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8" r:id="rId2"/>
    <p:sldId id="38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三重県の花、鳥、木、魚、獣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9773980-A458-4918-B864-941A6C684ED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ハナショウブ（県の花）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4AAE131-0793-489D-9C33-C453E5556E1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シロチドリ（県の鳥）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09C8571-1AD7-497C-A74F-1DC680849881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神宮スギ（県の木）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B5B5B08-85F7-4CDF-8F57-090AC07D3DAD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イセエビ（県の魚）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857068B-706C-4058-A3D2-0BCF5597D88A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カモシカ（県の獣）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B4F56111-3AD9-4725-8354-67C7677690ED}"/>
              </a:ext>
            </a:extLst>
          </p:cNvPr>
          <p:cNvGrpSpPr/>
          <p:nvPr/>
        </p:nvGrpSpPr>
        <p:grpSpPr>
          <a:xfrm rot="2700000">
            <a:off x="1598814" y="3821936"/>
            <a:ext cx="1098380" cy="2363185"/>
            <a:chOff x="1747573" y="1797483"/>
            <a:chExt cx="1779456" cy="3828533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70C0BD0-A98F-4987-8C6B-ADF6F8197AF8}"/>
                </a:ext>
              </a:extLst>
            </p:cNvPr>
            <p:cNvGrpSpPr/>
            <p:nvPr/>
          </p:nvGrpSpPr>
          <p:grpSpPr>
            <a:xfrm flipH="1">
              <a:off x="2572981" y="2156810"/>
              <a:ext cx="954048" cy="2855938"/>
              <a:chOff x="2690052" y="2136353"/>
              <a:chExt cx="954048" cy="2855938"/>
            </a:xfr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87" name="台形 86">
                <a:extLst>
                  <a:ext uri="{FF2B5EF4-FFF2-40B4-BE49-F238E27FC236}">
                    <a16:creationId xmlns:a16="http://schemas.microsoft.com/office/drawing/2014/main" id="{355C2B13-492B-47CC-B40E-C7165F10B380}"/>
                  </a:ext>
                </a:extLst>
              </p:cNvPr>
              <p:cNvSpPr/>
              <p:nvPr/>
            </p:nvSpPr>
            <p:spPr>
              <a:xfrm rot="12712579">
                <a:off x="2690052" y="2136353"/>
                <a:ext cx="72416" cy="2855938"/>
              </a:xfrm>
              <a:prstGeom prst="trapezoid">
                <a:avLst>
                  <a:gd name="adj" fmla="val 46181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C4056851-42A9-46D2-8F35-7C950A2D714D}"/>
                  </a:ext>
                </a:extLst>
              </p:cNvPr>
              <p:cNvGrpSpPr/>
              <p:nvPr/>
            </p:nvGrpSpPr>
            <p:grpSpPr>
              <a:xfrm>
                <a:off x="3438839" y="2361900"/>
                <a:ext cx="205261" cy="442995"/>
                <a:chOff x="2572064" y="2361900"/>
                <a:chExt cx="205261" cy="442995"/>
              </a:xfrm>
              <a:grpFill/>
            </p:grpSpPr>
            <p:sp>
              <p:nvSpPr>
                <p:cNvPr id="89" name="フリーフォーム: 図形 88">
                  <a:extLst>
                    <a:ext uri="{FF2B5EF4-FFF2-40B4-BE49-F238E27FC236}">
                      <a16:creationId xmlns:a16="http://schemas.microsoft.com/office/drawing/2014/main" id="{51C9B006-D2B0-4FF0-B033-086547BEF6C0}"/>
                    </a:ext>
                  </a:extLst>
                </p:cNvPr>
                <p:cNvSpPr/>
                <p:nvPr/>
              </p:nvSpPr>
              <p:spPr>
                <a:xfrm rot="20017491">
                  <a:off x="2572064" y="2361900"/>
                  <a:ext cx="115810" cy="146520"/>
                </a:xfrm>
                <a:custGeom>
                  <a:avLst/>
                  <a:gdLst>
                    <a:gd name="connsiteX0" fmla="*/ 79100 w 158200"/>
                    <a:gd name="connsiteY0" fmla="*/ 0 h 140009"/>
                    <a:gd name="connsiteX1" fmla="*/ 105267 w 158200"/>
                    <a:gd name="connsiteY1" fmla="*/ 49538 h 140009"/>
                    <a:gd name="connsiteX2" fmla="*/ 146831 w 158200"/>
                    <a:gd name="connsiteY2" fmla="*/ 31420 h 140009"/>
                    <a:gd name="connsiteX3" fmla="*/ 147606 w 158200"/>
                    <a:gd name="connsiteY3" fmla="*/ 93458 h 140009"/>
                    <a:gd name="connsiteX4" fmla="*/ 158200 w 158200"/>
                    <a:gd name="connsiteY4" fmla="*/ 140009 h 140009"/>
                    <a:gd name="connsiteX5" fmla="*/ 0 w 158200"/>
                    <a:gd name="connsiteY5" fmla="*/ 140009 h 140009"/>
                    <a:gd name="connsiteX6" fmla="*/ 10594 w 158200"/>
                    <a:gd name="connsiteY6" fmla="*/ 93458 h 140009"/>
                    <a:gd name="connsiteX7" fmla="*/ 11369 w 158200"/>
                    <a:gd name="connsiteY7" fmla="*/ 31420 h 140009"/>
                    <a:gd name="connsiteX8" fmla="*/ 52933 w 158200"/>
                    <a:gd name="connsiteY8" fmla="*/ 49538 h 140009"/>
                    <a:gd name="connsiteX0" fmla="*/ 68798 w 147898"/>
                    <a:gd name="connsiteY0" fmla="*/ 0 h 140009"/>
                    <a:gd name="connsiteX1" fmla="*/ 94965 w 147898"/>
                    <a:gd name="connsiteY1" fmla="*/ 49538 h 140009"/>
                    <a:gd name="connsiteX2" fmla="*/ 136529 w 147898"/>
                    <a:gd name="connsiteY2" fmla="*/ 31420 h 140009"/>
                    <a:gd name="connsiteX3" fmla="*/ 137304 w 147898"/>
                    <a:gd name="connsiteY3" fmla="*/ 93458 h 140009"/>
                    <a:gd name="connsiteX4" fmla="*/ 147898 w 147898"/>
                    <a:gd name="connsiteY4" fmla="*/ 140009 h 140009"/>
                    <a:gd name="connsiteX5" fmla="*/ 23036 w 147898"/>
                    <a:gd name="connsiteY5" fmla="*/ 140009 h 140009"/>
                    <a:gd name="connsiteX6" fmla="*/ 292 w 147898"/>
                    <a:gd name="connsiteY6" fmla="*/ 93458 h 140009"/>
                    <a:gd name="connsiteX7" fmla="*/ 1067 w 147898"/>
                    <a:gd name="connsiteY7" fmla="*/ 31420 h 140009"/>
                    <a:gd name="connsiteX8" fmla="*/ 42631 w 147898"/>
                    <a:gd name="connsiteY8" fmla="*/ 49538 h 140009"/>
                    <a:gd name="connsiteX9" fmla="*/ 68798 w 147898"/>
                    <a:gd name="connsiteY9" fmla="*/ 0 h 140009"/>
                    <a:gd name="connsiteX0" fmla="*/ 68798 w 137304"/>
                    <a:gd name="connsiteY0" fmla="*/ 0 h 140009"/>
                    <a:gd name="connsiteX1" fmla="*/ 94965 w 137304"/>
                    <a:gd name="connsiteY1" fmla="*/ 49538 h 140009"/>
                    <a:gd name="connsiteX2" fmla="*/ 136529 w 137304"/>
                    <a:gd name="connsiteY2" fmla="*/ 31420 h 140009"/>
                    <a:gd name="connsiteX3" fmla="*/ 137304 w 137304"/>
                    <a:gd name="connsiteY3" fmla="*/ 93458 h 140009"/>
                    <a:gd name="connsiteX4" fmla="*/ 105035 w 137304"/>
                    <a:gd name="connsiteY4" fmla="*/ 140009 h 140009"/>
                    <a:gd name="connsiteX5" fmla="*/ 23036 w 137304"/>
                    <a:gd name="connsiteY5" fmla="*/ 140009 h 140009"/>
                    <a:gd name="connsiteX6" fmla="*/ 292 w 137304"/>
                    <a:gd name="connsiteY6" fmla="*/ 93458 h 140009"/>
                    <a:gd name="connsiteX7" fmla="*/ 1067 w 137304"/>
                    <a:gd name="connsiteY7" fmla="*/ 31420 h 140009"/>
                    <a:gd name="connsiteX8" fmla="*/ 42631 w 137304"/>
                    <a:gd name="connsiteY8" fmla="*/ 49538 h 140009"/>
                    <a:gd name="connsiteX9" fmla="*/ 68798 w 137304"/>
                    <a:gd name="connsiteY9" fmla="*/ 0 h 140009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05269 w 137538"/>
                    <a:gd name="connsiteY4" fmla="*/ 140009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14794 w 137538"/>
                    <a:gd name="connsiteY4" fmla="*/ 180490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8921 w 137427"/>
                    <a:gd name="connsiteY0" fmla="*/ 0 h 180490"/>
                    <a:gd name="connsiteX1" fmla="*/ 95088 w 137427"/>
                    <a:gd name="connsiteY1" fmla="*/ 49538 h 180490"/>
                    <a:gd name="connsiteX2" fmla="*/ 136652 w 137427"/>
                    <a:gd name="connsiteY2" fmla="*/ 31420 h 180490"/>
                    <a:gd name="connsiteX3" fmla="*/ 137427 w 137427"/>
                    <a:gd name="connsiteY3" fmla="*/ 93458 h 180490"/>
                    <a:gd name="connsiteX4" fmla="*/ 114683 w 137427"/>
                    <a:gd name="connsiteY4" fmla="*/ 180490 h 180490"/>
                    <a:gd name="connsiteX5" fmla="*/ 13634 w 137427"/>
                    <a:gd name="connsiteY5" fmla="*/ 180490 h 180490"/>
                    <a:gd name="connsiteX6" fmla="*/ 415 w 137427"/>
                    <a:gd name="connsiteY6" fmla="*/ 93458 h 180490"/>
                    <a:gd name="connsiteX7" fmla="*/ 1190 w 137427"/>
                    <a:gd name="connsiteY7" fmla="*/ 31420 h 180490"/>
                    <a:gd name="connsiteX8" fmla="*/ 42754 w 137427"/>
                    <a:gd name="connsiteY8" fmla="*/ 49538 h 180490"/>
                    <a:gd name="connsiteX9" fmla="*/ 68921 w 137427"/>
                    <a:gd name="connsiteY9" fmla="*/ 0 h 180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427" h="180490">
                      <a:moveTo>
                        <a:pt x="68921" y="0"/>
                      </a:moveTo>
                      <a:lnTo>
                        <a:pt x="95088" y="49538"/>
                      </a:lnTo>
                      <a:lnTo>
                        <a:pt x="136652" y="31420"/>
                      </a:lnTo>
                      <a:cubicBezTo>
                        <a:pt x="136910" y="52099"/>
                        <a:pt x="137169" y="72779"/>
                        <a:pt x="137427" y="93458"/>
                      </a:cubicBezTo>
                      <a:lnTo>
                        <a:pt x="114683" y="180490"/>
                      </a:lnTo>
                      <a:lnTo>
                        <a:pt x="13634" y="180490"/>
                      </a:lnTo>
                      <a:cubicBezTo>
                        <a:pt x="17165" y="164973"/>
                        <a:pt x="-3116" y="108975"/>
                        <a:pt x="415" y="93458"/>
                      </a:cubicBezTo>
                      <a:cubicBezTo>
                        <a:pt x="673" y="72779"/>
                        <a:pt x="932" y="52099"/>
                        <a:pt x="1190" y="31420"/>
                      </a:cubicBezTo>
                      <a:lnTo>
                        <a:pt x="42754" y="49538"/>
                      </a:lnTo>
                      <a:lnTo>
                        <a:pt x="6892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DAC403F7-F356-421D-842B-2DCA4AE125F3}"/>
                    </a:ext>
                  </a:extLst>
                </p:cNvPr>
                <p:cNvSpPr/>
                <p:nvPr/>
              </p:nvSpPr>
              <p:spPr>
                <a:xfrm rot="20700000">
                  <a:off x="2597035" y="2436287"/>
                  <a:ext cx="137427" cy="180490"/>
                </a:xfrm>
                <a:custGeom>
                  <a:avLst/>
                  <a:gdLst>
                    <a:gd name="connsiteX0" fmla="*/ 79100 w 158200"/>
                    <a:gd name="connsiteY0" fmla="*/ 0 h 140009"/>
                    <a:gd name="connsiteX1" fmla="*/ 105267 w 158200"/>
                    <a:gd name="connsiteY1" fmla="*/ 49538 h 140009"/>
                    <a:gd name="connsiteX2" fmla="*/ 146831 w 158200"/>
                    <a:gd name="connsiteY2" fmla="*/ 31420 h 140009"/>
                    <a:gd name="connsiteX3" fmla="*/ 147606 w 158200"/>
                    <a:gd name="connsiteY3" fmla="*/ 93458 h 140009"/>
                    <a:gd name="connsiteX4" fmla="*/ 158200 w 158200"/>
                    <a:gd name="connsiteY4" fmla="*/ 140009 h 140009"/>
                    <a:gd name="connsiteX5" fmla="*/ 0 w 158200"/>
                    <a:gd name="connsiteY5" fmla="*/ 140009 h 140009"/>
                    <a:gd name="connsiteX6" fmla="*/ 10594 w 158200"/>
                    <a:gd name="connsiteY6" fmla="*/ 93458 h 140009"/>
                    <a:gd name="connsiteX7" fmla="*/ 11369 w 158200"/>
                    <a:gd name="connsiteY7" fmla="*/ 31420 h 140009"/>
                    <a:gd name="connsiteX8" fmla="*/ 52933 w 158200"/>
                    <a:gd name="connsiteY8" fmla="*/ 49538 h 140009"/>
                    <a:gd name="connsiteX0" fmla="*/ 68798 w 147898"/>
                    <a:gd name="connsiteY0" fmla="*/ 0 h 140009"/>
                    <a:gd name="connsiteX1" fmla="*/ 94965 w 147898"/>
                    <a:gd name="connsiteY1" fmla="*/ 49538 h 140009"/>
                    <a:gd name="connsiteX2" fmla="*/ 136529 w 147898"/>
                    <a:gd name="connsiteY2" fmla="*/ 31420 h 140009"/>
                    <a:gd name="connsiteX3" fmla="*/ 137304 w 147898"/>
                    <a:gd name="connsiteY3" fmla="*/ 93458 h 140009"/>
                    <a:gd name="connsiteX4" fmla="*/ 147898 w 147898"/>
                    <a:gd name="connsiteY4" fmla="*/ 140009 h 140009"/>
                    <a:gd name="connsiteX5" fmla="*/ 23036 w 147898"/>
                    <a:gd name="connsiteY5" fmla="*/ 140009 h 140009"/>
                    <a:gd name="connsiteX6" fmla="*/ 292 w 147898"/>
                    <a:gd name="connsiteY6" fmla="*/ 93458 h 140009"/>
                    <a:gd name="connsiteX7" fmla="*/ 1067 w 147898"/>
                    <a:gd name="connsiteY7" fmla="*/ 31420 h 140009"/>
                    <a:gd name="connsiteX8" fmla="*/ 42631 w 147898"/>
                    <a:gd name="connsiteY8" fmla="*/ 49538 h 140009"/>
                    <a:gd name="connsiteX9" fmla="*/ 68798 w 147898"/>
                    <a:gd name="connsiteY9" fmla="*/ 0 h 140009"/>
                    <a:gd name="connsiteX0" fmla="*/ 68798 w 137304"/>
                    <a:gd name="connsiteY0" fmla="*/ 0 h 140009"/>
                    <a:gd name="connsiteX1" fmla="*/ 94965 w 137304"/>
                    <a:gd name="connsiteY1" fmla="*/ 49538 h 140009"/>
                    <a:gd name="connsiteX2" fmla="*/ 136529 w 137304"/>
                    <a:gd name="connsiteY2" fmla="*/ 31420 h 140009"/>
                    <a:gd name="connsiteX3" fmla="*/ 137304 w 137304"/>
                    <a:gd name="connsiteY3" fmla="*/ 93458 h 140009"/>
                    <a:gd name="connsiteX4" fmla="*/ 105035 w 137304"/>
                    <a:gd name="connsiteY4" fmla="*/ 140009 h 140009"/>
                    <a:gd name="connsiteX5" fmla="*/ 23036 w 137304"/>
                    <a:gd name="connsiteY5" fmla="*/ 140009 h 140009"/>
                    <a:gd name="connsiteX6" fmla="*/ 292 w 137304"/>
                    <a:gd name="connsiteY6" fmla="*/ 93458 h 140009"/>
                    <a:gd name="connsiteX7" fmla="*/ 1067 w 137304"/>
                    <a:gd name="connsiteY7" fmla="*/ 31420 h 140009"/>
                    <a:gd name="connsiteX8" fmla="*/ 42631 w 137304"/>
                    <a:gd name="connsiteY8" fmla="*/ 49538 h 140009"/>
                    <a:gd name="connsiteX9" fmla="*/ 68798 w 137304"/>
                    <a:gd name="connsiteY9" fmla="*/ 0 h 140009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05269 w 137538"/>
                    <a:gd name="connsiteY4" fmla="*/ 140009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14794 w 137538"/>
                    <a:gd name="connsiteY4" fmla="*/ 180490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8921 w 137427"/>
                    <a:gd name="connsiteY0" fmla="*/ 0 h 180490"/>
                    <a:gd name="connsiteX1" fmla="*/ 95088 w 137427"/>
                    <a:gd name="connsiteY1" fmla="*/ 49538 h 180490"/>
                    <a:gd name="connsiteX2" fmla="*/ 136652 w 137427"/>
                    <a:gd name="connsiteY2" fmla="*/ 31420 h 180490"/>
                    <a:gd name="connsiteX3" fmla="*/ 137427 w 137427"/>
                    <a:gd name="connsiteY3" fmla="*/ 93458 h 180490"/>
                    <a:gd name="connsiteX4" fmla="*/ 114683 w 137427"/>
                    <a:gd name="connsiteY4" fmla="*/ 180490 h 180490"/>
                    <a:gd name="connsiteX5" fmla="*/ 13634 w 137427"/>
                    <a:gd name="connsiteY5" fmla="*/ 180490 h 180490"/>
                    <a:gd name="connsiteX6" fmla="*/ 415 w 137427"/>
                    <a:gd name="connsiteY6" fmla="*/ 93458 h 180490"/>
                    <a:gd name="connsiteX7" fmla="*/ 1190 w 137427"/>
                    <a:gd name="connsiteY7" fmla="*/ 31420 h 180490"/>
                    <a:gd name="connsiteX8" fmla="*/ 42754 w 137427"/>
                    <a:gd name="connsiteY8" fmla="*/ 49538 h 180490"/>
                    <a:gd name="connsiteX9" fmla="*/ 68921 w 137427"/>
                    <a:gd name="connsiteY9" fmla="*/ 0 h 180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427" h="180490">
                      <a:moveTo>
                        <a:pt x="68921" y="0"/>
                      </a:moveTo>
                      <a:lnTo>
                        <a:pt x="95088" y="49538"/>
                      </a:lnTo>
                      <a:lnTo>
                        <a:pt x="136652" y="31420"/>
                      </a:lnTo>
                      <a:cubicBezTo>
                        <a:pt x="136910" y="52099"/>
                        <a:pt x="137169" y="72779"/>
                        <a:pt x="137427" y="93458"/>
                      </a:cubicBezTo>
                      <a:lnTo>
                        <a:pt x="114683" y="180490"/>
                      </a:lnTo>
                      <a:lnTo>
                        <a:pt x="13634" y="180490"/>
                      </a:lnTo>
                      <a:cubicBezTo>
                        <a:pt x="17165" y="164973"/>
                        <a:pt x="-3116" y="108975"/>
                        <a:pt x="415" y="93458"/>
                      </a:cubicBezTo>
                      <a:cubicBezTo>
                        <a:pt x="673" y="72779"/>
                        <a:pt x="932" y="52099"/>
                        <a:pt x="1190" y="31420"/>
                      </a:cubicBezTo>
                      <a:lnTo>
                        <a:pt x="42754" y="49538"/>
                      </a:lnTo>
                      <a:lnTo>
                        <a:pt x="6892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CF2EF451-757E-45B3-8781-8357C4018604}"/>
                    </a:ext>
                  </a:extLst>
                </p:cNvPr>
                <p:cNvSpPr/>
                <p:nvPr/>
              </p:nvSpPr>
              <p:spPr>
                <a:xfrm rot="20700000">
                  <a:off x="2620848" y="2529155"/>
                  <a:ext cx="137427" cy="180490"/>
                </a:xfrm>
                <a:custGeom>
                  <a:avLst/>
                  <a:gdLst>
                    <a:gd name="connsiteX0" fmla="*/ 79100 w 158200"/>
                    <a:gd name="connsiteY0" fmla="*/ 0 h 140009"/>
                    <a:gd name="connsiteX1" fmla="*/ 105267 w 158200"/>
                    <a:gd name="connsiteY1" fmla="*/ 49538 h 140009"/>
                    <a:gd name="connsiteX2" fmla="*/ 146831 w 158200"/>
                    <a:gd name="connsiteY2" fmla="*/ 31420 h 140009"/>
                    <a:gd name="connsiteX3" fmla="*/ 147606 w 158200"/>
                    <a:gd name="connsiteY3" fmla="*/ 93458 h 140009"/>
                    <a:gd name="connsiteX4" fmla="*/ 158200 w 158200"/>
                    <a:gd name="connsiteY4" fmla="*/ 140009 h 140009"/>
                    <a:gd name="connsiteX5" fmla="*/ 0 w 158200"/>
                    <a:gd name="connsiteY5" fmla="*/ 140009 h 140009"/>
                    <a:gd name="connsiteX6" fmla="*/ 10594 w 158200"/>
                    <a:gd name="connsiteY6" fmla="*/ 93458 h 140009"/>
                    <a:gd name="connsiteX7" fmla="*/ 11369 w 158200"/>
                    <a:gd name="connsiteY7" fmla="*/ 31420 h 140009"/>
                    <a:gd name="connsiteX8" fmla="*/ 52933 w 158200"/>
                    <a:gd name="connsiteY8" fmla="*/ 49538 h 140009"/>
                    <a:gd name="connsiteX0" fmla="*/ 68798 w 147898"/>
                    <a:gd name="connsiteY0" fmla="*/ 0 h 140009"/>
                    <a:gd name="connsiteX1" fmla="*/ 94965 w 147898"/>
                    <a:gd name="connsiteY1" fmla="*/ 49538 h 140009"/>
                    <a:gd name="connsiteX2" fmla="*/ 136529 w 147898"/>
                    <a:gd name="connsiteY2" fmla="*/ 31420 h 140009"/>
                    <a:gd name="connsiteX3" fmla="*/ 137304 w 147898"/>
                    <a:gd name="connsiteY3" fmla="*/ 93458 h 140009"/>
                    <a:gd name="connsiteX4" fmla="*/ 147898 w 147898"/>
                    <a:gd name="connsiteY4" fmla="*/ 140009 h 140009"/>
                    <a:gd name="connsiteX5" fmla="*/ 23036 w 147898"/>
                    <a:gd name="connsiteY5" fmla="*/ 140009 h 140009"/>
                    <a:gd name="connsiteX6" fmla="*/ 292 w 147898"/>
                    <a:gd name="connsiteY6" fmla="*/ 93458 h 140009"/>
                    <a:gd name="connsiteX7" fmla="*/ 1067 w 147898"/>
                    <a:gd name="connsiteY7" fmla="*/ 31420 h 140009"/>
                    <a:gd name="connsiteX8" fmla="*/ 42631 w 147898"/>
                    <a:gd name="connsiteY8" fmla="*/ 49538 h 140009"/>
                    <a:gd name="connsiteX9" fmla="*/ 68798 w 147898"/>
                    <a:gd name="connsiteY9" fmla="*/ 0 h 140009"/>
                    <a:gd name="connsiteX0" fmla="*/ 68798 w 137304"/>
                    <a:gd name="connsiteY0" fmla="*/ 0 h 140009"/>
                    <a:gd name="connsiteX1" fmla="*/ 94965 w 137304"/>
                    <a:gd name="connsiteY1" fmla="*/ 49538 h 140009"/>
                    <a:gd name="connsiteX2" fmla="*/ 136529 w 137304"/>
                    <a:gd name="connsiteY2" fmla="*/ 31420 h 140009"/>
                    <a:gd name="connsiteX3" fmla="*/ 137304 w 137304"/>
                    <a:gd name="connsiteY3" fmla="*/ 93458 h 140009"/>
                    <a:gd name="connsiteX4" fmla="*/ 105035 w 137304"/>
                    <a:gd name="connsiteY4" fmla="*/ 140009 h 140009"/>
                    <a:gd name="connsiteX5" fmla="*/ 23036 w 137304"/>
                    <a:gd name="connsiteY5" fmla="*/ 140009 h 140009"/>
                    <a:gd name="connsiteX6" fmla="*/ 292 w 137304"/>
                    <a:gd name="connsiteY6" fmla="*/ 93458 h 140009"/>
                    <a:gd name="connsiteX7" fmla="*/ 1067 w 137304"/>
                    <a:gd name="connsiteY7" fmla="*/ 31420 h 140009"/>
                    <a:gd name="connsiteX8" fmla="*/ 42631 w 137304"/>
                    <a:gd name="connsiteY8" fmla="*/ 49538 h 140009"/>
                    <a:gd name="connsiteX9" fmla="*/ 68798 w 137304"/>
                    <a:gd name="connsiteY9" fmla="*/ 0 h 140009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05269 w 137538"/>
                    <a:gd name="connsiteY4" fmla="*/ 140009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14794 w 137538"/>
                    <a:gd name="connsiteY4" fmla="*/ 180490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8921 w 137427"/>
                    <a:gd name="connsiteY0" fmla="*/ 0 h 180490"/>
                    <a:gd name="connsiteX1" fmla="*/ 95088 w 137427"/>
                    <a:gd name="connsiteY1" fmla="*/ 49538 h 180490"/>
                    <a:gd name="connsiteX2" fmla="*/ 136652 w 137427"/>
                    <a:gd name="connsiteY2" fmla="*/ 31420 h 180490"/>
                    <a:gd name="connsiteX3" fmla="*/ 137427 w 137427"/>
                    <a:gd name="connsiteY3" fmla="*/ 93458 h 180490"/>
                    <a:gd name="connsiteX4" fmla="*/ 114683 w 137427"/>
                    <a:gd name="connsiteY4" fmla="*/ 180490 h 180490"/>
                    <a:gd name="connsiteX5" fmla="*/ 13634 w 137427"/>
                    <a:gd name="connsiteY5" fmla="*/ 180490 h 180490"/>
                    <a:gd name="connsiteX6" fmla="*/ 415 w 137427"/>
                    <a:gd name="connsiteY6" fmla="*/ 93458 h 180490"/>
                    <a:gd name="connsiteX7" fmla="*/ 1190 w 137427"/>
                    <a:gd name="connsiteY7" fmla="*/ 31420 h 180490"/>
                    <a:gd name="connsiteX8" fmla="*/ 42754 w 137427"/>
                    <a:gd name="connsiteY8" fmla="*/ 49538 h 180490"/>
                    <a:gd name="connsiteX9" fmla="*/ 68921 w 137427"/>
                    <a:gd name="connsiteY9" fmla="*/ 0 h 180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427" h="180490">
                      <a:moveTo>
                        <a:pt x="68921" y="0"/>
                      </a:moveTo>
                      <a:lnTo>
                        <a:pt x="95088" y="49538"/>
                      </a:lnTo>
                      <a:lnTo>
                        <a:pt x="136652" y="31420"/>
                      </a:lnTo>
                      <a:cubicBezTo>
                        <a:pt x="136910" y="52099"/>
                        <a:pt x="137169" y="72779"/>
                        <a:pt x="137427" y="93458"/>
                      </a:cubicBezTo>
                      <a:lnTo>
                        <a:pt x="114683" y="180490"/>
                      </a:lnTo>
                      <a:lnTo>
                        <a:pt x="13634" y="180490"/>
                      </a:lnTo>
                      <a:cubicBezTo>
                        <a:pt x="17165" y="164973"/>
                        <a:pt x="-3116" y="108975"/>
                        <a:pt x="415" y="93458"/>
                      </a:cubicBezTo>
                      <a:cubicBezTo>
                        <a:pt x="673" y="72779"/>
                        <a:pt x="932" y="52099"/>
                        <a:pt x="1190" y="31420"/>
                      </a:cubicBezTo>
                      <a:lnTo>
                        <a:pt x="42754" y="49538"/>
                      </a:lnTo>
                      <a:lnTo>
                        <a:pt x="6892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A19C26DF-5287-4CFC-885C-73553FB2B003}"/>
                    </a:ext>
                  </a:extLst>
                </p:cNvPr>
                <p:cNvSpPr/>
                <p:nvPr/>
              </p:nvSpPr>
              <p:spPr>
                <a:xfrm rot="20700000">
                  <a:off x="2639898" y="2624405"/>
                  <a:ext cx="137427" cy="180490"/>
                </a:xfrm>
                <a:custGeom>
                  <a:avLst/>
                  <a:gdLst>
                    <a:gd name="connsiteX0" fmla="*/ 79100 w 158200"/>
                    <a:gd name="connsiteY0" fmla="*/ 0 h 140009"/>
                    <a:gd name="connsiteX1" fmla="*/ 105267 w 158200"/>
                    <a:gd name="connsiteY1" fmla="*/ 49538 h 140009"/>
                    <a:gd name="connsiteX2" fmla="*/ 146831 w 158200"/>
                    <a:gd name="connsiteY2" fmla="*/ 31420 h 140009"/>
                    <a:gd name="connsiteX3" fmla="*/ 147606 w 158200"/>
                    <a:gd name="connsiteY3" fmla="*/ 93458 h 140009"/>
                    <a:gd name="connsiteX4" fmla="*/ 158200 w 158200"/>
                    <a:gd name="connsiteY4" fmla="*/ 140009 h 140009"/>
                    <a:gd name="connsiteX5" fmla="*/ 0 w 158200"/>
                    <a:gd name="connsiteY5" fmla="*/ 140009 h 140009"/>
                    <a:gd name="connsiteX6" fmla="*/ 10594 w 158200"/>
                    <a:gd name="connsiteY6" fmla="*/ 93458 h 140009"/>
                    <a:gd name="connsiteX7" fmla="*/ 11369 w 158200"/>
                    <a:gd name="connsiteY7" fmla="*/ 31420 h 140009"/>
                    <a:gd name="connsiteX8" fmla="*/ 52933 w 158200"/>
                    <a:gd name="connsiteY8" fmla="*/ 49538 h 140009"/>
                    <a:gd name="connsiteX0" fmla="*/ 68798 w 147898"/>
                    <a:gd name="connsiteY0" fmla="*/ 0 h 140009"/>
                    <a:gd name="connsiteX1" fmla="*/ 94965 w 147898"/>
                    <a:gd name="connsiteY1" fmla="*/ 49538 h 140009"/>
                    <a:gd name="connsiteX2" fmla="*/ 136529 w 147898"/>
                    <a:gd name="connsiteY2" fmla="*/ 31420 h 140009"/>
                    <a:gd name="connsiteX3" fmla="*/ 137304 w 147898"/>
                    <a:gd name="connsiteY3" fmla="*/ 93458 h 140009"/>
                    <a:gd name="connsiteX4" fmla="*/ 147898 w 147898"/>
                    <a:gd name="connsiteY4" fmla="*/ 140009 h 140009"/>
                    <a:gd name="connsiteX5" fmla="*/ 23036 w 147898"/>
                    <a:gd name="connsiteY5" fmla="*/ 140009 h 140009"/>
                    <a:gd name="connsiteX6" fmla="*/ 292 w 147898"/>
                    <a:gd name="connsiteY6" fmla="*/ 93458 h 140009"/>
                    <a:gd name="connsiteX7" fmla="*/ 1067 w 147898"/>
                    <a:gd name="connsiteY7" fmla="*/ 31420 h 140009"/>
                    <a:gd name="connsiteX8" fmla="*/ 42631 w 147898"/>
                    <a:gd name="connsiteY8" fmla="*/ 49538 h 140009"/>
                    <a:gd name="connsiteX9" fmla="*/ 68798 w 147898"/>
                    <a:gd name="connsiteY9" fmla="*/ 0 h 140009"/>
                    <a:gd name="connsiteX0" fmla="*/ 68798 w 137304"/>
                    <a:gd name="connsiteY0" fmla="*/ 0 h 140009"/>
                    <a:gd name="connsiteX1" fmla="*/ 94965 w 137304"/>
                    <a:gd name="connsiteY1" fmla="*/ 49538 h 140009"/>
                    <a:gd name="connsiteX2" fmla="*/ 136529 w 137304"/>
                    <a:gd name="connsiteY2" fmla="*/ 31420 h 140009"/>
                    <a:gd name="connsiteX3" fmla="*/ 137304 w 137304"/>
                    <a:gd name="connsiteY3" fmla="*/ 93458 h 140009"/>
                    <a:gd name="connsiteX4" fmla="*/ 105035 w 137304"/>
                    <a:gd name="connsiteY4" fmla="*/ 140009 h 140009"/>
                    <a:gd name="connsiteX5" fmla="*/ 23036 w 137304"/>
                    <a:gd name="connsiteY5" fmla="*/ 140009 h 140009"/>
                    <a:gd name="connsiteX6" fmla="*/ 292 w 137304"/>
                    <a:gd name="connsiteY6" fmla="*/ 93458 h 140009"/>
                    <a:gd name="connsiteX7" fmla="*/ 1067 w 137304"/>
                    <a:gd name="connsiteY7" fmla="*/ 31420 h 140009"/>
                    <a:gd name="connsiteX8" fmla="*/ 42631 w 137304"/>
                    <a:gd name="connsiteY8" fmla="*/ 49538 h 140009"/>
                    <a:gd name="connsiteX9" fmla="*/ 68798 w 137304"/>
                    <a:gd name="connsiteY9" fmla="*/ 0 h 140009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05269 w 137538"/>
                    <a:gd name="connsiteY4" fmla="*/ 140009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14794 w 137538"/>
                    <a:gd name="connsiteY4" fmla="*/ 180490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8921 w 137427"/>
                    <a:gd name="connsiteY0" fmla="*/ 0 h 180490"/>
                    <a:gd name="connsiteX1" fmla="*/ 95088 w 137427"/>
                    <a:gd name="connsiteY1" fmla="*/ 49538 h 180490"/>
                    <a:gd name="connsiteX2" fmla="*/ 136652 w 137427"/>
                    <a:gd name="connsiteY2" fmla="*/ 31420 h 180490"/>
                    <a:gd name="connsiteX3" fmla="*/ 137427 w 137427"/>
                    <a:gd name="connsiteY3" fmla="*/ 93458 h 180490"/>
                    <a:gd name="connsiteX4" fmla="*/ 114683 w 137427"/>
                    <a:gd name="connsiteY4" fmla="*/ 180490 h 180490"/>
                    <a:gd name="connsiteX5" fmla="*/ 13634 w 137427"/>
                    <a:gd name="connsiteY5" fmla="*/ 180490 h 180490"/>
                    <a:gd name="connsiteX6" fmla="*/ 415 w 137427"/>
                    <a:gd name="connsiteY6" fmla="*/ 93458 h 180490"/>
                    <a:gd name="connsiteX7" fmla="*/ 1190 w 137427"/>
                    <a:gd name="connsiteY7" fmla="*/ 31420 h 180490"/>
                    <a:gd name="connsiteX8" fmla="*/ 42754 w 137427"/>
                    <a:gd name="connsiteY8" fmla="*/ 49538 h 180490"/>
                    <a:gd name="connsiteX9" fmla="*/ 68921 w 137427"/>
                    <a:gd name="connsiteY9" fmla="*/ 0 h 180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427" h="180490">
                      <a:moveTo>
                        <a:pt x="68921" y="0"/>
                      </a:moveTo>
                      <a:lnTo>
                        <a:pt x="95088" y="49538"/>
                      </a:lnTo>
                      <a:lnTo>
                        <a:pt x="136652" y="31420"/>
                      </a:lnTo>
                      <a:cubicBezTo>
                        <a:pt x="136910" y="52099"/>
                        <a:pt x="137169" y="72779"/>
                        <a:pt x="137427" y="93458"/>
                      </a:cubicBezTo>
                      <a:lnTo>
                        <a:pt x="114683" y="180490"/>
                      </a:lnTo>
                      <a:lnTo>
                        <a:pt x="13634" y="180490"/>
                      </a:lnTo>
                      <a:cubicBezTo>
                        <a:pt x="17165" y="164973"/>
                        <a:pt x="-3116" y="108975"/>
                        <a:pt x="415" y="93458"/>
                      </a:cubicBezTo>
                      <a:cubicBezTo>
                        <a:pt x="673" y="72779"/>
                        <a:pt x="932" y="52099"/>
                        <a:pt x="1190" y="31420"/>
                      </a:cubicBezTo>
                      <a:lnTo>
                        <a:pt x="42754" y="49538"/>
                      </a:lnTo>
                      <a:lnTo>
                        <a:pt x="68921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A7579EC7-5941-43E5-B352-CAA8CF53610F}"/>
                </a:ext>
              </a:extLst>
            </p:cNvPr>
            <p:cNvGrpSpPr/>
            <p:nvPr/>
          </p:nvGrpSpPr>
          <p:grpSpPr>
            <a:xfrm>
              <a:off x="1747573" y="2836730"/>
              <a:ext cx="373130" cy="1501837"/>
              <a:chOff x="2212326" y="2816273"/>
              <a:chExt cx="373130" cy="1501837"/>
            </a:xfr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</p:grpSpPr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70A0E1D8-59AC-4A44-A3D9-2A564ADFD9DF}"/>
                  </a:ext>
                </a:extLst>
              </p:cNvPr>
              <p:cNvGrpSpPr/>
              <p:nvPr/>
            </p:nvGrpSpPr>
            <p:grpSpPr>
              <a:xfrm>
                <a:off x="2212326" y="2816273"/>
                <a:ext cx="341555" cy="904501"/>
                <a:chOff x="2212326" y="2936922"/>
                <a:chExt cx="341555" cy="904501"/>
              </a:xfrm>
              <a:grpFill/>
            </p:grpSpPr>
            <p:sp>
              <p:nvSpPr>
                <p:cNvPr id="85" name="台形 84">
                  <a:extLst>
                    <a:ext uri="{FF2B5EF4-FFF2-40B4-BE49-F238E27FC236}">
                      <a16:creationId xmlns:a16="http://schemas.microsoft.com/office/drawing/2014/main" id="{43FF4E71-CBD7-4839-AA4E-5B6F21B88600}"/>
                    </a:ext>
                  </a:extLst>
                </p:cNvPr>
                <p:cNvSpPr/>
                <p:nvPr/>
              </p:nvSpPr>
              <p:spPr>
                <a:xfrm rot="11700000">
                  <a:off x="2212326" y="3039748"/>
                  <a:ext cx="85929" cy="801675"/>
                </a:xfrm>
                <a:prstGeom prst="trapezoid">
                  <a:avLst>
                    <a:gd name="adj" fmla="val 3977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" name="四角形: 上の 2 つの角を丸める 85">
                  <a:extLst>
                    <a:ext uri="{FF2B5EF4-FFF2-40B4-BE49-F238E27FC236}">
                      <a16:creationId xmlns:a16="http://schemas.microsoft.com/office/drawing/2014/main" id="{16F988B6-C5FD-4E7B-930F-3311771F8B3C}"/>
                    </a:ext>
                  </a:extLst>
                </p:cNvPr>
                <p:cNvSpPr/>
                <p:nvPr/>
              </p:nvSpPr>
              <p:spPr>
                <a:xfrm rot="18929080">
                  <a:off x="2475370" y="2936922"/>
                  <a:ext cx="78511" cy="518010"/>
                </a:xfrm>
                <a:prstGeom prst="round2SameRect">
                  <a:avLst>
                    <a:gd name="adj1" fmla="val 33956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37B6DA2A-8352-486A-A5D8-DE73BD2FBE89}"/>
                  </a:ext>
                </a:extLst>
              </p:cNvPr>
              <p:cNvGrpSpPr/>
              <p:nvPr/>
            </p:nvGrpSpPr>
            <p:grpSpPr>
              <a:xfrm>
                <a:off x="2225026" y="2999665"/>
                <a:ext cx="341555" cy="904501"/>
                <a:chOff x="2212326" y="2936922"/>
                <a:chExt cx="341555" cy="904501"/>
              </a:xfrm>
              <a:grpFill/>
            </p:grpSpPr>
            <p:sp>
              <p:nvSpPr>
                <p:cNvPr id="83" name="台形 82">
                  <a:extLst>
                    <a:ext uri="{FF2B5EF4-FFF2-40B4-BE49-F238E27FC236}">
                      <a16:creationId xmlns:a16="http://schemas.microsoft.com/office/drawing/2014/main" id="{82B377B8-D5B8-4361-8C44-358AC2AD3A21}"/>
                    </a:ext>
                  </a:extLst>
                </p:cNvPr>
                <p:cNvSpPr/>
                <p:nvPr/>
              </p:nvSpPr>
              <p:spPr>
                <a:xfrm rot="11700000">
                  <a:off x="2212326" y="3039748"/>
                  <a:ext cx="85929" cy="801675"/>
                </a:xfrm>
                <a:prstGeom prst="trapezoid">
                  <a:avLst>
                    <a:gd name="adj" fmla="val 3977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7D9C68B2-AC79-4C88-8969-1086C749D4BD}"/>
                    </a:ext>
                  </a:extLst>
                </p:cNvPr>
                <p:cNvSpPr/>
                <p:nvPr/>
              </p:nvSpPr>
              <p:spPr>
                <a:xfrm rot="18929080">
                  <a:off x="2475370" y="2936922"/>
                  <a:ext cx="78511" cy="518010"/>
                </a:xfrm>
                <a:prstGeom prst="round2SameRect">
                  <a:avLst>
                    <a:gd name="adj1" fmla="val 33956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7ADB6744-BC4F-4AFC-A4F8-9B2CC9C86BD4}"/>
                  </a:ext>
                </a:extLst>
              </p:cNvPr>
              <p:cNvGrpSpPr/>
              <p:nvPr/>
            </p:nvGrpSpPr>
            <p:grpSpPr>
              <a:xfrm>
                <a:off x="2235799" y="3166554"/>
                <a:ext cx="330782" cy="875973"/>
                <a:chOff x="2212326" y="2936922"/>
                <a:chExt cx="341555" cy="904501"/>
              </a:xfrm>
              <a:grpFill/>
            </p:grpSpPr>
            <p:sp>
              <p:nvSpPr>
                <p:cNvPr id="81" name="台形 80">
                  <a:extLst>
                    <a:ext uri="{FF2B5EF4-FFF2-40B4-BE49-F238E27FC236}">
                      <a16:creationId xmlns:a16="http://schemas.microsoft.com/office/drawing/2014/main" id="{BAF9094B-401F-4D63-A483-49FFBEA6B76A}"/>
                    </a:ext>
                  </a:extLst>
                </p:cNvPr>
                <p:cNvSpPr/>
                <p:nvPr/>
              </p:nvSpPr>
              <p:spPr>
                <a:xfrm rot="11700000">
                  <a:off x="2212326" y="3039748"/>
                  <a:ext cx="85929" cy="801675"/>
                </a:xfrm>
                <a:prstGeom prst="trapezoid">
                  <a:avLst>
                    <a:gd name="adj" fmla="val 3977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2" name="四角形: 上の 2 つの角を丸める 81">
                  <a:extLst>
                    <a:ext uri="{FF2B5EF4-FFF2-40B4-BE49-F238E27FC236}">
                      <a16:creationId xmlns:a16="http://schemas.microsoft.com/office/drawing/2014/main" id="{ACE2F968-98F4-4940-A2C2-4A80899B6804}"/>
                    </a:ext>
                  </a:extLst>
                </p:cNvPr>
                <p:cNvSpPr/>
                <p:nvPr/>
              </p:nvSpPr>
              <p:spPr>
                <a:xfrm rot="18929080">
                  <a:off x="2475370" y="2936922"/>
                  <a:ext cx="78511" cy="518010"/>
                </a:xfrm>
                <a:prstGeom prst="round2SameRect">
                  <a:avLst>
                    <a:gd name="adj1" fmla="val 33956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96FEC87C-1C68-4BB7-AC6D-F0A8983B07D1}"/>
                  </a:ext>
                </a:extLst>
              </p:cNvPr>
              <p:cNvGrpSpPr/>
              <p:nvPr/>
            </p:nvGrpSpPr>
            <p:grpSpPr>
              <a:xfrm>
                <a:off x="2275204" y="3350877"/>
                <a:ext cx="310252" cy="821606"/>
                <a:chOff x="2212326" y="2936922"/>
                <a:chExt cx="341555" cy="904501"/>
              </a:xfrm>
              <a:grpFill/>
            </p:grpSpPr>
            <p:sp>
              <p:nvSpPr>
                <p:cNvPr id="79" name="台形 78">
                  <a:extLst>
                    <a:ext uri="{FF2B5EF4-FFF2-40B4-BE49-F238E27FC236}">
                      <a16:creationId xmlns:a16="http://schemas.microsoft.com/office/drawing/2014/main" id="{27749AB2-976B-4475-B1F3-38A617F89EE7}"/>
                    </a:ext>
                  </a:extLst>
                </p:cNvPr>
                <p:cNvSpPr/>
                <p:nvPr/>
              </p:nvSpPr>
              <p:spPr>
                <a:xfrm rot="11700000">
                  <a:off x="2212326" y="3039748"/>
                  <a:ext cx="85929" cy="801675"/>
                </a:xfrm>
                <a:prstGeom prst="trapezoid">
                  <a:avLst>
                    <a:gd name="adj" fmla="val 3977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四角形: 上の 2 つの角を丸める 79">
                  <a:extLst>
                    <a:ext uri="{FF2B5EF4-FFF2-40B4-BE49-F238E27FC236}">
                      <a16:creationId xmlns:a16="http://schemas.microsoft.com/office/drawing/2014/main" id="{BDAFE84F-BC56-4595-83C8-FC361BAAC075}"/>
                    </a:ext>
                  </a:extLst>
                </p:cNvPr>
                <p:cNvSpPr/>
                <p:nvPr/>
              </p:nvSpPr>
              <p:spPr>
                <a:xfrm rot="18929080">
                  <a:off x="2475370" y="2936922"/>
                  <a:ext cx="78511" cy="518010"/>
                </a:xfrm>
                <a:prstGeom prst="round2SameRect">
                  <a:avLst>
                    <a:gd name="adj1" fmla="val 33956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E77EE601-BB0B-460C-81C8-2F0087B0BA49}"/>
                  </a:ext>
                </a:extLst>
              </p:cNvPr>
              <p:cNvGrpSpPr/>
              <p:nvPr/>
            </p:nvGrpSpPr>
            <p:grpSpPr>
              <a:xfrm>
                <a:off x="2275204" y="3496504"/>
                <a:ext cx="310252" cy="821606"/>
                <a:chOff x="2212326" y="2936922"/>
                <a:chExt cx="341555" cy="904501"/>
              </a:xfrm>
              <a:grpFill/>
            </p:grpSpPr>
            <p:sp>
              <p:nvSpPr>
                <p:cNvPr id="77" name="台形 76">
                  <a:extLst>
                    <a:ext uri="{FF2B5EF4-FFF2-40B4-BE49-F238E27FC236}">
                      <a16:creationId xmlns:a16="http://schemas.microsoft.com/office/drawing/2014/main" id="{4118D456-0158-4493-89A6-84CCF878B6E5}"/>
                    </a:ext>
                  </a:extLst>
                </p:cNvPr>
                <p:cNvSpPr/>
                <p:nvPr/>
              </p:nvSpPr>
              <p:spPr>
                <a:xfrm rot="11700000">
                  <a:off x="2212326" y="3039748"/>
                  <a:ext cx="85929" cy="801675"/>
                </a:xfrm>
                <a:prstGeom prst="trapezoid">
                  <a:avLst>
                    <a:gd name="adj" fmla="val 3977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四角形: 上の 2 つの角を丸める 77">
                  <a:extLst>
                    <a:ext uri="{FF2B5EF4-FFF2-40B4-BE49-F238E27FC236}">
                      <a16:creationId xmlns:a16="http://schemas.microsoft.com/office/drawing/2014/main" id="{221AC728-673D-400E-B10F-6B075A5E1F65}"/>
                    </a:ext>
                  </a:extLst>
                </p:cNvPr>
                <p:cNvSpPr/>
                <p:nvPr/>
              </p:nvSpPr>
              <p:spPr>
                <a:xfrm rot="18929080">
                  <a:off x="2475370" y="2936922"/>
                  <a:ext cx="78511" cy="518010"/>
                </a:xfrm>
                <a:prstGeom prst="round2SameRect">
                  <a:avLst>
                    <a:gd name="adj1" fmla="val 33956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C94AC868-8BF8-4790-B9F5-04DABFAF4BDD}"/>
                </a:ext>
              </a:extLst>
            </p:cNvPr>
            <p:cNvGrpSpPr/>
            <p:nvPr/>
          </p:nvGrpSpPr>
          <p:grpSpPr>
            <a:xfrm flipH="1">
              <a:off x="2756828" y="2836730"/>
              <a:ext cx="373130" cy="1501837"/>
              <a:chOff x="2212326" y="2816273"/>
              <a:chExt cx="373130" cy="1501837"/>
            </a:xfr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</p:grpSpPr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8AF847A9-B420-4416-91A9-A68A844075B1}"/>
                  </a:ext>
                </a:extLst>
              </p:cNvPr>
              <p:cNvGrpSpPr/>
              <p:nvPr/>
            </p:nvGrpSpPr>
            <p:grpSpPr>
              <a:xfrm>
                <a:off x="2212326" y="2816273"/>
                <a:ext cx="341555" cy="904501"/>
                <a:chOff x="2212326" y="2936922"/>
                <a:chExt cx="341555" cy="904501"/>
              </a:xfrm>
              <a:grpFill/>
            </p:grpSpPr>
            <p:sp>
              <p:nvSpPr>
                <p:cNvPr id="70" name="台形 69">
                  <a:extLst>
                    <a:ext uri="{FF2B5EF4-FFF2-40B4-BE49-F238E27FC236}">
                      <a16:creationId xmlns:a16="http://schemas.microsoft.com/office/drawing/2014/main" id="{F19FA3AC-F6A4-4081-B82F-7B5605E4713A}"/>
                    </a:ext>
                  </a:extLst>
                </p:cNvPr>
                <p:cNvSpPr/>
                <p:nvPr/>
              </p:nvSpPr>
              <p:spPr>
                <a:xfrm rot="11700000">
                  <a:off x="2212326" y="3039748"/>
                  <a:ext cx="85929" cy="801675"/>
                </a:xfrm>
                <a:prstGeom prst="trapezoid">
                  <a:avLst>
                    <a:gd name="adj" fmla="val 3977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" name="四角形: 上の 2 つの角を丸める 70">
                  <a:extLst>
                    <a:ext uri="{FF2B5EF4-FFF2-40B4-BE49-F238E27FC236}">
                      <a16:creationId xmlns:a16="http://schemas.microsoft.com/office/drawing/2014/main" id="{0AB21109-4D97-4E1D-81C3-AE4A4950FADC}"/>
                    </a:ext>
                  </a:extLst>
                </p:cNvPr>
                <p:cNvSpPr/>
                <p:nvPr/>
              </p:nvSpPr>
              <p:spPr>
                <a:xfrm rot="18929080">
                  <a:off x="2475370" y="2936922"/>
                  <a:ext cx="78511" cy="518010"/>
                </a:xfrm>
                <a:prstGeom prst="round2SameRect">
                  <a:avLst>
                    <a:gd name="adj1" fmla="val 33956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" name="グループ化 57">
                <a:extLst>
                  <a:ext uri="{FF2B5EF4-FFF2-40B4-BE49-F238E27FC236}">
                    <a16:creationId xmlns:a16="http://schemas.microsoft.com/office/drawing/2014/main" id="{5B82AABD-1D2B-49C4-8D13-74E249095381}"/>
                  </a:ext>
                </a:extLst>
              </p:cNvPr>
              <p:cNvGrpSpPr/>
              <p:nvPr/>
            </p:nvGrpSpPr>
            <p:grpSpPr>
              <a:xfrm>
                <a:off x="2225026" y="2999665"/>
                <a:ext cx="341555" cy="904501"/>
                <a:chOff x="2212326" y="2936922"/>
                <a:chExt cx="341555" cy="904501"/>
              </a:xfrm>
              <a:grpFill/>
            </p:grpSpPr>
            <p:sp>
              <p:nvSpPr>
                <p:cNvPr id="68" name="台形 67">
                  <a:extLst>
                    <a:ext uri="{FF2B5EF4-FFF2-40B4-BE49-F238E27FC236}">
                      <a16:creationId xmlns:a16="http://schemas.microsoft.com/office/drawing/2014/main" id="{FCB70853-1A64-4B34-8926-8B9C2BD8501D}"/>
                    </a:ext>
                  </a:extLst>
                </p:cNvPr>
                <p:cNvSpPr/>
                <p:nvPr/>
              </p:nvSpPr>
              <p:spPr>
                <a:xfrm rot="11700000">
                  <a:off x="2212326" y="3039748"/>
                  <a:ext cx="85929" cy="801675"/>
                </a:xfrm>
                <a:prstGeom prst="trapezoid">
                  <a:avLst>
                    <a:gd name="adj" fmla="val 3977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9" name="四角形: 上の 2 つの角を丸める 68">
                  <a:extLst>
                    <a:ext uri="{FF2B5EF4-FFF2-40B4-BE49-F238E27FC236}">
                      <a16:creationId xmlns:a16="http://schemas.microsoft.com/office/drawing/2014/main" id="{46BD0C65-139A-4AF2-ACFC-7528396FC73D}"/>
                    </a:ext>
                  </a:extLst>
                </p:cNvPr>
                <p:cNvSpPr/>
                <p:nvPr/>
              </p:nvSpPr>
              <p:spPr>
                <a:xfrm rot="18929080">
                  <a:off x="2475370" y="2936922"/>
                  <a:ext cx="78511" cy="518010"/>
                </a:xfrm>
                <a:prstGeom prst="round2SameRect">
                  <a:avLst>
                    <a:gd name="adj1" fmla="val 33956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085107D1-37BC-49AC-AD64-C77BFCB3CC83}"/>
                  </a:ext>
                </a:extLst>
              </p:cNvPr>
              <p:cNvGrpSpPr/>
              <p:nvPr/>
            </p:nvGrpSpPr>
            <p:grpSpPr>
              <a:xfrm>
                <a:off x="2235799" y="3166554"/>
                <a:ext cx="330782" cy="875973"/>
                <a:chOff x="2212326" y="2936922"/>
                <a:chExt cx="341555" cy="904501"/>
              </a:xfrm>
              <a:grpFill/>
            </p:grpSpPr>
            <p:sp>
              <p:nvSpPr>
                <p:cNvPr id="66" name="台形 65">
                  <a:extLst>
                    <a:ext uri="{FF2B5EF4-FFF2-40B4-BE49-F238E27FC236}">
                      <a16:creationId xmlns:a16="http://schemas.microsoft.com/office/drawing/2014/main" id="{DBC10713-73DF-4470-ACF8-25714B420A06}"/>
                    </a:ext>
                  </a:extLst>
                </p:cNvPr>
                <p:cNvSpPr/>
                <p:nvPr/>
              </p:nvSpPr>
              <p:spPr>
                <a:xfrm rot="11700000">
                  <a:off x="2212326" y="3039748"/>
                  <a:ext cx="85929" cy="801675"/>
                </a:xfrm>
                <a:prstGeom prst="trapezoid">
                  <a:avLst>
                    <a:gd name="adj" fmla="val 3977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四角形: 上の 2 つの角を丸める 66">
                  <a:extLst>
                    <a:ext uri="{FF2B5EF4-FFF2-40B4-BE49-F238E27FC236}">
                      <a16:creationId xmlns:a16="http://schemas.microsoft.com/office/drawing/2014/main" id="{41396715-EE53-4E68-9EB5-970C478D6A82}"/>
                    </a:ext>
                  </a:extLst>
                </p:cNvPr>
                <p:cNvSpPr/>
                <p:nvPr/>
              </p:nvSpPr>
              <p:spPr>
                <a:xfrm rot="18929080">
                  <a:off x="2475370" y="2936922"/>
                  <a:ext cx="78511" cy="518010"/>
                </a:xfrm>
                <a:prstGeom prst="round2SameRect">
                  <a:avLst>
                    <a:gd name="adj1" fmla="val 33956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1A4EEE6B-4156-4C0C-AB2B-6C099FFF236A}"/>
                  </a:ext>
                </a:extLst>
              </p:cNvPr>
              <p:cNvGrpSpPr/>
              <p:nvPr/>
            </p:nvGrpSpPr>
            <p:grpSpPr>
              <a:xfrm>
                <a:off x="2275204" y="3350877"/>
                <a:ext cx="310252" cy="821606"/>
                <a:chOff x="2212326" y="2936922"/>
                <a:chExt cx="341555" cy="904501"/>
              </a:xfrm>
              <a:grpFill/>
            </p:grpSpPr>
            <p:sp>
              <p:nvSpPr>
                <p:cNvPr id="64" name="台形 63">
                  <a:extLst>
                    <a:ext uri="{FF2B5EF4-FFF2-40B4-BE49-F238E27FC236}">
                      <a16:creationId xmlns:a16="http://schemas.microsoft.com/office/drawing/2014/main" id="{F3825677-300B-4B6E-A512-22F2438C7F2C}"/>
                    </a:ext>
                  </a:extLst>
                </p:cNvPr>
                <p:cNvSpPr/>
                <p:nvPr/>
              </p:nvSpPr>
              <p:spPr>
                <a:xfrm rot="11700000">
                  <a:off x="2212326" y="3039748"/>
                  <a:ext cx="85929" cy="801675"/>
                </a:xfrm>
                <a:prstGeom prst="trapezoid">
                  <a:avLst>
                    <a:gd name="adj" fmla="val 3977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四角形: 上の 2 つの角を丸める 64">
                  <a:extLst>
                    <a:ext uri="{FF2B5EF4-FFF2-40B4-BE49-F238E27FC236}">
                      <a16:creationId xmlns:a16="http://schemas.microsoft.com/office/drawing/2014/main" id="{51895B05-31FB-48EE-B7B7-CB3A16053FF0}"/>
                    </a:ext>
                  </a:extLst>
                </p:cNvPr>
                <p:cNvSpPr/>
                <p:nvPr/>
              </p:nvSpPr>
              <p:spPr>
                <a:xfrm rot="18929080">
                  <a:off x="2475370" y="2936922"/>
                  <a:ext cx="78511" cy="518010"/>
                </a:xfrm>
                <a:prstGeom prst="round2SameRect">
                  <a:avLst>
                    <a:gd name="adj1" fmla="val 33956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31CC72A0-D77F-4312-8822-E350325AD74E}"/>
                  </a:ext>
                </a:extLst>
              </p:cNvPr>
              <p:cNvGrpSpPr/>
              <p:nvPr/>
            </p:nvGrpSpPr>
            <p:grpSpPr>
              <a:xfrm>
                <a:off x="2275204" y="3496504"/>
                <a:ext cx="310252" cy="821606"/>
                <a:chOff x="2212326" y="2936922"/>
                <a:chExt cx="341555" cy="904501"/>
              </a:xfrm>
              <a:grpFill/>
            </p:grpSpPr>
            <p:sp>
              <p:nvSpPr>
                <p:cNvPr id="62" name="台形 61">
                  <a:extLst>
                    <a:ext uri="{FF2B5EF4-FFF2-40B4-BE49-F238E27FC236}">
                      <a16:creationId xmlns:a16="http://schemas.microsoft.com/office/drawing/2014/main" id="{A46B7B7A-07A7-4CE2-9C7F-6B950DD6B7F6}"/>
                    </a:ext>
                  </a:extLst>
                </p:cNvPr>
                <p:cNvSpPr/>
                <p:nvPr/>
              </p:nvSpPr>
              <p:spPr>
                <a:xfrm rot="11700000">
                  <a:off x="2212326" y="3039748"/>
                  <a:ext cx="85929" cy="801675"/>
                </a:xfrm>
                <a:prstGeom prst="trapezoid">
                  <a:avLst>
                    <a:gd name="adj" fmla="val 39779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" name="四角形: 上の 2 つの角を丸める 62">
                  <a:extLst>
                    <a:ext uri="{FF2B5EF4-FFF2-40B4-BE49-F238E27FC236}">
                      <a16:creationId xmlns:a16="http://schemas.microsoft.com/office/drawing/2014/main" id="{98A13BEC-DE4A-44C3-B442-118DD98503C6}"/>
                    </a:ext>
                  </a:extLst>
                </p:cNvPr>
                <p:cNvSpPr/>
                <p:nvPr/>
              </p:nvSpPr>
              <p:spPr>
                <a:xfrm rot="18929080">
                  <a:off x="2475370" y="2936922"/>
                  <a:ext cx="78511" cy="518010"/>
                </a:xfrm>
                <a:prstGeom prst="round2SameRect">
                  <a:avLst>
                    <a:gd name="adj1" fmla="val 33956"/>
                    <a:gd name="adj2" fmla="val 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56E03C77-8A71-47A6-A509-D7DD73439610}"/>
                </a:ext>
              </a:extLst>
            </p:cNvPr>
            <p:cNvGrpSpPr/>
            <p:nvPr/>
          </p:nvGrpSpPr>
          <p:grpSpPr>
            <a:xfrm>
              <a:off x="2481738" y="1797483"/>
              <a:ext cx="48970" cy="1808521"/>
              <a:chOff x="2958351" y="1777026"/>
              <a:chExt cx="81469" cy="1808521"/>
            </a:xfr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55" name="月 54">
                <a:extLst>
                  <a:ext uri="{FF2B5EF4-FFF2-40B4-BE49-F238E27FC236}">
                    <a16:creationId xmlns:a16="http://schemas.microsoft.com/office/drawing/2014/main" id="{91DF4C7E-564A-4216-A66C-F31D794E2A1F}"/>
                  </a:ext>
                </a:extLst>
              </p:cNvPr>
              <p:cNvSpPr/>
              <p:nvPr/>
            </p:nvSpPr>
            <p:spPr>
              <a:xfrm rot="420722">
                <a:off x="2958351" y="1777026"/>
                <a:ext cx="75119" cy="1770421"/>
              </a:xfrm>
              <a:prstGeom prst="moo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月 55">
                <a:extLst>
                  <a:ext uri="{FF2B5EF4-FFF2-40B4-BE49-F238E27FC236}">
                    <a16:creationId xmlns:a16="http://schemas.microsoft.com/office/drawing/2014/main" id="{F0D6120D-4B47-4058-AD97-847B1673671D}"/>
                  </a:ext>
                </a:extLst>
              </p:cNvPr>
              <p:cNvSpPr/>
              <p:nvPr/>
            </p:nvSpPr>
            <p:spPr>
              <a:xfrm rot="554023">
                <a:off x="2964701" y="1815126"/>
                <a:ext cx="75119" cy="1770421"/>
              </a:xfrm>
              <a:prstGeom prst="moo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7AE8066-4311-4E81-AEF1-31B1FE1473DE}"/>
                </a:ext>
              </a:extLst>
            </p:cNvPr>
            <p:cNvGrpSpPr/>
            <p:nvPr/>
          </p:nvGrpSpPr>
          <p:grpSpPr>
            <a:xfrm flipH="1">
              <a:off x="2357913" y="1800658"/>
              <a:ext cx="48970" cy="1808521"/>
              <a:chOff x="2958351" y="1777026"/>
              <a:chExt cx="81469" cy="1808521"/>
            </a:xfr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53" name="月 52">
                <a:extLst>
                  <a:ext uri="{FF2B5EF4-FFF2-40B4-BE49-F238E27FC236}">
                    <a16:creationId xmlns:a16="http://schemas.microsoft.com/office/drawing/2014/main" id="{620C44BF-1BED-4F9C-AE8C-485F2F850C3B}"/>
                  </a:ext>
                </a:extLst>
              </p:cNvPr>
              <p:cNvSpPr/>
              <p:nvPr/>
            </p:nvSpPr>
            <p:spPr>
              <a:xfrm rot="420722">
                <a:off x="2958351" y="1777026"/>
                <a:ext cx="75119" cy="1770421"/>
              </a:xfrm>
              <a:prstGeom prst="moo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月 53">
                <a:extLst>
                  <a:ext uri="{FF2B5EF4-FFF2-40B4-BE49-F238E27FC236}">
                    <a16:creationId xmlns:a16="http://schemas.microsoft.com/office/drawing/2014/main" id="{5D16065E-292F-4DC2-8D29-3F9392F6A255}"/>
                  </a:ext>
                </a:extLst>
              </p:cNvPr>
              <p:cNvSpPr/>
              <p:nvPr/>
            </p:nvSpPr>
            <p:spPr>
              <a:xfrm rot="554023">
                <a:off x="2964701" y="1815126"/>
                <a:ext cx="75119" cy="1770421"/>
              </a:xfrm>
              <a:prstGeom prst="moon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BC1DAC2B-7D8E-4F23-B046-53228FE8F24E}"/>
                </a:ext>
              </a:extLst>
            </p:cNvPr>
            <p:cNvSpPr/>
            <p:nvPr/>
          </p:nvSpPr>
          <p:spPr>
            <a:xfrm rot="11484741">
              <a:off x="1830425" y="2350184"/>
              <a:ext cx="72416" cy="2855938"/>
            </a:xfrm>
            <a:prstGeom prst="trapezoid">
              <a:avLst>
                <a:gd name="adj" fmla="val 46181"/>
              </a:avLst>
            </a:prstGeo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E3F20804-258E-43E8-96EC-95B2B263A7C2}"/>
                </a:ext>
              </a:extLst>
            </p:cNvPr>
            <p:cNvGrpSpPr/>
            <p:nvPr/>
          </p:nvGrpSpPr>
          <p:grpSpPr>
            <a:xfrm>
              <a:off x="2107311" y="2382357"/>
              <a:ext cx="205261" cy="442995"/>
              <a:chOff x="2572064" y="2361900"/>
              <a:chExt cx="205261" cy="442995"/>
            </a:xfr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</p:grpSpPr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6F46354E-C693-4FE2-BE45-BDF2744A2420}"/>
                  </a:ext>
                </a:extLst>
              </p:cNvPr>
              <p:cNvSpPr/>
              <p:nvPr/>
            </p:nvSpPr>
            <p:spPr>
              <a:xfrm rot="20017491">
                <a:off x="2572064" y="2361900"/>
                <a:ext cx="115810" cy="146520"/>
              </a:xfrm>
              <a:custGeom>
                <a:avLst/>
                <a:gdLst>
                  <a:gd name="connsiteX0" fmla="*/ 79100 w 158200"/>
                  <a:gd name="connsiteY0" fmla="*/ 0 h 140009"/>
                  <a:gd name="connsiteX1" fmla="*/ 105267 w 158200"/>
                  <a:gd name="connsiteY1" fmla="*/ 49538 h 140009"/>
                  <a:gd name="connsiteX2" fmla="*/ 146831 w 158200"/>
                  <a:gd name="connsiteY2" fmla="*/ 31420 h 140009"/>
                  <a:gd name="connsiteX3" fmla="*/ 147606 w 158200"/>
                  <a:gd name="connsiteY3" fmla="*/ 93458 h 140009"/>
                  <a:gd name="connsiteX4" fmla="*/ 158200 w 158200"/>
                  <a:gd name="connsiteY4" fmla="*/ 140009 h 140009"/>
                  <a:gd name="connsiteX5" fmla="*/ 0 w 158200"/>
                  <a:gd name="connsiteY5" fmla="*/ 140009 h 140009"/>
                  <a:gd name="connsiteX6" fmla="*/ 10594 w 158200"/>
                  <a:gd name="connsiteY6" fmla="*/ 93458 h 140009"/>
                  <a:gd name="connsiteX7" fmla="*/ 11369 w 158200"/>
                  <a:gd name="connsiteY7" fmla="*/ 31420 h 140009"/>
                  <a:gd name="connsiteX8" fmla="*/ 52933 w 158200"/>
                  <a:gd name="connsiteY8" fmla="*/ 49538 h 140009"/>
                  <a:gd name="connsiteX0" fmla="*/ 68798 w 147898"/>
                  <a:gd name="connsiteY0" fmla="*/ 0 h 140009"/>
                  <a:gd name="connsiteX1" fmla="*/ 94965 w 147898"/>
                  <a:gd name="connsiteY1" fmla="*/ 49538 h 140009"/>
                  <a:gd name="connsiteX2" fmla="*/ 136529 w 147898"/>
                  <a:gd name="connsiteY2" fmla="*/ 31420 h 140009"/>
                  <a:gd name="connsiteX3" fmla="*/ 137304 w 147898"/>
                  <a:gd name="connsiteY3" fmla="*/ 93458 h 140009"/>
                  <a:gd name="connsiteX4" fmla="*/ 147898 w 147898"/>
                  <a:gd name="connsiteY4" fmla="*/ 140009 h 140009"/>
                  <a:gd name="connsiteX5" fmla="*/ 23036 w 147898"/>
                  <a:gd name="connsiteY5" fmla="*/ 140009 h 140009"/>
                  <a:gd name="connsiteX6" fmla="*/ 292 w 147898"/>
                  <a:gd name="connsiteY6" fmla="*/ 93458 h 140009"/>
                  <a:gd name="connsiteX7" fmla="*/ 1067 w 147898"/>
                  <a:gd name="connsiteY7" fmla="*/ 31420 h 140009"/>
                  <a:gd name="connsiteX8" fmla="*/ 42631 w 147898"/>
                  <a:gd name="connsiteY8" fmla="*/ 49538 h 140009"/>
                  <a:gd name="connsiteX9" fmla="*/ 68798 w 147898"/>
                  <a:gd name="connsiteY9" fmla="*/ 0 h 140009"/>
                  <a:gd name="connsiteX0" fmla="*/ 68798 w 137304"/>
                  <a:gd name="connsiteY0" fmla="*/ 0 h 140009"/>
                  <a:gd name="connsiteX1" fmla="*/ 94965 w 137304"/>
                  <a:gd name="connsiteY1" fmla="*/ 49538 h 140009"/>
                  <a:gd name="connsiteX2" fmla="*/ 136529 w 137304"/>
                  <a:gd name="connsiteY2" fmla="*/ 31420 h 140009"/>
                  <a:gd name="connsiteX3" fmla="*/ 137304 w 137304"/>
                  <a:gd name="connsiteY3" fmla="*/ 93458 h 140009"/>
                  <a:gd name="connsiteX4" fmla="*/ 105035 w 137304"/>
                  <a:gd name="connsiteY4" fmla="*/ 140009 h 140009"/>
                  <a:gd name="connsiteX5" fmla="*/ 23036 w 137304"/>
                  <a:gd name="connsiteY5" fmla="*/ 140009 h 140009"/>
                  <a:gd name="connsiteX6" fmla="*/ 292 w 137304"/>
                  <a:gd name="connsiteY6" fmla="*/ 93458 h 140009"/>
                  <a:gd name="connsiteX7" fmla="*/ 1067 w 137304"/>
                  <a:gd name="connsiteY7" fmla="*/ 31420 h 140009"/>
                  <a:gd name="connsiteX8" fmla="*/ 42631 w 137304"/>
                  <a:gd name="connsiteY8" fmla="*/ 49538 h 140009"/>
                  <a:gd name="connsiteX9" fmla="*/ 68798 w 137304"/>
                  <a:gd name="connsiteY9" fmla="*/ 0 h 140009"/>
                  <a:gd name="connsiteX0" fmla="*/ 69032 w 137538"/>
                  <a:gd name="connsiteY0" fmla="*/ 0 h 180490"/>
                  <a:gd name="connsiteX1" fmla="*/ 95199 w 137538"/>
                  <a:gd name="connsiteY1" fmla="*/ 49538 h 180490"/>
                  <a:gd name="connsiteX2" fmla="*/ 136763 w 137538"/>
                  <a:gd name="connsiteY2" fmla="*/ 31420 h 180490"/>
                  <a:gd name="connsiteX3" fmla="*/ 137538 w 137538"/>
                  <a:gd name="connsiteY3" fmla="*/ 93458 h 180490"/>
                  <a:gd name="connsiteX4" fmla="*/ 105269 w 137538"/>
                  <a:gd name="connsiteY4" fmla="*/ 140009 h 180490"/>
                  <a:gd name="connsiteX5" fmla="*/ 8982 w 137538"/>
                  <a:gd name="connsiteY5" fmla="*/ 180490 h 180490"/>
                  <a:gd name="connsiteX6" fmla="*/ 526 w 137538"/>
                  <a:gd name="connsiteY6" fmla="*/ 93458 h 180490"/>
                  <a:gd name="connsiteX7" fmla="*/ 1301 w 137538"/>
                  <a:gd name="connsiteY7" fmla="*/ 31420 h 180490"/>
                  <a:gd name="connsiteX8" fmla="*/ 42865 w 137538"/>
                  <a:gd name="connsiteY8" fmla="*/ 49538 h 180490"/>
                  <a:gd name="connsiteX9" fmla="*/ 69032 w 137538"/>
                  <a:gd name="connsiteY9" fmla="*/ 0 h 180490"/>
                  <a:gd name="connsiteX0" fmla="*/ 69032 w 137538"/>
                  <a:gd name="connsiteY0" fmla="*/ 0 h 180490"/>
                  <a:gd name="connsiteX1" fmla="*/ 95199 w 137538"/>
                  <a:gd name="connsiteY1" fmla="*/ 49538 h 180490"/>
                  <a:gd name="connsiteX2" fmla="*/ 136763 w 137538"/>
                  <a:gd name="connsiteY2" fmla="*/ 31420 h 180490"/>
                  <a:gd name="connsiteX3" fmla="*/ 137538 w 137538"/>
                  <a:gd name="connsiteY3" fmla="*/ 93458 h 180490"/>
                  <a:gd name="connsiteX4" fmla="*/ 114794 w 137538"/>
                  <a:gd name="connsiteY4" fmla="*/ 180490 h 180490"/>
                  <a:gd name="connsiteX5" fmla="*/ 8982 w 137538"/>
                  <a:gd name="connsiteY5" fmla="*/ 180490 h 180490"/>
                  <a:gd name="connsiteX6" fmla="*/ 526 w 137538"/>
                  <a:gd name="connsiteY6" fmla="*/ 93458 h 180490"/>
                  <a:gd name="connsiteX7" fmla="*/ 1301 w 137538"/>
                  <a:gd name="connsiteY7" fmla="*/ 31420 h 180490"/>
                  <a:gd name="connsiteX8" fmla="*/ 42865 w 137538"/>
                  <a:gd name="connsiteY8" fmla="*/ 49538 h 180490"/>
                  <a:gd name="connsiteX9" fmla="*/ 69032 w 137538"/>
                  <a:gd name="connsiteY9" fmla="*/ 0 h 180490"/>
                  <a:gd name="connsiteX0" fmla="*/ 68921 w 137427"/>
                  <a:gd name="connsiteY0" fmla="*/ 0 h 180490"/>
                  <a:gd name="connsiteX1" fmla="*/ 95088 w 137427"/>
                  <a:gd name="connsiteY1" fmla="*/ 49538 h 180490"/>
                  <a:gd name="connsiteX2" fmla="*/ 136652 w 137427"/>
                  <a:gd name="connsiteY2" fmla="*/ 31420 h 180490"/>
                  <a:gd name="connsiteX3" fmla="*/ 137427 w 137427"/>
                  <a:gd name="connsiteY3" fmla="*/ 93458 h 180490"/>
                  <a:gd name="connsiteX4" fmla="*/ 114683 w 137427"/>
                  <a:gd name="connsiteY4" fmla="*/ 180490 h 180490"/>
                  <a:gd name="connsiteX5" fmla="*/ 13634 w 137427"/>
                  <a:gd name="connsiteY5" fmla="*/ 180490 h 180490"/>
                  <a:gd name="connsiteX6" fmla="*/ 415 w 137427"/>
                  <a:gd name="connsiteY6" fmla="*/ 93458 h 180490"/>
                  <a:gd name="connsiteX7" fmla="*/ 1190 w 137427"/>
                  <a:gd name="connsiteY7" fmla="*/ 31420 h 180490"/>
                  <a:gd name="connsiteX8" fmla="*/ 42754 w 137427"/>
                  <a:gd name="connsiteY8" fmla="*/ 49538 h 180490"/>
                  <a:gd name="connsiteX9" fmla="*/ 68921 w 137427"/>
                  <a:gd name="connsiteY9" fmla="*/ 0 h 18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27" h="180490">
                    <a:moveTo>
                      <a:pt x="68921" y="0"/>
                    </a:moveTo>
                    <a:lnTo>
                      <a:pt x="95088" y="49538"/>
                    </a:lnTo>
                    <a:lnTo>
                      <a:pt x="136652" y="31420"/>
                    </a:lnTo>
                    <a:cubicBezTo>
                      <a:pt x="136910" y="52099"/>
                      <a:pt x="137169" y="72779"/>
                      <a:pt x="137427" y="93458"/>
                    </a:cubicBezTo>
                    <a:lnTo>
                      <a:pt x="114683" y="180490"/>
                    </a:lnTo>
                    <a:lnTo>
                      <a:pt x="13634" y="180490"/>
                    </a:lnTo>
                    <a:cubicBezTo>
                      <a:pt x="17165" y="164973"/>
                      <a:pt x="-3116" y="108975"/>
                      <a:pt x="415" y="93458"/>
                    </a:cubicBezTo>
                    <a:cubicBezTo>
                      <a:pt x="673" y="72779"/>
                      <a:pt x="932" y="52099"/>
                      <a:pt x="1190" y="31420"/>
                    </a:cubicBezTo>
                    <a:lnTo>
                      <a:pt x="42754" y="49538"/>
                    </a:lnTo>
                    <a:lnTo>
                      <a:pt x="68921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F5699F5D-E277-47E4-9600-44BAC879750C}"/>
                  </a:ext>
                </a:extLst>
              </p:cNvPr>
              <p:cNvSpPr/>
              <p:nvPr/>
            </p:nvSpPr>
            <p:spPr>
              <a:xfrm rot="20700000">
                <a:off x="2597035" y="2436287"/>
                <a:ext cx="137427" cy="180490"/>
              </a:xfrm>
              <a:custGeom>
                <a:avLst/>
                <a:gdLst>
                  <a:gd name="connsiteX0" fmla="*/ 79100 w 158200"/>
                  <a:gd name="connsiteY0" fmla="*/ 0 h 140009"/>
                  <a:gd name="connsiteX1" fmla="*/ 105267 w 158200"/>
                  <a:gd name="connsiteY1" fmla="*/ 49538 h 140009"/>
                  <a:gd name="connsiteX2" fmla="*/ 146831 w 158200"/>
                  <a:gd name="connsiteY2" fmla="*/ 31420 h 140009"/>
                  <a:gd name="connsiteX3" fmla="*/ 147606 w 158200"/>
                  <a:gd name="connsiteY3" fmla="*/ 93458 h 140009"/>
                  <a:gd name="connsiteX4" fmla="*/ 158200 w 158200"/>
                  <a:gd name="connsiteY4" fmla="*/ 140009 h 140009"/>
                  <a:gd name="connsiteX5" fmla="*/ 0 w 158200"/>
                  <a:gd name="connsiteY5" fmla="*/ 140009 h 140009"/>
                  <a:gd name="connsiteX6" fmla="*/ 10594 w 158200"/>
                  <a:gd name="connsiteY6" fmla="*/ 93458 h 140009"/>
                  <a:gd name="connsiteX7" fmla="*/ 11369 w 158200"/>
                  <a:gd name="connsiteY7" fmla="*/ 31420 h 140009"/>
                  <a:gd name="connsiteX8" fmla="*/ 52933 w 158200"/>
                  <a:gd name="connsiteY8" fmla="*/ 49538 h 140009"/>
                  <a:gd name="connsiteX0" fmla="*/ 68798 w 147898"/>
                  <a:gd name="connsiteY0" fmla="*/ 0 h 140009"/>
                  <a:gd name="connsiteX1" fmla="*/ 94965 w 147898"/>
                  <a:gd name="connsiteY1" fmla="*/ 49538 h 140009"/>
                  <a:gd name="connsiteX2" fmla="*/ 136529 w 147898"/>
                  <a:gd name="connsiteY2" fmla="*/ 31420 h 140009"/>
                  <a:gd name="connsiteX3" fmla="*/ 137304 w 147898"/>
                  <a:gd name="connsiteY3" fmla="*/ 93458 h 140009"/>
                  <a:gd name="connsiteX4" fmla="*/ 147898 w 147898"/>
                  <a:gd name="connsiteY4" fmla="*/ 140009 h 140009"/>
                  <a:gd name="connsiteX5" fmla="*/ 23036 w 147898"/>
                  <a:gd name="connsiteY5" fmla="*/ 140009 h 140009"/>
                  <a:gd name="connsiteX6" fmla="*/ 292 w 147898"/>
                  <a:gd name="connsiteY6" fmla="*/ 93458 h 140009"/>
                  <a:gd name="connsiteX7" fmla="*/ 1067 w 147898"/>
                  <a:gd name="connsiteY7" fmla="*/ 31420 h 140009"/>
                  <a:gd name="connsiteX8" fmla="*/ 42631 w 147898"/>
                  <a:gd name="connsiteY8" fmla="*/ 49538 h 140009"/>
                  <a:gd name="connsiteX9" fmla="*/ 68798 w 147898"/>
                  <a:gd name="connsiteY9" fmla="*/ 0 h 140009"/>
                  <a:gd name="connsiteX0" fmla="*/ 68798 w 137304"/>
                  <a:gd name="connsiteY0" fmla="*/ 0 h 140009"/>
                  <a:gd name="connsiteX1" fmla="*/ 94965 w 137304"/>
                  <a:gd name="connsiteY1" fmla="*/ 49538 h 140009"/>
                  <a:gd name="connsiteX2" fmla="*/ 136529 w 137304"/>
                  <a:gd name="connsiteY2" fmla="*/ 31420 h 140009"/>
                  <a:gd name="connsiteX3" fmla="*/ 137304 w 137304"/>
                  <a:gd name="connsiteY3" fmla="*/ 93458 h 140009"/>
                  <a:gd name="connsiteX4" fmla="*/ 105035 w 137304"/>
                  <a:gd name="connsiteY4" fmla="*/ 140009 h 140009"/>
                  <a:gd name="connsiteX5" fmla="*/ 23036 w 137304"/>
                  <a:gd name="connsiteY5" fmla="*/ 140009 h 140009"/>
                  <a:gd name="connsiteX6" fmla="*/ 292 w 137304"/>
                  <a:gd name="connsiteY6" fmla="*/ 93458 h 140009"/>
                  <a:gd name="connsiteX7" fmla="*/ 1067 w 137304"/>
                  <a:gd name="connsiteY7" fmla="*/ 31420 h 140009"/>
                  <a:gd name="connsiteX8" fmla="*/ 42631 w 137304"/>
                  <a:gd name="connsiteY8" fmla="*/ 49538 h 140009"/>
                  <a:gd name="connsiteX9" fmla="*/ 68798 w 137304"/>
                  <a:gd name="connsiteY9" fmla="*/ 0 h 140009"/>
                  <a:gd name="connsiteX0" fmla="*/ 69032 w 137538"/>
                  <a:gd name="connsiteY0" fmla="*/ 0 h 180490"/>
                  <a:gd name="connsiteX1" fmla="*/ 95199 w 137538"/>
                  <a:gd name="connsiteY1" fmla="*/ 49538 h 180490"/>
                  <a:gd name="connsiteX2" fmla="*/ 136763 w 137538"/>
                  <a:gd name="connsiteY2" fmla="*/ 31420 h 180490"/>
                  <a:gd name="connsiteX3" fmla="*/ 137538 w 137538"/>
                  <a:gd name="connsiteY3" fmla="*/ 93458 h 180490"/>
                  <a:gd name="connsiteX4" fmla="*/ 105269 w 137538"/>
                  <a:gd name="connsiteY4" fmla="*/ 140009 h 180490"/>
                  <a:gd name="connsiteX5" fmla="*/ 8982 w 137538"/>
                  <a:gd name="connsiteY5" fmla="*/ 180490 h 180490"/>
                  <a:gd name="connsiteX6" fmla="*/ 526 w 137538"/>
                  <a:gd name="connsiteY6" fmla="*/ 93458 h 180490"/>
                  <a:gd name="connsiteX7" fmla="*/ 1301 w 137538"/>
                  <a:gd name="connsiteY7" fmla="*/ 31420 h 180490"/>
                  <a:gd name="connsiteX8" fmla="*/ 42865 w 137538"/>
                  <a:gd name="connsiteY8" fmla="*/ 49538 h 180490"/>
                  <a:gd name="connsiteX9" fmla="*/ 69032 w 137538"/>
                  <a:gd name="connsiteY9" fmla="*/ 0 h 180490"/>
                  <a:gd name="connsiteX0" fmla="*/ 69032 w 137538"/>
                  <a:gd name="connsiteY0" fmla="*/ 0 h 180490"/>
                  <a:gd name="connsiteX1" fmla="*/ 95199 w 137538"/>
                  <a:gd name="connsiteY1" fmla="*/ 49538 h 180490"/>
                  <a:gd name="connsiteX2" fmla="*/ 136763 w 137538"/>
                  <a:gd name="connsiteY2" fmla="*/ 31420 h 180490"/>
                  <a:gd name="connsiteX3" fmla="*/ 137538 w 137538"/>
                  <a:gd name="connsiteY3" fmla="*/ 93458 h 180490"/>
                  <a:gd name="connsiteX4" fmla="*/ 114794 w 137538"/>
                  <a:gd name="connsiteY4" fmla="*/ 180490 h 180490"/>
                  <a:gd name="connsiteX5" fmla="*/ 8982 w 137538"/>
                  <a:gd name="connsiteY5" fmla="*/ 180490 h 180490"/>
                  <a:gd name="connsiteX6" fmla="*/ 526 w 137538"/>
                  <a:gd name="connsiteY6" fmla="*/ 93458 h 180490"/>
                  <a:gd name="connsiteX7" fmla="*/ 1301 w 137538"/>
                  <a:gd name="connsiteY7" fmla="*/ 31420 h 180490"/>
                  <a:gd name="connsiteX8" fmla="*/ 42865 w 137538"/>
                  <a:gd name="connsiteY8" fmla="*/ 49538 h 180490"/>
                  <a:gd name="connsiteX9" fmla="*/ 69032 w 137538"/>
                  <a:gd name="connsiteY9" fmla="*/ 0 h 180490"/>
                  <a:gd name="connsiteX0" fmla="*/ 68921 w 137427"/>
                  <a:gd name="connsiteY0" fmla="*/ 0 h 180490"/>
                  <a:gd name="connsiteX1" fmla="*/ 95088 w 137427"/>
                  <a:gd name="connsiteY1" fmla="*/ 49538 h 180490"/>
                  <a:gd name="connsiteX2" fmla="*/ 136652 w 137427"/>
                  <a:gd name="connsiteY2" fmla="*/ 31420 h 180490"/>
                  <a:gd name="connsiteX3" fmla="*/ 137427 w 137427"/>
                  <a:gd name="connsiteY3" fmla="*/ 93458 h 180490"/>
                  <a:gd name="connsiteX4" fmla="*/ 114683 w 137427"/>
                  <a:gd name="connsiteY4" fmla="*/ 180490 h 180490"/>
                  <a:gd name="connsiteX5" fmla="*/ 13634 w 137427"/>
                  <a:gd name="connsiteY5" fmla="*/ 180490 h 180490"/>
                  <a:gd name="connsiteX6" fmla="*/ 415 w 137427"/>
                  <a:gd name="connsiteY6" fmla="*/ 93458 h 180490"/>
                  <a:gd name="connsiteX7" fmla="*/ 1190 w 137427"/>
                  <a:gd name="connsiteY7" fmla="*/ 31420 h 180490"/>
                  <a:gd name="connsiteX8" fmla="*/ 42754 w 137427"/>
                  <a:gd name="connsiteY8" fmla="*/ 49538 h 180490"/>
                  <a:gd name="connsiteX9" fmla="*/ 68921 w 137427"/>
                  <a:gd name="connsiteY9" fmla="*/ 0 h 18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27" h="180490">
                    <a:moveTo>
                      <a:pt x="68921" y="0"/>
                    </a:moveTo>
                    <a:lnTo>
                      <a:pt x="95088" y="49538"/>
                    </a:lnTo>
                    <a:lnTo>
                      <a:pt x="136652" y="31420"/>
                    </a:lnTo>
                    <a:cubicBezTo>
                      <a:pt x="136910" y="52099"/>
                      <a:pt x="137169" y="72779"/>
                      <a:pt x="137427" y="93458"/>
                    </a:cubicBezTo>
                    <a:lnTo>
                      <a:pt x="114683" y="180490"/>
                    </a:lnTo>
                    <a:lnTo>
                      <a:pt x="13634" y="180490"/>
                    </a:lnTo>
                    <a:cubicBezTo>
                      <a:pt x="17165" y="164973"/>
                      <a:pt x="-3116" y="108975"/>
                      <a:pt x="415" y="93458"/>
                    </a:cubicBezTo>
                    <a:cubicBezTo>
                      <a:pt x="673" y="72779"/>
                      <a:pt x="932" y="52099"/>
                      <a:pt x="1190" y="31420"/>
                    </a:cubicBezTo>
                    <a:lnTo>
                      <a:pt x="42754" y="49538"/>
                    </a:lnTo>
                    <a:lnTo>
                      <a:pt x="68921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91CCC0A2-60F7-4670-BA74-197A46CEB4B2}"/>
                  </a:ext>
                </a:extLst>
              </p:cNvPr>
              <p:cNvSpPr/>
              <p:nvPr/>
            </p:nvSpPr>
            <p:spPr>
              <a:xfrm rot="20700000">
                <a:off x="2620848" y="2529155"/>
                <a:ext cx="137427" cy="180490"/>
              </a:xfrm>
              <a:custGeom>
                <a:avLst/>
                <a:gdLst>
                  <a:gd name="connsiteX0" fmla="*/ 79100 w 158200"/>
                  <a:gd name="connsiteY0" fmla="*/ 0 h 140009"/>
                  <a:gd name="connsiteX1" fmla="*/ 105267 w 158200"/>
                  <a:gd name="connsiteY1" fmla="*/ 49538 h 140009"/>
                  <a:gd name="connsiteX2" fmla="*/ 146831 w 158200"/>
                  <a:gd name="connsiteY2" fmla="*/ 31420 h 140009"/>
                  <a:gd name="connsiteX3" fmla="*/ 147606 w 158200"/>
                  <a:gd name="connsiteY3" fmla="*/ 93458 h 140009"/>
                  <a:gd name="connsiteX4" fmla="*/ 158200 w 158200"/>
                  <a:gd name="connsiteY4" fmla="*/ 140009 h 140009"/>
                  <a:gd name="connsiteX5" fmla="*/ 0 w 158200"/>
                  <a:gd name="connsiteY5" fmla="*/ 140009 h 140009"/>
                  <a:gd name="connsiteX6" fmla="*/ 10594 w 158200"/>
                  <a:gd name="connsiteY6" fmla="*/ 93458 h 140009"/>
                  <a:gd name="connsiteX7" fmla="*/ 11369 w 158200"/>
                  <a:gd name="connsiteY7" fmla="*/ 31420 h 140009"/>
                  <a:gd name="connsiteX8" fmla="*/ 52933 w 158200"/>
                  <a:gd name="connsiteY8" fmla="*/ 49538 h 140009"/>
                  <a:gd name="connsiteX0" fmla="*/ 68798 w 147898"/>
                  <a:gd name="connsiteY0" fmla="*/ 0 h 140009"/>
                  <a:gd name="connsiteX1" fmla="*/ 94965 w 147898"/>
                  <a:gd name="connsiteY1" fmla="*/ 49538 h 140009"/>
                  <a:gd name="connsiteX2" fmla="*/ 136529 w 147898"/>
                  <a:gd name="connsiteY2" fmla="*/ 31420 h 140009"/>
                  <a:gd name="connsiteX3" fmla="*/ 137304 w 147898"/>
                  <a:gd name="connsiteY3" fmla="*/ 93458 h 140009"/>
                  <a:gd name="connsiteX4" fmla="*/ 147898 w 147898"/>
                  <a:gd name="connsiteY4" fmla="*/ 140009 h 140009"/>
                  <a:gd name="connsiteX5" fmla="*/ 23036 w 147898"/>
                  <a:gd name="connsiteY5" fmla="*/ 140009 h 140009"/>
                  <a:gd name="connsiteX6" fmla="*/ 292 w 147898"/>
                  <a:gd name="connsiteY6" fmla="*/ 93458 h 140009"/>
                  <a:gd name="connsiteX7" fmla="*/ 1067 w 147898"/>
                  <a:gd name="connsiteY7" fmla="*/ 31420 h 140009"/>
                  <a:gd name="connsiteX8" fmla="*/ 42631 w 147898"/>
                  <a:gd name="connsiteY8" fmla="*/ 49538 h 140009"/>
                  <a:gd name="connsiteX9" fmla="*/ 68798 w 147898"/>
                  <a:gd name="connsiteY9" fmla="*/ 0 h 140009"/>
                  <a:gd name="connsiteX0" fmla="*/ 68798 w 137304"/>
                  <a:gd name="connsiteY0" fmla="*/ 0 h 140009"/>
                  <a:gd name="connsiteX1" fmla="*/ 94965 w 137304"/>
                  <a:gd name="connsiteY1" fmla="*/ 49538 h 140009"/>
                  <a:gd name="connsiteX2" fmla="*/ 136529 w 137304"/>
                  <a:gd name="connsiteY2" fmla="*/ 31420 h 140009"/>
                  <a:gd name="connsiteX3" fmla="*/ 137304 w 137304"/>
                  <a:gd name="connsiteY3" fmla="*/ 93458 h 140009"/>
                  <a:gd name="connsiteX4" fmla="*/ 105035 w 137304"/>
                  <a:gd name="connsiteY4" fmla="*/ 140009 h 140009"/>
                  <a:gd name="connsiteX5" fmla="*/ 23036 w 137304"/>
                  <a:gd name="connsiteY5" fmla="*/ 140009 h 140009"/>
                  <a:gd name="connsiteX6" fmla="*/ 292 w 137304"/>
                  <a:gd name="connsiteY6" fmla="*/ 93458 h 140009"/>
                  <a:gd name="connsiteX7" fmla="*/ 1067 w 137304"/>
                  <a:gd name="connsiteY7" fmla="*/ 31420 h 140009"/>
                  <a:gd name="connsiteX8" fmla="*/ 42631 w 137304"/>
                  <a:gd name="connsiteY8" fmla="*/ 49538 h 140009"/>
                  <a:gd name="connsiteX9" fmla="*/ 68798 w 137304"/>
                  <a:gd name="connsiteY9" fmla="*/ 0 h 140009"/>
                  <a:gd name="connsiteX0" fmla="*/ 69032 w 137538"/>
                  <a:gd name="connsiteY0" fmla="*/ 0 h 180490"/>
                  <a:gd name="connsiteX1" fmla="*/ 95199 w 137538"/>
                  <a:gd name="connsiteY1" fmla="*/ 49538 h 180490"/>
                  <a:gd name="connsiteX2" fmla="*/ 136763 w 137538"/>
                  <a:gd name="connsiteY2" fmla="*/ 31420 h 180490"/>
                  <a:gd name="connsiteX3" fmla="*/ 137538 w 137538"/>
                  <a:gd name="connsiteY3" fmla="*/ 93458 h 180490"/>
                  <a:gd name="connsiteX4" fmla="*/ 105269 w 137538"/>
                  <a:gd name="connsiteY4" fmla="*/ 140009 h 180490"/>
                  <a:gd name="connsiteX5" fmla="*/ 8982 w 137538"/>
                  <a:gd name="connsiteY5" fmla="*/ 180490 h 180490"/>
                  <a:gd name="connsiteX6" fmla="*/ 526 w 137538"/>
                  <a:gd name="connsiteY6" fmla="*/ 93458 h 180490"/>
                  <a:gd name="connsiteX7" fmla="*/ 1301 w 137538"/>
                  <a:gd name="connsiteY7" fmla="*/ 31420 h 180490"/>
                  <a:gd name="connsiteX8" fmla="*/ 42865 w 137538"/>
                  <a:gd name="connsiteY8" fmla="*/ 49538 h 180490"/>
                  <a:gd name="connsiteX9" fmla="*/ 69032 w 137538"/>
                  <a:gd name="connsiteY9" fmla="*/ 0 h 180490"/>
                  <a:gd name="connsiteX0" fmla="*/ 69032 w 137538"/>
                  <a:gd name="connsiteY0" fmla="*/ 0 h 180490"/>
                  <a:gd name="connsiteX1" fmla="*/ 95199 w 137538"/>
                  <a:gd name="connsiteY1" fmla="*/ 49538 h 180490"/>
                  <a:gd name="connsiteX2" fmla="*/ 136763 w 137538"/>
                  <a:gd name="connsiteY2" fmla="*/ 31420 h 180490"/>
                  <a:gd name="connsiteX3" fmla="*/ 137538 w 137538"/>
                  <a:gd name="connsiteY3" fmla="*/ 93458 h 180490"/>
                  <a:gd name="connsiteX4" fmla="*/ 114794 w 137538"/>
                  <a:gd name="connsiteY4" fmla="*/ 180490 h 180490"/>
                  <a:gd name="connsiteX5" fmla="*/ 8982 w 137538"/>
                  <a:gd name="connsiteY5" fmla="*/ 180490 h 180490"/>
                  <a:gd name="connsiteX6" fmla="*/ 526 w 137538"/>
                  <a:gd name="connsiteY6" fmla="*/ 93458 h 180490"/>
                  <a:gd name="connsiteX7" fmla="*/ 1301 w 137538"/>
                  <a:gd name="connsiteY7" fmla="*/ 31420 h 180490"/>
                  <a:gd name="connsiteX8" fmla="*/ 42865 w 137538"/>
                  <a:gd name="connsiteY8" fmla="*/ 49538 h 180490"/>
                  <a:gd name="connsiteX9" fmla="*/ 69032 w 137538"/>
                  <a:gd name="connsiteY9" fmla="*/ 0 h 180490"/>
                  <a:gd name="connsiteX0" fmla="*/ 68921 w 137427"/>
                  <a:gd name="connsiteY0" fmla="*/ 0 h 180490"/>
                  <a:gd name="connsiteX1" fmla="*/ 95088 w 137427"/>
                  <a:gd name="connsiteY1" fmla="*/ 49538 h 180490"/>
                  <a:gd name="connsiteX2" fmla="*/ 136652 w 137427"/>
                  <a:gd name="connsiteY2" fmla="*/ 31420 h 180490"/>
                  <a:gd name="connsiteX3" fmla="*/ 137427 w 137427"/>
                  <a:gd name="connsiteY3" fmla="*/ 93458 h 180490"/>
                  <a:gd name="connsiteX4" fmla="*/ 114683 w 137427"/>
                  <a:gd name="connsiteY4" fmla="*/ 180490 h 180490"/>
                  <a:gd name="connsiteX5" fmla="*/ 13634 w 137427"/>
                  <a:gd name="connsiteY5" fmla="*/ 180490 h 180490"/>
                  <a:gd name="connsiteX6" fmla="*/ 415 w 137427"/>
                  <a:gd name="connsiteY6" fmla="*/ 93458 h 180490"/>
                  <a:gd name="connsiteX7" fmla="*/ 1190 w 137427"/>
                  <a:gd name="connsiteY7" fmla="*/ 31420 h 180490"/>
                  <a:gd name="connsiteX8" fmla="*/ 42754 w 137427"/>
                  <a:gd name="connsiteY8" fmla="*/ 49538 h 180490"/>
                  <a:gd name="connsiteX9" fmla="*/ 68921 w 137427"/>
                  <a:gd name="connsiteY9" fmla="*/ 0 h 18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27" h="180490">
                    <a:moveTo>
                      <a:pt x="68921" y="0"/>
                    </a:moveTo>
                    <a:lnTo>
                      <a:pt x="95088" y="49538"/>
                    </a:lnTo>
                    <a:lnTo>
                      <a:pt x="136652" y="31420"/>
                    </a:lnTo>
                    <a:cubicBezTo>
                      <a:pt x="136910" y="52099"/>
                      <a:pt x="137169" y="72779"/>
                      <a:pt x="137427" y="93458"/>
                    </a:cubicBezTo>
                    <a:lnTo>
                      <a:pt x="114683" y="180490"/>
                    </a:lnTo>
                    <a:lnTo>
                      <a:pt x="13634" y="180490"/>
                    </a:lnTo>
                    <a:cubicBezTo>
                      <a:pt x="17165" y="164973"/>
                      <a:pt x="-3116" y="108975"/>
                      <a:pt x="415" y="93458"/>
                    </a:cubicBezTo>
                    <a:cubicBezTo>
                      <a:pt x="673" y="72779"/>
                      <a:pt x="932" y="52099"/>
                      <a:pt x="1190" y="31420"/>
                    </a:cubicBezTo>
                    <a:lnTo>
                      <a:pt x="42754" y="49538"/>
                    </a:lnTo>
                    <a:lnTo>
                      <a:pt x="68921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E2977F12-B6E6-42A5-AF54-3E475A601460}"/>
                  </a:ext>
                </a:extLst>
              </p:cNvPr>
              <p:cNvSpPr/>
              <p:nvPr/>
            </p:nvSpPr>
            <p:spPr>
              <a:xfrm rot="20700000">
                <a:off x="2639898" y="2624405"/>
                <a:ext cx="137427" cy="180490"/>
              </a:xfrm>
              <a:custGeom>
                <a:avLst/>
                <a:gdLst>
                  <a:gd name="connsiteX0" fmla="*/ 79100 w 158200"/>
                  <a:gd name="connsiteY0" fmla="*/ 0 h 140009"/>
                  <a:gd name="connsiteX1" fmla="*/ 105267 w 158200"/>
                  <a:gd name="connsiteY1" fmla="*/ 49538 h 140009"/>
                  <a:gd name="connsiteX2" fmla="*/ 146831 w 158200"/>
                  <a:gd name="connsiteY2" fmla="*/ 31420 h 140009"/>
                  <a:gd name="connsiteX3" fmla="*/ 147606 w 158200"/>
                  <a:gd name="connsiteY3" fmla="*/ 93458 h 140009"/>
                  <a:gd name="connsiteX4" fmla="*/ 158200 w 158200"/>
                  <a:gd name="connsiteY4" fmla="*/ 140009 h 140009"/>
                  <a:gd name="connsiteX5" fmla="*/ 0 w 158200"/>
                  <a:gd name="connsiteY5" fmla="*/ 140009 h 140009"/>
                  <a:gd name="connsiteX6" fmla="*/ 10594 w 158200"/>
                  <a:gd name="connsiteY6" fmla="*/ 93458 h 140009"/>
                  <a:gd name="connsiteX7" fmla="*/ 11369 w 158200"/>
                  <a:gd name="connsiteY7" fmla="*/ 31420 h 140009"/>
                  <a:gd name="connsiteX8" fmla="*/ 52933 w 158200"/>
                  <a:gd name="connsiteY8" fmla="*/ 49538 h 140009"/>
                  <a:gd name="connsiteX0" fmla="*/ 68798 w 147898"/>
                  <a:gd name="connsiteY0" fmla="*/ 0 h 140009"/>
                  <a:gd name="connsiteX1" fmla="*/ 94965 w 147898"/>
                  <a:gd name="connsiteY1" fmla="*/ 49538 h 140009"/>
                  <a:gd name="connsiteX2" fmla="*/ 136529 w 147898"/>
                  <a:gd name="connsiteY2" fmla="*/ 31420 h 140009"/>
                  <a:gd name="connsiteX3" fmla="*/ 137304 w 147898"/>
                  <a:gd name="connsiteY3" fmla="*/ 93458 h 140009"/>
                  <a:gd name="connsiteX4" fmla="*/ 147898 w 147898"/>
                  <a:gd name="connsiteY4" fmla="*/ 140009 h 140009"/>
                  <a:gd name="connsiteX5" fmla="*/ 23036 w 147898"/>
                  <a:gd name="connsiteY5" fmla="*/ 140009 h 140009"/>
                  <a:gd name="connsiteX6" fmla="*/ 292 w 147898"/>
                  <a:gd name="connsiteY6" fmla="*/ 93458 h 140009"/>
                  <a:gd name="connsiteX7" fmla="*/ 1067 w 147898"/>
                  <a:gd name="connsiteY7" fmla="*/ 31420 h 140009"/>
                  <a:gd name="connsiteX8" fmla="*/ 42631 w 147898"/>
                  <a:gd name="connsiteY8" fmla="*/ 49538 h 140009"/>
                  <a:gd name="connsiteX9" fmla="*/ 68798 w 147898"/>
                  <a:gd name="connsiteY9" fmla="*/ 0 h 140009"/>
                  <a:gd name="connsiteX0" fmla="*/ 68798 w 137304"/>
                  <a:gd name="connsiteY0" fmla="*/ 0 h 140009"/>
                  <a:gd name="connsiteX1" fmla="*/ 94965 w 137304"/>
                  <a:gd name="connsiteY1" fmla="*/ 49538 h 140009"/>
                  <a:gd name="connsiteX2" fmla="*/ 136529 w 137304"/>
                  <a:gd name="connsiteY2" fmla="*/ 31420 h 140009"/>
                  <a:gd name="connsiteX3" fmla="*/ 137304 w 137304"/>
                  <a:gd name="connsiteY3" fmla="*/ 93458 h 140009"/>
                  <a:gd name="connsiteX4" fmla="*/ 105035 w 137304"/>
                  <a:gd name="connsiteY4" fmla="*/ 140009 h 140009"/>
                  <a:gd name="connsiteX5" fmla="*/ 23036 w 137304"/>
                  <a:gd name="connsiteY5" fmla="*/ 140009 h 140009"/>
                  <a:gd name="connsiteX6" fmla="*/ 292 w 137304"/>
                  <a:gd name="connsiteY6" fmla="*/ 93458 h 140009"/>
                  <a:gd name="connsiteX7" fmla="*/ 1067 w 137304"/>
                  <a:gd name="connsiteY7" fmla="*/ 31420 h 140009"/>
                  <a:gd name="connsiteX8" fmla="*/ 42631 w 137304"/>
                  <a:gd name="connsiteY8" fmla="*/ 49538 h 140009"/>
                  <a:gd name="connsiteX9" fmla="*/ 68798 w 137304"/>
                  <a:gd name="connsiteY9" fmla="*/ 0 h 140009"/>
                  <a:gd name="connsiteX0" fmla="*/ 69032 w 137538"/>
                  <a:gd name="connsiteY0" fmla="*/ 0 h 180490"/>
                  <a:gd name="connsiteX1" fmla="*/ 95199 w 137538"/>
                  <a:gd name="connsiteY1" fmla="*/ 49538 h 180490"/>
                  <a:gd name="connsiteX2" fmla="*/ 136763 w 137538"/>
                  <a:gd name="connsiteY2" fmla="*/ 31420 h 180490"/>
                  <a:gd name="connsiteX3" fmla="*/ 137538 w 137538"/>
                  <a:gd name="connsiteY3" fmla="*/ 93458 h 180490"/>
                  <a:gd name="connsiteX4" fmla="*/ 105269 w 137538"/>
                  <a:gd name="connsiteY4" fmla="*/ 140009 h 180490"/>
                  <a:gd name="connsiteX5" fmla="*/ 8982 w 137538"/>
                  <a:gd name="connsiteY5" fmla="*/ 180490 h 180490"/>
                  <a:gd name="connsiteX6" fmla="*/ 526 w 137538"/>
                  <a:gd name="connsiteY6" fmla="*/ 93458 h 180490"/>
                  <a:gd name="connsiteX7" fmla="*/ 1301 w 137538"/>
                  <a:gd name="connsiteY7" fmla="*/ 31420 h 180490"/>
                  <a:gd name="connsiteX8" fmla="*/ 42865 w 137538"/>
                  <a:gd name="connsiteY8" fmla="*/ 49538 h 180490"/>
                  <a:gd name="connsiteX9" fmla="*/ 69032 w 137538"/>
                  <a:gd name="connsiteY9" fmla="*/ 0 h 180490"/>
                  <a:gd name="connsiteX0" fmla="*/ 69032 w 137538"/>
                  <a:gd name="connsiteY0" fmla="*/ 0 h 180490"/>
                  <a:gd name="connsiteX1" fmla="*/ 95199 w 137538"/>
                  <a:gd name="connsiteY1" fmla="*/ 49538 h 180490"/>
                  <a:gd name="connsiteX2" fmla="*/ 136763 w 137538"/>
                  <a:gd name="connsiteY2" fmla="*/ 31420 h 180490"/>
                  <a:gd name="connsiteX3" fmla="*/ 137538 w 137538"/>
                  <a:gd name="connsiteY3" fmla="*/ 93458 h 180490"/>
                  <a:gd name="connsiteX4" fmla="*/ 114794 w 137538"/>
                  <a:gd name="connsiteY4" fmla="*/ 180490 h 180490"/>
                  <a:gd name="connsiteX5" fmla="*/ 8982 w 137538"/>
                  <a:gd name="connsiteY5" fmla="*/ 180490 h 180490"/>
                  <a:gd name="connsiteX6" fmla="*/ 526 w 137538"/>
                  <a:gd name="connsiteY6" fmla="*/ 93458 h 180490"/>
                  <a:gd name="connsiteX7" fmla="*/ 1301 w 137538"/>
                  <a:gd name="connsiteY7" fmla="*/ 31420 h 180490"/>
                  <a:gd name="connsiteX8" fmla="*/ 42865 w 137538"/>
                  <a:gd name="connsiteY8" fmla="*/ 49538 h 180490"/>
                  <a:gd name="connsiteX9" fmla="*/ 69032 w 137538"/>
                  <a:gd name="connsiteY9" fmla="*/ 0 h 180490"/>
                  <a:gd name="connsiteX0" fmla="*/ 68921 w 137427"/>
                  <a:gd name="connsiteY0" fmla="*/ 0 h 180490"/>
                  <a:gd name="connsiteX1" fmla="*/ 95088 w 137427"/>
                  <a:gd name="connsiteY1" fmla="*/ 49538 h 180490"/>
                  <a:gd name="connsiteX2" fmla="*/ 136652 w 137427"/>
                  <a:gd name="connsiteY2" fmla="*/ 31420 h 180490"/>
                  <a:gd name="connsiteX3" fmla="*/ 137427 w 137427"/>
                  <a:gd name="connsiteY3" fmla="*/ 93458 h 180490"/>
                  <a:gd name="connsiteX4" fmla="*/ 114683 w 137427"/>
                  <a:gd name="connsiteY4" fmla="*/ 180490 h 180490"/>
                  <a:gd name="connsiteX5" fmla="*/ 13634 w 137427"/>
                  <a:gd name="connsiteY5" fmla="*/ 180490 h 180490"/>
                  <a:gd name="connsiteX6" fmla="*/ 415 w 137427"/>
                  <a:gd name="connsiteY6" fmla="*/ 93458 h 180490"/>
                  <a:gd name="connsiteX7" fmla="*/ 1190 w 137427"/>
                  <a:gd name="connsiteY7" fmla="*/ 31420 h 180490"/>
                  <a:gd name="connsiteX8" fmla="*/ 42754 w 137427"/>
                  <a:gd name="connsiteY8" fmla="*/ 49538 h 180490"/>
                  <a:gd name="connsiteX9" fmla="*/ 68921 w 137427"/>
                  <a:gd name="connsiteY9" fmla="*/ 0 h 180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7427" h="180490">
                    <a:moveTo>
                      <a:pt x="68921" y="0"/>
                    </a:moveTo>
                    <a:lnTo>
                      <a:pt x="95088" y="49538"/>
                    </a:lnTo>
                    <a:lnTo>
                      <a:pt x="136652" y="31420"/>
                    </a:lnTo>
                    <a:cubicBezTo>
                      <a:pt x="136910" y="52099"/>
                      <a:pt x="137169" y="72779"/>
                      <a:pt x="137427" y="93458"/>
                    </a:cubicBezTo>
                    <a:lnTo>
                      <a:pt x="114683" y="180490"/>
                    </a:lnTo>
                    <a:lnTo>
                      <a:pt x="13634" y="180490"/>
                    </a:lnTo>
                    <a:cubicBezTo>
                      <a:pt x="17165" y="164973"/>
                      <a:pt x="-3116" y="108975"/>
                      <a:pt x="415" y="93458"/>
                    </a:cubicBezTo>
                    <a:cubicBezTo>
                      <a:pt x="673" y="72779"/>
                      <a:pt x="932" y="52099"/>
                      <a:pt x="1190" y="31420"/>
                    </a:cubicBezTo>
                    <a:lnTo>
                      <a:pt x="42754" y="49538"/>
                    </a:lnTo>
                    <a:lnTo>
                      <a:pt x="68921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楕円 257">
              <a:extLst>
                <a:ext uri="{FF2B5EF4-FFF2-40B4-BE49-F238E27FC236}">
                  <a16:creationId xmlns:a16="http://schemas.microsoft.com/office/drawing/2014/main" id="{DBFCB776-D15F-4BD4-9E76-61247D03C85F}"/>
                </a:ext>
              </a:extLst>
            </p:cNvPr>
            <p:cNvSpPr/>
            <p:nvPr/>
          </p:nvSpPr>
          <p:spPr>
            <a:xfrm rot="978001">
              <a:off x="2073714" y="4944056"/>
              <a:ext cx="337119" cy="643299"/>
            </a:xfrm>
            <a:custGeom>
              <a:avLst/>
              <a:gdLst>
                <a:gd name="connsiteX0" fmla="*/ 0 w 373857"/>
                <a:gd name="connsiteY0" fmla="*/ 78710 h 157419"/>
                <a:gd name="connsiteX1" fmla="*/ 186929 w 373857"/>
                <a:gd name="connsiteY1" fmla="*/ 0 h 157419"/>
                <a:gd name="connsiteX2" fmla="*/ 373858 w 373857"/>
                <a:gd name="connsiteY2" fmla="*/ 78710 h 157419"/>
                <a:gd name="connsiteX3" fmla="*/ 186929 w 373857"/>
                <a:gd name="connsiteY3" fmla="*/ 157420 h 157419"/>
                <a:gd name="connsiteX4" fmla="*/ 0 w 373857"/>
                <a:gd name="connsiteY4" fmla="*/ 78710 h 157419"/>
                <a:gd name="connsiteX0" fmla="*/ 57 w 373915"/>
                <a:gd name="connsiteY0" fmla="*/ 526385 h 607155"/>
                <a:gd name="connsiteX1" fmla="*/ 172699 w 373915"/>
                <a:gd name="connsiteY1" fmla="*/ 0 h 607155"/>
                <a:gd name="connsiteX2" fmla="*/ 373915 w 373915"/>
                <a:gd name="connsiteY2" fmla="*/ 526385 h 607155"/>
                <a:gd name="connsiteX3" fmla="*/ 186986 w 373915"/>
                <a:gd name="connsiteY3" fmla="*/ 605095 h 607155"/>
                <a:gd name="connsiteX4" fmla="*/ 57 w 373915"/>
                <a:gd name="connsiteY4" fmla="*/ 526385 h 607155"/>
                <a:gd name="connsiteX0" fmla="*/ 461 w 374319"/>
                <a:gd name="connsiteY0" fmla="*/ 526419 h 607189"/>
                <a:gd name="connsiteX1" fmla="*/ 173103 w 374319"/>
                <a:gd name="connsiteY1" fmla="*/ 34 h 607189"/>
                <a:gd name="connsiteX2" fmla="*/ 374319 w 374319"/>
                <a:gd name="connsiteY2" fmla="*/ 526419 h 607189"/>
                <a:gd name="connsiteX3" fmla="*/ 187390 w 374319"/>
                <a:gd name="connsiteY3" fmla="*/ 605129 h 607189"/>
                <a:gd name="connsiteX4" fmla="*/ 461 w 374319"/>
                <a:gd name="connsiteY4" fmla="*/ 526419 h 607189"/>
                <a:gd name="connsiteX0" fmla="*/ 562 w 374420"/>
                <a:gd name="connsiteY0" fmla="*/ 526419 h 624251"/>
                <a:gd name="connsiteX1" fmla="*/ 173204 w 374420"/>
                <a:gd name="connsiteY1" fmla="*/ 34 h 624251"/>
                <a:gd name="connsiteX2" fmla="*/ 374420 w 374420"/>
                <a:gd name="connsiteY2" fmla="*/ 526419 h 624251"/>
                <a:gd name="connsiteX3" fmla="*/ 189872 w 374420"/>
                <a:gd name="connsiteY3" fmla="*/ 624179 h 624251"/>
                <a:gd name="connsiteX4" fmla="*/ 562 w 374420"/>
                <a:gd name="connsiteY4" fmla="*/ 526419 h 624251"/>
                <a:gd name="connsiteX0" fmla="*/ 562 w 374420"/>
                <a:gd name="connsiteY0" fmla="*/ 543087 h 641036"/>
                <a:gd name="connsiteX1" fmla="*/ 173204 w 374420"/>
                <a:gd name="connsiteY1" fmla="*/ 33 h 641036"/>
                <a:gd name="connsiteX2" fmla="*/ 374420 w 374420"/>
                <a:gd name="connsiteY2" fmla="*/ 543087 h 641036"/>
                <a:gd name="connsiteX3" fmla="*/ 189872 w 374420"/>
                <a:gd name="connsiteY3" fmla="*/ 640847 h 641036"/>
                <a:gd name="connsiteX4" fmla="*/ 562 w 374420"/>
                <a:gd name="connsiteY4" fmla="*/ 543087 h 641036"/>
                <a:gd name="connsiteX0" fmla="*/ 2485 w 376343"/>
                <a:gd name="connsiteY0" fmla="*/ 543063 h 641012"/>
                <a:gd name="connsiteX1" fmla="*/ 175127 w 376343"/>
                <a:gd name="connsiteY1" fmla="*/ 9 h 641012"/>
                <a:gd name="connsiteX2" fmla="*/ 376343 w 376343"/>
                <a:gd name="connsiteY2" fmla="*/ 543063 h 641012"/>
                <a:gd name="connsiteX3" fmla="*/ 191795 w 376343"/>
                <a:gd name="connsiteY3" fmla="*/ 640823 h 641012"/>
                <a:gd name="connsiteX4" fmla="*/ 2485 w 376343"/>
                <a:gd name="connsiteY4" fmla="*/ 543063 h 641012"/>
                <a:gd name="connsiteX0" fmla="*/ 4457 w 378315"/>
                <a:gd name="connsiteY0" fmla="*/ 543063 h 641012"/>
                <a:gd name="connsiteX1" fmla="*/ 177099 w 378315"/>
                <a:gd name="connsiteY1" fmla="*/ 9 h 641012"/>
                <a:gd name="connsiteX2" fmla="*/ 378315 w 378315"/>
                <a:gd name="connsiteY2" fmla="*/ 543063 h 641012"/>
                <a:gd name="connsiteX3" fmla="*/ 222342 w 378315"/>
                <a:gd name="connsiteY3" fmla="*/ 640823 h 641012"/>
                <a:gd name="connsiteX4" fmla="*/ 4457 w 378315"/>
                <a:gd name="connsiteY4" fmla="*/ 543063 h 641012"/>
                <a:gd name="connsiteX0" fmla="*/ 4457 w 378315"/>
                <a:gd name="connsiteY0" fmla="*/ 543063 h 641012"/>
                <a:gd name="connsiteX1" fmla="*/ 177099 w 378315"/>
                <a:gd name="connsiteY1" fmla="*/ 9 h 641012"/>
                <a:gd name="connsiteX2" fmla="*/ 378315 w 378315"/>
                <a:gd name="connsiteY2" fmla="*/ 543063 h 641012"/>
                <a:gd name="connsiteX3" fmla="*/ 222342 w 378315"/>
                <a:gd name="connsiteY3" fmla="*/ 640823 h 641012"/>
                <a:gd name="connsiteX4" fmla="*/ 4457 w 378315"/>
                <a:gd name="connsiteY4" fmla="*/ 543063 h 641012"/>
                <a:gd name="connsiteX0" fmla="*/ 3138 w 376996"/>
                <a:gd name="connsiteY0" fmla="*/ 543063 h 643299"/>
                <a:gd name="connsiteX1" fmla="*/ 175780 w 376996"/>
                <a:gd name="connsiteY1" fmla="*/ 9 h 643299"/>
                <a:gd name="connsiteX2" fmla="*/ 376996 w 376996"/>
                <a:gd name="connsiteY2" fmla="*/ 543063 h 643299"/>
                <a:gd name="connsiteX3" fmla="*/ 201973 w 376996"/>
                <a:gd name="connsiteY3" fmla="*/ 643204 h 643299"/>
                <a:gd name="connsiteX4" fmla="*/ 3138 w 376996"/>
                <a:gd name="connsiteY4" fmla="*/ 543063 h 64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996" h="643299">
                  <a:moveTo>
                    <a:pt x="3138" y="543063"/>
                  </a:moveTo>
                  <a:cubicBezTo>
                    <a:pt x="-1227" y="435864"/>
                    <a:pt x="-25089" y="2391"/>
                    <a:pt x="175780" y="9"/>
                  </a:cubicBezTo>
                  <a:cubicBezTo>
                    <a:pt x="376649" y="-2373"/>
                    <a:pt x="376996" y="499593"/>
                    <a:pt x="376996" y="543063"/>
                  </a:cubicBezTo>
                  <a:cubicBezTo>
                    <a:pt x="376996" y="586533"/>
                    <a:pt x="314736" y="643204"/>
                    <a:pt x="201973" y="643204"/>
                  </a:cubicBezTo>
                  <a:cubicBezTo>
                    <a:pt x="89210" y="643204"/>
                    <a:pt x="7503" y="650262"/>
                    <a:pt x="3138" y="543063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257">
              <a:extLst>
                <a:ext uri="{FF2B5EF4-FFF2-40B4-BE49-F238E27FC236}">
                  <a16:creationId xmlns:a16="http://schemas.microsoft.com/office/drawing/2014/main" id="{9884D52D-A689-434E-923B-D04EBA6D50C4}"/>
                </a:ext>
              </a:extLst>
            </p:cNvPr>
            <p:cNvSpPr/>
            <p:nvPr/>
          </p:nvSpPr>
          <p:spPr>
            <a:xfrm rot="20700000">
              <a:off x="2465848" y="4945621"/>
              <a:ext cx="345847" cy="643299"/>
            </a:xfrm>
            <a:custGeom>
              <a:avLst/>
              <a:gdLst>
                <a:gd name="connsiteX0" fmla="*/ 0 w 373857"/>
                <a:gd name="connsiteY0" fmla="*/ 78710 h 157419"/>
                <a:gd name="connsiteX1" fmla="*/ 186929 w 373857"/>
                <a:gd name="connsiteY1" fmla="*/ 0 h 157419"/>
                <a:gd name="connsiteX2" fmla="*/ 373858 w 373857"/>
                <a:gd name="connsiteY2" fmla="*/ 78710 h 157419"/>
                <a:gd name="connsiteX3" fmla="*/ 186929 w 373857"/>
                <a:gd name="connsiteY3" fmla="*/ 157420 h 157419"/>
                <a:gd name="connsiteX4" fmla="*/ 0 w 373857"/>
                <a:gd name="connsiteY4" fmla="*/ 78710 h 157419"/>
                <a:gd name="connsiteX0" fmla="*/ 57 w 373915"/>
                <a:gd name="connsiteY0" fmla="*/ 526385 h 607155"/>
                <a:gd name="connsiteX1" fmla="*/ 172699 w 373915"/>
                <a:gd name="connsiteY1" fmla="*/ 0 h 607155"/>
                <a:gd name="connsiteX2" fmla="*/ 373915 w 373915"/>
                <a:gd name="connsiteY2" fmla="*/ 526385 h 607155"/>
                <a:gd name="connsiteX3" fmla="*/ 186986 w 373915"/>
                <a:gd name="connsiteY3" fmla="*/ 605095 h 607155"/>
                <a:gd name="connsiteX4" fmla="*/ 57 w 373915"/>
                <a:gd name="connsiteY4" fmla="*/ 526385 h 607155"/>
                <a:gd name="connsiteX0" fmla="*/ 461 w 374319"/>
                <a:gd name="connsiteY0" fmla="*/ 526419 h 607189"/>
                <a:gd name="connsiteX1" fmla="*/ 173103 w 374319"/>
                <a:gd name="connsiteY1" fmla="*/ 34 h 607189"/>
                <a:gd name="connsiteX2" fmla="*/ 374319 w 374319"/>
                <a:gd name="connsiteY2" fmla="*/ 526419 h 607189"/>
                <a:gd name="connsiteX3" fmla="*/ 187390 w 374319"/>
                <a:gd name="connsiteY3" fmla="*/ 605129 h 607189"/>
                <a:gd name="connsiteX4" fmla="*/ 461 w 374319"/>
                <a:gd name="connsiteY4" fmla="*/ 526419 h 607189"/>
                <a:gd name="connsiteX0" fmla="*/ 562 w 374420"/>
                <a:gd name="connsiteY0" fmla="*/ 526419 h 624251"/>
                <a:gd name="connsiteX1" fmla="*/ 173204 w 374420"/>
                <a:gd name="connsiteY1" fmla="*/ 34 h 624251"/>
                <a:gd name="connsiteX2" fmla="*/ 374420 w 374420"/>
                <a:gd name="connsiteY2" fmla="*/ 526419 h 624251"/>
                <a:gd name="connsiteX3" fmla="*/ 189872 w 374420"/>
                <a:gd name="connsiteY3" fmla="*/ 624179 h 624251"/>
                <a:gd name="connsiteX4" fmla="*/ 562 w 374420"/>
                <a:gd name="connsiteY4" fmla="*/ 526419 h 624251"/>
                <a:gd name="connsiteX0" fmla="*/ 562 w 374420"/>
                <a:gd name="connsiteY0" fmla="*/ 543087 h 641036"/>
                <a:gd name="connsiteX1" fmla="*/ 173204 w 374420"/>
                <a:gd name="connsiteY1" fmla="*/ 33 h 641036"/>
                <a:gd name="connsiteX2" fmla="*/ 374420 w 374420"/>
                <a:gd name="connsiteY2" fmla="*/ 543087 h 641036"/>
                <a:gd name="connsiteX3" fmla="*/ 189872 w 374420"/>
                <a:gd name="connsiteY3" fmla="*/ 640847 h 641036"/>
                <a:gd name="connsiteX4" fmla="*/ 562 w 374420"/>
                <a:gd name="connsiteY4" fmla="*/ 543087 h 641036"/>
                <a:gd name="connsiteX0" fmla="*/ 2485 w 376343"/>
                <a:gd name="connsiteY0" fmla="*/ 543063 h 641012"/>
                <a:gd name="connsiteX1" fmla="*/ 175127 w 376343"/>
                <a:gd name="connsiteY1" fmla="*/ 9 h 641012"/>
                <a:gd name="connsiteX2" fmla="*/ 376343 w 376343"/>
                <a:gd name="connsiteY2" fmla="*/ 543063 h 641012"/>
                <a:gd name="connsiteX3" fmla="*/ 191795 w 376343"/>
                <a:gd name="connsiteY3" fmla="*/ 640823 h 641012"/>
                <a:gd name="connsiteX4" fmla="*/ 2485 w 376343"/>
                <a:gd name="connsiteY4" fmla="*/ 543063 h 641012"/>
                <a:gd name="connsiteX0" fmla="*/ 4457 w 378315"/>
                <a:gd name="connsiteY0" fmla="*/ 543063 h 641012"/>
                <a:gd name="connsiteX1" fmla="*/ 177099 w 378315"/>
                <a:gd name="connsiteY1" fmla="*/ 9 h 641012"/>
                <a:gd name="connsiteX2" fmla="*/ 378315 w 378315"/>
                <a:gd name="connsiteY2" fmla="*/ 543063 h 641012"/>
                <a:gd name="connsiteX3" fmla="*/ 222342 w 378315"/>
                <a:gd name="connsiteY3" fmla="*/ 640823 h 641012"/>
                <a:gd name="connsiteX4" fmla="*/ 4457 w 378315"/>
                <a:gd name="connsiteY4" fmla="*/ 543063 h 641012"/>
                <a:gd name="connsiteX0" fmla="*/ 4457 w 378315"/>
                <a:gd name="connsiteY0" fmla="*/ 543063 h 641012"/>
                <a:gd name="connsiteX1" fmla="*/ 177099 w 378315"/>
                <a:gd name="connsiteY1" fmla="*/ 9 h 641012"/>
                <a:gd name="connsiteX2" fmla="*/ 378315 w 378315"/>
                <a:gd name="connsiteY2" fmla="*/ 543063 h 641012"/>
                <a:gd name="connsiteX3" fmla="*/ 222342 w 378315"/>
                <a:gd name="connsiteY3" fmla="*/ 640823 h 641012"/>
                <a:gd name="connsiteX4" fmla="*/ 4457 w 378315"/>
                <a:gd name="connsiteY4" fmla="*/ 543063 h 641012"/>
                <a:gd name="connsiteX0" fmla="*/ 3138 w 376996"/>
                <a:gd name="connsiteY0" fmla="*/ 543063 h 643299"/>
                <a:gd name="connsiteX1" fmla="*/ 175780 w 376996"/>
                <a:gd name="connsiteY1" fmla="*/ 9 h 643299"/>
                <a:gd name="connsiteX2" fmla="*/ 376996 w 376996"/>
                <a:gd name="connsiteY2" fmla="*/ 543063 h 643299"/>
                <a:gd name="connsiteX3" fmla="*/ 201973 w 376996"/>
                <a:gd name="connsiteY3" fmla="*/ 643204 h 643299"/>
                <a:gd name="connsiteX4" fmla="*/ 3138 w 376996"/>
                <a:gd name="connsiteY4" fmla="*/ 543063 h 64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996" h="643299">
                  <a:moveTo>
                    <a:pt x="3138" y="543063"/>
                  </a:moveTo>
                  <a:cubicBezTo>
                    <a:pt x="-1227" y="435864"/>
                    <a:pt x="-25089" y="2391"/>
                    <a:pt x="175780" y="9"/>
                  </a:cubicBezTo>
                  <a:cubicBezTo>
                    <a:pt x="376649" y="-2373"/>
                    <a:pt x="376996" y="499593"/>
                    <a:pt x="376996" y="543063"/>
                  </a:cubicBezTo>
                  <a:cubicBezTo>
                    <a:pt x="376996" y="586533"/>
                    <a:pt x="314736" y="643204"/>
                    <a:pt x="201973" y="643204"/>
                  </a:cubicBezTo>
                  <a:cubicBezTo>
                    <a:pt x="89210" y="643204"/>
                    <a:pt x="7503" y="650262"/>
                    <a:pt x="3138" y="543063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257">
              <a:extLst>
                <a:ext uri="{FF2B5EF4-FFF2-40B4-BE49-F238E27FC236}">
                  <a16:creationId xmlns:a16="http://schemas.microsoft.com/office/drawing/2014/main" id="{D01EC213-126A-42D8-B388-3711E08874F4}"/>
                </a:ext>
              </a:extLst>
            </p:cNvPr>
            <p:cNvSpPr/>
            <p:nvPr/>
          </p:nvSpPr>
          <p:spPr>
            <a:xfrm>
              <a:off x="2301948" y="4982717"/>
              <a:ext cx="305112" cy="643299"/>
            </a:xfrm>
            <a:custGeom>
              <a:avLst/>
              <a:gdLst>
                <a:gd name="connsiteX0" fmla="*/ 0 w 373857"/>
                <a:gd name="connsiteY0" fmla="*/ 78710 h 157419"/>
                <a:gd name="connsiteX1" fmla="*/ 186929 w 373857"/>
                <a:gd name="connsiteY1" fmla="*/ 0 h 157419"/>
                <a:gd name="connsiteX2" fmla="*/ 373858 w 373857"/>
                <a:gd name="connsiteY2" fmla="*/ 78710 h 157419"/>
                <a:gd name="connsiteX3" fmla="*/ 186929 w 373857"/>
                <a:gd name="connsiteY3" fmla="*/ 157420 h 157419"/>
                <a:gd name="connsiteX4" fmla="*/ 0 w 373857"/>
                <a:gd name="connsiteY4" fmla="*/ 78710 h 157419"/>
                <a:gd name="connsiteX0" fmla="*/ 57 w 373915"/>
                <a:gd name="connsiteY0" fmla="*/ 526385 h 607155"/>
                <a:gd name="connsiteX1" fmla="*/ 172699 w 373915"/>
                <a:gd name="connsiteY1" fmla="*/ 0 h 607155"/>
                <a:gd name="connsiteX2" fmla="*/ 373915 w 373915"/>
                <a:gd name="connsiteY2" fmla="*/ 526385 h 607155"/>
                <a:gd name="connsiteX3" fmla="*/ 186986 w 373915"/>
                <a:gd name="connsiteY3" fmla="*/ 605095 h 607155"/>
                <a:gd name="connsiteX4" fmla="*/ 57 w 373915"/>
                <a:gd name="connsiteY4" fmla="*/ 526385 h 607155"/>
                <a:gd name="connsiteX0" fmla="*/ 461 w 374319"/>
                <a:gd name="connsiteY0" fmla="*/ 526419 h 607189"/>
                <a:gd name="connsiteX1" fmla="*/ 173103 w 374319"/>
                <a:gd name="connsiteY1" fmla="*/ 34 h 607189"/>
                <a:gd name="connsiteX2" fmla="*/ 374319 w 374319"/>
                <a:gd name="connsiteY2" fmla="*/ 526419 h 607189"/>
                <a:gd name="connsiteX3" fmla="*/ 187390 w 374319"/>
                <a:gd name="connsiteY3" fmla="*/ 605129 h 607189"/>
                <a:gd name="connsiteX4" fmla="*/ 461 w 374319"/>
                <a:gd name="connsiteY4" fmla="*/ 526419 h 607189"/>
                <a:gd name="connsiteX0" fmla="*/ 562 w 374420"/>
                <a:gd name="connsiteY0" fmla="*/ 526419 h 624251"/>
                <a:gd name="connsiteX1" fmla="*/ 173204 w 374420"/>
                <a:gd name="connsiteY1" fmla="*/ 34 h 624251"/>
                <a:gd name="connsiteX2" fmla="*/ 374420 w 374420"/>
                <a:gd name="connsiteY2" fmla="*/ 526419 h 624251"/>
                <a:gd name="connsiteX3" fmla="*/ 189872 w 374420"/>
                <a:gd name="connsiteY3" fmla="*/ 624179 h 624251"/>
                <a:gd name="connsiteX4" fmla="*/ 562 w 374420"/>
                <a:gd name="connsiteY4" fmla="*/ 526419 h 624251"/>
                <a:gd name="connsiteX0" fmla="*/ 562 w 374420"/>
                <a:gd name="connsiteY0" fmla="*/ 543087 h 641036"/>
                <a:gd name="connsiteX1" fmla="*/ 173204 w 374420"/>
                <a:gd name="connsiteY1" fmla="*/ 33 h 641036"/>
                <a:gd name="connsiteX2" fmla="*/ 374420 w 374420"/>
                <a:gd name="connsiteY2" fmla="*/ 543087 h 641036"/>
                <a:gd name="connsiteX3" fmla="*/ 189872 w 374420"/>
                <a:gd name="connsiteY3" fmla="*/ 640847 h 641036"/>
                <a:gd name="connsiteX4" fmla="*/ 562 w 374420"/>
                <a:gd name="connsiteY4" fmla="*/ 543087 h 641036"/>
                <a:gd name="connsiteX0" fmla="*/ 2485 w 376343"/>
                <a:gd name="connsiteY0" fmla="*/ 543063 h 641012"/>
                <a:gd name="connsiteX1" fmla="*/ 175127 w 376343"/>
                <a:gd name="connsiteY1" fmla="*/ 9 h 641012"/>
                <a:gd name="connsiteX2" fmla="*/ 376343 w 376343"/>
                <a:gd name="connsiteY2" fmla="*/ 543063 h 641012"/>
                <a:gd name="connsiteX3" fmla="*/ 191795 w 376343"/>
                <a:gd name="connsiteY3" fmla="*/ 640823 h 641012"/>
                <a:gd name="connsiteX4" fmla="*/ 2485 w 376343"/>
                <a:gd name="connsiteY4" fmla="*/ 543063 h 641012"/>
                <a:gd name="connsiteX0" fmla="*/ 4457 w 378315"/>
                <a:gd name="connsiteY0" fmla="*/ 543063 h 641012"/>
                <a:gd name="connsiteX1" fmla="*/ 177099 w 378315"/>
                <a:gd name="connsiteY1" fmla="*/ 9 h 641012"/>
                <a:gd name="connsiteX2" fmla="*/ 378315 w 378315"/>
                <a:gd name="connsiteY2" fmla="*/ 543063 h 641012"/>
                <a:gd name="connsiteX3" fmla="*/ 222342 w 378315"/>
                <a:gd name="connsiteY3" fmla="*/ 640823 h 641012"/>
                <a:gd name="connsiteX4" fmla="*/ 4457 w 378315"/>
                <a:gd name="connsiteY4" fmla="*/ 543063 h 641012"/>
                <a:gd name="connsiteX0" fmla="*/ 4457 w 378315"/>
                <a:gd name="connsiteY0" fmla="*/ 543063 h 641012"/>
                <a:gd name="connsiteX1" fmla="*/ 177099 w 378315"/>
                <a:gd name="connsiteY1" fmla="*/ 9 h 641012"/>
                <a:gd name="connsiteX2" fmla="*/ 378315 w 378315"/>
                <a:gd name="connsiteY2" fmla="*/ 543063 h 641012"/>
                <a:gd name="connsiteX3" fmla="*/ 222342 w 378315"/>
                <a:gd name="connsiteY3" fmla="*/ 640823 h 641012"/>
                <a:gd name="connsiteX4" fmla="*/ 4457 w 378315"/>
                <a:gd name="connsiteY4" fmla="*/ 543063 h 641012"/>
                <a:gd name="connsiteX0" fmla="*/ 3138 w 376996"/>
                <a:gd name="connsiteY0" fmla="*/ 543063 h 643299"/>
                <a:gd name="connsiteX1" fmla="*/ 175780 w 376996"/>
                <a:gd name="connsiteY1" fmla="*/ 9 h 643299"/>
                <a:gd name="connsiteX2" fmla="*/ 376996 w 376996"/>
                <a:gd name="connsiteY2" fmla="*/ 543063 h 643299"/>
                <a:gd name="connsiteX3" fmla="*/ 201973 w 376996"/>
                <a:gd name="connsiteY3" fmla="*/ 643204 h 643299"/>
                <a:gd name="connsiteX4" fmla="*/ 3138 w 376996"/>
                <a:gd name="connsiteY4" fmla="*/ 543063 h 6432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76996" h="643299">
                  <a:moveTo>
                    <a:pt x="3138" y="543063"/>
                  </a:moveTo>
                  <a:cubicBezTo>
                    <a:pt x="-1227" y="435864"/>
                    <a:pt x="-25089" y="2391"/>
                    <a:pt x="175780" y="9"/>
                  </a:cubicBezTo>
                  <a:cubicBezTo>
                    <a:pt x="376649" y="-2373"/>
                    <a:pt x="376996" y="499593"/>
                    <a:pt x="376996" y="543063"/>
                  </a:cubicBezTo>
                  <a:cubicBezTo>
                    <a:pt x="376996" y="586533"/>
                    <a:pt x="314736" y="643204"/>
                    <a:pt x="201973" y="643204"/>
                  </a:cubicBezTo>
                  <a:cubicBezTo>
                    <a:pt x="89210" y="643204"/>
                    <a:pt x="7503" y="650262"/>
                    <a:pt x="3138" y="543063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737C46DC-9D92-4946-AC0E-B9FCA6250F67}"/>
                </a:ext>
              </a:extLst>
            </p:cNvPr>
            <p:cNvSpPr/>
            <p:nvPr/>
          </p:nvSpPr>
          <p:spPr>
            <a:xfrm>
              <a:off x="2199867" y="3951164"/>
              <a:ext cx="476250" cy="216506"/>
            </a:xfrm>
            <a:custGeom>
              <a:avLst/>
              <a:gdLst>
                <a:gd name="connsiteX0" fmla="*/ 269081 w 538163"/>
                <a:gd name="connsiteY0" fmla="*/ 0 h 168228"/>
                <a:gd name="connsiteX1" fmla="*/ 499761 w 538163"/>
                <a:gd name="connsiteY1" fmla="*/ 24637 h 168228"/>
                <a:gd name="connsiteX2" fmla="*/ 528966 w 538163"/>
                <a:gd name="connsiteY2" fmla="*/ 35805 h 168228"/>
                <a:gd name="connsiteX3" fmla="*/ 538163 w 538163"/>
                <a:gd name="connsiteY3" fmla="*/ 84114 h 168228"/>
                <a:gd name="connsiteX4" fmla="*/ 528966 w 538163"/>
                <a:gd name="connsiteY4" fmla="*/ 132423 h 168228"/>
                <a:gd name="connsiteX5" fmla="*/ 499761 w 538163"/>
                <a:gd name="connsiteY5" fmla="*/ 143592 h 168228"/>
                <a:gd name="connsiteX6" fmla="*/ 269081 w 538163"/>
                <a:gd name="connsiteY6" fmla="*/ 168228 h 168228"/>
                <a:gd name="connsiteX7" fmla="*/ 38401 w 538163"/>
                <a:gd name="connsiteY7" fmla="*/ 143592 h 168228"/>
                <a:gd name="connsiteX8" fmla="*/ 9197 w 538163"/>
                <a:gd name="connsiteY8" fmla="*/ 132424 h 168228"/>
                <a:gd name="connsiteX9" fmla="*/ 0 w 538163"/>
                <a:gd name="connsiteY9" fmla="*/ 84114 h 168228"/>
                <a:gd name="connsiteX10" fmla="*/ 9197 w 538163"/>
                <a:gd name="connsiteY10" fmla="*/ 35805 h 168228"/>
                <a:gd name="connsiteX11" fmla="*/ 38401 w 538163"/>
                <a:gd name="connsiteY11" fmla="*/ 24637 h 168228"/>
                <a:gd name="connsiteX12" fmla="*/ 269081 w 538163"/>
                <a:gd name="connsiteY12" fmla="*/ 0 h 16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8163" h="168228">
                  <a:moveTo>
                    <a:pt x="269081" y="0"/>
                  </a:moveTo>
                  <a:cubicBezTo>
                    <a:pt x="359167" y="0"/>
                    <a:pt x="440725" y="9415"/>
                    <a:pt x="499761" y="24637"/>
                  </a:cubicBezTo>
                  <a:lnTo>
                    <a:pt x="528966" y="35805"/>
                  </a:lnTo>
                  <a:lnTo>
                    <a:pt x="538163" y="84114"/>
                  </a:lnTo>
                  <a:lnTo>
                    <a:pt x="528966" y="132423"/>
                  </a:lnTo>
                  <a:lnTo>
                    <a:pt x="499761" y="143592"/>
                  </a:lnTo>
                  <a:cubicBezTo>
                    <a:pt x="440725" y="158813"/>
                    <a:pt x="359167" y="168228"/>
                    <a:pt x="269081" y="168228"/>
                  </a:cubicBezTo>
                  <a:cubicBezTo>
                    <a:pt x="178995" y="168228"/>
                    <a:pt x="97437" y="158813"/>
                    <a:pt x="38401" y="143592"/>
                  </a:cubicBezTo>
                  <a:lnTo>
                    <a:pt x="9197" y="132424"/>
                  </a:lnTo>
                  <a:lnTo>
                    <a:pt x="0" y="84114"/>
                  </a:lnTo>
                  <a:lnTo>
                    <a:pt x="9197" y="35805"/>
                  </a:lnTo>
                  <a:lnTo>
                    <a:pt x="38401" y="24637"/>
                  </a:lnTo>
                  <a:cubicBezTo>
                    <a:pt x="97437" y="9415"/>
                    <a:pt x="178995" y="0"/>
                    <a:pt x="26908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952375DA-C869-4FF7-BF7F-288ED50FCA3E}"/>
                </a:ext>
              </a:extLst>
            </p:cNvPr>
            <p:cNvSpPr/>
            <p:nvPr/>
          </p:nvSpPr>
          <p:spPr>
            <a:xfrm>
              <a:off x="2199867" y="4103531"/>
              <a:ext cx="476250" cy="197732"/>
            </a:xfrm>
            <a:custGeom>
              <a:avLst/>
              <a:gdLst>
                <a:gd name="connsiteX0" fmla="*/ 269081 w 538163"/>
                <a:gd name="connsiteY0" fmla="*/ 0 h 168228"/>
                <a:gd name="connsiteX1" fmla="*/ 499761 w 538163"/>
                <a:gd name="connsiteY1" fmla="*/ 24637 h 168228"/>
                <a:gd name="connsiteX2" fmla="*/ 528966 w 538163"/>
                <a:gd name="connsiteY2" fmla="*/ 35805 h 168228"/>
                <a:gd name="connsiteX3" fmla="*/ 538163 w 538163"/>
                <a:gd name="connsiteY3" fmla="*/ 84114 h 168228"/>
                <a:gd name="connsiteX4" fmla="*/ 528966 w 538163"/>
                <a:gd name="connsiteY4" fmla="*/ 132423 h 168228"/>
                <a:gd name="connsiteX5" fmla="*/ 499761 w 538163"/>
                <a:gd name="connsiteY5" fmla="*/ 143592 h 168228"/>
                <a:gd name="connsiteX6" fmla="*/ 269081 w 538163"/>
                <a:gd name="connsiteY6" fmla="*/ 168228 h 168228"/>
                <a:gd name="connsiteX7" fmla="*/ 38401 w 538163"/>
                <a:gd name="connsiteY7" fmla="*/ 143592 h 168228"/>
                <a:gd name="connsiteX8" fmla="*/ 9197 w 538163"/>
                <a:gd name="connsiteY8" fmla="*/ 132424 h 168228"/>
                <a:gd name="connsiteX9" fmla="*/ 0 w 538163"/>
                <a:gd name="connsiteY9" fmla="*/ 84114 h 168228"/>
                <a:gd name="connsiteX10" fmla="*/ 9197 w 538163"/>
                <a:gd name="connsiteY10" fmla="*/ 35805 h 168228"/>
                <a:gd name="connsiteX11" fmla="*/ 38401 w 538163"/>
                <a:gd name="connsiteY11" fmla="*/ 24637 h 168228"/>
                <a:gd name="connsiteX12" fmla="*/ 269081 w 538163"/>
                <a:gd name="connsiteY12" fmla="*/ 0 h 16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8163" h="168228">
                  <a:moveTo>
                    <a:pt x="269081" y="0"/>
                  </a:moveTo>
                  <a:cubicBezTo>
                    <a:pt x="359167" y="0"/>
                    <a:pt x="440725" y="9415"/>
                    <a:pt x="499761" y="24637"/>
                  </a:cubicBezTo>
                  <a:lnTo>
                    <a:pt x="528966" y="35805"/>
                  </a:lnTo>
                  <a:lnTo>
                    <a:pt x="538163" y="84114"/>
                  </a:lnTo>
                  <a:lnTo>
                    <a:pt x="528966" y="132423"/>
                  </a:lnTo>
                  <a:lnTo>
                    <a:pt x="499761" y="143592"/>
                  </a:lnTo>
                  <a:cubicBezTo>
                    <a:pt x="440725" y="158813"/>
                    <a:pt x="359167" y="168228"/>
                    <a:pt x="269081" y="168228"/>
                  </a:cubicBezTo>
                  <a:cubicBezTo>
                    <a:pt x="178995" y="168228"/>
                    <a:pt x="97437" y="158813"/>
                    <a:pt x="38401" y="143592"/>
                  </a:cubicBezTo>
                  <a:lnTo>
                    <a:pt x="9197" y="132424"/>
                  </a:lnTo>
                  <a:lnTo>
                    <a:pt x="0" y="84114"/>
                  </a:lnTo>
                  <a:lnTo>
                    <a:pt x="9197" y="35805"/>
                  </a:lnTo>
                  <a:lnTo>
                    <a:pt x="38401" y="24637"/>
                  </a:lnTo>
                  <a:cubicBezTo>
                    <a:pt x="97437" y="9415"/>
                    <a:pt x="178995" y="0"/>
                    <a:pt x="26908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BDFA2B53-4239-489F-A94F-2355B2D29926}"/>
                </a:ext>
              </a:extLst>
            </p:cNvPr>
            <p:cNvSpPr/>
            <p:nvPr/>
          </p:nvSpPr>
          <p:spPr>
            <a:xfrm>
              <a:off x="2204630" y="4237653"/>
              <a:ext cx="466724" cy="168228"/>
            </a:xfrm>
            <a:custGeom>
              <a:avLst/>
              <a:gdLst>
                <a:gd name="connsiteX0" fmla="*/ 269081 w 538163"/>
                <a:gd name="connsiteY0" fmla="*/ 0 h 168228"/>
                <a:gd name="connsiteX1" fmla="*/ 499761 w 538163"/>
                <a:gd name="connsiteY1" fmla="*/ 24637 h 168228"/>
                <a:gd name="connsiteX2" fmla="*/ 528966 w 538163"/>
                <a:gd name="connsiteY2" fmla="*/ 35805 h 168228"/>
                <a:gd name="connsiteX3" fmla="*/ 538163 w 538163"/>
                <a:gd name="connsiteY3" fmla="*/ 84114 h 168228"/>
                <a:gd name="connsiteX4" fmla="*/ 528966 w 538163"/>
                <a:gd name="connsiteY4" fmla="*/ 132423 h 168228"/>
                <a:gd name="connsiteX5" fmla="*/ 499761 w 538163"/>
                <a:gd name="connsiteY5" fmla="*/ 143592 h 168228"/>
                <a:gd name="connsiteX6" fmla="*/ 269081 w 538163"/>
                <a:gd name="connsiteY6" fmla="*/ 168228 h 168228"/>
                <a:gd name="connsiteX7" fmla="*/ 38401 w 538163"/>
                <a:gd name="connsiteY7" fmla="*/ 143592 h 168228"/>
                <a:gd name="connsiteX8" fmla="*/ 9197 w 538163"/>
                <a:gd name="connsiteY8" fmla="*/ 132424 h 168228"/>
                <a:gd name="connsiteX9" fmla="*/ 0 w 538163"/>
                <a:gd name="connsiteY9" fmla="*/ 84114 h 168228"/>
                <a:gd name="connsiteX10" fmla="*/ 9197 w 538163"/>
                <a:gd name="connsiteY10" fmla="*/ 35805 h 168228"/>
                <a:gd name="connsiteX11" fmla="*/ 38401 w 538163"/>
                <a:gd name="connsiteY11" fmla="*/ 24637 h 168228"/>
                <a:gd name="connsiteX12" fmla="*/ 269081 w 538163"/>
                <a:gd name="connsiteY12" fmla="*/ 0 h 16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8163" h="168228">
                  <a:moveTo>
                    <a:pt x="269081" y="0"/>
                  </a:moveTo>
                  <a:cubicBezTo>
                    <a:pt x="359167" y="0"/>
                    <a:pt x="440725" y="9415"/>
                    <a:pt x="499761" y="24637"/>
                  </a:cubicBezTo>
                  <a:lnTo>
                    <a:pt x="528966" y="35805"/>
                  </a:lnTo>
                  <a:lnTo>
                    <a:pt x="538163" y="84114"/>
                  </a:lnTo>
                  <a:lnTo>
                    <a:pt x="528966" y="132423"/>
                  </a:lnTo>
                  <a:lnTo>
                    <a:pt x="499761" y="143592"/>
                  </a:lnTo>
                  <a:cubicBezTo>
                    <a:pt x="440725" y="158813"/>
                    <a:pt x="359167" y="168228"/>
                    <a:pt x="269081" y="168228"/>
                  </a:cubicBezTo>
                  <a:cubicBezTo>
                    <a:pt x="178995" y="168228"/>
                    <a:pt x="97437" y="158813"/>
                    <a:pt x="38401" y="143592"/>
                  </a:cubicBezTo>
                  <a:lnTo>
                    <a:pt x="9197" y="132424"/>
                  </a:lnTo>
                  <a:lnTo>
                    <a:pt x="0" y="84114"/>
                  </a:lnTo>
                  <a:lnTo>
                    <a:pt x="9197" y="35805"/>
                  </a:lnTo>
                  <a:lnTo>
                    <a:pt x="38401" y="24637"/>
                  </a:lnTo>
                  <a:cubicBezTo>
                    <a:pt x="97437" y="9415"/>
                    <a:pt x="178995" y="0"/>
                    <a:pt x="26908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F6EFC67-FB23-4F16-A69A-85F144B83874}"/>
                </a:ext>
              </a:extLst>
            </p:cNvPr>
            <p:cNvSpPr/>
            <p:nvPr/>
          </p:nvSpPr>
          <p:spPr>
            <a:xfrm>
              <a:off x="2214156" y="4341121"/>
              <a:ext cx="447672" cy="197732"/>
            </a:xfrm>
            <a:custGeom>
              <a:avLst/>
              <a:gdLst>
                <a:gd name="connsiteX0" fmla="*/ 269081 w 538163"/>
                <a:gd name="connsiteY0" fmla="*/ 0 h 168228"/>
                <a:gd name="connsiteX1" fmla="*/ 499761 w 538163"/>
                <a:gd name="connsiteY1" fmla="*/ 24637 h 168228"/>
                <a:gd name="connsiteX2" fmla="*/ 528966 w 538163"/>
                <a:gd name="connsiteY2" fmla="*/ 35805 h 168228"/>
                <a:gd name="connsiteX3" fmla="*/ 538163 w 538163"/>
                <a:gd name="connsiteY3" fmla="*/ 84114 h 168228"/>
                <a:gd name="connsiteX4" fmla="*/ 528966 w 538163"/>
                <a:gd name="connsiteY4" fmla="*/ 132423 h 168228"/>
                <a:gd name="connsiteX5" fmla="*/ 499761 w 538163"/>
                <a:gd name="connsiteY5" fmla="*/ 143592 h 168228"/>
                <a:gd name="connsiteX6" fmla="*/ 269081 w 538163"/>
                <a:gd name="connsiteY6" fmla="*/ 168228 h 168228"/>
                <a:gd name="connsiteX7" fmla="*/ 38401 w 538163"/>
                <a:gd name="connsiteY7" fmla="*/ 143592 h 168228"/>
                <a:gd name="connsiteX8" fmla="*/ 9197 w 538163"/>
                <a:gd name="connsiteY8" fmla="*/ 132424 h 168228"/>
                <a:gd name="connsiteX9" fmla="*/ 0 w 538163"/>
                <a:gd name="connsiteY9" fmla="*/ 84114 h 168228"/>
                <a:gd name="connsiteX10" fmla="*/ 9197 w 538163"/>
                <a:gd name="connsiteY10" fmla="*/ 35805 h 168228"/>
                <a:gd name="connsiteX11" fmla="*/ 38401 w 538163"/>
                <a:gd name="connsiteY11" fmla="*/ 24637 h 168228"/>
                <a:gd name="connsiteX12" fmla="*/ 269081 w 538163"/>
                <a:gd name="connsiteY12" fmla="*/ 0 h 16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8163" h="168228">
                  <a:moveTo>
                    <a:pt x="269081" y="0"/>
                  </a:moveTo>
                  <a:cubicBezTo>
                    <a:pt x="359167" y="0"/>
                    <a:pt x="440725" y="9415"/>
                    <a:pt x="499761" y="24637"/>
                  </a:cubicBezTo>
                  <a:lnTo>
                    <a:pt x="528966" y="35805"/>
                  </a:lnTo>
                  <a:lnTo>
                    <a:pt x="538163" y="84114"/>
                  </a:lnTo>
                  <a:lnTo>
                    <a:pt x="528966" y="132423"/>
                  </a:lnTo>
                  <a:lnTo>
                    <a:pt x="499761" y="143592"/>
                  </a:lnTo>
                  <a:cubicBezTo>
                    <a:pt x="440725" y="158813"/>
                    <a:pt x="359167" y="168228"/>
                    <a:pt x="269081" y="168228"/>
                  </a:cubicBezTo>
                  <a:cubicBezTo>
                    <a:pt x="178995" y="168228"/>
                    <a:pt x="97437" y="158813"/>
                    <a:pt x="38401" y="143592"/>
                  </a:cubicBezTo>
                  <a:lnTo>
                    <a:pt x="9197" y="132424"/>
                  </a:lnTo>
                  <a:lnTo>
                    <a:pt x="0" y="84114"/>
                  </a:lnTo>
                  <a:lnTo>
                    <a:pt x="9197" y="35805"/>
                  </a:lnTo>
                  <a:lnTo>
                    <a:pt x="38401" y="24637"/>
                  </a:lnTo>
                  <a:cubicBezTo>
                    <a:pt x="97437" y="9415"/>
                    <a:pt x="178995" y="0"/>
                    <a:pt x="26908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28788E21-2467-4751-8FB5-D455648EF735}"/>
                </a:ext>
              </a:extLst>
            </p:cNvPr>
            <p:cNvSpPr/>
            <p:nvPr/>
          </p:nvSpPr>
          <p:spPr>
            <a:xfrm>
              <a:off x="2218918" y="4473395"/>
              <a:ext cx="438148" cy="197731"/>
            </a:xfrm>
            <a:custGeom>
              <a:avLst/>
              <a:gdLst>
                <a:gd name="connsiteX0" fmla="*/ 269081 w 538163"/>
                <a:gd name="connsiteY0" fmla="*/ 0 h 168228"/>
                <a:gd name="connsiteX1" fmla="*/ 499761 w 538163"/>
                <a:gd name="connsiteY1" fmla="*/ 24637 h 168228"/>
                <a:gd name="connsiteX2" fmla="*/ 528966 w 538163"/>
                <a:gd name="connsiteY2" fmla="*/ 35805 h 168228"/>
                <a:gd name="connsiteX3" fmla="*/ 538163 w 538163"/>
                <a:gd name="connsiteY3" fmla="*/ 84114 h 168228"/>
                <a:gd name="connsiteX4" fmla="*/ 528966 w 538163"/>
                <a:gd name="connsiteY4" fmla="*/ 132423 h 168228"/>
                <a:gd name="connsiteX5" fmla="*/ 499761 w 538163"/>
                <a:gd name="connsiteY5" fmla="*/ 143592 h 168228"/>
                <a:gd name="connsiteX6" fmla="*/ 269081 w 538163"/>
                <a:gd name="connsiteY6" fmla="*/ 168228 h 168228"/>
                <a:gd name="connsiteX7" fmla="*/ 38401 w 538163"/>
                <a:gd name="connsiteY7" fmla="*/ 143592 h 168228"/>
                <a:gd name="connsiteX8" fmla="*/ 9197 w 538163"/>
                <a:gd name="connsiteY8" fmla="*/ 132424 h 168228"/>
                <a:gd name="connsiteX9" fmla="*/ 0 w 538163"/>
                <a:gd name="connsiteY9" fmla="*/ 84114 h 168228"/>
                <a:gd name="connsiteX10" fmla="*/ 9197 w 538163"/>
                <a:gd name="connsiteY10" fmla="*/ 35805 h 168228"/>
                <a:gd name="connsiteX11" fmla="*/ 38401 w 538163"/>
                <a:gd name="connsiteY11" fmla="*/ 24637 h 168228"/>
                <a:gd name="connsiteX12" fmla="*/ 269081 w 538163"/>
                <a:gd name="connsiteY12" fmla="*/ 0 h 16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8163" h="168228">
                  <a:moveTo>
                    <a:pt x="269081" y="0"/>
                  </a:moveTo>
                  <a:cubicBezTo>
                    <a:pt x="359167" y="0"/>
                    <a:pt x="440725" y="9415"/>
                    <a:pt x="499761" y="24637"/>
                  </a:cubicBezTo>
                  <a:lnTo>
                    <a:pt x="528966" y="35805"/>
                  </a:lnTo>
                  <a:lnTo>
                    <a:pt x="538163" y="84114"/>
                  </a:lnTo>
                  <a:lnTo>
                    <a:pt x="528966" y="132423"/>
                  </a:lnTo>
                  <a:lnTo>
                    <a:pt x="499761" y="143592"/>
                  </a:lnTo>
                  <a:cubicBezTo>
                    <a:pt x="440725" y="158813"/>
                    <a:pt x="359167" y="168228"/>
                    <a:pt x="269081" y="168228"/>
                  </a:cubicBezTo>
                  <a:cubicBezTo>
                    <a:pt x="178995" y="168228"/>
                    <a:pt x="97437" y="158813"/>
                    <a:pt x="38401" y="143592"/>
                  </a:cubicBezTo>
                  <a:lnTo>
                    <a:pt x="9197" y="132424"/>
                  </a:lnTo>
                  <a:lnTo>
                    <a:pt x="0" y="84114"/>
                  </a:lnTo>
                  <a:lnTo>
                    <a:pt x="9197" y="35805"/>
                  </a:lnTo>
                  <a:lnTo>
                    <a:pt x="38401" y="24637"/>
                  </a:lnTo>
                  <a:cubicBezTo>
                    <a:pt x="97437" y="9415"/>
                    <a:pt x="178995" y="0"/>
                    <a:pt x="26908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3E076060-F6F8-4A6C-B19D-0EF4CFE4A97D}"/>
                </a:ext>
              </a:extLst>
            </p:cNvPr>
            <p:cNvSpPr/>
            <p:nvPr/>
          </p:nvSpPr>
          <p:spPr>
            <a:xfrm>
              <a:off x="2228443" y="4607516"/>
              <a:ext cx="419098" cy="168228"/>
            </a:xfrm>
            <a:custGeom>
              <a:avLst/>
              <a:gdLst>
                <a:gd name="connsiteX0" fmla="*/ 269081 w 538163"/>
                <a:gd name="connsiteY0" fmla="*/ 0 h 168228"/>
                <a:gd name="connsiteX1" fmla="*/ 499761 w 538163"/>
                <a:gd name="connsiteY1" fmla="*/ 24637 h 168228"/>
                <a:gd name="connsiteX2" fmla="*/ 528966 w 538163"/>
                <a:gd name="connsiteY2" fmla="*/ 35805 h 168228"/>
                <a:gd name="connsiteX3" fmla="*/ 538163 w 538163"/>
                <a:gd name="connsiteY3" fmla="*/ 84114 h 168228"/>
                <a:gd name="connsiteX4" fmla="*/ 528966 w 538163"/>
                <a:gd name="connsiteY4" fmla="*/ 132423 h 168228"/>
                <a:gd name="connsiteX5" fmla="*/ 499761 w 538163"/>
                <a:gd name="connsiteY5" fmla="*/ 143592 h 168228"/>
                <a:gd name="connsiteX6" fmla="*/ 269081 w 538163"/>
                <a:gd name="connsiteY6" fmla="*/ 168228 h 168228"/>
                <a:gd name="connsiteX7" fmla="*/ 38401 w 538163"/>
                <a:gd name="connsiteY7" fmla="*/ 143592 h 168228"/>
                <a:gd name="connsiteX8" fmla="*/ 9197 w 538163"/>
                <a:gd name="connsiteY8" fmla="*/ 132424 h 168228"/>
                <a:gd name="connsiteX9" fmla="*/ 0 w 538163"/>
                <a:gd name="connsiteY9" fmla="*/ 84114 h 168228"/>
                <a:gd name="connsiteX10" fmla="*/ 9197 w 538163"/>
                <a:gd name="connsiteY10" fmla="*/ 35805 h 168228"/>
                <a:gd name="connsiteX11" fmla="*/ 38401 w 538163"/>
                <a:gd name="connsiteY11" fmla="*/ 24637 h 168228"/>
                <a:gd name="connsiteX12" fmla="*/ 269081 w 538163"/>
                <a:gd name="connsiteY12" fmla="*/ 0 h 16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8163" h="168228">
                  <a:moveTo>
                    <a:pt x="269081" y="0"/>
                  </a:moveTo>
                  <a:cubicBezTo>
                    <a:pt x="359167" y="0"/>
                    <a:pt x="440725" y="9415"/>
                    <a:pt x="499761" y="24637"/>
                  </a:cubicBezTo>
                  <a:lnTo>
                    <a:pt x="528966" y="35805"/>
                  </a:lnTo>
                  <a:lnTo>
                    <a:pt x="538163" y="84114"/>
                  </a:lnTo>
                  <a:lnTo>
                    <a:pt x="528966" y="132423"/>
                  </a:lnTo>
                  <a:lnTo>
                    <a:pt x="499761" y="143592"/>
                  </a:lnTo>
                  <a:cubicBezTo>
                    <a:pt x="440725" y="158813"/>
                    <a:pt x="359167" y="168228"/>
                    <a:pt x="269081" y="168228"/>
                  </a:cubicBezTo>
                  <a:cubicBezTo>
                    <a:pt x="178995" y="168228"/>
                    <a:pt x="97437" y="158813"/>
                    <a:pt x="38401" y="143592"/>
                  </a:cubicBezTo>
                  <a:lnTo>
                    <a:pt x="9197" y="132424"/>
                  </a:lnTo>
                  <a:lnTo>
                    <a:pt x="0" y="84114"/>
                  </a:lnTo>
                  <a:lnTo>
                    <a:pt x="9197" y="35805"/>
                  </a:lnTo>
                  <a:lnTo>
                    <a:pt x="38401" y="24637"/>
                  </a:lnTo>
                  <a:cubicBezTo>
                    <a:pt x="97437" y="9415"/>
                    <a:pt x="178995" y="0"/>
                    <a:pt x="26908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4CF6D662-0E98-49B2-B18D-8E50F46CBDAF}"/>
                </a:ext>
              </a:extLst>
            </p:cNvPr>
            <p:cNvSpPr/>
            <p:nvPr/>
          </p:nvSpPr>
          <p:spPr>
            <a:xfrm>
              <a:off x="2252256" y="4698003"/>
              <a:ext cx="371472" cy="168228"/>
            </a:xfrm>
            <a:custGeom>
              <a:avLst/>
              <a:gdLst>
                <a:gd name="connsiteX0" fmla="*/ 269081 w 538163"/>
                <a:gd name="connsiteY0" fmla="*/ 0 h 168228"/>
                <a:gd name="connsiteX1" fmla="*/ 499761 w 538163"/>
                <a:gd name="connsiteY1" fmla="*/ 24637 h 168228"/>
                <a:gd name="connsiteX2" fmla="*/ 528966 w 538163"/>
                <a:gd name="connsiteY2" fmla="*/ 35805 h 168228"/>
                <a:gd name="connsiteX3" fmla="*/ 538163 w 538163"/>
                <a:gd name="connsiteY3" fmla="*/ 84114 h 168228"/>
                <a:gd name="connsiteX4" fmla="*/ 528966 w 538163"/>
                <a:gd name="connsiteY4" fmla="*/ 132423 h 168228"/>
                <a:gd name="connsiteX5" fmla="*/ 499761 w 538163"/>
                <a:gd name="connsiteY5" fmla="*/ 143592 h 168228"/>
                <a:gd name="connsiteX6" fmla="*/ 269081 w 538163"/>
                <a:gd name="connsiteY6" fmla="*/ 168228 h 168228"/>
                <a:gd name="connsiteX7" fmla="*/ 38401 w 538163"/>
                <a:gd name="connsiteY7" fmla="*/ 143592 h 168228"/>
                <a:gd name="connsiteX8" fmla="*/ 9197 w 538163"/>
                <a:gd name="connsiteY8" fmla="*/ 132424 h 168228"/>
                <a:gd name="connsiteX9" fmla="*/ 0 w 538163"/>
                <a:gd name="connsiteY9" fmla="*/ 84114 h 168228"/>
                <a:gd name="connsiteX10" fmla="*/ 9197 w 538163"/>
                <a:gd name="connsiteY10" fmla="*/ 35805 h 168228"/>
                <a:gd name="connsiteX11" fmla="*/ 38401 w 538163"/>
                <a:gd name="connsiteY11" fmla="*/ 24637 h 168228"/>
                <a:gd name="connsiteX12" fmla="*/ 269081 w 538163"/>
                <a:gd name="connsiteY12" fmla="*/ 0 h 168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538163" h="168228">
                  <a:moveTo>
                    <a:pt x="269081" y="0"/>
                  </a:moveTo>
                  <a:cubicBezTo>
                    <a:pt x="359167" y="0"/>
                    <a:pt x="440725" y="9415"/>
                    <a:pt x="499761" y="24637"/>
                  </a:cubicBezTo>
                  <a:lnTo>
                    <a:pt x="528966" y="35805"/>
                  </a:lnTo>
                  <a:lnTo>
                    <a:pt x="538163" y="84114"/>
                  </a:lnTo>
                  <a:lnTo>
                    <a:pt x="528966" y="132423"/>
                  </a:lnTo>
                  <a:lnTo>
                    <a:pt x="499761" y="143592"/>
                  </a:lnTo>
                  <a:cubicBezTo>
                    <a:pt x="440725" y="158813"/>
                    <a:pt x="359167" y="168228"/>
                    <a:pt x="269081" y="168228"/>
                  </a:cubicBezTo>
                  <a:cubicBezTo>
                    <a:pt x="178995" y="168228"/>
                    <a:pt x="97437" y="158813"/>
                    <a:pt x="38401" y="143592"/>
                  </a:cubicBezTo>
                  <a:lnTo>
                    <a:pt x="9197" y="132424"/>
                  </a:lnTo>
                  <a:lnTo>
                    <a:pt x="0" y="84114"/>
                  </a:lnTo>
                  <a:lnTo>
                    <a:pt x="9197" y="35805"/>
                  </a:lnTo>
                  <a:lnTo>
                    <a:pt x="38401" y="24637"/>
                  </a:lnTo>
                  <a:cubicBezTo>
                    <a:pt x="97437" y="9415"/>
                    <a:pt x="178995" y="0"/>
                    <a:pt x="269081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: 図形 38">
              <a:extLst>
                <a:ext uri="{FF2B5EF4-FFF2-40B4-BE49-F238E27FC236}">
                  <a16:creationId xmlns:a16="http://schemas.microsoft.com/office/drawing/2014/main" id="{6EC92BC0-E025-43D8-A042-CC6B814C4397}"/>
                </a:ext>
              </a:extLst>
            </p:cNvPr>
            <p:cNvSpPr/>
            <p:nvPr/>
          </p:nvSpPr>
          <p:spPr>
            <a:xfrm>
              <a:off x="2207012" y="4810951"/>
              <a:ext cx="466723" cy="222254"/>
            </a:xfrm>
            <a:custGeom>
              <a:avLst/>
              <a:gdLst>
                <a:gd name="connsiteX0" fmla="*/ 269081 w 538163"/>
                <a:gd name="connsiteY0" fmla="*/ 0 h 168228"/>
                <a:gd name="connsiteX1" fmla="*/ 499761 w 538163"/>
                <a:gd name="connsiteY1" fmla="*/ 24637 h 168228"/>
                <a:gd name="connsiteX2" fmla="*/ 528966 w 538163"/>
                <a:gd name="connsiteY2" fmla="*/ 35805 h 168228"/>
                <a:gd name="connsiteX3" fmla="*/ 538163 w 538163"/>
                <a:gd name="connsiteY3" fmla="*/ 84114 h 168228"/>
                <a:gd name="connsiteX4" fmla="*/ 528966 w 538163"/>
                <a:gd name="connsiteY4" fmla="*/ 132423 h 168228"/>
                <a:gd name="connsiteX5" fmla="*/ 499761 w 538163"/>
                <a:gd name="connsiteY5" fmla="*/ 143592 h 168228"/>
                <a:gd name="connsiteX6" fmla="*/ 269081 w 538163"/>
                <a:gd name="connsiteY6" fmla="*/ 168228 h 168228"/>
                <a:gd name="connsiteX7" fmla="*/ 38401 w 538163"/>
                <a:gd name="connsiteY7" fmla="*/ 143592 h 168228"/>
                <a:gd name="connsiteX8" fmla="*/ 9197 w 538163"/>
                <a:gd name="connsiteY8" fmla="*/ 132424 h 168228"/>
                <a:gd name="connsiteX9" fmla="*/ 0 w 538163"/>
                <a:gd name="connsiteY9" fmla="*/ 84114 h 168228"/>
                <a:gd name="connsiteX10" fmla="*/ 9197 w 538163"/>
                <a:gd name="connsiteY10" fmla="*/ 35805 h 168228"/>
                <a:gd name="connsiteX11" fmla="*/ 38401 w 538163"/>
                <a:gd name="connsiteY11" fmla="*/ 24637 h 168228"/>
                <a:gd name="connsiteX12" fmla="*/ 269081 w 538163"/>
                <a:gd name="connsiteY12" fmla="*/ 0 h 168228"/>
                <a:gd name="connsiteX0" fmla="*/ 269081 w 538163"/>
                <a:gd name="connsiteY0" fmla="*/ 0 h 168228"/>
                <a:gd name="connsiteX1" fmla="*/ 499761 w 538163"/>
                <a:gd name="connsiteY1" fmla="*/ 24637 h 168228"/>
                <a:gd name="connsiteX2" fmla="*/ 528966 w 538163"/>
                <a:gd name="connsiteY2" fmla="*/ 35805 h 168228"/>
                <a:gd name="connsiteX3" fmla="*/ 538163 w 538163"/>
                <a:gd name="connsiteY3" fmla="*/ 84114 h 168228"/>
                <a:gd name="connsiteX4" fmla="*/ 528966 w 538163"/>
                <a:gd name="connsiteY4" fmla="*/ 132423 h 168228"/>
                <a:gd name="connsiteX5" fmla="*/ 499761 w 538163"/>
                <a:gd name="connsiteY5" fmla="*/ 143592 h 168228"/>
                <a:gd name="connsiteX6" fmla="*/ 269081 w 538163"/>
                <a:gd name="connsiteY6" fmla="*/ 168228 h 168228"/>
                <a:gd name="connsiteX7" fmla="*/ 38401 w 538163"/>
                <a:gd name="connsiteY7" fmla="*/ 143592 h 168228"/>
                <a:gd name="connsiteX8" fmla="*/ 9197 w 538163"/>
                <a:gd name="connsiteY8" fmla="*/ 132424 h 168228"/>
                <a:gd name="connsiteX9" fmla="*/ 0 w 538163"/>
                <a:gd name="connsiteY9" fmla="*/ 84114 h 168228"/>
                <a:gd name="connsiteX10" fmla="*/ 38401 w 538163"/>
                <a:gd name="connsiteY10" fmla="*/ 24637 h 168228"/>
                <a:gd name="connsiteX11" fmla="*/ 269081 w 538163"/>
                <a:gd name="connsiteY11" fmla="*/ 0 h 168228"/>
                <a:gd name="connsiteX0" fmla="*/ 269081 w 538163"/>
                <a:gd name="connsiteY0" fmla="*/ 0 h 168228"/>
                <a:gd name="connsiteX1" fmla="*/ 499761 w 538163"/>
                <a:gd name="connsiteY1" fmla="*/ 24637 h 168228"/>
                <a:gd name="connsiteX2" fmla="*/ 538163 w 538163"/>
                <a:gd name="connsiteY2" fmla="*/ 84114 h 168228"/>
                <a:gd name="connsiteX3" fmla="*/ 528966 w 538163"/>
                <a:gd name="connsiteY3" fmla="*/ 132423 h 168228"/>
                <a:gd name="connsiteX4" fmla="*/ 499761 w 538163"/>
                <a:gd name="connsiteY4" fmla="*/ 143592 h 168228"/>
                <a:gd name="connsiteX5" fmla="*/ 269081 w 538163"/>
                <a:gd name="connsiteY5" fmla="*/ 168228 h 168228"/>
                <a:gd name="connsiteX6" fmla="*/ 38401 w 538163"/>
                <a:gd name="connsiteY6" fmla="*/ 143592 h 168228"/>
                <a:gd name="connsiteX7" fmla="*/ 9197 w 538163"/>
                <a:gd name="connsiteY7" fmla="*/ 132424 h 168228"/>
                <a:gd name="connsiteX8" fmla="*/ 0 w 538163"/>
                <a:gd name="connsiteY8" fmla="*/ 84114 h 168228"/>
                <a:gd name="connsiteX9" fmla="*/ 38401 w 538163"/>
                <a:gd name="connsiteY9" fmla="*/ 24637 h 168228"/>
                <a:gd name="connsiteX10" fmla="*/ 269081 w 538163"/>
                <a:gd name="connsiteY10" fmla="*/ 0 h 168228"/>
                <a:gd name="connsiteX0" fmla="*/ 269081 w 538163"/>
                <a:gd name="connsiteY0" fmla="*/ 853 h 169081"/>
                <a:gd name="connsiteX1" fmla="*/ 499761 w 538163"/>
                <a:gd name="connsiteY1" fmla="*/ 25490 h 169081"/>
                <a:gd name="connsiteX2" fmla="*/ 538163 w 538163"/>
                <a:gd name="connsiteY2" fmla="*/ 84967 h 169081"/>
                <a:gd name="connsiteX3" fmla="*/ 528966 w 538163"/>
                <a:gd name="connsiteY3" fmla="*/ 133276 h 169081"/>
                <a:gd name="connsiteX4" fmla="*/ 499761 w 538163"/>
                <a:gd name="connsiteY4" fmla="*/ 144445 h 169081"/>
                <a:gd name="connsiteX5" fmla="*/ 269081 w 538163"/>
                <a:gd name="connsiteY5" fmla="*/ 169081 h 169081"/>
                <a:gd name="connsiteX6" fmla="*/ 38401 w 538163"/>
                <a:gd name="connsiteY6" fmla="*/ 144445 h 169081"/>
                <a:gd name="connsiteX7" fmla="*/ 9197 w 538163"/>
                <a:gd name="connsiteY7" fmla="*/ 133277 h 169081"/>
                <a:gd name="connsiteX8" fmla="*/ 0 w 538163"/>
                <a:gd name="connsiteY8" fmla="*/ 84967 h 169081"/>
                <a:gd name="connsiteX9" fmla="*/ 60145 w 538163"/>
                <a:gd name="connsiteY9" fmla="*/ 14188 h 169081"/>
                <a:gd name="connsiteX10" fmla="*/ 269081 w 538163"/>
                <a:gd name="connsiteY10" fmla="*/ 853 h 169081"/>
                <a:gd name="connsiteX0" fmla="*/ 269081 w 538163"/>
                <a:gd name="connsiteY0" fmla="*/ 1293 h 169521"/>
                <a:gd name="connsiteX1" fmla="*/ 483454 w 538163"/>
                <a:gd name="connsiteY1" fmla="*/ 10860 h 169521"/>
                <a:gd name="connsiteX2" fmla="*/ 538163 w 538163"/>
                <a:gd name="connsiteY2" fmla="*/ 85407 h 169521"/>
                <a:gd name="connsiteX3" fmla="*/ 528966 w 538163"/>
                <a:gd name="connsiteY3" fmla="*/ 133716 h 169521"/>
                <a:gd name="connsiteX4" fmla="*/ 499761 w 538163"/>
                <a:gd name="connsiteY4" fmla="*/ 144885 h 169521"/>
                <a:gd name="connsiteX5" fmla="*/ 269081 w 538163"/>
                <a:gd name="connsiteY5" fmla="*/ 169521 h 169521"/>
                <a:gd name="connsiteX6" fmla="*/ 38401 w 538163"/>
                <a:gd name="connsiteY6" fmla="*/ 144885 h 169521"/>
                <a:gd name="connsiteX7" fmla="*/ 9197 w 538163"/>
                <a:gd name="connsiteY7" fmla="*/ 133717 h 169521"/>
                <a:gd name="connsiteX8" fmla="*/ 0 w 538163"/>
                <a:gd name="connsiteY8" fmla="*/ 85407 h 169521"/>
                <a:gd name="connsiteX9" fmla="*/ 60145 w 538163"/>
                <a:gd name="connsiteY9" fmla="*/ 14628 h 169521"/>
                <a:gd name="connsiteX10" fmla="*/ 269081 w 538163"/>
                <a:gd name="connsiteY10" fmla="*/ 1293 h 169521"/>
                <a:gd name="connsiteX0" fmla="*/ 269082 w 538163"/>
                <a:gd name="connsiteY0" fmla="*/ 86 h 175850"/>
                <a:gd name="connsiteX1" fmla="*/ 483454 w 538163"/>
                <a:gd name="connsiteY1" fmla="*/ 17189 h 175850"/>
                <a:gd name="connsiteX2" fmla="*/ 538163 w 538163"/>
                <a:gd name="connsiteY2" fmla="*/ 91736 h 175850"/>
                <a:gd name="connsiteX3" fmla="*/ 528966 w 538163"/>
                <a:gd name="connsiteY3" fmla="*/ 140045 h 175850"/>
                <a:gd name="connsiteX4" fmla="*/ 499761 w 538163"/>
                <a:gd name="connsiteY4" fmla="*/ 151214 h 175850"/>
                <a:gd name="connsiteX5" fmla="*/ 269081 w 538163"/>
                <a:gd name="connsiteY5" fmla="*/ 175850 h 175850"/>
                <a:gd name="connsiteX6" fmla="*/ 38401 w 538163"/>
                <a:gd name="connsiteY6" fmla="*/ 151214 h 175850"/>
                <a:gd name="connsiteX7" fmla="*/ 9197 w 538163"/>
                <a:gd name="connsiteY7" fmla="*/ 140046 h 175850"/>
                <a:gd name="connsiteX8" fmla="*/ 0 w 538163"/>
                <a:gd name="connsiteY8" fmla="*/ 91736 h 175850"/>
                <a:gd name="connsiteX9" fmla="*/ 60145 w 538163"/>
                <a:gd name="connsiteY9" fmla="*/ 20957 h 175850"/>
                <a:gd name="connsiteX10" fmla="*/ 269082 w 538163"/>
                <a:gd name="connsiteY10" fmla="*/ 86 h 175850"/>
                <a:gd name="connsiteX0" fmla="*/ 269082 w 538163"/>
                <a:gd name="connsiteY0" fmla="*/ 62 h 175826"/>
                <a:gd name="connsiteX1" fmla="*/ 483454 w 538163"/>
                <a:gd name="connsiteY1" fmla="*/ 17165 h 175826"/>
                <a:gd name="connsiteX2" fmla="*/ 538163 w 538163"/>
                <a:gd name="connsiteY2" fmla="*/ 91712 h 175826"/>
                <a:gd name="connsiteX3" fmla="*/ 528966 w 538163"/>
                <a:gd name="connsiteY3" fmla="*/ 140021 h 175826"/>
                <a:gd name="connsiteX4" fmla="*/ 499761 w 538163"/>
                <a:gd name="connsiteY4" fmla="*/ 151190 h 175826"/>
                <a:gd name="connsiteX5" fmla="*/ 269081 w 538163"/>
                <a:gd name="connsiteY5" fmla="*/ 175826 h 175826"/>
                <a:gd name="connsiteX6" fmla="*/ 38401 w 538163"/>
                <a:gd name="connsiteY6" fmla="*/ 151190 h 175826"/>
                <a:gd name="connsiteX7" fmla="*/ 9197 w 538163"/>
                <a:gd name="connsiteY7" fmla="*/ 140022 h 175826"/>
                <a:gd name="connsiteX8" fmla="*/ 0 w 538163"/>
                <a:gd name="connsiteY8" fmla="*/ 91712 h 175826"/>
                <a:gd name="connsiteX9" fmla="*/ 73735 w 538163"/>
                <a:gd name="connsiteY9" fmla="*/ 15282 h 175826"/>
                <a:gd name="connsiteX10" fmla="*/ 269082 w 538163"/>
                <a:gd name="connsiteY10" fmla="*/ 62 h 175826"/>
                <a:gd name="connsiteX0" fmla="*/ 263645 w 532726"/>
                <a:gd name="connsiteY0" fmla="*/ 62 h 175826"/>
                <a:gd name="connsiteX1" fmla="*/ 478017 w 532726"/>
                <a:gd name="connsiteY1" fmla="*/ 17165 h 175826"/>
                <a:gd name="connsiteX2" fmla="*/ 532726 w 532726"/>
                <a:gd name="connsiteY2" fmla="*/ 91712 h 175826"/>
                <a:gd name="connsiteX3" fmla="*/ 523529 w 532726"/>
                <a:gd name="connsiteY3" fmla="*/ 140021 h 175826"/>
                <a:gd name="connsiteX4" fmla="*/ 494324 w 532726"/>
                <a:gd name="connsiteY4" fmla="*/ 151190 h 175826"/>
                <a:gd name="connsiteX5" fmla="*/ 263644 w 532726"/>
                <a:gd name="connsiteY5" fmla="*/ 175826 h 175826"/>
                <a:gd name="connsiteX6" fmla="*/ 32964 w 532726"/>
                <a:gd name="connsiteY6" fmla="*/ 151190 h 175826"/>
                <a:gd name="connsiteX7" fmla="*/ 3760 w 532726"/>
                <a:gd name="connsiteY7" fmla="*/ 140022 h 175826"/>
                <a:gd name="connsiteX8" fmla="*/ 0 w 532726"/>
                <a:gd name="connsiteY8" fmla="*/ 78525 h 175826"/>
                <a:gd name="connsiteX9" fmla="*/ 68298 w 532726"/>
                <a:gd name="connsiteY9" fmla="*/ 15282 h 175826"/>
                <a:gd name="connsiteX10" fmla="*/ 263645 w 532726"/>
                <a:gd name="connsiteY10" fmla="*/ 62 h 17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2726" h="175826">
                  <a:moveTo>
                    <a:pt x="263645" y="62"/>
                  </a:moveTo>
                  <a:cubicBezTo>
                    <a:pt x="331931" y="376"/>
                    <a:pt x="418981" y="1943"/>
                    <a:pt x="478017" y="17165"/>
                  </a:cubicBezTo>
                  <a:lnTo>
                    <a:pt x="532726" y="91712"/>
                  </a:lnTo>
                  <a:lnTo>
                    <a:pt x="523529" y="140021"/>
                  </a:lnTo>
                  <a:lnTo>
                    <a:pt x="494324" y="151190"/>
                  </a:lnTo>
                  <a:cubicBezTo>
                    <a:pt x="435288" y="166411"/>
                    <a:pt x="353730" y="175826"/>
                    <a:pt x="263644" y="175826"/>
                  </a:cubicBezTo>
                  <a:cubicBezTo>
                    <a:pt x="173558" y="175826"/>
                    <a:pt x="92000" y="166411"/>
                    <a:pt x="32964" y="151190"/>
                  </a:cubicBezTo>
                  <a:lnTo>
                    <a:pt x="3760" y="140022"/>
                  </a:lnTo>
                  <a:lnTo>
                    <a:pt x="0" y="78525"/>
                  </a:lnTo>
                  <a:lnTo>
                    <a:pt x="68298" y="15282"/>
                  </a:lnTo>
                  <a:cubicBezTo>
                    <a:pt x="127334" y="60"/>
                    <a:pt x="195359" y="-252"/>
                    <a:pt x="263645" y="62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B2CBC266-5C02-44F9-871C-63D690A5A09D}"/>
                </a:ext>
              </a:extLst>
            </p:cNvPr>
            <p:cNvSpPr/>
            <p:nvPr/>
          </p:nvSpPr>
          <p:spPr>
            <a:xfrm>
              <a:off x="2371316" y="2848897"/>
              <a:ext cx="126206" cy="192622"/>
            </a:xfrm>
            <a:custGeom>
              <a:avLst/>
              <a:gdLst>
                <a:gd name="connsiteX0" fmla="*/ 330994 w 654843"/>
                <a:gd name="connsiteY0" fmla="*/ 0 h 745116"/>
                <a:gd name="connsiteX1" fmla="*/ 466007 w 654843"/>
                <a:gd name="connsiteY1" fmla="*/ 7569 h 745116"/>
                <a:gd name="connsiteX2" fmla="*/ 578669 w 654843"/>
                <a:gd name="connsiteY2" fmla="*/ 27019 h 745116"/>
                <a:gd name="connsiteX3" fmla="*/ 604678 w 654843"/>
                <a:gd name="connsiteY3" fmla="*/ 85908 h 745116"/>
                <a:gd name="connsiteX4" fmla="*/ 605119 w 654843"/>
                <a:gd name="connsiteY4" fmla="*/ 99651 h 745116"/>
                <a:gd name="connsiteX5" fmla="*/ 618623 w 654843"/>
                <a:gd name="connsiteY5" fmla="*/ 127906 h 745116"/>
                <a:gd name="connsiteX6" fmla="*/ 654843 w 654843"/>
                <a:gd name="connsiteY6" fmla="*/ 390524 h 745116"/>
                <a:gd name="connsiteX7" fmla="*/ 618623 w 654843"/>
                <a:gd name="connsiteY7" fmla="*/ 653142 h 745116"/>
                <a:gd name="connsiteX8" fmla="*/ 604886 w 654843"/>
                <a:gd name="connsiteY8" fmla="*/ 681887 h 745116"/>
                <a:gd name="connsiteX9" fmla="*/ 604678 w 654843"/>
                <a:gd name="connsiteY9" fmla="*/ 688355 h 745116"/>
                <a:gd name="connsiteX10" fmla="*/ 592661 w 654843"/>
                <a:gd name="connsiteY10" fmla="*/ 715567 h 745116"/>
                <a:gd name="connsiteX11" fmla="*/ 591759 w 654843"/>
                <a:gd name="connsiteY11" fmla="*/ 715839 h 745116"/>
                <a:gd name="connsiteX12" fmla="*/ 330994 w 654843"/>
                <a:gd name="connsiteY12" fmla="*/ 745116 h 745116"/>
                <a:gd name="connsiteX13" fmla="*/ 70230 w 654843"/>
                <a:gd name="connsiteY13" fmla="*/ 715839 h 745116"/>
                <a:gd name="connsiteX14" fmla="*/ 69328 w 654843"/>
                <a:gd name="connsiteY14" fmla="*/ 715567 h 745116"/>
                <a:gd name="connsiteX15" fmla="*/ 59675 w 654843"/>
                <a:gd name="connsiteY15" fmla="*/ 693711 h 745116"/>
                <a:gd name="connsiteX16" fmla="*/ 50175 w 654843"/>
                <a:gd name="connsiteY16" fmla="*/ 682343 h 745116"/>
                <a:gd name="connsiteX17" fmla="*/ 0 w 654843"/>
                <a:gd name="connsiteY17" fmla="*/ 390524 h 745116"/>
                <a:gd name="connsiteX18" fmla="*/ 50175 w 654843"/>
                <a:gd name="connsiteY18" fmla="*/ 98706 h 745116"/>
                <a:gd name="connsiteX19" fmla="*/ 57170 w 654843"/>
                <a:gd name="connsiteY19" fmla="*/ 90335 h 745116"/>
                <a:gd name="connsiteX20" fmla="*/ 57312 w 654843"/>
                <a:gd name="connsiteY20" fmla="*/ 85908 h 745116"/>
                <a:gd name="connsiteX21" fmla="*/ 83321 w 654843"/>
                <a:gd name="connsiteY21" fmla="*/ 27018 h 745116"/>
                <a:gd name="connsiteX22" fmla="*/ 195981 w 654843"/>
                <a:gd name="connsiteY22" fmla="*/ 7569 h 745116"/>
                <a:gd name="connsiteX23" fmla="*/ 330994 w 654843"/>
                <a:gd name="connsiteY23" fmla="*/ 0 h 745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54843" h="745116">
                  <a:moveTo>
                    <a:pt x="330994" y="0"/>
                  </a:moveTo>
                  <a:cubicBezTo>
                    <a:pt x="377243" y="0"/>
                    <a:pt x="422396" y="2606"/>
                    <a:pt x="466007" y="7569"/>
                  </a:cubicBezTo>
                  <a:lnTo>
                    <a:pt x="578669" y="27019"/>
                  </a:lnTo>
                  <a:lnTo>
                    <a:pt x="604678" y="85908"/>
                  </a:lnTo>
                  <a:lnTo>
                    <a:pt x="605119" y="99651"/>
                  </a:lnTo>
                  <a:lnTo>
                    <a:pt x="618623" y="127906"/>
                  </a:lnTo>
                  <a:cubicBezTo>
                    <a:pt x="640476" y="184820"/>
                    <a:pt x="654843" y="281204"/>
                    <a:pt x="654843" y="390524"/>
                  </a:cubicBezTo>
                  <a:cubicBezTo>
                    <a:pt x="654843" y="499844"/>
                    <a:pt x="640476" y="596228"/>
                    <a:pt x="618623" y="653142"/>
                  </a:cubicBezTo>
                  <a:lnTo>
                    <a:pt x="604886" y="681887"/>
                  </a:lnTo>
                  <a:lnTo>
                    <a:pt x="604678" y="688355"/>
                  </a:lnTo>
                  <a:lnTo>
                    <a:pt x="592661" y="715567"/>
                  </a:lnTo>
                  <a:lnTo>
                    <a:pt x="591759" y="715839"/>
                  </a:lnTo>
                  <a:cubicBezTo>
                    <a:pt x="511610" y="734691"/>
                    <a:pt x="423491" y="745116"/>
                    <a:pt x="330994" y="745116"/>
                  </a:cubicBezTo>
                  <a:cubicBezTo>
                    <a:pt x="238496" y="745116"/>
                    <a:pt x="150378" y="734691"/>
                    <a:pt x="70230" y="715839"/>
                  </a:cubicBezTo>
                  <a:lnTo>
                    <a:pt x="69328" y="715567"/>
                  </a:lnTo>
                  <a:lnTo>
                    <a:pt x="59675" y="693711"/>
                  </a:lnTo>
                  <a:lnTo>
                    <a:pt x="50175" y="682343"/>
                  </a:lnTo>
                  <a:cubicBezTo>
                    <a:pt x="20689" y="634264"/>
                    <a:pt x="0" y="521708"/>
                    <a:pt x="0" y="390524"/>
                  </a:cubicBezTo>
                  <a:cubicBezTo>
                    <a:pt x="0" y="259340"/>
                    <a:pt x="20689" y="146784"/>
                    <a:pt x="50175" y="98706"/>
                  </a:cubicBezTo>
                  <a:lnTo>
                    <a:pt x="57170" y="90335"/>
                  </a:lnTo>
                  <a:lnTo>
                    <a:pt x="57312" y="85908"/>
                  </a:lnTo>
                  <a:lnTo>
                    <a:pt x="83321" y="27018"/>
                  </a:lnTo>
                  <a:lnTo>
                    <a:pt x="195981" y="7569"/>
                  </a:lnTo>
                  <a:cubicBezTo>
                    <a:pt x="239591" y="2606"/>
                    <a:pt x="284746" y="0"/>
                    <a:pt x="330994" y="0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1195A21B-6072-4193-B8B4-DCF4583E4CB9}"/>
                </a:ext>
              </a:extLst>
            </p:cNvPr>
            <p:cNvSpPr/>
            <p:nvPr/>
          </p:nvSpPr>
          <p:spPr>
            <a:xfrm rot="20804529">
              <a:off x="2217071" y="2782079"/>
              <a:ext cx="161510" cy="331775"/>
            </a:xfrm>
            <a:custGeom>
              <a:avLst/>
              <a:gdLst>
                <a:gd name="connsiteX0" fmla="*/ 330994 w 654843"/>
                <a:gd name="connsiteY0" fmla="*/ 0 h 745116"/>
                <a:gd name="connsiteX1" fmla="*/ 466007 w 654843"/>
                <a:gd name="connsiteY1" fmla="*/ 7569 h 745116"/>
                <a:gd name="connsiteX2" fmla="*/ 578669 w 654843"/>
                <a:gd name="connsiteY2" fmla="*/ 27019 h 745116"/>
                <a:gd name="connsiteX3" fmla="*/ 604678 w 654843"/>
                <a:gd name="connsiteY3" fmla="*/ 85908 h 745116"/>
                <a:gd name="connsiteX4" fmla="*/ 605119 w 654843"/>
                <a:gd name="connsiteY4" fmla="*/ 99651 h 745116"/>
                <a:gd name="connsiteX5" fmla="*/ 618623 w 654843"/>
                <a:gd name="connsiteY5" fmla="*/ 127906 h 745116"/>
                <a:gd name="connsiteX6" fmla="*/ 654843 w 654843"/>
                <a:gd name="connsiteY6" fmla="*/ 390524 h 745116"/>
                <a:gd name="connsiteX7" fmla="*/ 618623 w 654843"/>
                <a:gd name="connsiteY7" fmla="*/ 653142 h 745116"/>
                <a:gd name="connsiteX8" fmla="*/ 604886 w 654843"/>
                <a:gd name="connsiteY8" fmla="*/ 681887 h 745116"/>
                <a:gd name="connsiteX9" fmla="*/ 604678 w 654843"/>
                <a:gd name="connsiteY9" fmla="*/ 688355 h 745116"/>
                <a:gd name="connsiteX10" fmla="*/ 592661 w 654843"/>
                <a:gd name="connsiteY10" fmla="*/ 715567 h 745116"/>
                <a:gd name="connsiteX11" fmla="*/ 591759 w 654843"/>
                <a:gd name="connsiteY11" fmla="*/ 715839 h 745116"/>
                <a:gd name="connsiteX12" fmla="*/ 330994 w 654843"/>
                <a:gd name="connsiteY12" fmla="*/ 745116 h 745116"/>
                <a:gd name="connsiteX13" fmla="*/ 70230 w 654843"/>
                <a:gd name="connsiteY13" fmla="*/ 715839 h 745116"/>
                <a:gd name="connsiteX14" fmla="*/ 69328 w 654843"/>
                <a:gd name="connsiteY14" fmla="*/ 715567 h 745116"/>
                <a:gd name="connsiteX15" fmla="*/ 59675 w 654843"/>
                <a:gd name="connsiteY15" fmla="*/ 693711 h 745116"/>
                <a:gd name="connsiteX16" fmla="*/ 50175 w 654843"/>
                <a:gd name="connsiteY16" fmla="*/ 682343 h 745116"/>
                <a:gd name="connsiteX17" fmla="*/ 0 w 654843"/>
                <a:gd name="connsiteY17" fmla="*/ 390524 h 745116"/>
                <a:gd name="connsiteX18" fmla="*/ 50175 w 654843"/>
                <a:gd name="connsiteY18" fmla="*/ 98706 h 745116"/>
                <a:gd name="connsiteX19" fmla="*/ 57170 w 654843"/>
                <a:gd name="connsiteY19" fmla="*/ 90335 h 745116"/>
                <a:gd name="connsiteX20" fmla="*/ 57312 w 654843"/>
                <a:gd name="connsiteY20" fmla="*/ 85908 h 745116"/>
                <a:gd name="connsiteX21" fmla="*/ 83321 w 654843"/>
                <a:gd name="connsiteY21" fmla="*/ 27018 h 745116"/>
                <a:gd name="connsiteX22" fmla="*/ 195981 w 654843"/>
                <a:gd name="connsiteY22" fmla="*/ 7569 h 745116"/>
                <a:gd name="connsiteX23" fmla="*/ 330994 w 654843"/>
                <a:gd name="connsiteY23" fmla="*/ 0 h 745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54843" h="745116">
                  <a:moveTo>
                    <a:pt x="330994" y="0"/>
                  </a:moveTo>
                  <a:cubicBezTo>
                    <a:pt x="377243" y="0"/>
                    <a:pt x="422396" y="2606"/>
                    <a:pt x="466007" y="7569"/>
                  </a:cubicBezTo>
                  <a:lnTo>
                    <a:pt x="578669" y="27019"/>
                  </a:lnTo>
                  <a:lnTo>
                    <a:pt x="604678" y="85908"/>
                  </a:lnTo>
                  <a:lnTo>
                    <a:pt x="605119" y="99651"/>
                  </a:lnTo>
                  <a:lnTo>
                    <a:pt x="618623" y="127906"/>
                  </a:lnTo>
                  <a:cubicBezTo>
                    <a:pt x="640476" y="184820"/>
                    <a:pt x="654843" y="281204"/>
                    <a:pt x="654843" y="390524"/>
                  </a:cubicBezTo>
                  <a:cubicBezTo>
                    <a:pt x="654843" y="499844"/>
                    <a:pt x="640476" y="596228"/>
                    <a:pt x="618623" y="653142"/>
                  </a:cubicBezTo>
                  <a:lnTo>
                    <a:pt x="604886" y="681887"/>
                  </a:lnTo>
                  <a:lnTo>
                    <a:pt x="604678" y="688355"/>
                  </a:lnTo>
                  <a:lnTo>
                    <a:pt x="592661" y="715567"/>
                  </a:lnTo>
                  <a:lnTo>
                    <a:pt x="591759" y="715839"/>
                  </a:lnTo>
                  <a:cubicBezTo>
                    <a:pt x="511610" y="734691"/>
                    <a:pt x="423491" y="745116"/>
                    <a:pt x="330994" y="745116"/>
                  </a:cubicBezTo>
                  <a:cubicBezTo>
                    <a:pt x="238496" y="745116"/>
                    <a:pt x="150378" y="734691"/>
                    <a:pt x="70230" y="715839"/>
                  </a:cubicBezTo>
                  <a:lnTo>
                    <a:pt x="69328" y="715567"/>
                  </a:lnTo>
                  <a:lnTo>
                    <a:pt x="59675" y="693711"/>
                  </a:lnTo>
                  <a:lnTo>
                    <a:pt x="50175" y="682343"/>
                  </a:lnTo>
                  <a:cubicBezTo>
                    <a:pt x="20689" y="634264"/>
                    <a:pt x="0" y="521708"/>
                    <a:pt x="0" y="390524"/>
                  </a:cubicBezTo>
                  <a:cubicBezTo>
                    <a:pt x="0" y="259340"/>
                    <a:pt x="20689" y="146784"/>
                    <a:pt x="50175" y="98706"/>
                  </a:cubicBezTo>
                  <a:lnTo>
                    <a:pt x="57170" y="90335"/>
                  </a:lnTo>
                  <a:lnTo>
                    <a:pt x="57312" y="85908"/>
                  </a:lnTo>
                  <a:lnTo>
                    <a:pt x="83321" y="27018"/>
                  </a:lnTo>
                  <a:lnTo>
                    <a:pt x="195981" y="7569"/>
                  </a:lnTo>
                  <a:cubicBezTo>
                    <a:pt x="239591" y="2606"/>
                    <a:pt x="284746" y="0"/>
                    <a:pt x="330994" y="0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2E0DA4C8-7B71-4923-9B54-76268A5321AF}"/>
                </a:ext>
              </a:extLst>
            </p:cNvPr>
            <p:cNvSpPr/>
            <p:nvPr/>
          </p:nvSpPr>
          <p:spPr>
            <a:xfrm rot="795471" flipH="1">
              <a:off x="2504815" y="2782078"/>
              <a:ext cx="161510" cy="331775"/>
            </a:xfrm>
            <a:custGeom>
              <a:avLst/>
              <a:gdLst>
                <a:gd name="connsiteX0" fmla="*/ 330994 w 654843"/>
                <a:gd name="connsiteY0" fmla="*/ 0 h 745116"/>
                <a:gd name="connsiteX1" fmla="*/ 466007 w 654843"/>
                <a:gd name="connsiteY1" fmla="*/ 7569 h 745116"/>
                <a:gd name="connsiteX2" fmla="*/ 578669 w 654843"/>
                <a:gd name="connsiteY2" fmla="*/ 27019 h 745116"/>
                <a:gd name="connsiteX3" fmla="*/ 604678 w 654843"/>
                <a:gd name="connsiteY3" fmla="*/ 85908 h 745116"/>
                <a:gd name="connsiteX4" fmla="*/ 605119 w 654843"/>
                <a:gd name="connsiteY4" fmla="*/ 99651 h 745116"/>
                <a:gd name="connsiteX5" fmla="*/ 618623 w 654843"/>
                <a:gd name="connsiteY5" fmla="*/ 127906 h 745116"/>
                <a:gd name="connsiteX6" fmla="*/ 654843 w 654843"/>
                <a:gd name="connsiteY6" fmla="*/ 390524 h 745116"/>
                <a:gd name="connsiteX7" fmla="*/ 618623 w 654843"/>
                <a:gd name="connsiteY7" fmla="*/ 653142 h 745116"/>
                <a:gd name="connsiteX8" fmla="*/ 604886 w 654843"/>
                <a:gd name="connsiteY8" fmla="*/ 681887 h 745116"/>
                <a:gd name="connsiteX9" fmla="*/ 604678 w 654843"/>
                <a:gd name="connsiteY9" fmla="*/ 688355 h 745116"/>
                <a:gd name="connsiteX10" fmla="*/ 592661 w 654843"/>
                <a:gd name="connsiteY10" fmla="*/ 715567 h 745116"/>
                <a:gd name="connsiteX11" fmla="*/ 591759 w 654843"/>
                <a:gd name="connsiteY11" fmla="*/ 715839 h 745116"/>
                <a:gd name="connsiteX12" fmla="*/ 330994 w 654843"/>
                <a:gd name="connsiteY12" fmla="*/ 745116 h 745116"/>
                <a:gd name="connsiteX13" fmla="*/ 70230 w 654843"/>
                <a:gd name="connsiteY13" fmla="*/ 715839 h 745116"/>
                <a:gd name="connsiteX14" fmla="*/ 69328 w 654843"/>
                <a:gd name="connsiteY14" fmla="*/ 715567 h 745116"/>
                <a:gd name="connsiteX15" fmla="*/ 59675 w 654843"/>
                <a:gd name="connsiteY15" fmla="*/ 693711 h 745116"/>
                <a:gd name="connsiteX16" fmla="*/ 50175 w 654843"/>
                <a:gd name="connsiteY16" fmla="*/ 682343 h 745116"/>
                <a:gd name="connsiteX17" fmla="*/ 0 w 654843"/>
                <a:gd name="connsiteY17" fmla="*/ 390524 h 745116"/>
                <a:gd name="connsiteX18" fmla="*/ 50175 w 654843"/>
                <a:gd name="connsiteY18" fmla="*/ 98706 h 745116"/>
                <a:gd name="connsiteX19" fmla="*/ 57170 w 654843"/>
                <a:gd name="connsiteY19" fmla="*/ 90335 h 745116"/>
                <a:gd name="connsiteX20" fmla="*/ 57312 w 654843"/>
                <a:gd name="connsiteY20" fmla="*/ 85908 h 745116"/>
                <a:gd name="connsiteX21" fmla="*/ 83321 w 654843"/>
                <a:gd name="connsiteY21" fmla="*/ 27018 h 745116"/>
                <a:gd name="connsiteX22" fmla="*/ 195981 w 654843"/>
                <a:gd name="connsiteY22" fmla="*/ 7569 h 745116"/>
                <a:gd name="connsiteX23" fmla="*/ 330994 w 654843"/>
                <a:gd name="connsiteY23" fmla="*/ 0 h 745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54843" h="745116">
                  <a:moveTo>
                    <a:pt x="330994" y="0"/>
                  </a:moveTo>
                  <a:cubicBezTo>
                    <a:pt x="377243" y="0"/>
                    <a:pt x="422396" y="2606"/>
                    <a:pt x="466007" y="7569"/>
                  </a:cubicBezTo>
                  <a:lnTo>
                    <a:pt x="578669" y="27019"/>
                  </a:lnTo>
                  <a:lnTo>
                    <a:pt x="604678" y="85908"/>
                  </a:lnTo>
                  <a:lnTo>
                    <a:pt x="605119" y="99651"/>
                  </a:lnTo>
                  <a:lnTo>
                    <a:pt x="618623" y="127906"/>
                  </a:lnTo>
                  <a:cubicBezTo>
                    <a:pt x="640476" y="184820"/>
                    <a:pt x="654843" y="281204"/>
                    <a:pt x="654843" y="390524"/>
                  </a:cubicBezTo>
                  <a:cubicBezTo>
                    <a:pt x="654843" y="499844"/>
                    <a:pt x="640476" y="596228"/>
                    <a:pt x="618623" y="653142"/>
                  </a:cubicBezTo>
                  <a:lnTo>
                    <a:pt x="604886" y="681887"/>
                  </a:lnTo>
                  <a:lnTo>
                    <a:pt x="604678" y="688355"/>
                  </a:lnTo>
                  <a:lnTo>
                    <a:pt x="592661" y="715567"/>
                  </a:lnTo>
                  <a:lnTo>
                    <a:pt x="591759" y="715839"/>
                  </a:lnTo>
                  <a:cubicBezTo>
                    <a:pt x="511610" y="734691"/>
                    <a:pt x="423491" y="745116"/>
                    <a:pt x="330994" y="745116"/>
                  </a:cubicBezTo>
                  <a:cubicBezTo>
                    <a:pt x="238496" y="745116"/>
                    <a:pt x="150378" y="734691"/>
                    <a:pt x="70230" y="715839"/>
                  </a:cubicBezTo>
                  <a:lnTo>
                    <a:pt x="69328" y="715567"/>
                  </a:lnTo>
                  <a:lnTo>
                    <a:pt x="59675" y="693711"/>
                  </a:lnTo>
                  <a:lnTo>
                    <a:pt x="50175" y="682343"/>
                  </a:lnTo>
                  <a:cubicBezTo>
                    <a:pt x="20689" y="634264"/>
                    <a:pt x="0" y="521708"/>
                    <a:pt x="0" y="390524"/>
                  </a:cubicBezTo>
                  <a:cubicBezTo>
                    <a:pt x="0" y="259340"/>
                    <a:pt x="20689" y="146784"/>
                    <a:pt x="50175" y="98706"/>
                  </a:cubicBezTo>
                  <a:lnTo>
                    <a:pt x="57170" y="90335"/>
                  </a:lnTo>
                  <a:lnTo>
                    <a:pt x="57312" y="85908"/>
                  </a:lnTo>
                  <a:lnTo>
                    <a:pt x="83321" y="27018"/>
                  </a:lnTo>
                  <a:lnTo>
                    <a:pt x="195981" y="7569"/>
                  </a:lnTo>
                  <a:cubicBezTo>
                    <a:pt x="239591" y="2606"/>
                    <a:pt x="284746" y="0"/>
                    <a:pt x="330994" y="0"/>
                  </a:cubicBezTo>
                  <a:close/>
                </a:path>
              </a:pathLst>
            </a:custGeom>
            <a:gradFill flip="none" rotWithShape="1">
              <a:gsLst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60827E1E-9F8E-435A-81E1-6A731BFB7CCE}"/>
                </a:ext>
              </a:extLst>
            </p:cNvPr>
            <p:cNvSpPr/>
            <p:nvPr/>
          </p:nvSpPr>
          <p:spPr>
            <a:xfrm>
              <a:off x="2135571" y="2928099"/>
              <a:ext cx="597696" cy="1088549"/>
            </a:xfrm>
            <a:custGeom>
              <a:avLst/>
              <a:gdLst>
                <a:gd name="connsiteX0" fmla="*/ 300212 w 597696"/>
                <a:gd name="connsiteY0" fmla="*/ 0 h 1088549"/>
                <a:gd name="connsiteX1" fmla="*/ 351763 w 597696"/>
                <a:gd name="connsiteY1" fmla="*/ 7142 h 1088549"/>
                <a:gd name="connsiteX2" fmla="*/ 394779 w 597696"/>
                <a:gd name="connsiteY2" fmla="*/ 25497 h 1088549"/>
                <a:gd name="connsiteX3" fmla="*/ 404710 w 597696"/>
                <a:gd name="connsiteY3" fmla="*/ 81068 h 1088549"/>
                <a:gd name="connsiteX4" fmla="*/ 404879 w 597696"/>
                <a:gd name="connsiteY4" fmla="*/ 94037 h 1088549"/>
                <a:gd name="connsiteX5" fmla="*/ 407716 w 597696"/>
                <a:gd name="connsiteY5" fmla="*/ 108711 h 1088549"/>
                <a:gd name="connsiteX6" fmla="*/ 413675 w 597696"/>
                <a:gd name="connsiteY6" fmla="*/ 109537 h 1088549"/>
                <a:gd name="connsiteX7" fmla="*/ 456691 w 597696"/>
                <a:gd name="connsiteY7" fmla="*/ 127891 h 1088549"/>
                <a:gd name="connsiteX8" fmla="*/ 466622 w 597696"/>
                <a:gd name="connsiteY8" fmla="*/ 183463 h 1088549"/>
                <a:gd name="connsiteX9" fmla="*/ 466791 w 597696"/>
                <a:gd name="connsiteY9" fmla="*/ 196431 h 1088549"/>
                <a:gd name="connsiteX10" fmla="*/ 471947 w 597696"/>
                <a:gd name="connsiteY10" fmla="*/ 223095 h 1088549"/>
                <a:gd name="connsiteX11" fmla="*/ 473837 w 597696"/>
                <a:gd name="connsiteY11" fmla="*/ 238693 h 1088549"/>
                <a:gd name="connsiteX12" fmla="*/ 528170 w 597696"/>
                <a:gd name="connsiteY12" fmla="*/ 250684 h 1088549"/>
                <a:gd name="connsiteX13" fmla="*/ 551909 w 597696"/>
                <a:gd name="connsiteY13" fmla="*/ 319394 h 1088549"/>
                <a:gd name="connsiteX14" fmla="*/ 552311 w 597696"/>
                <a:gd name="connsiteY14" fmla="*/ 335430 h 1088549"/>
                <a:gd name="connsiteX15" fmla="*/ 564637 w 597696"/>
                <a:gd name="connsiteY15" fmla="*/ 368397 h 1088549"/>
                <a:gd name="connsiteX16" fmla="*/ 597696 w 597696"/>
                <a:gd name="connsiteY16" fmla="*/ 674816 h 1088549"/>
                <a:gd name="connsiteX17" fmla="*/ 564637 w 597696"/>
                <a:gd name="connsiteY17" fmla="*/ 981235 h 1088549"/>
                <a:gd name="connsiteX18" fmla="*/ 552099 w 597696"/>
                <a:gd name="connsiteY18" fmla="*/ 1014774 h 1088549"/>
                <a:gd name="connsiteX19" fmla="*/ 551909 w 597696"/>
                <a:gd name="connsiteY19" fmla="*/ 1022321 h 1088549"/>
                <a:gd name="connsiteX20" fmla="*/ 540941 w 597696"/>
                <a:gd name="connsiteY20" fmla="*/ 1054072 h 1088549"/>
                <a:gd name="connsiteX21" fmla="*/ 540117 w 597696"/>
                <a:gd name="connsiteY21" fmla="*/ 1054389 h 1088549"/>
                <a:gd name="connsiteX22" fmla="*/ 302109 w 597696"/>
                <a:gd name="connsiteY22" fmla="*/ 1088549 h 1088549"/>
                <a:gd name="connsiteX23" fmla="*/ 64101 w 597696"/>
                <a:gd name="connsiteY23" fmla="*/ 1054389 h 1088549"/>
                <a:gd name="connsiteX24" fmla="*/ 63278 w 597696"/>
                <a:gd name="connsiteY24" fmla="*/ 1054072 h 1088549"/>
                <a:gd name="connsiteX25" fmla="*/ 54467 w 597696"/>
                <a:gd name="connsiteY25" fmla="*/ 1028571 h 1088549"/>
                <a:gd name="connsiteX26" fmla="*/ 45796 w 597696"/>
                <a:gd name="connsiteY26" fmla="*/ 1015306 h 1088549"/>
                <a:gd name="connsiteX27" fmla="*/ 0 w 597696"/>
                <a:gd name="connsiteY27" fmla="*/ 674816 h 1088549"/>
                <a:gd name="connsiteX28" fmla="*/ 45796 w 597696"/>
                <a:gd name="connsiteY28" fmla="*/ 334327 h 1088549"/>
                <a:gd name="connsiteX29" fmla="*/ 52181 w 597696"/>
                <a:gd name="connsiteY29" fmla="*/ 324560 h 1088549"/>
                <a:gd name="connsiteX30" fmla="*/ 52310 w 597696"/>
                <a:gd name="connsiteY30" fmla="*/ 319394 h 1088549"/>
                <a:gd name="connsiteX31" fmla="*/ 76050 w 597696"/>
                <a:gd name="connsiteY31" fmla="*/ 250682 h 1088549"/>
                <a:gd name="connsiteX32" fmla="*/ 138198 w 597696"/>
                <a:gd name="connsiteY32" fmla="*/ 236967 h 1088549"/>
                <a:gd name="connsiteX33" fmla="*/ 145365 w 597696"/>
                <a:gd name="connsiteY33" fmla="*/ 195540 h 1088549"/>
                <a:gd name="connsiteX34" fmla="*/ 148036 w 597696"/>
                <a:gd name="connsiteY34" fmla="*/ 187640 h 1088549"/>
                <a:gd name="connsiteX35" fmla="*/ 148090 w 597696"/>
                <a:gd name="connsiteY35" fmla="*/ 183463 h 1088549"/>
                <a:gd name="connsiteX36" fmla="*/ 158020 w 597696"/>
                <a:gd name="connsiteY36" fmla="*/ 127890 h 1088549"/>
                <a:gd name="connsiteX37" fmla="*/ 189287 w 597696"/>
                <a:gd name="connsiteY37" fmla="*/ 114550 h 1088549"/>
                <a:gd name="connsiteX38" fmla="*/ 192990 w 597696"/>
                <a:gd name="connsiteY38" fmla="*/ 93145 h 1088549"/>
                <a:gd name="connsiteX39" fmla="*/ 195661 w 597696"/>
                <a:gd name="connsiteY39" fmla="*/ 85246 h 1088549"/>
                <a:gd name="connsiteX40" fmla="*/ 195715 w 597696"/>
                <a:gd name="connsiteY40" fmla="*/ 81068 h 1088549"/>
                <a:gd name="connsiteX41" fmla="*/ 205645 w 597696"/>
                <a:gd name="connsiteY41" fmla="*/ 25496 h 1088549"/>
                <a:gd name="connsiteX42" fmla="*/ 248662 w 597696"/>
                <a:gd name="connsiteY42" fmla="*/ 7142 h 1088549"/>
                <a:gd name="connsiteX43" fmla="*/ 300212 w 597696"/>
                <a:gd name="connsiteY43" fmla="*/ 0 h 1088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597696" h="1088549">
                  <a:moveTo>
                    <a:pt x="300212" y="0"/>
                  </a:moveTo>
                  <a:cubicBezTo>
                    <a:pt x="317871" y="0"/>
                    <a:pt x="335111" y="2459"/>
                    <a:pt x="351763" y="7142"/>
                  </a:cubicBezTo>
                  <a:lnTo>
                    <a:pt x="394779" y="25497"/>
                  </a:lnTo>
                  <a:lnTo>
                    <a:pt x="404710" y="81068"/>
                  </a:lnTo>
                  <a:lnTo>
                    <a:pt x="404879" y="94037"/>
                  </a:lnTo>
                  <a:lnTo>
                    <a:pt x="407716" y="108711"/>
                  </a:lnTo>
                  <a:lnTo>
                    <a:pt x="413675" y="109537"/>
                  </a:lnTo>
                  <a:lnTo>
                    <a:pt x="456691" y="127891"/>
                  </a:lnTo>
                  <a:lnTo>
                    <a:pt x="466622" y="183463"/>
                  </a:lnTo>
                  <a:lnTo>
                    <a:pt x="466791" y="196431"/>
                  </a:lnTo>
                  <a:lnTo>
                    <a:pt x="471947" y="223095"/>
                  </a:lnTo>
                  <a:lnTo>
                    <a:pt x="473837" y="238693"/>
                  </a:lnTo>
                  <a:lnTo>
                    <a:pt x="528170" y="250684"/>
                  </a:lnTo>
                  <a:lnTo>
                    <a:pt x="551909" y="319394"/>
                  </a:lnTo>
                  <a:lnTo>
                    <a:pt x="552311" y="335430"/>
                  </a:lnTo>
                  <a:lnTo>
                    <a:pt x="564637" y="368397"/>
                  </a:lnTo>
                  <a:cubicBezTo>
                    <a:pt x="584583" y="434804"/>
                    <a:pt x="597696" y="547263"/>
                    <a:pt x="597696" y="674816"/>
                  </a:cubicBezTo>
                  <a:cubicBezTo>
                    <a:pt x="597696" y="802369"/>
                    <a:pt x="584583" y="914829"/>
                    <a:pt x="564637" y="981235"/>
                  </a:cubicBezTo>
                  <a:lnTo>
                    <a:pt x="552099" y="1014774"/>
                  </a:lnTo>
                  <a:lnTo>
                    <a:pt x="551909" y="1022321"/>
                  </a:lnTo>
                  <a:lnTo>
                    <a:pt x="540941" y="1054072"/>
                  </a:lnTo>
                  <a:lnTo>
                    <a:pt x="540117" y="1054389"/>
                  </a:lnTo>
                  <a:cubicBezTo>
                    <a:pt x="466963" y="1076385"/>
                    <a:pt x="386534" y="1088549"/>
                    <a:pt x="302109" y="1088549"/>
                  </a:cubicBezTo>
                  <a:cubicBezTo>
                    <a:pt x="217683" y="1088549"/>
                    <a:pt x="137255" y="1076385"/>
                    <a:pt x="64101" y="1054389"/>
                  </a:cubicBezTo>
                  <a:lnTo>
                    <a:pt x="63278" y="1054072"/>
                  </a:lnTo>
                  <a:lnTo>
                    <a:pt x="54467" y="1028571"/>
                  </a:lnTo>
                  <a:lnTo>
                    <a:pt x="45796" y="1015306"/>
                  </a:lnTo>
                  <a:cubicBezTo>
                    <a:pt x="18883" y="959209"/>
                    <a:pt x="0" y="827880"/>
                    <a:pt x="0" y="674816"/>
                  </a:cubicBezTo>
                  <a:cubicBezTo>
                    <a:pt x="0" y="521752"/>
                    <a:pt x="18883" y="390424"/>
                    <a:pt x="45796" y="334327"/>
                  </a:cubicBezTo>
                  <a:lnTo>
                    <a:pt x="52181" y="324560"/>
                  </a:lnTo>
                  <a:lnTo>
                    <a:pt x="52310" y="319394"/>
                  </a:lnTo>
                  <a:lnTo>
                    <a:pt x="76050" y="250682"/>
                  </a:lnTo>
                  <a:lnTo>
                    <a:pt x="138198" y="236967"/>
                  </a:lnTo>
                  <a:lnTo>
                    <a:pt x="145365" y="195540"/>
                  </a:lnTo>
                  <a:lnTo>
                    <a:pt x="148036" y="187640"/>
                  </a:lnTo>
                  <a:lnTo>
                    <a:pt x="148090" y="183463"/>
                  </a:lnTo>
                  <a:lnTo>
                    <a:pt x="158020" y="127890"/>
                  </a:lnTo>
                  <a:lnTo>
                    <a:pt x="189287" y="114550"/>
                  </a:lnTo>
                  <a:lnTo>
                    <a:pt x="192990" y="93145"/>
                  </a:lnTo>
                  <a:lnTo>
                    <a:pt x="195661" y="85246"/>
                  </a:lnTo>
                  <a:lnTo>
                    <a:pt x="195715" y="81068"/>
                  </a:lnTo>
                  <a:lnTo>
                    <a:pt x="205645" y="25496"/>
                  </a:lnTo>
                  <a:lnTo>
                    <a:pt x="248662" y="7142"/>
                  </a:lnTo>
                  <a:cubicBezTo>
                    <a:pt x="265313" y="2459"/>
                    <a:pt x="282554" y="0"/>
                    <a:pt x="300212" y="0"/>
                  </a:cubicBezTo>
                  <a:close/>
                </a:path>
              </a:pathLst>
            </a:custGeom>
            <a:gradFill flip="none" rotWithShape="1">
              <a:gsLst>
                <a:gs pos="100000">
                  <a:schemeClr val="tx1"/>
                </a:gs>
                <a:gs pos="70000">
                  <a:srgbClr val="C00000"/>
                </a:gs>
                <a:gs pos="0">
                  <a:srgbClr val="FF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F22DB757-A04B-4D06-9D04-409EF864BD55}"/>
                </a:ext>
              </a:extLst>
            </p:cNvPr>
            <p:cNvSpPr/>
            <p:nvPr/>
          </p:nvSpPr>
          <p:spPr>
            <a:xfrm>
              <a:off x="2181179" y="3044575"/>
              <a:ext cx="135687" cy="13568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9ACCFFEF-0817-4D89-8C42-62664D3281A9}"/>
                </a:ext>
              </a:extLst>
            </p:cNvPr>
            <p:cNvSpPr/>
            <p:nvPr/>
          </p:nvSpPr>
          <p:spPr>
            <a:xfrm>
              <a:off x="2562179" y="3044575"/>
              <a:ext cx="135687" cy="135687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29BA7218-26FB-418A-96FB-2B66106A6967}"/>
                </a:ext>
              </a:extLst>
            </p:cNvPr>
            <p:cNvSpPr/>
            <p:nvPr/>
          </p:nvSpPr>
          <p:spPr>
            <a:xfrm>
              <a:off x="2226163" y="306038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BCFB0CB4-82D7-4867-A209-D5F5AFB8E3CC}"/>
                </a:ext>
              </a:extLst>
            </p:cNvPr>
            <p:cNvSpPr/>
            <p:nvPr/>
          </p:nvSpPr>
          <p:spPr>
            <a:xfrm>
              <a:off x="2607163" y="3060384"/>
              <a:ext cx="45720" cy="457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98D70F8-92E1-4FF8-BB5C-652C718229BE}"/>
                </a:ext>
              </a:extLst>
            </p:cNvPr>
            <p:cNvSpPr/>
            <p:nvPr/>
          </p:nvSpPr>
          <p:spPr>
            <a:xfrm>
              <a:off x="2232926" y="3275509"/>
              <a:ext cx="400328" cy="628766"/>
            </a:xfrm>
            <a:custGeom>
              <a:avLst/>
              <a:gdLst>
                <a:gd name="connsiteX0" fmla="*/ 377068 w 400328"/>
                <a:gd name="connsiteY0" fmla="*/ 569119 h 628766"/>
                <a:gd name="connsiteX1" fmla="*/ 400328 w 400328"/>
                <a:gd name="connsiteY1" fmla="*/ 598943 h 628766"/>
                <a:gd name="connsiteX2" fmla="*/ 377068 w 400328"/>
                <a:gd name="connsiteY2" fmla="*/ 628766 h 628766"/>
                <a:gd name="connsiteX3" fmla="*/ 353808 w 400328"/>
                <a:gd name="connsiteY3" fmla="*/ 598943 h 628766"/>
                <a:gd name="connsiteX4" fmla="*/ 377068 w 400328"/>
                <a:gd name="connsiteY4" fmla="*/ 569119 h 628766"/>
                <a:gd name="connsiteX5" fmla="*/ 288617 w 400328"/>
                <a:gd name="connsiteY5" fmla="*/ 569119 h 628766"/>
                <a:gd name="connsiteX6" fmla="*/ 311877 w 400328"/>
                <a:gd name="connsiteY6" fmla="*/ 598943 h 628766"/>
                <a:gd name="connsiteX7" fmla="*/ 288617 w 400328"/>
                <a:gd name="connsiteY7" fmla="*/ 628766 h 628766"/>
                <a:gd name="connsiteX8" fmla="*/ 265357 w 400328"/>
                <a:gd name="connsiteY8" fmla="*/ 598943 h 628766"/>
                <a:gd name="connsiteX9" fmla="*/ 288617 w 400328"/>
                <a:gd name="connsiteY9" fmla="*/ 569119 h 628766"/>
                <a:gd name="connsiteX10" fmla="*/ 200165 w 400328"/>
                <a:gd name="connsiteY10" fmla="*/ 569119 h 628766"/>
                <a:gd name="connsiteX11" fmla="*/ 223425 w 400328"/>
                <a:gd name="connsiteY11" fmla="*/ 598943 h 628766"/>
                <a:gd name="connsiteX12" fmla="*/ 200165 w 400328"/>
                <a:gd name="connsiteY12" fmla="*/ 628766 h 628766"/>
                <a:gd name="connsiteX13" fmla="*/ 176904 w 400328"/>
                <a:gd name="connsiteY13" fmla="*/ 598943 h 628766"/>
                <a:gd name="connsiteX14" fmla="*/ 200165 w 400328"/>
                <a:gd name="connsiteY14" fmla="*/ 569119 h 628766"/>
                <a:gd name="connsiteX15" fmla="*/ 111712 w 400328"/>
                <a:gd name="connsiteY15" fmla="*/ 569119 h 628766"/>
                <a:gd name="connsiteX16" fmla="*/ 134973 w 400328"/>
                <a:gd name="connsiteY16" fmla="*/ 598943 h 628766"/>
                <a:gd name="connsiteX17" fmla="*/ 111712 w 400328"/>
                <a:gd name="connsiteY17" fmla="*/ 628766 h 628766"/>
                <a:gd name="connsiteX18" fmla="*/ 88452 w 400328"/>
                <a:gd name="connsiteY18" fmla="*/ 598943 h 628766"/>
                <a:gd name="connsiteX19" fmla="*/ 111712 w 400328"/>
                <a:gd name="connsiteY19" fmla="*/ 569119 h 628766"/>
                <a:gd name="connsiteX20" fmla="*/ 23260 w 400328"/>
                <a:gd name="connsiteY20" fmla="*/ 569119 h 628766"/>
                <a:gd name="connsiteX21" fmla="*/ 46520 w 400328"/>
                <a:gd name="connsiteY21" fmla="*/ 598943 h 628766"/>
                <a:gd name="connsiteX22" fmla="*/ 23260 w 400328"/>
                <a:gd name="connsiteY22" fmla="*/ 628766 h 628766"/>
                <a:gd name="connsiteX23" fmla="*/ 0 w 400328"/>
                <a:gd name="connsiteY23" fmla="*/ 598943 h 628766"/>
                <a:gd name="connsiteX24" fmla="*/ 23260 w 400328"/>
                <a:gd name="connsiteY24" fmla="*/ 569119 h 628766"/>
                <a:gd name="connsiteX25" fmla="*/ 377068 w 400328"/>
                <a:gd name="connsiteY25" fmla="*/ 428625 h 628766"/>
                <a:gd name="connsiteX26" fmla="*/ 400328 w 400328"/>
                <a:gd name="connsiteY26" fmla="*/ 458448 h 628766"/>
                <a:gd name="connsiteX27" fmla="*/ 377068 w 400328"/>
                <a:gd name="connsiteY27" fmla="*/ 488272 h 628766"/>
                <a:gd name="connsiteX28" fmla="*/ 353808 w 400328"/>
                <a:gd name="connsiteY28" fmla="*/ 458448 h 628766"/>
                <a:gd name="connsiteX29" fmla="*/ 377068 w 400328"/>
                <a:gd name="connsiteY29" fmla="*/ 428625 h 628766"/>
                <a:gd name="connsiteX30" fmla="*/ 288617 w 400328"/>
                <a:gd name="connsiteY30" fmla="*/ 428625 h 628766"/>
                <a:gd name="connsiteX31" fmla="*/ 311877 w 400328"/>
                <a:gd name="connsiteY31" fmla="*/ 458448 h 628766"/>
                <a:gd name="connsiteX32" fmla="*/ 288617 w 400328"/>
                <a:gd name="connsiteY32" fmla="*/ 488272 h 628766"/>
                <a:gd name="connsiteX33" fmla="*/ 265357 w 400328"/>
                <a:gd name="connsiteY33" fmla="*/ 458448 h 628766"/>
                <a:gd name="connsiteX34" fmla="*/ 288617 w 400328"/>
                <a:gd name="connsiteY34" fmla="*/ 428625 h 628766"/>
                <a:gd name="connsiteX35" fmla="*/ 200165 w 400328"/>
                <a:gd name="connsiteY35" fmla="*/ 428625 h 628766"/>
                <a:gd name="connsiteX36" fmla="*/ 223425 w 400328"/>
                <a:gd name="connsiteY36" fmla="*/ 458448 h 628766"/>
                <a:gd name="connsiteX37" fmla="*/ 200165 w 400328"/>
                <a:gd name="connsiteY37" fmla="*/ 488272 h 628766"/>
                <a:gd name="connsiteX38" fmla="*/ 176904 w 400328"/>
                <a:gd name="connsiteY38" fmla="*/ 458448 h 628766"/>
                <a:gd name="connsiteX39" fmla="*/ 200165 w 400328"/>
                <a:gd name="connsiteY39" fmla="*/ 428625 h 628766"/>
                <a:gd name="connsiteX40" fmla="*/ 111712 w 400328"/>
                <a:gd name="connsiteY40" fmla="*/ 428625 h 628766"/>
                <a:gd name="connsiteX41" fmla="*/ 134973 w 400328"/>
                <a:gd name="connsiteY41" fmla="*/ 458448 h 628766"/>
                <a:gd name="connsiteX42" fmla="*/ 111712 w 400328"/>
                <a:gd name="connsiteY42" fmla="*/ 488272 h 628766"/>
                <a:gd name="connsiteX43" fmla="*/ 88452 w 400328"/>
                <a:gd name="connsiteY43" fmla="*/ 458448 h 628766"/>
                <a:gd name="connsiteX44" fmla="*/ 111712 w 400328"/>
                <a:gd name="connsiteY44" fmla="*/ 428625 h 628766"/>
                <a:gd name="connsiteX45" fmla="*/ 23260 w 400328"/>
                <a:gd name="connsiteY45" fmla="*/ 428625 h 628766"/>
                <a:gd name="connsiteX46" fmla="*/ 46520 w 400328"/>
                <a:gd name="connsiteY46" fmla="*/ 458448 h 628766"/>
                <a:gd name="connsiteX47" fmla="*/ 23260 w 400328"/>
                <a:gd name="connsiteY47" fmla="*/ 488272 h 628766"/>
                <a:gd name="connsiteX48" fmla="*/ 0 w 400328"/>
                <a:gd name="connsiteY48" fmla="*/ 458448 h 628766"/>
                <a:gd name="connsiteX49" fmla="*/ 23260 w 400328"/>
                <a:gd name="connsiteY49" fmla="*/ 428625 h 628766"/>
                <a:gd name="connsiteX50" fmla="*/ 377068 w 400328"/>
                <a:gd name="connsiteY50" fmla="*/ 290513 h 628766"/>
                <a:gd name="connsiteX51" fmla="*/ 400328 w 400328"/>
                <a:gd name="connsiteY51" fmla="*/ 320336 h 628766"/>
                <a:gd name="connsiteX52" fmla="*/ 377068 w 400328"/>
                <a:gd name="connsiteY52" fmla="*/ 350160 h 628766"/>
                <a:gd name="connsiteX53" fmla="*/ 353808 w 400328"/>
                <a:gd name="connsiteY53" fmla="*/ 320336 h 628766"/>
                <a:gd name="connsiteX54" fmla="*/ 377068 w 400328"/>
                <a:gd name="connsiteY54" fmla="*/ 290513 h 628766"/>
                <a:gd name="connsiteX55" fmla="*/ 288617 w 400328"/>
                <a:gd name="connsiteY55" fmla="*/ 290513 h 628766"/>
                <a:gd name="connsiteX56" fmla="*/ 311877 w 400328"/>
                <a:gd name="connsiteY56" fmla="*/ 320336 h 628766"/>
                <a:gd name="connsiteX57" fmla="*/ 288617 w 400328"/>
                <a:gd name="connsiteY57" fmla="*/ 350160 h 628766"/>
                <a:gd name="connsiteX58" fmla="*/ 265357 w 400328"/>
                <a:gd name="connsiteY58" fmla="*/ 320336 h 628766"/>
                <a:gd name="connsiteX59" fmla="*/ 288617 w 400328"/>
                <a:gd name="connsiteY59" fmla="*/ 290513 h 628766"/>
                <a:gd name="connsiteX60" fmla="*/ 200165 w 400328"/>
                <a:gd name="connsiteY60" fmla="*/ 290513 h 628766"/>
                <a:gd name="connsiteX61" fmla="*/ 223425 w 400328"/>
                <a:gd name="connsiteY61" fmla="*/ 320336 h 628766"/>
                <a:gd name="connsiteX62" fmla="*/ 200165 w 400328"/>
                <a:gd name="connsiteY62" fmla="*/ 350160 h 628766"/>
                <a:gd name="connsiteX63" fmla="*/ 176904 w 400328"/>
                <a:gd name="connsiteY63" fmla="*/ 320336 h 628766"/>
                <a:gd name="connsiteX64" fmla="*/ 200165 w 400328"/>
                <a:gd name="connsiteY64" fmla="*/ 290513 h 628766"/>
                <a:gd name="connsiteX65" fmla="*/ 111712 w 400328"/>
                <a:gd name="connsiteY65" fmla="*/ 290513 h 628766"/>
                <a:gd name="connsiteX66" fmla="*/ 134973 w 400328"/>
                <a:gd name="connsiteY66" fmla="*/ 320336 h 628766"/>
                <a:gd name="connsiteX67" fmla="*/ 111712 w 400328"/>
                <a:gd name="connsiteY67" fmla="*/ 350160 h 628766"/>
                <a:gd name="connsiteX68" fmla="*/ 88452 w 400328"/>
                <a:gd name="connsiteY68" fmla="*/ 320336 h 628766"/>
                <a:gd name="connsiteX69" fmla="*/ 111712 w 400328"/>
                <a:gd name="connsiteY69" fmla="*/ 290513 h 628766"/>
                <a:gd name="connsiteX70" fmla="*/ 23260 w 400328"/>
                <a:gd name="connsiteY70" fmla="*/ 290513 h 628766"/>
                <a:gd name="connsiteX71" fmla="*/ 46520 w 400328"/>
                <a:gd name="connsiteY71" fmla="*/ 320336 h 628766"/>
                <a:gd name="connsiteX72" fmla="*/ 23260 w 400328"/>
                <a:gd name="connsiteY72" fmla="*/ 350160 h 628766"/>
                <a:gd name="connsiteX73" fmla="*/ 0 w 400328"/>
                <a:gd name="connsiteY73" fmla="*/ 320336 h 628766"/>
                <a:gd name="connsiteX74" fmla="*/ 23260 w 400328"/>
                <a:gd name="connsiteY74" fmla="*/ 290513 h 628766"/>
                <a:gd name="connsiteX75" fmla="*/ 377068 w 400328"/>
                <a:gd name="connsiteY75" fmla="*/ 145257 h 628766"/>
                <a:gd name="connsiteX76" fmla="*/ 400328 w 400328"/>
                <a:gd name="connsiteY76" fmla="*/ 175080 h 628766"/>
                <a:gd name="connsiteX77" fmla="*/ 377068 w 400328"/>
                <a:gd name="connsiteY77" fmla="*/ 204904 h 628766"/>
                <a:gd name="connsiteX78" fmla="*/ 353808 w 400328"/>
                <a:gd name="connsiteY78" fmla="*/ 175080 h 628766"/>
                <a:gd name="connsiteX79" fmla="*/ 377068 w 400328"/>
                <a:gd name="connsiteY79" fmla="*/ 145257 h 628766"/>
                <a:gd name="connsiteX80" fmla="*/ 288617 w 400328"/>
                <a:gd name="connsiteY80" fmla="*/ 145257 h 628766"/>
                <a:gd name="connsiteX81" fmla="*/ 311877 w 400328"/>
                <a:gd name="connsiteY81" fmla="*/ 175080 h 628766"/>
                <a:gd name="connsiteX82" fmla="*/ 288617 w 400328"/>
                <a:gd name="connsiteY82" fmla="*/ 204904 h 628766"/>
                <a:gd name="connsiteX83" fmla="*/ 265357 w 400328"/>
                <a:gd name="connsiteY83" fmla="*/ 175080 h 628766"/>
                <a:gd name="connsiteX84" fmla="*/ 288617 w 400328"/>
                <a:gd name="connsiteY84" fmla="*/ 145257 h 628766"/>
                <a:gd name="connsiteX85" fmla="*/ 200165 w 400328"/>
                <a:gd name="connsiteY85" fmla="*/ 145257 h 628766"/>
                <a:gd name="connsiteX86" fmla="*/ 223425 w 400328"/>
                <a:gd name="connsiteY86" fmla="*/ 175080 h 628766"/>
                <a:gd name="connsiteX87" fmla="*/ 200165 w 400328"/>
                <a:gd name="connsiteY87" fmla="*/ 204904 h 628766"/>
                <a:gd name="connsiteX88" fmla="*/ 176904 w 400328"/>
                <a:gd name="connsiteY88" fmla="*/ 175080 h 628766"/>
                <a:gd name="connsiteX89" fmla="*/ 200165 w 400328"/>
                <a:gd name="connsiteY89" fmla="*/ 145257 h 628766"/>
                <a:gd name="connsiteX90" fmla="*/ 111712 w 400328"/>
                <a:gd name="connsiteY90" fmla="*/ 145257 h 628766"/>
                <a:gd name="connsiteX91" fmla="*/ 134973 w 400328"/>
                <a:gd name="connsiteY91" fmla="*/ 175080 h 628766"/>
                <a:gd name="connsiteX92" fmla="*/ 111712 w 400328"/>
                <a:gd name="connsiteY92" fmla="*/ 204904 h 628766"/>
                <a:gd name="connsiteX93" fmla="*/ 88452 w 400328"/>
                <a:gd name="connsiteY93" fmla="*/ 175080 h 628766"/>
                <a:gd name="connsiteX94" fmla="*/ 111712 w 400328"/>
                <a:gd name="connsiteY94" fmla="*/ 145257 h 628766"/>
                <a:gd name="connsiteX95" fmla="*/ 23260 w 400328"/>
                <a:gd name="connsiteY95" fmla="*/ 145257 h 628766"/>
                <a:gd name="connsiteX96" fmla="*/ 46520 w 400328"/>
                <a:gd name="connsiteY96" fmla="*/ 175080 h 628766"/>
                <a:gd name="connsiteX97" fmla="*/ 23260 w 400328"/>
                <a:gd name="connsiteY97" fmla="*/ 204904 h 628766"/>
                <a:gd name="connsiteX98" fmla="*/ 0 w 400328"/>
                <a:gd name="connsiteY98" fmla="*/ 175080 h 628766"/>
                <a:gd name="connsiteX99" fmla="*/ 23260 w 400328"/>
                <a:gd name="connsiteY99" fmla="*/ 145257 h 628766"/>
                <a:gd name="connsiteX100" fmla="*/ 377068 w 400328"/>
                <a:gd name="connsiteY100" fmla="*/ 0 h 628766"/>
                <a:gd name="connsiteX101" fmla="*/ 400328 w 400328"/>
                <a:gd name="connsiteY101" fmla="*/ 29823 h 628766"/>
                <a:gd name="connsiteX102" fmla="*/ 377068 w 400328"/>
                <a:gd name="connsiteY102" fmla="*/ 59647 h 628766"/>
                <a:gd name="connsiteX103" fmla="*/ 353808 w 400328"/>
                <a:gd name="connsiteY103" fmla="*/ 29823 h 628766"/>
                <a:gd name="connsiteX104" fmla="*/ 377068 w 400328"/>
                <a:gd name="connsiteY104" fmla="*/ 0 h 628766"/>
                <a:gd name="connsiteX105" fmla="*/ 288617 w 400328"/>
                <a:gd name="connsiteY105" fmla="*/ 0 h 628766"/>
                <a:gd name="connsiteX106" fmla="*/ 311877 w 400328"/>
                <a:gd name="connsiteY106" fmla="*/ 29823 h 628766"/>
                <a:gd name="connsiteX107" fmla="*/ 288617 w 400328"/>
                <a:gd name="connsiteY107" fmla="*/ 59647 h 628766"/>
                <a:gd name="connsiteX108" fmla="*/ 265357 w 400328"/>
                <a:gd name="connsiteY108" fmla="*/ 29823 h 628766"/>
                <a:gd name="connsiteX109" fmla="*/ 288617 w 400328"/>
                <a:gd name="connsiteY109" fmla="*/ 0 h 628766"/>
                <a:gd name="connsiteX110" fmla="*/ 200165 w 400328"/>
                <a:gd name="connsiteY110" fmla="*/ 0 h 628766"/>
                <a:gd name="connsiteX111" fmla="*/ 223425 w 400328"/>
                <a:gd name="connsiteY111" fmla="*/ 29823 h 628766"/>
                <a:gd name="connsiteX112" fmla="*/ 200165 w 400328"/>
                <a:gd name="connsiteY112" fmla="*/ 59647 h 628766"/>
                <a:gd name="connsiteX113" fmla="*/ 176904 w 400328"/>
                <a:gd name="connsiteY113" fmla="*/ 29823 h 628766"/>
                <a:gd name="connsiteX114" fmla="*/ 200165 w 400328"/>
                <a:gd name="connsiteY114" fmla="*/ 0 h 628766"/>
                <a:gd name="connsiteX115" fmla="*/ 111712 w 400328"/>
                <a:gd name="connsiteY115" fmla="*/ 0 h 628766"/>
                <a:gd name="connsiteX116" fmla="*/ 134973 w 400328"/>
                <a:gd name="connsiteY116" fmla="*/ 29823 h 628766"/>
                <a:gd name="connsiteX117" fmla="*/ 111712 w 400328"/>
                <a:gd name="connsiteY117" fmla="*/ 59647 h 628766"/>
                <a:gd name="connsiteX118" fmla="*/ 88452 w 400328"/>
                <a:gd name="connsiteY118" fmla="*/ 29823 h 628766"/>
                <a:gd name="connsiteX119" fmla="*/ 111712 w 400328"/>
                <a:gd name="connsiteY119" fmla="*/ 0 h 628766"/>
                <a:gd name="connsiteX120" fmla="*/ 23260 w 400328"/>
                <a:gd name="connsiteY120" fmla="*/ 0 h 628766"/>
                <a:gd name="connsiteX121" fmla="*/ 46520 w 400328"/>
                <a:gd name="connsiteY121" fmla="*/ 29823 h 628766"/>
                <a:gd name="connsiteX122" fmla="*/ 23260 w 400328"/>
                <a:gd name="connsiteY122" fmla="*/ 59647 h 628766"/>
                <a:gd name="connsiteX123" fmla="*/ 0 w 400328"/>
                <a:gd name="connsiteY123" fmla="*/ 29823 h 628766"/>
                <a:gd name="connsiteX124" fmla="*/ 23260 w 400328"/>
                <a:gd name="connsiteY124" fmla="*/ 0 h 628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400328" h="628766">
                  <a:moveTo>
                    <a:pt x="377068" y="569119"/>
                  </a:moveTo>
                  <a:cubicBezTo>
                    <a:pt x="389914" y="569119"/>
                    <a:pt x="400328" y="582471"/>
                    <a:pt x="400328" y="598943"/>
                  </a:cubicBezTo>
                  <a:cubicBezTo>
                    <a:pt x="400328" y="615414"/>
                    <a:pt x="389914" y="628766"/>
                    <a:pt x="377068" y="628766"/>
                  </a:cubicBezTo>
                  <a:cubicBezTo>
                    <a:pt x="364222" y="628766"/>
                    <a:pt x="353808" y="615414"/>
                    <a:pt x="353808" y="598943"/>
                  </a:cubicBezTo>
                  <a:cubicBezTo>
                    <a:pt x="353808" y="582471"/>
                    <a:pt x="364222" y="569119"/>
                    <a:pt x="377068" y="569119"/>
                  </a:cubicBezTo>
                  <a:close/>
                  <a:moveTo>
                    <a:pt x="288617" y="569119"/>
                  </a:moveTo>
                  <a:cubicBezTo>
                    <a:pt x="301463" y="569119"/>
                    <a:pt x="311877" y="582471"/>
                    <a:pt x="311877" y="598943"/>
                  </a:cubicBezTo>
                  <a:cubicBezTo>
                    <a:pt x="311877" y="615414"/>
                    <a:pt x="301463" y="628766"/>
                    <a:pt x="288617" y="628766"/>
                  </a:cubicBezTo>
                  <a:cubicBezTo>
                    <a:pt x="275771" y="628766"/>
                    <a:pt x="265357" y="615414"/>
                    <a:pt x="265357" y="598943"/>
                  </a:cubicBezTo>
                  <a:cubicBezTo>
                    <a:pt x="265357" y="582471"/>
                    <a:pt x="275771" y="569119"/>
                    <a:pt x="288617" y="569119"/>
                  </a:cubicBezTo>
                  <a:close/>
                  <a:moveTo>
                    <a:pt x="200165" y="569119"/>
                  </a:moveTo>
                  <a:cubicBezTo>
                    <a:pt x="213011" y="569119"/>
                    <a:pt x="223425" y="582471"/>
                    <a:pt x="223425" y="598943"/>
                  </a:cubicBezTo>
                  <a:cubicBezTo>
                    <a:pt x="223425" y="615414"/>
                    <a:pt x="213011" y="628766"/>
                    <a:pt x="200165" y="628766"/>
                  </a:cubicBezTo>
                  <a:cubicBezTo>
                    <a:pt x="187319" y="628766"/>
                    <a:pt x="176904" y="615414"/>
                    <a:pt x="176904" y="598943"/>
                  </a:cubicBezTo>
                  <a:cubicBezTo>
                    <a:pt x="176904" y="582471"/>
                    <a:pt x="187319" y="569119"/>
                    <a:pt x="200165" y="569119"/>
                  </a:cubicBezTo>
                  <a:close/>
                  <a:moveTo>
                    <a:pt x="111712" y="569119"/>
                  </a:moveTo>
                  <a:cubicBezTo>
                    <a:pt x="124558" y="569119"/>
                    <a:pt x="134973" y="582471"/>
                    <a:pt x="134973" y="598943"/>
                  </a:cubicBezTo>
                  <a:cubicBezTo>
                    <a:pt x="134973" y="615414"/>
                    <a:pt x="124558" y="628766"/>
                    <a:pt x="111712" y="628766"/>
                  </a:cubicBezTo>
                  <a:cubicBezTo>
                    <a:pt x="98867" y="628766"/>
                    <a:pt x="88452" y="615414"/>
                    <a:pt x="88452" y="598943"/>
                  </a:cubicBezTo>
                  <a:cubicBezTo>
                    <a:pt x="88452" y="582471"/>
                    <a:pt x="98867" y="569119"/>
                    <a:pt x="111712" y="569119"/>
                  </a:cubicBezTo>
                  <a:close/>
                  <a:moveTo>
                    <a:pt x="23260" y="569119"/>
                  </a:moveTo>
                  <a:cubicBezTo>
                    <a:pt x="36106" y="569119"/>
                    <a:pt x="46520" y="582471"/>
                    <a:pt x="46520" y="598943"/>
                  </a:cubicBezTo>
                  <a:cubicBezTo>
                    <a:pt x="46520" y="615414"/>
                    <a:pt x="36106" y="628766"/>
                    <a:pt x="23260" y="628766"/>
                  </a:cubicBezTo>
                  <a:cubicBezTo>
                    <a:pt x="10414" y="628766"/>
                    <a:pt x="0" y="615414"/>
                    <a:pt x="0" y="598943"/>
                  </a:cubicBezTo>
                  <a:cubicBezTo>
                    <a:pt x="0" y="582471"/>
                    <a:pt x="10414" y="569119"/>
                    <a:pt x="23260" y="569119"/>
                  </a:cubicBezTo>
                  <a:close/>
                  <a:moveTo>
                    <a:pt x="377068" y="428625"/>
                  </a:moveTo>
                  <a:cubicBezTo>
                    <a:pt x="389914" y="428625"/>
                    <a:pt x="400328" y="441977"/>
                    <a:pt x="400328" y="458448"/>
                  </a:cubicBezTo>
                  <a:cubicBezTo>
                    <a:pt x="400328" y="474920"/>
                    <a:pt x="389914" y="488272"/>
                    <a:pt x="377068" y="488272"/>
                  </a:cubicBezTo>
                  <a:cubicBezTo>
                    <a:pt x="364222" y="488272"/>
                    <a:pt x="353808" y="474920"/>
                    <a:pt x="353808" y="458448"/>
                  </a:cubicBezTo>
                  <a:cubicBezTo>
                    <a:pt x="353808" y="441977"/>
                    <a:pt x="364222" y="428625"/>
                    <a:pt x="377068" y="428625"/>
                  </a:cubicBezTo>
                  <a:close/>
                  <a:moveTo>
                    <a:pt x="288617" y="428625"/>
                  </a:moveTo>
                  <a:cubicBezTo>
                    <a:pt x="301463" y="428625"/>
                    <a:pt x="311877" y="441977"/>
                    <a:pt x="311877" y="458448"/>
                  </a:cubicBezTo>
                  <a:cubicBezTo>
                    <a:pt x="311877" y="474920"/>
                    <a:pt x="301463" y="488272"/>
                    <a:pt x="288617" y="488272"/>
                  </a:cubicBezTo>
                  <a:cubicBezTo>
                    <a:pt x="275771" y="488272"/>
                    <a:pt x="265357" y="474920"/>
                    <a:pt x="265357" y="458448"/>
                  </a:cubicBezTo>
                  <a:cubicBezTo>
                    <a:pt x="265357" y="441977"/>
                    <a:pt x="275771" y="428625"/>
                    <a:pt x="288617" y="428625"/>
                  </a:cubicBezTo>
                  <a:close/>
                  <a:moveTo>
                    <a:pt x="200165" y="428625"/>
                  </a:moveTo>
                  <a:cubicBezTo>
                    <a:pt x="213011" y="428625"/>
                    <a:pt x="223425" y="441977"/>
                    <a:pt x="223425" y="458448"/>
                  </a:cubicBezTo>
                  <a:cubicBezTo>
                    <a:pt x="223425" y="474920"/>
                    <a:pt x="213011" y="488272"/>
                    <a:pt x="200165" y="488272"/>
                  </a:cubicBezTo>
                  <a:cubicBezTo>
                    <a:pt x="187319" y="488272"/>
                    <a:pt x="176904" y="474920"/>
                    <a:pt x="176904" y="458448"/>
                  </a:cubicBezTo>
                  <a:cubicBezTo>
                    <a:pt x="176904" y="441977"/>
                    <a:pt x="187319" y="428625"/>
                    <a:pt x="200165" y="428625"/>
                  </a:cubicBezTo>
                  <a:close/>
                  <a:moveTo>
                    <a:pt x="111712" y="428625"/>
                  </a:moveTo>
                  <a:cubicBezTo>
                    <a:pt x="124558" y="428625"/>
                    <a:pt x="134973" y="441977"/>
                    <a:pt x="134973" y="458448"/>
                  </a:cubicBezTo>
                  <a:cubicBezTo>
                    <a:pt x="134973" y="474920"/>
                    <a:pt x="124558" y="488272"/>
                    <a:pt x="111712" y="488272"/>
                  </a:cubicBezTo>
                  <a:cubicBezTo>
                    <a:pt x="98867" y="488272"/>
                    <a:pt x="88452" y="474920"/>
                    <a:pt x="88452" y="458448"/>
                  </a:cubicBezTo>
                  <a:cubicBezTo>
                    <a:pt x="88452" y="441977"/>
                    <a:pt x="98867" y="428625"/>
                    <a:pt x="111712" y="428625"/>
                  </a:cubicBezTo>
                  <a:close/>
                  <a:moveTo>
                    <a:pt x="23260" y="428625"/>
                  </a:moveTo>
                  <a:cubicBezTo>
                    <a:pt x="36106" y="428625"/>
                    <a:pt x="46520" y="441977"/>
                    <a:pt x="46520" y="458448"/>
                  </a:cubicBezTo>
                  <a:cubicBezTo>
                    <a:pt x="46520" y="474920"/>
                    <a:pt x="36106" y="488272"/>
                    <a:pt x="23260" y="488272"/>
                  </a:cubicBezTo>
                  <a:cubicBezTo>
                    <a:pt x="10414" y="488272"/>
                    <a:pt x="0" y="474920"/>
                    <a:pt x="0" y="458448"/>
                  </a:cubicBezTo>
                  <a:cubicBezTo>
                    <a:pt x="0" y="441977"/>
                    <a:pt x="10414" y="428625"/>
                    <a:pt x="23260" y="428625"/>
                  </a:cubicBezTo>
                  <a:close/>
                  <a:moveTo>
                    <a:pt x="377068" y="290513"/>
                  </a:moveTo>
                  <a:cubicBezTo>
                    <a:pt x="389914" y="290513"/>
                    <a:pt x="400328" y="303865"/>
                    <a:pt x="400328" y="320336"/>
                  </a:cubicBezTo>
                  <a:cubicBezTo>
                    <a:pt x="400328" y="336808"/>
                    <a:pt x="389914" y="350160"/>
                    <a:pt x="377068" y="350160"/>
                  </a:cubicBezTo>
                  <a:cubicBezTo>
                    <a:pt x="364222" y="350160"/>
                    <a:pt x="353808" y="336808"/>
                    <a:pt x="353808" y="320336"/>
                  </a:cubicBezTo>
                  <a:cubicBezTo>
                    <a:pt x="353808" y="303865"/>
                    <a:pt x="364222" y="290513"/>
                    <a:pt x="377068" y="290513"/>
                  </a:cubicBezTo>
                  <a:close/>
                  <a:moveTo>
                    <a:pt x="288617" y="290513"/>
                  </a:moveTo>
                  <a:cubicBezTo>
                    <a:pt x="301463" y="290513"/>
                    <a:pt x="311877" y="303865"/>
                    <a:pt x="311877" y="320336"/>
                  </a:cubicBezTo>
                  <a:cubicBezTo>
                    <a:pt x="311877" y="336808"/>
                    <a:pt x="301463" y="350160"/>
                    <a:pt x="288617" y="350160"/>
                  </a:cubicBezTo>
                  <a:cubicBezTo>
                    <a:pt x="275771" y="350160"/>
                    <a:pt x="265357" y="336808"/>
                    <a:pt x="265357" y="320336"/>
                  </a:cubicBezTo>
                  <a:cubicBezTo>
                    <a:pt x="265357" y="303865"/>
                    <a:pt x="275771" y="290513"/>
                    <a:pt x="288617" y="290513"/>
                  </a:cubicBezTo>
                  <a:close/>
                  <a:moveTo>
                    <a:pt x="200165" y="290513"/>
                  </a:moveTo>
                  <a:cubicBezTo>
                    <a:pt x="213011" y="290513"/>
                    <a:pt x="223425" y="303865"/>
                    <a:pt x="223425" y="320336"/>
                  </a:cubicBezTo>
                  <a:cubicBezTo>
                    <a:pt x="223425" y="336808"/>
                    <a:pt x="213011" y="350160"/>
                    <a:pt x="200165" y="350160"/>
                  </a:cubicBezTo>
                  <a:cubicBezTo>
                    <a:pt x="187319" y="350160"/>
                    <a:pt x="176904" y="336808"/>
                    <a:pt x="176904" y="320336"/>
                  </a:cubicBezTo>
                  <a:cubicBezTo>
                    <a:pt x="176904" y="303865"/>
                    <a:pt x="187319" y="290513"/>
                    <a:pt x="200165" y="290513"/>
                  </a:cubicBezTo>
                  <a:close/>
                  <a:moveTo>
                    <a:pt x="111712" y="290513"/>
                  </a:moveTo>
                  <a:cubicBezTo>
                    <a:pt x="124558" y="290513"/>
                    <a:pt x="134973" y="303865"/>
                    <a:pt x="134973" y="320336"/>
                  </a:cubicBezTo>
                  <a:cubicBezTo>
                    <a:pt x="134973" y="336808"/>
                    <a:pt x="124558" y="350160"/>
                    <a:pt x="111712" y="350160"/>
                  </a:cubicBezTo>
                  <a:cubicBezTo>
                    <a:pt x="98867" y="350160"/>
                    <a:pt x="88452" y="336808"/>
                    <a:pt x="88452" y="320336"/>
                  </a:cubicBezTo>
                  <a:cubicBezTo>
                    <a:pt x="88452" y="303865"/>
                    <a:pt x="98867" y="290513"/>
                    <a:pt x="111712" y="290513"/>
                  </a:cubicBezTo>
                  <a:close/>
                  <a:moveTo>
                    <a:pt x="23260" y="290513"/>
                  </a:moveTo>
                  <a:cubicBezTo>
                    <a:pt x="36106" y="290513"/>
                    <a:pt x="46520" y="303865"/>
                    <a:pt x="46520" y="320336"/>
                  </a:cubicBezTo>
                  <a:cubicBezTo>
                    <a:pt x="46520" y="336808"/>
                    <a:pt x="36106" y="350160"/>
                    <a:pt x="23260" y="350160"/>
                  </a:cubicBezTo>
                  <a:cubicBezTo>
                    <a:pt x="10414" y="350160"/>
                    <a:pt x="0" y="336808"/>
                    <a:pt x="0" y="320336"/>
                  </a:cubicBezTo>
                  <a:cubicBezTo>
                    <a:pt x="0" y="303865"/>
                    <a:pt x="10414" y="290513"/>
                    <a:pt x="23260" y="290513"/>
                  </a:cubicBezTo>
                  <a:close/>
                  <a:moveTo>
                    <a:pt x="377068" y="145257"/>
                  </a:moveTo>
                  <a:cubicBezTo>
                    <a:pt x="389914" y="145257"/>
                    <a:pt x="400328" y="158609"/>
                    <a:pt x="400328" y="175080"/>
                  </a:cubicBezTo>
                  <a:cubicBezTo>
                    <a:pt x="400328" y="191552"/>
                    <a:pt x="389914" y="204904"/>
                    <a:pt x="377068" y="204904"/>
                  </a:cubicBezTo>
                  <a:cubicBezTo>
                    <a:pt x="364222" y="204904"/>
                    <a:pt x="353808" y="191552"/>
                    <a:pt x="353808" y="175080"/>
                  </a:cubicBezTo>
                  <a:cubicBezTo>
                    <a:pt x="353808" y="158609"/>
                    <a:pt x="364222" y="145257"/>
                    <a:pt x="377068" y="145257"/>
                  </a:cubicBezTo>
                  <a:close/>
                  <a:moveTo>
                    <a:pt x="288617" y="145257"/>
                  </a:moveTo>
                  <a:cubicBezTo>
                    <a:pt x="301463" y="145257"/>
                    <a:pt x="311877" y="158609"/>
                    <a:pt x="311877" y="175080"/>
                  </a:cubicBezTo>
                  <a:cubicBezTo>
                    <a:pt x="311877" y="191552"/>
                    <a:pt x="301463" y="204904"/>
                    <a:pt x="288617" y="204904"/>
                  </a:cubicBezTo>
                  <a:cubicBezTo>
                    <a:pt x="275771" y="204904"/>
                    <a:pt x="265357" y="191552"/>
                    <a:pt x="265357" y="175080"/>
                  </a:cubicBezTo>
                  <a:cubicBezTo>
                    <a:pt x="265357" y="158609"/>
                    <a:pt x="275771" y="145257"/>
                    <a:pt x="288617" y="145257"/>
                  </a:cubicBezTo>
                  <a:close/>
                  <a:moveTo>
                    <a:pt x="200165" y="145257"/>
                  </a:moveTo>
                  <a:cubicBezTo>
                    <a:pt x="213011" y="145257"/>
                    <a:pt x="223425" y="158609"/>
                    <a:pt x="223425" y="175080"/>
                  </a:cubicBezTo>
                  <a:cubicBezTo>
                    <a:pt x="223425" y="191552"/>
                    <a:pt x="213011" y="204904"/>
                    <a:pt x="200165" y="204904"/>
                  </a:cubicBezTo>
                  <a:cubicBezTo>
                    <a:pt x="187319" y="204904"/>
                    <a:pt x="176904" y="191552"/>
                    <a:pt x="176904" y="175080"/>
                  </a:cubicBezTo>
                  <a:cubicBezTo>
                    <a:pt x="176904" y="158609"/>
                    <a:pt x="187319" y="145257"/>
                    <a:pt x="200165" y="145257"/>
                  </a:cubicBezTo>
                  <a:close/>
                  <a:moveTo>
                    <a:pt x="111712" y="145257"/>
                  </a:moveTo>
                  <a:cubicBezTo>
                    <a:pt x="124558" y="145257"/>
                    <a:pt x="134973" y="158609"/>
                    <a:pt x="134973" y="175080"/>
                  </a:cubicBezTo>
                  <a:cubicBezTo>
                    <a:pt x="134973" y="191552"/>
                    <a:pt x="124558" y="204904"/>
                    <a:pt x="111712" y="204904"/>
                  </a:cubicBezTo>
                  <a:cubicBezTo>
                    <a:pt x="98867" y="204904"/>
                    <a:pt x="88452" y="191552"/>
                    <a:pt x="88452" y="175080"/>
                  </a:cubicBezTo>
                  <a:cubicBezTo>
                    <a:pt x="88452" y="158609"/>
                    <a:pt x="98867" y="145257"/>
                    <a:pt x="111712" y="145257"/>
                  </a:cubicBezTo>
                  <a:close/>
                  <a:moveTo>
                    <a:pt x="23260" y="145257"/>
                  </a:moveTo>
                  <a:cubicBezTo>
                    <a:pt x="36106" y="145257"/>
                    <a:pt x="46520" y="158609"/>
                    <a:pt x="46520" y="175080"/>
                  </a:cubicBezTo>
                  <a:cubicBezTo>
                    <a:pt x="46520" y="191552"/>
                    <a:pt x="36106" y="204904"/>
                    <a:pt x="23260" y="204904"/>
                  </a:cubicBezTo>
                  <a:cubicBezTo>
                    <a:pt x="10414" y="204904"/>
                    <a:pt x="0" y="191552"/>
                    <a:pt x="0" y="175080"/>
                  </a:cubicBezTo>
                  <a:cubicBezTo>
                    <a:pt x="0" y="158609"/>
                    <a:pt x="10414" y="145257"/>
                    <a:pt x="23260" y="145257"/>
                  </a:cubicBezTo>
                  <a:close/>
                  <a:moveTo>
                    <a:pt x="377068" y="0"/>
                  </a:moveTo>
                  <a:cubicBezTo>
                    <a:pt x="389914" y="0"/>
                    <a:pt x="400328" y="13352"/>
                    <a:pt x="400328" y="29823"/>
                  </a:cubicBezTo>
                  <a:cubicBezTo>
                    <a:pt x="400328" y="46295"/>
                    <a:pt x="389914" y="59647"/>
                    <a:pt x="377068" y="59647"/>
                  </a:cubicBezTo>
                  <a:cubicBezTo>
                    <a:pt x="364222" y="59647"/>
                    <a:pt x="353808" y="46295"/>
                    <a:pt x="353808" y="29823"/>
                  </a:cubicBezTo>
                  <a:cubicBezTo>
                    <a:pt x="353808" y="13352"/>
                    <a:pt x="364222" y="0"/>
                    <a:pt x="377068" y="0"/>
                  </a:cubicBezTo>
                  <a:close/>
                  <a:moveTo>
                    <a:pt x="288617" y="0"/>
                  </a:moveTo>
                  <a:cubicBezTo>
                    <a:pt x="301463" y="0"/>
                    <a:pt x="311877" y="13352"/>
                    <a:pt x="311877" y="29823"/>
                  </a:cubicBezTo>
                  <a:cubicBezTo>
                    <a:pt x="311877" y="46295"/>
                    <a:pt x="301463" y="59647"/>
                    <a:pt x="288617" y="59647"/>
                  </a:cubicBezTo>
                  <a:cubicBezTo>
                    <a:pt x="275771" y="59647"/>
                    <a:pt x="265357" y="46295"/>
                    <a:pt x="265357" y="29823"/>
                  </a:cubicBezTo>
                  <a:cubicBezTo>
                    <a:pt x="265357" y="13352"/>
                    <a:pt x="275771" y="0"/>
                    <a:pt x="288617" y="0"/>
                  </a:cubicBezTo>
                  <a:close/>
                  <a:moveTo>
                    <a:pt x="200165" y="0"/>
                  </a:moveTo>
                  <a:cubicBezTo>
                    <a:pt x="213011" y="0"/>
                    <a:pt x="223425" y="13352"/>
                    <a:pt x="223425" y="29823"/>
                  </a:cubicBezTo>
                  <a:cubicBezTo>
                    <a:pt x="223425" y="46295"/>
                    <a:pt x="213011" y="59647"/>
                    <a:pt x="200165" y="59647"/>
                  </a:cubicBezTo>
                  <a:cubicBezTo>
                    <a:pt x="187319" y="59647"/>
                    <a:pt x="176904" y="46295"/>
                    <a:pt x="176904" y="29823"/>
                  </a:cubicBezTo>
                  <a:cubicBezTo>
                    <a:pt x="176904" y="13352"/>
                    <a:pt x="187319" y="0"/>
                    <a:pt x="200165" y="0"/>
                  </a:cubicBezTo>
                  <a:close/>
                  <a:moveTo>
                    <a:pt x="111712" y="0"/>
                  </a:moveTo>
                  <a:cubicBezTo>
                    <a:pt x="124558" y="0"/>
                    <a:pt x="134973" y="13352"/>
                    <a:pt x="134973" y="29823"/>
                  </a:cubicBezTo>
                  <a:cubicBezTo>
                    <a:pt x="134973" y="46295"/>
                    <a:pt x="124558" y="59647"/>
                    <a:pt x="111712" y="59647"/>
                  </a:cubicBezTo>
                  <a:cubicBezTo>
                    <a:pt x="98867" y="59647"/>
                    <a:pt x="88452" y="46295"/>
                    <a:pt x="88452" y="29823"/>
                  </a:cubicBezTo>
                  <a:cubicBezTo>
                    <a:pt x="88452" y="13352"/>
                    <a:pt x="98867" y="0"/>
                    <a:pt x="111712" y="0"/>
                  </a:cubicBezTo>
                  <a:close/>
                  <a:moveTo>
                    <a:pt x="23260" y="0"/>
                  </a:moveTo>
                  <a:cubicBezTo>
                    <a:pt x="36106" y="0"/>
                    <a:pt x="46520" y="13352"/>
                    <a:pt x="46520" y="29823"/>
                  </a:cubicBezTo>
                  <a:cubicBezTo>
                    <a:pt x="46520" y="46295"/>
                    <a:pt x="36106" y="59647"/>
                    <a:pt x="23260" y="59647"/>
                  </a:cubicBezTo>
                  <a:cubicBezTo>
                    <a:pt x="10414" y="59647"/>
                    <a:pt x="0" y="46295"/>
                    <a:pt x="0" y="29823"/>
                  </a:cubicBezTo>
                  <a:cubicBezTo>
                    <a:pt x="0" y="13352"/>
                    <a:pt x="10414" y="0"/>
                    <a:pt x="23260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B0B929B0-9DDD-4AAD-A385-CD7BFE8550F3}"/>
              </a:ext>
            </a:extLst>
          </p:cNvPr>
          <p:cNvGrpSpPr/>
          <p:nvPr/>
        </p:nvGrpSpPr>
        <p:grpSpPr>
          <a:xfrm>
            <a:off x="3758477" y="4133192"/>
            <a:ext cx="2408096" cy="2081651"/>
            <a:chOff x="1192121" y="4405553"/>
            <a:chExt cx="2408096" cy="2081651"/>
          </a:xfrm>
        </p:grpSpPr>
        <p:sp>
          <p:nvSpPr>
            <p:cNvPr id="113" name="星: 24 pt 112">
              <a:extLst>
                <a:ext uri="{FF2B5EF4-FFF2-40B4-BE49-F238E27FC236}">
                  <a16:creationId xmlns:a16="http://schemas.microsoft.com/office/drawing/2014/main" id="{DC48AC46-4B50-49E5-B5DA-386432611D95}"/>
                </a:ext>
              </a:extLst>
            </p:cNvPr>
            <p:cNvSpPr/>
            <p:nvPr/>
          </p:nvSpPr>
          <p:spPr>
            <a:xfrm>
              <a:off x="1309678" y="4456767"/>
              <a:ext cx="633422" cy="910571"/>
            </a:xfrm>
            <a:prstGeom prst="star24">
              <a:avLst>
                <a:gd name="adj" fmla="val 44767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02D49C2C-EF49-412A-8C3F-BD453DD519C2}"/>
                </a:ext>
              </a:extLst>
            </p:cNvPr>
            <p:cNvSpPr/>
            <p:nvPr/>
          </p:nvSpPr>
          <p:spPr>
            <a:xfrm rot="1800000">
              <a:off x="3224953" y="5250896"/>
              <a:ext cx="375264" cy="225022"/>
            </a:xfrm>
            <a:custGeom>
              <a:avLst/>
              <a:gdLst>
                <a:gd name="connsiteX0" fmla="*/ 189427 w 378854"/>
                <a:gd name="connsiteY0" fmla="*/ 0 h 283078"/>
                <a:gd name="connsiteX1" fmla="*/ 377499 w 378854"/>
                <a:gd name="connsiteY1" fmla="*/ 130126 h 283078"/>
                <a:gd name="connsiteX2" fmla="*/ 378854 w 378854"/>
                <a:gd name="connsiteY2" fmla="*/ 141539 h 283078"/>
                <a:gd name="connsiteX3" fmla="*/ 377499 w 378854"/>
                <a:gd name="connsiteY3" fmla="*/ 152952 h 283078"/>
                <a:gd name="connsiteX4" fmla="*/ 189427 w 378854"/>
                <a:gd name="connsiteY4" fmla="*/ 283078 h 283078"/>
                <a:gd name="connsiteX5" fmla="*/ 1355 w 378854"/>
                <a:gd name="connsiteY5" fmla="*/ 152952 h 283078"/>
                <a:gd name="connsiteX6" fmla="*/ 0 w 378854"/>
                <a:gd name="connsiteY6" fmla="*/ 141539 h 283078"/>
                <a:gd name="connsiteX7" fmla="*/ 1355 w 378854"/>
                <a:gd name="connsiteY7" fmla="*/ 130126 h 283078"/>
                <a:gd name="connsiteX8" fmla="*/ 189427 w 378854"/>
                <a:gd name="connsiteY8" fmla="*/ 0 h 283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78854" h="283078">
                  <a:moveTo>
                    <a:pt x="189427" y="0"/>
                  </a:moveTo>
                  <a:cubicBezTo>
                    <a:pt x="282197" y="0"/>
                    <a:pt x="359598" y="55863"/>
                    <a:pt x="377499" y="130126"/>
                  </a:cubicBezTo>
                  <a:lnTo>
                    <a:pt x="378854" y="141539"/>
                  </a:lnTo>
                  <a:lnTo>
                    <a:pt x="377499" y="152952"/>
                  </a:lnTo>
                  <a:cubicBezTo>
                    <a:pt x="359598" y="227215"/>
                    <a:pt x="282197" y="283078"/>
                    <a:pt x="189427" y="283078"/>
                  </a:cubicBezTo>
                  <a:cubicBezTo>
                    <a:pt x="96657" y="283078"/>
                    <a:pt x="19256" y="227215"/>
                    <a:pt x="1355" y="152952"/>
                  </a:cubicBezTo>
                  <a:lnTo>
                    <a:pt x="0" y="141539"/>
                  </a:lnTo>
                  <a:lnTo>
                    <a:pt x="1355" y="130126"/>
                  </a:lnTo>
                  <a:cubicBezTo>
                    <a:pt x="19256" y="55863"/>
                    <a:pt x="96657" y="0"/>
                    <a:pt x="189427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54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台形 114">
              <a:extLst>
                <a:ext uri="{FF2B5EF4-FFF2-40B4-BE49-F238E27FC236}">
                  <a16:creationId xmlns:a16="http://schemas.microsoft.com/office/drawing/2014/main" id="{3B2D8B84-95A0-4D77-BF52-C2B41846761D}"/>
                </a:ext>
              </a:extLst>
            </p:cNvPr>
            <p:cNvSpPr/>
            <p:nvPr/>
          </p:nvSpPr>
          <p:spPr>
            <a:xfrm rot="10800000">
              <a:off x="2706881" y="5855626"/>
              <a:ext cx="151024" cy="540410"/>
            </a:xfrm>
            <a:prstGeom prst="trapezoid">
              <a:avLst/>
            </a:prstGeom>
            <a:gradFill flip="none" rotWithShape="1">
              <a:gsLst>
                <a:gs pos="0">
                  <a:srgbClr val="663300"/>
                </a:gs>
                <a:gs pos="54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FF674233-C46A-445C-A4BE-AF172E0EEB72}"/>
                </a:ext>
              </a:extLst>
            </p:cNvPr>
            <p:cNvSpPr/>
            <p:nvPr/>
          </p:nvSpPr>
          <p:spPr>
            <a:xfrm rot="10800000">
              <a:off x="1372731" y="4855543"/>
              <a:ext cx="2020244" cy="1540493"/>
            </a:xfrm>
            <a:custGeom>
              <a:avLst/>
              <a:gdLst>
                <a:gd name="connsiteX0" fmla="*/ 1633444 w 2020244"/>
                <a:gd name="connsiteY0" fmla="*/ 1540493 h 1540493"/>
                <a:gd name="connsiteX1" fmla="*/ 1549910 w 2020244"/>
                <a:gd name="connsiteY1" fmla="*/ 1269253 h 1540493"/>
                <a:gd name="connsiteX2" fmla="*/ 1489769 w 2020244"/>
                <a:gd name="connsiteY2" fmla="*/ 1249311 h 1540493"/>
                <a:gd name="connsiteX3" fmla="*/ 1442025 w 2020244"/>
                <a:gd name="connsiteY3" fmla="*/ 1254124 h 1540493"/>
                <a:gd name="connsiteX4" fmla="*/ 236902 w 2020244"/>
                <a:gd name="connsiteY4" fmla="*/ 1254124 h 1540493"/>
                <a:gd name="connsiteX5" fmla="*/ 0 w 2020244"/>
                <a:gd name="connsiteY5" fmla="*/ 1017222 h 1540493"/>
                <a:gd name="connsiteX6" fmla="*/ 0 w 2020244"/>
                <a:gd name="connsiteY6" fmla="*/ 841374 h 1540493"/>
                <a:gd name="connsiteX7" fmla="*/ 120892 w 2020244"/>
                <a:gd name="connsiteY7" fmla="*/ 549515 h 1540493"/>
                <a:gd name="connsiteX8" fmla="*/ 165496 w 2020244"/>
                <a:gd name="connsiteY8" fmla="*/ 512713 h 1540493"/>
                <a:gd name="connsiteX9" fmla="*/ 201317 w 2020244"/>
                <a:gd name="connsiteY9" fmla="*/ 0 h 1540493"/>
                <a:gd name="connsiteX10" fmla="*/ 276829 w 2020244"/>
                <a:gd name="connsiteY10" fmla="*/ 0 h 1540493"/>
                <a:gd name="connsiteX11" fmla="*/ 307832 w 2020244"/>
                <a:gd name="connsiteY11" fmla="*/ 443756 h 1540493"/>
                <a:gd name="connsiteX12" fmla="*/ 329567 w 2020244"/>
                <a:gd name="connsiteY12" fmla="*/ 437009 h 1540493"/>
                <a:gd name="connsiteX13" fmla="*/ 412750 w 2020244"/>
                <a:gd name="connsiteY13" fmla="*/ 428624 h 1540493"/>
                <a:gd name="connsiteX14" fmla="*/ 981444 w 2020244"/>
                <a:gd name="connsiteY14" fmla="*/ 428624 h 1540493"/>
                <a:gd name="connsiteX15" fmla="*/ 1011390 w 2020244"/>
                <a:gd name="connsiteY15" fmla="*/ 1 h 1540493"/>
                <a:gd name="connsiteX16" fmla="*/ 1086902 w 2020244"/>
                <a:gd name="connsiteY16" fmla="*/ 1 h 1540493"/>
                <a:gd name="connsiteX17" fmla="*/ 1116848 w 2020244"/>
                <a:gd name="connsiteY17" fmla="*/ 428625 h 1540493"/>
                <a:gd name="connsiteX18" fmla="*/ 1266177 w 2020244"/>
                <a:gd name="connsiteY18" fmla="*/ 428625 h 1540493"/>
                <a:gd name="connsiteX19" fmla="*/ 1349361 w 2020244"/>
                <a:gd name="connsiteY19" fmla="*/ 437011 h 1540493"/>
                <a:gd name="connsiteX20" fmla="*/ 1393354 w 2020244"/>
                <a:gd name="connsiteY20" fmla="*/ 450667 h 1540493"/>
                <a:gd name="connsiteX21" fmla="*/ 1424840 w 2020244"/>
                <a:gd name="connsiteY21" fmla="*/ 1 h 1540493"/>
                <a:gd name="connsiteX22" fmla="*/ 1500352 w 2020244"/>
                <a:gd name="connsiteY22" fmla="*/ 1 h 1540493"/>
                <a:gd name="connsiteX23" fmla="*/ 1535853 w 2020244"/>
                <a:gd name="connsiteY23" fmla="*/ 508138 h 1540493"/>
                <a:gd name="connsiteX24" fmla="*/ 1541003 w 2020244"/>
                <a:gd name="connsiteY24" fmla="*/ 506222 h 1540493"/>
                <a:gd name="connsiteX25" fmla="*/ 1581798 w 2020244"/>
                <a:gd name="connsiteY25" fmla="*/ 557937 h 1540493"/>
                <a:gd name="connsiteX26" fmla="*/ 1623028 w 2020244"/>
                <a:gd name="connsiteY26" fmla="*/ 560517 h 1540493"/>
                <a:gd name="connsiteX27" fmla="*/ 1656204 w 2020244"/>
                <a:gd name="connsiteY27" fmla="*/ 617418 h 1540493"/>
                <a:gd name="connsiteX28" fmla="*/ 1702061 w 2020244"/>
                <a:gd name="connsiteY28" fmla="*/ 634975 h 1540493"/>
                <a:gd name="connsiteX29" fmla="*/ 1725355 w 2020244"/>
                <a:gd name="connsiteY29" fmla="*/ 693183 h 1540493"/>
                <a:gd name="connsiteX30" fmla="*/ 1772721 w 2020244"/>
                <a:gd name="connsiteY30" fmla="*/ 724522 h 1540493"/>
                <a:gd name="connsiteX31" fmla="*/ 1784548 w 2020244"/>
                <a:gd name="connsiteY31" fmla="*/ 780073 h 1540493"/>
                <a:gd name="connsiteX32" fmla="*/ 1830189 w 2020244"/>
                <a:gd name="connsiteY32" fmla="*/ 823057 h 1540493"/>
                <a:gd name="connsiteX33" fmla="*/ 1829742 w 2020244"/>
                <a:gd name="connsiteY33" fmla="*/ 872159 h 1540493"/>
                <a:gd name="connsiteX34" fmla="*/ 1870550 w 2020244"/>
                <a:gd name="connsiteY34" fmla="*/ 923861 h 1540493"/>
                <a:gd name="connsiteX35" fmla="*/ 1857859 w 2020244"/>
                <a:gd name="connsiteY35" fmla="*/ 963173 h 1540493"/>
                <a:gd name="connsiteX36" fmla="*/ 1891052 w 2020244"/>
                <a:gd name="connsiteY36" fmla="*/ 1020067 h 1540493"/>
                <a:gd name="connsiteX37" fmla="*/ 1866983 w 2020244"/>
                <a:gd name="connsiteY37" fmla="*/ 1046909 h 1540493"/>
                <a:gd name="connsiteX38" fmla="*/ 1876435 w 2020244"/>
                <a:gd name="connsiteY38" fmla="*/ 1070505 h 1540493"/>
                <a:gd name="connsiteX39" fmla="*/ 1934391 w 2020244"/>
                <a:gd name="connsiteY39" fmla="*/ 1165745 h 1540493"/>
                <a:gd name="connsiteX40" fmla="*/ 2020244 w 2020244"/>
                <a:gd name="connsiteY40" fmla="*/ 1534329 h 1540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020244" h="1540493">
                  <a:moveTo>
                    <a:pt x="1633444" y="1540493"/>
                  </a:moveTo>
                  <a:cubicBezTo>
                    <a:pt x="1631874" y="1441988"/>
                    <a:pt x="1601922" y="1348369"/>
                    <a:pt x="1549910" y="1269253"/>
                  </a:cubicBezTo>
                  <a:lnTo>
                    <a:pt x="1489769" y="1249311"/>
                  </a:lnTo>
                  <a:cubicBezTo>
                    <a:pt x="1474347" y="1252467"/>
                    <a:pt x="1458379" y="1254124"/>
                    <a:pt x="1442025" y="1254124"/>
                  </a:cubicBezTo>
                  <a:lnTo>
                    <a:pt x="236902" y="1254124"/>
                  </a:lnTo>
                  <a:cubicBezTo>
                    <a:pt x="106065" y="1254124"/>
                    <a:pt x="0" y="1148059"/>
                    <a:pt x="0" y="1017222"/>
                  </a:cubicBezTo>
                  <a:lnTo>
                    <a:pt x="0" y="841374"/>
                  </a:lnTo>
                  <a:cubicBezTo>
                    <a:pt x="0" y="727396"/>
                    <a:pt x="46199" y="624208"/>
                    <a:pt x="120892" y="549515"/>
                  </a:cubicBezTo>
                  <a:lnTo>
                    <a:pt x="165496" y="512713"/>
                  </a:lnTo>
                  <a:lnTo>
                    <a:pt x="201317" y="0"/>
                  </a:lnTo>
                  <a:lnTo>
                    <a:pt x="276829" y="0"/>
                  </a:lnTo>
                  <a:lnTo>
                    <a:pt x="307832" y="443756"/>
                  </a:lnTo>
                  <a:lnTo>
                    <a:pt x="329567" y="437009"/>
                  </a:lnTo>
                  <a:cubicBezTo>
                    <a:pt x="356436" y="431511"/>
                    <a:pt x="384256" y="428624"/>
                    <a:pt x="412750" y="428624"/>
                  </a:cubicBezTo>
                  <a:lnTo>
                    <a:pt x="981444" y="428624"/>
                  </a:lnTo>
                  <a:lnTo>
                    <a:pt x="1011390" y="1"/>
                  </a:lnTo>
                  <a:lnTo>
                    <a:pt x="1086902" y="1"/>
                  </a:lnTo>
                  <a:lnTo>
                    <a:pt x="1116848" y="428625"/>
                  </a:lnTo>
                  <a:lnTo>
                    <a:pt x="1266177" y="428625"/>
                  </a:lnTo>
                  <a:cubicBezTo>
                    <a:pt x="1294671" y="428625"/>
                    <a:pt x="1322491" y="431513"/>
                    <a:pt x="1349361" y="437011"/>
                  </a:cubicBezTo>
                  <a:lnTo>
                    <a:pt x="1393354" y="450667"/>
                  </a:lnTo>
                  <a:lnTo>
                    <a:pt x="1424840" y="1"/>
                  </a:lnTo>
                  <a:lnTo>
                    <a:pt x="1500352" y="1"/>
                  </a:lnTo>
                  <a:lnTo>
                    <a:pt x="1535853" y="508138"/>
                  </a:lnTo>
                  <a:lnTo>
                    <a:pt x="1541003" y="506222"/>
                  </a:lnTo>
                  <a:lnTo>
                    <a:pt x="1581798" y="557937"/>
                  </a:lnTo>
                  <a:lnTo>
                    <a:pt x="1623028" y="560517"/>
                  </a:lnTo>
                  <a:lnTo>
                    <a:pt x="1656204" y="617418"/>
                  </a:lnTo>
                  <a:lnTo>
                    <a:pt x="1702061" y="634975"/>
                  </a:lnTo>
                  <a:lnTo>
                    <a:pt x="1725355" y="693183"/>
                  </a:lnTo>
                  <a:lnTo>
                    <a:pt x="1772721" y="724522"/>
                  </a:lnTo>
                  <a:lnTo>
                    <a:pt x="1784548" y="780073"/>
                  </a:lnTo>
                  <a:lnTo>
                    <a:pt x="1830189" y="823057"/>
                  </a:lnTo>
                  <a:lnTo>
                    <a:pt x="1829742" y="872159"/>
                  </a:lnTo>
                  <a:lnTo>
                    <a:pt x="1870550" y="923861"/>
                  </a:lnTo>
                  <a:lnTo>
                    <a:pt x="1857859" y="963173"/>
                  </a:lnTo>
                  <a:lnTo>
                    <a:pt x="1891052" y="1020067"/>
                  </a:lnTo>
                  <a:lnTo>
                    <a:pt x="1866983" y="1046909"/>
                  </a:lnTo>
                  <a:lnTo>
                    <a:pt x="1876435" y="1070505"/>
                  </a:lnTo>
                  <a:lnTo>
                    <a:pt x="1934391" y="1165745"/>
                  </a:lnTo>
                  <a:cubicBezTo>
                    <a:pt x="1987988" y="1279005"/>
                    <a:pt x="2018171" y="1404247"/>
                    <a:pt x="2020244" y="1534329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/>
                </a:gs>
                <a:gs pos="2800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41A8B482-563A-4CE2-AD3E-FA882E044D7C}"/>
                </a:ext>
              </a:extLst>
            </p:cNvPr>
            <p:cNvSpPr/>
            <p:nvPr/>
          </p:nvSpPr>
          <p:spPr>
            <a:xfrm>
              <a:off x="1875113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7B2DC1B6-DBE7-476E-A4FD-80A76E409CF1}"/>
                </a:ext>
              </a:extLst>
            </p:cNvPr>
            <p:cNvSpPr/>
            <p:nvPr/>
          </p:nvSpPr>
          <p:spPr>
            <a:xfrm>
              <a:off x="228386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D554D1D0-DC69-4FA0-9FE5-A6E369352C61}"/>
                </a:ext>
              </a:extLst>
            </p:cNvPr>
            <p:cNvSpPr/>
            <p:nvPr/>
          </p:nvSpPr>
          <p:spPr>
            <a:xfrm>
              <a:off x="272449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B589CEA2-E853-42CB-95A6-F164B746FD62}"/>
                </a:ext>
              </a:extLst>
            </p:cNvPr>
            <p:cNvSpPr/>
            <p:nvPr/>
          </p:nvSpPr>
          <p:spPr>
            <a:xfrm>
              <a:off x="3099147" y="6381748"/>
              <a:ext cx="119922" cy="105456"/>
            </a:xfrm>
            <a:custGeom>
              <a:avLst/>
              <a:gdLst>
                <a:gd name="connsiteX0" fmla="*/ 69681 w 210856"/>
                <a:gd name="connsiteY0" fmla="*/ 0 h 163412"/>
                <a:gd name="connsiteX1" fmla="*/ 141175 w 210856"/>
                <a:gd name="connsiteY1" fmla="*/ 0 h 163412"/>
                <a:gd name="connsiteX2" fmla="*/ 210856 w 210856"/>
                <a:gd name="connsiteY2" fmla="*/ 69681 h 163412"/>
                <a:gd name="connsiteX3" fmla="*/ 210856 w 210856"/>
                <a:gd name="connsiteY3" fmla="*/ 96737 h 163412"/>
                <a:gd name="connsiteX4" fmla="*/ 144181 w 210856"/>
                <a:gd name="connsiteY4" fmla="*/ 163412 h 163412"/>
                <a:gd name="connsiteX5" fmla="*/ 120372 w 210856"/>
                <a:gd name="connsiteY5" fmla="*/ 163412 h 163412"/>
                <a:gd name="connsiteX6" fmla="*/ 105428 w 210856"/>
                <a:gd name="connsiteY6" fmla="*/ 124697 h 163412"/>
                <a:gd name="connsiteX7" fmla="*/ 90484 w 210856"/>
                <a:gd name="connsiteY7" fmla="*/ 163412 h 163412"/>
                <a:gd name="connsiteX8" fmla="*/ 66675 w 210856"/>
                <a:gd name="connsiteY8" fmla="*/ 163412 h 163412"/>
                <a:gd name="connsiteX9" fmla="*/ 0 w 210856"/>
                <a:gd name="connsiteY9" fmla="*/ 96737 h 163412"/>
                <a:gd name="connsiteX10" fmla="*/ 0 w 210856"/>
                <a:gd name="connsiteY10" fmla="*/ 69681 h 163412"/>
                <a:gd name="connsiteX11" fmla="*/ 69681 w 210856"/>
                <a:gd name="connsiteY11" fmla="*/ 0 h 163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10856" h="163412">
                  <a:moveTo>
                    <a:pt x="69681" y="0"/>
                  </a:moveTo>
                  <a:lnTo>
                    <a:pt x="141175" y="0"/>
                  </a:lnTo>
                  <a:cubicBezTo>
                    <a:pt x="179659" y="0"/>
                    <a:pt x="210856" y="31197"/>
                    <a:pt x="210856" y="69681"/>
                  </a:cubicBezTo>
                  <a:lnTo>
                    <a:pt x="210856" y="96737"/>
                  </a:lnTo>
                  <a:cubicBezTo>
                    <a:pt x="210856" y="133561"/>
                    <a:pt x="181005" y="163412"/>
                    <a:pt x="144181" y="163412"/>
                  </a:cubicBezTo>
                  <a:lnTo>
                    <a:pt x="120372" y="163412"/>
                  </a:lnTo>
                  <a:lnTo>
                    <a:pt x="105428" y="124697"/>
                  </a:lnTo>
                  <a:lnTo>
                    <a:pt x="90484" y="163412"/>
                  </a:lnTo>
                  <a:lnTo>
                    <a:pt x="66675" y="163412"/>
                  </a:lnTo>
                  <a:cubicBezTo>
                    <a:pt x="29851" y="163412"/>
                    <a:pt x="0" y="133561"/>
                    <a:pt x="0" y="96737"/>
                  </a:cubicBezTo>
                  <a:lnTo>
                    <a:pt x="0" y="69681"/>
                  </a:lnTo>
                  <a:cubicBezTo>
                    <a:pt x="0" y="31197"/>
                    <a:pt x="31197" y="0"/>
                    <a:pt x="69681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1" name="星: 24 pt 120">
              <a:extLst>
                <a:ext uri="{FF2B5EF4-FFF2-40B4-BE49-F238E27FC236}">
                  <a16:creationId xmlns:a16="http://schemas.microsoft.com/office/drawing/2014/main" id="{05F7C1FC-E71F-42F7-8B82-4BCD05149855}"/>
                </a:ext>
              </a:extLst>
            </p:cNvPr>
            <p:cNvSpPr/>
            <p:nvPr/>
          </p:nvSpPr>
          <p:spPr>
            <a:xfrm>
              <a:off x="1192121" y="4692593"/>
              <a:ext cx="868536" cy="927157"/>
            </a:xfrm>
            <a:prstGeom prst="star24">
              <a:avLst>
                <a:gd name="adj" fmla="val 46859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8F0DBC79-2C01-45CD-8E08-86F5124AA212}"/>
                </a:ext>
              </a:extLst>
            </p:cNvPr>
            <p:cNvGrpSpPr/>
            <p:nvPr/>
          </p:nvGrpSpPr>
          <p:grpSpPr>
            <a:xfrm rot="19648751">
              <a:off x="1233936" y="4411868"/>
              <a:ext cx="277587" cy="648400"/>
              <a:chOff x="3267882" y="3856016"/>
              <a:chExt cx="304007" cy="654436"/>
            </a:xfrm>
          </p:grpSpPr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2FEB9162-6D5D-449B-9E02-2A13378ACA67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5852C79C-8619-445C-95EB-73B4D117ADA8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3" name="グループ化 122">
              <a:extLst>
                <a:ext uri="{FF2B5EF4-FFF2-40B4-BE49-F238E27FC236}">
                  <a16:creationId xmlns:a16="http://schemas.microsoft.com/office/drawing/2014/main" id="{D9494E23-CE24-4AF8-AAEE-C5FDED56581A}"/>
                </a:ext>
              </a:extLst>
            </p:cNvPr>
            <p:cNvGrpSpPr/>
            <p:nvPr/>
          </p:nvGrpSpPr>
          <p:grpSpPr>
            <a:xfrm rot="1951249" flipH="1">
              <a:off x="1698684" y="4411868"/>
              <a:ext cx="277587" cy="648400"/>
              <a:chOff x="3267882" y="3856016"/>
              <a:chExt cx="304007" cy="654436"/>
            </a:xfrm>
          </p:grpSpPr>
          <p:sp>
            <p:nvSpPr>
              <p:cNvPr id="132" name="楕円 131">
                <a:extLst>
                  <a:ext uri="{FF2B5EF4-FFF2-40B4-BE49-F238E27FC236}">
                    <a16:creationId xmlns:a16="http://schemas.microsoft.com/office/drawing/2014/main" id="{5794D914-9393-4920-86CB-0975BAF7BCA3}"/>
                  </a:ext>
                </a:extLst>
              </p:cNvPr>
              <p:cNvSpPr/>
              <p:nvPr/>
            </p:nvSpPr>
            <p:spPr>
              <a:xfrm>
                <a:off x="3267882" y="3856016"/>
                <a:ext cx="304007" cy="65443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EC84D534-46BA-494D-9E37-CDE830D5979F}"/>
                  </a:ext>
                </a:extLst>
              </p:cNvPr>
              <p:cNvSpPr/>
              <p:nvPr/>
            </p:nvSpPr>
            <p:spPr>
              <a:xfrm>
                <a:off x="3334571" y="3943350"/>
                <a:ext cx="170630" cy="55596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BFFFC77E-7C9D-45CA-B712-6AC5AC780C4A}"/>
                </a:ext>
              </a:extLst>
            </p:cNvPr>
            <p:cNvSpPr/>
            <p:nvPr/>
          </p:nvSpPr>
          <p:spPr>
            <a:xfrm>
              <a:off x="170552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AE69F33E-4404-468D-A755-EF73B110856F}"/>
                </a:ext>
              </a:extLst>
            </p:cNvPr>
            <p:cNvSpPr/>
            <p:nvPr/>
          </p:nvSpPr>
          <p:spPr>
            <a:xfrm flipH="1">
              <a:off x="1372110" y="4405553"/>
              <a:ext cx="142785" cy="268532"/>
            </a:xfrm>
            <a:custGeom>
              <a:avLst/>
              <a:gdLst>
                <a:gd name="connsiteX0" fmla="*/ 205269 w 205269"/>
                <a:gd name="connsiteY0" fmla="*/ 0 h 268532"/>
                <a:gd name="connsiteX1" fmla="*/ 166275 w 205269"/>
                <a:gd name="connsiteY1" fmla="*/ 140014 h 268532"/>
                <a:gd name="connsiteX2" fmla="*/ 154898 w 205269"/>
                <a:gd name="connsiteY2" fmla="*/ 268532 h 268532"/>
                <a:gd name="connsiteX3" fmla="*/ 0 w 205269"/>
                <a:gd name="connsiteY3" fmla="*/ 268532 h 268532"/>
                <a:gd name="connsiteX4" fmla="*/ 2868 w 205269"/>
                <a:gd name="connsiteY4" fmla="*/ 229031 h 268532"/>
                <a:gd name="connsiteX5" fmla="*/ 205269 w 205269"/>
                <a:gd name="connsiteY5" fmla="*/ 0 h 268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269" h="268532">
                  <a:moveTo>
                    <a:pt x="205269" y="0"/>
                  </a:moveTo>
                  <a:cubicBezTo>
                    <a:pt x="187938" y="44779"/>
                    <a:pt x="174940" y="91829"/>
                    <a:pt x="166275" y="140014"/>
                  </a:cubicBezTo>
                  <a:lnTo>
                    <a:pt x="154898" y="268532"/>
                  </a:lnTo>
                  <a:lnTo>
                    <a:pt x="0" y="268532"/>
                  </a:lnTo>
                  <a:lnTo>
                    <a:pt x="2868" y="229031"/>
                  </a:lnTo>
                  <a:cubicBezTo>
                    <a:pt x="22133" y="98323"/>
                    <a:pt x="105431" y="0"/>
                    <a:pt x="205269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prstClr val="white"/>
                </a:solidFill>
                <a:latin typeface="Calibri" panose="020F0502020204030204"/>
                <a:ea typeface="游ゴシック" panose="020B0400000000000000" pitchFamily="50" charset="-128"/>
              </a:endParaRPr>
            </a:p>
          </p:txBody>
        </p:sp>
        <p:sp>
          <p:nvSpPr>
            <p:cNvPr id="126" name="四角形: 上の 2 つの角を丸める 125">
              <a:extLst>
                <a:ext uri="{FF2B5EF4-FFF2-40B4-BE49-F238E27FC236}">
                  <a16:creationId xmlns:a16="http://schemas.microsoft.com/office/drawing/2014/main" id="{D002C6F2-72D1-4C62-92F3-EB1F00EB344D}"/>
                </a:ext>
              </a:extLst>
            </p:cNvPr>
            <p:cNvSpPr/>
            <p:nvPr/>
          </p:nvSpPr>
          <p:spPr>
            <a:xfrm>
              <a:off x="1358710" y="4646904"/>
              <a:ext cx="522478" cy="810744"/>
            </a:xfrm>
            <a:prstGeom prst="round2SameRect">
              <a:avLst>
                <a:gd name="adj1" fmla="val 26816"/>
                <a:gd name="adj2" fmla="val 50000"/>
              </a:avLst>
            </a:prstGeom>
            <a:gradFill flip="none" rotWithShape="1">
              <a:gsLst>
                <a:gs pos="0">
                  <a:schemeClr val="accent2">
                    <a:lumMod val="50000"/>
                  </a:schemeClr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5A28C114-B126-41A6-ADC3-AA8B4F198926}"/>
                </a:ext>
              </a:extLst>
            </p:cNvPr>
            <p:cNvSpPr/>
            <p:nvPr/>
          </p:nvSpPr>
          <p:spPr>
            <a:xfrm>
              <a:off x="1530371" y="5336936"/>
              <a:ext cx="173900" cy="146672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4B2C31C8-0E7E-4554-808B-9E1779AEFB03}"/>
                </a:ext>
              </a:extLst>
            </p:cNvPr>
            <p:cNvSpPr/>
            <p:nvPr/>
          </p:nvSpPr>
          <p:spPr>
            <a:xfrm>
              <a:off x="1381065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78B32B9C-9376-4392-8912-3C880C140AEE}"/>
                </a:ext>
              </a:extLst>
            </p:cNvPr>
            <p:cNvSpPr/>
            <p:nvPr/>
          </p:nvSpPr>
          <p:spPr>
            <a:xfrm>
              <a:off x="1726083" y="4845076"/>
              <a:ext cx="135714" cy="13571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6A08D67C-D5BC-4EA8-A1B7-ACCE99590BCC}"/>
                </a:ext>
              </a:extLst>
            </p:cNvPr>
            <p:cNvSpPr/>
            <p:nvPr/>
          </p:nvSpPr>
          <p:spPr>
            <a:xfrm>
              <a:off x="1411224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D5D6E531-03F5-4C53-9796-68A0A48101F8}"/>
                </a:ext>
              </a:extLst>
            </p:cNvPr>
            <p:cNvSpPr/>
            <p:nvPr/>
          </p:nvSpPr>
          <p:spPr>
            <a:xfrm>
              <a:off x="1756242" y="4878831"/>
              <a:ext cx="72003" cy="72003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940D40A1-8A20-403A-9CE3-936AEBB3062B}"/>
              </a:ext>
            </a:extLst>
          </p:cNvPr>
          <p:cNvGrpSpPr/>
          <p:nvPr/>
        </p:nvGrpSpPr>
        <p:grpSpPr>
          <a:xfrm>
            <a:off x="1059755" y="915431"/>
            <a:ext cx="1938137" cy="2557950"/>
            <a:chOff x="1121682" y="891711"/>
            <a:chExt cx="3138279" cy="4141896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703230DE-C821-4004-B61D-715421D977B0}"/>
                </a:ext>
              </a:extLst>
            </p:cNvPr>
            <p:cNvGrpSpPr/>
            <p:nvPr/>
          </p:nvGrpSpPr>
          <p:grpSpPr>
            <a:xfrm>
              <a:off x="1535390" y="2333219"/>
              <a:ext cx="2146959" cy="2700388"/>
              <a:chOff x="1535390" y="2333219"/>
              <a:chExt cx="2146959" cy="2700388"/>
            </a:xfrm>
            <a:solidFill>
              <a:srgbClr val="006600"/>
            </a:solidFill>
          </p:grpSpPr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1CE6DA76-A0EE-4192-871C-8BD80355EEFB}"/>
                  </a:ext>
                </a:extLst>
              </p:cNvPr>
              <p:cNvSpPr/>
              <p:nvPr/>
            </p:nvSpPr>
            <p:spPr>
              <a:xfrm>
                <a:off x="2591727" y="2333219"/>
                <a:ext cx="186242" cy="2672169"/>
              </a:xfrm>
              <a:prstGeom prst="roundRect">
                <a:avLst>
                  <a:gd name="adj" fmla="val 0"/>
                </a:avLst>
              </a:pr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49CA3298-2D4B-4BBD-9B6A-471A9781D414}"/>
                  </a:ext>
                </a:extLst>
              </p:cNvPr>
              <p:cNvSpPr/>
              <p:nvPr/>
            </p:nvSpPr>
            <p:spPr>
              <a:xfrm rot="10412932" flipH="1">
                <a:off x="2050031" y="3544032"/>
                <a:ext cx="418352" cy="1489575"/>
              </a:xfrm>
              <a:custGeom>
                <a:avLst/>
                <a:gdLst>
                  <a:gd name="connsiteX0" fmla="*/ 0 w 418352"/>
                  <a:gd name="connsiteY0" fmla="*/ 1489575 h 1489575"/>
                  <a:gd name="connsiteX1" fmla="*/ 414920 w 418352"/>
                  <a:gd name="connsiteY1" fmla="*/ 129758 h 1489575"/>
                  <a:gd name="connsiteX2" fmla="*/ 418352 w 418352"/>
                  <a:gd name="connsiteY2" fmla="*/ 0 h 1489575"/>
                  <a:gd name="connsiteX3" fmla="*/ 37684 w 418352"/>
                  <a:gd name="connsiteY3" fmla="*/ 43043 h 1489575"/>
                  <a:gd name="connsiteX4" fmla="*/ 37658 w 418352"/>
                  <a:gd name="connsiteY4" fmla="*/ 49394 h 1489575"/>
                  <a:gd name="connsiteX5" fmla="*/ 0 w 418352"/>
                  <a:gd name="connsiteY5" fmla="*/ 1489575 h 148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8352" h="1489575">
                    <a:moveTo>
                      <a:pt x="0" y="1489575"/>
                    </a:moveTo>
                    <a:cubicBezTo>
                      <a:pt x="296204" y="1089525"/>
                      <a:pt x="394879" y="520977"/>
                      <a:pt x="414920" y="129758"/>
                    </a:cubicBezTo>
                    <a:lnTo>
                      <a:pt x="418352" y="0"/>
                    </a:lnTo>
                    <a:lnTo>
                      <a:pt x="37684" y="43043"/>
                    </a:lnTo>
                    <a:lnTo>
                      <a:pt x="37658" y="49394"/>
                    </a:lnTo>
                    <a:cubicBezTo>
                      <a:pt x="34612" y="445594"/>
                      <a:pt x="9934" y="1114528"/>
                      <a:pt x="0" y="1489575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7184677-953B-489F-8143-D8F2D3C51246}"/>
                  </a:ext>
                </a:extLst>
              </p:cNvPr>
              <p:cNvSpPr/>
              <p:nvPr/>
            </p:nvSpPr>
            <p:spPr>
              <a:xfrm>
                <a:off x="1535390" y="3464718"/>
                <a:ext cx="801716" cy="1540670"/>
              </a:xfrm>
              <a:custGeom>
                <a:avLst/>
                <a:gdLst>
                  <a:gd name="connsiteX0" fmla="*/ 0 w 801716"/>
                  <a:gd name="connsiteY0" fmla="*/ 0 h 1540670"/>
                  <a:gd name="connsiteX1" fmla="*/ 766535 w 801716"/>
                  <a:gd name="connsiteY1" fmla="*/ 1372995 h 1540670"/>
                  <a:gd name="connsiteX2" fmla="*/ 797798 w 801716"/>
                  <a:gd name="connsiteY2" fmla="*/ 1517377 h 1540670"/>
                  <a:gd name="connsiteX3" fmla="*/ 801716 w 801716"/>
                  <a:gd name="connsiteY3" fmla="*/ 1540670 h 1540670"/>
                  <a:gd name="connsiteX4" fmla="*/ 417365 w 801716"/>
                  <a:gd name="connsiteY4" fmla="*/ 1540670 h 1540670"/>
                  <a:gd name="connsiteX5" fmla="*/ 396334 w 801716"/>
                  <a:gd name="connsiteY5" fmla="*/ 1463372 h 1540670"/>
                  <a:gd name="connsiteX6" fmla="*/ 0 w 801716"/>
                  <a:gd name="connsiteY6" fmla="*/ 0 h 154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1716" h="1540670">
                    <a:moveTo>
                      <a:pt x="0" y="0"/>
                    </a:moveTo>
                    <a:cubicBezTo>
                      <a:pt x="437292" y="363872"/>
                      <a:pt x="676142" y="1002730"/>
                      <a:pt x="766535" y="1372995"/>
                    </a:cubicBezTo>
                    <a:cubicBezTo>
                      <a:pt x="777834" y="1419278"/>
                      <a:pt x="788312" y="1467818"/>
                      <a:pt x="797798" y="1517377"/>
                    </a:cubicBezTo>
                    <a:lnTo>
                      <a:pt x="801716" y="1540670"/>
                    </a:lnTo>
                    <a:lnTo>
                      <a:pt x="417365" y="1540670"/>
                    </a:lnTo>
                    <a:lnTo>
                      <a:pt x="396334" y="1463372"/>
                    </a:lnTo>
                    <a:cubicBezTo>
                      <a:pt x="305941" y="1093107"/>
                      <a:pt x="105171" y="386124"/>
                      <a:pt x="0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DFF2723D-513F-4805-B56A-76FB2DBDF11F}"/>
                  </a:ext>
                </a:extLst>
              </p:cNvPr>
              <p:cNvSpPr/>
              <p:nvPr/>
            </p:nvSpPr>
            <p:spPr>
              <a:xfrm>
                <a:off x="2864415" y="3368288"/>
                <a:ext cx="817934" cy="1637100"/>
              </a:xfrm>
              <a:custGeom>
                <a:avLst/>
                <a:gdLst>
                  <a:gd name="connsiteX0" fmla="*/ 817934 w 817934"/>
                  <a:gd name="connsiteY0" fmla="*/ 0 h 1637100"/>
                  <a:gd name="connsiteX1" fmla="*/ 421600 w 817934"/>
                  <a:gd name="connsiteY1" fmla="*/ 1463372 h 1637100"/>
                  <a:gd name="connsiteX2" fmla="*/ 382816 w 817934"/>
                  <a:gd name="connsiteY2" fmla="*/ 1605917 h 1637100"/>
                  <a:gd name="connsiteX3" fmla="*/ 372750 w 817934"/>
                  <a:gd name="connsiteY3" fmla="*/ 1637100 h 1637100"/>
                  <a:gd name="connsiteX4" fmla="*/ 0 w 817934"/>
                  <a:gd name="connsiteY4" fmla="*/ 1637100 h 1637100"/>
                  <a:gd name="connsiteX5" fmla="*/ 20136 w 817934"/>
                  <a:gd name="connsiteY5" fmla="*/ 1517377 h 1637100"/>
                  <a:gd name="connsiteX6" fmla="*/ 51399 w 817934"/>
                  <a:gd name="connsiteY6" fmla="*/ 1372995 h 1637100"/>
                  <a:gd name="connsiteX7" fmla="*/ 817934 w 817934"/>
                  <a:gd name="connsiteY7" fmla="*/ 0 h 163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7934" h="1637100">
                    <a:moveTo>
                      <a:pt x="817934" y="0"/>
                    </a:moveTo>
                    <a:cubicBezTo>
                      <a:pt x="712763" y="386124"/>
                      <a:pt x="511993" y="1093107"/>
                      <a:pt x="421600" y="1463372"/>
                    </a:cubicBezTo>
                    <a:cubicBezTo>
                      <a:pt x="410301" y="1509655"/>
                      <a:pt x="397234" y="1557563"/>
                      <a:pt x="382816" y="1605917"/>
                    </a:cubicBezTo>
                    <a:lnTo>
                      <a:pt x="372750" y="1637100"/>
                    </a:lnTo>
                    <a:lnTo>
                      <a:pt x="0" y="1637100"/>
                    </a:lnTo>
                    <a:lnTo>
                      <a:pt x="20136" y="1517377"/>
                    </a:lnTo>
                    <a:cubicBezTo>
                      <a:pt x="29622" y="1467818"/>
                      <a:pt x="40100" y="1419278"/>
                      <a:pt x="51399" y="1372995"/>
                    </a:cubicBezTo>
                    <a:cubicBezTo>
                      <a:pt x="141792" y="1002730"/>
                      <a:pt x="380642" y="363872"/>
                      <a:pt x="817934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" name="楕円 1">
              <a:extLst>
                <a:ext uri="{FF2B5EF4-FFF2-40B4-BE49-F238E27FC236}">
                  <a16:creationId xmlns:a16="http://schemas.microsoft.com/office/drawing/2014/main" id="{0C372D7D-0C59-4926-9757-1CA11BE3C032}"/>
                </a:ext>
              </a:extLst>
            </p:cNvPr>
            <p:cNvSpPr/>
            <p:nvPr/>
          </p:nvSpPr>
          <p:spPr>
            <a:xfrm rot="21159916" flipH="1">
              <a:off x="2659365" y="1071500"/>
              <a:ext cx="492708" cy="1688231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35667 w 2292137"/>
                <a:gd name="connsiteY0" fmla="*/ 782972 h 2489895"/>
                <a:gd name="connsiteX1" fmla="*/ 1007120 w 2292137"/>
                <a:gd name="connsiteY1" fmla="*/ 1 h 2489895"/>
                <a:gd name="connsiteX2" fmla="*/ 1415895 w 2292137"/>
                <a:gd name="connsiteY2" fmla="*/ 782972 h 2489895"/>
                <a:gd name="connsiteX3" fmla="*/ 2292137 w 2292137"/>
                <a:gd name="connsiteY3" fmla="*/ 2489895 h 2489895"/>
                <a:gd name="connsiteX4" fmla="*/ 35667 w 2292137"/>
                <a:gd name="connsiteY4" fmla="*/ 782972 h 2489895"/>
                <a:gd name="connsiteX0" fmla="*/ 35667 w 2292137"/>
                <a:gd name="connsiteY0" fmla="*/ 782971 h 2489894"/>
                <a:gd name="connsiteX1" fmla="*/ 1007120 w 2292137"/>
                <a:gd name="connsiteY1" fmla="*/ 0 h 2489894"/>
                <a:gd name="connsiteX2" fmla="*/ 1415895 w 2292137"/>
                <a:gd name="connsiteY2" fmla="*/ 782971 h 2489894"/>
                <a:gd name="connsiteX3" fmla="*/ 2292137 w 2292137"/>
                <a:gd name="connsiteY3" fmla="*/ 2489894 h 2489894"/>
                <a:gd name="connsiteX4" fmla="*/ 35667 w 2292137"/>
                <a:gd name="connsiteY4" fmla="*/ 782971 h 2489894"/>
                <a:gd name="connsiteX0" fmla="*/ 15868 w 2272338"/>
                <a:gd name="connsiteY0" fmla="*/ 782971 h 2489894"/>
                <a:gd name="connsiteX1" fmla="*/ 987321 w 2272338"/>
                <a:gd name="connsiteY1" fmla="*/ 0 h 2489894"/>
                <a:gd name="connsiteX2" fmla="*/ 1396096 w 2272338"/>
                <a:gd name="connsiteY2" fmla="*/ 782971 h 2489894"/>
                <a:gd name="connsiteX3" fmla="*/ 2272338 w 2272338"/>
                <a:gd name="connsiteY3" fmla="*/ 2489894 h 2489894"/>
                <a:gd name="connsiteX4" fmla="*/ 15868 w 2272338"/>
                <a:gd name="connsiteY4" fmla="*/ 782971 h 248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338" h="2489894">
                  <a:moveTo>
                    <a:pt x="15868" y="782971"/>
                  </a:moveTo>
                  <a:cubicBezTo>
                    <a:pt x="-115978" y="345323"/>
                    <a:pt x="606182" y="0"/>
                    <a:pt x="987321" y="0"/>
                  </a:cubicBezTo>
                  <a:cubicBezTo>
                    <a:pt x="1368460" y="0"/>
                    <a:pt x="1415393" y="328190"/>
                    <a:pt x="1396096" y="782971"/>
                  </a:cubicBezTo>
                  <a:cubicBezTo>
                    <a:pt x="1376799" y="1237752"/>
                    <a:pt x="1434351" y="1856902"/>
                    <a:pt x="2272338" y="2489894"/>
                  </a:cubicBezTo>
                  <a:cubicBezTo>
                    <a:pt x="692983" y="2166257"/>
                    <a:pt x="147714" y="1220619"/>
                    <a:pt x="15868" y="782971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">
              <a:extLst>
                <a:ext uri="{FF2B5EF4-FFF2-40B4-BE49-F238E27FC236}">
                  <a16:creationId xmlns:a16="http://schemas.microsoft.com/office/drawing/2014/main" id="{187D2E96-1702-4D7C-B20B-667EA06936A3}"/>
                </a:ext>
              </a:extLst>
            </p:cNvPr>
            <p:cNvSpPr/>
            <p:nvPr/>
          </p:nvSpPr>
          <p:spPr>
            <a:xfrm rot="440084">
              <a:off x="2187002" y="1071499"/>
              <a:ext cx="492710" cy="1688231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35667 w 2292137"/>
                <a:gd name="connsiteY0" fmla="*/ 782972 h 2489895"/>
                <a:gd name="connsiteX1" fmla="*/ 1007120 w 2292137"/>
                <a:gd name="connsiteY1" fmla="*/ 1 h 2489895"/>
                <a:gd name="connsiteX2" fmla="*/ 1415895 w 2292137"/>
                <a:gd name="connsiteY2" fmla="*/ 782972 h 2489895"/>
                <a:gd name="connsiteX3" fmla="*/ 2292137 w 2292137"/>
                <a:gd name="connsiteY3" fmla="*/ 2489895 h 2489895"/>
                <a:gd name="connsiteX4" fmla="*/ 35667 w 2292137"/>
                <a:gd name="connsiteY4" fmla="*/ 782972 h 2489895"/>
                <a:gd name="connsiteX0" fmla="*/ 35667 w 2292137"/>
                <a:gd name="connsiteY0" fmla="*/ 782971 h 2489894"/>
                <a:gd name="connsiteX1" fmla="*/ 1007120 w 2292137"/>
                <a:gd name="connsiteY1" fmla="*/ 0 h 2489894"/>
                <a:gd name="connsiteX2" fmla="*/ 1415895 w 2292137"/>
                <a:gd name="connsiteY2" fmla="*/ 782971 h 2489894"/>
                <a:gd name="connsiteX3" fmla="*/ 2292137 w 2292137"/>
                <a:gd name="connsiteY3" fmla="*/ 2489894 h 2489894"/>
                <a:gd name="connsiteX4" fmla="*/ 35667 w 2292137"/>
                <a:gd name="connsiteY4" fmla="*/ 782971 h 2489894"/>
                <a:gd name="connsiteX0" fmla="*/ 15868 w 2272338"/>
                <a:gd name="connsiteY0" fmla="*/ 782971 h 2489894"/>
                <a:gd name="connsiteX1" fmla="*/ 987321 w 2272338"/>
                <a:gd name="connsiteY1" fmla="*/ 0 h 2489894"/>
                <a:gd name="connsiteX2" fmla="*/ 1396096 w 2272338"/>
                <a:gd name="connsiteY2" fmla="*/ 782971 h 2489894"/>
                <a:gd name="connsiteX3" fmla="*/ 2272338 w 2272338"/>
                <a:gd name="connsiteY3" fmla="*/ 2489894 h 2489894"/>
                <a:gd name="connsiteX4" fmla="*/ 15868 w 2272338"/>
                <a:gd name="connsiteY4" fmla="*/ 782971 h 248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338" h="2489894">
                  <a:moveTo>
                    <a:pt x="15868" y="782971"/>
                  </a:moveTo>
                  <a:cubicBezTo>
                    <a:pt x="-115978" y="345323"/>
                    <a:pt x="606182" y="0"/>
                    <a:pt x="987321" y="0"/>
                  </a:cubicBezTo>
                  <a:cubicBezTo>
                    <a:pt x="1368460" y="0"/>
                    <a:pt x="1415393" y="328190"/>
                    <a:pt x="1396096" y="782971"/>
                  </a:cubicBezTo>
                  <a:cubicBezTo>
                    <a:pt x="1376799" y="1237752"/>
                    <a:pt x="1434351" y="1856902"/>
                    <a:pt x="2272338" y="2489894"/>
                  </a:cubicBezTo>
                  <a:cubicBezTo>
                    <a:pt x="692983" y="2166257"/>
                    <a:pt x="147714" y="1220619"/>
                    <a:pt x="15868" y="782971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">
              <a:extLst>
                <a:ext uri="{FF2B5EF4-FFF2-40B4-BE49-F238E27FC236}">
                  <a16:creationId xmlns:a16="http://schemas.microsoft.com/office/drawing/2014/main" id="{4D291C8A-8BD0-4524-92AF-3141A4D9FD84}"/>
                </a:ext>
              </a:extLst>
            </p:cNvPr>
            <p:cNvSpPr/>
            <p:nvPr/>
          </p:nvSpPr>
          <p:spPr>
            <a:xfrm rot="21371044" flipH="1">
              <a:off x="2552226" y="891711"/>
              <a:ext cx="304958" cy="2303193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14502 w 1400255"/>
                <a:gd name="connsiteY0" fmla="*/ 802781 h 2669528"/>
                <a:gd name="connsiteX1" fmla="*/ 666681 w 1400255"/>
                <a:gd name="connsiteY1" fmla="*/ 0 h 2669528"/>
                <a:gd name="connsiteX2" fmla="*/ 1394730 w 1400255"/>
                <a:gd name="connsiteY2" fmla="*/ 802781 h 2669528"/>
                <a:gd name="connsiteX3" fmla="*/ 1220190 w 1400255"/>
                <a:gd name="connsiteY3" fmla="*/ 2669528 h 2669528"/>
                <a:gd name="connsiteX4" fmla="*/ 14502 w 1400255"/>
                <a:gd name="connsiteY4" fmla="*/ 802781 h 2669528"/>
                <a:gd name="connsiteX0" fmla="*/ 14502 w 1423971"/>
                <a:gd name="connsiteY0" fmla="*/ 802781 h 2669528"/>
                <a:gd name="connsiteX1" fmla="*/ 666681 w 1423971"/>
                <a:gd name="connsiteY1" fmla="*/ 0 h 2669528"/>
                <a:gd name="connsiteX2" fmla="*/ 1394730 w 1423971"/>
                <a:gd name="connsiteY2" fmla="*/ 802781 h 2669528"/>
                <a:gd name="connsiteX3" fmla="*/ 1220190 w 1423971"/>
                <a:gd name="connsiteY3" fmla="*/ 2669528 h 2669528"/>
                <a:gd name="connsiteX4" fmla="*/ 14502 w 1423971"/>
                <a:gd name="connsiteY4" fmla="*/ 802781 h 2669528"/>
                <a:gd name="connsiteX0" fmla="*/ 14502 w 1423971"/>
                <a:gd name="connsiteY0" fmla="*/ 802781 h 2669528"/>
                <a:gd name="connsiteX1" fmla="*/ 666681 w 1423971"/>
                <a:gd name="connsiteY1" fmla="*/ 0 h 2669528"/>
                <a:gd name="connsiteX2" fmla="*/ 1394730 w 1423971"/>
                <a:gd name="connsiteY2" fmla="*/ 802781 h 2669528"/>
                <a:gd name="connsiteX3" fmla="*/ 1220190 w 1423971"/>
                <a:gd name="connsiteY3" fmla="*/ 2669528 h 2669528"/>
                <a:gd name="connsiteX4" fmla="*/ 14502 w 1423971"/>
                <a:gd name="connsiteY4" fmla="*/ 802781 h 2669528"/>
                <a:gd name="connsiteX0" fmla="*/ 14502 w 1492681"/>
                <a:gd name="connsiteY0" fmla="*/ 802781 h 2669528"/>
                <a:gd name="connsiteX1" fmla="*/ 666681 w 1492681"/>
                <a:gd name="connsiteY1" fmla="*/ 0 h 2669528"/>
                <a:gd name="connsiteX2" fmla="*/ 1394730 w 1492681"/>
                <a:gd name="connsiteY2" fmla="*/ 802781 h 2669528"/>
                <a:gd name="connsiteX3" fmla="*/ 1220190 w 1492681"/>
                <a:gd name="connsiteY3" fmla="*/ 2669528 h 2669528"/>
                <a:gd name="connsiteX4" fmla="*/ 14502 w 1492681"/>
                <a:gd name="connsiteY4" fmla="*/ 802781 h 2669528"/>
                <a:gd name="connsiteX0" fmla="*/ 39463 w 1531450"/>
                <a:gd name="connsiteY0" fmla="*/ 791550 h 2658297"/>
                <a:gd name="connsiteX1" fmla="*/ 482175 w 1531450"/>
                <a:gd name="connsiteY1" fmla="*/ 0 h 2658297"/>
                <a:gd name="connsiteX2" fmla="*/ 1419691 w 1531450"/>
                <a:gd name="connsiteY2" fmla="*/ 791550 h 2658297"/>
                <a:gd name="connsiteX3" fmla="*/ 1245151 w 1531450"/>
                <a:gd name="connsiteY3" fmla="*/ 2658297 h 2658297"/>
                <a:gd name="connsiteX4" fmla="*/ 39463 w 1531450"/>
                <a:gd name="connsiteY4" fmla="*/ 791550 h 2658297"/>
                <a:gd name="connsiteX0" fmla="*/ 53701 w 1545688"/>
                <a:gd name="connsiteY0" fmla="*/ 795830 h 2662577"/>
                <a:gd name="connsiteX1" fmla="*/ 496413 w 1545688"/>
                <a:gd name="connsiteY1" fmla="*/ 4280 h 2662577"/>
                <a:gd name="connsiteX2" fmla="*/ 1433929 w 1545688"/>
                <a:gd name="connsiteY2" fmla="*/ 795830 h 2662577"/>
                <a:gd name="connsiteX3" fmla="*/ 1259389 w 1545688"/>
                <a:gd name="connsiteY3" fmla="*/ 2662577 h 2662577"/>
                <a:gd name="connsiteX4" fmla="*/ 53701 w 1545688"/>
                <a:gd name="connsiteY4" fmla="*/ 795830 h 2662577"/>
                <a:gd name="connsiteX0" fmla="*/ 28153 w 1550976"/>
                <a:gd name="connsiteY0" fmla="*/ 791811 h 2658558"/>
                <a:gd name="connsiteX1" fmla="*/ 470865 w 1550976"/>
                <a:gd name="connsiteY1" fmla="*/ 261 h 2658558"/>
                <a:gd name="connsiteX2" fmla="*/ 1460231 w 1550976"/>
                <a:gd name="connsiteY2" fmla="*/ 729899 h 2658558"/>
                <a:gd name="connsiteX3" fmla="*/ 1233841 w 1550976"/>
                <a:gd name="connsiteY3" fmla="*/ 2658558 h 2658558"/>
                <a:gd name="connsiteX4" fmla="*/ 28153 w 1550976"/>
                <a:gd name="connsiteY4" fmla="*/ 791811 h 2658558"/>
                <a:gd name="connsiteX0" fmla="*/ 58854 w 1581677"/>
                <a:gd name="connsiteY0" fmla="*/ 792309 h 2659056"/>
                <a:gd name="connsiteX1" fmla="*/ 501566 w 1581677"/>
                <a:gd name="connsiteY1" fmla="*/ 759 h 2659056"/>
                <a:gd name="connsiteX2" fmla="*/ 1490932 w 1581677"/>
                <a:gd name="connsiteY2" fmla="*/ 730397 h 2659056"/>
                <a:gd name="connsiteX3" fmla="*/ 1264542 w 1581677"/>
                <a:gd name="connsiteY3" fmla="*/ 2659056 h 2659056"/>
                <a:gd name="connsiteX4" fmla="*/ 58854 w 1581677"/>
                <a:gd name="connsiteY4" fmla="*/ 792309 h 2659056"/>
                <a:gd name="connsiteX0" fmla="*/ 58854 w 1512959"/>
                <a:gd name="connsiteY0" fmla="*/ 792309 h 2659056"/>
                <a:gd name="connsiteX1" fmla="*/ 501566 w 1512959"/>
                <a:gd name="connsiteY1" fmla="*/ 759 h 2659056"/>
                <a:gd name="connsiteX2" fmla="*/ 1490932 w 1512959"/>
                <a:gd name="connsiteY2" fmla="*/ 730397 h 2659056"/>
                <a:gd name="connsiteX3" fmla="*/ 1264542 w 1512959"/>
                <a:gd name="connsiteY3" fmla="*/ 2659056 h 2659056"/>
                <a:gd name="connsiteX4" fmla="*/ 58854 w 1512959"/>
                <a:gd name="connsiteY4" fmla="*/ 792309 h 2659056"/>
                <a:gd name="connsiteX0" fmla="*/ 58854 w 1512959"/>
                <a:gd name="connsiteY0" fmla="*/ 792309 h 2659056"/>
                <a:gd name="connsiteX1" fmla="*/ 501566 w 1512959"/>
                <a:gd name="connsiteY1" fmla="*/ 759 h 2659056"/>
                <a:gd name="connsiteX2" fmla="*/ 1490932 w 1512959"/>
                <a:gd name="connsiteY2" fmla="*/ 730397 h 2659056"/>
                <a:gd name="connsiteX3" fmla="*/ 1264542 w 1512959"/>
                <a:gd name="connsiteY3" fmla="*/ 2659056 h 2659056"/>
                <a:gd name="connsiteX4" fmla="*/ 58854 w 1512959"/>
                <a:gd name="connsiteY4" fmla="*/ 792309 h 2659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2959" h="2659056">
                  <a:moveTo>
                    <a:pt x="58854" y="792309"/>
                  </a:moveTo>
                  <a:cubicBezTo>
                    <a:pt x="-68309" y="349260"/>
                    <a:pt x="-18648" y="18782"/>
                    <a:pt x="501566" y="759"/>
                  </a:cubicBezTo>
                  <a:cubicBezTo>
                    <a:pt x="1021780" y="-17264"/>
                    <a:pt x="1363769" y="287348"/>
                    <a:pt x="1490932" y="730397"/>
                  </a:cubicBezTo>
                  <a:cubicBezTo>
                    <a:pt x="1618095" y="1173446"/>
                    <a:pt x="1148098" y="1662147"/>
                    <a:pt x="1264542" y="2659056"/>
                  </a:cubicBezTo>
                  <a:cubicBezTo>
                    <a:pt x="895822" y="1486995"/>
                    <a:pt x="186017" y="1235358"/>
                    <a:pt x="58854" y="792309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5BE4544D-9054-4720-851D-102303A51A26}"/>
                </a:ext>
              </a:extLst>
            </p:cNvPr>
            <p:cNvSpPr/>
            <p:nvPr/>
          </p:nvSpPr>
          <p:spPr>
            <a:xfrm>
              <a:off x="1726270" y="1604252"/>
              <a:ext cx="1017654" cy="1117397"/>
            </a:xfrm>
            <a:custGeom>
              <a:avLst/>
              <a:gdLst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34299 w 1299414"/>
                <a:gd name="connsiteY3" fmla="*/ 349277 h 1203389"/>
                <a:gd name="connsiteX4" fmla="*/ 671961 w 1299414"/>
                <a:gd name="connsiteY4" fmla="*/ 341742 h 1203389"/>
                <a:gd name="connsiteX5" fmla="*/ 1120127 w 1299414"/>
                <a:gd name="connsiteY5" fmla="*/ 519089 h 1203389"/>
                <a:gd name="connsiteX6" fmla="*/ 1190170 w 1299414"/>
                <a:gd name="connsiteY6" fmla="*/ 1203389 h 1203389"/>
                <a:gd name="connsiteX7" fmla="*/ 966563 w 1299414"/>
                <a:gd name="connsiteY7" fmla="*/ 672653 h 1203389"/>
                <a:gd name="connsiteX8" fmla="*/ 576232 w 1299414"/>
                <a:gd name="connsiteY8" fmla="*/ 459896 h 1203389"/>
                <a:gd name="connsiteX9" fmla="*/ 514125 w 1299414"/>
                <a:gd name="connsiteY9" fmla="*/ 451493 h 1203389"/>
                <a:gd name="connsiteX10" fmla="*/ 507080 w 1299414"/>
                <a:gd name="connsiteY10" fmla="*/ 451728 h 1203389"/>
                <a:gd name="connsiteX11" fmla="*/ 469857 w 1299414"/>
                <a:gd name="connsiteY11" fmla="*/ 453416 h 1203389"/>
                <a:gd name="connsiteX12" fmla="*/ 2301 w 1299414"/>
                <a:gd name="connsiteY12" fmla="*/ 243527 h 1203389"/>
                <a:gd name="connsiteX13" fmla="*/ 392959 w 1299414"/>
                <a:gd name="connsiteY13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514125 w 1299414"/>
                <a:gd name="connsiteY8" fmla="*/ 451493 h 1203389"/>
                <a:gd name="connsiteX9" fmla="*/ 507080 w 1299414"/>
                <a:gd name="connsiteY9" fmla="*/ 451728 h 1203389"/>
                <a:gd name="connsiteX10" fmla="*/ 469857 w 1299414"/>
                <a:gd name="connsiteY10" fmla="*/ 453416 h 1203389"/>
                <a:gd name="connsiteX11" fmla="*/ 2301 w 1299414"/>
                <a:gd name="connsiteY11" fmla="*/ 243527 h 1203389"/>
                <a:gd name="connsiteX12" fmla="*/ 392959 w 1299414"/>
                <a:gd name="connsiteY12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514125 w 1299414"/>
                <a:gd name="connsiteY8" fmla="*/ 451493 h 1203389"/>
                <a:gd name="connsiteX9" fmla="*/ 469857 w 1299414"/>
                <a:gd name="connsiteY9" fmla="*/ 453416 h 1203389"/>
                <a:gd name="connsiteX10" fmla="*/ 2301 w 1299414"/>
                <a:gd name="connsiteY10" fmla="*/ 243527 h 1203389"/>
                <a:gd name="connsiteX11" fmla="*/ 392959 w 1299414"/>
                <a:gd name="connsiteY11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469857 w 1299414"/>
                <a:gd name="connsiteY8" fmla="*/ 453416 h 1203389"/>
                <a:gd name="connsiteX9" fmla="*/ 2301 w 1299414"/>
                <a:gd name="connsiteY9" fmla="*/ 243527 h 1203389"/>
                <a:gd name="connsiteX10" fmla="*/ 392959 w 1299414"/>
                <a:gd name="connsiteY10" fmla="*/ 299 h 1203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9414" h="1203389">
                  <a:moveTo>
                    <a:pt x="392959" y="299"/>
                  </a:moveTo>
                  <a:cubicBezTo>
                    <a:pt x="448110" y="-7639"/>
                    <a:pt x="327712" y="145086"/>
                    <a:pt x="333205" y="195902"/>
                  </a:cubicBezTo>
                  <a:cubicBezTo>
                    <a:pt x="457824" y="249185"/>
                    <a:pt x="542453" y="291261"/>
                    <a:pt x="597345" y="324512"/>
                  </a:cubicBezTo>
                  <a:lnTo>
                    <a:pt x="671961" y="341742"/>
                  </a:lnTo>
                  <a:cubicBezTo>
                    <a:pt x="821438" y="327826"/>
                    <a:pt x="989936" y="388898"/>
                    <a:pt x="1120127" y="519089"/>
                  </a:cubicBezTo>
                  <a:cubicBezTo>
                    <a:pt x="1328433" y="727395"/>
                    <a:pt x="1359792" y="1033766"/>
                    <a:pt x="1190170" y="1203389"/>
                  </a:cubicBezTo>
                  <a:cubicBezTo>
                    <a:pt x="1197803" y="1017680"/>
                    <a:pt x="1114960" y="821050"/>
                    <a:pt x="966563" y="672653"/>
                  </a:cubicBezTo>
                  <a:cubicBezTo>
                    <a:pt x="855265" y="561356"/>
                    <a:pt x="716836" y="486932"/>
                    <a:pt x="576232" y="459896"/>
                  </a:cubicBezTo>
                  <a:lnTo>
                    <a:pt x="469857" y="453416"/>
                  </a:lnTo>
                  <a:cubicBezTo>
                    <a:pt x="414707" y="461354"/>
                    <a:pt x="37088" y="414297"/>
                    <a:pt x="2301" y="243527"/>
                  </a:cubicBezTo>
                  <a:cubicBezTo>
                    <a:pt x="-32486" y="72757"/>
                    <a:pt x="337808" y="8237"/>
                    <a:pt x="392959" y="299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F5DDDD25-526C-4132-AE5C-4DD68258060F}"/>
                </a:ext>
              </a:extLst>
            </p:cNvPr>
            <p:cNvSpPr/>
            <p:nvPr/>
          </p:nvSpPr>
          <p:spPr>
            <a:xfrm rot="1800000">
              <a:off x="1121682" y="1888374"/>
              <a:ext cx="1555951" cy="1565470"/>
            </a:xfrm>
            <a:custGeom>
              <a:avLst/>
              <a:gdLst>
                <a:gd name="connsiteX0" fmla="*/ 311516 w 1509733"/>
                <a:gd name="connsiteY0" fmla="*/ 131239 h 1518969"/>
                <a:gd name="connsiteX1" fmla="*/ 512842 w 1509733"/>
                <a:gd name="connsiteY1" fmla="*/ 40172 h 1518969"/>
                <a:gd name="connsiteX2" fmla="*/ 525274 w 1509733"/>
                <a:gd name="connsiteY2" fmla="*/ 38515 h 1518969"/>
                <a:gd name="connsiteX3" fmla="*/ 637862 w 1509733"/>
                <a:gd name="connsiteY3" fmla="*/ 11379 h 1518969"/>
                <a:gd name="connsiteX4" fmla="*/ 784181 w 1509733"/>
                <a:gd name="connsiteY4" fmla="*/ 0 h 1518969"/>
                <a:gd name="connsiteX5" fmla="*/ 1509733 w 1509733"/>
                <a:gd name="connsiteY5" fmla="*/ 566116 h 1518969"/>
                <a:gd name="connsiteX6" fmla="*/ 783919 w 1509733"/>
                <a:gd name="connsiteY6" fmla="*/ 344694 h 1518969"/>
                <a:gd name="connsiteX7" fmla="*/ 758187 w 1509733"/>
                <a:gd name="connsiteY7" fmla="*/ 346553 h 1518969"/>
                <a:gd name="connsiteX8" fmla="*/ 733636 w 1509733"/>
                <a:gd name="connsiteY8" fmla="*/ 431266 h 1518969"/>
                <a:gd name="connsiteX9" fmla="*/ 684456 w 1509733"/>
                <a:gd name="connsiteY9" fmla="*/ 556319 h 1518969"/>
                <a:gd name="connsiteX10" fmla="*/ 676157 w 1509733"/>
                <a:gd name="connsiteY10" fmla="*/ 1518969 h 1518969"/>
                <a:gd name="connsiteX11" fmla="*/ 1938 w 1509733"/>
                <a:gd name="connsiteY11" fmla="*/ 764627 h 1518969"/>
                <a:gd name="connsiteX12" fmla="*/ 311516 w 1509733"/>
                <a:gd name="connsiteY12" fmla="*/ 131239 h 15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9733" h="1518969">
                  <a:moveTo>
                    <a:pt x="311516" y="131239"/>
                  </a:moveTo>
                  <a:cubicBezTo>
                    <a:pt x="380211" y="85586"/>
                    <a:pt x="450907" y="55294"/>
                    <a:pt x="512842" y="40172"/>
                  </a:cubicBezTo>
                  <a:lnTo>
                    <a:pt x="525274" y="38515"/>
                  </a:lnTo>
                  <a:lnTo>
                    <a:pt x="637862" y="11379"/>
                  </a:lnTo>
                  <a:cubicBezTo>
                    <a:pt x="685127" y="3881"/>
                    <a:pt x="734063" y="-38"/>
                    <a:pt x="784181" y="0"/>
                  </a:cubicBezTo>
                  <a:cubicBezTo>
                    <a:pt x="1185130" y="305"/>
                    <a:pt x="1509971" y="253765"/>
                    <a:pt x="1509733" y="566116"/>
                  </a:cubicBezTo>
                  <a:cubicBezTo>
                    <a:pt x="1312030" y="423942"/>
                    <a:pt x="1052928" y="344899"/>
                    <a:pt x="783919" y="344694"/>
                  </a:cubicBezTo>
                  <a:lnTo>
                    <a:pt x="758187" y="346553"/>
                  </a:lnTo>
                  <a:lnTo>
                    <a:pt x="733636" y="431266"/>
                  </a:lnTo>
                  <a:cubicBezTo>
                    <a:pt x="720254" y="470067"/>
                    <a:pt x="703882" y="511742"/>
                    <a:pt x="684456" y="556319"/>
                  </a:cubicBezTo>
                  <a:cubicBezTo>
                    <a:pt x="529046" y="912935"/>
                    <a:pt x="526288" y="1042062"/>
                    <a:pt x="676157" y="1518969"/>
                  </a:cubicBezTo>
                  <a:cubicBezTo>
                    <a:pt x="296413" y="1368525"/>
                    <a:pt x="36172" y="1259218"/>
                    <a:pt x="1938" y="764627"/>
                  </a:cubicBezTo>
                  <a:cubicBezTo>
                    <a:pt x="-19459" y="455508"/>
                    <a:pt x="139777" y="245371"/>
                    <a:pt x="311516" y="131239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2516AF84-17E5-4606-B75D-A26D6AF0D058}"/>
                </a:ext>
              </a:extLst>
            </p:cNvPr>
            <p:cNvGrpSpPr/>
            <p:nvPr/>
          </p:nvGrpSpPr>
          <p:grpSpPr>
            <a:xfrm flipH="1">
              <a:off x="2637719" y="1604252"/>
              <a:ext cx="1622242" cy="1849592"/>
              <a:chOff x="1331232" y="1604252"/>
              <a:chExt cx="1622242" cy="1849592"/>
            </a:xfr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0475D5F6-585C-4D12-8D3A-4B5F18BF7B66}"/>
                  </a:ext>
                </a:extLst>
              </p:cNvPr>
              <p:cNvSpPr/>
              <p:nvPr/>
            </p:nvSpPr>
            <p:spPr>
              <a:xfrm>
                <a:off x="1935820" y="1604252"/>
                <a:ext cx="1017654" cy="1117397"/>
              </a:xfrm>
              <a:custGeom>
                <a:avLst/>
                <a:gdLst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34299 w 1299414"/>
                  <a:gd name="connsiteY3" fmla="*/ 349277 h 1203389"/>
                  <a:gd name="connsiteX4" fmla="*/ 671961 w 1299414"/>
                  <a:gd name="connsiteY4" fmla="*/ 341742 h 1203389"/>
                  <a:gd name="connsiteX5" fmla="*/ 1120127 w 1299414"/>
                  <a:gd name="connsiteY5" fmla="*/ 519089 h 1203389"/>
                  <a:gd name="connsiteX6" fmla="*/ 1190170 w 1299414"/>
                  <a:gd name="connsiteY6" fmla="*/ 1203389 h 1203389"/>
                  <a:gd name="connsiteX7" fmla="*/ 966563 w 1299414"/>
                  <a:gd name="connsiteY7" fmla="*/ 672653 h 1203389"/>
                  <a:gd name="connsiteX8" fmla="*/ 576232 w 1299414"/>
                  <a:gd name="connsiteY8" fmla="*/ 459896 h 1203389"/>
                  <a:gd name="connsiteX9" fmla="*/ 514125 w 1299414"/>
                  <a:gd name="connsiteY9" fmla="*/ 451493 h 1203389"/>
                  <a:gd name="connsiteX10" fmla="*/ 507080 w 1299414"/>
                  <a:gd name="connsiteY10" fmla="*/ 451728 h 1203389"/>
                  <a:gd name="connsiteX11" fmla="*/ 469857 w 1299414"/>
                  <a:gd name="connsiteY11" fmla="*/ 453416 h 1203389"/>
                  <a:gd name="connsiteX12" fmla="*/ 2301 w 1299414"/>
                  <a:gd name="connsiteY12" fmla="*/ 243527 h 1203389"/>
                  <a:gd name="connsiteX13" fmla="*/ 392959 w 1299414"/>
                  <a:gd name="connsiteY13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514125 w 1299414"/>
                  <a:gd name="connsiteY8" fmla="*/ 451493 h 1203389"/>
                  <a:gd name="connsiteX9" fmla="*/ 507080 w 1299414"/>
                  <a:gd name="connsiteY9" fmla="*/ 451728 h 1203389"/>
                  <a:gd name="connsiteX10" fmla="*/ 469857 w 1299414"/>
                  <a:gd name="connsiteY10" fmla="*/ 453416 h 1203389"/>
                  <a:gd name="connsiteX11" fmla="*/ 2301 w 1299414"/>
                  <a:gd name="connsiteY11" fmla="*/ 243527 h 1203389"/>
                  <a:gd name="connsiteX12" fmla="*/ 392959 w 1299414"/>
                  <a:gd name="connsiteY12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514125 w 1299414"/>
                  <a:gd name="connsiteY8" fmla="*/ 451493 h 1203389"/>
                  <a:gd name="connsiteX9" fmla="*/ 469857 w 1299414"/>
                  <a:gd name="connsiteY9" fmla="*/ 453416 h 1203389"/>
                  <a:gd name="connsiteX10" fmla="*/ 2301 w 1299414"/>
                  <a:gd name="connsiteY10" fmla="*/ 243527 h 1203389"/>
                  <a:gd name="connsiteX11" fmla="*/ 392959 w 1299414"/>
                  <a:gd name="connsiteY11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469857 w 1299414"/>
                  <a:gd name="connsiteY8" fmla="*/ 453416 h 1203389"/>
                  <a:gd name="connsiteX9" fmla="*/ 2301 w 1299414"/>
                  <a:gd name="connsiteY9" fmla="*/ 243527 h 1203389"/>
                  <a:gd name="connsiteX10" fmla="*/ 392959 w 1299414"/>
                  <a:gd name="connsiteY10" fmla="*/ 299 h 1203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9414" h="1203389">
                    <a:moveTo>
                      <a:pt x="392959" y="299"/>
                    </a:moveTo>
                    <a:cubicBezTo>
                      <a:pt x="448110" y="-7639"/>
                      <a:pt x="327712" y="145086"/>
                      <a:pt x="333205" y="195902"/>
                    </a:cubicBezTo>
                    <a:cubicBezTo>
                      <a:pt x="457824" y="249185"/>
                      <a:pt x="542453" y="291261"/>
                      <a:pt x="597345" y="324512"/>
                    </a:cubicBezTo>
                    <a:lnTo>
                      <a:pt x="671961" y="341742"/>
                    </a:lnTo>
                    <a:cubicBezTo>
                      <a:pt x="821438" y="327826"/>
                      <a:pt x="989936" y="388898"/>
                      <a:pt x="1120127" y="519089"/>
                    </a:cubicBezTo>
                    <a:cubicBezTo>
                      <a:pt x="1328433" y="727395"/>
                      <a:pt x="1359792" y="1033766"/>
                      <a:pt x="1190170" y="1203389"/>
                    </a:cubicBezTo>
                    <a:cubicBezTo>
                      <a:pt x="1197803" y="1017680"/>
                      <a:pt x="1114960" y="821050"/>
                      <a:pt x="966563" y="672653"/>
                    </a:cubicBezTo>
                    <a:cubicBezTo>
                      <a:pt x="855265" y="561356"/>
                      <a:pt x="716836" y="486932"/>
                      <a:pt x="576232" y="459896"/>
                    </a:cubicBezTo>
                    <a:lnTo>
                      <a:pt x="469857" y="453416"/>
                    </a:lnTo>
                    <a:cubicBezTo>
                      <a:pt x="414707" y="461354"/>
                      <a:pt x="37088" y="414297"/>
                      <a:pt x="2301" y="243527"/>
                    </a:cubicBezTo>
                    <a:cubicBezTo>
                      <a:pt x="-32486" y="72757"/>
                      <a:pt x="337808" y="8237"/>
                      <a:pt x="392959" y="29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2218AF7B-8C4C-4534-BDB1-B8D8FB336A3C}"/>
                  </a:ext>
                </a:extLst>
              </p:cNvPr>
              <p:cNvSpPr/>
              <p:nvPr/>
            </p:nvSpPr>
            <p:spPr>
              <a:xfrm rot="1800000">
                <a:off x="1331232" y="1888374"/>
                <a:ext cx="1555951" cy="1565470"/>
              </a:xfrm>
              <a:custGeom>
                <a:avLst/>
                <a:gdLst>
                  <a:gd name="connsiteX0" fmla="*/ 311516 w 1509733"/>
                  <a:gd name="connsiteY0" fmla="*/ 131239 h 1518969"/>
                  <a:gd name="connsiteX1" fmla="*/ 512842 w 1509733"/>
                  <a:gd name="connsiteY1" fmla="*/ 40172 h 1518969"/>
                  <a:gd name="connsiteX2" fmla="*/ 525274 w 1509733"/>
                  <a:gd name="connsiteY2" fmla="*/ 38515 h 1518969"/>
                  <a:gd name="connsiteX3" fmla="*/ 637862 w 1509733"/>
                  <a:gd name="connsiteY3" fmla="*/ 11379 h 1518969"/>
                  <a:gd name="connsiteX4" fmla="*/ 784181 w 1509733"/>
                  <a:gd name="connsiteY4" fmla="*/ 0 h 1518969"/>
                  <a:gd name="connsiteX5" fmla="*/ 1509733 w 1509733"/>
                  <a:gd name="connsiteY5" fmla="*/ 566116 h 1518969"/>
                  <a:gd name="connsiteX6" fmla="*/ 783919 w 1509733"/>
                  <a:gd name="connsiteY6" fmla="*/ 344694 h 1518969"/>
                  <a:gd name="connsiteX7" fmla="*/ 758187 w 1509733"/>
                  <a:gd name="connsiteY7" fmla="*/ 346553 h 1518969"/>
                  <a:gd name="connsiteX8" fmla="*/ 733636 w 1509733"/>
                  <a:gd name="connsiteY8" fmla="*/ 431266 h 1518969"/>
                  <a:gd name="connsiteX9" fmla="*/ 684456 w 1509733"/>
                  <a:gd name="connsiteY9" fmla="*/ 556319 h 1518969"/>
                  <a:gd name="connsiteX10" fmla="*/ 676157 w 1509733"/>
                  <a:gd name="connsiteY10" fmla="*/ 1518969 h 1518969"/>
                  <a:gd name="connsiteX11" fmla="*/ 1938 w 1509733"/>
                  <a:gd name="connsiteY11" fmla="*/ 764627 h 1518969"/>
                  <a:gd name="connsiteX12" fmla="*/ 311516 w 1509733"/>
                  <a:gd name="connsiteY12" fmla="*/ 131239 h 1518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09733" h="1518969">
                    <a:moveTo>
                      <a:pt x="311516" y="131239"/>
                    </a:moveTo>
                    <a:cubicBezTo>
                      <a:pt x="380211" y="85586"/>
                      <a:pt x="450907" y="55294"/>
                      <a:pt x="512842" y="40172"/>
                    </a:cubicBezTo>
                    <a:lnTo>
                      <a:pt x="525274" y="38515"/>
                    </a:lnTo>
                    <a:lnTo>
                      <a:pt x="637862" y="11379"/>
                    </a:lnTo>
                    <a:cubicBezTo>
                      <a:pt x="685127" y="3881"/>
                      <a:pt x="734063" y="-38"/>
                      <a:pt x="784181" y="0"/>
                    </a:cubicBezTo>
                    <a:cubicBezTo>
                      <a:pt x="1185130" y="305"/>
                      <a:pt x="1509971" y="253765"/>
                      <a:pt x="1509733" y="566116"/>
                    </a:cubicBezTo>
                    <a:cubicBezTo>
                      <a:pt x="1312030" y="423942"/>
                      <a:pt x="1052928" y="344899"/>
                      <a:pt x="783919" y="344694"/>
                    </a:cubicBezTo>
                    <a:lnTo>
                      <a:pt x="758187" y="346553"/>
                    </a:lnTo>
                    <a:lnTo>
                      <a:pt x="733636" y="431266"/>
                    </a:lnTo>
                    <a:cubicBezTo>
                      <a:pt x="720254" y="470067"/>
                      <a:pt x="703882" y="511742"/>
                      <a:pt x="684456" y="556319"/>
                    </a:cubicBezTo>
                    <a:cubicBezTo>
                      <a:pt x="529046" y="912935"/>
                      <a:pt x="526288" y="1042062"/>
                      <a:pt x="676157" y="1518969"/>
                    </a:cubicBezTo>
                    <a:cubicBezTo>
                      <a:pt x="296413" y="1368525"/>
                      <a:pt x="36172" y="1259218"/>
                      <a:pt x="1938" y="764627"/>
                    </a:cubicBezTo>
                    <a:cubicBezTo>
                      <a:pt x="-19459" y="455508"/>
                      <a:pt x="139777" y="245371"/>
                      <a:pt x="311516" y="131239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" name="楕円 1">
              <a:extLst>
                <a:ext uri="{FF2B5EF4-FFF2-40B4-BE49-F238E27FC236}">
                  <a16:creationId xmlns:a16="http://schemas.microsoft.com/office/drawing/2014/main" id="{D61026AA-A809-4CBB-ADF6-27AF7131406C}"/>
                </a:ext>
              </a:extLst>
            </p:cNvPr>
            <p:cNvSpPr/>
            <p:nvPr/>
          </p:nvSpPr>
          <p:spPr>
            <a:xfrm>
              <a:off x="1927429" y="2049799"/>
              <a:ext cx="1500662" cy="2006934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1 w 1380230"/>
                <a:gd name="connsiteY0" fmla="*/ 1121286 h 2211450"/>
                <a:gd name="connsiteX1" fmla="*/ 695480 w 1380230"/>
                <a:gd name="connsiteY1" fmla="*/ 0 h 2211450"/>
                <a:gd name="connsiteX2" fmla="*/ 1380229 w 1380230"/>
                <a:gd name="connsiteY2" fmla="*/ 1121286 h 2211450"/>
                <a:gd name="connsiteX3" fmla="*/ 690115 w 1380230"/>
                <a:gd name="connsiteY3" fmla="*/ 2211450 h 2211450"/>
                <a:gd name="connsiteX4" fmla="*/ 1 w 1380230"/>
                <a:gd name="connsiteY4" fmla="*/ 1121286 h 221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0230" h="2211450">
                  <a:moveTo>
                    <a:pt x="1" y="1121286"/>
                  </a:moveTo>
                  <a:cubicBezTo>
                    <a:pt x="895" y="752711"/>
                    <a:pt x="314341" y="0"/>
                    <a:pt x="695480" y="0"/>
                  </a:cubicBezTo>
                  <a:cubicBezTo>
                    <a:pt x="1076619" y="0"/>
                    <a:pt x="1381123" y="752711"/>
                    <a:pt x="1380229" y="1121286"/>
                  </a:cubicBezTo>
                  <a:cubicBezTo>
                    <a:pt x="1379335" y="1489861"/>
                    <a:pt x="948488" y="1841112"/>
                    <a:pt x="690115" y="2211450"/>
                  </a:cubicBezTo>
                  <a:cubicBezTo>
                    <a:pt x="429384" y="1841874"/>
                    <a:pt x="-893" y="1489861"/>
                    <a:pt x="1" y="1121286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7F2CE238-CAFB-48A8-A619-6F45F5D9C4DE}"/>
                </a:ext>
              </a:extLst>
            </p:cNvPr>
            <p:cNvSpPr/>
            <p:nvPr/>
          </p:nvSpPr>
          <p:spPr>
            <a:xfrm>
              <a:off x="2637719" y="2133600"/>
              <a:ext cx="80082" cy="1179850"/>
            </a:xfrm>
            <a:custGeom>
              <a:avLst/>
              <a:gdLst>
                <a:gd name="connsiteX0" fmla="*/ 70027 w 143752"/>
                <a:gd name="connsiteY0" fmla="*/ 0 h 687429"/>
                <a:gd name="connsiteX1" fmla="*/ 132251 w 143752"/>
                <a:gd name="connsiteY1" fmla="*/ 6293 h 687429"/>
                <a:gd name="connsiteX2" fmla="*/ 143752 w 143752"/>
                <a:gd name="connsiteY2" fmla="*/ 205554 h 687429"/>
                <a:gd name="connsiteX3" fmla="*/ 96773 w 143752"/>
                <a:gd name="connsiteY3" fmla="*/ 608391 h 687429"/>
                <a:gd name="connsiteX4" fmla="*/ 71876 w 143752"/>
                <a:gd name="connsiteY4" fmla="*/ 687429 h 687429"/>
                <a:gd name="connsiteX5" fmla="*/ 46979 w 143752"/>
                <a:gd name="connsiteY5" fmla="*/ 608391 h 687429"/>
                <a:gd name="connsiteX6" fmla="*/ 0 w 143752"/>
                <a:gd name="connsiteY6" fmla="*/ 205554 h 687429"/>
                <a:gd name="connsiteX7" fmla="*/ 11524 w 143752"/>
                <a:gd name="connsiteY7" fmla="*/ 5908 h 68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752" h="687429">
                  <a:moveTo>
                    <a:pt x="70027" y="0"/>
                  </a:moveTo>
                  <a:lnTo>
                    <a:pt x="132251" y="6293"/>
                  </a:lnTo>
                  <a:lnTo>
                    <a:pt x="143752" y="205554"/>
                  </a:lnTo>
                  <a:cubicBezTo>
                    <a:pt x="143752" y="354774"/>
                    <a:pt x="126433" y="493399"/>
                    <a:pt x="96773" y="608391"/>
                  </a:cubicBezTo>
                  <a:lnTo>
                    <a:pt x="71876" y="687429"/>
                  </a:lnTo>
                  <a:lnTo>
                    <a:pt x="46979" y="608391"/>
                  </a:lnTo>
                  <a:cubicBezTo>
                    <a:pt x="17319" y="493399"/>
                    <a:pt x="0" y="354774"/>
                    <a:pt x="0" y="205554"/>
                  </a:cubicBezTo>
                  <a:lnTo>
                    <a:pt x="11524" y="5908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F499013E-971B-4BE2-90FD-F07415D0B684}"/>
                </a:ext>
              </a:extLst>
            </p:cNvPr>
            <p:cNvSpPr/>
            <p:nvPr/>
          </p:nvSpPr>
          <p:spPr>
            <a:xfrm>
              <a:off x="2417247" y="1693502"/>
              <a:ext cx="521216" cy="541008"/>
            </a:xfrm>
            <a:custGeom>
              <a:avLst/>
              <a:gdLst>
                <a:gd name="connsiteX0" fmla="*/ 304235 w 606110"/>
                <a:gd name="connsiteY0" fmla="*/ 0 h 541008"/>
                <a:gd name="connsiteX1" fmla="*/ 449791 w 606110"/>
                <a:gd name="connsiteY1" fmla="*/ 172917 h 541008"/>
                <a:gd name="connsiteX2" fmla="*/ 453384 w 606110"/>
                <a:gd name="connsiteY2" fmla="*/ 183124 h 541008"/>
                <a:gd name="connsiteX3" fmla="*/ 487187 w 606110"/>
                <a:gd name="connsiteY3" fmla="*/ 231585 h 541008"/>
                <a:gd name="connsiteX4" fmla="*/ 604311 w 606110"/>
                <a:gd name="connsiteY4" fmla="*/ 530284 h 541008"/>
                <a:gd name="connsiteX5" fmla="*/ 606110 w 606110"/>
                <a:gd name="connsiteY5" fmla="*/ 539812 h 541008"/>
                <a:gd name="connsiteX6" fmla="*/ 312337 w 606110"/>
                <a:gd name="connsiteY6" fmla="*/ 531218 h 541008"/>
                <a:gd name="connsiteX7" fmla="*/ 10734 w 606110"/>
                <a:gd name="connsiteY7" fmla="*/ 540041 h 541008"/>
                <a:gd name="connsiteX8" fmla="*/ 0 w 606110"/>
                <a:gd name="connsiteY8" fmla="*/ 541008 h 541008"/>
                <a:gd name="connsiteX9" fmla="*/ 2099 w 606110"/>
                <a:gd name="connsiteY9" fmla="*/ 530284 h 541008"/>
                <a:gd name="connsiteX10" fmla="*/ 121769 w 606110"/>
                <a:gd name="connsiteY10" fmla="*/ 231585 h 541008"/>
                <a:gd name="connsiteX11" fmla="*/ 151248 w 606110"/>
                <a:gd name="connsiteY11" fmla="*/ 189884 h 541008"/>
                <a:gd name="connsiteX12" fmla="*/ 157343 w 606110"/>
                <a:gd name="connsiteY12" fmla="*/ 172917 h 541008"/>
                <a:gd name="connsiteX13" fmla="*/ 304235 w 606110"/>
                <a:gd name="connsiteY13" fmla="*/ 0 h 54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6110" h="541008">
                  <a:moveTo>
                    <a:pt x="304235" y="0"/>
                  </a:moveTo>
                  <a:cubicBezTo>
                    <a:pt x="360535" y="0"/>
                    <a:pt x="411529" y="75443"/>
                    <a:pt x="449791" y="172917"/>
                  </a:cubicBezTo>
                  <a:lnTo>
                    <a:pt x="453384" y="183124"/>
                  </a:lnTo>
                  <a:lnTo>
                    <a:pt x="487187" y="231585"/>
                  </a:lnTo>
                  <a:cubicBezTo>
                    <a:pt x="538948" y="316628"/>
                    <a:pt x="579894" y="427393"/>
                    <a:pt x="604311" y="530284"/>
                  </a:cubicBezTo>
                  <a:lnTo>
                    <a:pt x="606110" y="539812"/>
                  </a:lnTo>
                  <a:lnTo>
                    <a:pt x="312337" y="531218"/>
                  </a:lnTo>
                  <a:cubicBezTo>
                    <a:pt x="209023" y="531218"/>
                    <a:pt x="108155" y="534256"/>
                    <a:pt x="10734" y="540041"/>
                  </a:cubicBezTo>
                  <a:lnTo>
                    <a:pt x="0" y="541008"/>
                  </a:lnTo>
                  <a:lnTo>
                    <a:pt x="2099" y="530284"/>
                  </a:lnTo>
                  <a:cubicBezTo>
                    <a:pt x="27290" y="427393"/>
                    <a:pt x="69218" y="316628"/>
                    <a:pt x="121769" y="231585"/>
                  </a:cubicBezTo>
                  <a:lnTo>
                    <a:pt x="151248" y="189884"/>
                  </a:lnTo>
                  <a:lnTo>
                    <a:pt x="157343" y="172917"/>
                  </a:lnTo>
                  <a:cubicBezTo>
                    <a:pt x="196322" y="75443"/>
                    <a:pt x="247935" y="0"/>
                    <a:pt x="304235" y="0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361250E3-9386-4AB1-9D86-1C9B18ACDF0E}"/>
                </a:ext>
              </a:extLst>
            </p:cNvPr>
            <p:cNvSpPr/>
            <p:nvPr/>
          </p:nvSpPr>
          <p:spPr>
            <a:xfrm rot="1800000">
              <a:off x="1370279" y="2106532"/>
              <a:ext cx="477889" cy="1204826"/>
            </a:xfrm>
            <a:custGeom>
              <a:avLst/>
              <a:gdLst>
                <a:gd name="connsiteX0" fmla="*/ 200330 w 477889"/>
                <a:gd name="connsiteY0" fmla="*/ 76244 h 1204826"/>
                <a:gd name="connsiteX1" fmla="*/ 408141 w 477889"/>
                <a:gd name="connsiteY1" fmla="*/ 0 h 1204826"/>
                <a:gd name="connsiteX2" fmla="*/ 477889 w 477889"/>
                <a:gd name="connsiteY2" fmla="*/ 425 h 1204826"/>
                <a:gd name="connsiteX3" fmla="*/ 453718 w 477889"/>
                <a:gd name="connsiteY3" fmla="*/ 83825 h 1204826"/>
                <a:gd name="connsiteX4" fmla="*/ 403033 w 477889"/>
                <a:gd name="connsiteY4" fmla="*/ 212706 h 1204826"/>
                <a:gd name="connsiteX5" fmla="*/ 394479 w 477889"/>
                <a:gd name="connsiteY5" fmla="*/ 1204826 h 1204826"/>
                <a:gd name="connsiteX6" fmla="*/ 380890 w 477889"/>
                <a:gd name="connsiteY6" fmla="*/ 1199322 h 1204826"/>
                <a:gd name="connsiteX7" fmla="*/ 351832 w 477889"/>
                <a:gd name="connsiteY7" fmla="*/ 1180823 h 1204826"/>
                <a:gd name="connsiteX8" fmla="*/ 157368 w 477889"/>
                <a:gd name="connsiteY8" fmla="*/ 977182 h 1204826"/>
                <a:gd name="connsiteX9" fmla="*/ 200330 w 477889"/>
                <a:gd name="connsiteY9" fmla="*/ 76244 h 12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889" h="1204826">
                  <a:moveTo>
                    <a:pt x="200330" y="76244"/>
                  </a:moveTo>
                  <a:cubicBezTo>
                    <a:pt x="262658" y="32847"/>
                    <a:pt x="333465" y="7919"/>
                    <a:pt x="408141" y="0"/>
                  </a:cubicBezTo>
                  <a:lnTo>
                    <a:pt x="477889" y="425"/>
                  </a:lnTo>
                  <a:lnTo>
                    <a:pt x="453718" y="83825"/>
                  </a:lnTo>
                  <a:cubicBezTo>
                    <a:pt x="439926" y="123813"/>
                    <a:pt x="423053" y="166764"/>
                    <a:pt x="403033" y="212706"/>
                  </a:cubicBezTo>
                  <a:cubicBezTo>
                    <a:pt x="242865" y="580239"/>
                    <a:pt x="240022" y="713319"/>
                    <a:pt x="394479" y="1204826"/>
                  </a:cubicBezTo>
                  <a:lnTo>
                    <a:pt x="380890" y="1199322"/>
                  </a:lnTo>
                  <a:lnTo>
                    <a:pt x="351832" y="1180823"/>
                  </a:lnTo>
                  <a:cubicBezTo>
                    <a:pt x="280122" y="1126545"/>
                    <a:pt x="213764" y="1058178"/>
                    <a:pt x="157368" y="977182"/>
                  </a:cubicBezTo>
                  <a:cubicBezTo>
                    <a:pt x="-68215" y="653197"/>
                    <a:pt x="-48980" y="249834"/>
                    <a:pt x="200330" y="76244"/>
                  </a:cubicBezTo>
                  <a:close/>
                </a:path>
              </a:pathLst>
            </a:custGeom>
            <a:gradFill>
              <a:gsLst>
                <a:gs pos="100000">
                  <a:srgbClr val="CC99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D24B5494-3CE6-4DD7-8123-45F3D1E7A9DB}"/>
                </a:ext>
              </a:extLst>
            </p:cNvPr>
            <p:cNvSpPr/>
            <p:nvPr/>
          </p:nvSpPr>
          <p:spPr>
            <a:xfrm rot="19800000" flipH="1">
              <a:off x="3533474" y="2106533"/>
              <a:ext cx="477889" cy="1204826"/>
            </a:xfrm>
            <a:custGeom>
              <a:avLst/>
              <a:gdLst>
                <a:gd name="connsiteX0" fmla="*/ 200330 w 477889"/>
                <a:gd name="connsiteY0" fmla="*/ 76244 h 1204826"/>
                <a:gd name="connsiteX1" fmla="*/ 408141 w 477889"/>
                <a:gd name="connsiteY1" fmla="*/ 0 h 1204826"/>
                <a:gd name="connsiteX2" fmla="*/ 477889 w 477889"/>
                <a:gd name="connsiteY2" fmla="*/ 425 h 1204826"/>
                <a:gd name="connsiteX3" fmla="*/ 453718 w 477889"/>
                <a:gd name="connsiteY3" fmla="*/ 83825 h 1204826"/>
                <a:gd name="connsiteX4" fmla="*/ 403033 w 477889"/>
                <a:gd name="connsiteY4" fmla="*/ 212706 h 1204826"/>
                <a:gd name="connsiteX5" fmla="*/ 394479 w 477889"/>
                <a:gd name="connsiteY5" fmla="*/ 1204826 h 1204826"/>
                <a:gd name="connsiteX6" fmla="*/ 380890 w 477889"/>
                <a:gd name="connsiteY6" fmla="*/ 1199322 h 1204826"/>
                <a:gd name="connsiteX7" fmla="*/ 351832 w 477889"/>
                <a:gd name="connsiteY7" fmla="*/ 1180823 h 1204826"/>
                <a:gd name="connsiteX8" fmla="*/ 157368 w 477889"/>
                <a:gd name="connsiteY8" fmla="*/ 977182 h 1204826"/>
                <a:gd name="connsiteX9" fmla="*/ 200330 w 477889"/>
                <a:gd name="connsiteY9" fmla="*/ 76244 h 12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889" h="1204826">
                  <a:moveTo>
                    <a:pt x="200330" y="76244"/>
                  </a:moveTo>
                  <a:cubicBezTo>
                    <a:pt x="262658" y="32847"/>
                    <a:pt x="333465" y="7919"/>
                    <a:pt x="408141" y="0"/>
                  </a:cubicBezTo>
                  <a:lnTo>
                    <a:pt x="477889" y="425"/>
                  </a:lnTo>
                  <a:lnTo>
                    <a:pt x="453718" y="83825"/>
                  </a:lnTo>
                  <a:cubicBezTo>
                    <a:pt x="439926" y="123813"/>
                    <a:pt x="423053" y="166764"/>
                    <a:pt x="403033" y="212706"/>
                  </a:cubicBezTo>
                  <a:cubicBezTo>
                    <a:pt x="242865" y="580239"/>
                    <a:pt x="240022" y="713319"/>
                    <a:pt x="394479" y="1204826"/>
                  </a:cubicBezTo>
                  <a:lnTo>
                    <a:pt x="380890" y="1199322"/>
                  </a:lnTo>
                  <a:lnTo>
                    <a:pt x="351832" y="1180823"/>
                  </a:lnTo>
                  <a:cubicBezTo>
                    <a:pt x="280122" y="1126545"/>
                    <a:pt x="213764" y="1058178"/>
                    <a:pt x="157368" y="977182"/>
                  </a:cubicBezTo>
                  <a:cubicBezTo>
                    <a:pt x="-68215" y="653197"/>
                    <a:pt x="-48980" y="249834"/>
                    <a:pt x="200330" y="76244"/>
                  </a:cubicBezTo>
                  <a:close/>
                </a:path>
              </a:pathLst>
            </a:custGeom>
            <a:gradFill>
              <a:gsLst>
                <a:gs pos="100000">
                  <a:srgbClr val="CC99FF"/>
                </a:gs>
                <a:gs pos="0">
                  <a:srgbClr val="6600CC"/>
                </a:gs>
              </a:gsLst>
              <a:lin ang="54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0E08691B-94E6-43D4-9AA7-374E5333CE55}"/>
                </a:ext>
              </a:extLst>
            </p:cNvPr>
            <p:cNvSpPr/>
            <p:nvPr/>
          </p:nvSpPr>
          <p:spPr>
            <a:xfrm rot="4500000">
              <a:off x="1596079" y="1607726"/>
              <a:ext cx="289620" cy="1051746"/>
            </a:xfrm>
            <a:prstGeom prst="moon">
              <a:avLst>
                <a:gd name="adj" fmla="val 1787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644FF138-2AD8-49E1-9417-A84C97184770}"/>
                </a:ext>
              </a:extLst>
            </p:cNvPr>
            <p:cNvSpPr/>
            <p:nvPr/>
          </p:nvSpPr>
          <p:spPr>
            <a:xfrm rot="17100000" flipH="1">
              <a:off x="3494240" y="1607724"/>
              <a:ext cx="289620" cy="1051746"/>
            </a:xfrm>
            <a:prstGeom prst="moon">
              <a:avLst>
                <a:gd name="adj" fmla="val 1787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B6210DFF-8262-4E44-8DE6-B3B9681F5C79}"/>
                </a:ext>
              </a:extLst>
            </p:cNvPr>
            <p:cNvSpPr/>
            <p:nvPr/>
          </p:nvSpPr>
          <p:spPr>
            <a:xfrm rot="1462888">
              <a:off x="2223580" y="2399550"/>
              <a:ext cx="330999" cy="634685"/>
            </a:xfrm>
            <a:custGeom>
              <a:avLst/>
              <a:gdLst>
                <a:gd name="connsiteX0" fmla="*/ 11277 w 330999"/>
                <a:gd name="connsiteY0" fmla="*/ 95873 h 634685"/>
                <a:gd name="connsiteX1" fmla="*/ 13671 w 330999"/>
                <a:gd name="connsiteY1" fmla="*/ 114734 h 634685"/>
                <a:gd name="connsiteX2" fmla="*/ 22554 w 330999"/>
                <a:gd name="connsiteY2" fmla="*/ 365279 h 634685"/>
                <a:gd name="connsiteX3" fmla="*/ 13671 w 330999"/>
                <a:gd name="connsiteY3" fmla="*/ 615824 h 634685"/>
                <a:gd name="connsiteX4" fmla="*/ 11277 w 330999"/>
                <a:gd name="connsiteY4" fmla="*/ 634685 h 634685"/>
                <a:gd name="connsiteX5" fmla="*/ 8883 w 330999"/>
                <a:gd name="connsiteY5" fmla="*/ 615824 h 634685"/>
                <a:gd name="connsiteX6" fmla="*/ 0 w 330999"/>
                <a:gd name="connsiteY6" fmla="*/ 365279 h 634685"/>
                <a:gd name="connsiteX7" fmla="*/ 8883 w 330999"/>
                <a:gd name="connsiteY7" fmla="*/ 114734 h 634685"/>
                <a:gd name="connsiteX8" fmla="*/ 98586 w 330999"/>
                <a:gd name="connsiteY8" fmla="*/ 40222 h 634685"/>
                <a:gd name="connsiteX9" fmla="*/ 103970 w 330999"/>
                <a:gd name="connsiteY9" fmla="*/ 58456 h 634685"/>
                <a:gd name="connsiteX10" fmla="*/ 152871 w 330999"/>
                <a:gd name="connsiteY10" fmla="*/ 304343 h 634685"/>
                <a:gd name="connsiteX11" fmla="*/ 184235 w 330999"/>
                <a:gd name="connsiteY11" fmla="*/ 553076 h 634685"/>
                <a:gd name="connsiteX12" fmla="*/ 184893 w 330999"/>
                <a:gd name="connsiteY12" fmla="*/ 572077 h 634685"/>
                <a:gd name="connsiteX13" fmla="*/ 179509 w 330999"/>
                <a:gd name="connsiteY13" fmla="*/ 553843 h 634685"/>
                <a:gd name="connsiteX14" fmla="*/ 130608 w 330999"/>
                <a:gd name="connsiteY14" fmla="*/ 307956 h 634685"/>
                <a:gd name="connsiteX15" fmla="*/ 99244 w 330999"/>
                <a:gd name="connsiteY15" fmla="*/ 59223 h 634685"/>
                <a:gd name="connsiteX16" fmla="*/ 169368 w 330999"/>
                <a:gd name="connsiteY16" fmla="*/ 0 h 634685"/>
                <a:gd name="connsiteX17" fmla="*/ 177310 w 330999"/>
                <a:gd name="connsiteY17" fmla="*/ 17275 h 634685"/>
                <a:gd name="connsiteX18" fmla="*/ 260941 w 330999"/>
                <a:gd name="connsiteY18" fmla="*/ 253617 h 634685"/>
                <a:gd name="connsiteX19" fmla="*/ 327625 w 330999"/>
                <a:gd name="connsiteY19" fmla="*/ 495288 h 634685"/>
                <a:gd name="connsiteX20" fmla="*/ 330999 w 330999"/>
                <a:gd name="connsiteY20" fmla="*/ 513998 h 634685"/>
                <a:gd name="connsiteX21" fmla="*/ 323057 w 330999"/>
                <a:gd name="connsiteY21" fmla="*/ 496724 h 634685"/>
                <a:gd name="connsiteX22" fmla="*/ 239426 w 330999"/>
                <a:gd name="connsiteY22" fmla="*/ 260382 h 634685"/>
                <a:gd name="connsiteX23" fmla="*/ 172742 w 330999"/>
                <a:gd name="connsiteY23" fmla="*/ 18711 h 63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0999" h="634685">
                  <a:moveTo>
                    <a:pt x="11277" y="95873"/>
                  </a:moveTo>
                  <a:lnTo>
                    <a:pt x="13671" y="114734"/>
                  </a:lnTo>
                  <a:cubicBezTo>
                    <a:pt x="19160" y="178854"/>
                    <a:pt x="22554" y="267435"/>
                    <a:pt x="22554" y="365279"/>
                  </a:cubicBezTo>
                  <a:cubicBezTo>
                    <a:pt x="22554" y="463123"/>
                    <a:pt x="19160" y="551704"/>
                    <a:pt x="13671" y="615824"/>
                  </a:cubicBezTo>
                  <a:lnTo>
                    <a:pt x="11277" y="634685"/>
                  </a:lnTo>
                  <a:lnTo>
                    <a:pt x="8883" y="615824"/>
                  </a:lnTo>
                  <a:cubicBezTo>
                    <a:pt x="3395" y="551704"/>
                    <a:pt x="0" y="463123"/>
                    <a:pt x="0" y="365279"/>
                  </a:cubicBezTo>
                  <a:cubicBezTo>
                    <a:pt x="0" y="267435"/>
                    <a:pt x="3395" y="178854"/>
                    <a:pt x="8883" y="114734"/>
                  </a:cubicBezTo>
                  <a:close/>
                  <a:moveTo>
                    <a:pt x="98586" y="40222"/>
                  </a:moveTo>
                  <a:lnTo>
                    <a:pt x="103970" y="58456"/>
                  </a:lnTo>
                  <a:cubicBezTo>
                    <a:pt x="119659" y="120869"/>
                    <a:pt x="137198" y="207762"/>
                    <a:pt x="152871" y="304343"/>
                  </a:cubicBezTo>
                  <a:cubicBezTo>
                    <a:pt x="168544" y="400924"/>
                    <a:pt x="179383" y="488904"/>
                    <a:pt x="184235" y="553076"/>
                  </a:cubicBezTo>
                  <a:lnTo>
                    <a:pt x="184893" y="572077"/>
                  </a:lnTo>
                  <a:lnTo>
                    <a:pt x="179509" y="553843"/>
                  </a:lnTo>
                  <a:cubicBezTo>
                    <a:pt x="163821" y="491430"/>
                    <a:pt x="146281" y="404536"/>
                    <a:pt x="130608" y="307956"/>
                  </a:cubicBezTo>
                  <a:cubicBezTo>
                    <a:pt x="114936" y="211375"/>
                    <a:pt x="104098" y="123394"/>
                    <a:pt x="99244" y="59223"/>
                  </a:cubicBezTo>
                  <a:close/>
                  <a:moveTo>
                    <a:pt x="169368" y="0"/>
                  </a:moveTo>
                  <a:lnTo>
                    <a:pt x="177310" y="17275"/>
                  </a:lnTo>
                  <a:cubicBezTo>
                    <a:pt x="201780" y="76795"/>
                    <a:pt x="231590" y="160279"/>
                    <a:pt x="260941" y="253617"/>
                  </a:cubicBezTo>
                  <a:cubicBezTo>
                    <a:pt x="290292" y="346955"/>
                    <a:pt x="313626" y="432474"/>
                    <a:pt x="327625" y="495288"/>
                  </a:cubicBezTo>
                  <a:lnTo>
                    <a:pt x="330999" y="513998"/>
                  </a:lnTo>
                  <a:lnTo>
                    <a:pt x="323057" y="496724"/>
                  </a:lnTo>
                  <a:cubicBezTo>
                    <a:pt x="298587" y="437203"/>
                    <a:pt x="268777" y="353720"/>
                    <a:pt x="239426" y="260382"/>
                  </a:cubicBezTo>
                  <a:cubicBezTo>
                    <a:pt x="210075" y="167044"/>
                    <a:pt x="186741" y="81524"/>
                    <a:pt x="172742" y="18711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3DB6061E-8A8C-4E7C-A828-A1A3E6CE4DEC}"/>
                </a:ext>
              </a:extLst>
            </p:cNvPr>
            <p:cNvSpPr/>
            <p:nvPr/>
          </p:nvSpPr>
          <p:spPr>
            <a:xfrm rot="20137112" flipH="1">
              <a:off x="2809278" y="2399551"/>
              <a:ext cx="330999" cy="634685"/>
            </a:xfrm>
            <a:custGeom>
              <a:avLst/>
              <a:gdLst>
                <a:gd name="connsiteX0" fmla="*/ 11277 w 330999"/>
                <a:gd name="connsiteY0" fmla="*/ 95873 h 634685"/>
                <a:gd name="connsiteX1" fmla="*/ 13671 w 330999"/>
                <a:gd name="connsiteY1" fmla="*/ 114734 h 634685"/>
                <a:gd name="connsiteX2" fmla="*/ 22554 w 330999"/>
                <a:gd name="connsiteY2" fmla="*/ 365279 h 634685"/>
                <a:gd name="connsiteX3" fmla="*/ 13671 w 330999"/>
                <a:gd name="connsiteY3" fmla="*/ 615824 h 634685"/>
                <a:gd name="connsiteX4" fmla="*/ 11277 w 330999"/>
                <a:gd name="connsiteY4" fmla="*/ 634685 h 634685"/>
                <a:gd name="connsiteX5" fmla="*/ 8883 w 330999"/>
                <a:gd name="connsiteY5" fmla="*/ 615824 h 634685"/>
                <a:gd name="connsiteX6" fmla="*/ 0 w 330999"/>
                <a:gd name="connsiteY6" fmla="*/ 365279 h 634685"/>
                <a:gd name="connsiteX7" fmla="*/ 8883 w 330999"/>
                <a:gd name="connsiteY7" fmla="*/ 114734 h 634685"/>
                <a:gd name="connsiteX8" fmla="*/ 98586 w 330999"/>
                <a:gd name="connsiteY8" fmla="*/ 40222 h 634685"/>
                <a:gd name="connsiteX9" fmla="*/ 103970 w 330999"/>
                <a:gd name="connsiteY9" fmla="*/ 58456 h 634685"/>
                <a:gd name="connsiteX10" fmla="*/ 152871 w 330999"/>
                <a:gd name="connsiteY10" fmla="*/ 304343 h 634685"/>
                <a:gd name="connsiteX11" fmla="*/ 184235 w 330999"/>
                <a:gd name="connsiteY11" fmla="*/ 553076 h 634685"/>
                <a:gd name="connsiteX12" fmla="*/ 184893 w 330999"/>
                <a:gd name="connsiteY12" fmla="*/ 572077 h 634685"/>
                <a:gd name="connsiteX13" fmla="*/ 179509 w 330999"/>
                <a:gd name="connsiteY13" fmla="*/ 553843 h 634685"/>
                <a:gd name="connsiteX14" fmla="*/ 130608 w 330999"/>
                <a:gd name="connsiteY14" fmla="*/ 307956 h 634685"/>
                <a:gd name="connsiteX15" fmla="*/ 99244 w 330999"/>
                <a:gd name="connsiteY15" fmla="*/ 59223 h 634685"/>
                <a:gd name="connsiteX16" fmla="*/ 169368 w 330999"/>
                <a:gd name="connsiteY16" fmla="*/ 0 h 634685"/>
                <a:gd name="connsiteX17" fmla="*/ 177310 w 330999"/>
                <a:gd name="connsiteY17" fmla="*/ 17275 h 634685"/>
                <a:gd name="connsiteX18" fmla="*/ 260941 w 330999"/>
                <a:gd name="connsiteY18" fmla="*/ 253617 h 634685"/>
                <a:gd name="connsiteX19" fmla="*/ 327625 w 330999"/>
                <a:gd name="connsiteY19" fmla="*/ 495288 h 634685"/>
                <a:gd name="connsiteX20" fmla="*/ 330999 w 330999"/>
                <a:gd name="connsiteY20" fmla="*/ 513998 h 634685"/>
                <a:gd name="connsiteX21" fmla="*/ 323057 w 330999"/>
                <a:gd name="connsiteY21" fmla="*/ 496724 h 634685"/>
                <a:gd name="connsiteX22" fmla="*/ 239426 w 330999"/>
                <a:gd name="connsiteY22" fmla="*/ 260382 h 634685"/>
                <a:gd name="connsiteX23" fmla="*/ 172742 w 330999"/>
                <a:gd name="connsiteY23" fmla="*/ 18711 h 63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0999" h="634685">
                  <a:moveTo>
                    <a:pt x="11277" y="95873"/>
                  </a:moveTo>
                  <a:lnTo>
                    <a:pt x="13671" y="114734"/>
                  </a:lnTo>
                  <a:cubicBezTo>
                    <a:pt x="19160" y="178854"/>
                    <a:pt x="22554" y="267435"/>
                    <a:pt x="22554" y="365279"/>
                  </a:cubicBezTo>
                  <a:cubicBezTo>
                    <a:pt x="22554" y="463123"/>
                    <a:pt x="19160" y="551704"/>
                    <a:pt x="13671" y="615824"/>
                  </a:cubicBezTo>
                  <a:lnTo>
                    <a:pt x="11277" y="634685"/>
                  </a:lnTo>
                  <a:lnTo>
                    <a:pt x="8883" y="615824"/>
                  </a:lnTo>
                  <a:cubicBezTo>
                    <a:pt x="3395" y="551704"/>
                    <a:pt x="0" y="463123"/>
                    <a:pt x="0" y="365279"/>
                  </a:cubicBezTo>
                  <a:cubicBezTo>
                    <a:pt x="0" y="267435"/>
                    <a:pt x="3395" y="178854"/>
                    <a:pt x="8883" y="114734"/>
                  </a:cubicBezTo>
                  <a:close/>
                  <a:moveTo>
                    <a:pt x="98586" y="40222"/>
                  </a:moveTo>
                  <a:lnTo>
                    <a:pt x="103970" y="58456"/>
                  </a:lnTo>
                  <a:cubicBezTo>
                    <a:pt x="119659" y="120869"/>
                    <a:pt x="137198" y="207762"/>
                    <a:pt x="152871" y="304343"/>
                  </a:cubicBezTo>
                  <a:cubicBezTo>
                    <a:pt x="168544" y="400924"/>
                    <a:pt x="179383" y="488904"/>
                    <a:pt x="184235" y="553076"/>
                  </a:cubicBezTo>
                  <a:lnTo>
                    <a:pt x="184893" y="572077"/>
                  </a:lnTo>
                  <a:lnTo>
                    <a:pt x="179509" y="553843"/>
                  </a:lnTo>
                  <a:cubicBezTo>
                    <a:pt x="163821" y="491430"/>
                    <a:pt x="146281" y="404536"/>
                    <a:pt x="130608" y="307956"/>
                  </a:cubicBezTo>
                  <a:cubicBezTo>
                    <a:pt x="114936" y="211375"/>
                    <a:pt x="104098" y="123394"/>
                    <a:pt x="99244" y="59223"/>
                  </a:cubicBezTo>
                  <a:close/>
                  <a:moveTo>
                    <a:pt x="169368" y="0"/>
                  </a:moveTo>
                  <a:lnTo>
                    <a:pt x="177310" y="17275"/>
                  </a:lnTo>
                  <a:cubicBezTo>
                    <a:pt x="201780" y="76795"/>
                    <a:pt x="231590" y="160279"/>
                    <a:pt x="260941" y="253617"/>
                  </a:cubicBezTo>
                  <a:cubicBezTo>
                    <a:pt x="290292" y="346955"/>
                    <a:pt x="313626" y="432474"/>
                    <a:pt x="327625" y="495288"/>
                  </a:cubicBezTo>
                  <a:lnTo>
                    <a:pt x="330999" y="513998"/>
                  </a:lnTo>
                  <a:lnTo>
                    <a:pt x="323057" y="496724"/>
                  </a:lnTo>
                  <a:cubicBezTo>
                    <a:pt x="298587" y="437203"/>
                    <a:pt x="268777" y="353720"/>
                    <a:pt x="239426" y="260382"/>
                  </a:cubicBezTo>
                  <a:cubicBezTo>
                    <a:pt x="210075" y="167044"/>
                    <a:pt x="186741" y="81524"/>
                    <a:pt x="172742" y="18711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314F24A1-9EF1-4492-A067-3BBCDA4F1782}"/>
              </a:ext>
            </a:extLst>
          </p:cNvPr>
          <p:cNvGrpSpPr/>
          <p:nvPr/>
        </p:nvGrpSpPr>
        <p:grpSpPr>
          <a:xfrm>
            <a:off x="3706806" y="990495"/>
            <a:ext cx="2484803" cy="2402964"/>
            <a:chOff x="2581320" y="1889030"/>
            <a:chExt cx="3680296" cy="3559083"/>
          </a:xfrm>
        </p:grpSpPr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4A9AD32F-86D9-40EE-9417-DB060A85BB48}"/>
                </a:ext>
              </a:extLst>
            </p:cNvPr>
            <p:cNvSpPr/>
            <p:nvPr/>
          </p:nvSpPr>
          <p:spPr>
            <a:xfrm>
              <a:off x="4033059" y="4281916"/>
              <a:ext cx="958284" cy="1091127"/>
            </a:xfrm>
            <a:custGeom>
              <a:avLst/>
              <a:gdLst>
                <a:gd name="connsiteX0" fmla="*/ 732511 w 958284"/>
                <a:gd name="connsiteY0" fmla="*/ 0 h 1091127"/>
                <a:gd name="connsiteX1" fmla="*/ 769959 w 958284"/>
                <a:gd name="connsiteY1" fmla="*/ 37448 h 1091127"/>
                <a:gd name="connsiteX2" fmla="*/ 769959 w 958284"/>
                <a:gd name="connsiteY2" fmla="*/ 263190 h 1091127"/>
                <a:gd name="connsiteX3" fmla="*/ 792007 w 958284"/>
                <a:gd name="connsiteY3" fmla="*/ 284628 h 1091127"/>
                <a:gd name="connsiteX4" fmla="*/ 816650 w 958284"/>
                <a:gd name="connsiteY4" fmla="*/ 370431 h 1091127"/>
                <a:gd name="connsiteX5" fmla="*/ 765262 w 958284"/>
                <a:gd name="connsiteY5" fmla="*/ 482239 h 1091127"/>
                <a:gd name="connsiteX6" fmla="*/ 756323 w 958284"/>
                <a:gd name="connsiteY6" fmla="*/ 484842 h 1091127"/>
                <a:gd name="connsiteX7" fmla="*/ 567320 w 958284"/>
                <a:gd name="connsiteY7" fmla="*/ 858058 h 1091127"/>
                <a:gd name="connsiteX8" fmla="*/ 665659 w 958284"/>
                <a:gd name="connsiteY8" fmla="*/ 864280 h 1091127"/>
                <a:gd name="connsiteX9" fmla="*/ 958284 w 958284"/>
                <a:gd name="connsiteY9" fmla="*/ 1002626 h 1091127"/>
                <a:gd name="connsiteX10" fmla="*/ 747001 w 958284"/>
                <a:gd name="connsiteY10" fmla="*/ 947367 h 1091127"/>
                <a:gd name="connsiteX11" fmla="*/ 691540 w 958284"/>
                <a:gd name="connsiteY11" fmla="*/ 941052 h 1091127"/>
                <a:gd name="connsiteX12" fmla="*/ 604634 w 958284"/>
                <a:gd name="connsiteY12" fmla="*/ 945624 h 1091127"/>
                <a:gd name="connsiteX13" fmla="*/ 447231 w 958284"/>
                <a:gd name="connsiteY13" fmla="*/ 976221 h 1091127"/>
                <a:gd name="connsiteX14" fmla="*/ 168126 w 958284"/>
                <a:gd name="connsiteY14" fmla="*/ 1091127 h 1091127"/>
                <a:gd name="connsiteX15" fmla="*/ 310843 w 958284"/>
                <a:gd name="connsiteY15" fmla="*/ 939293 h 1091127"/>
                <a:gd name="connsiteX16" fmla="*/ 324609 w 958284"/>
                <a:gd name="connsiteY16" fmla="*/ 934467 h 1091127"/>
                <a:gd name="connsiteX17" fmla="*/ 211328 w 958284"/>
                <a:gd name="connsiteY17" fmla="*/ 947368 h 1091127"/>
                <a:gd name="connsiteX18" fmla="*/ 45 w 958284"/>
                <a:gd name="connsiteY18" fmla="*/ 1002627 h 1091127"/>
                <a:gd name="connsiteX19" fmla="*/ 45 w 958284"/>
                <a:gd name="connsiteY19" fmla="*/ 1002626 h 1091127"/>
                <a:gd name="connsiteX20" fmla="*/ 140376 w 958284"/>
                <a:gd name="connsiteY20" fmla="*/ 896458 h 1091127"/>
                <a:gd name="connsiteX21" fmla="*/ 157703 w 958284"/>
                <a:gd name="connsiteY21" fmla="*/ 892796 h 1091127"/>
                <a:gd name="connsiteX22" fmla="*/ 144065 w 958284"/>
                <a:gd name="connsiteY22" fmla="*/ 893428 h 1091127"/>
                <a:gd name="connsiteX23" fmla="*/ 0 w 958284"/>
                <a:gd name="connsiteY23" fmla="*/ 914989 h 1091127"/>
                <a:gd name="connsiteX24" fmla="*/ 304852 w 958284"/>
                <a:gd name="connsiteY24" fmla="*/ 828591 h 1091127"/>
                <a:gd name="connsiteX25" fmla="*/ 475298 w 958284"/>
                <a:gd name="connsiteY25" fmla="*/ 843347 h 1091127"/>
                <a:gd name="connsiteX26" fmla="*/ 490746 w 958284"/>
                <a:gd name="connsiteY26" fmla="*/ 846959 h 1091127"/>
                <a:gd name="connsiteX27" fmla="*/ 683467 w 958284"/>
                <a:gd name="connsiteY27" fmla="*/ 466396 h 1091127"/>
                <a:gd name="connsiteX28" fmla="*/ 673017 w 958284"/>
                <a:gd name="connsiteY28" fmla="*/ 456234 h 1091127"/>
                <a:gd name="connsiteX29" fmla="*/ 648374 w 958284"/>
                <a:gd name="connsiteY29" fmla="*/ 370431 h 1091127"/>
                <a:gd name="connsiteX30" fmla="*/ 673017 w 958284"/>
                <a:gd name="connsiteY30" fmla="*/ 284628 h 1091127"/>
                <a:gd name="connsiteX31" fmla="*/ 695063 w 958284"/>
                <a:gd name="connsiteY31" fmla="*/ 263192 h 1091127"/>
                <a:gd name="connsiteX32" fmla="*/ 695063 w 958284"/>
                <a:gd name="connsiteY32" fmla="*/ 37448 h 1091127"/>
                <a:gd name="connsiteX33" fmla="*/ 732511 w 958284"/>
                <a:gd name="connsiteY33" fmla="*/ 0 h 1091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284" h="1091127">
                  <a:moveTo>
                    <a:pt x="732511" y="0"/>
                  </a:moveTo>
                  <a:cubicBezTo>
                    <a:pt x="753193" y="0"/>
                    <a:pt x="769959" y="16766"/>
                    <a:pt x="769959" y="37448"/>
                  </a:cubicBezTo>
                  <a:lnTo>
                    <a:pt x="769959" y="263190"/>
                  </a:lnTo>
                  <a:lnTo>
                    <a:pt x="792007" y="284628"/>
                  </a:lnTo>
                  <a:cubicBezTo>
                    <a:pt x="807233" y="306587"/>
                    <a:pt x="816650" y="336923"/>
                    <a:pt x="816650" y="370431"/>
                  </a:cubicBezTo>
                  <a:cubicBezTo>
                    <a:pt x="816650" y="420693"/>
                    <a:pt x="795461" y="463818"/>
                    <a:pt x="765262" y="482239"/>
                  </a:cubicBezTo>
                  <a:lnTo>
                    <a:pt x="756323" y="484842"/>
                  </a:lnTo>
                  <a:lnTo>
                    <a:pt x="567320" y="858058"/>
                  </a:lnTo>
                  <a:lnTo>
                    <a:pt x="665659" y="864280"/>
                  </a:lnTo>
                  <a:cubicBezTo>
                    <a:pt x="837623" y="887073"/>
                    <a:pt x="958284" y="940434"/>
                    <a:pt x="958284" y="1002626"/>
                  </a:cubicBezTo>
                  <a:cubicBezTo>
                    <a:pt x="901732" y="978996"/>
                    <a:pt x="829079" y="960228"/>
                    <a:pt x="747001" y="947367"/>
                  </a:cubicBezTo>
                  <a:lnTo>
                    <a:pt x="691540" y="941052"/>
                  </a:lnTo>
                  <a:lnTo>
                    <a:pt x="604634" y="945624"/>
                  </a:lnTo>
                  <a:cubicBezTo>
                    <a:pt x="553104" y="952104"/>
                    <a:pt x="499958" y="962389"/>
                    <a:pt x="447231" y="976221"/>
                  </a:cubicBezTo>
                  <a:cubicBezTo>
                    <a:pt x="341779" y="1003888"/>
                    <a:pt x="243776" y="1044235"/>
                    <a:pt x="168126" y="1091127"/>
                  </a:cubicBezTo>
                  <a:cubicBezTo>
                    <a:pt x="152082" y="1043913"/>
                    <a:pt x="211881" y="984103"/>
                    <a:pt x="310843" y="939293"/>
                  </a:cubicBezTo>
                  <a:lnTo>
                    <a:pt x="324609" y="934467"/>
                  </a:lnTo>
                  <a:lnTo>
                    <a:pt x="211328" y="947368"/>
                  </a:lnTo>
                  <a:cubicBezTo>
                    <a:pt x="129250" y="960228"/>
                    <a:pt x="56597" y="978997"/>
                    <a:pt x="45" y="1002627"/>
                  </a:cubicBezTo>
                  <a:lnTo>
                    <a:pt x="45" y="1002626"/>
                  </a:lnTo>
                  <a:cubicBezTo>
                    <a:pt x="45" y="961165"/>
                    <a:pt x="53671" y="923628"/>
                    <a:pt x="140376" y="896458"/>
                  </a:cubicBezTo>
                  <a:lnTo>
                    <a:pt x="157703" y="892796"/>
                  </a:lnTo>
                  <a:lnTo>
                    <a:pt x="144065" y="893428"/>
                  </a:lnTo>
                  <a:cubicBezTo>
                    <a:pt x="92578" y="898327"/>
                    <a:pt x="43877" y="905579"/>
                    <a:pt x="0" y="914989"/>
                  </a:cubicBezTo>
                  <a:cubicBezTo>
                    <a:pt x="0" y="867273"/>
                    <a:pt x="136487" y="828591"/>
                    <a:pt x="304852" y="828591"/>
                  </a:cubicBezTo>
                  <a:cubicBezTo>
                    <a:pt x="367989" y="828591"/>
                    <a:pt x="426643" y="834031"/>
                    <a:pt x="475298" y="843347"/>
                  </a:cubicBezTo>
                  <a:lnTo>
                    <a:pt x="490746" y="846959"/>
                  </a:lnTo>
                  <a:lnTo>
                    <a:pt x="683467" y="466396"/>
                  </a:lnTo>
                  <a:lnTo>
                    <a:pt x="673017" y="456234"/>
                  </a:lnTo>
                  <a:cubicBezTo>
                    <a:pt x="657791" y="434275"/>
                    <a:pt x="648374" y="403939"/>
                    <a:pt x="648374" y="370431"/>
                  </a:cubicBezTo>
                  <a:cubicBezTo>
                    <a:pt x="648374" y="336923"/>
                    <a:pt x="657791" y="306587"/>
                    <a:pt x="673017" y="284628"/>
                  </a:cubicBezTo>
                  <a:lnTo>
                    <a:pt x="695063" y="263192"/>
                  </a:lnTo>
                  <a:lnTo>
                    <a:pt x="695063" y="37448"/>
                  </a:lnTo>
                  <a:cubicBezTo>
                    <a:pt x="695063" y="16766"/>
                    <a:pt x="711829" y="0"/>
                    <a:pt x="732511" y="0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6FCB99D3-62CE-4914-9BD1-F91A66555E06}"/>
                </a:ext>
              </a:extLst>
            </p:cNvPr>
            <p:cNvSpPr/>
            <p:nvPr/>
          </p:nvSpPr>
          <p:spPr>
            <a:xfrm>
              <a:off x="4231193" y="4356986"/>
              <a:ext cx="958284" cy="1091127"/>
            </a:xfrm>
            <a:custGeom>
              <a:avLst/>
              <a:gdLst>
                <a:gd name="connsiteX0" fmla="*/ 732511 w 958284"/>
                <a:gd name="connsiteY0" fmla="*/ 0 h 1091127"/>
                <a:gd name="connsiteX1" fmla="*/ 769959 w 958284"/>
                <a:gd name="connsiteY1" fmla="*/ 37448 h 1091127"/>
                <a:gd name="connsiteX2" fmla="*/ 769959 w 958284"/>
                <a:gd name="connsiteY2" fmla="*/ 263190 h 1091127"/>
                <a:gd name="connsiteX3" fmla="*/ 792007 w 958284"/>
                <a:gd name="connsiteY3" fmla="*/ 284628 h 1091127"/>
                <a:gd name="connsiteX4" fmla="*/ 816650 w 958284"/>
                <a:gd name="connsiteY4" fmla="*/ 370431 h 1091127"/>
                <a:gd name="connsiteX5" fmla="*/ 765262 w 958284"/>
                <a:gd name="connsiteY5" fmla="*/ 482239 h 1091127"/>
                <a:gd name="connsiteX6" fmla="*/ 756323 w 958284"/>
                <a:gd name="connsiteY6" fmla="*/ 484842 h 1091127"/>
                <a:gd name="connsiteX7" fmla="*/ 567320 w 958284"/>
                <a:gd name="connsiteY7" fmla="*/ 858058 h 1091127"/>
                <a:gd name="connsiteX8" fmla="*/ 665659 w 958284"/>
                <a:gd name="connsiteY8" fmla="*/ 864280 h 1091127"/>
                <a:gd name="connsiteX9" fmla="*/ 958284 w 958284"/>
                <a:gd name="connsiteY9" fmla="*/ 1002626 h 1091127"/>
                <a:gd name="connsiteX10" fmla="*/ 747001 w 958284"/>
                <a:gd name="connsiteY10" fmla="*/ 947367 h 1091127"/>
                <a:gd name="connsiteX11" fmla="*/ 691540 w 958284"/>
                <a:gd name="connsiteY11" fmla="*/ 941052 h 1091127"/>
                <a:gd name="connsiteX12" fmla="*/ 604634 w 958284"/>
                <a:gd name="connsiteY12" fmla="*/ 945624 h 1091127"/>
                <a:gd name="connsiteX13" fmla="*/ 447231 w 958284"/>
                <a:gd name="connsiteY13" fmla="*/ 976221 h 1091127"/>
                <a:gd name="connsiteX14" fmla="*/ 168126 w 958284"/>
                <a:gd name="connsiteY14" fmla="*/ 1091127 h 1091127"/>
                <a:gd name="connsiteX15" fmla="*/ 310843 w 958284"/>
                <a:gd name="connsiteY15" fmla="*/ 939293 h 1091127"/>
                <a:gd name="connsiteX16" fmla="*/ 324609 w 958284"/>
                <a:gd name="connsiteY16" fmla="*/ 934467 h 1091127"/>
                <a:gd name="connsiteX17" fmla="*/ 211328 w 958284"/>
                <a:gd name="connsiteY17" fmla="*/ 947368 h 1091127"/>
                <a:gd name="connsiteX18" fmla="*/ 45 w 958284"/>
                <a:gd name="connsiteY18" fmla="*/ 1002627 h 1091127"/>
                <a:gd name="connsiteX19" fmla="*/ 45 w 958284"/>
                <a:gd name="connsiteY19" fmla="*/ 1002626 h 1091127"/>
                <a:gd name="connsiteX20" fmla="*/ 140376 w 958284"/>
                <a:gd name="connsiteY20" fmla="*/ 896458 h 1091127"/>
                <a:gd name="connsiteX21" fmla="*/ 157703 w 958284"/>
                <a:gd name="connsiteY21" fmla="*/ 892796 h 1091127"/>
                <a:gd name="connsiteX22" fmla="*/ 144065 w 958284"/>
                <a:gd name="connsiteY22" fmla="*/ 893428 h 1091127"/>
                <a:gd name="connsiteX23" fmla="*/ 0 w 958284"/>
                <a:gd name="connsiteY23" fmla="*/ 914989 h 1091127"/>
                <a:gd name="connsiteX24" fmla="*/ 304852 w 958284"/>
                <a:gd name="connsiteY24" fmla="*/ 828591 h 1091127"/>
                <a:gd name="connsiteX25" fmla="*/ 475298 w 958284"/>
                <a:gd name="connsiteY25" fmla="*/ 843347 h 1091127"/>
                <a:gd name="connsiteX26" fmla="*/ 490746 w 958284"/>
                <a:gd name="connsiteY26" fmla="*/ 846959 h 1091127"/>
                <a:gd name="connsiteX27" fmla="*/ 683467 w 958284"/>
                <a:gd name="connsiteY27" fmla="*/ 466396 h 1091127"/>
                <a:gd name="connsiteX28" fmla="*/ 673017 w 958284"/>
                <a:gd name="connsiteY28" fmla="*/ 456234 h 1091127"/>
                <a:gd name="connsiteX29" fmla="*/ 648374 w 958284"/>
                <a:gd name="connsiteY29" fmla="*/ 370431 h 1091127"/>
                <a:gd name="connsiteX30" fmla="*/ 673017 w 958284"/>
                <a:gd name="connsiteY30" fmla="*/ 284628 h 1091127"/>
                <a:gd name="connsiteX31" fmla="*/ 695063 w 958284"/>
                <a:gd name="connsiteY31" fmla="*/ 263192 h 1091127"/>
                <a:gd name="connsiteX32" fmla="*/ 695063 w 958284"/>
                <a:gd name="connsiteY32" fmla="*/ 37448 h 1091127"/>
                <a:gd name="connsiteX33" fmla="*/ 732511 w 958284"/>
                <a:gd name="connsiteY33" fmla="*/ 0 h 1091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958284" h="1091127">
                  <a:moveTo>
                    <a:pt x="732511" y="0"/>
                  </a:moveTo>
                  <a:cubicBezTo>
                    <a:pt x="753193" y="0"/>
                    <a:pt x="769959" y="16766"/>
                    <a:pt x="769959" y="37448"/>
                  </a:cubicBezTo>
                  <a:lnTo>
                    <a:pt x="769959" y="263190"/>
                  </a:lnTo>
                  <a:lnTo>
                    <a:pt x="792007" y="284628"/>
                  </a:lnTo>
                  <a:cubicBezTo>
                    <a:pt x="807233" y="306587"/>
                    <a:pt x="816650" y="336923"/>
                    <a:pt x="816650" y="370431"/>
                  </a:cubicBezTo>
                  <a:cubicBezTo>
                    <a:pt x="816650" y="420693"/>
                    <a:pt x="795461" y="463818"/>
                    <a:pt x="765262" y="482239"/>
                  </a:cubicBezTo>
                  <a:lnTo>
                    <a:pt x="756323" y="484842"/>
                  </a:lnTo>
                  <a:lnTo>
                    <a:pt x="567320" y="858058"/>
                  </a:lnTo>
                  <a:lnTo>
                    <a:pt x="665659" y="864280"/>
                  </a:lnTo>
                  <a:cubicBezTo>
                    <a:pt x="837623" y="887073"/>
                    <a:pt x="958284" y="940434"/>
                    <a:pt x="958284" y="1002626"/>
                  </a:cubicBezTo>
                  <a:cubicBezTo>
                    <a:pt x="901732" y="978996"/>
                    <a:pt x="829079" y="960228"/>
                    <a:pt x="747001" y="947367"/>
                  </a:cubicBezTo>
                  <a:lnTo>
                    <a:pt x="691540" y="941052"/>
                  </a:lnTo>
                  <a:lnTo>
                    <a:pt x="604634" y="945624"/>
                  </a:lnTo>
                  <a:cubicBezTo>
                    <a:pt x="553104" y="952104"/>
                    <a:pt x="499958" y="962389"/>
                    <a:pt x="447231" y="976221"/>
                  </a:cubicBezTo>
                  <a:cubicBezTo>
                    <a:pt x="341779" y="1003888"/>
                    <a:pt x="243776" y="1044235"/>
                    <a:pt x="168126" y="1091127"/>
                  </a:cubicBezTo>
                  <a:cubicBezTo>
                    <a:pt x="152082" y="1043913"/>
                    <a:pt x="211881" y="984103"/>
                    <a:pt x="310843" y="939293"/>
                  </a:cubicBezTo>
                  <a:lnTo>
                    <a:pt x="324609" y="934467"/>
                  </a:lnTo>
                  <a:lnTo>
                    <a:pt x="211328" y="947368"/>
                  </a:lnTo>
                  <a:cubicBezTo>
                    <a:pt x="129250" y="960228"/>
                    <a:pt x="56597" y="978997"/>
                    <a:pt x="45" y="1002627"/>
                  </a:cubicBezTo>
                  <a:lnTo>
                    <a:pt x="45" y="1002626"/>
                  </a:lnTo>
                  <a:cubicBezTo>
                    <a:pt x="45" y="961165"/>
                    <a:pt x="53671" y="923628"/>
                    <a:pt x="140376" y="896458"/>
                  </a:cubicBezTo>
                  <a:lnTo>
                    <a:pt x="157703" y="892796"/>
                  </a:lnTo>
                  <a:lnTo>
                    <a:pt x="144065" y="893428"/>
                  </a:lnTo>
                  <a:cubicBezTo>
                    <a:pt x="92578" y="898327"/>
                    <a:pt x="43877" y="905579"/>
                    <a:pt x="0" y="914989"/>
                  </a:cubicBezTo>
                  <a:cubicBezTo>
                    <a:pt x="0" y="867273"/>
                    <a:pt x="136487" y="828591"/>
                    <a:pt x="304852" y="828591"/>
                  </a:cubicBezTo>
                  <a:cubicBezTo>
                    <a:pt x="367989" y="828591"/>
                    <a:pt x="426643" y="834031"/>
                    <a:pt x="475298" y="843347"/>
                  </a:cubicBezTo>
                  <a:lnTo>
                    <a:pt x="490746" y="846959"/>
                  </a:lnTo>
                  <a:lnTo>
                    <a:pt x="683467" y="466396"/>
                  </a:lnTo>
                  <a:lnTo>
                    <a:pt x="673017" y="456234"/>
                  </a:lnTo>
                  <a:cubicBezTo>
                    <a:pt x="657791" y="434275"/>
                    <a:pt x="648374" y="403939"/>
                    <a:pt x="648374" y="370431"/>
                  </a:cubicBezTo>
                  <a:cubicBezTo>
                    <a:pt x="648374" y="336923"/>
                    <a:pt x="657791" y="306587"/>
                    <a:pt x="673017" y="284628"/>
                  </a:cubicBezTo>
                  <a:lnTo>
                    <a:pt x="695063" y="263192"/>
                  </a:lnTo>
                  <a:lnTo>
                    <a:pt x="695063" y="37448"/>
                  </a:lnTo>
                  <a:cubicBezTo>
                    <a:pt x="695063" y="16766"/>
                    <a:pt x="711829" y="0"/>
                    <a:pt x="732511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二等辺三角形 125">
              <a:extLst>
                <a:ext uri="{FF2B5EF4-FFF2-40B4-BE49-F238E27FC236}">
                  <a16:creationId xmlns:a16="http://schemas.microsoft.com/office/drawing/2014/main" id="{482AEB63-5A1F-4F3F-AB21-9DC405C4142E}"/>
                </a:ext>
              </a:extLst>
            </p:cNvPr>
            <p:cNvSpPr/>
            <p:nvPr/>
          </p:nvSpPr>
          <p:spPr>
            <a:xfrm rot="7963534">
              <a:off x="5870220" y="3887284"/>
              <a:ext cx="132283" cy="619109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996633"/>
                </a:gs>
                <a:gs pos="100000">
                  <a:srgbClr val="800000"/>
                </a:gs>
              </a:gsLst>
              <a:lin ang="96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5" name="二等辺三角形 125">
              <a:extLst>
                <a:ext uri="{FF2B5EF4-FFF2-40B4-BE49-F238E27FC236}">
                  <a16:creationId xmlns:a16="http://schemas.microsoft.com/office/drawing/2014/main" id="{BBC0DF09-0358-4538-B596-05746D1F13B8}"/>
                </a:ext>
              </a:extLst>
            </p:cNvPr>
            <p:cNvSpPr/>
            <p:nvPr/>
          </p:nvSpPr>
          <p:spPr>
            <a:xfrm rot="7963534">
              <a:off x="5885696" y="4000758"/>
              <a:ext cx="126876" cy="624964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996633"/>
                </a:gs>
                <a:gs pos="100000">
                  <a:srgbClr val="800000"/>
                </a:gs>
              </a:gsLst>
              <a:lin ang="96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6" name="二等辺三角形 125">
              <a:extLst>
                <a:ext uri="{FF2B5EF4-FFF2-40B4-BE49-F238E27FC236}">
                  <a16:creationId xmlns:a16="http://schemas.microsoft.com/office/drawing/2014/main" id="{A7782094-9567-4B85-B1EC-FF4A2C388E65}"/>
                </a:ext>
              </a:extLst>
            </p:cNvPr>
            <p:cNvSpPr/>
            <p:nvPr/>
          </p:nvSpPr>
          <p:spPr>
            <a:xfrm rot="7963534">
              <a:off x="5781000" y="4010943"/>
              <a:ext cx="132283" cy="588269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996633"/>
                </a:gs>
                <a:gs pos="100000">
                  <a:srgbClr val="800000"/>
                </a:gs>
              </a:gsLst>
              <a:lin ang="96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7" name="二等辺三角形 125">
              <a:extLst>
                <a:ext uri="{FF2B5EF4-FFF2-40B4-BE49-F238E27FC236}">
                  <a16:creationId xmlns:a16="http://schemas.microsoft.com/office/drawing/2014/main" id="{47ACC0CE-071C-41E8-B9EA-229AFDFC3DEB}"/>
                </a:ext>
              </a:extLst>
            </p:cNvPr>
            <p:cNvSpPr/>
            <p:nvPr/>
          </p:nvSpPr>
          <p:spPr>
            <a:xfrm rot="7326093">
              <a:off x="5475011" y="3306665"/>
              <a:ext cx="272519" cy="1206072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996633"/>
                </a:gs>
                <a:gs pos="100000">
                  <a:srgbClr val="800000"/>
                </a:gs>
              </a:gsLst>
              <a:lin ang="96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6F6221C4-0589-4BFC-B0B8-80CE2DFBB3A8}"/>
                </a:ext>
              </a:extLst>
            </p:cNvPr>
            <p:cNvSpPr/>
            <p:nvPr/>
          </p:nvSpPr>
          <p:spPr>
            <a:xfrm>
              <a:off x="3171505" y="1891411"/>
              <a:ext cx="2419219" cy="2577507"/>
            </a:xfrm>
            <a:custGeom>
              <a:avLst/>
              <a:gdLst>
                <a:gd name="connsiteX0" fmla="*/ 577518 w 2419219"/>
                <a:gd name="connsiteY0" fmla="*/ 0 h 2577507"/>
                <a:gd name="connsiteX1" fmla="*/ 1143302 w 2419219"/>
                <a:gd name="connsiteY1" fmla="*/ 411729 h 2577507"/>
                <a:gd name="connsiteX2" fmla="*/ 1144114 w 2419219"/>
                <a:gd name="connsiteY2" fmla="*/ 418923 h 2577507"/>
                <a:gd name="connsiteX3" fmla="*/ 1169416 w 2419219"/>
                <a:gd name="connsiteY3" fmla="*/ 491950 h 2577507"/>
                <a:gd name="connsiteX4" fmla="*/ 1224280 w 2419219"/>
                <a:gd name="connsiteY4" fmla="*/ 825680 h 2577507"/>
                <a:gd name="connsiteX5" fmla="*/ 1228198 w 2419219"/>
                <a:gd name="connsiteY5" fmla="*/ 948987 h 2577507"/>
                <a:gd name="connsiteX6" fmla="*/ 1388902 w 2419219"/>
                <a:gd name="connsiteY6" fmla="*/ 977745 h 2577507"/>
                <a:gd name="connsiteX7" fmla="*/ 1779329 w 2419219"/>
                <a:gd name="connsiteY7" fmla="*/ 1138271 h 2577507"/>
                <a:gd name="connsiteX8" fmla="*/ 2352649 w 2419219"/>
                <a:gd name="connsiteY8" fmla="*/ 2294970 h 2577507"/>
                <a:gd name="connsiteX9" fmla="*/ 1064258 w 2419219"/>
                <a:gd name="connsiteY9" fmla="*/ 2376810 h 2577507"/>
                <a:gd name="connsiteX10" fmla="*/ 424921 w 2419219"/>
                <a:gd name="connsiteY10" fmla="*/ 1503393 h 2577507"/>
                <a:gd name="connsiteX11" fmla="*/ 425985 w 2419219"/>
                <a:gd name="connsiteY11" fmla="*/ 1451863 h 2577507"/>
                <a:gd name="connsiteX12" fmla="*/ 423072 w 2419219"/>
                <a:gd name="connsiteY12" fmla="*/ 1381872 h 2577507"/>
                <a:gd name="connsiteX13" fmla="*/ 336841 w 2419219"/>
                <a:gd name="connsiteY13" fmla="*/ 1064048 h 2577507"/>
                <a:gd name="connsiteX14" fmla="*/ 278270 w 2419219"/>
                <a:gd name="connsiteY14" fmla="*/ 958684 h 2577507"/>
                <a:gd name="connsiteX15" fmla="*/ 239424 w 2419219"/>
                <a:gd name="connsiteY15" fmla="*/ 945840 h 2577507"/>
                <a:gd name="connsiteX16" fmla="*/ 18831 w 2419219"/>
                <a:gd name="connsiteY16" fmla="*/ 666855 h 2577507"/>
                <a:gd name="connsiteX17" fmla="*/ 24028 w 2419219"/>
                <a:gd name="connsiteY17" fmla="*/ 655247 h 2577507"/>
                <a:gd name="connsiteX18" fmla="*/ 13993 w 2419219"/>
                <a:gd name="connsiteY18" fmla="*/ 628982 h 2577507"/>
                <a:gd name="connsiteX19" fmla="*/ 0 w 2419219"/>
                <a:gd name="connsiteY19" fmla="*/ 515651 h 2577507"/>
                <a:gd name="connsiteX20" fmla="*/ 577518 w 2419219"/>
                <a:gd name="connsiteY20" fmla="*/ 0 h 25775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419219" h="2577507">
                  <a:moveTo>
                    <a:pt x="577518" y="0"/>
                  </a:moveTo>
                  <a:cubicBezTo>
                    <a:pt x="856602" y="0"/>
                    <a:pt x="1089451" y="176756"/>
                    <a:pt x="1143302" y="411729"/>
                  </a:cubicBezTo>
                  <a:lnTo>
                    <a:pt x="1144114" y="418923"/>
                  </a:lnTo>
                  <a:lnTo>
                    <a:pt x="1169416" y="491950"/>
                  </a:lnTo>
                  <a:cubicBezTo>
                    <a:pt x="1197274" y="590145"/>
                    <a:pt x="1216439" y="703476"/>
                    <a:pt x="1224280" y="825680"/>
                  </a:cubicBezTo>
                  <a:lnTo>
                    <a:pt x="1228198" y="948987"/>
                  </a:lnTo>
                  <a:lnTo>
                    <a:pt x="1388902" y="977745"/>
                  </a:lnTo>
                  <a:cubicBezTo>
                    <a:pt x="1518360" y="1010705"/>
                    <a:pt x="1650805" y="1064068"/>
                    <a:pt x="1779329" y="1138271"/>
                  </a:cubicBezTo>
                  <a:cubicBezTo>
                    <a:pt x="2293426" y="1435085"/>
                    <a:pt x="2550110" y="1952957"/>
                    <a:pt x="2352649" y="2294970"/>
                  </a:cubicBezTo>
                  <a:cubicBezTo>
                    <a:pt x="2155187" y="2636983"/>
                    <a:pt x="1578355" y="2673624"/>
                    <a:pt x="1064258" y="2376810"/>
                  </a:cubicBezTo>
                  <a:cubicBezTo>
                    <a:pt x="678686" y="2154199"/>
                    <a:pt x="437908" y="1807244"/>
                    <a:pt x="424921" y="1503393"/>
                  </a:cubicBezTo>
                  <a:lnTo>
                    <a:pt x="425985" y="1451863"/>
                  </a:lnTo>
                  <a:lnTo>
                    <a:pt x="423072" y="1381872"/>
                  </a:lnTo>
                  <a:cubicBezTo>
                    <a:pt x="412307" y="1271439"/>
                    <a:pt x="383261" y="1164461"/>
                    <a:pt x="336841" y="1064048"/>
                  </a:cubicBezTo>
                  <a:lnTo>
                    <a:pt x="278270" y="958684"/>
                  </a:lnTo>
                  <a:lnTo>
                    <a:pt x="239424" y="945840"/>
                  </a:lnTo>
                  <a:cubicBezTo>
                    <a:pt x="87652" y="884820"/>
                    <a:pt x="-8015" y="768717"/>
                    <a:pt x="18831" y="666855"/>
                  </a:cubicBezTo>
                  <a:lnTo>
                    <a:pt x="24028" y="655247"/>
                  </a:lnTo>
                  <a:lnTo>
                    <a:pt x="13993" y="628982"/>
                  </a:lnTo>
                  <a:cubicBezTo>
                    <a:pt x="4833" y="592514"/>
                    <a:pt x="0" y="554587"/>
                    <a:pt x="0" y="515651"/>
                  </a:cubicBezTo>
                  <a:cubicBezTo>
                    <a:pt x="0" y="230865"/>
                    <a:pt x="258564" y="0"/>
                    <a:pt x="577518" y="0"/>
                  </a:cubicBezTo>
                  <a:close/>
                </a:path>
              </a:pathLst>
            </a:custGeom>
            <a:gradFill>
              <a:gsLst>
                <a:gs pos="30000">
                  <a:schemeClr val="bg1"/>
                </a:gs>
                <a:gs pos="100000">
                  <a:schemeClr val="bg1">
                    <a:lumMod val="85000"/>
                  </a:schemeClr>
                </a:gs>
              </a:gsLst>
              <a:lin ang="96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9" name="楕円 4">
              <a:extLst>
                <a:ext uri="{FF2B5EF4-FFF2-40B4-BE49-F238E27FC236}">
                  <a16:creationId xmlns:a16="http://schemas.microsoft.com/office/drawing/2014/main" id="{7E98A948-0497-4814-94C4-13031B62A1D2}"/>
                </a:ext>
              </a:extLst>
            </p:cNvPr>
            <p:cNvSpPr/>
            <p:nvPr/>
          </p:nvSpPr>
          <p:spPr>
            <a:xfrm>
              <a:off x="2581320" y="2534694"/>
              <a:ext cx="710072" cy="142257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0 w 787046"/>
                <a:gd name="connsiteY0" fmla="*/ 267897 h 283042"/>
                <a:gd name="connsiteX1" fmla="*/ 594249 w 787046"/>
                <a:gd name="connsiteY1" fmla="*/ 647 h 283042"/>
                <a:gd name="connsiteX2" fmla="*/ 787046 w 787046"/>
                <a:gd name="connsiteY2" fmla="*/ 199317 h 283042"/>
                <a:gd name="connsiteX3" fmla="*/ 0 w 787046"/>
                <a:gd name="connsiteY3" fmla="*/ 267897 h 283042"/>
                <a:gd name="connsiteX0" fmla="*/ 0 w 787046"/>
                <a:gd name="connsiteY0" fmla="*/ 267897 h 283042"/>
                <a:gd name="connsiteX1" fmla="*/ 594249 w 787046"/>
                <a:gd name="connsiteY1" fmla="*/ 647 h 283042"/>
                <a:gd name="connsiteX2" fmla="*/ 787046 w 787046"/>
                <a:gd name="connsiteY2" fmla="*/ 199317 h 283042"/>
                <a:gd name="connsiteX3" fmla="*/ 0 w 787046"/>
                <a:gd name="connsiteY3" fmla="*/ 267897 h 283042"/>
                <a:gd name="connsiteX0" fmla="*/ 0 w 787046"/>
                <a:gd name="connsiteY0" fmla="*/ 267897 h 280155"/>
                <a:gd name="connsiteX1" fmla="*/ 594249 w 787046"/>
                <a:gd name="connsiteY1" fmla="*/ 647 h 280155"/>
                <a:gd name="connsiteX2" fmla="*/ 787046 w 787046"/>
                <a:gd name="connsiteY2" fmla="*/ 199317 h 280155"/>
                <a:gd name="connsiteX3" fmla="*/ 0 w 787046"/>
                <a:gd name="connsiteY3" fmla="*/ 267897 h 280155"/>
                <a:gd name="connsiteX0" fmla="*/ 0 w 732504"/>
                <a:gd name="connsiteY0" fmla="*/ 267897 h 280155"/>
                <a:gd name="connsiteX1" fmla="*/ 594249 w 732504"/>
                <a:gd name="connsiteY1" fmla="*/ 647 h 280155"/>
                <a:gd name="connsiteX2" fmla="*/ 732504 w 732504"/>
                <a:gd name="connsiteY2" fmla="*/ 199316 h 280155"/>
                <a:gd name="connsiteX3" fmla="*/ 0 w 732504"/>
                <a:gd name="connsiteY3" fmla="*/ 267897 h 280155"/>
                <a:gd name="connsiteX0" fmla="*/ 0 w 732504"/>
                <a:gd name="connsiteY0" fmla="*/ 267918 h 280176"/>
                <a:gd name="connsiteX1" fmla="*/ 594249 w 732504"/>
                <a:gd name="connsiteY1" fmla="*/ 668 h 280176"/>
                <a:gd name="connsiteX2" fmla="*/ 732504 w 732504"/>
                <a:gd name="connsiteY2" fmla="*/ 199337 h 280176"/>
                <a:gd name="connsiteX3" fmla="*/ 0 w 732504"/>
                <a:gd name="connsiteY3" fmla="*/ 267918 h 280176"/>
                <a:gd name="connsiteX0" fmla="*/ 0 w 732504"/>
                <a:gd name="connsiteY0" fmla="*/ 267628 h 279886"/>
                <a:gd name="connsiteX1" fmla="*/ 594249 w 732504"/>
                <a:gd name="connsiteY1" fmla="*/ 378 h 279886"/>
                <a:gd name="connsiteX2" fmla="*/ 732504 w 732504"/>
                <a:gd name="connsiteY2" fmla="*/ 199047 h 279886"/>
                <a:gd name="connsiteX3" fmla="*/ 0 w 732504"/>
                <a:gd name="connsiteY3" fmla="*/ 267628 h 279886"/>
                <a:gd name="connsiteX0" fmla="*/ 0 w 732504"/>
                <a:gd name="connsiteY0" fmla="*/ 267615 h 279873"/>
                <a:gd name="connsiteX1" fmla="*/ 594249 w 732504"/>
                <a:gd name="connsiteY1" fmla="*/ 365 h 279873"/>
                <a:gd name="connsiteX2" fmla="*/ 732504 w 732504"/>
                <a:gd name="connsiteY2" fmla="*/ 199034 h 279873"/>
                <a:gd name="connsiteX3" fmla="*/ 0 w 732504"/>
                <a:gd name="connsiteY3" fmla="*/ 267615 h 279873"/>
                <a:gd name="connsiteX0" fmla="*/ 0 w 687587"/>
                <a:gd name="connsiteY0" fmla="*/ 267917 h 280175"/>
                <a:gd name="connsiteX1" fmla="*/ 594249 w 687587"/>
                <a:gd name="connsiteY1" fmla="*/ 667 h 280175"/>
                <a:gd name="connsiteX2" fmla="*/ 687587 w 687587"/>
                <a:gd name="connsiteY2" fmla="*/ 199336 h 280175"/>
                <a:gd name="connsiteX3" fmla="*/ 0 w 687587"/>
                <a:gd name="connsiteY3" fmla="*/ 267917 h 280175"/>
                <a:gd name="connsiteX0" fmla="*/ 0 w 691933"/>
                <a:gd name="connsiteY0" fmla="*/ 267940 h 280198"/>
                <a:gd name="connsiteX1" fmla="*/ 594249 w 691933"/>
                <a:gd name="connsiteY1" fmla="*/ 690 h 280198"/>
                <a:gd name="connsiteX2" fmla="*/ 687587 w 691933"/>
                <a:gd name="connsiteY2" fmla="*/ 199359 h 280198"/>
                <a:gd name="connsiteX3" fmla="*/ 0 w 691933"/>
                <a:gd name="connsiteY3" fmla="*/ 267940 h 280198"/>
                <a:gd name="connsiteX0" fmla="*/ 0 w 688121"/>
                <a:gd name="connsiteY0" fmla="*/ 267617 h 279875"/>
                <a:gd name="connsiteX1" fmla="*/ 594249 w 688121"/>
                <a:gd name="connsiteY1" fmla="*/ 367 h 279875"/>
                <a:gd name="connsiteX2" fmla="*/ 687587 w 688121"/>
                <a:gd name="connsiteY2" fmla="*/ 199036 h 279875"/>
                <a:gd name="connsiteX3" fmla="*/ 0 w 688121"/>
                <a:gd name="connsiteY3" fmla="*/ 267617 h 279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88121" h="279875">
                  <a:moveTo>
                    <a:pt x="0" y="267617"/>
                  </a:moveTo>
                  <a:cubicBezTo>
                    <a:pt x="4881" y="135604"/>
                    <a:pt x="547025" y="-8203"/>
                    <a:pt x="594249" y="367"/>
                  </a:cubicBezTo>
                  <a:cubicBezTo>
                    <a:pt x="641473" y="8937"/>
                    <a:pt x="694003" y="121927"/>
                    <a:pt x="687587" y="199036"/>
                  </a:cubicBezTo>
                  <a:cubicBezTo>
                    <a:pt x="631323" y="228577"/>
                    <a:pt x="33202" y="310729"/>
                    <a:pt x="0" y="267617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楕円 4">
              <a:extLst>
                <a:ext uri="{FF2B5EF4-FFF2-40B4-BE49-F238E27FC236}">
                  <a16:creationId xmlns:a16="http://schemas.microsoft.com/office/drawing/2014/main" id="{0E105027-745C-4724-896F-974F6824F7C5}"/>
                </a:ext>
              </a:extLst>
            </p:cNvPr>
            <p:cNvSpPr/>
            <p:nvPr/>
          </p:nvSpPr>
          <p:spPr>
            <a:xfrm flipV="1">
              <a:off x="2609536" y="2627105"/>
              <a:ext cx="686737" cy="66117"/>
            </a:xfrm>
            <a:custGeom>
              <a:avLst/>
              <a:gdLst>
                <a:gd name="connsiteX0" fmla="*/ 0 w 886105"/>
                <a:gd name="connsiteY0" fmla="*/ 121511 h 243021"/>
                <a:gd name="connsiteX1" fmla="*/ 443053 w 886105"/>
                <a:gd name="connsiteY1" fmla="*/ 0 h 243021"/>
                <a:gd name="connsiteX2" fmla="*/ 886106 w 886105"/>
                <a:gd name="connsiteY2" fmla="*/ 121511 h 243021"/>
                <a:gd name="connsiteX3" fmla="*/ 443053 w 886105"/>
                <a:gd name="connsiteY3" fmla="*/ 243022 h 243021"/>
                <a:gd name="connsiteX4" fmla="*/ 0 w 886105"/>
                <a:gd name="connsiteY4" fmla="*/ 121511 h 243021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797 w 887903"/>
                <a:gd name="connsiteY0" fmla="*/ 220571 h 342082"/>
                <a:gd name="connsiteX1" fmla="*/ 589630 w 887903"/>
                <a:gd name="connsiteY1" fmla="*/ 0 h 342082"/>
                <a:gd name="connsiteX2" fmla="*/ 887903 w 887903"/>
                <a:gd name="connsiteY2" fmla="*/ 220571 h 342082"/>
                <a:gd name="connsiteX3" fmla="*/ 444850 w 887903"/>
                <a:gd name="connsiteY3" fmla="*/ 342082 h 342082"/>
                <a:gd name="connsiteX4" fmla="*/ 1797 w 887903"/>
                <a:gd name="connsiteY4" fmla="*/ 220571 h 34208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95 w 887401"/>
                <a:gd name="connsiteY0" fmla="*/ 328537 h 364112"/>
                <a:gd name="connsiteX1" fmla="*/ 589128 w 887401"/>
                <a:gd name="connsiteY1" fmla="*/ 1286 h 364112"/>
                <a:gd name="connsiteX2" fmla="*/ 887401 w 887401"/>
                <a:gd name="connsiteY2" fmla="*/ 221857 h 364112"/>
                <a:gd name="connsiteX3" fmla="*/ 444348 w 887401"/>
                <a:gd name="connsiteY3" fmla="*/ 343368 h 364112"/>
                <a:gd name="connsiteX4" fmla="*/ 1295 w 887401"/>
                <a:gd name="connsiteY4" fmla="*/ 328537 h 364112"/>
                <a:gd name="connsiteX0" fmla="*/ 1235 w 788281"/>
                <a:gd name="connsiteY0" fmla="*/ 327715 h 361125"/>
                <a:gd name="connsiteX1" fmla="*/ 589068 w 788281"/>
                <a:gd name="connsiteY1" fmla="*/ 464 h 361125"/>
                <a:gd name="connsiteX2" fmla="*/ 788281 w 788281"/>
                <a:gd name="connsiteY2" fmla="*/ 259135 h 361125"/>
                <a:gd name="connsiteX3" fmla="*/ 444288 w 788281"/>
                <a:gd name="connsiteY3" fmla="*/ 342546 h 361125"/>
                <a:gd name="connsiteX4" fmla="*/ 1235 w 788281"/>
                <a:gd name="connsiteY4" fmla="*/ 327715 h 361125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0 w 787046"/>
                <a:gd name="connsiteY0" fmla="*/ 327715 h 342860"/>
                <a:gd name="connsiteX1" fmla="*/ 587833 w 787046"/>
                <a:gd name="connsiteY1" fmla="*/ 464 h 342860"/>
                <a:gd name="connsiteX2" fmla="*/ 787046 w 787046"/>
                <a:gd name="connsiteY2" fmla="*/ 259135 h 342860"/>
                <a:gd name="connsiteX3" fmla="*/ 0 w 787046"/>
                <a:gd name="connsiteY3" fmla="*/ 327715 h 342860"/>
                <a:gd name="connsiteX0" fmla="*/ 0 w 787046"/>
                <a:gd name="connsiteY0" fmla="*/ 267897 h 283042"/>
                <a:gd name="connsiteX1" fmla="*/ 594249 w 787046"/>
                <a:gd name="connsiteY1" fmla="*/ 647 h 283042"/>
                <a:gd name="connsiteX2" fmla="*/ 787046 w 787046"/>
                <a:gd name="connsiteY2" fmla="*/ 199317 h 283042"/>
                <a:gd name="connsiteX3" fmla="*/ 0 w 787046"/>
                <a:gd name="connsiteY3" fmla="*/ 267897 h 283042"/>
                <a:gd name="connsiteX0" fmla="*/ 0 w 787046"/>
                <a:gd name="connsiteY0" fmla="*/ 267897 h 283042"/>
                <a:gd name="connsiteX1" fmla="*/ 594249 w 787046"/>
                <a:gd name="connsiteY1" fmla="*/ 647 h 283042"/>
                <a:gd name="connsiteX2" fmla="*/ 787046 w 787046"/>
                <a:gd name="connsiteY2" fmla="*/ 199317 h 283042"/>
                <a:gd name="connsiteX3" fmla="*/ 0 w 787046"/>
                <a:gd name="connsiteY3" fmla="*/ 267897 h 283042"/>
                <a:gd name="connsiteX0" fmla="*/ 0 w 787046"/>
                <a:gd name="connsiteY0" fmla="*/ 267897 h 280155"/>
                <a:gd name="connsiteX1" fmla="*/ 594249 w 787046"/>
                <a:gd name="connsiteY1" fmla="*/ 647 h 280155"/>
                <a:gd name="connsiteX2" fmla="*/ 787046 w 787046"/>
                <a:gd name="connsiteY2" fmla="*/ 199317 h 280155"/>
                <a:gd name="connsiteX3" fmla="*/ 0 w 787046"/>
                <a:gd name="connsiteY3" fmla="*/ 267897 h 280155"/>
                <a:gd name="connsiteX0" fmla="*/ 0 w 732504"/>
                <a:gd name="connsiteY0" fmla="*/ 267897 h 280155"/>
                <a:gd name="connsiteX1" fmla="*/ 594249 w 732504"/>
                <a:gd name="connsiteY1" fmla="*/ 647 h 280155"/>
                <a:gd name="connsiteX2" fmla="*/ 732504 w 732504"/>
                <a:gd name="connsiteY2" fmla="*/ 199316 h 280155"/>
                <a:gd name="connsiteX3" fmla="*/ 0 w 732504"/>
                <a:gd name="connsiteY3" fmla="*/ 267897 h 280155"/>
                <a:gd name="connsiteX0" fmla="*/ 0 w 732504"/>
                <a:gd name="connsiteY0" fmla="*/ 267918 h 280176"/>
                <a:gd name="connsiteX1" fmla="*/ 594249 w 732504"/>
                <a:gd name="connsiteY1" fmla="*/ 668 h 280176"/>
                <a:gd name="connsiteX2" fmla="*/ 732504 w 732504"/>
                <a:gd name="connsiteY2" fmla="*/ 199337 h 280176"/>
                <a:gd name="connsiteX3" fmla="*/ 0 w 732504"/>
                <a:gd name="connsiteY3" fmla="*/ 267918 h 280176"/>
                <a:gd name="connsiteX0" fmla="*/ 0 w 732504"/>
                <a:gd name="connsiteY0" fmla="*/ 267628 h 279886"/>
                <a:gd name="connsiteX1" fmla="*/ 594249 w 732504"/>
                <a:gd name="connsiteY1" fmla="*/ 378 h 279886"/>
                <a:gd name="connsiteX2" fmla="*/ 732504 w 732504"/>
                <a:gd name="connsiteY2" fmla="*/ 199047 h 279886"/>
                <a:gd name="connsiteX3" fmla="*/ 0 w 732504"/>
                <a:gd name="connsiteY3" fmla="*/ 267628 h 279886"/>
                <a:gd name="connsiteX0" fmla="*/ 0 w 732504"/>
                <a:gd name="connsiteY0" fmla="*/ 267615 h 279873"/>
                <a:gd name="connsiteX1" fmla="*/ 594249 w 732504"/>
                <a:gd name="connsiteY1" fmla="*/ 365 h 279873"/>
                <a:gd name="connsiteX2" fmla="*/ 732504 w 732504"/>
                <a:gd name="connsiteY2" fmla="*/ 199034 h 279873"/>
                <a:gd name="connsiteX3" fmla="*/ 0 w 732504"/>
                <a:gd name="connsiteY3" fmla="*/ 267615 h 279873"/>
                <a:gd name="connsiteX0" fmla="*/ 0 w 687587"/>
                <a:gd name="connsiteY0" fmla="*/ 267917 h 280175"/>
                <a:gd name="connsiteX1" fmla="*/ 594249 w 687587"/>
                <a:gd name="connsiteY1" fmla="*/ 667 h 280175"/>
                <a:gd name="connsiteX2" fmla="*/ 687587 w 687587"/>
                <a:gd name="connsiteY2" fmla="*/ 199336 h 280175"/>
                <a:gd name="connsiteX3" fmla="*/ 0 w 687587"/>
                <a:gd name="connsiteY3" fmla="*/ 267917 h 280175"/>
                <a:gd name="connsiteX0" fmla="*/ 0 w 691933"/>
                <a:gd name="connsiteY0" fmla="*/ 267940 h 280198"/>
                <a:gd name="connsiteX1" fmla="*/ 594249 w 691933"/>
                <a:gd name="connsiteY1" fmla="*/ 690 h 280198"/>
                <a:gd name="connsiteX2" fmla="*/ 687587 w 691933"/>
                <a:gd name="connsiteY2" fmla="*/ 199359 h 280198"/>
                <a:gd name="connsiteX3" fmla="*/ 0 w 691933"/>
                <a:gd name="connsiteY3" fmla="*/ 267940 h 280198"/>
                <a:gd name="connsiteX0" fmla="*/ 0 w 688121"/>
                <a:gd name="connsiteY0" fmla="*/ 267617 h 279875"/>
                <a:gd name="connsiteX1" fmla="*/ 594249 w 688121"/>
                <a:gd name="connsiteY1" fmla="*/ 367 h 279875"/>
                <a:gd name="connsiteX2" fmla="*/ 687587 w 688121"/>
                <a:gd name="connsiteY2" fmla="*/ 199036 h 279875"/>
                <a:gd name="connsiteX3" fmla="*/ 0 w 688121"/>
                <a:gd name="connsiteY3" fmla="*/ 267617 h 279875"/>
                <a:gd name="connsiteX0" fmla="*/ 0 w 674284"/>
                <a:gd name="connsiteY0" fmla="*/ 272302 h 496113"/>
                <a:gd name="connsiteX1" fmla="*/ 594249 w 674284"/>
                <a:gd name="connsiteY1" fmla="*/ 5052 h 496113"/>
                <a:gd name="connsiteX2" fmla="*/ 664249 w 674284"/>
                <a:gd name="connsiteY2" fmla="*/ 493243 h 496113"/>
                <a:gd name="connsiteX3" fmla="*/ 0 w 674284"/>
                <a:gd name="connsiteY3" fmla="*/ 272302 h 496113"/>
                <a:gd name="connsiteX0" fmla="*/ 0 w 679132"/>
                <a:gd name="connsiteY0" fmla="*/ 77289 h 301100"/>
                <a:gd name="connsiteX1" fmla="*/ 605918 w 679132"/>
                <a:gd name="connsiteY1" fmla="*/ 51309 h 301100"/>
                <a:gd name="connsiteX2" fmla="*/ 664249 w 679132"/>
                <a:gd name="connsiteY2" fmla="*/ 298230 h 301100"/>
                <a:gd name="connsiteX3" fmla="*/ 0 w 679132"/>
                <a:gd name="connsiteY3" fmla="*/ 77289 h 301100"/>
                <a:gd name="connsiteX0" fmla="*/ 0 w 665058"/>
                <a:gd name="connsiteY0" fmla="*/ 87259 h 311070"/>
                <a:gd name="connsiteX1" fmla="*/ 605918 w 665058"/>
                <a:gd name="connsiteY1" fmla="*/ 61279 h 311070"/>
                <a:gd name="connsiteX2" fmla="*/ 664249 w 665058"/>
                <a:gd name="connsiteY2" fmla="*/ 308200 h 311070"/>
                <a:gd name="connsiteX3" fmla="*/ 0 w 665058"/>
                <a:gd name="connsiteY3" fmla="*/ 87259 h 311070"/>
                <a:gd name="connsiteX0" fmla="*/ 0 w 669042"/>
                <a:gd name="connsiteY0" fmla="*/ 71534 h 295345"/>
                <a:gd name="connsiteX1" fmla="*/ 643841 w 669042"/>
                <a:gd name="connsiteY1" fmla="*/ 84157 h 295345"/>
                <a:gd name="connsiteX2" fmla="*/ 664249 w 669042"/>
                <a:gd name="connsiteY2" fmla="*/ 292475 h 295345"/>
                <a:gd name="connsiteX3" fmla="*/ 0 w 669042"/>
                <a:gd name="connsiteY3" fmla="*/ 71534 h 295345"/>
                <a:gd name="connsiteX0" fmla="*/ 0 w 669042"/>
                <a:gd name="connsiteY0" fmla="*/ 63834 h 287645"/>
                <a:gd name="connsiteX1" fmla="*/ 643841 w 669042"/>
                <a:gd name="connsiteY1" fmla="*/ 76457 h 287645"/>
                <a:gd name="connsiteX2" fmla="*/ 664249 w 669042"/>
                <a:gd name="connsiteY2" fmla="*/ 284775 h 287645"/>
                <a:gd name="connsiteX3" fmla="*/ 0 w 669042"/>
                <a:gd name="connsiteY3" fmla="*/ 63834 h 287645"/>
                <a:gd name="connsiteX0" fmla="*/ 0 w 667618"/>
                <a:gd name="connsiteY0" fmla="*/ 63834 h 287645"/>
                <a:gd name="connsiteX1" fmla="*/ 643841 w 667618"/>
                <a:gd name="connsiteY1" fmla="*/ 76457 h 287645"/>
                <a:gd name="connsiteX2" fmla="*/ 664249 w 667618"/>
                <a:gd name="connsiteY2" fmla="*/ 284775 h 287645"/>
                <a:gd name="connsiteX3" fmla="*/ 0 w 667618"/>
                <a:gd name="connsiteY3" fmla="*/ 63834 h 287645"/>
                <a:gd name="connsiteX0" fmla="*/ 0 w 679468"/>
                <a:gd name="connsiteY0" fmla="*/ 66784 h 290595"/>
                <a:gd name="connsiteX1" fmla="*/ 667178 w 679468"/>
                <a:gd name="connsiteY1" fmla="*/ 69757 h 290595"/>
                <a:gd name="connsiteX2" fmla="*/ 664249 w 679468"/>
                <a:gd name="connsiteY2" fmla="*/ 287725 h 290595"/>
                <a:gd name="connsiteX3" fmla="*/ 0 w 679468"/>
                <a:gd name="connsiteY3" fmla="*/ 66784 h 290595"/>
                <a:gd name="connsiteX0" fmla="*/ 0 w 665507"/>
                <a:gd name="connsiteY0" fmla="*/ 63698 h 287509"/>
                <a:gd name="connsiteX1" fmla="*/ 625641 w 665507"/>
                <a:gd name="connsiteY1" fmla="*/ 76777 h 287509"/>
                <a:gd name="connsiteX2" fmla="*/ 664249 w 665507"/>
                <a:gd name="connsiteY2" fmla="*/ 284639 h 287509"/>
                <a:gd name="connsiteX3" fmla="*/ 0 w 665507"/>
                <a:gd name="connsiteY3" fmla="*/ 63698 h 287509"/>
                <a:gd name="connsiteX0" fmla="*/ 0 w 665507"/>
                <a:gd name="connsiteY0" fmla="*/ 56801 h 280612"/>
                <a:gd name="connsiteX1" fmla="*/ 625641 w 665507"/>
                <a:gd name="connsiteY1" fmla="*/ 69880 h 280612"/>
                <a:gd name="connsiteX2" fmla="*/ 664249 w 665507"/>
                <a:gd name="connsiteY2" fmla="*/ 277742 h 280612"/>
                <a:gd name="connsiteX3" fmla="*/ 0 w 665507"/>
                <a:gd name="connsiteY3" fmla="*/ 56801 h 2806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5507" h="280612">
                  <a:moveTo>
                    <a:pt x="0" y="56801"/>
                  </a:moveTo>
                  <a:cubicBezTo>
                    <a:pt x="4881" y="-75212"/>
                    <a:pt x="586992" y="63374"/>
                    <a:pt x="625641" y="69880"/>
                  </a:cubicBezTo>
                  <a:cubicBezTo>
                    <a:pt x="651751" y="174260"/>
                    <a:pt x="670665" y="200633"/>
                    <a:pt x="664249" y="277742"/>
                  </a:cubicBezTo>
                  <a:cubicBezTo>
                    <a:pt x="607985" y="307283"/>
                    <a:pt x="33202" y="99913"/>
                    <a:pt x="0" y="56801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二等辺三角形 125">
              <a:extLst>
                <a:ext uri="{FF2B5EF4-FFF2-40B4-BE49-F238E27FC236}">
                  <a16:creationId xmlns:a16="http://schemas.microsoft.com/office/drawing/2014/main" id="{80E7C689-B31B-4F83-9028-BC321601E563}"/>
                </a:ext>
              </a:extLst>
            </p:cNvPr>
            <p:cNvSpPr/>
            <p:nvPr/>
          </p:nvSpPr>
          <p:spPr>
            <a:xfrm rot="7963534">
              <a:off x="5424867" y="3603728"/>
              <a:ext cx="272519" cy="903985"/>
            </a:xfrm>
            <a:custGeom>
              <a:avLst/>
              <a:gdLst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0 w 457200"/>
                <a:gd name="connsiteY0" fmla="*/ 1258570 h 1258570"/>
                <a:gd name="connsiteX1" fmla="*/ 228600 w 457200"/>
                <a:gd name="connsiteY1" fmla="*/ 0 h 1258570"/>
                <a:gd name="connsiteX2" fmla="*/ 457200 w 457200"/>
                <a:gd name="connsiteY2" fmla="*/ 1258570 h 1258570"/>
                <a:gd name="connsiteX3" fmla="*/ 0 w 457200"/>
                <a:gd name="connsiteY3" fmla="*/ 1258570 h 1258570"/>
                <a:gd name="connsiteX0" fmla="*/ 10663 w 467863"/>
                <a:gd name="connsiteY0" fmla="*/ 1258570 h 1284158"/>
                <a:gd name="connsiteX1" fmla="*/ 239263 w 467863"/>
                <a:gd name="connsiteY1" fmla="*/ 0 h 1284158"/>
                <a:gd name="connsiteX2" fmla="*/ 467863 w 467863"/>
                <a:gd name="connsiteY2" fmla="*/ 1258570 h 1284158"/>
                <a:gd name="connsiteX3" fmla="*/ 10663 w 467863"/>
                <a:gd name="connsiteY3" fmla="*/ 1258570 h 1284158"/>
                <a:gd name="connsiteX0" fmla="*/ 10663 w 471252"/>
                <a:gd name="connsiteY0" fmla="*/ 1258570 h 1292445"/>
                <a:gd name="connsiteX1" fmla="*/ 239263 w 471252"/>
                <a:gd name="connsiteY1" fmla="*/ 0 h 1292445"/>
                <a:gd name="connsiteX2" fmla="*/ 467863 w 471252"/>
                <a:gd name="connsiteY2" fmla="*/ 1258570 h 1292445"/>
                <a:gd name="connsiteX3" fmla="*/ 10663 w 471252"/>
                <a:gd name="connsiteY3" fmla="*/ 1258570 h 1292445"/>
                <a:gd name="connsiteX0" fmla="*/ 4682 w 465271"/>
                <a:gd name="connsiteY0" fmla="*/ 1258570 h 1285147"/>
                <a:gd name="connsiteX1" fmla="*/ 233282 w 465271"/>
                <a:gd name="connsiteY1" fmla="*/ 0 h 1285147"/>
                <a:gd name="connsiteX2" fmla="*/ 461882 w 465271"/>
                <a:gd name="connsiteY2" fmla="*/ 1258570 h 1285147"/>
                <a:gd name="connsiteX3" fmla="*/ 4682 w 465271"/>
                <a:gd name="connsiteY3" fmla="*/ 1258570 h 1285147"/>
                <a:gd name="connsiteX0" fmla="*/ 4682 w 466712"/>
                <a:gd name="connsiteY0" fmla="*/ 1258570 h 1294158"/>
                <a:gd name="connsiteX1" fmla="*/ 233282 w 466712"/>
                <a:gd name="connsiteY1" fmla="*/ 0 h 1294158"/>
                <a:gd name="connsiteX2" fmla="*/ 461882 w 466712"/>
                <a:gd name="connsiteY2" fmla="*/ 1258570 h 1294158"/>
                <a:gd name="connsiteX3" fmla="*/ 4682 w 466712"/>
                <a:gd name="connsiteY3" fmla="*/ 1258570 h 129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66712" h="1294158">
                  <a:moveTo>
                    <a:pt x="4682" y="1258570"/>
                  </a:moveTo>
                  <a:cubicBezTo>
                    <a:pt x="-25348" y="1218800"/>
                    <a:pt x="93582" y="-423"/>
                    <a:pt x="233282" y="0"/>
                  </a:cubicBezTo>
                  <a:cubicBezTo>
                    <a:pt x="372982" y="423"/>
                    <a:pt x="492500" y="1204010"/>
                    <a:pt x="461882" y="1258570"/>
                  </a:cubicBezTo>
                  <a:cubicBezTo>
                    <a:pt x="431264" y="1313130"/>
                    <a:pt x="34712" y="1298340"/>
                    <a:pt x="4682" y="1258570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996633"/>
                </a:gs>
                <a:gs pos="100000">
                  <a:srgbClr val="800000"/>
                </a:gs>
              </a:gsLst>
              <a:lin ang="96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285750" indent="-285750" algn="ctr">
                <a:buFont typeface="Arial" panose="020B0604020202020204" pitchFamily="34" charset="0"/>
                <a:buChar char="•"/>
              </a:pPr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07CD3D07-C8DD-4128-8C02-3DDDF9A381AE}"/>
                </a:ext>
              </a:extLst>
            </p:cNvPr>
            <p:cNvSpPr/>
            <p:nvPr/>
          </p:nvSpPr>
          <p:spPr>
            <a:xfrm>
              <a:off x="3548672" y="2856107"/>
              <a:ext cx="739248" cy="431609"/>
            </a:xfrm>
            <a:custGeom>
              <a:avLst/>
              <a:gdLst>
                <a:gd name="connsiteX0" fmla="*/ 595868 w 739248"/>
                <a:gd name="connsiteY0" fmla="*/ 111 h 431609"/>
                <a:gd name="connsiteX1" fmla="*/ 739248 w 739248"/>
                <a:gd name="connsiteY1" fmla="*/ 57958 h 431609"/>
                <a:gd name="connsiteX2" fmla="*/ 66789 w 739248"/>
                <a:gd name="connsiteY2" fmla="*/ 417334 h 431609"/>
                <a:gd name="connsiteX3" fmla="*/ 46252 w 739248"/>
                <a:gd name="connsiteY3" fmla="*/ 431609 h 431609"/>
                <a:gd name="connsiteX4" fmla="*/ 45552 w 739248"/>
                <a:gd name="connsiteY4" fmla="*/ 414795 h 431609"/>
                <a:gd name="connsiteX5" fmla="*/ 15807 w 739248"/>
                <a:gd name="connsiteY5" fmla="*/ 252126 h 431609"/>
                <a:gd name="connsiteX6" fmla="*/ 0 w 739248"/>
                <a:gd name="connsiteY6" fmla="*/ 208708 h 431609"/>
                <a:gd name="connsiteX7" fmla="*/ 46744 w 739248"/>
                <a:gd name="connsiteY7" fmla="*/ 181098 h 431609"/>
                <a:gd name="connsiteX8" fmla="*/ 595868 w 739248"/>
                <a:gd name="connsiteY8" fmla="*/ 111 h 4316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39248" h="431609">
                  <a:moveTo>
                    <a:pt x="595868" y="111"/>
                  </a:moveTo>
                  <a:cubicBezTo>
                    <a:pt x="661925" y="1696"/>
                    <a:pt x="711563" y="20370"/>
                    <a:pt x="739248" y="57958"/>
                  </a:cubicBezTo>
                  <a:cubicBezTo>
                    <a:pt x="527773" y="143079"/>
                    <a:pt x="296451" y="266994"/>
                    <a:pt x="66789" y="417334"/>
                  </a:cubicBezTo>
                  <a:lnTo>
                    <a:pt x="46252" y="431609"/>
                  </a:lnTo>
                  <a:lnTo>
                    <a:pt x="45552" y="414795"/>
                  </a:lnTo>
                  <a:cubicBezTo>
                    <a:pt x="40170" y="359579"/>
                    <a:pt x="30217" y="305226"/>
                    <a:pt x="15807" y="252126"/>
                  </a:cubicBezTo>
                  <a:lnTo>
                    <a:pt x="0" y="208708"/>
                  </a:lnTo>
                  <a:lnTo>
                    <a:pt x="46744" y="181098"/>
                  </a:lnTo>
                  <a:cubicBezTo>
                    <a:pt x="265958" y="62134"/>
                    <a:pt x="463753" y="-3057"/>
                    <a:pt x="595868" y="11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16">
              <a:extLst>
                <a:ext uri="{FF2B5EF4-FFF2-40B4-BE49-F238E27FC236}">
                  <a16:creationId xmlns:a16="http://schemas.microsoft.com/office/drawing/2014/main" id="{03761364-DADA-4CB9-9C4B-3290CF7E3D1C}"/>
                </a:ext>
              </a:extLst>
            </p:cNvPr>
            <p:cNvSpPr/>
            <p:nvPr/>
          </p:nvSpPr>
          <p:spPr>
            <a:xfrm rot="17881808">
              <a:off x="4339643" y="2501695"/>
              <a:ext cx="1054380" cy="1971276"/>
            </a:xfrm>
            <a:custGeom>
              <a:avLst/>
              <a:gdLst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982980"/>
                <a:gd name="connsiteX1" fmla="*/ 491490 w 982980"/>
                <a:gd name="connsiteY1" fmla="*/ 0 h 982980"/>
                <a:gd name="connsiteX2" fmla="*/ 982980 w 982980"/>
                <a:gd name="connsiteY2" fmla="*/ 491490 h 982980"/>
                <a:gd name="connsiteX3" fmla="*/ 491490 w 982980"/>
                <a:gd name="connsiteY3" fmla="*/ 982980 h 982980"/>
                <a:gd name="connsiteX4" fmla="*/ 0 w 982980"/>
                <a:gd name="connsiteY4" fmla="*/ 491490 h 9829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491490 h 2392680"/>
                <a:gd name="connsiteX1" fmla="*/ 491490 w 982980"/>
                <a:gd name="connsiteY1" fmla="*/ 0 h 2392680"/>
                <a:gd name="connsiteX2" fmla="*/ 982980 w 982980"/>
                <a:gd name="connsiteY2" fmla="*/ 491490 h 2392680"/>
                <a:gd name="connsiteX3" fmla="*/ 491490 w 982980"/>
                <a:gd name="connsiteY3" fmla="*/ 2392680 h 2392680"/>
                <a:gd name="connsiteX4" fmla="*/ 0 w 982980"/>
                <a:gd name="connsiteY4" fmla="*/ 491490 h 2392680"/>
                <a:gd name="connsiteX0" fmla="*/ 0 w 982980"/>
                <a:gd name="connsiteY0" fmla="*/ 655578 h 2556768"/>
                <a:gd name="connsiteX1" fmla="*/ 491490 w 982980"/>
                <a:gd name="connsiteY1" fmla="*/ 0 h 2556768"/>
                <a:gd name="connsiteX2" fmla="*/ 982980 w 982980"/>
                <a:gd name="connsiteY2" fmla="*/ 655578 h 2556768"/>
                <a:gd name="connsiteX3" fmla="*/ 491490 w 982980"/>
                <a:gd name="connsiteY3" fmla="*/ 2556768 h 2556768"/>
                <a:gd name="connsiteX4" fmla="*/ 0 w 982980"/>
                <a:gd name="connsiteY4" fmla="*/ 655578 h 2556768"/>
                <a:gd name="connsiteX0" fmla="*/ 0 w 982980"/>
                <a:gd name="connsiteY0" fmla="*/ 655692 h 2556882"/>
                <a:gd name="connsiteX1" fmla="*/ 491490 w 982980"/>
                <a:gd name="connsiteY1" fmla="*/ 114 h 2556882"/>
                <a:gd name="connsiteX2" fmla="*/ 982980 w 982980"/>
                <a:gd name="connsiteY2" fmla="*/ 655692 h 2556882"/>
                <a:gd name="connsiteX3" fmla="*/ 491490 w 982980"/>
                <a:gd name="connsiteY3" fmla="*/ 2556882 h 2556882"/>
                <a:gd name="connsiteX4" fmla="*/ 0 w 982980"/>
                <a:gd name="connsiteY4" fmla="*/ 655692 h 2556882"/>
                <a:gd name="connsiteX0" fmla="*/ 0 w 982980"/>
                <a:gd name="connsiteY0" fmla="*/ 694750 h 2595940"/>
                <a:gd name="connsiteX1" fmla="*/ 491490 w 982980"/>
                <a:gd name="connsiteY1" fmla="*/ 104 h 2595940"/>
                <a:gd name="connsiteX2" fmla="*/ 982980 w 982980"/>
                <a:gd name="connsiteY2" fmla="*/ 694750 h 2595940"/>
                <a:gd name="connsiteX3" fmla="*/ 491490 w 982980"/>
                <a:gd name="connsiteY3" fmla="*/ 2595940 h 2595940"/>
                <a:gd name="connsiteX4" fmla="*/ 0 w 982980"/>
                <a:gd name="connsiteY4" fmla="*/ 694750 h 2595940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4647 h 2595837"/>
                <a:gd name="connsiteX1" fmla="*/ 491490 w 982980"/>
                <a:gd name="connsiteY1" fmla="*/ 1 h 2595837"/>
                <a:gd name="connsiteX2" fmla="*/ 982980 w 982980"/>
                <a:gd name="connsiteY2" fmla="*/ 694647 h 2595837"/>
                <a:gd name="connsiteX3" fmla="*/ 491490 w 982980"/>
                <a:gd name="connsiteY3" fmla="*/ 2595837 h 2595837"/>
                <a:gd name="connsiteX4" fmla="*/ 0 w 982980"/>
                <a:gd name="connsiteY4" fmla="*/ 694647 h 2595837"/>
                <a:gd name="connsiteX0" fmla="*/ 0 w 982980"/>
                <a:gd name="connsiteY0" fmla="*/ 695052 h 2596242"/>
                <a:gd name="connsiteX1" fmla="*/ 491490 w 982980"/>
                <a:gd name="connsiteY1" fmla="*/ 406 h 2596242"/>
                <a:gd name="connsiteX2" fmla="*/ 982980 w 982980"/>
                <a:gd name="connsiteY2" fmla="*/ 695052 h 2596242"/>
                <a:gd name="connsiteX3" fmla="*/ 491490 w 982980"/>
                <a:gd name="connsiteY3" fmla="*/ 2596242 h 2596242"/>
                <a:gd name="connsiteX4" fmla="*/ 0 w 982980"/>
                <a:gd name="connsiteY4" fmla="*/ 695052 h 2596242"/>
                <a:gd name="connsiteX0" fmla="*/ 0 w 982980"/>
                <a:gd name="connsiteY0" fmla="*/ 694751 h 2595941"/>
                <a:gd name="connsiteX1" fmla="*/ 491490 w 982980"/>
                <a:gd name="connsiteY1" fmla="*/ 105 h 2595941"/>
                <a:gd name="connsiteX2" fmla="*/ 982980 w 982980"/>
                <a:gd name="connsiteY2" fmla="*/ 694751 h 2595941"/>
                <a:gd name="connsiteX3" fmla="*/ 491490 w 982980"/>
                <a:gd name="connsiteY3" fmla="*/ 2595941 h 2595941"/>
                <a:gd name="connsiteX4" fmla="*/ 0 w 982980"/>
                <a:gd name="connsiteY4" fmla="*/ 694751 h 2595941"/>
                <a:gd name="connsiteX0" fmla="*/ 119 w 983099"/>
                <a:gd name="connsiteY0" fmla="*/ 702562 h 2603752"/>
                <a:gd name="connsiteX1" fmla="*/ 460597 w 983099"/>
                <a:gd name="connsiteY1" fmla="*/ 102 h 2603752"/>
                <a:gd name="connsiteX2" fmla="*/ 983099 w 983099"/>
                <a:gd name="connsiteY2" fmla="*/ 702562 h 2603752"/>
                <a:gd name="connsiteX3" fmla="*/ 491609 w 983099"/>
                <a:gd name="connsiteY3" fmla="*/ 2603752 h 2603752"/>
                <a:gd name="connsiteX4" fmla="*/ 119 w 983099"/>
                <a:gd name="connsiteY4" fmla="*/ 702562 h 2603752"/>
                <a:gd name="connsiteX0" fmla="*/ 2079 w 985059"/>
                <a:gd name="connsiteY0" fmla="*/ 702562 h 2603752"/>
                <a:gd name="connsiteX1" fmla="*/ 462557 w 985059"/>
                <a:gd name="connsiteY1" fmla="*/ 102 h 2603752"/>
                <a:gd name="connsiteX2" fmla="*/ 985059 w 985059"/>
                <a:gd name="connsiteY2" fmla="*/ 702562 h 2603752"/>
                <a:gd name="connsiteX3" fmla="*/ 493569 w 985059"/>
                <a:gd name="connsiteY3" fmla="*/ 2603752 h 2603752"/>
                <a:gd name="connsiteX4" fmla="*/ 2079 w 985059"/>
                <a:gd name="connsiteY4" fmla="*/ 702562 h 2603752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2079 w 990510"/>
                <a:gd name="connsiteY0" fmla="*/ 702566 h 2603756"/>
                <a:gd name="connsiteX1" fmla="*/ 462557 w 990510"/>
                <a:gd name="connsiteY1" fmla="*/ 106 h 2603756"/>
                <a:gd name="connsiteX2" fmla="*/ 985059 w 990510"/>
                <a:gd name="connsiteY2" fmla="*/ 702566 h 2603756"/>
                <a:gd name="connsiteX3" fmla="*/ 493569 w 990510"/>
                <a:gd name="connsiteY3" fmla="*/ 2603756 h 2603756"/>
                <a:gd name="connsiteX4" fmla="*/ 2079 w 990510"/>
                <a:gd name="connsiteY4" fmla="*/ 702566 h 2603756"/>
                <a:gd name="connsiteX0" fmla="*/ 3164 w 1015702"/>
                <a:gd name="connsiteY0" fmla="*/ 702566 h 2533436"/>
                <a:gd name="connsiteX1" fmla="*/ 463642 w 1015702"/>
                <a:gd name="connsiteY1" fmla="*/ 106 h 2533436"/>
                <a:gd name="connsiteX2" fmla="*/ 986144 w 1015702"/>
                <a:gd name="connsiteY2" fmla="*/ 702566 h 2533436"/>
                <a:gd name="connsiteX3" fmla="*/ 644759 w 1015702"/>
                <a:gd name="connsiteY3" fmla="*/ 2533435 h 2533436"/>
                <a:gd name="connsiteX4" fmla="*/ 3164 w 1015702"/>
                <a:gd name="connsiteY4" fmla="*/ 702566 h 2533436"/>
                <a:gd name="connsiteX0" fmla="*/ 3164 w 989211"/>
                <a:gd name="connsiteY0" fmla="*/ 702566 h 2533435"/>
                <a:gd name="connsiteX1" fmla="*/ 463642 w 989211"/>
                <a:gd name="connsiteY1" fmla="*/ 106 h 2533435"/>
                <a:gd name="connsiteX2" fmla="*/ 986144 w 989211"/>
                <a:gd name="connsiteY2" fmla="*/ 702566 h 2533435"/>
                <a:gd name="connsiteX3" fmla="*/ 644759 w 989211"/>
                <a:gd name="connsiteY3" fmla="*/ 2533435 h 2533435"/>
                <a:gd name="connsiteX4" fmla="*/ 3164 w 989211"/>
                <a:gd name="connsiteY4" fmla="*/ 702566 h 2533435"/>
                <a:gd name="connsiteX0" fmla="*/ 881 w 985700"/>
                <a:gd name="connsiteY0" fmla="*/ 702566 h 2610123"/>
                <a:gd name="connsiteX1" fmla="*/ 461359 w 985700"/>
                <a:gd name="connsiteY1" fmla="*/ 106 h 2610123"/>
                <a:gd name="connsiteX2" fmla="*/ 983861 w 985700"/>
                <a:gd name="connsiteY2" fmla="*/ 702566 h 2610123"/>
                <a:gd name="connsiteX3" fmla="*/ 550247 w 985700"/>
                <a:gd name="connsiteY3" fmla="*/ 2610123 h 2610123"/>
                <a:gd name="connsiteX4" fmla="*/ 881 w 985700"/>
                <a:gd name="connsiteY4" fmla="*/ 702566 h 2610123"/>
                <a:gd name="connsiteX0" fmla="*/ 881 w 985700"/>
                <a:gd name="connsiteY0" fmla="*/ 702566 h 2610123"/>
                <a:gd name="connsiteX1" fmla="*/ 461359 w 985700"/>
                <a:gd name="connsiteY1" fmla="*/ 106 h 2610123"/>
                <a:gd name="connsiteX2" fmla="*/ 983861 w 985700"/>
                <a:gd name="connsiteY2" fmla="*/ 702566 h 2610123"/>
                <a:gd name="connsiteX3" fmla="*/ 550247 w 985700"/>
                <a:gd name="connsiteY3" fmla="*/ 2610123 h 2610123"/>
                <a:gd name="connsiteX4" fmla="*/ 881 w 985700"/>
                <a:gd name="connsiteY4" fmla="*/ 702566 h 26101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85700" h="2610123">
                  <a:moveTo>
                    <a:pt x="881" y="702566"/>
                  </a:moveTo>
                  <a:cubicBezTo>
                    <a:pt x="-13934" y="267563"/>
                    <a:pt x="158904" y="7920"/>
                    <a:pt x="461359" y="106"/>
                  </a:cubicBezTo>
                  <a:cubicBezTo>
                    <a:pt x="763814" y="-7708"/>
                    <a:pt x="960537" y="415496"/>
                    <a:pt x="983861" y="702566"/>
                  </a:cubicBezTo>
                  <a:cubicBezTo>
                    <a:pt x="1007185" y="989636"/>
                    <a:pt x="805663" y="1935881"/>
                    <a:pt x="550247" y="2610123"/>
                  </a:cubicBezTo>
                  <a:cubicBezTo>
                    <a:pt x="124148" y="1611195"/>
                    <a:pt x="15696" y="1137569"/>
                    <a:pt x="881" y="702566"/>
                  </a:cubicBezTo>
                  <a:close/>
                </a:path>
              </a:pathLst>
            </a:custGeom>
            <a:gradFill flip="none" rotWithShape="1">
              <a:gsLst>
                <a:gs pos="30000">
                  <a:srgbClr val="996633"/>
                </a:gs>
                <a:gs pos="100000">
                  <a:srgbClr val="800000"/>
                </a:gs>
              </a:gsLst>
              <a:lin ang="9600000" scaled="0"/>
              <a:tileRect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B639D2D5-40E7-4F8C-8283-A28F76697961}"/>
                </a:ext>
              </a:extLst>
            </p:cNvPr>
            <p:cNvSpPr/>
            <p:nvPr/>
          </p:nvSpPr>
          <p:spPr>
            <a:xfrm>
              <a:off x="3178355" y="2383631"/>
              <a:ext cx="934156" cy="346075"/>
            </a:xfrm>
            <a:custGeom>
              <a:avLst/>
              <a:gdLst>
                <a:gd name="connsiteX0" fmla="*/ 588187 w 932874"/>
                <a:gd name="connsiteY0" fmla="*/ 0 h 346075"/>
                <a:gd name="connsiteX1" fmla="*/ 932874 w 932874"/>
                <a:gd name="connsiteY1" fmla="*/ 128881 h 346075"/>
                <a:gd name="connsiteX2" fmla="*/ 588187 w 932874"/>
                <a:gd name="connsiteY2" fmla="*/ 257762 h 346075"/>
                <a:gd name="connsiteX3" fmla="*/ 454020 w 932874"/>
                <a:gd name="connsiteY3" fmla="*/ 247634 h 346075"/>
                <a:gd name="connsiteX4" fmla="*/ 352991 w 932874"/>
                <a:gd name="connsiteY4" fmla="*/ 222165 h 346075"/>
                <a:gd name="connsiteX5" fmla="*/ 339599 w 932874"/>
                <a:gd name="connsiteY5" fmla="*/ 263234 h 346075"/>
                <a:gd name="connsiteX6" fmla="*/ 137740 w 932874"/>
                <a:gd name="connsiteY6" fmla="*/ 346075 h 346075"/>
                <a:gd name="connsiteX7" fmla="*/ 58036 w 932874"/>
                <a:gd name="connsiteY7" fmla="*/ 336112 h 346075"/>
                <a:gd name="connsiteX8" fmla="*/ 51783 w 932874"/>
                <a:gd name="connsiteY8" fmla="*/ 329443 h 346075"/>
                <a:gd name="connsiteX9" fmla="*/ 8468 w 932874"/>
                <a:gd name="connsiteY9" fmla="*/ 174635 h 346075"/>
                <a:gd name="connsiteX10" fmla="*/ 13665 w 932874"/>
                <a:gd name="connsiteY10" fmla="*/ 163027 h 346075"/>
                <a:gd name="connsiteX11" fmla="*/ 3630 w 932874"/>
                <a:gd name="connsiteY11" fmla="*/ 136762 h 346075"/>
                <a:gd name="connsiteX12" fmla="*/ 0 w 932874"/>
                <a:gd name="connsiteY12" fmla="*/ 107360 h 346075"/>
                <a:gd name="connsiteX13" fmla="*/ 52466 w 932874"/>
                <a:gd name="connsiteY13" fmla="*/ 85458 h 346075"/>
                <a:gd name="connsiteX14" fmla="*/ 137740 w 932874"/>
                <a:gd name="connsiteY14" fmla="*/ 74799 h 346075"/>
                <a:gd name="connsiteX15" fmla="*/ 223014 w 932874"/>
                <a:gd name="connsiteY15" fmla="*/ 85458 h 346075"/>
                <a:gd name="connsiteX16" fmla="*/ 258866 w 932874"/>
                <a:gd name="connsiteY16" fmla="*/ 100424 h 346075"/>
                <a:gd name="connsiteX17" fmla="*/ 270587 w 932874"/>
                <a:gd name="connsiteY17" fmla="*/ 78715 h 346075"/>
                <a:gd name="connsiteX18" fmla="*/ 588187 w 932874"/>
                <a:gd name="connsiteY18" fmla="*/ 0 h 346075"/>
                <a:gd name="connsiteX0" fmla="*/ 588187 w 932874"/>
                <a:gd name="connsiteY0" fmla="*/ 0 h 346075"/>
                <a:gd name="connsiteX1" fmla="*/ 932874 w 932874"/>
                <a:gd name="connsiteY1" fmla="*/ 128881 h 346075"/>
                <a:gd name="connsiteX2" fmla="*/ 588187 w 932874"/>
                <a:gd name="connsiteY2" fmla="*/ 257762 h 346075"/>
                <a:gd name="connsiteX3" fmla="*/ 454020 w 932874"/>
                <a:gd name="connsiteY3" fmla="*/ 247634 h 346075"/>
                <a:gd name="connsiteX4" fmla="*/ 339599 w 932874"/>
                <a:gd name="connsiteY4" fmla="*/ 263234 h 346075"/>
                <a:gd name="connsiteX5" fmla="*/ 137740 w 932874"/>
                <a:gd name="connsiteY5" fmla="*/ 346075 h 346075"/>
                <a:gd name="connsiteX6" fmla="*/ 58036 w 932874"/>
                <a:gd name="connsiteY6" fmla="*/ 336112 h 346075"/>
                <a:gd name="connsiteX7" fmla="*/ 51783 w 932874"/>
                <a:gd name="connsiteY7" fmla="*/ 329443 h 346075"/>
                <a:gd name="connsiteX8" fmla="*/ 8468 w 932874"/>
                <a:gd name="connsiteY8" fmla="*/ 174635 h 346075"/>
                <a:gd name="connsiteX9" fmla="*/ 13665 w 932874"/>
                <a:gd name="connsiteY9" fmla="*/ 163027 h 346075"/>
                <a:gd name="connsiteX10" fmla="*/ 3630 w 932874"/>
                <a:gd name="connsiteY10" fmla="*/ 136762 h 346075"/>
                <a:gd name="connsiteX11" fmla="*/ 0 w 932874"/>
                <a:gd name="connsiteY11" fmla="*/ 107360 h 346075"/>
                <a:gd name="connsiteX12" fmla="*/ 52466 w 932874"/>
                <a:gd name="connsiteY12" fmla="*/ 85458 h 346075"/>
                <a:gd name="connsiteX13" fmla="*/ 137740 w 932874"/>
                <a:gd name="connsiteY13" fmla="*/ 74799 h 346075"/>
                <a:gd name="connsiteX14" fmla="*/ 223014 w 932874"/>
                <a:gd name="connsiteY14" fmla="*/ 85458 h 346075"/>
                <a:gd name="connsiteX15" fmla="*/ 258866 w 932874"/>
                <a:gd name="connsiteY15" fmla="*/ 100424 h 346075"/>
                <a:gd name="connsiteX16" fmla="*/ 270587 w 932874"/>
                <a:gd name="connsiteY16" fmla="*/ 78715 h 346075"/>
                <a:gd name="connsiteX17" fmla="*/ 588187 w 932874"/>
                <a:gd name="connsiteY17" fmla="*/ 0 h 346075"/>
                <a:gd name="connsiteX0" fmla="*/ 588187 w 932874"/>
                <a:gd name="connsiteY0" fmla="*/ 0 h 346075"/>
                <a:gd name="connsiteX1" fmla="*/ 932874 w 932874"/>
                <a:gd name="connsiteY1" fmla="*/ 128881 h 346075"/>
                <a:gd name="connsiteX2" fmla="*/ 588187 w 932874"/>
                <a:gd name="connsiteY2" fmla="*/ 257762 h 346075"/>
                <a:gd name="connsiteX3" fmla="*/ 454020 w 932874"/>
                <a:gd name="connsiteY3" fmla="*/ 247634 h 346075"/>
                <a:gd name="connsiteX4" fmla="*/ 284830 w 932874"/>
                <a:gd name="connsiteY4" fmla="*/ 217991 h 346075"/>
                <a:gd name="connsiteX5" fmla="*/ 137740 w 932874"/>
                <a:gd name="connsiteY5" fmla="*/ 346075 h 346075"/>
                <a:gd name="connsiteX6" fmla="*/ 58036 w 932874"/>
                <a:gd name="connsiteY6" fmla="*/ 336112 h 346075"/>
                <a:gd name="connsiteX7" fmla="*/ 51783 w 932874"/>
                <a:gd name="connsiteY7" fmla="*/ 329443 h 346075"/>
                <a:gd name="connsiteX8" fmla="*/ 8468 w 932874"/>
                <a:gd name="connsiteY8" fmla="*/ 174635 h 346075"/>
                <a:gd name="connsiteX9" fmla="*/ 13665 w 932874"/>
                <a:gd name="connsiteY9" fmla="*/ 163027 h 346075"/>
                <a:gd name="connsiteX10" fmla="*/ 3630 w 932874"/>
                <a:gd name="connsiteY10" fmla="*/ 136762 h 346075"/>
                <a:gd name="connsiteX11" fmla="*/ 0 w 932874"/>
                <a:gd name="connsiteY11" fmla="*/ 107360 h 346075"/>
                <a:gd name="connsiteX12" fmla="*/ 52466 w 932874"/>
                <a:gd name="connsiteY12" fmla="*/ 85458 h 346075"/>
                <a:gd name="connsiteX13" fmla="*/ 137740 w 932874"/>
                <a:gd name="connsiteY13" fmla="*/ 74799 h 346075"/>
                <a:gd name="connsiteX14" fmla="*/ 223014 w 932874"/>
                <a:gd name="connsiteY14" fmla="*/ 85458 h 346075"/>
                <a:gd name="connsiteX15" fmla="*/ 258866 w 932874"/>
                <a:gd name="connsiteY15" fmla="*/ 100424 h 346075"/>
                <a:gd name="connsiteX16" fmla="*/ 270587 w 932874"/>
                <a:gd name="connsiteY16" fmla="*/ 78715 h 346075"/>
                <a:gd name="connsiteX17" fmla="*/ 588187 w 932874"/>
                <a:gd name="connsiteY17" fmla="*/ 0 h 346075"/>
                <a:gd name="connsiteX0" fmla="*/ 588187 w 932874"/>
                <a:gd name="connsiteY0" fmla="*/ 0 h 346075"/>
                <a:gd name="connsiteX1" fmla="*/ 932874 w 932874"/>
                <a:gd name="connsiteY1" fmla="*/ 128881 h 346075"/>
                <a:gd name="connsiteX2" fmla="*/ 588187 w 932874"/>
                <a:gd name="connsiteY2" fmla="*/ 257762 h 346075"/>
                <a:gd name="connsiteX3" fmla="*/ 446876 w 932874"/>
                <a:gd name="connsiteY3" fmla="*/ 178578 h 346075"/>
                <a:gd name="connsiteX4" fmla="*/ 284830 w 932874"/>
                <a:gd name="connsiteY4" fmla="*/ 217991 h 346075"/>
                <a:gd name="connsiteX5" fmla="*/ 137740 w 932874"/>
                <a:gd name="connsiteY5" fmla="*/ 346075 h 346075"/>
                <a:gd name="connsiteX6" fmla="*/ 58036 w 932874"/>
                <a:gd name="connsiteY6" fmla="*/ 336112 h 346075"/>
                <a:gd name="connsiteX7" fmla="*/ 51783 w 932874"/>
                <a:gd name="connsiteY7" fmla="*/ 329443 h 346075"/>
                <a:gd name="connsiteX8" fmla="*/ 8468 w 932874"/>
                <a:gd name="connsiteY8" fmla="*/ 174635 h 346075"/>
                <a:gd name="connsiteX9" fmla="*/ 13665 w 932874"/>
                <a:gd name="connsiteY9" fmla="*/ 163027 h 346075"/>
                <a:gd name="connsiteX10" fmla="*/ 3630 w 932874"/>
                <a:gd name="connsiteY10" fmla="*/ 136762 h 346075"/>
                <a:gd name="connsiteX11" fmla="*/ 0 w 932874"/>
                <a:gd name="connsiteY11" fmla="*/ 107360 h 346075"/>
                <a:gd name="connsiteX12" fmla="*/ 52466 w 932874"/>
                <a:gd name="connsiteY12" fmla="*/ 85458 h 346075"/>
                <a:gd name="connsiteX13" fmla="*/ 137740 w 932874"/>
                <a:gd name="connsiteY13" fmla="*/ 74799 h 346075"/>
                <a:gd name="connsiteX14" fmla="*/ 223014 w 932874"/>
                <a:gd name="connsiteY14" fmla="*/ 85458 h 346075"/>
                <a:gd name="connsiteX15" fmla="*/ 258866 w 932874"/>
                <a:gd name="connsiteY15" fmla="*/ 100424 h 346075"/>
                <a:gd name="connsiteX16" fmla="*/ 270587 w 932874"/>
                <a:gd name="connsiteY16" fmla="*/ 78715 h 346075"/>
                <a:gd name="connsiteX17" fmla="*/ 588187 w 932874"/>
                <a:gd name="connsiteY17" fmla="*/ 0 h 346075"/>
                <a:gd name="connsiteX0" fmla="*/ 588187 w 932874"/>
                <a:gd name="connsiteY0" fmla="*/ 0 h 346075"/>
                <a:gd name="connsiteX1" fmla="*/ 932874 w 932874"/>
                <a:gd name="connsiteY1" fmla="*/ 128881 h 346075"/>
                <a:gd name="connsiteX2" fmla="*/ 588187 w 932874"/>
                <a:gd name="connsiteY2" fmla="*/ 257762 h 346075"/>
                <a:gd name="connsiteX3" fmla="*/ 446876 w 932874"/>
                <a:gd name="connsiteY3" fmla="*/ 178578 h 346075"/>
                <a:gd name="connsiteX4" fmla="*/ 284830 w 932874"/>
                <a:gd name="connsiteY4" fmla="*/ 217991 h 346075"/>
                <a:gd name="connsiteX5" fmla="*/ 137740 w 932874"/>
                <a:gd name="connsiteY5" fmla="*/ 346075 h 346075"/>
                <a:gd name="connsiteX6" fmla="*/ 58036 w 932874"/>
                <a:gd name="connsiteY6" fmla="*/ 336112 h 346075"/>
                <a:gd name="connsiteX7" fmla="*/ 51783 w 932874"/>
                <a:gd name="connsiteY7" fmla="*/ 329443 h 346075"/>
                <a:gd name="connsiteX8" fmla="*/ 8468 w 932874"/>
                <a:gd name="connsiteY8" fmla="*/ 174635 h 346075"/>
                <a:gd name="connsiteX9" fmla="*/ 13665 w 932874"/>
                <a:gd name="connsiteY9" fmla="*/ 163027 h 346075"/>
                <a:gd name="connsiteX10" fmla="*/ 3630 w 932874"/>
                <a:gd name="connsiteY10" fmla="*/ 136762 h 346075"/>
                <a:gd name="connsiteX11" fmla="*/ 0 w 932874"/>
                <a:gd name="connsiteY11" fmla="*/ 107360 h 346075"/>
                <a:gd name="connsiteX12" fmla="*/ 52466 w 932874"/>
                <a:gd name="connsiteY12" fmla="*/ 85458 h 346075"/>
                <a:gd name="connsiteX13" fmla="*/ 137740 w 932874"/>
                <a:gd name="connsiteY13" fmla="*/ 74799 h 346075"/>
                <a:gd name="connsiteX14" fmla="*/ 223014 w 932874"/>
                <a:gd name="connsiteY14" fmla="*/ 85458 h 346075"/>
                <a:gd name="connsiteX15" fmla="*/ 258866 w 932874"/>
                <a:gd name="connsiteY15" fmla="*/ 100424 h 346075"/>
                <a:gd name="connsiteX16" fmla="*/ 270587 w 932874"/>
                <a:gd name="connsiteY16" fmla="*/ 78715 h 346075"/>
                <a:gd name="connsiteX17" fmla="*/ 588187 w 932874"/>
                <a:gd name="connsiteY17" fmla="*/ 0 h 346075"/>
                <a:gd name="connsiteX0" fmla="*/ 588187 w 935162"/>
                <a:gd name="connsiteY0" fmla="*/ 0 h 346075"/>
                <a:gd name="connsiteX1" fmla="*/ 932874 w 935162"/>
                <a:gd name="connsiteY1" fmla="*/ 128881 h 346075"/>
                <a:gd name="connsiteX2" fmla="*/ 723918 w 935162"/>
                <a:gd name="connsiteY2" fmla="*/ 269669 h 346075"/>
                <a:gd name="connsiteX3" fmla="*/ 446876 w 935162"/>
                <a:gd name="connsiteY3" fmla="*/ 178578 h 346075"/>
                <a:gd name="connsiteX4" fmla="*/ 284830 w 935162"/>
                <a:gd name="connsiteY4" fmla="*/ 217991 h 346075"/>
                <a:gd name="connsiteX5" fmla="*/ 137740 w 935162"/>
                <a:gd name="connsiteY5" fmla="*/ 346075 h 346075"/>
                <a:gd name="connsiteX6" fmla="*/ 58036 w 935162"/>
                <a:gd name="connsiteY6" fmla="*/ 336112 h 346075"/>
                <a:gd name="connsiteX7" fmla="*/ 51783 w 935162"/>
                <a:gd name="connsiteY7" fmla="*/ 329443 h 346075"/>
                <a:gd name="connsiteX8" fmla="*/ 8468 w 935162"/>
                <a:gd name="connsiteY8" fmla="*/ 174635 h 346075"/>
                <a:gd name="connsiteX9" fmla="*/ 13665 w 935162"/>
                <a:gd name="connsiteY9" fmla="*/ 163027 h 346075"/>
                <a:gd name="connsiteX10" fmla="*/ 3630 w 935162"/>
                <a:gd name="connsiteY10" fmla="*/ 136762 h 346075"/>
                <a:gd name="connsiteX11" fmla="*/ 0 w 935162"/>
                <a:gd name="connsiteY11" fmla="*/ 107360 h 346075"/>
                <a:gd name="connsiteX12" fmla="*/ 52466 w 935162"/>
                <a:gd name="connsiteY12" fmla="*/ 85458 h 346075"/>
                <a:gd name="connsiteX13" fmla="*/ 137740 w 935162"/>
                <a:gd name="connsiteY13" fmla="*/ 74799 h 346075"/>
                <a:gd name="connsiteX14" fmla="*/ 223014 w 935162"/>
                <a:gd name="connsiteY14" fmla="*/ 85458 h 346075"/>
                <a:gd name="connsiteX15" fmla="*/ 258866 w 935162"/>
                <a:gd name="connsiteY15" fmla="*/ 100424 h 346075"/>
                <a:gd name="connsiteX16" fmla="*/ 270587 w 935162"/>
                <a:gd name="connsiteY16" fmla="*/ 78715 h 346075"/>
                <a:gd name="connsiteX17" fmla="*/ 588187 w 935162"/>
                <a:gd name="connsiteY17" fmla="*/ 0 h 346075"/>
                <a:gd name="connsiteX0" fmla="*/ 588187 w 936065"/>
                <a:gd name="connsiteY0" fmla="*/ 0 h 346075"/>
                <a:gd name="connsiteX1" fmla="*/ 932874 w 936065"/>
                <a:gd name="connsiteY1" fmla="*/ 128881 h 346075"/>
                <a:gd name="connsiteX2" fmla="*/ 723918 w 936065"/>
                <a:gd name="connsiteY2" fmla="*/ 269669 h 346075"/>
                <a:gd name="connsiteX3" fmla="*/ 446876 w 936065"/>
                <a:gd name="connsiteY3" fmla="*/ 178578 h 346075"/>
                <a:gd name="connsiteX4" fmla="*/ 284830 w 936065"/>
                <a:gd name="connsiteY4" fmla="*/ 217991 h 346075"/>
                <a:gd name="connsiteX5" fmla="*/ 137740 w 936065"/>
                <a:gd name="connsiteY5" fmla="*/ 346075 h 346075"/>
                <a:gd name="connsiteX6" fmla="*/ 58036 w 936065"/>
                <a:gd name="connsiteY6" fmla="*/ 336112 h 346075"/>
                <a:gd name="connsiteX7" fmla="*/ 51783 w 936065"/>
                <a:gd name="connsiteY7" fmla="*/ 329443 h 346075"/>
                <a:gd name="connsiteX8" fmla="*/ 8468 w 936065"/>
                <a:gd name="connsiteY8" fmla="*/ 174635 h 346075"/>
                <a:gd name="connsiteX9" fmla="*/ 13665 w 936065"/>
                <a:gd name="connsiteY9" fmla="*/ 163027 h 346075"/>
                <a:gd name="connsiteX10" fmla="*/ 3630 w 936065"/>
                <a:gd name="connsiteY10" fmla="*/ 136762 h 346075"/>
                <a:gd name="connsiteX11" fmla="*/ 0 w 936065"/>
                <a:gd name="connsiteY11" fmla="*/ 107360 h 346075"/>
                <a:gd name="connsiteX12" fmla="*/ 52466 w 936065"/>
                <a:gd name="connsiteY12" fmla="*/ 85458 h 346075"/>
                <a:gd name="connsiteX13" fmla="*/ 137740 w 936065"/>
                <a:gd name="connsiteY13" fmla="*/ 74799 h 346075"/>
                <a:gd name="connsiteX14" fmla="*/ 223014 w 936065"/>
                <a:gd name="connsiteY14" fmla="*/ 85458 h 346075"/>
                <a:gd name="connsiteX15" fmla="*/ 258866 w 936065"/>
                <a:gd name="connsiteY15" fmla="*/ 100424 h 346075"/>
                <a:gd name="connsiteX16" fmla="*/ 270587 w 936065"/>
                <a:gd name="connsiteY16" fmla="*/ 78715 h 346075"/>
                <a:gd name="connsiteX17" fmla="*/ 588187 w 936065"/>
                <a:gd name="connsiteY17" fmla="*/ 0 h 346075"/>
                <a:gd name="connsiteX0" fmla="*/ 588187 w 934156"/>
                <a:gd name="connsiteY0" fmla="*/ 0 h 346075"/>
                <a:gd name="connsiteX1" fmla="*/ 932874 w 934156"/>
                <a:gd name="connsiteY1" fmla="*/ 128881 h 346075"/>
                <a:gd name="connsiteX2" fmla="*/ 683437 w 934156"/>
                <a:gd name="connsiteY2" fmla="*/ 260144 h 346075"/>
                <a:gd name="connsiteX3" fmla="*/ 446876 w 934156"/>
                <a:gd name="connsiteY3" fmla="*/ 178578 h 346075"/>
                <a:gd name="connsiteX4" fmla="*/ 284830 w 934156"/>
                <a:gd name="connsiteY4" fmla="*/ 217991 h 346075"/>
                <a:gd name="connsiteX5" fmla="*/ 137740 w 934156"/>
                <a:gd name="connsiteY5" fmla="*/ 346075 h 346075"/>
                <a:gd name="connsiteX6" fmla="*/ 58036 w 934156"/>
                <a:gd name="connsiteY6" fmla="*/ 336112 h 346075"/>
                <a:gd name="connsiteX7" fmla="*/ 51783 w 934156"/>
                <a:gd name="connsiteY7" fmla="*/ 329443 h 346075"/>
                <a:gd name="connsiteX8" fmla="*/ 8468 w 934156"/>
                <a:gd name="connsiteY8" fmla="*/ 174635 h 346075"/>
                <a:gd name="connsiteX9" fmla="*/ 13665 w 934156"/>
                <a:gd name="connsiteY9" fmla="*/ 163027 h 346075"/>
                <a:gd name="connsiteX10" fmla="*/ 3630 w 934156"/>
                <a:gd name="connsiteY10" fmla="*/ 136762 h 346075"/>
                <a:gd name="connsiteX11" fmla="*/ 0 w 934156"/>
                <a:gd name="connsiteY11" fmla="*/ 107360 h 346075"/>
                <a:gd name="connsiteX12" fmla="*/ 52466 w 934156"/>
                <a:gd name="connsiteY12" fmla="*/ 85458 h 346075"/>
                <a:gd name="connsiteX13" fmla="*/ 137740 w 934156"/>
                <a:gd name="connsiteY13" fmla="*/ 74799 h 346075"/>
                <a:gd name="connsiteX14" fmla="*/ 223014 w 934156"/>
                <a:gd name="connsiteY14" fmla="*/ 85458 h 346075"/>
                <a:gd name="connsiteX15" fmla="*/ 258866 w 934156"/>
                <a:gd name="connsiteY15" fmla="*/ 100424 h 346075"/>
                <a:gd name="connsiteX16" fmla="*/ 270587 w 934156"/>
                <a:gd name="connsiteY16" fmla="*/ 78715 h 346075"/>
                <a:gd name="connsiteX17" fmla="*/ 588187 w 934156"/>
                <a:gd name="connsiteY17" fmla="*/ 0 h 346075"/>
                <a:gd name="connsiteX0" fmla="*/ 588187 w 934156"/>
                <a:gd name="connsiteY0" fmla="*/ 0 h 346075"/>
                <a:gd name="connsiteX1" fmla="*/ 932874 w 934156"/>
                <a:gd name="connsiteY1" fmla="*/ 128881 h 346075"/>
                <a:gd name="connsiteX2" fmla="*/ 683437 w 934156"/>
                <a:gd name="connsiteY2" fmla="*/ 260144 h 346075"/>
                <a:gd name="connsiteX3" fmla="*/ 446876 w 934156"/>
                <a:gd name="connsiteY3" fmla="*/ 178578 h 346075"/>
                <a:gd name="connsiteX4" fmla="*/ 284830 w 934156"/>
                <a:gd name="connsiteY4" fmla="*/ 217991 h 346075"/>
                <a:gd name="connsiteX5" fmla="*/ 137740 w 934156"/>
                <a:gd name="connsiteY5" fmla="*/ 346075 h 346075"/>
                <a:gd name="connsiteX6" fmla="*/ 58036 w 934156"/>
                <a:gd name="connsiteY6" fmla="*/ 336112 h 346075"/>
                <a:gd name="connsiteX7" fmla="*/ 51783 w 934156"/>
                <a:gd name="connsiteY7" fmla="*/ 329443 h 346075"/>
                <a:gd name="connsiteX8" fmla="*/ 8468 w 934156"/>
                <a:gd name="connsiteY8" fmla="*/ 174635 h 346075"/>
                <a:gd name="connsiteX9" fmla="*/ 13665 w 934156"/>
                <a:gd name="connsiteY9" fmla="*/ 163027 h 346075"/>
                <a:gd name="connsiteX10" fmla="*/ 3630 w 934156"/>
                <a:gd name="connsiteY10" fmla="*/ 136762 h 346075"/>
                <a:gd name="connsiteX11" fmla="*/ 0 w 934156"/>
                <a:gd name="connsiteY11" fmla="*/ 107360 h 346075"/>
                <a:gd name="connsiteX12" fmla="*/ 52466 w 934156"/>
                <a:gd name="connsiteY12" fmla="*/ 85458 h 346075"/>
                <a:gd name="connsiteX13" fmla="*/ 137740 w 934156"/>
                <a:gd name="connsiteY13" fmla="*/ 74799 h 346075"/>
                <a:gd name="connsiteX14" fmla="*/ 223014 w 934156"/>
                <a:gd name="connsiteY14" fmla="*/ 85458 h 346075"/>
                <a:gd name="connsiteX15" fmla="*/ 258866 w 934156"/>
                <a:gd name="connsiteY15" fmla="*/ 100424 h 346075"/>
                <a:gd name="connsiteX16" fmla="*/ 270587 w 934156"/>
                <a:gd name="connsiteY16" fmla="*/ 78715 h 346075"/>
                <a:gd name="connsiteX17" fmla="*/ 588187 w 934156"/>
                <a:gd name="connsiteY17" fmla="*/ 0 h 346075"/>
                <a:gd name="connsiteX0" fmla="*/ 588187 w 934156"/>
                <a:gd name="connsiteY0" fmla="*/ 0 h 346075"/>
                <a:gd name="connsiteX1" fmla="*/ 932874 w 934156"/>
                <a:gd name="connsiteY1" fmla="*/ 128881 h 346075"/>
                <a:gd name="connsiteX2" fmla="*/ 683437 w 934156"/>
                <a:gd name="connsiteY2" fmla="*/ 260144 h 346075"/>
                <a:gd name="connsiteX3" fmla="*/ 446876 w 934156"/>
                <a:gd name="connsiteY3" fmla="*/ 178578 h 346075"/>
                <a:gd name="connsiteX4" fmla="*/ 284830 w 934156"/>
                <a:gd name="connsiteY4" fmla="*/ 217991 h 346075"/>
                <a:gd name="connsiteX5" fmla="*/ 137740 w 934156"/>
                <a:gd name="connsiteY5" fmla="*/ 346075 h 346075"/>
                <a:gd name="connsiteX6" fmla="*/ 58036 w 934156"/>
                <a:gd name="connsiteY6" fmla="*/ 336112 h 346075"/>
                <a:gd name="connsiteX7" fmla="*/ 51783 w 934156"/>
                <a:gd name="connsiteY7" fmla="*/ 329443 h 346075"/>
                <a:gd name="connsiteX8" fmla="*/ 8468 w 934156"/>
                <a:gd name="connsiteY8" fmla="*/ 174635 h 346075"/>
                <a:gd name="connsiteX9" fmla="*/ 13665 w 934156"/>
                <a:gd name="connsiteY9" fmla="*/ 163027 h 346075"/>
                <a:gd name="connsiteX10" fmla="*/ 3630 w 934156"/>
                <a:gd name="connsiteY10" fmla="*/ 136762 h 346075"/>
                <a:gd name="connsiteX11" fmla="*/ 0 w 934156"/>
                <a:gd name="connsiteY11" fmla="*/ 107360 h 346075"/>
                <a:gd name="connsiteX12" fmla="*/ 52466 w 934156"/>
                <a:gd name="connsiteY12" fmla="*/ 85458 h 346075"/>
                <a:gd name="connsiteX13" fmla="*/ 137740 w 934156"/>
                <a:gd name="connsiteY13" fmla="*/ 74799 h 346075"/>
                <a:gd name="connsiteX14" fmla="*/ 223014 w 934156"/>
                <a:gd name="connsiteY14" fmla="*/ 85458 h 346075"/>
                <a:gd name="connsiteX15" fmla="*/ 258866 w 934156"/>
                <a:gd name="connsiteY15" fmla="*/ 100424 h 346075"/>
                <a:gd name="connsiteX16" fmla="*/ 270587 w 934156"/>
                <a:gd name="connsiteY16" fmla="*/ 78715 h 346075"/>
                <a:gd name="connsiteX17" fmla="*/ 588187 w 934156"/>
                <a:gd name="connsiteY17" fmla="*/ 0 h 346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934156" h="346075">
                  <a:moveTo>
                    <a:pt x="588187" y="0"/>
                  </a:moveTo>
                  <a:cubicBezTo>
                    <a:pt x="778552" y="0"/>
                    <a:pt x="916999" y="85524"/>
                    <a:pt x="932874" y="128881"/>
                  </a:cubicBezTo>
                  <a:cubicBezTo>
                    <a:pt x="948749" y="172238"/>
                    <a:pt x="814443" y="251861"/>
                    <a:pt x="683437" y="260144"/>
                  </a:cubicBezTo>
                  <a:cubicBezTo>
                    <a:pt x="552431" y="268427"/>
                    <a:pt x="508547" y="216560"/>
                    <a:pt x="446876" y="178578"/>
                  </a:cubicBezTo>
                  <a:cubicBezTo>
                    <a:pt x="385205" y="140596"/>
                    <a:pt x="319795" y="131034"/>
                    <a:pt x="284830" y="217991"/>
                  </a:cubicBezTo>
                  <a:cubicBezTo>
                    <a:pt x="249865" y="304948"/>
                    <a:pt x="228484" y="346075"/>
                    <a:pt x="137740" y="346075"/>
                  </a:cubicBezTo>
                  <a:lnTo>
                    <a:pt x="58036" y="336112"/>
                  </a:lnTo>
                  <a:lnTo>
                    <a:pt x="51783" y="329443"/>
                  </a:lnTo>
                  <a:cubicBezTo>
                    <a:pt x="12250" y="280057"/>
                    <a:pt x="-4955" y="225566"/>
                    <a:pt x="8468" y="174635"/>
                  </a:cubicBezTo>
                  <a:lnTo>
                    <a:pt x="13665" y="163027"/>
                  </a:lnTo>
                  <a:lnTo>
                    <a:pt x="3630" y="136762"/>
                  </a:lnTo>
                  <a:lnTo>
                    <a:pt x="0" y="107360"/>
                  </a:lnTo>
                  <a:lnTo>
                    <a:pt x="52466" y="85458"/>
                  </a:lnTo>
                  <a:cubicBezTo>
                    <a:pt x="78676" y="78595"/>
                    <a:pt x="107492" y="74799"/>
                    <a:pt x="137740" y="74799"/>
                  </a:cubicBezTo>
                  <a:cubicBezTo>
                    <a:pt x="167988" y="74799"/>
                    <a:pt x="196804" y="78595"/>
                    <a:pt x="223014" y="85458"/>
                  </a:cubicBezTo>
                  <a:lnTo>
                    <a:pt x="258866" y="100424"/>
                  </a:lnTo>
                  <a:lnTo>
                    <a:pt x="270587" y="78715"/>
                  </a:lnTo>
                  <a:cubicBezTo>
                    <a:pt x="322914" y="32458"/>
                    <a:pt x="445413" y="0"/>
                    <a:pt x="5881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AE03EA4E-E9FA-44BF-BC93-F05D37476673}"/>
                </a:ext>
              </a:extLst>
            </p:cNvPr>
            <p:cNvSpPr/>
            <p:nvPr/>
          </p:nvSpPr>
          <p:spPr>
            <a:xfrm>
              <a:off x="3267621" y="1889030"/>
              <a:ext cx="1100783" cy="698891"/>
            </a:xfrm>
            <a:custGeom>
              <a:avLst/>
              <a:gdLst>
                <a:gd name="connsiteX0" fmla="*/ 483531 w 1100783"/>
                <a:gd name="connsiteY0" fmla="*/ 0 h 698891"/>
                <a:gd name="connsiteX1" fmla="*/ 1049315 w 1100783"/>
                <a:gd name="connsiteY1" fmla="*/ 411729 h 698891"/>
                <a:gd name="connsiteX2" fmla="*/ 1050127 w 1100783"/>
                <a:gd name="connsiteY2" fmla="*/ 418923 h 698891"/>
                <a:gd name="connsiteX3" fmla="*/ 1075429 w 1100783"/>
                <a:gd name="connsiteY3" fmla="*/ 491950 h 698891"/>
                <a:gd name="connsiteX4" fmla="*/ 1100783 w 1100783"/>
                <a:gd name="connsiteY4" fmla="*/ 606510 h 698891"/>
                <a:gd name="connsiteX5" fmla="*/ 1071080 w 1100783"/>
                <a:gd name="connsiteY5" fmla="*/ 608215 h 698891"/>
                <a:gd name="connsiteX6" fmla="*/ 797896 w 1100783"/>
                <a:gd name="connsiteY6" fmla="*/ 689373 h 698891"/>
                <a:gd name="connsiteX7" fmla="*/ 782694 w 1100783"/>
                <a:gd name="connsiteY7" fmla="*/ 698891 h 698891"/>
                <a:gd name="connsiteX8" fmla="*/ 773940 w 1100783"/>
                <a:gd name="connsiteY8" fmla="*/ 632994 h 698891"/>
                <a:gd name="connsiteX9" fmla="*/ 116070 w 1100783"/>
                <a:gd name="connsiteY9" fmla="*/ 226106 h 698891"/>
                <a:gd name="connsiteX10" fmla="*/ 0 w 1100783"/>
                <a:gd name="connsiteY10" fmla="*/ 234986 h 698891"/>
                <a:gd name="connsiteX11" fmla="*/ 4644 w 1100783"/>
                <a:gd name="connsiteY11" fmla="*/ 227346 h 698891"/>
                <a:gd name="connsiteX12" fmla="*/ 483531 w 1100783"/>
                <a:gd name="connsiteY12" fmla="*/ 0 h 6988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00783" h="698891">
                  <a:moveTo>
                    <a:pt x="483531" y="0"/>
                  </a:moveTo>
                  <a:cubicBezTo>
                    <a:pt x="762615" y="0"/>
                    <a:pt x="995464" y="176756"/>
                    <a:pt x="1049315" y="411729"/>
                  </a:cubicBezTo>
                  <a:lnTo>
                    <a:pt x="1050127" y="418923"/>
                  </a:lnTo>
                  <a:lnTo>
                    <a:pt x="1075429" y="491950"/>
                  </a:lnTo>
                  <a:lnTo>
                    <a:pt x="1100783" y="606510"/>
                  </a:lnTo>
                  <a:lnTo>
                    <a:pt x="1071080" y="608215"/>
                  </a:lnTo>
                  <a:cubicBezTo>
                    <a:pt x="971047" y="619814"/>
                    <a:pt x="878277" y="648164"/>
                    <a:pt x="797896" y="689373"/>
                  </a:cubicBezTo>
                  <a:lnTo>
                    <a:pt x="782694" y="698891"/>
                  </a:lnTo>
                  <a:lnTo>
                    <a:pt x="773940" y="632994"/>
                  </a:lnTo>
                  <a:cubicBezTo>
                    <a:pt x="711324" y="400783"/>
                    <a:pt x="440578" y="226106"/>
                    <a:pt x="116070" y="226106"/>
                  </a:cubicBezTo>
                  <a:lnTo>
                    <a:pt x="0" y="234986"/>
                  </a:lnTo>
                  <a:lnTo>
                    <a:pt x="4644" y="227346"/>
                  </a:lnTo>
                  <a:cubicBezTo>
                    <a:pt x="108428" y="90182"/>
                    <a:pt x="284185" y="0"/>
                    <a:pt x="483531" y="0"/>
                  </a:cubicBezTo>
                  <a:close/>
                </a:path>
              </a:pathLst>
            </a:custGeom>
            <a:gradFill>
              <a:gsLst>
                <a:gs pos="30000">
                  <a:schemeClr val="accent2">
                    <a:lumMod val="75000"/>
                  </a:schemeClr>
                </a:gs>
                <a:gs pos="60000">
                  <a:srgbClr val="800000"/>
                </a:gs>
              </a:gsLst>
              <a:lin ang="9600000" scaled="0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36CCCA6A-2A56-460B-931B-56508FC43E13}"/>
                </a:ext>
              </a:extLst>
            </p:cNvPr>
            <p:cNvSpPr/>
            <p:nvPr/>
          </p:nvSpPr>
          <p:spPr>
            <a:xfrm>
              <a:off x="3355238" y="2257321"/>
              <a:ext cx="321077" cy="32107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80270AA2-0B94-4B71-906A-9C5DBA6F4386}"/>
                </a:ext>
              </a:extLst>
            </p:cNvPr>
            <p:cNvSpPr/>
            <p:nvPr/>
          </p:nvSpPr>
          <p:spPr>
            <a:xfrm>
              <a:off x="3393946" y="2295236"/>
              <a:ext cx="244604" cy="24460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3334ECD7-5185-4C65-8B93-1B9AD12E5ECB}"/>
                </a:ext>
              </a:extLst>
            </p:cNvPr>
            <p:cNvSpPr/>
            <p:nvPr/>
          </p:nvSpPr>
          <p:spPr>
            <a:xfrm>
              <a:off x="3436744" y="2326155"/>
              <a:ext cx="76329" cy="76328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381C753-0A6F-44D3-B5F2-C8D6822E2137}"/>
              </a:ext>
            </a:extLst>
          </p:cNvPr>
          <p:cNvGrpSpPr/>
          <p:nvPr/>
        </p:nvGrpSpPr>
        <p:grpSpPr>
          <a:xfrm>
            <a:off x="6976564" y="958133"/>
            <a:ext cx="1866816" cy="2497820"/>
            <a:chOff x="7353933" y="3860637"/>
            <a:chExt cx="1866816" cy="2497820"/>
          </a:xfrm>
        </p:grpSpPr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61190DE7-7315-4E35-8B75-7CC0336DCB02}"/>
                </a:ext>
              </a:extLst>
            </p:cNvPr>
            <p:cNvSpPr/>
            <p:nvPr/>
          </p:nvSpPr>
          <p:spPr>
            <a:xfrm>
              <a:off x="7353933" y="5818125"/>
              <a:ext cx="1866816" cy="54033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1A3FF3CA-FEB6-431F-97F8-549CA56A8C26}"/>
                </a:ext>
              </a:extLst>
            </p:cNvPr>
            <p:cNvGrpSpPr/>
            <p:nvPr/>
          </p:nvGrpSpPr>
          <p:grpSpPr>
            <a:xfrm>
              <a:off x="7703074" y="3860637"/>
              <a:ext cx="1129700" cy="2315733"/>
              <a:chOff x="1105797" y="3181392"/>
              <a:chExt cx="1201466" cy="3336352"/>
            </a:xfrm>
          </p:grpSpPr>
          <p:sp>
            <p:nvSpPr>
              <p:cNvPr id="174" name="台形 173">
                <a:extLst>
                  <a:ext uri="{FF2B5EF4-FFF2-40B4-BE49-F238E27FC236}">
                    <a16:creationId xmlns:a16="http://schemas.microsoft.com/office/drawing/2014/main" id="{F9ABF0DC-EF33-4B74-BC89-BC34A64C9EDE}"/>
                  </a:ext>
                </a:extLst>
              </p:cNvPr>
              <p:cNvSpPr/>
              <p:nvPr/>
            </p:nvSpPr>
            <p:spPr>
              <a:xfrm>
                <a:off x="1527823" y="3874500"/>
                <a:ext cx="357417" cy="2643244"/>
              </a:xfrm>
              <a:prstGeom prst="trapezoid">
                <a:avLst>
                  <a:gd name="adj" fmla="val 17299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6D52D755-F916-4610-BACF-F9C02C0907EB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A49A6589-D5BB-4308-814A-D94ED98AEFE9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C592A90C-3698-41A7-B1D2-7FB6ACFAC28A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89B4A028-C66E-4448-B15A-41F4B94558B5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A5B89625-AE35-4284-973B-60BC55745549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00EEF552-E995-445F-B953-7C5659F6E35F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A498F02C-4673-4A70-939A-9C4DE6D326AF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DB81AD84-4BE1-4230-B71D-F4D98D028868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0DDFC1B-18F9-41D5-8913-24C04C72C472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C3CDDF6-60A8-420D-A2CD-09752D8C1D55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2C31DC64-6923-4E1B-93AB-F927548F64D8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5BF5C4FD-5191-4FAD-959D-9D16F7331953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9F07F17-D34F-477C-87EF-E85CAA48470A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9417C45C-8709-4E44-BCD0-DDF7262B11E5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892C6728-18A9-4B85-A7E7-CEDAA2E1DCB5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B1E63B23-3AC1-4905-B412-541E58E1CF53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241D75EE-16ED-41AF-8B6F-422EDBBE3C4A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0817838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52940EB-5D27-4521-9EF3-49FEE5FC5526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三重県の花、鳥、木、魚、獣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9773980-A458-4918-B864-941A6C684ED3}"/>
              </a:ext>
            </a:extLst>
          </p:cNvPr>
          <p:cNvSpPr txBox="1"/>
          <p:nvPr/>
        </p:nvSpPr>
        <p:spPr>
          <a:xfrm>
            <a:off x="638175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ハナショウブ（県の花）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4AAE131-0793-489D-9C33-C453E5556E16}"/>
              </a:ext>
            </a:extLst>
          </p:cNvPr>
          <p:cNvSpPr txBox="1"/>
          <p:nvPr/>
        </p:nvSpPr>
        <p:spPr>
          <a:xfrm>
            <a:off x="358140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シロチドリ（県の鳥）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09C8571-1AD7-497C-A74F-1DC680849881}"/>
              </a:ext>
            </a:extLst>
          </p:cNvPr>
          <p:cNvSpPr txBox="1"/>
          <p:nvPr/>
        </p:nvSpPr>
        <p:spPr>
          <a:xfrm>
            <a:off x="6534150" y="3518070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神宮スギ（県の木）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B5B5B08-85F7-4CDF-8F57-090AC07D3DAD}"/>
              </a:ext>
            </a:extLst>
          </p:cNvPr>
          <p:cNvSpPr txBox="1"/>
          <p:nvPr/>
        </p:nvSpPr>
        <p:spPr>
          <a:xfrm>
            <a:off x="638175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イセエビ（県の魚）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857068B-706C-4058-A3D2-0BCF5597D88A}"/>
              </a:ext>
            </a:extLst>
          </p:cNvPr>
          <p:cNvSpPr txBox="1"/>
          <p:nvPr/>
        </p:nvSpPr>
        <p:spPr>
          <a:xfrm>
            <a:off x="3581400" y="6438691"/>
            <a:ext cx="27622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1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カモシカ（県の獣）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F3322114-0640-4CD5-A19C-39DC7F4DD750}"/>
              </a:ext>
            </a:extLst>
          </p:cNvPr>
          <p:cNvGrpSpPr/>
          <p:nvPr/>
        </p:nvGrpSpPr>
        <p:grpSpPr>
          <a:xfrm>
            <a:off x="820199" y="3891391"/>
            <a:ext cx="2434398" cy="2434398"/>
            <a:chOff x="820199" y="3891391"/>
            <a:chExt cx="2434398" cy="2434398"/>
          </a:xfrm>
        </p:grpSpPr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FB249DC7-8312-432D-B6BA-7D6C9E39E6DF}"/>
                </a:ext>
              </a:extLst>
            </p:cNvPr>
            <p:cNvSpPr/>
            <p:nvPr/>
          </p:nvSpPr>
          <p:spPr>
            <a:xfrm>
              <a:off x="820199" y="3891391"/>
              <a:ext cx="2434398" cy="2434398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B4F56111-3AD9-4725-8354-67C7677690ED}"/>
                </a:ext>
              </a:extLst>
            </p:cNvPr>
            <p:cNvGrpSpPr/>
            <p:nvPr/>
          </p:nvGrpSpPr>
          <p:grpSpPr>
            <a:xfrm rot="2700000">
              <a:off x="1604623" y="4043291"/>
              <a:ext cx="1017534" cy="2189242"/>
              <a:chOff x="1747573" y="1797483"/>
              <a:chExt cx="1779456" cy="3828533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570C0BD0-A98F-4987-8C6B-ADF6F8197AF8}"/>
                  </a:ext>
                </a:extLst>
              </p:cNvPr>
              <p:cNvGrpSpPr/>
              <p:nvPr/>
            </p:nvGrpSpPr>
            <p:grpSpPr>
              <a:xfrm flipH="1">
                <a:off x="2572981" y="2156810"/>
                <a:ext cx="954048" cy="2855938"/>
                <a:chOff x="2690052" y="2136353"/>
                <a:chExt cx="954048" cy="2855938"/>
              </a:xfr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p:grpSpPr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355C2B13-492B-47CC-B40E-C7165F10B380}"/>
                    </a:ext>
                  </a:extLst>
                </p:cNvPr>
                <p:cNvSpPr/>
                <p:nvPr/>
              </p:nvSpPr>
              <p:spPr>
                <a:xfrm rot="12712579">
                  <a:off x="2690052" y="2136353"/>
                  <a:ext cx="72416" cy="2855938"/>
                </a:xfrm>
                <a:prstGeom prst="trapezoid">
                  <a:avLst>
                    <a:gd name="adj" fmla="val 46181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8" name="グループ化 87">
                  <a:extLst>
                    <a:ext uri="{FF2B5EF4-FFF2-40B4-BE49-F238E27FC236}">
                      <a16:creationId xmlns:a16="http://schemas.microsoft.com/office/drawing/2014/main" id="{C4056851-42A9-46D2-8F35-7C950A2D714D}"/>
                    </a:ext>
                  </a:extLst>
                </p:cNvPr>
                <p:cNvGrpSpPr/>
                <p:nvPr/>
              </p:nvGrpSpPr>
              <p:grpSpPr>
                <a:xfrm>
                  <a:off x="3438839" y="2361900"/>
                  <a:ext cx="205261" cy="442995"/>
                  <a:chOff x="2572064" y="2361900"/>
                  <a:chExt cx="205261" cy="442995"/>
                </a:xfrm>
                <a:grpFill/>
              </p:grpSpPr>
              <p:sp>
                <p:nvSpPr>
                  <p:cNvPr id="89" name="フリーフォーム: 図形 88">
                    <a:extLst>
                      <a:ext uri="{FF2B5EF4-FFF2-40B4-BE49-F238E27FC236}">
                        <a16:creationId xmlns:a16="http://schemas.microsoft.com/office/drawing/2014/main" id="{51C9B006-D2B0-4FF0-B033-086547BEF6C0}"/>
                      </a:ext>
                    </a:extLst>
                  </p:cNvPr>
                  <p:cNvSpPr/>
                  <p:nvPr/>
                </p:nvSpPr>
                <p:spPr>
                  <a:xfrm rot="20017491">
                    <a:off x="2572064" y="2361900"/>
                    <a:ext cx="115810" cy="146520"/>
                  </a:xfrm>
                  <a:custGeom>
                    <a:avLst/>
                    <a:gdLst>
                      <a:gd name="connsiteX0" fmla="*/ 79100 w 158200"/>
                      <a:gd name="connsiteY0" fmla="*/ 0 h 140009"/>
                      <a:gd name="connsiteX1" fmla="*/ 105267 w 158200"/>
                      <a:gd name="connsiteY1" fmla="*/ 49538 h 140009"/>
                      <a:gd name="connsiteX2" fmla="*/ 146831 w 158200"/>
                      <a:gd name="connsiteY2" fmla="*/ 31420 h 140009"/>
                      <a:gd name="connsiteX3" fmla="*/ 147606 w 158200"/>
                      <a:gd name="connsiteY3" fmla="*/ 93458 h 140009"/>
                      <a:gd name="connsiteX4" fmla="*/ 158200 w 158200"/>
                      <a:gd name="connsiteY4" fmla="*/ 140009 h 140009"/>
                      <a:gd name="connsiteX5" fmla="*/ 0 w 158200"/>
                      <a:gd name="connsiteY5" fmla="*/ 140009 h 140009"/>
                      <a:gd name="connsiteX6" fmla="*/ 10594 w 158200"/>
                      <a:gd name="connsiteY6" fmla="*/ 93458 h 140009"/>
                      <a:gd name="connsiteX7" fmla="*/ 11369 w 158200"/>
                      <a:gd name="connsiteY7" fmla="*/ 31420 h 140009"/>
                      <a:gd name="connsiteX8" fmla="*/ 52933 w 158200"/>
                      <a:gd name="connsiteY8" fmla="*/ 49538 h 140009"/>
                      <a:gd name="connsiteX0" fmla="*/ 68798 w 147898"/>
                      <a:gd name="connsiteY0" fmla="*/ 0 h 140009"/>
                      <a:gd name="connsiteX1" fmla="*/ 94965 w 147898"/>
                      <a:gd name="connsiteY1" fmla="*/ 49538 h 140009"/>
                      <a:gd name="connsiteX2" fmla="*/ 136529 w 147898"/>
                      <a:gd name="connsiteY2" fmla="*/ 31420 h 140009"/>
                      <a:gd name="connsiteX3" fmla="*/ 137304 w 147898"/>
                      <a:gd name="connsiteY3" fmla="*/ 93458 h 140009"/>
                      <a:gd name="connsiteX4" fmla="*/ 147898 w 147898"/>
                      <a:gd name="connsiteY4" fmla="*/ 140009 h 140009"/>
                      <a:gd name="connsiteX5" fmla="*/ 23036 w 147898"/>
                      <a:gd name="connsiteY5" fmla="*/ 140009 h 140009"/>
                      <a:gd name="connsiteX6" fmla="*/ 292 w 147898"/>
                      <a:gd name="connsiteY6" fmla="*/ 93458 h 140009"/>
                      <a:gd name="connsiteX7" fmla="*/ 1067 w 147898"/>
                      <a:gd name="connsiteY7" fmla="*/ 31420 h 140009"/>
                      <a:gd name="connsiteX8" fmla="*/ 42631 w 147898"/>
                      <a:gd name="connsiteY8" fmla="*/ 49538 h 140009"/>
                      <a:gd name="connsiteX9" fmla="*/ 68798 w 147898"/>
                      <a:gd name="connsiteY9" fmla="*/ 0 h 140009"/>
                      <a:gd name="connsiteX0" fmla="*/ 68798 w 137304"/>
                      <a:gd name="connsiteY0" fmla="*/ 0 h 140009"/>
                      <a:gd name="connsiteX1" fmla="*/ 94965 w 137304"/>
                      <a:gd name="connsiteY1" fmla="*/ 49538 h 140009"/>
                      <a:gd name="connsiteX2" fmla="*/ 136529 w 137304"/>
                      <a:gd name="connsiteY2" fmla="*/ 31420 h 140009"/>
                      <a:gd name="connsiteX3" fmla="*/ 137304 w 137304"/>
                      <a:gd name="connsiteY3" fmla="*/ 93458 h 140009"/>
                      <a:gd name="connsiteX4" fmla="*/ 105035 w 137304"/>
                      <a:gd name="connsiteY4" fmla="*/ 140009 h 140009"/>
                      <a:gd name="connsiteX5" fmla="*/ 23036 w 137304"/>
                      <a:gd name="connsiteY5" fmla="*/ 140009 h 140009"/>
                      <a:gd name="connsiteX6" fmla="*/ 292 w 137304"/>
                      <a:gd name="connsiteY6" fmla="*/ 93458 h 140009"/>
                      <a:gd name="connsiteX7" fmla="*/ 1067 w 137304"/>
                      <a:gd name="connsiteY7" fmla="*/ 31420 h 140009"/>
                      <a:gd name="connsiteX8" fmla="*/ 42631 w 137304"/>
                      <a:gd name="connsiteY8" fmla="*/ 49538 h 140009"/>
                      <a:gd name="connsiteX9" fmla="*/ 68798 w 137304"/>
                      <a:gd name="connsiteY9" fmla="*/ 0 h 140009"/>
                      <a:gd name="connsiteX0" fmla="*/ 69032 w 137538"/>
                      <a:gd name="connsiteY0" fmla="*/ 0 h 180490"/>
                      <a:gd name="connsiteX1" fmla="*/ 95199 w 137538"/>
                      <a:gd name="connsiteY1" fmla="*/ 49538 h 180490"/>
                      <a:gd name="connsiteX2" fmla="*/ 136763 w 137538"/>
                      <a:gd name="connsiteY2" fmla="*/ 31420 h 180490"/>
                      <a:gd name="connsiteX3" fmla="*/ 137538 w 137538"/>
                      <a:gd name="connsiteY3" fmla="*/ 93458 h 180490"/>
                      <a:gd name="connsiteX4" fmla="*/ 105269 w 137538"/>
                      <a:gd name="connsiteY4" fmla="*/ 140009 h 180490"/>
                      <a:gd name="connsiteX5" fmla="*/ 8982 w 137538"/>
                      <a:gd name="connsiteY5" fmla="*/ 180490 h 180490"/>
                      <a:gd name="connsiteX6" fmla="*/ 526 w 137538"/>
                      <a:gd name="connsiteY6" fmla="*/ 93458 h 180490"/>
                      <a:gd name="connsiteX7" fmla="*/ 1301 w 137538"/>
                      <a:gd name="connsiteY7" fmla="*/ 31420 h 180490"/>
                      <a:gd name="connsiteX8" fmla="*/ 42865 w 137538"/>
                      <a:gd name="connsiteY8" fmla="*/ 49538 h 180490"/>
                      <a:gd name="connsiteX9" fmla="*/ 69032 w 137538"/>
                      <a:gd name="connsiteY9" fmla="*/ 0 h 180490"/>
                      <a:gd name="connsiteX0" fmla="*/ 69032 w 137538"/>
                      <a:gd name="connsiteY0" fmla="*/ 0 h 180490"/>
                      <a:gd name="connsiteX1" fmla="*/ 95199 w 137538"/>
                      <a:gd name="connsiteY1" fmla="*/ 49538 h 180490"/>
                      <a:gd name="connsiteX2" fmla="*/ 136763 w 137538"/>
                      <a:gd name="connsiteY2" fmla="*/ 31420 h 180490"/>
                      <a:gd name="connsiteX3" fmla="*/ 137538 w 137538"/>
                      <a:gd name="connsiteY3" fmla="*/ 93458 h 180490"/>
                      <a:gd name="connsiteX4" fmla="*/ 114794 w 137538"/>
                      <a:gd name="connsiteY4" fmla="*/ 180490 h 180490"/>
                      <a:gd name="connsiteX5" fmla="*/ 8982 w 137538"/>
                      <a:gd name="connsiteY5" fmla="*/ 180490 h 180490"/>
                      <a:gd name="connsiteX6" fmla="*/ 526 w 137538"/>
                      <a:gd name="connsiteY6" fmla="*/ 93458 h 180490"/>
                      <a:gd name="connsiteX7" fmla="*/ 1301 w 137538"/>
                      <a:gd name="connsiteY7" fmla="*/ 31420 h 180490"/>
                      <a:gd name="connsiteX8" fmla="*/ 42865 w 137538"/>
                      <a:gd name="connsiteY8" fmla="*/ 49538 h 180490"/>
                      <a:gd name="connsiteX9" fmla="*/ 69032 w 137538"/>
                      <a:gd name="connsiteY9" fmla="*/ 0 h 180490"/>
                      <a:gd name="connsiteX0" fmla="*/ 68921 w 137427"/>
                      <a:gd name="connsiteY0" fmla="*/ 0 h 180490"/>
                      <a:gd name="connsiteX1" fmla="*/ 95088 w 137427"/>
                      <a:gd name="connsiteY1" fmla="*/ 49538 h 180490"/>
                      <a:gd name="connsiteX2" fmla="*/ 136652 w 137427"/>
                      <a:gd name="connsiteY2" fmla="*/ 31420 h 180490"/>
                      <a:gd name="connsiteX3" fmla="*/ 137427 w 137427"/>
                      <a:gd name="connsiteY3" fmla="*/ 93458 h 180490"/>
                      <a:gd name="connsiteX4" fmla="*/ 114683 w 137427"/>
                      <a:gd name="connsiteY4" fmla="*/ 180490 h 180490"/>
                      <a:gd name="connsiteX5" fmla="*/ 13634 w 137427"/>
                      <a:gd name="connsiteY5" fmla="*/ 180490 h 180490"/>
                      <a:gd name="connsiteX6" fmla="*/ 415 w 137427"/>
                      <a:gd name="connsiteY6" fmla="*/ 93458 h 180490"/>
                      <a:gd name="connsiteX7" fmla="*/ 1190 w 137427"/>
                      <a:gd name="connsiteY7" fmla="*/ 31420 h 180490"/>
                      <a:gd name="connsiteX8" fmla="*/ 42754 w 137427"/>
                      <a:gd name="connsiteY8" fmla="*/ 49538 h 180490"/>
                      <a:gd name="connsiteX9" fmla="*/ 68921 w 137427"/>
                      <a:gd name="connsiteY9" fmla="*/ 0 h 180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7427" h="180490">
                        <a:moveTo>
                          <a:pt x="68921" y="0"/>
                        </a:moveTo>
                        <a:lnTo>
                          <a:pt x="95088" y="49538"/>
                        </a:lnTo>
                        <a:lnTo>
                          <a:pt x="136652" y="31420"/>
                        </a:lnTo>
                        <a:cubicBezTo>
                          <a:pt x="136910" y="52099"/>
                          <a:pt x="137169" y="72779"/>
                          <a:pt x="137427" y="93458"/>
                        </a:cubicBezTo>
                        <a:lnTo>
                          <a:pt x="114683" y="180490"/>
                        </a:lnTo>
                        <a:lnTo>
                          <a:pt x="13634" y="180490"/>
                        </a:lnTo>
                        <a:cubicBezTo>
                          <a:pt x="17165" y="164973"/>
                          <a:pt x="-3116" y="108975"/>
                          <a:pt x="415" y="93458"/>
                        </a:cubicBezTo>
                        <a:cubicBezTo>
                          <a:pt x="673" y="72779"/>
                          <a:pt x="932" y="52099"/>
                          <a:pt x="1190" y="31420"/>
                        </a:cubicBezTo>
                        <a:lnTo>
                          <a:pt x="42754" y="49538"/>
                        </a:lnTo>
                        <a:lnTo>
                          <a:pt x="6892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DAC403F7-F356-421D-842B-2DCA4AE125F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597035" y="2436287"/>
                    <a:ext cx="137427" cy="180490"/>
                  </a:xfrm>
                  <a:custGeom>
                    <a:avLst/>
                    <a:gdLst>
                      <a:gd name="connsiteX0" fmla="*/ 79100 w 158200"/>
                      <a:gd name="connsiteY0" fmla="*/ 0 h 140009"/>
                      <a:gd name="connsiteX1" fmla="*/ 105267 w 158200"/>
                      <a:gd name="connsiteY1" fmla="*/ 49538 h 140009"/>
                      <a:gd name="connsiteX2" fmla="*/ 146831 w 158200"/>
                      <a:gd name="connsiteY2" fmla="*/ 31420 h 140009"/>
                      <a:gd name="connsiteX3" fmla="*/ 147606 w 158200"/>
                      <a:gd name="connsiteY3" fmla="*/ 93458 h 140009"/>
                      <a:gd name="connsiteX4" fmla="*/ 158200 w 158200"/>
                      <a:gd name="connsiteY4" fmla="*/ 140009 h 140009"/>
                      <a:gd name="connsiteX5" fmla="*/ 0 w 158200"/>
                      <a:gd name="connsiteY5" fmla="*/ 140009 h 140009"/>
                      <a:gd name="connsiteX6" fmla="*/ 10594 w 158200"/>
                      <a:gd name="connsiteY6" fmla="*/ 93458 h 140009"/>
                      <a:gd name="connsiteX7" fmla="*/ 11369 w 158200"/>
                      <a:gd name="connsiteY7" fmla="*/ 31420 h 140009"/>
                      <a:gd name="connsiteX8" fmla="*/ 52933 w 158200"/>
                      <a:gd name="connsiteY8" fmla="*/ 49538 h 140009"/>
                      <a:gd name="connsiteX0" fmla="*/ 68798 w 147898"/>
                      <a:gd name="connsiteY0" fmla="*/ 0 h 140009"/>
                      <a:gd name="connsiteX1" fmla="*/ 94965 w 147898"/>
                      <a:gd name="connsiteY1" fmla="*/ 49538 h 140009"/>
                      <a:gd name="connsiteX2" fmla="*/ 136529 w 147898"/>
                      <a:gd name="connsiteY2" fmla="*/ 31420 h 140009"/>
                      <a:gd name="connsiteX3" fmla="*/ 137304 w 147898"/>
                      <a:gd name="connsiteY3" fmla="*/ 93458 h 140009"/>
                      <a:gd name="connsiteX4" fmla="*/ 147898 w 147898"/>
                      <a:gd name="connsiteY4" fmla="*/ 140009 h 140009"/>
                      <a:gd name="connsiteX5" fmla="*/ 23036 w 147898"/>
                      <a:gd name="connsiteY5" fmla="*/ 140009 h 140009"/>
                      <a:gd name="connsiteX6" fmla="*/ 292 w 147898"/>
                      <a:gd name="connsiteY6" fmla="*/ 93458 h 140009"/>
                      <a:gd name="connsiteX7" fmla="*/ 1067 w 147898"/>
                      <a:gd name="connsiteY7" fmla="*/ 31420 h 140009"/>
                      <a:gd name="connsiteX8" fmla="*/ 42631 w 147898"/>
                      <a:gd name="connsiteY8" fmla="*/ 49538 h 140009"/>
                      <a:gd name="connsiteX9" fmla="*/ 68798 w 147898"/>
                      <a:gd name="connsiteY9" fmla="*/ 0 h 140009"/>
                      <a:gd name="connsiteX0" fmla="*/ 68798 w 137304"/>
                      <a:gd name="connsiteY0" fmla="*/ 0 h 140009"/>
                      <a:gd name="connsiteX1" fmla="*/ 94965 w 137304"/>
                      <a:gd name="connsiteY1" fmla="*/ 49538 h 140009"/>
                      <a:gd name="connsiteX2" fmla="*/ 136529 w 137304"/>
                      <a:gd name="connsiteY2" fmla="*/ 31420 h 140009"/>
                      <a:gd name="connsiteX3" fmla="*/ 137304 w 137304"/>
                      <a:gd name="connsiteY3" fmla="*/ 93458 h 140009"/>
                      <a:gd name="connsiteX4" fmla="*/ 105035 w 137304"/>
                      <a:gd name="connsiteY4" fmla="*/ 140009 h 140009"/>
                      <a:gd name="connsiteX5" fmla="*/ 23036 w 137304"/>
                      <a:gd name="connsiteY5" fmla="*/ 140009 h 140009"/>
                      <a:gd name="connsiteX6" fmla="*/ 292 w 137304"/>
                      <a:gd name="connsiteY6" fmla="*/ 93458 h 140009"/>
                      <a:gd name="connsiteX7" fmla="*/ 1067 w 137304"/>
                      <a:gd name="connsiteY7" fmla="*/ 31420 h 140009"/>
                      <a:gd name="connsiteX8" fmla="*/ 42631 w 137304"/>
                      <a:gd name="connsiteY8" fmla="*/ 49538 h 140009"/>
                      <a:gd name="connsiteX9" fmla="*/ 68798 w 137304"/>
                      <a:gd name="connsiteY9" fmla="*/ 0 h 140009"/>
                      <a:gd name="connsiteX0" fmla="*/ 69032 w 137538"/>
                      <a:gd name="connsiteY0" fmla="*/ 0 h 180490"/>
                      <a:gd name="connsiteX1" fmla="*/ 95199 w 137538"/>
                      <a:gd name="connsiteY1" fmla="*/ 49538 h 180490"/>
                      <a:gd name="connsiteX2" fmla="*/ 136763 w 137538"/>
                      <a:gd name="connsiteY2" fmla="*/ 31420 h 180490"/>
                      <a:gd name="connsiteX3" fmla="*/ 137538 w 137538"/>
                      <a:gd name="connsiteY3" fmla="*/ 93458 h 180490"/>
                      <a:gd name="connsiteX4" fmla="*/ 105269 w 137538"/>
                      <a:gd name="connsiteY4" fmla="*/ 140009 h 180490"/>
                      <a:gd name="connsiteX5" fmla="*/ 8982 w 137538"/>
                      <a:gd name="connsiteY5" fmla="*/ 180490 h 180490"/>
                      <a:gd name="connsiteX6" fmla="*/ 526 w 137538"/>
                      <a:gd name="connsiteY6" fmla="*/ 93458 h 180490"/>
                      <a:gd name="connsiteX7" fmla="*/ 1301 w 137538"/>
                      <a:gd name="connsiteY7" fmla="*/ 31420 h 180490"/>
                      <a:gd name="connsiteX8" fmla="*/ 42865 w 137538"/>
                      <a:gd name="connsiteY8" fmla="*/ 49538 h 180490"/>
                      <a:gd name="connsiteX9" fmla="*/ 69032 w 137538"/>
                      <a:gd name="connsiteY9" fmla="*/ 0 h 180490"/>
                      <a:gd name="connsiteX0" fmla="*/ 69032 w 137538"/>
                      <a:gd name="connsiteY0" fmla="*/ 0 h 180490"/>
                      <a:gd name="connsiteX1" fmla="*/ 95199 w 137538"/>
                      <a:gd name="connsiteY1" fmla="*/ 49538 h 180490"/>
                      <a:gd name="connsiteX2" fmla="*/ 136763 w 137538"/>
                      <a:gd name="connsiteY2" fmla="*/ 31420 h 180490"/>
                      <a:gd name="connsiteX3" fmla="*/ 137538 w 137538"/>
                      <a:gd name="connsiteY3" fmla="*/ 93458 h 180490"/>
                      <a:gd name="connsiteX4" fmla="*/ 114794 w 137538"/>
                      <a:gd name="connsiteY4" fmla="*/ 180490 h 180490"/>
                      <a:gd name="connsiteX5" fmla="*/ 8982 w 137538"/>
                      <a:gd name="connsiteY5" fmla="*/ 180490 h 180490"/>
                      <a:gd name="connsiteX6" fmla="*/ 526 w 137538"/>
                      <a:gd name="connsiteY6" fmla="*/ 93458 h 180490"/>
                      <a:gd name="connsiteX7" fmla="*/ 1301 w 137538"/>
                      <a:gd name="connsiteY7" fmla="*/ 31420 h 180490"/>
                      <a:gd name="connsiteX8" fmla="*/ 42865 w 137538"/>
                      <a:gd name="connsiteY8" fmla="*/ 49538 h 180490"/>
                      <a:gd name="connsiteX9" fmla="*/ 69032 w 137538"/>
                      <a:gd name="connsiteY9" fmla="*/ 0 h 180490"/>
                      <a:gd name="connsiteX0" fmla="*/ 68921 w 137427"/>
                      <a:gd name="connsiteY0" fmla="*/ 0 h 180490"/>
                      <a:gd name="connsiteX1" fmla="*/ 95088 w 137427"/>
                      <a:gd name="connsiteY1" fmla="*/ 49538 h 180490"/>
                      <a:gd name="connsiteX2" fmla="*/ 136652 w 137427"/>
                      <a:gd name="connsiteY2" fmla="*/ 31420 h 180490"/>
                      <a:gd name="connsiteX3" fmla="*/ 137427 w 137427"/>
                      <a:gd name="connsiteY3" fmla="*/ 93458 h 180490"/>
                      <a:gd name="connsiteX4" fmla="*/ 114683 w 137427"/>
                      <a:gd name="connsiteY4" fmla="*/ 180490 h 180490"/>
                      <a:gd name="connsiteX5" fmla="*/ 13634 w 137427"/>
                      <a:gd name="connsiteY5" fmla="*/ 180490 h 180490"/>
                      <a:gd name="connsiteX6" fmla="*/ 415 w 137427"/>
                      <a:gd name="connsiteY6" fmla="*/ 93458 h 180490"/>
                      <a:gd name="connsiteX7" fmla="*/ 1190 w 137427"/>
                      <a:gd name="connsiteY7" fmla="*/ 31420 h 180490"/>
                      <a:gd name="connsiteX8" fmla="*/ 42754 w 137427"/>
                      <a:gd name="connsiteY8" fmla="*/ 49538 h 180490"/>
                      <a:gd name="connsiteX9" fmla="*/ 68921 w 137427"/>
                      <a:gd name="connsiteY9" fmla="*/ 0 h 180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7427" h="180490">
                        <a:moveTo>
                          <a:pt x="68921" y="0"/>
                        </a:moveTo>
                        <a:lnTo>
                          <a:pt x="95088" y="49538"/>
                        </a:lnTo>
                        <a:lnTo>
                          <a:pt x="136652" y="31420"/>
                        </a:lnTo>
                        <a:cubicBezTo>
                          <a:pt x="136910" y="52099"/>
                          <a:pt x="137169" y="72779"/>
                          <a:pt x="137427" y="93458"/>
                        </a:cubicBezTo>
                        <a:lnTo>
                          <a:pt x="114683" y="180490"/>
                        </a:lnTo>
                        <a:lnTo>
                          <a:pt x="13634" y="180490"/>
                        </a:lnTo>
                        <a:cubicBezTo>
                          <a:pt x="17165" y="164973"/>
                          <a:pt x="-3116" y="108975"/>
                          <a:pt x="415" y="93458"/>
                        </a:cubicBezTo>
                        <a:cubicBezTo>
                          <a:pt x="673" y="72779"/>
                          <a:pt x="932" y="52099"/>
                          <a:pt x="1190" y="31420"/>
                        </a:cubicBezTo>
                        <a:lnTo>
                          <a:pt x="42754" y="49538"/>
                        </a:lnTo>
                        <a:lnTo>
                          <a:pt x="6892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CF2EF451-757E-45B3-8781-8357C4018604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20848" y="2529155"/>
                    <a:ext cx="137427" cy="180490"/>
                  </a:xfrm>
                  <a:custGeom>
                    <a:avLst/>
                    <a:gdLst>
                      <a:gd name="connsiteX0" fmla="*/ 79100 w 158200"/>
                      <a:gd name="connsiteY0" fmla="*/ 0 h 140009"/>
                      <a:gd name="connsiteX1" fmla="*/ 105267 w 158200"/>
                      <a:gd name="connsiteY1" fmla="*/ 49538 h 140009"/>
                      <a:gd name="connsiteX2" fmla="*/ 146831 w 158200"/>
                      <a:gd name="connsiteY2" fmla="*/ 31420 h 140009"/>
                      <a:gd name="connsiteX3" fmla="*/ 147606 w 158200"/>
                      <a:gd name="connsiteY3" fmla="*/ 93458 h 140009"/>
                      <a:gd name="connsiteX4" fmla="*/ 158200 w 158200"/>
                      <a:gd name="connsiteY4" fmla="*/ 140009 h 140009"/>
                      <a:gd name="connsiteX5" fmla="*/ 0 w 158200"/>
                      <a:gd name="connsiteY5" fmla="*/ 140009 h 140009"/>
                      <a:gd name="connsiteX6" fmla="*/ 10594 w 158200"/>
                      <a:gd name="connsiteY6" fmla="*/ 93458 h 140009"/>
                      <a:gd name="connsiteX7" fmla="*/ 11369 w 158200"/>
                      <a:gd name="connsiteY7" fmla="*/ 31420 h 140009"/>
                      <a:gd name="connsiteX8" fmla="*/ 52933 w 158200"/>
                      <a:gd name="connsiteY8" fmla="*/ 49538 h 140009"/>
                      <a:gd name="connsiteX0" fmla="*/ 68798 w 147898"/>
                      <a:gd name="connsiteY0" fmla="*/ 0 h 140009"/>
                      <a:gd name="connsiteX1" fmla="*/ 94965 w 147898"/>
                      <a:gd name="connsiteY1" fmla="*/ 49538 h 140009"/>
                      <a:gd name="connsiteX2" fmla="*/ 136529 w 147898"/>
                      <a:gd name="connsiteY2" fmla="*/ 31420 h 140009"/>
                      <a:gd name="connsiteX3" fmla="*/ 137304 w 147898"/>
                      <a:gd name="connsiteY3" fmla="*/ 93458 h 140009"/>
                      <a:gd name="connsiteX4" fmla="*/ 147898 w 147898"/>
                      <a:gd name="connsiteY4" fmla="*/ 140009 h 140009"/>
                      <a:gd name="connsiteX5" fmla="*/ 23036 w 147898"/>
                      <a:gd name="connsiteY5" fmla="*/ 140009 h 140009"/>
                      <a:gd name="connsiteX6" fmla="*/ 292 w 147898"/>
                      <a:gd name="connsiteY6" fmla="*/ 93458 h 140009"/>
                      <a:gd name="connsiteX7" fmla="*/ 1067 w 147898"/>
                      <a:gd name="connsiteY7" fmla="*/ 31420 h 140009"/>
                      <a:gd name="connsiteX8" fmla="*/ 42631 w 147898"/>
                      <a:gd name="connsiteY8" fmla="*/ 49538 h 140009"/>
                      <a:gd name="connsiteX9" fmla="*/ 68798 w 147898"/>
                      <a:gd name="connsiteY9" fmla="*/ 0 h 140009"/>
                      <a:gd name="connsiteX0" fmla="*/ 68798 w 137304"/>
                      <a:gd name="connsiteY0" fmla="*/ 0 h 140009"/>
                      <a:gd name="connsiteX1" fmla="*/ 94965 w 137304"/>
                      <a:gd name="connsiteY1" fmla="*/ 49538 h 140009"/>
                      <a:gd name="connsiteX2" fmla="*/ 136529 w 137304"/>
                      <a:gd name="connsiteY2" fmla="*/ 31420 h 140009"/>
                      <a:gd name="connsiteX3" fmla="*/ 137304 w 137304"/>
                      <a:gd name="connsiteY3" fmla="*/ 93458 h 140009"/>
                      <a:gd name="connsiteX4" fmla="*/ 105035 w 137304"/>
                      <a:gd name="connsiteY4" fmla="*/ 140009 h 140009"/>
                      <a:gd name="connsiteX5" fmla="*/ 23036 w 137304"/>
                      <a:gd name="connsiteY5" fmla="*/ 140009 h 140009"/>
                      <a:gd name="connsiteX6" fmla="*/ 292 w 137304"/>
                      <a:gd name="connsiteY6" fmla="*/ 93458 h 140009"/>
                      <a:gd name="connsiteX7" fmla="*/ 1067 w 137304"/>
                      <a:gd name="connsiteY7" fmla="*/ 31420 h 140009"/>
                      <a:gd name="connsiteX8" fmla="*/ 42631 w 137304"/>
                      <a:gd name="connsiteY8" fmla="*/ 49538 h 140009"/>
                      <a:gd name="connsiteX9" fmla="*/ 68798 w 137304"/>
                      <a:gd name="connsiteY9" fmla="*/ 0 h 140009"/>
                      <a:gd name="connsiteX0" fmla="*/ 69032 w 137538"/>
                      <a:gd name="connsiteY0" fmla="*/ 0 h 180490"/>
                      <a:gd name="connsiteX1" fmla="*/ 95199 w 137538"/>
                      <a:gd name="connsiteY1" fmla="*/ 49538 h 180490"/>
                      <a:gd name="connsiteX2" fmla="*/ 136763 w 137538"/>
                      <a:gd name="connsiteY2" fmla="*/ 31420 h 180490"/>
                      <a:gd name="connsiteX3" fmla="*/ 137538 w 137538"/>
                      <a:gd name="connsiteY3" fmla="*/ 93458 h 180490"/>
                      <a:gd name="connsiteX4" fmla="*/ 105269 w 137538"/>
                      <a:gd name="connsiteY4" fmla="*/ 140009 h 180490"/>
                      <a:gd name="connsiteX5" fmla="*/ 8982 w 137538"/>
                      <a:gd name="connsiteY5" fmla="*/ 180490 h 180490"/>
                      <a:gd name="connsiteX6" fmla="*/ 526 w 137538"/>
                      <a:gd name="connsiteY6" fmla="*/ 93458 h 180490"/>
                      <a:gd name="connsiteX7" fmla="*/ 1301 w 137538"/>
                      <a:gd name="connsiteY7" fmla="*/ 31420 h 180490"/>
                      <a:gd name="connsiteX8" fmla="*/ 42865 w 137538"/>
                      <a:gd name="connsiteY8" fmla="*/ 49538 h 180490"/>
                      <a:gd name="connsiteX9" fmla="*/ 69032 w 137538"/>
                      <a:gd name="connsiteY9" fmla="*/ 0 h 180490"/>
                      <a:gd name="connsiteX0" fmla="*/ 69032 w 137538"/>
                      <a:gd name="connsiteY0" fmla="*/ 0 h 180490"/>
                      <a:gd name="connsiteX1" fmla="*/ 95199 w 137538"/>
                      <a:gd name="connsiteY1" fmla="*/ 49538 h 180490"/>
                      <a:gd name="connsiteX2" fmla="*/ 136763 w 137538"/>
                      <a:gd name="connsiteY2" fmla="*/ 31420 h 180490"/>
                      <a:gd name="connsiteX3" fmla="*/ 137538 w 137538"/>
                      <a:gd name="connsiteY3" fmla="*/ 93458 h 180490"/>
                      <a:gd name="connsiteX4" fmla="*/ 114794 w 137538"/>
                      <a:gd name="connsiteY4" fmla="*/ 180490 h 180490"/>
                      <a:gd name="connsiteX5" fmla="*/ 8982 w 137538"/>
                      <a:gd name="connsiteY5" fmla="*/ 180490 h 180490"/>
                      <a:gd name="connsiteX6" fmla="*/ 526 w 137538"/>
                      <a:gd name="connsiteY6" fmla="*/ 93458 h 180490"/>
                      <a:gd name="connsiteX7" fmla="*/ 1301 w 137538"/>
                      <a:gd name="connsiteY7" fmla="*/ 31420 h 180490"/>
                      <a:gd name="connsiteX8" fmla="*/ 42865 w 137538"/>
                      <a:gd name="connsiteY8" fmla="*/ 49538 h 180490"/>
                      <a:gd name="connsiteX9" fmla="*/ 69032 w 137538"/>
                      <a:gd name="connsiteY9" fmla="*/ 0 h 180490"/>
                      <a:gd name="connsiteX0" fmla="*/ 68921 w 137427"/>
                      <a:gd name="connsiteY0" fmla="*/ 0 h 180490"/>
                      <a:gd name="connsiteX1" fmla="*/ 95088 w 137427"/>
                      <a:gd name="connsiteY1" fmla="*/ 49538 h 180490"/>
                      <a:gd name="connsiteX2" fmla="*/ 136652 w 137427"/>
                      <a:gd name="connsiteY2" fmla="*/ 31420 h 180490"/>
                      <a:gd name="connsiteX3" fmla="*/ 137427 w 137427"/>
                      <a:gd name="connsiteY3" fmla="*/ 93458 h 180490"/>
                      <a:gd name="connsiteX4" fmla="*/ 114683 w 137427"/>
                      <a:gd name="connsiteY4" fmla="*/ 180490 h 180490"/>
                      <a:gd name="connsiteX5" fmla="*/ 13634 w 137427"/>
                      <a:gd name="connsiteY5" fmla="*/ 180490 h 180490"/>
                      <a:gd name="connsiteX6" fmla="*/ 415 w 137427"/>
                      <a:gd name="connsiteY6" fmla="*/ 93458 h 180490"/>
                      <a:gd name="connsiteX7" fmla="*/ 1190 w 137427"/>
                      <a:gd name="connsiteY7" fmla="*/ 31420 h 180490"/>
                      <a:gd name="connsiteX8" fmla="*/ 42754 w 137427"/>
                      <a:gd name="connsiteY8" fmla="*/ 49538 h 180490"/>
                      <a:gd name="connsiteX9" fmla="*/ 68921 w 137427"/>
                      <a:gd name="connsiteY9" fmla="*/ 0 h 180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7427" h="180490">
                        <a:moveTo>
                          <a:pt x="68921" y="0"/>
                        </a:moveTo>
                        <a:lnTo>
                          <a:pt x="95088" y="49538"/>
                        </a:lnTo>
                        <a:lnTo>
                          <a:pt x="136652" y="31420"/>
                        </a:lnTo>
                        <a:cubicBezTo>
                          <a:pt x="136910" y="52099"/>
                          <a:pt x="137169" y="72779"/>
                          <a:pt x="137427" y="93458"/>
                        </a:cubicBezTo>
                        <a:lnTo>
                          <a:pt x="114683" y="180490"/>
                        </a:lnTo>
                        <a:lnTo>
                          <a:pt x="13634" y="180490"/>
                        </a:lnTo>
                        <a:cubicBezTo>
                          <a:pt x="17165" y="164973"/>
                          <a:pt x="-3116" y="108975"/>
                          <a:pt x="415" y="93458"/>
                        </a:cubicBezTo>
                        <a:cubicBezTo>
                          <a:pt x="673" y="72779"/>
                          <a:pt x="932" y="52099"/>
                          <a:pt x="1190" y="31420"/>
                        </a:cubicBezTo>
                        <a:lnTo>
                          <a:pt x="42754" y="49538"/>
                        </a:lnTo>
                        <a:lnTo>
                          <a:pt x="6892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フリーフォーム: 図形 91">
                    <a:extLst>
                      <a:ext uri="{FF2B5EF4-FFF2-40B4-BE49-F238E27FC236}">
                        <a16:creationId xmlns:a16="http://schemas.microsoft.com/office/drawing/2014/main" id="{A19C26DF-5287-4CFC-885C-73553FB2B003}"/>
                      </a:ext>
                    </a:extLst>
                  </p:cNvPr>
                  <p:cNvSpPr/>
                  <p:nvPr/>
                </p:nvSpPr>
                <p:spPr>
                  <a:xfrm rot="20700000">
                    <a:off x="2639898" y="2624405"/>
                    <a:ext cx="137427" cy="180490"/>
                  </a:xfrm>
                  <a:custGeom>
                    <a:avLst/>
                    <a:gdLst>
                      <a:gd name="connsiteX0" fmla="*/ 79100 w 158200"/>
                      <a:gd name="connsiteY0" fmla="*/ 0 h 140009"/>
                      <a:gd name="connsiteX1" fmla="*/ 105267 w 158200"/>
                      <a:gd name="connsiteY1" fmla="*/ 49538 h 140009"/>
                      <a:gd name="connsiteX2" fmla="*/ 146831 w 158200"/>
                      <a:gd name="connsiteY2" fmla="*/ 31420 h 140009"/>
                      <a:gd name="connsiteX3" fmla="*/ 147606 w 158200"/>
                      <a:gd name="connsiteY3" fmla="*/ 93458 h 140009"/>
                      <a:gd name="connsiteX4" fmla="*/ 158200 w 158200"/>
                      <a:gd name="connsiteY4" fmla="*/ 140009 h 140009"/>
                      <a:gd name="connsiteX5" fmla="*/ 0 w 158200"/>
                      <a:gd name="connsiteY5" fmla="*/ 140009 h 140009"/>
                      <a:gd name="connsiteX6" fmla="*/ 10594 w 158200"/>
                      <a:gd name="connsiteY6" fmla="*/ 93458 h 140009"/>
                      <a:gd name="connsiteX7" fmla="*/ 11369 w 158200"/>
                      <a:gd name="connsiteY7" fmla="*/ 31420 h 140009"/>
                      <a:gd name="connsiteX8" fmla="*/ 52933 w 158200"/>
                      <a:gd name="connsiteY8" fmla="*/ 49538 h 140009"/>
                      <a:gd name="connsiteX0" fmla="*/ 68798 w 147898"/>
                      <a:gd name="connsiteY0" fmla="*/ 0 h 140009"/>
                      <a:gd name="connsiteX1" fmla="*/ 94965 w 147898"/>
                      <a:gd name="connsiteY1" fmla="*/ 49538 h 140009"/>
                      <a:gd name="connsiteX2" fmla="*/ 136529 w 147898"/>
                      <a:gd name="connsiteY2" fmla="*/ 31420 h 140009"/>
                      <a:gd name="connsiteX3" fmla="*/ 137304 w 147898"/>
                      <a:gd name="connsiteY3" fmla="*/ 93458 h 140009"/>
                      <a:gd name="connsiteX4" fmla="*/ 147898 w 147898"/>
                      <a:gd name="connsiteY4" fmla="*/ 140009 h 140009"/>
                      <a:gd name="connsiteX5" fmla="*/ 23036 w 147898"/>
                      <a:gd name="connsiteY5" fmla="*/ 140009 h 140009"/>
                      <a:gd name="connsiteX6" fmla="*/ 292 w 147898"/>
                      <a:gd name="connsiteY6" fmla="*/ 93458 h 140009"/>
                      <a:gd name="connsiteX7" fmla="*/ 1067 w 147898"/>
                      <a:gd name="connsiteY7" fmla="*/ 31420 h 140009"/>
                      <a:gd name="connsiteX8" fmla="*/ 42631 w 147898"/>
                      <a:gd name="connsiteY8" fmla="*/ 49538 h 140009"/>
                      <a:gd name="connsiteX9" fmla="*/ 68798 w 147898"/>
                      <a:gd name="connsiteY9" fmla="*/ 0 h 140009"/>
                      <a:gd name="connsiteX0" fmla="*/ 68798 w 137304"/>
                      <a:gd name="connsiteY0" fmla="*/ 0 h 140009"/>
                      <a:gd name="connsiteX1" fmla="*/ 94965 w 137304"/>
                      <a:gd name="connsiteY1" fmla="*/ 49538 h 140009"/>
                      <a:gd name="connsiteX2" fmla="*/ 136529 w 137304"/>
                      <a:gd name="connsiteY2" fmla="*/ 31420 h 140009"/>
                      <a:gd name="connsiteX3" fmla="*/ 137304 w 137304"/>
                      <a:gd name="connsiteY3" fmla="*/ 93458 h 140009"/>
                      <a:gd name="connsiteX4" fmla="*/ 105035 w 137304"/>
                      <a:gd name="connsiteY4" fmla="*/ 140009 h 140009"/>
                      <a:gd name="connsiteX5" fmla="*/ 23036 w 137304"/>
                      <a:gd name="connsiteY5" fmla="*/ 140009 h 140009"/>
                      <a:gd name="connsiteX6" fmla="*/ 292 w 137304"/>
                      <a:gd name="connsiteY6" fmla="*/ 93458 h 140009"/>
                      <a:gd name="connsiteX7" fmla="*/ 1067 w 137304"/>
                      <a:gd name="connsiteY7" fmla="*/ 31420 h 140009"/>
                      <a:gd name="connsiteX8" fmla="*/ 42631 w 137304"/>
                      <a:gd name="connsiteY8" fmla="*/ 49538 h 140009"/>
                      <a:gd name="connsiteX9" fmla="*/ 68798 w 137304"/>
                      <a:gd name="connsiteY9" fmla="*/ 0 h 140009"/>
                      <a:gd name="connsiteX0" fmla="*/ 69032 w 137538"/>
                      <a:gd name="connsiteY0" fmla="*/ 0 h 180490"/>
                      <a:gd name="connsiteX1" fmla="*/ 95199 w 137538"/>
                      <a:gd name="connsiteY1" fmla="*/ 49538 h 180490"/>
                      <a:gd name="connsiteX2" fmla="*/ 136763 w 137538"/>
                      <a:gd name="connsiteY2" fmla="*/ 31420 h 180490"/>
                      <a:gd name="connsiteX3" fmla="*/ 137538 w 137538"/>
                      <a:gd name="connsiteY3" fmla="*/ 93458 h 180490"/>
                      <a:gd name="connsiteX4" fmla="*/ 105269 w 137538"/>
                      <a:gd name="connsiteY4" fmla="*/ 140009 h 180490"/>
                      <a:gd name="connsiteX5" fmla="*/ 8982 w 137538"/>
                      <a:gd name="connsiteY5" fmla="*/ 180490 h 180490"/>
                      <a:gd name="connsiteX6" fmla="*/ 526 w 137538"/>
                      <a:gd name="connsiteY6" fmla="*/ 93458 h 180490"/>
                      <a:gd name="connsiteX7" fmla="*/ 1301 w 137538"/>
                      <a:gd name="connsiteY7" fmla="*/ 31420 h 180490"/>
                      <a:gd name="connsiteX8" fmla="*/ 42865 w 137538"/>
                      <a:gd name="connsiteY8" fmla="*/ 49538 h 180490"/>
                      <a:gd name="connsiteX9" fmla="*/ 69032 w 137538"/>
                      <a:gd name="connsiteY9" fmla="*/ 0 h 180490"/>
                      <a:gd name="connsiteX0" fmla="*/ 69032 w 137538"/>
                      <a:gd name="connsiteY0" fmla="*/ 0 h 180490"/>
                      <a:gd name="connsiteX1" fmla="*/ 95199 w 137538"/>
                      <a:gd name="connsiteY1" fmla="*/ 49538 h 180490"/>
                      <a:gd name="connsiteX2" fmla="*/ 136763 w 137538"/>
                      <a:gd name="connsiteY2" fmla="*/ 31420 h 180490"/>
                      <a:gd name="connsiteX3" fmla="*/ 137538 w 137538"/>
                      <a:gd name="connsiteY3" fmla="*/ 93458 h 180490"/>
                      <a:gd name="connsiteX4" fmla="*/ 114794 w 137538"/>
                      <a:gd name="connsiteY4" fmla="*/ 180490 h 180490"/>
                      <a:gd name="connsiteX5" fmla="*/ 8982 w 137538"/>
                      <a:gd name="connsiteY5" fmla="*/ 180490 h 180490"/>
                      <a:gd name="connsiteX6" fmla="*/ 526 w 137538"/>
                      <a:gd name="connsiteY6" fmla="*/ 93458 h 180490"/>
                      <a:gd name="connsiteX7" fmla="*/ 1301 w 137538"/>
                      <a:gd name="connsiteY7" fmla="*/ 31420 h 180490"/>
                      <a:gd name="connsiteX8" fmla="*/ 42865 w 137538"/>
                      <a:gd name="connsiteY8" fmla="*/ 49538 h 180490"/>
                      <a:gd name="connsiteX9" fmla="*/ 69032 w 137538"/>
                      <a:gd name="connsiteY9" fmla="*/ 0 h 180490"/>
                      <a:gd name="connsiteX0" fmla="*/ 68921 w 137427"/>
                      <a:gd name="connsiteY0" fmla="*/ 0 h 180490"/>
                      <a:gd name="connsiteX1" fmla="*/ 95088 w 137427"/>
                      <a:gd name="connsiteY1" fmla="*/ 49538 h 180490"/>
                      <a:gd name="connsiteX2" fmla="*/ 136652 w 137427"/>
                      <a:gd name="connsiteY2" fmla="*/ 31420 h 180490"/>
                      <a:gd name="connsiteX3" fmla="*/ 137427 w 137427"/>
                      <a:gd name="connsiteY3" fmla="*/ 93458 h 180490"/>
                      <a:gd name="connsiteX4" fmla="*/ 114683 w 137427"/>
                      <a:gd name="connsiteY4" fmla="*/ 180490 h 180490"/>
                      <a:gd name="connsiteX5" fmla="*/ 13634 w 137427"/>
                      <a:gd name="connsiteY5" fmla="*/ 180490 h 180490"/>
                      <a:gd name="connsiteX6" fmla="*/ 415 w 137427"/>
                      <a:gd name="connsiteY6" fmla="*/ 93458 h 180490"/>
                      <a:gd name="connsiteX7" fmla="*/ 1190 w 137427"/>
                      <a:gd name="connsiteY7" fmla="*/ 31420 h 180490"/>
                      <a:gd name="connsiteX8" fmla="*/ 42754 w 137427"/>
                      <a:gd name="connsiteY8" fmla="*/ 49538 h 180490"/>
                      <a:gd name="connsiteX9" fmla="*/ 68921 w 137427"/>
                      <a:gd name="connsiteY9" fmla="*/ 0 h 1804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137427" h="180490">
                        <a:moveTo>
                          <a:pt x="68921" y="0"/>
                        </a:moveTo>
                        <a:lnTo>
                          <a:pt x="95088" y="49538"/>
                        </a:lnTo>
                        <a:lnTo>
                          <a:pt x="136652" y="31420"/>
                        </a:lnTo>
                        <a:cubicBezTo>
                          <a:pt x="136910" y="52099"/>
                          <a:pt x="137169" y="72779"/>
                          <a:pt x="137427" y="93458"/>
                        </a:cubicBezTo>
                        <a:lnTo>
                          <a:pt x="114683" y="180490"/>
                        </a:lnTo>
                        <a:lnTo>
                          <a:pt x="13634" y="180490"/>
                        </a:lnTo>
                        <a:cubicBezTo>
                          <a:pt x="17165" y="164973"/>
                          <a:pt x="-3116" y="108975"/>
                          <a:pt x="415" y="93458"/>
                        </a:cubicBezTo>
                        <a:cubicBezTo>
                          <a:pt x="673" y="72779"/>
                          <a:pt x="932" y="52099"/>
                          <a:pt x="1190" y="31420"/>
                        </a:cubicBezTo>
                        <a:lnTo>
                          <a:pt x="42754" y="49538"/>
                        </a:lnTo>
                        <a:lnTo>
                          <a:pt x="68921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6" name="グループ化 15">
                <a:extLst>
                  <a:ext uri="{FF2B5EF4-FFF2-40B4-BE49-F238E27FC236}">
                    <a16:creationId xmlns:a16="http://schemas.microsoft.com/office/drawing/2014/main" id="{A7579EC7-5941-43E5-B352-CAA8CF53610F}"/>
                  </a:ext>
                </a:extLst>
              </p:cNvPr>
              <p:cNvGrpSpPr/>
              <p:nvPr/>
            </p:nvGrpSpPr>
            <p:grpSpPr>
              <a:xfrm>
                <a:off x="1747573" y="2836730"/>
                <a:ext cx="373130" cy="1501837"/>
                <a:chOff x="2212326" y="2816273"/>
                <a:chExt cx="373130" cy="1501837"/>
              </a:xfr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p:grpSpPr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70A0E1D8-59AC-4A44-A3D9-2A564ADFD9DF}"/>
                    </a:ext>
                  </a:extLst>
                </p:cNvPr>
                <p:cNvGrpSpPr/>
                <p:nvPr/>
              </p:nvGrpSpPr>
              <p:grpSpPr>
                <a:xfrm>
                  <a:off x="2212326" y="2816273"/>
                  <a:ext cx="341555" cy="904501"/>
                  <a:chOff x="2212326" y="2936922"/>
                  <a:chExt cx="341555" cy="904501"/>
                </a:xfrm>
                <a:grpFill/>
              </p:grpSpPr>
              <p:sp>
                <p:nvSpPr>
                  <p:cNvPr id="85" name="台形 84">
                    <a:extLst>
                      <a:ext uri="{FF2B5EF4-FFF2-40B4-BE49-F238E27FC236}">
                        <a16:creationId xmlns:a16="http://schemas.microsoft.com/office/drawing/2014/main" id="{43FF4E71-CBD7-4839-AA4E-5B6F21B88600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212326" y="3039748"/>
                    <a:ext cx="85929" cy="801675"/>
                  </a:xfrm>
                  <a:prstGeom prst="trapezoid">
                    <a:avLst>
                      <a:gd name="adj" fmla="val 3977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四角形: 上の 2 つの角を丸める 85">
                    <a:extLst>
                      <a:ext uri="{FF2B5EF4-FFF2-40B4-BE49-F238E27FC236}">
                        <a16:creationId xmlns:a16="http://schemas.microsoft.com/office/drawing/2014/main" id="{16F988B6-C5FD-4E7B-930F-3311771F8B3C}"/>
                      </a:ext>
                    </a:extLst>
                  </p:cNvPr>
                  <p:cNvSpPr/>
                  <p:nvPr/>
                </p:nvSpPr>
                <p:spPr>
                  <a:xfrm rot="18929080">
                    <a:off x="2475370" y="2936922"/>
                    <a:ext cx="78511" cy="518010"/>
                  </a:xfrm>
                  <a:prstGeom prst="round2SameRect">
                    <a:avLst>
                      <a:gd name="adj1" fmla="val 33956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37B6DA2A-8352-486A-A5D8-DE73BD2FBE89}"/>
                    </a:ext>
                  </a:extLst>
                </p:cNvPr>
                <p:cNvGrpSpPr/>
                <p:nvPr/>
              </p:nvGrpSpPr>
              <p:grpSpPr>
                <a:xfrm>
                  <a:off x="2225026" y="2999665"/>
                  <a:ext cx="341555" cy="904501"/>
                  <a:chOff x="2212326" y="2936922"/>
                  <a:chExt cx="341555" cy="904501"/>
                </a:xfrm>
                <a:grpFill/>
              </p:grpSpPr>
              <p:sp>
                <p:nvSpPr>
                  <p:cNvPr id="83" name="台形 82">
                    <a:extLst>
                      <a:ext uri="{FF2B5EF4-FFF2-40B4-BE49-F238E27FC236}">
                        <a16:creationId xmlns:a16="http://schemas.microsoft.com/office/drawing/2014/main" id="{82B377B8-D5B8-4361-8C44-358AC2AD3A21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212326" y="3039748"/>
                    <a:ext cx="85929" cy="801675"/>
                  </a:xfrm>
                  <a:prstGeom prst="trapezoid">
                    <a:avLst>
                      <a:gd name="adj" fmla="val 3977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四角形: 上の 2 つの角を丸める 83">
                    <a:extLst>
                      <a:ext uri="{FF2B5EF4-FFF2-40B4-BE49-F238E27FC236}">
                        <a16:creationId xmlns:a16="http://schemas.microsoft.com/office/drawing/2014/main" id="{7D9C68B2-AC79-4C88-8969-1086C749D4BD}"/>
                      </a:ext>
                    </a:extLst>
                  </p:cNvPr>
                  <p:cNvSpPr/>
                  <p:nvPr/>
                </p:nvSpPr>
                <p:spPr>
                  <a:xfrm rot="18929080">
                    <a:off x="2475370" y="2936922"/>
                    <a:ext cx="78511" cy="518010"/>
                  </a:xfrm>
                  <a:prstGeom prst="round2SameRect">
                    <a:avLst>
                      <a:gd name="adj1" fmla="val 33956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7ADB6744-BC4F-4AFC-A4F8-9B2CC9C86BD4}"/>
                    </a:ext>
                  </a:extLst>
                </p:cNvPr>
                <p:cNvGrpSpPr/>
                <p:nvPr/>
              </p:nvGrpSpPr>
              <p:grpSpPr>
                <a:xfrm>
                  <a:off x="2235799" y="3166554"/>
                  <a:ext cx="330782" cy="875973"/>
                  <a:chOff x="2212326" y="2936922"/>
                  <a:chExt cx="341555" cy="904501"/>
                </a:xfrm>
                <a:grpFill/>
              </p:grpSpPr>
              <p:sp>
                <p:nvSpPr>
                  <p:cNvPr id="81" name="台形 80">
                    <a:extLst>
                      <a:ext uri="{FF2B5EF4-FFF2-40B4-BE49-F238E27FC236}">
                        <a16:creationId xmlns:a16="http://schemas.microsoft.com/office/drawing/2014/main" id="{BAF9094B-401F-4D63-A483-49FFBEA6B76A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212326" y="3039748"/>
                    <a:ext cx="85929" cy="801675"/>
                  </a:xfrm>
                  <a:prstGeom prst="trapezoid">
                    <a:avLst>
                      <a:gd name="adj" fmla="val 3977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四角形: 上の 2 つの角を丸める 81">
                    <a:extLst>
                      <a:ext uri="{FF2B5EF4-FFF2-40B4-BE49-F238E27FC236}">
                        <a16:creationId xmlns:a16="http://schemas.microsoft.com/office/drawing/2014/main" id="{ACE2F968-98F4-4940-A2C2-4A80899B6804}"/>
                      </a:ext>
                    </a:extLst>
                  </p:cNvPr>
                  <p:cNvSpPr/>
                  <p:nvPr/>
                </p:nvSpPr>
                <p:spPr>
                  <a:xfrm rot="18929080">
                    <a:off x="2475370" y="2936922"/>
                    <a:ext cx="78511" cy="518010"/>
                  </a:xfrm>
                  <a:prstGeom prst="round2SameRect">
                    <a:avLst>
                      <a:gd name="adj1" fmla="val 33956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96FEC87C-1C68-4BB7-AC6D-F0A8983B07D1}"/>
                    </a:ext>
                  </a:extLst>
                </p:cNvPr>
                <p:cNvGrpSpPr/>
                <p:nvPr/>
              </p:nvGrpSpPr>
              <p:grpSpPr>
                <a:xfrm>
                  <a:off x="2275204" y="3350877"/>
                  <a:ext cx="310252" cy="821606"/>
                  <a:chOff x="2212326" y="2936922"/>
                  <a:chExt cx="341555" cy="904501"/>
                </a:xfrm>
                <a:grpFill/>
              </p:grpSpPr>
              <p:sp>
                <p:nvSpPr>
                  <p:cNvPr id="79" name="台形 78">
                    <a:extLst>
                      <a:ext uri="{FF2B5EF4-FFF2-40B4-BE49-F238E27FC236}">
                        <a16:creationId xmlns:a16="http://schemas.microsoft.com/office/drawing/2014/main" id="{27749AB2-976B-4475-B1F3-38A617F89EE7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212326" y="3039748"/>
                    <a:ext cx="85929" cy="801675"/>
                  </a:xfrm>
                  <a:prstGeom prst="trapezoid">
                    <a:avLst>
                      <a:gd name="adj" fmla="val 3977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四角形: 上の 2 つの角を丸める 79">
                    <a:extLst>
                      <a:ext uri="{FF2B5EF4-FFF2-40B4-BE49-F238E27FC236}">
                        <a16:creationId xmlns:a16="http://schemas.microsoft.com/office/drawing/2014/main" id="{BDAFE84F-BC56-4595-83C8-FC361BAAC075}"/>
                      </a:ext>
                    </a:extLst>
                  </p:cNvPr>
                  <p:cNvSpPr/>
                  <p:nvPr/>
                </p:nvSpPr>
                <p:spPr>
                  <a:xfrm rot="18929080">
                    <a:off x="2475370" y="2936922"/>
                    <a:ext cx="78511" cy="518010"/>
                  </a:xfrm>
                  <a:prstGeom prst="round2SameRect">
                    <a:avLst>
                      <a:gd name="adj1" fmla="val 33956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E77EE601-BB0B-460C-81C8-2F0087B0BA49}"/>
                    </a:ext>
                  </a:extLst>
                </p:cNvPr>
                <p:cNvGrpSpPr/>
                <p:nvPr/>
              </p:nvGrpSpPr>
              <p:grpSpPr>
                <a:xfrm>
                  <a:off x="2275204" y="3496504"/>
                  <a:ext cx="310252" cy="821606"/>
                  <a:chOff x="2212326" y="2936922"/>
                  <a:chExt cx="341555" cy="904501"/>
                </a:xfrm>
                <a:grpFill/>
              </p:grpSpPr>
              <p:sp>
                <p:nvSpPr>
                  <p:cNvPr id="77" name="台形 76">
                    <a:extLst>
                      <a:ext uri="{FF2B5EF4-FFF2-40B4-BE49-F238E27FC236}">
                        <a16:creationId xmlns:a16="http://schemas.microsoft.com/office/drawing/2014/main" id="{4118D456-0158-4493-89A6-84CCF878B6E5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212326" y="3039748"/>
                    <a:ext cx="85929" cy="801675"/>
                  </a:xfrm>
                  <a:prstGeom prst="trapezoid">
                    <a:avLst>
                      <a:gd name="adj" fmla="val 3977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四角形: 上の 2 つの角を丸める 77">
                    <a:extLst>
                      <a:ext uri="{FF2B5EF4-FFF2-40B4-BE49-F238E27FC236}">
                        <a16:creationId xmlns:a16="http://schemas.microsoft.com/office/drawing/2014/main" id="{221AC728-673D-400E-B10F-6B075A5E1F65}"/>
                      </a:ext>
                    </a:extLst>
                  </p:cNvPr>
                  <p:cNvSpPr/>
                  <p:nvPr/>
                </p:nvSpPr>
                <p:spPr>
                  <a:xfrm rot="18929080">
                    <a:off x="2475370" y="2936922"/>
                    <a:ext cx="78511" cy="518010"/>
                  </a:xfrm>
                  <a:prstGeom prst="round2SameRect">
                    <a:avLst>
                      <a:gd name="adj1" fmla="val 33956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7" name="グループ化 16">
                <a:extLst>
                  <a:ext uri="{FF2B5EF4-FFF2-40B4-BE49-F238E27FC236}">
                    <a16:creationId xmlns:a16="http://schemas.microsoft.com/office/drawing/2014/main" id="{C94AC868-8BF8-4790-B9F5-04DABFAF4BDD}"/>
                  </a:ext>
                </a:extLst>
              </p:cNvPr>
              <p:cNvGrpSpPr/>
              <p:nvPr/>
            </p:nvGrpSpPr>
            <p:grpSpPr>
              <a:xfrm flipH="1">
                <a:off x="2756828" y="2836730"/>
                <a:ext cx="373130" cy="1501837"/>
                <a:chOff x="2212326" y="2816273"/>
                <a:chExt cx="373130" cy="1501837"/>
              </a:xfr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p:grpSpPr>
            <p:grpSp>
              <p:nvGrpSpPr>
                <p:cNvPr id="57" name="グループ化 56">
                  <a:extLst>
                    <a:ext uri="{FF2B5EF4-FFF2-40B4-BE49-F238E27FC236}">
                      <a16:creationId xmlns:a16="http://schemas.microsoft.com/office/drawing/2014/main" id="{8AF847A9-B420-4416-91A9-A68A844075B1}"/>
                    </a:ext>
                  </a:extLst>
                </p:cNvPr>
                <p:cNvGrpSpPr/>
                <p:nvPr/>
              </p:nvGrpSpPr>
              <p:grpSpPr>
                <a:xfrm>
                  <a:off x="2212326" y="2816273"/>
                  <a:ext cx="341555" cy="904501"/>
                  <a:chOff x="2212326" y="2936922"/>
                  <a:chExt cx="341555" cy="904501"/>
                </a:xfrm>
                <a:grpFill/>
              </p:grpSpPr>
              <p:sp>
                <p:nvSpPr>
                  <p:cNvPr id="70" name="台形 69">
                    <a:extLst>
                      <a:ext uri="{FF2B5EF4-FFF2-40B4-BE49-F238E27FC236}">
                        <a16:creationId xmlns:a16="http://schemas.microsoft.com/office/drawing/2014/main" id="{F19FA3AC-F6A4-4081-B82F-7B5605E4713A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212326" y="3039748"/>
                    <a:ext cx="85929" cy="801675"/>
                  </a:xfrm>
                  <a:prstGeom prst="trapezoid">
                    <a:avLst>
                      <a:gd name="adj" fmla="val 3977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四角形: 上の 2 つの角を丸める 70">
                    <a:extLst>
                      <a:ext uri="{FF2B5EF4-FFF2-40B4-BE49-F238E27FC236}">
                        <a16:creationId xmlns:a16="http://schemas.microsoft.com/office/drawing/2014/main" id="{0AB21109-4D97-4E1D-81C3-AE4A4950FADC}"/>
                      </a:ext>
                    </a:extLst>
                  </p:cNvPr>
                  <p:cNvSpPr/>
                  <p:nvPr/>
                </p:nvSpPr>
                <p:spPr>
                  <a:xfrm rot="18929080">
                    <a:off x="2475370" y="2936922"/>
                    <a:ext cx="78511" cy="518010"/>
                  </a:xfrm>
                  <a:prstGeom prst="round2SameRect">
                    <a:avLst>
                      <a:gd name="adj1" fmla="val 33956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" name="グループ化 57">
                  <a:extLst>
                    <a:ext uri="{FF2B5EF4-FFF2-40B4-BE49-F238E27FC236}">
                      <a16:creationId xmlns:a16="http://schemas.microsoft.com/office/drawing/2014/main" id="{5B82AABD-1D2B-49C4-8D13-74E249095381}"/>
                    </a:ext>
                  </a:extLst>
                </p:cNvPr>
                <p:cNvGrpSpPr/>
                <p:nvPr/>
              </p:nvGrpSpPr>
              <p:grpSpPr>
                <a:xfrm>
                  <a:off x="2225026" y="2999665"/>
                  <a:ext cx="341555" cy="904501"/>
                  <a:chOff x="2212326" y="2936922"/>
                  <a:chExt cx="341555" cy="904501"/>
                </a:xfrm>
                <a:grpFill/>
              </p:grpSpPr>
              <p:sp>
                <p:nvSpPr>
                  <p:cNvPr id="68" name="台形 67">
                    <a:extLst>
                      <a:ext uri="{FF2B5EF4-FFF2-40B4-BE49-F238E27FC236}">
                        <a16:creationId xmlns:a16="http://schemas.microsoft.com/office/drawing/2014/main" id="{FCB70853-1A64-4B34-8926-8B9C2BD8501D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212326" y="3039748"/>
                    <a:ext cx="85929" cy="801675"/>
                  </a:xfrm>
                  <a:prstGeom prst="trapezoid">
                    <a:avLst>
                      <a:gd name="adj" fmla="val 3977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四角形: 上の 2 つの角を丸める 68">
                    <a:extLst>
                      <a:ext uri="{FF2B5EF4-FFF2-40B4-BE49-F238E27FC236}">
                        <a16:creationId xmlns:a16="http://schemas.microsoft.com/office/drawing/2014/main" id="{46BD0C65-139A-4AF2-ACFC-7528396FC73D}"/>
                      </a:ext>
                    </a:extLst>
                  </p:cNvPr>
                  <p:cNvSpPr/>
                  <p:nvPr/>
                </p:nvSpPr>
                <p:spPr>
                  <a:xfrm rot="18929080">
                    <a:off x="2475370" y="2936922"/>
                    <a:ext cx="78511" cy="518010"/>
                  </a:xfrm>
                  <a:prstGeom prst="round2SameRect">
                    <a:avLst>
                      <a:gd name="adj1" fmla="val 33956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9" name="グループ化 58">
                  <a:extLst>
                    <a:ext uri="{FF2B5EF4-FFF2-40B4-BE49-F238E27FC236}">
                      <a16:creationId xmlns:a16="http://schemas.microsoft.com/office/drawing/2014/main" id="{085107D1-37BC-49AC-AD64-C77BFCB3CC83}"/>
                    </a:ext>
                  </a:extLst>
                </p:cNvPr>
                <p:cNvGrpSpPr/>
                <p:nvPr/>
              </p:nvGrpSpPr>
              <p:grpSpPr>
                <a:xfrm>
                  <a:off x="2235799" y="3166554"/>
                  <a:ext cx="330782" cy="875973"/>
                  <a:chOff x="2212326" y="2936922"/>
                  <a:chExt cx="341555" cy="904501"/>
                </a:xfrm>
                <a:grpFill/>
              </p:grpSpPr>
              <p:sp>
                <p:nvSpPr>
                  <p:cNvPr id="66" name="台形 65">
                    <a:extLst>
                      <a:ext uri="{FF2B5EF4-FFF2-40B4-BE49-F238E27FC236}">
                        <a16:creationId xmlns:a16="http://schemas.microsoft.com/office/drawing/2014/main" id="{DBC10713-73DF-4470-ACF8-25714B420A06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212326" y="3039748"/>
                    <a:ext cx="85929" cy="801675"/>
                  </a:xfrm>
                  <a:prstGeom prst="trapezoid">
                    <a:avLst>
                      <a:gd name="adj" fmla="val 3977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" name="四角形: 上の 2 つの角を丸める 66">
                    <a:extLst>
                      <a:ext uri="{FF2B5EF4-FFF2-40B4-BE49-F238E27FC236}">
                        <a16:creationId xmlns:a16="http://schemas.microsoft.com/office/drawing/2014/main" id="{41396715-EE53-4E68-9EB5-970C478D6A82}"/>
                      </a:ext>
                    </a:extLst>
                  </p:cNvPr>
                  <p:cNvSpPr/>
                  <p:nvPr/>
                </p:nvSpPr>
                <p:spPr>
                  <a:xfrm rot="18929080">
                    <a:off x="2475370" y="2936922"/>
                    <a:ext cx="78511" cy="518010"/>
                  </a:xfrm>
                  <a:prstGeom prst="round2SameRect">
                    <a:avLst>
                      <a:gd name="adj1" fmla="val 33956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0" name="グループ化 59">
                  <a:extLst>
                    <a:ext uri="{FF2B5EF4-FFF2-40B4-BE49-F238E27FC236}">
                      <a16:creationId xmlns:a16="http://schemas.microsoft.com/office/drawing/2014/main" id="{1A4EEE6B-4156-4C0C-AB2B-6C099FFF236A}"/>
                    </a:ext>
                  </a:extLst>
                </p:cNvPr>
                <p:cNvGrpSpPr/>
                <p:nvPr/>
              </p:nvGrpSpPr>
              <p:grpSpPr>
                <a:xfrm>
                  <a:off x="2275204" y="3350877"/>
                  <a:ext cx="310252" cy="821606"/>
                  <a:chOff x="2212326" y="2936922"/>
                  <a:chExt cx="341555" cy="904501"/>
                </a:xfrm>
                <a:grpFill/>
              </p:grpSpPr>
              <p:sp>
                <p:nvSpPr>
                  <p:cNvPr id="64" name="台形 63">
                    <a:extLst>
                      <a:ext uri="{FF2B5EF4-FFF2-40B4-BE49-F238E27FC236}">
                        <a16:creationId xmlns:a16="http://schemas.microsoft.com/office/drawing/2014/main" id="{F3825677-300B-4B6E-A512-22F2438C7F2C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212326" y="3039748"/>
                    <a:ext cx="85929" cy="801675"/>
                  </a:xfrm>
                  <a:prstGeom prst="trapezoid">
                    <a:avLst>
                      <a:gd name="adj" fmla="val 3977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四角形: 上の 2 つの角を丸める 64">
                    <a:extLst>
                      <a:ext uri="{FF2B5EF4-FFF2-40B4-BE49-F238E27FC236}">
                        <a16:creationId xmlns:a16="http://schemas.microsoft.com/office/drawing/2014/main" id="{51895B05-31FB-48EE-B7B7-CB3A16053FF0}"/>
                      </a:ext>
                    </a:extLst>
                  </p:cNvPr>
                  <p:cNvSpPr/>
                  <p:nvPr/>
                </p:nvSpPr>
                <p:spPr>
                  <a:xfrm rot="18929080">
                    <a:off x="2475370" y="2936922"/>
                    <a:ext cx="78511" cy="518010"/>
                  </a:xfrm>
                  <a:prstGeom prst="round2SameRect">
                    <a:avLst>
                      <a:gd name="adj1" fmla="val 33956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1" name="グループ化 60">
                  <a:extLst>
                    <a:ext uri="{FF2B5EF4-FFF2-40B4-BE49-F238E27FC236}">
                      <a16:creationId xmlns:a16="http://schemas.microsoft.com/office/drawing/2014/main" id="{31CC72A0-D77F-4312-8822-E350325AD74E}"/>
                    </a:ext>
                  </a:extLst>
                </p:cNvPr>
                <p:cNvGrpSpPr/>
                <p:nvPr/>
              </p:nvGrpSpPr>
              <p:grpSpPr>
                <a:xfrm>
                  <a:off x="2275204" y="3496504"/>
                  <a:ext cx="310252" cy="821606"/>
                  <a:chOff x="2212326" y="2936922"/>
                  <a:chExt cx="341555" cy="904501"/>
                </a:xfrm>
                <a:grpFill/>
              </p:grpSpPr>
              <p:sp>
                <p:nvSpPr>
                  <p:cNvPr id="62" name="台形 61">
                    <a:extLst>
                      <a:ext uri="{FF2B5EF4-FFF2-40B4-BE49-F238E27FC236}">
                        <a16:creationId xmlns:a16="http://schemas.microsoft.com/office/drawing/2014/main" id="{A46B7B7A-07A7-4CE2-9C7F-6B950DD6B7F6}"/>
                      </a:ext>
                    </a:extLst>
                  </p:cNvPr>
                  <p:cNvSpPr/>
                  <p:nvPr/>
                </p:nvSpPr>
                <p:spPr>
                  <a:xfrm rot="11700000">
                    <a:off x="2212326" y="3039748"/>
                    <a:ext cx="85929" cy="801675"/>
                  </a:xfrm>
                  <a:prstGeom prst="trapezoid">
                    <a:avLst>
                      <a:gd name="adj" fmla="val 39779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四角形: 上の 2 つの角を丸める 62">
                    <a:extLst>
                      <a:ext uri="{FF2B5EF4-FFF2-40B4-BE49-F238E27FC236}">
                        <a16:creationId xmlns:a16="http://schemas.microsoft.com/office/drawing/2014/main" id="{98A13BEC-DE4A-44C3-B442-118DD98503C6}"/>
                      </a:ext>
                    </a:extLst>
                  </p:cNvPr>
                  <p:cNvSpPr/>
                  <p:nvPr/>
                </p:nvSpPr>
                <p:spPr>
                  <a:xfrm rot="18929080">
                    <a:off x="2475370" y="2936922"/>
                    <a:ext cx="78511" cy="518010"/>
                  </a:xfrm>
                  <a:prstGeom prst="round2SameRect">
                    <a:avLst>
                      <a:gd name="adj1" fmla="val 33956"/>
                      <a:gd name="adj2" fmla="val 0"/>
                    </a:avLst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56E03C77-8A71-47A6-A509-D7DD73439610}"/>
                  </a:ext>
                </a:extLst>
              </p:cNvPr>
              <p:cNvGrpSpPr/>
              <p:nvPr/>
            </p:nvGrpSpPr>
            <p:grpSpPr>
              <a:xfrm>
                <a:off x="2481738" y="1797483"/>
                <a:ext cx="48970" cy="1808521"/>
                <a:chOff x="2958351" y="1777026"/>
                <a:chExt cx="81469" cy="1808521"/>
              </a:xfr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p:grpSpPr>
            <p:sp>
              <p:nvSpPr>
                <p:cNvPr id="55" name="月 54">
                  <a:extLst>
                    <a:ext uri="{FF2B5EF4-FFF2-40B4-BE49-F238E27FC236}">
                      <a16:creationId xmlns:a16="http://schemas.microsoft.com/office/drawing/2014/main" id="{91DF4C7E-564A-4216-A66C-F31D794E2A1F}"/>
                    </a:ext>
                  </a:extLst>
                </p:cNvPr>
                <p:cNvSpPr/>
                <p:nvPr/>
              </p:nvSpPr>
              <p:spPr>
                <a:xfrm rot="420722">
                  <a:off x="2958351" y="1777026"/>
                  <a:ext cx="75119" cy="1770421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月 55">
                  <a:extLst>
                    <a:ext uri="{FF2B5EF4-FFF2-40B4-BE49-F238E27FC236}">
                      <a16:creationId xmlns:a16="http://schemas.microsoft.com/office/drawing/2014/main" id="{F0D6120D-4B47-4058-AD97-847B1673671D}"/>
                    </a:ext>
                  </a:extLst>
                </p:cNvPr>
                <p:cNvSpPr/>
                <p:nvPr/>
              </p:nvSpPr>
              <p:spPr>
                <a:xfrm rot="554023">
                  <a:off x="2964701" y="1815126"/>
                  <a:ext cx="75119" cy="1770421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77AE8066-4311-4E81-AEF1-31B1FE1473DE}"/>
                  </a:ext>
                </a:extLst>
              </p:cNvPr>
              <p:cNvGrpSpPr/>
              <p:nvPr/>
            </p:nvGrpSpPr>
            <p:grpSpPr>
              <a:xfrm flipH="1">
                <a:off x="2357913" y="1800658"/>
                <a:ext cx="48970" cy="1808521"/>
                <a:chOff x="2958351" y="1777026"/>
                <a:chExt cx="81469" cy="1808521"/>
              </a:xfr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p:grpSpPr>
            <p:sp>
              <p:nvSpPr>
                <p:cNvPr id="53" name="月 52">
                  <a:extLst>
                    <a:ext uri="{FF2B5EF4-FFF2-40B4-BE49-F238E27FC236}">
                      <a16:creationId xmlns:a16="http://schemas.microsoft.com/office/drawing/2014/main" id="{620C44BF-1BED-4F9C-AE8C-485F2F850C3B}"/>
                    </a:ext>
                  </a:extLst>
                </p:cNvPr>
                <p:cNvSpPr/>
                <p:nvPr/>
              </p:nvSpPr>
              <p:spPr>
                <a:xfrm rot="420722">
                  <a:off x="2958351" y="1777026"/>
                  <a:ext cx="75119" cy="1770421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月 53">
                  <a:extLst>
                    <a:ext uri="{FF2B5EF4-FFF2-40B4-BE49-F238E27FC236}">
                      <a16:creationId xmlns:a16="http://schemas.microsoft.com/office/drawing/2014/main" id="{5D16065E-292F-4DC2-8D29-3F9392F6A255}"/>
                    </a:ext>
                  </a:extLst>
                </p:cNvPr>
                <p:cNvSpPr/>
                <p:nvPr/>
              </p:nvSpPr>
              <p:spPr>
                <a:xfrm rot="554023">
                  <a:off x="2964701" y="1815126"/>
                  <a:ext cx="75119" cy="1770421"/>
                </a:xfrm>
                <a:prstGeom prst="moon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" name="台形 19">
                <a:extLst>
                  <a:ext uri="{FF2B5EF4-FFF2-40B4-BE49-F238E27FC236}">
                    <a16:creationId xmlns:a16="http://schemas.microsoft.com/office/drawing/2014/main" id="{BC1DAC2B-7D8E-4F23-B046-53228FE8F24E}"/>
                  </a:ext>
                </a:extLst>
              </p:cNvPr>
              <p:cNvSpPr/>
              <p:nvPr/>
            </p:nvSpPr>
            <p:spPr>
              <a:xfrm rot="11484741">
                <a:off x="1830425" y="2350184"/>
                <a:ext cx="72416" cy="2855938"/>
              </a:xfrm>
              <a:prstGeom prst="trapezoid">
                <a:avLst>
                  <a:gd name="adj" fmla="val 46181"/>
                </a:avLst>
              </a:prstGeo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E3F20804-258E-43E8-96EC-95B2B263A7C2}"/>
                  </a:ext>
                </a:extLst>
              </p:cNvPr>
              <p:cNvGrpSpPr/>
              <p:nvPr/>
            </p:nvGrpSpPr>
            <p:grpSpPr>
              <a:xfrm>
                <a:off x="2107311" y="2382357"/>
                <a:ext cx="205261" cy="442995"/>
                <a:chOff x="2572064" y="2361900"/>
                <a:chExt cx="205261" cy="442995"/>
              </a:xfr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</p:grpSpPr>
            <p:sp>
              <p:nvSpPr>
                <p:cNvPr id="49" name="フリーフォーム: 図形 48">
                  <a:extLst>
                    <a:ext uri="{FF2B5EF4-FFF2-40B4-BE49-F238E27FC236}">
                      <a16:creationId xmlns:a16="http://schemas.microsoft.com/office/drawing/2014/main" id="{6F46354E-C693-4FE2-BE45-BDF2744A2420}"/>
                    </a:ext>
                  </a:extLst>
                </p:cNvPr>
                <p:cNvSpPr/>
                <p:nvPr/>
              </p:nvSpPr>
              <p:spPr>
                <a:xfrm rot="20017491">
                  <a:off x="2572064" y="2361900"/>
                  <a:ext cx="115810" cy="146520"/>
                </a:xfrm>
                <a:custGeom>
                  <a:avLst/>
                  <a:gdLst>
                    <a:gd name="connsiteX0" fmla="*/ 79100 w 158200"/>
                    <a:gd name="connsiteY0" fmla="*/ 0 h 140009"/>
                    <a:gd name="connsiteX1" fmla="*/ 105267 w 158200"/>
                    <a:gd name="connsiteY1" fmla="*/ 49538 h 140009"/>
                    <a:gd name="connsiteX2" fmla="*/ 146831 w 158200"/>
                    <a:gd name="connsiteY2" fmla="*/ 31420 h 140009"/>
                    <a:gd name="connsiteX3" fmla="*/ 147606 w 158200"/>
                    <a:gd name="connsiteY3" fmla="*/ 93458 h 140009"/>
                    <a:gd name="connsiteX4" fmla="*/ 158200 w 158200"/>
                    <a:gd name="connsiteY4" fmla="*/ 140009 h 140009"/>
                    <a:gd name="connsiteX5" fmla="*/ 0 w 158200"/>
                    <a:gd name="connsiteY5" fmla="*/ 140009 h 140009"/>
                    <a:gd name="connsiteX6" fmla="*/ 10594 w 158200"/>
                    <a:gd name="connsiteY6" fmla="*/ 93458 h 140009"/>
                    <a:gd name="connsiteX7" fmla="*/ 11369 w 158200"/>
                    <a:gd name="connsiteY7" fmla="*/ 31420 h 140009"/>
                    <a:gd name="connsiteX8" fmla="*/ 52933 w 158200"/>
                    <a:gd name="connsiteY8" fmla="*/ 49538 h 140009"/>
                    <a:gd name="connsiteX0" fmla="*/ 68798 w 147898"/>
                    <a:gd name="connsiteY0" fmla="*/ 0 h 140009"/>
                    <a:gd name="connsiteX1" fmla="*/ 94965 w 147898"/>
                    <a:gd name="connsiteY1" fmla="*/ 49538 h 140009"/>
                    <a:gd name="connsiteX2" fmla="*/ 136529 w 147898"/>
                    <a:gd name="connsiteY2" fmla="*/ 31420 h 140009"/>
                    <a:gd name="connsiteX3" fmla="*/ 137304 w 147898"/>
                    <a:gd name="connsiteY3" fmla="*/ 93458 h 140009"/>
                    <a:gd name="connsiteX4" fmla="*/ 147898 w 147898"/>
                    <a:gd name="connsiteY4" fmla="*/ 140009 h 140009"/>
                    <a:gd name="connsiteX5" fmla="*/ 23036 w 147898"/>
                    <a:gd name="connsiteY5" fmla="*/ 140009 h 140009"/>
                    <a:gd name="connsiteX6" fmla="*/ 292 w 147898"/>
                    <a:gd name="connsiteY6" fmla="*/ 93458 h 140009"/>
                    <a:gd name="connsiteX7" fmla="*/ 1067 w 147898"/>
                    <a:gd name="connsiteY7" fmla="*/ 31420 h 140009"/>
                    <a:gd name="connsiteX8" fmla="*/ 42631 w 147898"/>
                    <a:gd name="connsiteY8" fmla="*/ 49538 h 140009"/>
                    <a:gd name="connsiteX9" fmla="*/ 68798 w 147898"/>
                    <a:gd name="connsiteY9" fmla="*/ 0 h 140009"/>
                    <a:gd name="connsiteX0" fmla="*/ 68798 w 137304"/>
                    <a:gd name="connsiteY0" fmla="*/ 0 h 140009"/>
                    <a:gd name="connsiteX1" fmla="*/ 94965 w 137304"/>
                    <a:gd name="connsiteY1" fmla="*/ 49538 h 140009"/>
                    <a:gd name="connsiteX2" fmla="*/ 136529 w 137304"/>
                    <a:gd name="connsiteY2" fmla="*/ 31420 h 140009"/>
                    <a:gd name="connsiteX3" fmla="*/ 137304 w 137304"/>
                    <a:gd name="connsiteY3" fmla="*/ 93458 h 140009"/>
                    <a:gd name="connsiteX4" fmla="*/ 105035 w 137304"/>
                    <a:gd name="connsiteY4" fmla="*/ 140009 h 140009"/>
                    <a:gd name="connsiteX5" fmla="*/ 23036 w 137304"/>
                    <a:gd name="connsiteY5" fmla="*/ 140009 h 140009"/>
                    <a:gd name="connsiteX6" fmla="*/ 292 w 137304"/>
                    <a:gd name="connsiteY6" fmla="*/ 93458 h 140009"/>
                    <a:gd name="connsiteX7" fmla="*/ 1067 w 137304"/>
                    <a:gd name="connsiteY7" fmla="*/ 31420 h 140009"/>
                    <a:gd name="connsiteX8" fmla="*/ 42631 w 137304"/>
                    <a:gd name="connsiteY8" fmla="*/ 49538 h 140009"/>
                    <a:gd name="connsiteX9" fmla="*/ 68798 w 137304"/>
                    <a:gd name="connsiteY9" fmla="*/ 0 h 140009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05269 w 137538"/>
                    <a:gd name="connsiteY4" fmla="*/ 140009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14794 w 137538"/>
                    <a:gd name="connsiteY4" fmla="*/ 180490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8921 w 137427"/>
                    <a:gd name="connsiteY0" fmla="*/ 0 h 180490"/>
                    <a:gd name="connsiteX1" fmla="*/ 95088 w 137427"/>
                    <a:gd name="connsiteY1" fmla="*/ 49538 h 180490"/>
                    <a:gd name="connsiteX2" fmla="*/ 136652 w 137427"/>
                    <a:gd name="connsiteY2" fmla="*/ 31420 h 180490"/>
                    <a:gd name="connsiteX3" fmla="*/ 137427 w 137427"/>
                    <a:gd name="connsiteY3" fmla="*/ 93458 h 180490"/>
                    <a:gd name="connsiteX4" fmla="*/ 114683 w 137427"/>
                    <a:gd name="connsiteY4" fmla="*/ 180490 h 180490"/>
                    <a:gd name="connsiteX5" fmla="*/ 13634 w 137427"/>
                    <a:gd name="connsiteY5" fmla="*/ 180490 h 180490"/>
                    <a:gd name="connsiteX6" fmla="*/ 415 w 137427"/>
                    <a:gd name="connsiteY6" fmla="*/ 93458 h 180490"/>
                    <a:gd name="connsiteX7" fmla="*/ 1190 w 137427"/>
                    <a:gd name="connsiteY7" fmla="*/ 31420 h 180490"/>
                    <a:gd name="connsiteX8" fmla="*/ 42754 w 137427"/>
                    <a:gd name="connsiteY8" fmla="*/ 49538 h 180490"/>
                    <a:gd name="connsiteX9" fmla="*/ 68921 w 137427"/>
                    <a:gd name="connsiteY9" fmla="*/ 0 h 180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427" h="180490">
                      <a:moveTo>
                        <a:pt x="68921" y="0"/>
                      </a:moveTo>
                      <a:lnTo>
                        <a:pt x="95088" y="49538"/>
                      </a:lnTo>
                      <a:lnTo>
                        <a:pt x="136652" y="31420"/>
                      </a:lnTo>
                      <a:cubicBezTo>
                        <a:pt x="136910" y="52099"/>
                        <a:pt x="137169" y="72779"/>
                        <a:pt x="137427" y="93458"/>
                      </a:cubicBezTo>
                      <a:lnTo>
                        <a:pt x="114683" y="180490"/>
                      </a:lnTo>
                      <a:lnTo>
                        <a:pt x="13634" y="180490"/>
                      </a:lnTo>
                      <a:cubicBezTo>
                        <a:pt x="17165" y="164973"/>
                        <a:pt x="-3116" y="108975"/>
                        <a:pt x="415" y="93458"/>
                      </a:cubicBezTo>
                      <a:cubicBezTo>
                        <a:pt x="673" y="72779"/>
                        <a:pt x="932" y="52099"/>
                        <a:pt x="1190" y="31420"/>
                      </a:cubicBezTo>
                      <a:lnTo>
                        <a:pt x="42754" y="49538"/>
                      </a:lnTo>
                      <a:lnTo>
                        <a:pt x="6892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F5699F5D-E277-47E4-9600-44BAC879750C}"/>
                    </a:ext>
                  </a:extLst>
                </p:cNvPr>
                <p:cNvSpPr/>
                <p:nvPr/>
              </p:nvSpPr>
              <p:spPr>
                <a:xfrm rot="20700000">
                  <a:off x="2597035" y="2436287"/>
                  <a:ext cx="137427" cy="180490"/>
                </a:xfrm>
                <a:custGeom>
                  <a:avLst/>
                  <a:gdLst>
                    <a:gd name="connsiteX0" fmla="*/ 79100 w 158200"/>
                    <a:gd name="connsiteY0" fmla="*/ 0 h 140009"/>
                    <a:gd name="connsiteX1" fmla="*/ 105267 w 158200"/>
                    <a:gd name="connsiteY1" fmla="*/ 49538 h 140009"/>
                    <a:gd name="connsiteX2" fmla="*/ 146831 w 158200"/>
                    <a:gd name="connsiteY2" fmla="*/ 31420 h 140009"/>
                    <a:gd name="connsiteX3" fmla="*/ 147606 w 158200"/>
                    <a:gd name="connsiteY3" fmla="*/ 93458 h 140009"/>
                    <a:gd name="connsiteX4" fmla="*/ 158200 w 158200"/>
                    <a:gd name="connsiteY4" fmla="*/ 140009 h 140009"/>
                    <a:gd name="connsiteX5" fmla="*/ 0 w 158200"/>
                    <a:gd name="connsiteY5" fmla="*/ 140009 h 140009"/>
                    <a:gd name="connsiteX6" fmla="*/ 10594 w 158200"/>
                    <a:gd name="connsiteY6" fmla="*/ 93458 h 140009"/>
                    <a:gd name="connsiteX7" fmla="*/ 11369 w 158200"/>
                    <a:gd name="connsiteY7" fmla="*/ 31420 h 140009"/>
                    <a:gd name="connsiteX8" fmla="*/ 52933 w 158200"/>
                    <a:gd name="connsiteY8" fmla="*/ 49538 h 140009"/>
                    <a:gd name="connsiteX0" fmla="*/ 68798 w 147898"/>
                    <a:gd name="connsiteY0" fmla="*/ 0 h 140009"/>
                    <a:gd name="connsiteX1" fmla="*/ 94965 w 147898"/>
                    <a:gd name="connsiteY1" fmla="*/ 49538 h 140009"/>
                    <a:gd name="connsiteX2" fmla="*/ 136529 w 147898"/>
                    <a:gd name="connsiteY2" fmla="*/ 31420 h 140009"/>
                    <a:gd name="connsiteX3" fmla="*/ 137304 w 147898"/>
                    <a:gd name="connsiteY3" fmla="*/ 93458 h 140009"/>
                    <a:gd name="connsiteX4" fmla="*/ 147898 w 147898"/>
                    <a:gd name="connsiteY4" fmla="*/ 140009 h 140009"/>
                    <a:gd name="connsiteX5" fmla="*/ 23036 w 147898"/>
                    <a:gd name="connsiteY5" fmla="*/ 140009 h 140009"/>
                    <a:gd name="connsiteX6" fmla="*/ 292 w 147898"/>
                    <a:gd name="connsiteY6" fmla="*/ 93458 h 140009"/>
                    <a:gd name="connsiteX7" fmla="*/ 1067 w 147898"/>
                    <a:gd name="connsiteY7" fmla="*/ 31420 h 140009"/>
                    <a:gd name="connsiteX8" fmla="*/ 42631 w 147898"/>
                    <a:gd name="connsiteY8" fmla="*/ 49538 h 140009"/>
                    <a:gd name="connsiteX9" fmla="*/ 68798 w 147898"/>
                    <a:gd name="connsiteY9" fmla="*/ 0 h 140009"/>
                    <a:gd name="connsiteX0" fmla="*/ 68798 w 137304"/>
                    <a:gd name="connsiteY0" fmla="*/ 0 h 140009"/>
                    <a:gd name="connsiteX1" fmla="*/ 94965 w 137304"/>
                    <a:gd name="connsiteY1" fmla="*/ 49538 h 140009"/>
                    <a:gd name="connsiteX2" fmla="*/ 136529 w 137304"/>
                    <a:gd name="connsiteY2" fmla="*/ 31420 h 140009"/>
                    <a:gd name="connsiteX3" fmla="*/ 137304 w 137304"/>
                    <a:gd name="connsiteY3" fmla="*/ 93458 h 140009"/>
                    <a:gd name="connsiteX4" fmla="*/ 105035 w 137304"/>
                    <a:gd name="connsiteY4" fmla="*/ 140009 h 140009"/>
                    <a:gd name="connsiteX5" fmla="*/ 23036 w 137304"/>
                    <a:gd name="connsiteY5" fmla="*/ 140009 h 140009"/>
                    <a:gd name="connsiteX6" fmla="*/ 292 w 137304"/>
                    <a:gd name="connsiteY6" fmla="*/ 93458 h 140009"/>
                    <a:gd name="connsiteX7" fmla="*/ 1067 w 137304"/>
                    <a:gd name="connsiteY7" fmla="*/ 31420 h 140009"/>
                    <a:gd name="connsiteX8" fmla="*/ 42631 w 137304"/>
                    <a:gd name="connsiteY8" fmla="*/ 49538 h 140009"/>
                    <a:gd name="connsiteX9" fmla="*/ 68798 w 137304"/>
                    <a:gd name="connsiteY9" fmla="*/ 0 h 140009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05269 w 137538"/>
                    <a:gd name="connsiteY4" fmla="*/ 140009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14794 w 137538"/>
                    <a:gd name="connsiteY4" fmla="*/ 180490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8921 w 137427"/>
                    <a:gd name="connsiteY0" fmla="*/ 0 h 180490"/>
                    <a:gd name="connsiteX1" fmla="*/ 95088 w 137427"/>
                    <a:gd name="connsiteY1" fmla="*/ 49538 h 180490"/>
                    <a:gd name="connsiteX2" fmla="*/ 136652 w 137427"/>
                    <a:gd name="connsiteY2" fmla="*/ 31420 h 180490"/>
                    <a:gd name="connsiteX3" fmla="*/ 137427 w 137427"/>
                    <a:gd name="connsiteY3" fmla="*/ 93458 h 180490"/>
                    <a:gd name="connsiteX4" fmla="*/ 114683 w 137427"/>
                    <a:gd name="connsiteY4" fmla="*/ 180490 h 180490"/>
                    <a:gd name="connsiteX5" fmla="*/ 13634 w 137427"/>
                    <a:gd name="connsiteY5" fmla="*/ 180490 h 180490"/>
                    <a:gd name="connsiteX6" fmla="*/ 415 w 137427"/>
                    <a:gd name="connsiteY6" fmla="*/ 93458 h 180490"/>
                    <a:gd name="connsiteX7" fmla="*/ 1190 w 137427"/>
                    <a:gd name="connsiteY7" fmla="*/ 31420 h 180490"/>
                    <a:gd name="connsiteX8" fmla="*/ 42754 w 137427"/>
                    <a:gd name="connsiteY8" fmla="*/ 49538 h 180490"/>
                    <a:gd name="connsiteX9" fmla="*/ 68921 w 137427"/>
                    <a:gd name="connsiteY9" fmla="*/ 0 h 180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427" h="180490">
                      <a:moveTo>
                        <a:pt x="68921" y="0"/>
                      </a:moveTo>
                      <a:lnTo>
                        <a:pt x="95088" y="49538"/>
                      </a:lnTo>
                      <a:lnTo>
                        <a:pt x="136652" y="31420"/>
                      </a:lnTo>
                      <a:cubicBezTo>
                        <a:pt x="136910" y="52099"/>
                        <a:pt x="137169" y="72779"/>
                        <a:pt x="137427" y="93458"/>
                      </a:cubicBezTo>
                      <a:lnTo>
                        <a:pt x="114683" y="180490"/>
                      </a:lnTo>
                      <a:lnTo>
                        <a:pt x="13634" y="180490"/>
                      </a:lnTo>
                      <a:cubicBezTo>
                        <a:pt x="17165" y="164973"/>
                        <a:pt x="-3116" y="108975"/>
                        <a:pt x="415" y="93458"/>
                      </a:cubicBezTo>
                      <a:cubicBezTo>
                        <a:pt x="673" y="72779"/>
                        <a:pt x="932" y="52099"/>
                        <a:pt x="1190" y="31420"/>
                      </a:cubicBezTo>
                      <a:lnTo>
                        <a:pt x="42754" y="49538"/>
                      </a:lnTo>
                      <a:lnTo>
                        <a:pt x="6892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91CCC0A2-60F7-4670-BA74-197A46CEB4B2}"/>
                    </a:ext>
                  </a:extLst>
                </p:cNvPr>
                <p:cNvSpPr/>
                <p:nvPr/>
              </p:nvSpPr>
              <p:spPr>
                <a:xfrm rot="20700000">
                  <a:off x="2620848" y="2529155"/>
                  <a:ext cx="137427" cy="180490"/>
                </a:xfrm>
                <a:custGeom>
                  <a:avLst/>
                  <a:gdLst>
                    <a:gd name="connsiteX0" fmla="*/ 79100 w 158200"/>
                    <a:gd name="connsiteY0" fmla="*/ 0 h 140009"/>
                    <a:gd name="connsiteX1" fmla="*/ 105267 w 158200"/>
                    <a:gd name="connsiteY1" fmla="*/ 49538 h 140009"/>
                    <a:gd name="connsiteX2" fmla="*/ 146831 w 158200"/>
                    <a:gd name="connsiteY2" fmla="*/ 31420 h 140009"/>
                    <a:gd name="connsiteX3" fmla="*/ 147606 w 158200"/>
                    <a:gd name="connsiteY3" fmla="*/ 93458 h 140009"/>
                    <a:gd name="connsiteX4" fmla="*/ 158200 w 158200"/>
                    <a:gd name="connsiteY4" fmla="*/ 140009 h 140009"/>
                    <a:gd name="connsiteX5" fmla="*/ 0 w 158200"/>
                    <a:gd name="connsiteY5" fmla="*/ 140009 h 140009"/>
                    <a:gd name="connsiteX6" fmla="*/ 10594 w 158200"/>
                    <a:gd name="connsiteY6" fmla="*/ 93458 h 140009"/>
                    <a:gd name="connsiteX7" fmla="*/ 11369 w 158200"/>
                    <a:gd name="connsiteY7" fmla="*/ 31420 h 140009"/>
                    <a:gd name="connsiteX8" fmla="*/ 52933 w 158200"/>
                    <a:gd name="connsiteY8" fmla="*/ 49538 h 140009"/>
                    <a:gd name="connsiteX0" fmla="*/ 68798 w 147898"/>
                    <a:gd name="connsiteY0" fmla="*/ 0 h 140009"/>
                    <a:gd name="connsiteX1" fmla="*/ 94965 w 147898"/>
                    <a:gd name="connsiteY1" fmla="*/ 49538 h 140009"/>
                    <a:gd name="connsiteX2" fmla="*/ 136529 w 147898"/>
                    <a:gd name="connsiteY2" fmla="*/ 31420 h 140009"/>
                    <a:gd name="connsiteX3" fmla="*/ 137304 w 147898"/>
                    <a:gd name="connsiteY3" fmla="*/ 93458 h 140009"/>
                    <a:gd name="connsiteX4" fmla="*/ 147898 w 147898"/>
                    <a:gd name="connsiteY4" fmla="*/ 140009 h 140009"/>
                    <a:gd name="connsiteX5" fmla="*/ 23036 w 147898"/>
                    <a:gd name="connsiteY5" fmla="*/ 140009 h 140009"/>
                    <a:gd name="connsiteX6" fmla="*/ 292 w 147898"/>
                    <a:gd name="connsiteY6" fmla="*/ 93458 h 140009"/>
                    <a:gd name="connsiteX7" fmla="*/ 1067 w 147898"/>
                    <a:gd name="connsiteY7" fmla="*/ 31420 h 140009"/>
                    <a:gd name="connsiteX8" fmla="*/ 42631 w 147898"/>
                    <a:gd name="connsiteY8" fmla="*/ 49538 h 140009"/>
                    <a:gd name="connsiteX9" fmla="*/ 68798 w 147898"/>
                    <a:gd name="connsiteY9" fmla="*/ 0 h 140009"/>
                    <a:gd name="connsiteX0" fmla="*/ 68798 w 137304"/>
                    <a:gd name="connsiteY0" fmla="*/ 0 h 140009"/>
                    <a:gd name="connsiteX1" fmla="*/ 94965 w 137304"/>
                    <a:gd name="connsiteY1" fmla="*/ 49538 h 140009"/>
                    <a:gd name="connsiteX2" fmla="*/ 136529 w 137304"/>
                    <a:gd name="connsiteY2" fmla="*/ 31420 h 140009"/>
                    <a:gd name="connsiteX3" fmla="*/ 137304 w 137304"/>
                    <a:gd name="connsiteY3" fmla="*/ 93458 h 140009"/>
                    <a:gd name="connsiteX4" fmla="*/ 105035 w 137304"/>
                    <a:gd name="connsiteY4" fmla="*/ 140009 h 140009"/>
                    <a:gd name="connsiteX5" fmla="*/ 23036 w 137304"/>
                    <a:gd name="connsiteY5" fmla="*/ 140009 h 140009"/>
                    <a:gd name="connsiteX6" fmla="*/ 292 w 137304"/>
                    <a:gd name="connsiteY6" fmla="*/ 93458 h 140009"/>
                    <a:gd name="connsiteX7" fmla="*/ 1067 w 137304"/>
                    <a:gd name="connsiteY7" fmla="*/ 31420 h 140009"/>
                    <a:gd name="connsiteX8" fmla="*/ 42631 w 137304"/>
                    <a:gd name="connsiteY8" fmla="*/ 49538 h 140009"/>
                    <a:gd name="connsiteX9" fmla="*/ 68798 w 137304"/>
                    <a:gd name="connsiteY9" fmla="*/ 0 h 140009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05269 w 137538"/>
                    <a:gd name="connsiteY4" fmla="*/ 140009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14794 w 137538"/>
                    <a:gd name="connsiteY4" fmla="*/ 180490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8921 w 137427"/>
                    <a:gd name="connsiteY0" fmla="*/ 0 h 180490"/>
                    <a:gd name="connsiteX1" fmla="*/ 95088 w 137427"/>
                    <a:gd name="connsiteY1" fmla="*/ 49538 h 180490"/>
                    <a:gd name="connsiteX2" fmla="*/ 136652 w 137427"/>
                    <a:gd name="connsiteY2" fmla="*/ 31420 h 180490"/>
                    <a:gd name="connsiteX3" fmla="*/ 137427 w 137427"/>
                    <a:gd name="connsiteY3" fmla="*/ 93458 h 180490"/>
                    <a:gd name="connsiteX4" fmla="*/ 114683 w 137427"/>
                    <a:gd name="connsiteY4" fmla="*/ 180490 h 180490"/>
                    <a:gd name="connsiteX5" fmla="*/ 13634 w 137427"/>
                    <a:gd name="connsiteY5" fmla="*/ 180490 h 180490"/>
                    <a:gd name="connsiteX6" fmla="*/ 415 w 137427"/>
                    <a:gd name="connsiteY6" fmla="*/ 93458 h 180490"/>
                    <a:gd name="connsiteX7" fmla="*/ 1190 w 137427"/>
                    <a:gd name="connsiteY7" fmla="*/ 31420 h 180490"/>
                    <a:gd name="connsiteX8" fmla="*/ 42754 w 137427"/>
                    <a:gd name="connsiteY8" fmla="*/ 49538 h 180490"/>
                    <a:gd name="connsiteX9" fmla="*/ 68921 w 137427"/>
                    <a:gd name="connsiteY9" fmla="*/ 0 h 180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427" h="180490">
                      <a:moveTo>
                        <a:pt x="68921" y="0"/>
                      </a:moveTo>
                      <a:lnTo>
                        <a:pt x="95088" y="49538"/>
                      </a:lnTo>
                      <a:lnTo>
                        <a:pt x="136652" y="31420"/>
                      </a:lnTo>
                      <a:cubicBezTo>
                        <a:pt x="136910" y="52099"/>
                        <a:pt x="137169" y="72779"/>
                        <a:pt x="137427" y="93458"/>
                      </a:cubicBezTo>
                      <a:lnTo>
                        <a:pt x="114683" y="180490"/>
                      </a:lnTo>
                      <a:lnTo>
                        <a:pt x="13634" y="180490"/>
                      </a:lnTo>
                      <a:cubicBezTo>
                        <a:pt x="17165" y="164973"/>
                        <a:pt x="-3116" y="108975"/>
                        <a:pt x="415" y="93458"/>
                      </a:cubicBezTo>
                      <a:cubicBezTo>
                        <a:pt x="673" y="72779"/>
                        <a:pt x="932" y="52099"/>
                        <a:pt x="1190" y="31420"/>
                      </a:cubicBezTo>
                      <a:lnTo>
                        <a:pt x="42754" y="49538"/>
                      </a:lnTo>
                      <a:lnTo>
                        <a:pt x="6892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E2977F12-B6E6-42A5-AF54-3E475A601460}"/>
                    </a:ext>
                  </a:extLst>
                </p:cNvPr>
                <p:cNvSpPr/>
                <p:nvPr/>
              </p:nvSpPr>
              <p:spPr>
                <a:xfrm rot="20700000">
                  <a:off x="2639898" y="2624405"/>
                  <a:ext cx="137427" cy="180490"/>
                </a:xfrm>
                <a:custGeom>
                  <a:avLst/>
                  <a:gdLst>
                    <a:gd name="connsiteX0" fmla="*/ 79100 w 158200"/>
                    <a:gd name="connsiteY0" fmla="*/ 0 h 140009"/>
                    <a:gd name="connsiteX1" fmla="*/ 105267 w 158200"/>
                    <a:gd name="connsiteY1" fmla="*/ 49538 h 140009"/>
                    <a:gd name="connsiteX2" fmla="*/ 146831 w 158200"/>
                    <a:gd name="connsiteY2" fmla="*/ 31420 h 140009"/>
                    <a:gd name="connsiteX3" fmla="*/ 147606 w 158200"/>
                    <a:gd name="connsiteY3" fmla="*/ 93458 h 140009"/>
                    <a:gd name="connsiteX4" fmla="*/ 158200 w 158200"/>
                    <a:gd name="connsiteY4" fmla="*/ 140009 h 140009"/>
                    <a:gd name="connsiteX5" fmla="*/ 0 w 158200"/>
                    <a:gd name="connsiteY5" fmla="*/ 140009 h 140009"/>
                    <a:gd name="connsiteX6" fmla="*/ 10594 w 158200"/>
                    <a:gd name="connsiteY6" fmla="*/ 93458 h 140009"/>
                    <a:gd name="connsiteX7" fmla="*/ 11369 w 158200"/>
                    <a:gd name="connsiteY7" fmla="*/ 31420 h 140009"/>
                    <a:gd name="connsiteX8" fmla="*/ 52933 w 158200"/>
                    <a:gd name="connsiteY8" fmla="*/ 49538 h 140009"/>
                    <a:gd name="connsiteX0" fmla="*/ 68798 w 147898"/>
                    <a:gd name="connsiteY0" fmla="*/ 0 h 140009"/>
                    <a:gd name="connsiteX1" fmla="*/ 94965 w 147898"/>
                    <a:gd name="connsiteY1" fmla="*/ 49538 h 140009"/>
                    <a:gd name="connsiteX2" fmla="*/ 136529 w 147898"/>
                    <a:gd name="connsiteY2" fmla="*/ 31420 h 140009"/>
                    <a:gd name="connsiteX3" fmla="*/ 137304 w 147898"/>
                    <a:gd name="connsiteY3" fmla="*/ 93458 h 140009"/>
                    <a:gd name="connsiteX4" fmla="*/ 147898 w 147898"/>
                    <a:gd name="connsiteY4" fmla="*/ 140009 h 140009"/>
                    <a:gd name="connsiteX5" fmla="*/ 23036 w 147898"/>
                    <a:gd name="connsiteY5" fmla="*/ 140009 h 140009"/>
                    <a:gd name="connsiteX6" fmla="*/ 292 w 147898"/>
                    <a:gd name="connsiteY6" fmla="*/ 93458 h 140009"/>
                    <a:gd name="connsiteX7" fmla="*/ 1067 w 147898"/>
                    <a:gd name="connsiteY7" fmla="*/ 31420 h 140009"/>
                    <a:gd name="connsiteX8" fmla="*/ 42631 w 147898"/>
                    <a:gd name="connsiteY8" fmla="*/ 49538 h 140009"/>
                    <a:gd name="connsiteX9" fmla="*/ 68798 w 147898"/>
                    <a:gd name="connsiteY9" fmla="*/ 0 h 140009"/>
                    <a:gd name="connsiteX0" fmla="*/ 68798 w 137304"/>
                    <a:gd name="connsiteY0" fmla="*/ 0 h 140009"/>
                    <a:gd name="connsiteX1" fmla="*/ 94965 w 137304"/>
                    <a:gd name="connsiteY1" fmla="*/ 49538 h 140009"/>
                    <a:gd name="connsiteX2" fmla="*/ 136529 w 137304"/>
                    <a:gd name="connsiteY2" fmla="*/ 31420 h 140009"/>
                    <a:gd name="connsiteX3" fmla="*/ 137304 w 137304"/>
                    <a:gd name="connsiteY3" fmla="*/ 93458 h 140009"/>
                    <a:gd name="connsiteX4" fmla="*/ 105035 w 137304"/>
                    <a:gd name="connsiteY4" fmla="*/ 140009 h 140009"/>
                    <a:gd name="connsiteX5" fmla="*/ 23036 w 137304"/>
                    <a:gd name="connsiteY5" fmla="*/ 140009 h 140009"/>
                    <a:gd name="connsiteX6" fmla="*/ 292 w 137304"/>
                    <a:gd name="connsiteY6" fmla="*/ 93458 h 140009"/>
                    <a:gd name="connsiteX7" fmla="*/ 1067 w 137304"/>
                    <a:gd name="connsiteY7" fmla="*/ 31420 h 140009"/>
                    <a:gd name="connsiteX8" fmla="*/ 42631 w 137304"/>
                    <a:gd name="connsiteY8" fmla="*/ 49538 h 140009"/>
                    <a:gd name="connsiteX9" fmla="*/ 68798 w 137304"/>
                    <a:gd name="connsiteY9" fmla="*/ 0 h 140009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05269 w 137538"/>
                    <a:gd name="connsiteY4" fmla="*/ 140009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9032 w 137538"/>
                    <a:gd name="connsiteY0" fmla="*/ 0 h 180490"/>
                    <a:gd name="connsiteX1" fmla="*/ 95199 w 137538"/>
                    <a:gd name="connsiteY1" fmla="*/ 49538 h 180490"/>
                    <a:gd name="connsiteX2" fmla="*/ 136763 w 137538"/>
                    <a:gd name="connsiteY2" fmla="*/ 31420 h 180490"/>
                    <a:gd name="connsiteX3" fmla="*/ 137538 w 137538"/>
                    <a:gd name="connsiteY3" fmla="*/ 93458 h 180490"/>
                    <a:gd name="connsiteX4" fmla="*/ 114794 w 137538"/>
                    <a:gd name="connsiteY4" fmla="*/ 180490 h 180490"/>
                    <a:gd name="connsiteX5" fmla="*/ 8982 w 137538"/>
                    <a:gd name="connsiteY5" fmla="*/ 180490 h 180490"/>
                    <a:gd name="connsiteX6" fmla="*/ 526 w 137538"/>
                    <a:gd name="connsiteY6" fmla="*/ 93458 h 180490"/>
                    <a:gd name="connsiteX7" fmla="*/ 1301 w 137538"/>
                    <a:gd name="connsiteY7" fmla="*/ 31420 h 180490"/>
                    <a:gd name="connsiteX8" fmla="*/ 42865 w 137538"/>
                    <a:gd name="connsiteY8" fmla="*/ 49538 h 180490"/>
                    <a:gd name="connsiteX9" fmla="*/ 69032 w 137538"/>
                    <a:gd name="connsiteY9" fmla="*/ 0 h 180490"/>
                    <a:gd name="connsiteX0" fmla="*/ 68921 w 137427"/>
                    <a:gd name="connsiteY0" fmla="*/ 0 h 180490"/>
                    <a:gd name="connsiteX1" fmla="*/ 95088 w 137427"/>
                    <a:gd name="connsiteY1" fmla="*/ 49538 h 180490"/>
                    <a:gd name="connsiteX2" fmla="*/ 136652 w 137427"/>
                    <a:gd name="connsiteY2" fmla="*/ 31420 h 180490"/>
                    <a:gd name="connsiteX3" fmla="*/ 137427 w 137427"/>
                    <a:gd name="connsiteY3" fmla="*/ 93458 h 180490"/>
                    <a:gd name="connsiteX4" fmla="*/ 114683 w 137427"/>
                    <a:gd name="connsiteY4" fmla="*/ 180490 h 180490"/>
                    <a:gd name="connsiteX5" fmla="*/ 13634 w 137427"/>
                    <a:gd name="connsiteY5" fmla="*/ 180490 h 180490"/>
                    <a:gd name="connsiteX6" fmla="*/ 415 w 137427"/>
                    <a:gd name="connsiteY6" fmla="*/ 93458 h 180490"/>
                    <a:gd name="connsiteX7" fmla="*/ 1190 w 137427"/>
                    <a:gd name="connsiteY7" fmla="*/ 31420 h 180490"/>
                    <a:gd name="connsiteX8" fmla="*/ 42754 w 137427"/>
                    <a:gd name="connsiteY8" fmla="*/ 49538 h 180490"/>
                    <a:gd name="connsiteX9" fmla="*/ 68921 w 137427"/>
                    <a:gd name="connsiteY9" fmla="*/ 0 h 1804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7427" h="180490">
                      <a:moveTo>
                        <a:pt x="68921" y="0"/>
                      </a:moveTo>
                      <a:lnTo>
                        <a:pt x="95088" y="49538"/>
                      </a:lnTo>
                      <a:lnTo>
                        <a:pt x="136652" y="31420"/>
                      </a:lnTo>
                      <a:cubicBezTo>
                        <a:pt x="136910" y="52099"/>
                        <a:pt x="137169" y="72779"/>
                        <a:pt x="137427" y="93458"/>
                      </a:cubicBezTo>
                      <a:lnTo>
                        <a:pt x="114683" y="180490"/>
                      </a:lnTo>
                      <a:lnTo>
                        <a:pt x="13634" y="180490"/>
                      </a:lnTo>
                      <a:cubicBezTo>
                        <a:pt x="17165" y="164973"/>
                        <a:pt x="-3116" y="108975"/>
                        <a:pt x="415" y="93458"/>
                      </a:cubicBezTo>
                      <a:cubicBezTo>
                        <a:pt x="673" y="72779"/>
                        <a:pt x="932" y="52099"/>
                        <a:pt x="1190" y="31420"/>
                      </a:cubicBezTo>
                      <a:lnTo>
                        <a:pt x="42754" y="49538"/>
                      </a:lnTo>
                      <a:lnTo>
                        <a:pt x="68921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" name="楕円 257">
                <a:extLst>
                  <a:ext uri="{FF2B5EF4-FFF2-40B4-BE49-F238E27FC236}">
                    <a16:creationId xmlns:a16="http://schemas.microsoft.com/office/drawing/2014/main" id="{DBFCB776-D15F-4BD4-9E76-61247D03C85F}"/>
                  </a:ext>
                </a:extLst>
              </p:cNvPr>
              <p:cNvSpPr/>
              <p:nvPr/>
            </p:nvSpPr>
            <p:spPr>
              <a:xfrm rot="978001">
                <a:off x="2073714" y="4944056"/>
                <a:ext cx="337119" cy="643299"/>
              </a:xfrm>
              <a:custGeom>
                <a:avLst/>
                <a:gdLst>
                  <a:gd name="connsiteX0" fmla="*/ 0 w 373857"/>
                  <a:gd name="connsiteY0" fmla="*/ 78710 h 157419"/>
                  <a:gd name="connsiteX1" fmla="*/ 186929 w 373857"/>
                  <a:gd name="connsiteY1" fmla="*/ 0 h 157419"/>
                  <a:gd name="connsiteX2" fmla="*/ 373858 w 373857"/>
                  <a:gd name="connsiteY2" fmla="*/ 78710 h 157419"/>
                  <a:gd name="connsiteX3" fmla="*/ 186929 w 373857"/>
                  <a:gd name="connsiteY3" fmla="*/ 157420 h 157419"/>
                  <a:gd name="connsiteX4" fmla="*/ 0 w 373857"/>
                  <a:gd name="connsiteY4" fmla="*/ 78710 h 157419"/>
                  <a:gd name="connsiteX0" fmla="*/ 57 w 373915"/>
                  <a:gd name="connsiteY0" fmla="*/ 526385 h 607155"/>
                  <a:gd name="connsiteX1" fmla="*/ 172699 w 373915"/>
                  <a:gd name="connsiteY1" fmla="*/ 0 h 607155"/>
                  <a:gd name="connsiteX2" fmla="*/ 373915 w 373915"/>
                  <a:gd name="connsiteY2" fmla="*/ 526385 h 607155"/>
                  <a:gd name="connsiteX3" fmla="*/ 186986 w 373915"/>
                  <a:gd name="connsiteY3" fmla="*/ 605095 h 607155"/>
                  <a:gd name="connsiteX4" fmla="*/ 57 w 373915"/>
                  <a:gd name="connsiteY4" fmla="*/ 526385 h 607155"/>
                  <a:gd name="connsiteX0" fmla="*/ 461 w 374319"/>
                  <a:gd name="connsiteY0" fmla="*/ 526419 h 607189"/>
                  <a:gd name="connsiteX1" fmla="*/ 173103 w 374319"/>
                  <a:gd name="connsiteY1" fmla="*/ 34 h 607189"/>
                  <a:gd name="connsiteX2" fmla="*/ 374319 w 374319"/>
                  <a:gd name="connsiteY2" fmla="*/ 526419 h 607189"/>
                  <a:gd name="connsiteX3" fmla="*/ 187390 w 374319"/>
                  <a:gd name="connsiteY3" fmla="*/ 605129 h 607189"/>
                  <a:gd name="connsiteX4" fmla="*/ 461 w 374319"/>
                  <a:gd name="connsiteY4" fmla="*/ 526419 h 607189"/>
                  <a:gd name="connsiteX0" fmla="*/ 562 w 374420"/>
                  <a:gd name="connsiteY0" fmla="*/ 526419 h 624251"/>
                  <a:gd name="connsiteX1" fmla="*/ 173204 w 374420"/>
                  <a:gd name="connsiteY1" fmla="*/ 34 h 624251"/>
                  <a:gd name="connsiteX2" fmla="*/ 374420 w 374420"/>
                  <a:gd name="connsiteY2" fmla="*/ 526419 h 624251"/>
                  <a:gd name="connsiteX3" fmla="*/ 189872 w 374420"/>
                  <a:gd name="connsiteY3" fmla="*/ 624179 h 624251"/>
                  <a:gd name="connsiteX4" fmla="*/ 562 w 374420"/>
                  <a:gd name="connsiteY4" fmla="*/ 526419 h 624251"/>
                  <a:gd name="connsiteX0" fmla="*/ 562 w 374420"/>
                  <a:gd name="connsiteY0" fmla="*/ 543087 h 641036"/>
                  <a:gd name="connsiteX1" fmla="*/ 173204 w 374420"/>
                  <a:gd name="connsiteY1" fmla="*/ 33 h 641036"/>
                  <a:gd name="connsiteX2" fmla="*/ 374420 w 374420"/>
                  <a:gd name="connsiteY2" fmla="*/ 543087 h 641036"/>
                  <a:gd name="connsiteX3" fmla="*/ 189872 w 374420"/>
                  <a:gd name="connsiteY3" fmla="*/ 640847 h 641036"/>
                  <a:gd name="connsiteX4" fmla="*/ 562 w 374420"/>
                  <a:gd name="connsiteY4" fmla="*/ 543087 h 641036"/>
                  <a:gd name="connsiteX0" fmla="*/ 2485 w 376343"/>
                  <a:gd name="connsiteY0" fmla="*/ 543063 h 641012"/>
                  <a:gd name="connsiteX1" fmla="*/ 175127 w 376343"/>
                  <a:gd name="connsiteY1" fmla="*/ 9 h 641012"/>
                  <a:gd name="connsiteX2" fmla="*/ 376343 w 376343"/>
                  <a:gd name="connsiteY2" fmla="*/ 543063 h 641012"/>
                  <a:gd name="connsiteX3" fmla="*/ 191795 w 376343"/>
                  <a:gd name="connsiteY3" fmla="*/ 640823 h 641012"/>
                  <a:gd name="connsiteX4" fmla="*/ 2485 w 376343"/>
                  <a:gd name="connsiteY4" fmla="*/ 543063 h 641012"/>
                  <a:gd name="connsiteX0" fmla="*/ 4457 w 378315"/>
                  <a:gd name="connsiteY0" fmla="*/ 543063 h 641012"/>
                  <a:gd name="connsiteX1" fmla="*/ 177099 w 378315"/>
                  <a:gd name="connsiteY1" fmla="*/ 9 h 641012"/>
                  <a:gd name="connsiteX2" fmla="*/ 378315 w 378315"/>
                  <a:gd name="connsiteY2" fmla="*/ 543063 h 641012"/>
                  <a:gd name="connsiteX3" fmla="*/ 222342 w 378315"/>
                  <a:gd name="connsiteY3" fmla="*/ 640823 h 641012"/>
                  <a:gd name="connsiteX4" fmla="*/ 4457 w 378315"/>
                  <a:gd name="connsiteY4" fmla="*/ 543063 h 641012"/>
                  <a:gd name="connsiteX0" fmla="*/ 4457 w 378315"/>
                  <a:gd name="connsiteY0" fmla="*/ 543063 h 641012"/>
                  <a:gd name="connsiteX1" fmla="*/ 177099 w 378315"/>
                  <a:gd name="connsiteY1" fmla="*/ 9 h 641012"/>
                  <a:gd name="connsiteX2" fmla="*/ 378315 w 378315"/>
                  <a:gd name="connsiteY2" fmla="*/ 543063 h 641012"/>
                  <a:gd name="connsiteX3" fmla="*/ 222342 w 378315"/>
                  <a:gd name="connsiteY3" fmla="*/ 640823 h 641012"/>
                  <a:gd name="connsiteX4" fmla="*/ 4457 w 378315"/>
                  <a:gd name="connsiteY4" fmla="*/ 543063 h 641012"/>
                  <a:gd name="connsiteX0" fmla="*/ 3138 w 376996"/>
                  <a:gd name="connsiteY0" fmla="*/ 543063 h 643299"/>
                  <a:gd name="connsiteX1" fmla="*/ 175780 w 376996"/>
                  <a:gd name="connsiteY1" fmla="*/ 9 h 643299"/>
                  <a:gd name="connsiteX2" fmla="*/ 376996 w 376996"/>
                  <a:gd name="connsiteY2" fmla="*/ 543063 h 643299"/>
                  <a:gd name="connsiteX3" fmla="*/ 201973 w 376996"/>
                  <a:gd name="connsiteY3" fmla="*/ 643204 h 643299"/>
                  <a:gd name="connsiteX4" fmla="*/ 3138 w 376996"/>
                  <a:gd name="connsiteY4" fmla="*/ 543063 h 643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996" h="643299">
                    <a:moveTo>
                      <a:pt x="3138" y="543063"/>
                    </a:moveTo>
                    <a:cubicBezTo>
                      <a:pt x="-1227" y="435864"/>
                      <a:pt x="-25089" y="2391"/>
                      <a:pt x="175780" y="9"/>
                    </a:cubicBezTo>
                    <a:cubicBezTo>
                      <a:pt x="376649" y="-2373"/>
                      <a:pt x="376996" y="499593"/>
                      <a:pt x="376996" y="543063"/>
                    </a:cubicBezTo>
                    <a:cubicBezTo>
                      <a:pt x="376996" y="586533"/>
                      <a:pt x="314736" y="643204"/>
                      <a:pt x="201973" y="643204"/>
                    </a:cubicBezTo>
                    <a:cubicBezTo>
                      <a:pt x="89210" y="643204"/>
                      <a:pt x="7503" y="650262"/>
                      <a:pt x="3138" y="54306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楕円 257">
                <a:extLst>
                  <a:ext uri="{FF2B5EF4-FFF2-40B4-BE49-F238E27FC236}">
                    <a16:creationId xmlns:a16="http://schemas.microsoft.com/office/drawing/2014/main" id="{9884D52D-A689-434E-923B-D04EBA6D50C4}"/>
                  </a:ext>
                </a:extLst>
              </p:cNvPr>
              <p:cNvSpPr/>
              <p:nvPr/>
            </p:nvSpPr>
            <p:spPr>
              <a:xfrm rot="20700000">
                <a:off x="2465848" y="4945621"/>
                <a:ext cx="345847" cy="643299"/>
              </a:xfrm>
              <a:custGeom>
                <a:avLst/>
                <a:gdLst>
                  <a:gd name="connsiteX0" fmla="*/ 0 w 373857"/>
                  <a:gd name="connsiteY0" fmla="*/ 78710 h 157419"/>
                  <a:gd name="connsiteX1" fmla="*/ 186929 w 373857"/>
                  <a:gd name="connsiteY1" fmla="*/ 0 h 157419"/>
                  <a:gd name="connsiteX2" fmla="*/ 373858 w 373857"/>
                  <a:gd name="connsiteY2" fmla="*/ 78710 h 157419"/>
                  <a:gd name="connsiteX3" fmla="*/ 186929 w 373857"/>
                  <a:gd name="connsiteY3" fmla="*/ 157420 h 157419"/>
                  <a:gd name="connsiteX4" fmla="*/ 0 w 373857"/>
                  <a:gd name="connsiteY4" fmla="*/ 78710 h 157419"/>
                  <a:gd name="connsiteX0" fmla="*/ 57 w 373915"/>
                  <a:gd name="connsiteY0" fmla="*/ 526385 h 607155"/>
                  <a:gd name="connsiteX1" fmla="*/ 172699 w 373915"/>
                  <a:gd name="connsiteY1" fmla="*/ 0 h 607155"/>
                  <a:gd name="connsiteX2" fmla="*/ 373915 w 373915"/>
                  <a:gd name="connsiteY2" fmla="*/ 526385 h 607155"/>
                  <a:gd name="connsiteX3" fmla="*/ 186986 w 373915"/>
                  <a:gd name="connsiteY3" fmla="*/ 605095 h 607155"/>
                  <a:gd name="connsiteX4" fmla="*/ 57 w 373915"/>
                  <a:gd name="connsiteY4" fmla="*/ 526385 h 607155"/>
                  <a:gd name="connsiteX0" fmla="*/ 461 w 374319"/>
                  <a:gd name="connsiteY0" fmla="*/ 526419 h 607189"/>
                  <a:gd name="connsiteX1" fmla="*/ 173103 w 374319"/>
                  <a:gd name="connsiteY1" fmla="*/ 34 h 607189"/>
                  <a:gd name="connsiteX2" fmla="*/ 374319 w 374319"/>
                  <a:gd name="connsiteY2" fmla="*/ 526419 h 607189"/>
                  <a:gd name="connsiteX3" fmla="*/ 187390 w 374319"/>
                  <a:gd name="connsiteY3" fmla="*/ 605129 h 607189"/>
                  <a:gd name="connsiteX4" fmla="*/ 461 w 374319"/>
                  <a:gd name="connsiteY4" fmla="*/ 526419 h 607189"/>
                  <a:gd name="connsiteX0" fmla="*/ 562 w 374420"/>
                  <a:gd name="connsiteY0" fmla="*/ 526419 h 624251"/>
                  <a:gd name="connsiteX1" fmla="*/ 173204 w 374420"/>
                  <a:gd name="connsiteY1" fmla="*/ 34 h 624251"/>
                  <a:gd name="connsiteX2" fmla="*/ 374420 w 374420"/>
                  <a:gd name="connsiteY2" fmla="*/ 526419 h 624251"/>
                  <a:gd name="connsiteX3" fmla="*/ 189872 w 374420"/>
                  <a:gd name="connsiteY3" fmla="*/ 624179 h 624251"/>
                  <a:gd name="connsiteX4" fmla="*/ 562 w 374420"/>
                  <a:gd name="connsiteY4" fmla="*/ 526419 h 624251"/>
                  <a:gd name="connsiteX0" fmla="*/ 562 w 374420"/>
                  <a:gd name="connsiteY0" fmla="*/ 543087 h 641036"/>
                  <a:gd name="connsiteX1" fmla="*/ 173204 w 374420"/>
                  <a:gd name="connsiteY1" fmla="*/ 33 h 641036"/>
                  <a:gd name="connsiteX2" fmla="*/ 374420 w 374420"/>
                  <a:gd name="connsiteY2" fmla="*/ 543087 h 641036"/>
                  <a:gd name="connsiteX3" fmla="*/ 189872 w 374420"/>
                  <a:gd name="connsiteY3" fmla="*/ 640847 h 641036"/>
                  <a:gd name="connsiteX4" fmla="*/ 562 w 374420"/>
                  <a:gd name="connsiteY4" fmla="*/ 543087 h 641036"/>
                  <a:gd name="connsiteX0" fmla="*/ 2485 w 376343"/>
                  <a:gd name="connsiteY0" fmla="*/ 543063 h 641012"/>
                  <a:gd name="connsiteX1" fmla="*/ 175127 w 376343"/>
                  <a:gd name="connsiteY1" fmla="*/ 9 h 641012"/>
                  <a:gd name="connsiteX2" fmla="*/ 376343 w 376343"/>
                  <a:gd name="connsiteY2" fmla="*/ 543063 h 641012"/>
                  <a:gd name="connsiteX3" fmla="*/ 191795 w 376343"/>
                  <a:gd name="connsiteY3" fmla="*/ 640823 h 641012"/>
                  <a:gd name="connsiteX4" fmla="*/ 2485 w 376343"/>
                  <a:gd name="connsiteY4" fmla="*/ 543063 h 641012"/>
                  <a:gd name="connsiteX0" fmla="*/ 4457 w 378315"/>
                  <a:gd name="connsiteY0" fmla="*/ 543063 h 641012"/>
                  <a:gd name="connsiteX1" fmla="*/ 177099 w 378315"/>
                  <a:gd name="connsiteY1" fmla="*/ 9 h 641012"/>
                  <a:gd name="connsiteX2" fmla="*/ 378315 w 378315"/>
                  <a:gd name="connsiteY2" fmla="*/ 543063 h 641012"/>
                  <a:gd name="connsiteX3" fmla="*/ 222342 w 378315"/>
                  <a:gd name="connsiteY3" fmla="*/ 640823 h 641012"/>
                  <a:gd name="connsiteX4" fmla="*/ 4457 w 378315"/>
                  <a:gd name="connsiteY4" fmla="*/ 543063 h 641012"/>
                  <a:gd name="connsiteX0" fmla="*/ 4457 w 378315"/>
                  <a:gd name="connsiteY0" fmla="*/ 543063 h 641012"/>
                  <a:gd name="connsiteX1" fmla="*/ 177099 w 378315"/>
                  <a:gd name="connsiteY1" fmla="*/ 9 h 641012"/>
                  <a:gd name="connsiteX2" fmla="*/ 378315 w 378315"/>
                  <a:gd name="connsiteY2" fmla="*/ 543063 h 641012"/>
                  <a:gd name="connsiteX3" fmla="*/ 222342 w 378315"/>
                  <a:gd name="connsiteY3" fmla="*/ 640823 h 641012"/>
                  <a:gd name="connsiteX4" fmla="*/ 4457 w 378315"/>
                  <a:gd name="connsiteY4" fmla="*/ 543063 h 641012"/>
                  <a:gd name="connsiteX0" fmla="*/ 3138 w 376996"/>
                  <a:gd name="connsiteY0" fmla="*/ 543063 h 643299"/>
                  <a:gd name="connsiteX1" fmla="*/ 175780 w 376996"/>
                  <a:gd name="connsiteY1" fmla="*/ 9 h 643299"/>
                  <a:gd name="connsiteX2" fmla="*/ 376996 w 376996"/>
                  <a:gd name="connsiteY2" fmla="*/ 543063 h 643299"/>
                  <a:gd name="connsiteX3" fmla="*/ 201973 w 376996"/>
                  <a:gd name="connsiteY3" fmla="*/ 643204 h 643299"/>
                  <a:gd name="connsiteX4" fmla="*/ 3138 w 376996"/>
                  <a:gd name="connsiteY4" fmla="*/ 543063 h 643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996" h="643299">
                    <a:moveTo>
                      <a:pt x="3138" y="543063"/>
                    </a:moveTo>
                    <a:cubicBezTo>
                      <a:pt x="-1227" y="435864"/>
                      <a:pt x="-25089" y="2391"/>
                      <a:pt x="175780" y="9"/>
                    </a:cubicBezTo>
                    <a:cubicBezTo>
                      <a:pt x="376649" y="-2373"/>
                      <a:pt x="376996" y="499593"/>
                      <a:pt x="376996" y="543063"/>
                    </a:cubicBezTo>
                    <a:cubicBezTo>
                      <a:pt x="376996" y="586533"/>
                      <a:pt x="314736" y="643204"/>
                      <a:pt x="201973" y="643204"/>
                    </a:cubicBezTo>
                    <a:cubicBezTo>
                      <a:pt x="89210" y="643204"/>
                      <a:pt x="7503" y="650262"/>
                      <a:pt x="3138" y="54306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楕円 257">
                <a:extLst>
                  <a:ext uri="{FF2B5EF4-FFF2-40B4-BE49-F238E27FC236}">
                    <a16:creationId xmlns:a16="http://schemas.microsoft.com/office/drawing/2014/main" id="{D01EC213-126A-42D8-B388-3711E08874F4}"/>
                  </a:ext>
                </a:extLst>
              </p:cNvPr>
              <p:cNvSpPr/>
              <p:nvPr/>
            </p:nvSpPr>
            <p:spPr>
              <a:xfrm>
                <a:off x="2301948" y="4982717"/>
                <a:ext cx="305112" cy="643299"/>
              </a:xfrm>
              <a:custGeom>
                <a:avLst/>
                <a:gdLst>
                  <a:gd name="connsiteX0" fmla="*/ 0 w 373857"/>
                  <a:gd name="connsiteY0" fmla="*/ 78710 h 157419"/>
                  <a:gd name="connsiteX1" fmla="*/ 186929 w 373857"/>
                  <a:gd name="connsiteY1" fmla="*/ 0 h 157419"/>
                  <a:gd name="connsiteX2" fmla="*/ 373858 w 373857"/>
                  <a:gd name="connsiteY2" fmla="*/ 78710 h 157419"/>
                  <a:gd name="connsiteX3" fmla="*/ 186929 w 373857"/>
                  <a:gd name="connsiteY3" fmla="*/ 157420 h 157419"/>
                  <a:gd name="connsiteX4" fmla="*/ 0 w 373857"/>
                  <a:gd name="connsiteY4" fmla="*/ 78710 h 157419"/>
                  <a:gd name="connsiteX0" fmla="*/ 57 w 373915"/>
                  <a:gd name="connsiteY0" fmla="*/ 526385 h 607155"/>
                  <a:gd name="connsiteX1" fmla="*/ 172699 w 373915"/>
                  <a:gd name="connsiteY1" fmla="*/ 0 h 607155"/>
                  <a:gd name="connsiteX2" fmla="*/ 373915 w 373915"/>
                  <a:gd name="connsiteY2" fmla="*/ 526385 h 607155"/>
                  <a:gd name="connsiteX3" fmla="*/ 186986 w 373915"/>
                  <a:gd name="connsiteY3" fmla="*/ 605095 h 607155"/>
                  <a:gd name="connsiteX4" fmla="*/ 57 w 373915"/>
                  <a:gd name="connsiteY4" fmla="*/ 526385 h 607155"/>
                  <a:gd name="connsiteX0" fmla="*/ 461 w 374319"/>
                  <a:gd name="connsiteY0" fmla="*/ 526419 h 607189"/>
                  <a:gd name="connsiteX1" fmla="*/ 173103 w 374319"/>
                  <a:gd name="connsiteY1" fmla="*/ 34 h 607189"/>
                  <a:gd name="connsiteX2" fmla="*/ 374319 w 374319"/>
                  <a:gd name="connsiteY2" fmla="*/ 526419 h 607189"/>
                  <a:gd name="connsiteX3" fmla="*/ 187390 w 374319"/>
                  <a:gd name="connsiteY3" fmla="*/ 605129 h 607189"/>
                  <a:gd name="connsiteX4" fmla="*/ 461 w 374319"/>
                  <a:gd name="connsiteY4" fmla="*/ 526419 h 607189"/>
                  <a:gd name="connsiteX0" fmla="*/ 562 w 374420"/>
                  <a:gd name="connsiteY0" fmla="*/ 526419 h 624251"/>
                  <a:gd name="connsiteX1" fmla="*/ 173204 w 374420"/>
                  <a:gd name="connsiteY1" fmla="*/ 34 h 624251"/>
                  <a:gd name="connsiteX2" fmla="*/ 374420 w 374420"/>
                  <a:gd name="connsiteY2" fmla="*/ 526419 h 624251"/>
                  <a:gd name="connsiteX3" fmla="*/ 189872 w 374420"/>
                  <a:gd name="connsiteY3" fmla="*/ 624179 h 624251"/>
                  <a:gd name="connsiteX4" fmla="*/ 562 w 374420"/>
                  <a:gd name="connsiteY4" fmla="*/ 526419 h 624251"/>
                  <a:gd name="connsiteX0" fmla="*/ 562 w 374420"/>
                  <a:gd name="connsiteY0" fmla="*/ 543087 h 641036"/>
                  <a:gd name="connsiteX1" fmla="*/ 173204 w 374420"/>
                  <a:gd name="connsiteY1" fmla="*/ 33 h 641036"/>
                  <a:gd name="connsiteX2" fmla="*/ 374420 w 374420"/>
                  <a:gd name="connsiteY2" fmla="*/ 543087 h 641036"/>
                  <a:gd name="connsiteX3" fmla="*/ 189872 w 374420"/>
                  <a:gd name="connsiteY3" fmla="*/ 640847 h 641036"/>
                  <a:gd name="connsiteX4" fmla="*/ 562 w 374420"/>
                  <a:gd name="connsiteY4" fmla="*/ 543087 h 641036"/>
                  <a:gd name="connsiteX0" fmla="*/ 2485 w 376343"/>
                  <a:gd name="connsiteY0" fmla="*/ 543063 h 641012"/>
                  <a:gd name="connsiteX1" fmla="*/ 175127 w 376343"/>
                  <a:gd name="connsiteY1" fmla="*/ 9 h 641012"/>
                  <a:gd name="connsiteX2" fmla="*/ 376343 w 376343"/>
                  <a:gd name="connsiteY2" fmla="*/ 543063 h 641012"/>
                  <a:gd name="connsiteX3" fmla="*/ 191795 w 376343"/>
                  <a:gd name="connsiteY3" fmla="*/ 640823 h 641012"/>
                  <a:gd name="connsiteX4" fmla="*/ 2485 w 376343"/>
                  <a:gd name="connsiteY4" fmla="*/ 543063 h 641012"/>
                  <a:gd name="connsiteX0" fmla="*/ 4457 w 378315"/>
                  <a:gd name="connsiteY0" fmla="*/ 543063 h 641012"/>
                  <a:gd name="connsiteX1" fmla="*/ 177099 w 378315"/>
                  <a:gd name="connsiteY1" fmla="*/ 9 h 641012"/>
                  <a:gd name="connsiteX2" fmla="*/ 378315 w 378315"/>
                  <a:gd name="connsiteY2" fmla="*/ 543063 h 641012"/>
                  <a:gd name="connsiteX3" fmla="*/ 222342 w 378315"/>
                  <a:gd name="connsiteY3" fmla="*/ 640823 h 641012"/>
                  <a:gd name="connsiteX4" fmla="*/ 4457 w 378315"/>
                  <a:gd name="connsiteY4" fmla="*/ 543063 h 641012"/>
                  <a:gd name="connsiteX0" fmla="*/ 4457 w 378315"/>
                  <a:gd name="connsiteY0" fmla="*/ 543063 h 641012"/>
                  <a:gd name="connsiteX1" fmla="*/ 177099 w 378315"/>
                  <a:gd name="connsiteY1" fmla="*/ 9 h 641012"/>
                  <a:gd name="connsiteX2" fmla="*/ 378315 w 378315"/>
                  <a:gd name="connsiteY2" fmla="*/ 543063 h 641012"/>
                  <a:gd name="connsiteX3" fmla="*/ 222342 w 378315"/>
                  <a:gd name="connsiteY3" fmla="*/ 640823 h 641012"/>
                  <a:gd name="connsiteX4" fmla="*/ 4457 w 378315"/>
                  <a:gd name="connsiteY4" fmla="*/ 543063 h 641012"/>
                  <a:gd name="connsiteX0" fmla="*/ 3138 w 376996"/>
                  <a:gd name="connsiteY0" fmla="*/ 543063 h 643299"/>
                  <a:gd name="connsiteX1" fmla="*/ 175780 w 376996"/>
                  <a:gd name="connsiteY1" fmla="*/ 9 h 643299"/>
                  <a:gd name="connsiteX2" fmla="*/ 376996 w 376996"/>
                  <a:gd name="connsiteY2" fmla="*/ 543063 h 643299"/>
                  <a:gd name="connsiteX3" fmla="*/ 201973 w 376996"/>
                  <a:gd name="connsiteY3" fmla="*/ 643204 h 643299"/>
                  <a:gd name="connsiteX4" fmla="*/ 3138 w 376996"/>
                  <a:gd name="connsiteY4" fmla="*/ 543063 h 6432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76996" h="643299">
                    <a:moveTo>
                      <a:pt x="3138" y="543063"/>
                    </a:moveTo>
                    <a:cubicBezTo>
                      <a:pt x="-1227" y="435864"/>
                      <a:pt x="-25089" y="2391"/>
                      <a:pt x="175780" y="9"/>
                    </a:cubicBezTo>
                    <a:cubicBezTo>
                      <a:pt x="376649" y="-2373"/>
                      <a:pt x="376996" y="499593"/>
                      <a:pt x="376996" y="543063"/>
                    </a:cubicBezTo>
                    <a:cubicBezTo>
                      <a:pt x="376996" y="586533"/>
                      <a:pt x="314736" y="643204"/>
                      <a:pt x="201973" y="643204"/>
                    </a:cubicBezTo>
                    <a:cubicBezTo>
                      <a:pt x="89210" y="643204"/>
                      <a:pt x="7503" y="650262"/>
                      <a:pt x="3138" y="543063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737C46DC-9D92-4946-AC0E-B9FCA6250F67}"/>
                  </a:ext>
                </a:extLst>
              </p:cNvPr>
              <p:cNvSpPr/>
              <p:nvPr/>
            </p:nvSpPr>
            <p:spPr>
              <a:xfrm>
                <a:off x="2199867" y="3951164"/>
                <a:ext cx="476250" cy="216506"/>
              </a:xfrm>
              <a:custGeom>
                <a:avLst/>
                <a:gdLst>
                  <a:gd name="connsiteX0" fmla="*/ 269081 w 538163"/>
                  <a:gd name="connsiteY0" fmla="*/ 0 h 168228"/>
                  <a:gd name="connsiteX1" fmla="*/ 499761 w 538163"/>
                  <a:gd name="connsiteY1" fmla="*/ 24637 h 168228"/>
                  <a:gd name="connsiteX2" fmla="*/ 528966 w 538163"/>
                  <a:gd name="connsiteY2" fmla="*/ 35805 h 168228"/>
                  <a:gd name="connsiteX3" fmla="*/ 538163 w 538163"/>
                  <a:gd name="connsiteY3" fmla="*/ 84114 h 168228"/>
                  <a:gd name="connsiteX4" fmla="*/ 528966 w 538163"/>
                  <a:gd name="connsiteY4" fmla="*/ 132423 h 168228"/>
                  <a:gd name="connsiteX5" fmla="*/ 499761 w 538163"/>
                  <a:gd name="connsiteY5" fmla="*/ 143592 h 168228"/>
                  <a:gd name="connsiteX6" fmla="*/ 269081 w 538163"/>
                  <a:gd name="connsiteY6" fmla="*/ 168228 h 168228"/>
                  <a:gd name="connsiteX7" fmla="*/ 38401 w 538163"/>
                  <a:gd name="connsiteY7" fmla="*/ 143592 h 168228"/>
                  <a:gd name="connsiteX8" fmla="*/ 9197 w 538163"/>
                  <a:gd name="connsiteY8" fmla="*/ 132424 h 168228"/>
                  <a:gd name="connsiteX9" fmla="*/ 0 w 538163"/>
                  <a:gd name="connsiteY9" fmla="*/ 84114 h 168228"/>
                  <a:gd name="connsiteX10" fmla="*/ 9197 w 538163"/>
                  <a:gd name="connsiteY10" fmla="*/ 35805 h 168228"/>
                  <a:gd name="connsiteX11" fmla="*/ 38401 w 538163"/>
                  <a:gd name="connsiteY11" fmla="*/ 24637 h 168228"/>
                  <a:gd name="connsiteX12" fmla="*/ 269081 w 538163"/>
                  <a:gd name="connsiteY12" fmla="*/ 0 h 1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8163" h="168228">
                    <a:moveTo>
                      <a:pt x="269081" y="0"/>
                    </a:moveTo>
                    <a:cubicBezTo>
                      <a:pt x="359167" y="0"/>
                      <a:pt x="440725" y="9415"/>
                      <a:pt x="499761" y="24637"/>
                    </a:cubicBezTo>
                    <a:lnTo>
                      <a:pt x="528966" y="35805"/>
                    </a:lnTo>
                    <a:lnTo>
                      <a:pt x="538163" y="84114"/>
                    </a:lnTo>
                    <a:lnTo>
                      <a:pt x="528966" y="132423"/>
                    </a:lnTo>
                    <a:lnTo>
                      <a:pt x="499761" y="143592"/>
                    </a:lnTo>
                    <a:cubicBezTo>
                      <a:pt x="440725" y="158813"/>
                      <a:pt x="359167" y="168228"/>
                      <a:pt x="269081" y="168228"/>
                    </a:cubicBezTo>
                    <a:cubicBezTo>
                      <a:pt x="178995" y="168228"/>
                      <a:pt x="97437" y="158813"/>
                      <a:pt x="38401" y="143592"/>
                    </a:cubicBezTo>
                    <a:lnTo>
                      <a:pt x="9197" y="132424"/>
                    </a:lnTo>
                    <a:lnTo>
                      <a:pt x="0" y="84114"/>
                    </a:lnTo>
                    <a:lnTo>
                      <a:pt x="9197" y="35805"/>
                    </a:lnTo>
                    <a:lnTo>
                      <a:pt x="38401" y="24637"/>
                    </a:lnTo>
                    <a:cubicBezTo>
                      <a:pt x="97437" y="9415"/>
                      <a:pt x="178995" y="0"/>
                      <a:pt x="26908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52375DA-C869-4FF7-BF7F-288ED50FCA3E}"/>
                  </a:ext>
                </a:extLst>
              </p:cNvPr>
              <p:cNvSpPr/>
              <p:nvPr/>
            </p:nvSpPr>
            <p:spPr>
              <a:xfrm>
                <a:off x="2199867" y="4103531"/>
                <a:ext cx="476250" cy="197732"/>
              </a:xfrm>
              <a:custGeom>
                <a:avLst/>
                <a:gdLst>
                  <a:gd name="connsiteX0" fmla="*/ 269081 w 538163"/>
                  <a:gd name="connsiteY0" fmla="*/ 0 h 168228"/>
                  <a:gd name="connsiteX1" fmla="*/ 499761 w 538163"/>
                  <a:gd name="connsiteY1" fmla="*/ 24637 h 168228"/>
                  <a:gd name="connsiteX2" fmla="*/ 528966 w 538163"/>
                  <a:gd name="connsiteY2" fmla="*/ 35805 h 168228"/>
                  <a:gd name="connsiteX3" fmla="*/ 538163 w 538163"/>
                  <a:gd name="connsiteY3" fmla="*/ 84114 h 168228"/>
                  <a:gd name="connsiteX4" fmla="*/ 528966 w 538163"/>
                  <a:gd name="connsiteY4" fmla="*/ 132423 h 168228"/>
                  <a:gd name="connsiteX5" fmla="*/ 499761 w 538163"/>
                  <a:gd name="connsiteY5" fmla="*/ 143592 h 168228"/>
                  <a:gd name="connsiteX6" fmla="*/ 269081 w 538163"/>
                  <a:gd name="connsiteY6" fmla="*/ 168228 h 168228"/>
                  <a:gd name="connsiteX7" fmla="*/ 38401 w 538163"/>
                  <a:gd name="connsiteY7" fmla="*/ 143592 h 168228"/>
                  <a:gd name="connsiteX8" fmla="*/ 9197 w 538163"/>
                  <a:gd name="connsiteY8" fmla="*/ 132424 h 168228"/>
                  <a:gd name="connsiteX9" fmla="*/ 0 w 538163"/>
                  <a:gd name="connsiteY9" fmla="*/ 84114 h 168228"/>
                  <a:gd name="connsiteX10" fmla="*/ 9197 w 538163"/>
                  <a:gd name="connsiteY10" fmla="*/ 35805 h 168228"/>
                  <a:gd name="connsiteX11" fmla="*/ 38401 w 538163"/>
                  <a:gd name="connsiteY11" fmla="*/ 24637 h 168228"/>
                  <a:gd name="connsiteX12" fmla="*/ 269081 w 538163"/>
                  <a:gd name="connsiteY12" fmla="*/ 0 h 1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8163" h="168228">
                    <a:moveTo>
                      <a:pt x="269081" y="0"/>
                    </a:moveTo>
                    <a:cubicBezTo>
                      <a:pt x="359167" y="0"/>
                      <a:pt x="440725" y="9415"/>
                      <a:pt x="499761" y="24637"/>
                    </a:cubicBezTo>
                    <a:lnTo>
                      <a:pt x="528966" y="35805"/>
                    </a:lnTo>
                    <a:lnTo>
                      <a:pt x="538163" y="84114"/>
                    </a:lnTo>
                    <a:lnTo>
                      <a:pt x="528966" y="132423"/>
                    </a:lnTo>
                    <a:lnTo>
                      <a:pt x="499761" y="143592"/>
                    </a:lnTo>
                    <a:cubicBezTo>
                      <a:pt x="440725" y="158813"/>
                      <a:pt x="359167" y="168228"/>
                      <a:pt x="269081" y="168228"/>
                    </a:cubicBezTo>
                    <a:cubicBezTo>
                      <a:pt x="178995" y="168228"/>
                      <a:pt x="97437" y="158813"/>
                      <a:pt x="38401" y="143592"/>
                    </a:cubicBezTo>
                    <a:lnTo>
                      <a:pt x="9197" y="132424"/>
                    </a:lnTo>
                    <a:lnTo>
                      <a:pt x="0" y="84114"/>
                    </a:lnTo>
                    <a:lnTo>
                      <a:pt x="9197" y="35805"/>
                    </a:lnTo>
                    <a:lnTo>
                      <a:pt x="38401" y="24637"/>
                    </a:lnTo>
                    <a:cubicBezTo>
                      <a:pt x="97437" y="9415"/>
                      <a:pt x="178995" y="0"/>
                      <a:pt x="26908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BDFA2B53-4239-489F-A94F-2355B2D29926}"/>
                  </a:ext>
                </a:extLst>
              </p:cNvPr>
              <p:cNvSpPr/>
              <p:nvPr/>
            </p:nvSpPr>
            <p:spPr>
              <a:xfrm>
                <a:off x="2204630" y="4237653"/>
                <a:ext cx="466724" cy="168228"/>
              </a:xfrm>
              <a:custGeom>
                <a:avLst/>
                <a:gdLst>
                  <a:gd name="connsiteX0" fmla="*/ 269081 w 538163"/>
                  <a:gd name="connsiteY0" fmla="*/ 0 h 168228"/>
                  <a:gd name="connsiteX1" fmla="*/ 499761 w 538163"/>
                  <a:gd name="connsiteY1" fmla="*/ 24637 h 168228"/>
                  <a:gd name="connsiteX2" fmla="*/ 528966 w 538163"/>
                  <a:gd name="connsiteY2" fmla="*/ 35805 h 168228"/>
                  <a:gd name="connsiteX3" fmla="*/ 538163 w 538163"/>
                  <a:gd name="connsiteY3" fmla="*/ 84114 h 168228"/>
                  <a:gd name="connsiteX4" fmla="*/ 528966 w 538163"/>
                  <a:gd name="connsiteY4" fmla="*/ 132423 h 168228"/>
                  <a:gd name="connsiteX5" fmla="*/ 499761 w 538163"/>
                  <a:gd name="connsiteY5" fmla="*/ 143592 h 168228"/>
                  <a:gd name="connsiteX6" fmla="*/ 269081 w 538163"/>
                  <a:gd name="connsiteY6" fmla="*/ 168228 h 168228"/>
                  <a:gd name="connsiteX7" fmla="*/ 38401 w 538163"/>
                  <a:gd name="connsiteY7" fmla="*/ 143592 h 168228"/>
                  <a:gd name="connsiteX8" fmla="*/ 9197 w 538163"/>
                  <a:gd name="connsiteY8" fmla="*/ 132424 h 168228"/>
                  <a:gd name="connsiteX9" fmla="*/ 0 w 538163"/>
                  <a:gd name="connsiteY9" fmla="*/ 84114 h 168228"/>
                  <a:gd name="connsiteX10" fmla="*/ 9197 w 538163"/>
                  <a:gd name="connsiteY10" fmla="*/ 35805 h 168228"/>
                  <a:gd name="connsiteX11" fmla="*/ 38401 w 538163"/>
                  <a:gd name="connsiteY11" fmla="*/ 24637 h 168228"/>
                  <a:gd name="connsiteX12" fmla="*/ 269081 w 538163"/>
                  <a:gd name="connsiteY12" fmla="*/ 0 h 1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8163" h="168228">
                    <a:moveTo>
                      <a:pt x="269081" y="0"/>
                    </a:moveTo>
                    <a:cubicBezTo>
                      <a:pt x="359167" y="0"/>
                      <a:pt x="440725" y="9415"/>
                      <a:pt x="499761" y="24637"/>
                    </a:cubicBezTo>
                    <a:lnTo>
                      <a:pt x="528966" y="35805"/>
                    </a:lnTo>
                    <a:lnTo>
                      <a:pt x="538163" y="84114"/>
                    </a:lnTo>
                    <a:lnTo>
                      <a:pt x="528966" y="132423"/>
                    </a:lnTo>
                    <a:lnTo>
                      <a:pt x="499761" y="143592"/>
                    </a:lnTo>
                    <a:cubicBezTo>
                      <a:pt x="440725" y="158813"/>
                      <a:pt x="359167" y="168228"/>
                      <a:pt x="269081" y="168228"/>
                    </a:cubicBezTo>
                    <a:cubicBezTo>
                      <a:pt x="178995" y="168228"/>
                      <a:pt x="97437" y="158813"/>
                      <a:pt x="38401" y="143592"/>
                    </a:cubicBezTo>
                    <a:lnTo>
                      <a:pt x="9197" y="132424"/>
                    </a:lnTo>
                    <a:lnTo>
                      <a:pt x="0" y="84114"/>
                    </a:lnTo>
                    <a:lnTo>
                      <a:pt x="9197" y="35805"/>
                    </a:lnTo>
                    <a:lnTo>
                      <a:pt x="38401" y="24637"/>
                    </a:lnTo>
                    <a:cubicBezTo>
                      <a:pt x="97437" y="9415"/>
                      <a:pt x="178995" y="0"/>
                      <a:pt x="26908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フリーフォーム: 図形 34">
                <a:extLst>
                  <a:ext uri="{FF2B5EF4-FFF2-40B4-BE49-F238E27FC236}">
                    <a16:creationId xmlns:a16="http://schemas.microsoft.com/office/drawing/2014/main" id="{CF6EFC67-FB23-4F16-A69A-85F144B83874}"/>
                  </a:ext>
                </a:extLst>
              </p:cNvPr>
              <p:cNvSpPr/>
              <p:nvPr/>
            </p:nvSpPr>
            <p:spPr>
              <a:xfrm>
                <a:off x="2214156" y="4341121"/>
                <a:ext cx="447672" cy="197732"/>
              </a:xfrm>
              <a:custGeom>
                <a:avLst/>
                <a:gdLst>
                  <a:gd name="connsiteX0" fmla="*/ 269081 w 538163"/>
                  <a:gd name="connsiteY0" fmla="*/ 0 h 168228"/>
                  <a:gd name="connsiteX1" fmla="*/ 499761 w 538163"/>
                  <a:gd name="connsiteY1" fmla="*/ 24637 h 168228"/>
                  <a:gd name="connsiteX2" fmla="*/ 528966 w 538163"/>
                  <a:gd name="connsiteY2" fmla="*/ 35805 h 168228"/>
                  <a:gd name="connsiteX3" fmla="*/ 538163 w 538163"/>
                  <a:gd name="connsiteY3" fmla="*/ 84114 h 168228"/>
                  <a:gd name="connsiteX4" fmla="*/ 528966 w 538163"/>
                  <a:gd name="connsiteY4" fmla="*/ 132423 h 168228"/>
                  <a:gd name="connsiteX5" fmla="*/ 499761 w 538163"/>
                  <a:gd name="connsiteY5" fmla="*/ 143592 h 168228"/>
                  <a:gd name="connsiteX6" fmla="*/ 269081 w 538163"/>
                  <a:gd name="connsiteY6" fmla="*/ 168228 h 168228"/>
                  <a:gd name="connsiteX7" fmla="*/ 38401 w 538163"/>
                  <a:gd name="connsiteY7" fmla="*/ 143592 h 168228"/>
                  <a:gd name="connsiteX8" fmla="*/ 9197 w 538163"/>
                  <a:gd name="connsiteY8" fmla="*/ 132424 h 168228"/>
                  <a:gd name="connsiteX9" fmla="*/ 0 w 538163"/>
                  <a:gd name="connsiteY9" fmla="*/ 84114 h 168228"/>
                  <a:gd name="connsiteX10" fmla="*/ 9197 w 538163"/>
                  <a:gd name="connsiteY10" fmla="*/ 35805 h 168228"/>
                  <a:gd name="connsiteX11" fmla="*/ 38401 w 538163"/>
                  <a:gd name="connsiteY11" fmla="*/ 24637 h 168228"/>
                  <a:gd name="connsiteX12" fmla="*/ 269081 w 538163"/>
                  <a:gd name="connsiteY12" fmla="*/ 0 h 1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8163" h="168228">
                    <a:moveTo>
                      <a:pt x="269081" y="0"/>
                    </a:moveTo>
                    <a:cubicBezTo>
                      <a:pt x="359167" y="0"/>
                      <a:pt x="440725" y="9415"/>
                      <a:pt x="499761" y="24637"/>
                    </a:cubicBezTo>
                    <a:lnTo>
                      <a:pt x="528966" y="35805"/>
                    </a:lnTo>
                    <a:lnTo>
                      <a:pt x="538163" y="84114"/>
                    </a:lnTo>
                    <a:lnTo>
                      <a:pt x="528966" y="132423"/>
                    </a:lnTo>
                    <a:lnTo>
                      <a:pt x="499761" y="143592"/>
                    </a:lnTo>
                    <a:cubicBezTo>
                      <a:pt x="440725" y="158813"/>
                      <a:pt x="359167" y="168228"/>
                      <a:pt x="269081" y="168228"/>
                    </a:cubicBezTo>
                    <a:cubicBezTo>
                      <a:pt x="178995" y="168228"/>
                      <a:pt x="97437" y="158813"/>
                      <a:pt x="38401" y="143592"/>
                    </a:cubicBezTo>
                    <a:lnTo>
                      <a:pt x="9197" y="132424"/>
                    </a:lnTo>
                    <a:lnTo>
                      <a:pt x="0" y="84114"/>
                    </a:lnTo>
                    <a:lnTo>
                      <a:pt x="9197" y="35805"/>
                    </a:lnTo>
                    <a:lnTo>
                      <a:pt x="38401" y="24637"/>
                    </a:lnTo>
                    <a:cubicBezTo>
                      <a:pt x="97437" y="9415"/>
                      <a:pt x="178995" y="0"/>
                      <a:pt x="26908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フリーフォーム: 図形 35">
                <a:extLst>
                  <a:ext uri="{FF2B5EF4-FFF2-40B4-BE49-F238E27FC236}">
                    <a16:creationId xmlns:a16="http://schemas.microsoft.com/office/drawing/2014/main" id="{28788E21-2467-4751-8FB5-D455648EF735}"/>
                  </a:ext>
                </a:extLst>
              </p:cNvPr>
              <p:cNvSpPr/>
              <p:nvPr/>
            </p:nvSpPr>
            <p:spPr>
              <a:xfrm>
                <a:off x="2218918" y="4473395"/>
                <a:ext cx="438148" cy="197731"/>
              </a:xfrm>
              <a:custGeom>
                <a:avLst/>
                <a:gdLst>
                  <a:gd name="connsiteX0" fmla="*/ 269081 w 538163"/>
                  <a:gd name="connsiteY0" fmla="*/ 0 h 168228"/>
                  <a:gd name="connsiteX1" fmla="*/ 499761 w 538163"/>
                  <a:gd name="connsiteY1" fmla="*/ 24637 h 168228"/>
                  <a:gd name="connsiteX2" fmla="*/ 528966 w 538163"/>
                  <a:gd name="connsiteY2" fmla="*/ 35805 h 168228"/>
                  <a:gd name="connsiteX3" fmla="*/ 538163 w 538163"/>
                  <a:gd name="connsiteY3" fmla="*/ 84114 h 168228"/>
                  <a:gd name="connsiteX4" fmla="*/ 528966 w 538163"/>
                  <a:gd name="connsiteY4" fmla="*/ 132423 h 168228"/>
                  <a:gd name="connsiteX5" fmla="*/ 499761 w 538163"/>
                  <a:gd name="connsiteY5" fmla="*/ 143592 h 168228"/>
                  <a:gd name="connsiteX6" fmla="*/ 269081 w 538163"/>
                  <a:gd name="connsiteY6" fmla="*/ 168228 h 168228"/>
                  <a:gd name="connsiteX7" fmla="*/ 38401 w 538163"/>
                  <a:gd name="connsiteY7" fmla="*/ 143592 h 168228"/>
                  <a:gd name="connsiteX8" fmla="*/ 9197 w 538163"/>
                  <a:gd name="connsiteY8" fmla="*/ 132424 h 168228"/>
                  <a:gd name="connsiteX9" fmla="*/ 0 w 538163"/>
                  <a:gd name="connsiteY9" fmla="*/ 84114 h 168228"/>
                  <a:gd name="connsiteX10" fmla="*/ 9197 w 538163"/>
                  <a:gd name="connsiteY10" fmla="*/ 35805 h 168228"/>
                  <a:gd name="connsiteX11" fmla="*/ 38401 w 538163"/>
                  <a:gd name="connsiteY11" fmla="*/ 24637 h 168228"/>
                  <a:gd name="connsiteX12" fmla="*/ 269081 w 538163"/>
                  <a:gd name="connsiteY12" fmla="*/ 0 h 1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8163" h="168228">
                    <a:moveTo>
                      <a:pt x="269081" y="0"/>
                    </a:moveTo>
                    <a:cubicBezTo>
                      <a:pt x="359167" y="0"/>
                      <a:pt x="440725" y="9415"/>
                      <a:pt x="499761" y="24637"/>
                    </a:cubicBezTo>
                    <a:lnTo>
                      <a:pt x="528966" y="35805"/>
                    </a:lnTo>
                    <a:lnTo>
                      <a:pt x="538163" y="84114"/>
                    </a:lnTo>
                    <a:lnTo>
                      <a:pt x="528966" y="132423"/>
                    </a:lnTo>
                    <a:lnTo>
                      <a:pt x="499761" y="143592"/>
                    </a:lnTo>
                    <a:cubicBezTo>
                      <a:pt x="440725" y="158813"/>
                      <a:pt x="359167" y="168228"/>
                      <a:pt x="269081" y="168228"/>
                    </a:cubicBezTo>
                    <a:cubicBezTo>
                      <a:pt x="178995" y="168228"/>
                      <a:pt x="97437" y="158813"/>
                      <a:pt x="38401" y="143592"/>
                    </a:cubicBezTo>
                    <a:lnTo>
                      <a:pt x="9197" y="132424"/>
                    </a:lnTo>
                    <a:lnTo>
                      <a:pt x="0" y="84114"/>
                    </a:lnTo>
                    <a:lnTo>
                      <a:pt x="9197" y="35805"/>
                    </a:lnTo>
                    <a:lnTo>
                      <a:pt x="38401" y="24637"/>
                    </a:lnTo>
                    <a:cubicBezTo>
                      <a:pt x="97437" y="9415"/>
                      <a:pt x="178995" y="0"/>
                      <a:pt x="26908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3E076060-F6F8-4A6C-B19D-0EF4CFE4A97D}"/>
                  </a:ext>
                </a:extLst>
              </p:cNvPr>
              <p:cNvSpPr/>
              <p:nvPr/>
            </p:nvSpPr>
            <p:spPr>
              <a:xfrm>
                <a:off x="2228443" y="4607516"/>
                <a:ext cx="419098" cy="168228"/>
              </a:xfrm>
              <a:custGeom>
                <a:avLst/>
                <a:gdLst>
                  <a:gd name="connsiteX0" fmla="*/ 269081 w 538163"/>
                  <a:gd name="connsiteY0" fmla="*/ 0 h 168228"/>
                  <a:gd name="connsiteX1" fmla="*/ 499761 w 538163"/>
                  <a:gd name="connsiteY1" fmla="*/ 24637 h 168228"/>
                  <a:gd name="connsiteX2" fmla="*/ 528966 w 538163"/>
                  <a:gd name="connsiteY2" fmla="*/ 35805 h 168228"/>
                  <a:gd name="connsiteX3" fmla="*/ 538163 w 538163"/>
                  <a:gd name="connsiteY3" fmla="*/ 84114 h 168228"/>
                  <a:gd name="connsiteX4" fmla="*/ 528966 w 538163"/>
                  <a:gd name="connsiteY4" fmla="*/ 132423 h 168228"/>
                  <a:gd name="connsiteX5" fmla="*/ 499761 w 538163"/>
                  <a:gd name="connsiteY5" fmla="*/ 143592 h 168228"/>
                  <a:gd name="connsiteX6" fmla="*/ 269081 w 538163"/>
                  <a:gd name="connsiteY6" fmla="*/ 168228 h 168228"/>
                  <a:gd name="connsiteX7" fmla="*/ 38401 w 538163"/>
                  <a:gd name="connsiteY7" fmla="*/ 143592 h 168228"/>
                  <a:gd name="connsiteX8" fmla="*/ 9197 w 538163"/>
                  <a:gd name="connsiteY8" fmla="*/ 132424 h 168228"/>
                  <a:gd name="connsiteX9" fmla="*/ 0 w 538163"/>
                  <a:gd name="connsiteY9" fmla="*/ 84114 h 168228"/>
                  <a:gd name="connsiteX10" fmla="*/ 9197 w 538163"/>
                  <a:gd name="connsiteY10" fmla="*/ 35805 h 168228"/>
                  <a:gd name="connsiteX11" fmla="*/ 38401 w 538163"/>
                  <a:gd name="connsiteY11" fmla="*/ 24637 h 168228"/>
                  <a:gd name="connsiteX12" fmla="*/ 269081 w 538163"/>
                  <a:gd name="connsiteY12" fmla="*/ 0 h 1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8163" h="168228">
                    <a:moveTo>
                      <a:pt x="269081" y="0"/>
                    </a:moveTo>
                    <a:cubicBezTo>
                      <a:pt x="359167" y="0"/>
                      <a:pt x="440725" y="9415"/>
                      <a:pt x="499761" y="24637"/>
                    </a:cubicBezTo>
                    <a:lnTo>
                      <a:pt x="528966" y="35805"/>
                    </a:lnTo>
                    <a:lnTo>
                      <a:pt x="538163" y="84114"/>
                    </a:lnTo>
                    <a:lnTo>
                      <a:pt x="528966" y="132423"/>
                    </a:lnTo>
                    <a:lnTo>
                      <a:pt x="499761" y="143592"/>
                    </a:lnTo>
                    <a:cubicBezTo>
                      <a:pt x="440725" y="158813"/>
                      <a:pt x="359167" y="168228"/>
                      <a:pt x="269081" y="168228"/>
                    </a:cubicBezTo>
                    <a:cubicBezTo>
                      <a:pt x="178995" y="168228"/>
                      <a:pt x="97437" y="158813"/>
                      <a:pt x="38401" y="143592"/>
                    </a:cubicBezTo>
                    <a:lnTo>
                      <a:pt x="9197" y="132424"/>
                    </a:lnTo>
                    <a:lnTo>
                      <a:pt x="0" y="84114"/>
                    </a:lnTo>
                    <a:lnTo>
                      <a:pt x="9197" y="35805"/>
                    </a:lnTo>
                    <a:lnTo>
                      <a:pt x="38401" y="24637"/>
                    </a:lnTo>
                    <a:cubicBezTo>
                      <a:pt x="97437" y="9415"/>
                      <a:pt x="178995" y="0"/>
                      <a:pt x="26908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4CF6D662-0E98-49B2-B18D-8E50F46CBDAF}"/>
                  </a:ext>
                </a:extLst>
              </p:cNvPr>
              <p:cNvSpPr/>
              <p:nvPr/>
            </p:nvSpPr>
            <p:spPr>
              <a:xfrm>
                <a:off x="2252256" y="4698003"/>
                <a:ext cx="371472" cy="168228"/>
              </a:xfrm>
              <a:custGeom>
                <a:avLst/>
                <a:gdLst>
                  <a:gd name="connsiteX0" fmla="*/ 269081 w 538163"/>
                  <a:gd name="connsiteY0" fmla="*/ 0 h 168228"/>
                  <a:gd name="connsiteX1" fmla="*/ 499761 w 538163"/>
                  <a:gd name="connsiteY1" fmla="*/ 24637 h 168228"/>
                  <a:gd name="connsiteX2" fmla="*/ 528966 w 538163"/>
                  <a:gd name="connsiteY2" fmla="*/ 35805 h 168228"/>
                  <a:gd name="connsiteX3" fmla="*/ 538163 w 538163"/>
                  <a:gd name="connsiteY3" fmla="*/ 84114 h 168228"/>
                  <a:gd name="connsiteX4" fmla="*/ 528966 w 538163"/>
                  <a:gd name="connsiteY4" fmla="*/ 132423 h 168228"/>
                  <a:gd name="connsiteX5" fmla="*/ 499761 w 538163"/>
                  <a:gd name="connsiteY5" fmla="*/ 143592 h 168228"/>
                  <a:gd name="connsiteX6" fmla="*/ 269081 w 538163"/>
                  <a:gd name="connsiteY6" fmla="*/ 168228 h 168228"/>
                  <a:gd name="connsiteX7" fmla="*/ 38401 w 538163"/>
                  <a:gd name="connsiteY7" fmla="*/ 143592 h 168228"/>
                  <a:gd name="connsiteX8" fmla="*/ 9197 w 538163"/>
                  <a:gd name="connsiteY8" fmla="*/ 132424 h 168228"/>
                  <a:gd name="connsiteX9" fmla="*/ 0 w 538163"/>
                  <a:gd name="connsiteY9" fmla="*/ 84114 h 168228"/>
                  <a:gd name="connsiteX10" fmla="*/ 9197 w 538163"/>
                  <a:gd name="connsiteY10" fmla="*/ 35805 h 168228"/>
                  <a:gd name="connsiteX11" fmla="*/ 38401 w 538163"/>
                  <a:gd name="connsiteY11" fmla="*/ 24637 h 168228"/>
                  <a:gd name="connsiteX12" fmla="*/ 269081 w 538163"/>
                  <a:gd name="connsiteY12" fmla="*/ 0 h 168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38163" h="168228">
                    <a:moveTo>
                      <a:pt x="269081" y="0"/>
                    </a:moveTo>
                    <a:cubicBezTo>
                      <a:pt x="359167" y="0"/>
                      <a:pt x="440725" y="9415"/>
                      <a:pt x="499761" y="24637"/>
                    </a:cubicBezTo>
                    <a:lnTo>
                      <a:pt x="528966" y="35805"/>
                    </a:lnTo>
                    <a:lnTo>
                      <a:pt x="538163" y="84114"/>
                    </a:lnTo>
                    <a:lnTo>
                      <a:pt x="528966" y="132423"/>
                    </a:lnTo>
                    <a:lnTo>
                      <a:pt x="499761" y="143592"/>
                    </a:lnTo>
                    <a:cubicBezTo>
                      <a:pt x="440725" y="158813"/>
                      <a:pt x="359167" y="168228"/>
                      <a:pt x="269081" y="168228"/>
                    </a:cubicBezTo>
                    <a:cubicBezTo>
                      <a:pt x="178995" y="168228"/>
                      <a:pt x="97437" y="158813"/>
                      <a:pt x="38401" y="143592"/>
                    </a:cubicBezTo>
                    <a:lnTo>
                      <a:pt x="9197" y="132424"/>
                    </a:lnTo>
                    <a:lnTo>
                      <a:pt x="0" y="84114"/>
                    </a:lnTo>
                    <a:lnTo>
                      <a:pt x="9197" y="35805"/>
                    </a:lnTo>
                    <a:lnTo>
                      <a:pt x="38401" y="24637"/>
                    </a:lnTo>
                    <a:cubicBezTo>
                      <a:pt x="97437" y="9415"/>
                      <a:pt x="178995" y="0"/>
                      <a:pt x="269081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6EC92BC0-E025-43D8-A042-CC6B814C4397}"/>
                  </a:ext>
                </a:extLst>
              </p:cNvPr>
              <p:cNvSpPr/>
              <p:nvPr/>
            </p:nvSpPr>
            <p:spPr>
              <a:xfrm>
                <a:off x="2207012" y="4810951"/>
                <a:ext cx="466723" cy="222254"/>
              </a:xfrm>
              <a:custGeom>
                <a:avLst/>
                <a:gdLst>
                  <a:gd name="connsiteX0" fmla="*/ 269081 w 538163"/>
                  <a:gd name="connsiteY0" fmla="*/ 0 h 168228"/>
                  <a:gd name="connsiteX1" fmla="*/ 499761 w 538163"/>
                  <a:gd name="connsiteY1" fmla="*/ 24637 h 168228"/>
                  <a:gd name="connsiteX2" fmla="*/ 528966 w 538163"/>
                  <a:gd name="connsiteY2" fmla="*/ 35805 h 168228"/>
                  <a:gd name="connsiteX3" fmla="*/ 538163 w 538163"/>
                  <a:gd name="connsiteY3" fmla="*/ 84114 h 168228"/>
                  <a:gd name="connsiteX4" fmla="*/ 528966 w 538163"/>
                  <a:gd name="connsiteY4" fmla="*/ 132423 h 168228"/>
                  <a:gd name="connsiteX5" fmla="*/ 499761 w 538163"/>
                  <a:gd name="connsiteY5" fmla="*/ 143592 h 168228"/>
                  <a:gd name="connsiteX6" fmla="*/ 269081 w 538163"/>
                  <a:gd name="connsiteY6" fmla="*/ 168228 h 168228"/>
                  <a:gd name="connsiteX7" fmla="*/ 38401 w 538163"/>
                  <a:gd name="connsiteY7" fmla="*/ 143592 h 168228"/>
                  <a:gd name="connsiteX8" fmla="*/ 9197 w 538163"/>
                  <a:gd name="connsiteY8" fmla="*/ 132424 h 168228"/>
                  <a:gd name="connsiteX9" fmla="*/ 0 w 538163"/>
                  <a:gd name="connsiteY9" fmla="*/ 84114 h 168228"/>
                  <a:gd name="connsiteX10" fmla="*/ 9197 w 538163"/>
                  <a:gd name="connsiteY10" fmla="*/ 35805 h 168228"/>
                  <a:gd name="connsiteX11" fmla="*/ 38401 w 538163"/>
                  <a:gd name="connsiteY11" fmla="*/ 24637 h 168228"/>
                  <a:gd name="connsiteX12" fmla="*/ 269081 w 538163"/>
                  <a:gd name="connsiteY12" fmla="*/ 0 h 168228"/>
                  <a:gd name="connsiteX0" fmla="*/ 269081 w 538163"/>
                  <a:gd name="connsiteY0" fmla="*/ 0 h 168228"/>
                  <a:gd name="connsiteX1" fmla="*/ 499761 w 538163"/>
                  <a:gd name="connsiteY1" fmla="*/ 24637 h 168228"/>
                  <a:gd name="connsiteX2" fmla="*/ 528966 w 538163"/>
                  <a:gd name="connsiteY2" fmla="*/ 35805 h 168228"/>
                  <a:gd name="connsiteX3" fmla="*/ 538163 w 538163"/>
                  <a:gd name="connsiteY3" fmla="*/ 84114 h 168228"/>
                  <a:gd name="connsiteX4" fmla="*/ 528966 w 538163"/>
                  <a:gd name="connsiteY4" fmla="*/ 132423 h 168228"/>
                  <a:gd name="connsiteX5" fmla="*/ 499761 w 538163"/>
                  <a:gd name="connsiteY5" fmla="*/ 143592 h 168228"/>
                  <a:gd name="connsiteX6" fmla="*/ 269081 w 538163"/>
                  <a:gd name="connsiteY6" fmla="*/ 168228 h 168228"/>
                  <a:gd name="connsiteX7" fmla="*/ 38401 w 538163"/>
                  <a:gd name="connsiteY7" fmla="*/ 143592 h 168228"/>
                  <a:gd name="connsiteX8" fmla="*/ 9197 w 538163"/>
                  <a:gd name="connsiteY8" fmla="*/ 132424 h 168228"/>
                  <a:gd name="connsiteX9" fmla="*/ 0 w 538163"/>
                  <a:gd name="connsiteY9" fmla="*/ 84114 h 168228"/>
                  <a:gd name="connsiteX10" fmla="*/ 38401 w 538163"/>
                  <a:gd name="connsiteY10" fmla="*/ 24637 h 168228"/>
                  <a:gd name="connsiteX11" fmla="*/ 269081 w 538163"/>
                  <a:gd name="connsiteY11" fmla="*/ 0 h 168228"/>
                  <a:gd name="connsiteX0" fmla="*/ 269081 w 538163"/>
                  <a:gd name="connsiteY0" fmla="*/ 0 h 168228"/>
                  <a:gd name="connsiteX1" fmla="*/ 499761 w 538163"/>
                  <a:gd name="connsiteY1" fmla="*/ 24637 h 168228"/>
                  <a:gd name="connsiteX2" fmla="*/ 538163 w 538163"/>
                  <a:gd name="connsiteY2" fmla="*/ 84114 h 168228"/>
                  <a:gd name="connsiteX3" fmla="*/ 528966 w 538163"/>
                  <a:gd name="connsiteY3" fmla="*/ 132423 h 168228"/>
                  <a:gd name="connsiteX4" fmla="*/ 499761 w 538163"/>
                  <a:gd name="connsiteY4" fmla="*/ 143592 h 168228"/>
                  <a:gd name="connsiteX5" fmla="*/ 269081 w 538163"/>
                  <a:gd name="connsiteY5" fmla="*/ 168228 h 168228"/>
                  <a:gd name="connsiteX6" fmla="*/ 38401 w 538163"/>
                  <a:gd name="connsiteY6" fmla="*/ 143592 h 168228"/>
                  <a:gd name="connsiteX7" fmla="*/ 9197 w 538163"/>
                  <a:gd name="connsiteY7" fmla="*/ 132424 h 168228"/>
                  <a:gd name="connsiteX8" fmla="*/ 0 w 538163"/>
                  <a:gd name="connsiteY8" fmla="*/ 84114 h 168228"/>
                  <a:gd name="connsiteX9" fmla="*/ 38401 w 538163"/>
                  <a:gd name="connsiteY9" fmla="*/ 24637 h 168228"/>
                  <a:gd name="connsiteX10" fmla="*/ 269081 w 538163"/>
                  <a:gd name="connsiteY10" fmla="*/ 0 h 168228"/>
                  <a:gd name="connsiteX0" fmla="*/ 269081 w 538163"/>
                  <a:gd name="connsiteY0" fmla="*/ 853 h 169081"/>
                  <a:gd name="connsiteX1" fmla="*/ 499761 w 538163"/>
                  <a:gd name="connsiteY1" fmla="*/ 25490 h 169081"/>
                  <a:gd name="connsiteX2" fmla="*/ 538163 w 538163"/>
                  <a:gd name="connsiteY2" fmla="*/ 84967 h 169081"/>
                  <a:gd name="connsiteX3" fmla="*/ 528966 w 538163"/>
                  <a:gd name="connsiteY3" fmla="*/ 133276 h 169081"/>
                  <a:gd name="connsiteX4" fmla="*/ 499761 w 538163"/>
                  <a:gd name="connsiteY4" fmla="*/ 144445 h 169081"/>
                  <a:gd name="connsiteX5" fmla="*/ 269081 w 538163"/>
                  <a:gd name="connsiteY5" fmla="*/ 169081 h 169081"/>
                  <a:gd name="connsiteX6" fmla="*/ 38401 w 538163"/>
                  <a:gd name="connsiteY6" fmla="*/ 144445 h 169081"/>
                  <a:gd name="connsiteX7" fmla="*/ 9197 w 538163"/>
                  <a:gd name="connsiteY7" fmla="*/ 133277 h 169081"/>
                  <a:gd name="connsiteX8" fmla="*/ 0 w 538163"/>
                  <a:gd name="connsiteY8" fmla="*/ 84967 h 169081"/>
                  <a:gd name="connsiteX9" fmla="*/ 60145 w 538163"/>
                  <a:gd name="connsiteY9" fmla="*/ 14188 h 169081"/>
                  <a:gd name="connsiteX10" fmla="*/ 269081 w 538163"/>
                  <a:gd name="connsiteY10" fmla="*/ 853 h 169081"/>
                  <a:gd name="connsiteX0" fmla="*/ 269081 w 538163"/>
                  <a:gd name="connsiteY0" fmla="*/ 1293 h 169521"/>
                  <a:gd name="connsiteX1" fmla="*/ 483454 w 538163"/>
                  <a:gd name="connsiteY1" fmla="*/ 10860 h 169521"/>
                  <a:gd name="connsiteX2" fmla="*/ 538163 w 538163"/>
                  <a:gd name="connsiteY2" fmla="*/ 85407 h 169521"/>
                  <a:gd name="connsiteX3" fmla="*/ 528966 w 538163"/>
                  <a:gd name="connsiteY3" fmla="*/ 133716 h 169521"/>
                  <a:gd name="connsiteX4" fmla="*/ 499761 w 538163"/>
                  <a:gd name="connsiteY4" fmla="*/ 144885 h 169521"/>
                  <a:gd name="connsiteX5" fmla="*/ 269081 w 538163"/>
                  <a:gd name="connsiteY5" fmla="*/ 169521 h 169521"/>
                  <a:gd name="connsiteX6" fmla="*/ 38401 w 538163"/>
                  <a:gd name="connsiteY6" fmla="*/ 144885 h 169521"/>
                  <a:gd name="connsiteX7" fmla="*/ 9197 w 538163"/>
                  <a:gd name="connsiteY7" fmla="*/ 133717 h 169521"/>
                  <a:gd name="connsiteX8" fmla="*/ 0 w 538163"/>
                  <a:gd name="connsiteY8" fmla="*/ 85407 h 169521"/>
                  <a:gd name="connsiteX9" fmla="*/ 60145 w 538163"/>
                  <a:gd name="connsiteY9" fmla="*/ 14628 h 169521"/>
                  <a:gd name="connsiteX10" fmla="*/ 269081 w 538163"/>
                  <a:gd name="connsiteY10" fmla="*/ 1293 h 169521"/>
                  <a:gd name="connsiteX0" fmla="*/ 269082 w 538163"/>
                  <a:gd name="connsiteY0" fmla="*/ 86 h 175850"/>
                  <a:gd name="connsiteX1" fmla="*/ 483454 w 538163"/>
                  <a:gd name="connsiteY1" fmla="*/ 17189 h 175850"/>
                  <a:gd name="connsiteX2" fmla="*/ 538163 w 538163"/>
                  <a:gd name="connsiteY2" fmla="*/ 91736 h 175850"/>
                  <a:gd name="connsiteX3" fmla="*/ 528966 w 538163"/>
                  <a:gd name="connsiteY3" fmla="*/ 140045 h 175850"/>
                  <a:gd name="connsiteX4" fmla="*/ 499761 w 538163"/>
                  <a:gd name="connsiteY4" fmla="*/ 151214 h 175850"/>
                  <a:gd name="connsiteX5" fmla="*/ 269081 w 538163"/>
                  <a:gd name="connsiteY5" fmla="*/ 175850 h 175850"/>
                  <a:gd name="connsiteX6" fmla="*/ 38401 w 538163"/>
                  <a:gd name="connsiteY6" fmla="*/ 151214 h 175850"/>
                  <a:gd name="connsiteX7" fmla="*/ 9197 w 538163"/>
                  <a:gd name="connsiteY7" fmla="*/ 140046 h 175850"/>
                  <a:gd name="connsiteX8" fmla="*/ 0 w 538163"/>
                  <a:gd name="connsiteY8" fmla="*/ 91736 h 175850"/>
                  <a:gd name="connsiteX9" fmla="*/ 60145 w 538163"/>
                  <a:gd name="connsiteY9" fmla="*/ 20957 h 175850"/>
                  <a:gd name="connsiteX10" fmla="*/ 269082 w 538163"/>
                  <a:gd name="connsiteY10" fmla="*/ 86 h 175850"/>
                  <a:gd name="connsiteX0" fmla="*/ 269082 w 538163"/>
                  <a:gd name="connsiteY0" fmla="*/ 62 h 175826"/>
                  <a:gd name="connsiteX1" fmla="*/ 483454 w 538163"/>
                  <a:gd name="connsiteY1" fmla="*/ 17165 h 175826"/>
                  <a:gd name="connsiteX2" fmla="*/ 538163 w 538163"/>
                  <a:gd name="connsiteY2" fmla="*/ 91712 h 175826"/>
                  <a:gd name="connsiteX3" fmla="*/ 528966 w 538163"/>
                  <a:gd name="connsiteY3" fmla="*/ 140021 h 175826"/>
                  <a:gd name="connsiteX4" fmla="*/ 499761 w 538163"/>
                  <a:gd name="connsiteY4" fmla="*/ 151190 h 175826"/>
                  <a:gd name="connsiteX5" fmla="*/ 269081 w 538163"/>
                  <a:gd name="connsiteY5" fmla="*/ 175826 h 175826"/>
                  <a:gd name="connsiteX6" fmla="*/ 38401 w 538163"/>
                  <a:gd name="connsiteY6" fmla="*/ 151190 h 175826"/>
                  <a:gd name="connsiteX7" fmla="*/ 9197 w 538163"/>
                  <a:gd name="connsiteY7" fmla="*/ 140022 h 175826"/>
                  <a:gd name="connsiteX8" fmla="*/ 0 w 538163"/>
                  <a:gd name="connsiteY8" fmla="*/ 91712 h 175826"/>
                  <a:gd name="connsiteX9" fmla="*/ 73735 w 538163"/>
                  <a:gd name="connsiteY9" fmla="*/ 15282 h 175826"/>
                  <a:gd name="connsiteX10" fmla="*/ 269082 w 538163"/>
                  <a:gd name="connsiteY10" fmla="*/ 62 h 175826"/>
                  <a:gd name="connsiteX0" fmla="*/ 263645 w 532726"/>
                  <a:gd name="connsiteY0" fmla="*/ 62 h 175826"/>
                  <a:gd name="connsiteX1" fmla="*/ 478017 w 532726"/>
                  <a:gd name="connsiteY1" fmla="*/ 17165 h 175826"/>
                  <a:gd name="connsiteX2" fmla="*/ 532726 w 532726"/>
                  <a:gd name="connsiteY2" fmla="*/ 91712 h 175826"/>
                  <a:gd name="connsiteX3" fmla="*/ 523529 w 532726"/>
                  <a:gd name="connsiteY3" fmla="*/ 140021 h 175826"/>
                  <a:gd name="connsiteX4" fmla="*/ 494324 w 532726"/>
                  <a:gd name="connsiteY4" fmla="*/ 151190 h 175826"/>
                  <a:gd name="connsiteX5" fmla="*/ 263644 w 532726"/>
                  <a:gd name="connsiteY5" fmla="*/ 175826 h 175826"/>
                  <a:gd name="connsiteX6" fmla="*/ 32964 w 532726"/>
                  <a:gd name="connsiteY6" fmla="*/ 151190 h 175826"/>
                  <a:gd name="connsiteX7" fmla="*/ 3760 w 532726"/>
                  <a:gd name="connsiteY7" fmla="*/ 140022 h 175826"/>
                  <a:gd name="connsiteX8" fmla="*/ 0 w 532726"/>
                  <a:gd name="connsiteY8" fmla="*/ 78525 h 175826"/>
                  <a:gd name="connsiteX9" fmla="*/ 68298 w 532726"/>
                  <a:gd name="connsiteY9" fmla="*/ 15282 h 175826"/>
                  <a:gd name="connsiteX10" fmla="*/ 263645 w 532726"/>
                  <a:gd name="connsiteY10" fmla="*/ 62 h 17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32726" h="175826">
                    <a:moveTo>
                      <a:pt x="263645" y="62"/>
                    </a:moveTo>
                    <a:cubicBezTo>
                      <a:pt x="331931" y="376"/>
                      <a:pt x="418981" y="1943"/>
                      <a:pt x="478017" y="17165"/>
                    </a:cubicBezTo>
                    <a:lnTo>
                      <a:pt x="532726" y="91712"/>
                    </a:lnTo>
                    <a:lnTo>
                      <a:pt x="523529" y="140021"/>
                    </a:lnTo>
                    <a:lnTo>
                      <a:pt x="494324" y="151190"/>
                    </a:lnTo>
                    <a:cubicBezTo>
                      <a:pt x="435288" y="166411"/>
                      <a:pt x="353730" y="175826"/>
                      <a:pt x="263644" y="175826"/>
                    </a:cubicBezTo>
                    <a:cubicBezTo>
                      <a:pt x="173558" y="175826"/>
                      <a:pt x="92000" y="166411"/>
                      <a:pt x="32964" y="151190"/>
                    </a:cubicBezTo>
                    <a:lnTo>
                      <a:pt x="3760" y="140022"/>
                    </a:lnTo>
                    <a:lnTo>
                      <a:pt x="0" y="78525"/>
                    </a:lnTo>
                    <a:lnTo>
                      <a:pt x="68298" y="15282"/>
                    </a:lnTo>
                    <a:cubicBezTo>
                      <a:pt x="127334" y="60"/>
                      <a:pt x="195359" y="-252"/>
                      <a:pt x="263645" y="62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0">
                    <a:srgbClr val="C0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B2CBC266-5C02-44F9-871C-63D690A5A09D}"/>
                  </a:ext>
                </a:extLst>
              </p:cNvPr>
              <p:cNvSpPr/>
              <p:nvPr/>
            </p:nvSpPr>
            <p:spPr>
              <a:xfrm>
                <a:off x="2371316" y="2848897"/>
                <a:ext cx="126206" cy="192622"/>
              </a:xfrm>
              <a:custGeom>
                <a:avLst/>
                <a:gdLst>
                  <a:gd name="connsiteX0" fmla="*/ 330994 w 654843"/>
                  <a:gd name="connsiteY0" fmla="*/ 0 h 745116"/>
                  <a:gd name="connsiteX1" fmla="*/ 466007 w 654843"/>
                  <a:gd name="connsiteY1" fmla="*/ 7569 h 745116"/>
                  <a:gd name="connsiteX2" fmla="*/ 578669 w 654843"/>
                  <a:gd name="connsiteY2" fmla="*/ 27019 h 745116"/>
                  <a:gd name="connsiteX3" fmla="*/ 604678 w 654843"/>
                  <a:gd name="connsiteY3" fmla="*/ 85908 h 745116"/>
                  <a:gd name="connsiteX4" fmla="*/ 605119 w 654843"/>
                  <a:gd name="connsiteY4" fmla="*/ 99651 h 745116"/>
                  <a:gd name="connsiteX5" fmla="*/ 618623 w 654843"/>
                  <a:gd name="connsiteY5" fmla="*/ 127906 h 745116"/>
                  <a:gd name="connsiteX6" fmla="*/ 654843 w 654843"/>
                  <a:gd name="connsiteY6" fmla="*/ 390524 h 745116"/>
                  <a:gd name="connsiteX7" fmla="*/ 618623 w 654843"/>
                  <a:gd name="connsiteY7" fmla="*/ 653142 h 745116"/>
                  <a:gd name="connsiteX8" fmla="*/ 604886 w 654843"/>
                  <a:gd name="connsiteY8" fmla="*/ 681887 h 745116"/>
                  <a:gd name="connsiteX9" fmla="*/ 604678 w 654843"/>
                  <a:gd name="connsiteY9" fmla="*/ 688355 h 745116"/>
                  <a:gd name="connsiteX10" fmla="*/ 592661 w 654843"/>
                  <a:gd name="connsiteY10" fmla="*/ 715567 h 745116"/>
                  <a:gd name="connsiteX11" fmla="*/ 591759 w 654843"/>
                  <a:gd name="connsiteY11" fmla="*/ 715839 h 745116"/>
                  <a:gd name="connsiteX12" fmla="*/ 330994 w 654843"/>
                  <a:gd name="connsiteY12" fmla="*/ 745116 h 745116"/>
                  <a:gd name="connsiteX13" fmla="*/ 70230 w 654843"/>
                  <a:gd name="connsiteY13" fmla="*/ 715839 h 745116"/>
                  <a:gd name="connsiteX14" fmla="*/ 69328 w 654843"/>
                  <a:gd name="connsiteY14" fmla="*/ 715567 h 745116"/>
                  <a:gd name="connsiteX15" fmla="*/ 59675 w 654843"/>
                  <a:gd name="connsiteY15" fmla="*/ 693711 h 745116"/>
                  <a:gd name="connsiteX16" fmla="*/ 50175 w 654843"/>
                  <a:gd name="connsiteY16" fmla="*/ 682343 h 745116"/>
                  <a:gd name="connsiteX17" fmla="*/ 0 w 654843"/>
                  <a:gd name="connsiteY17" fmla="*/ 390524 h 745116"/>
                  <a:gd name="connsiteX18" fmla="*/ 50175 w 654843"/>
                  <a:gd name="connsiteY18" fmla="*/ 98706 h 745116"/>
                  <a:gd name="connsiteX19" fmla="*/ 57170 w 654843"/>
                  <a:gd name="connsiteY19" fmla="*/ 90335 h 745116"/>
                  <a:gd name="connsiteX20" fmla="*/ 57312 w 654843"/>
                  <a:gd name="connsiteY20" fmla="*/ 85908 h 745116"/>
                  <a:gd name="connsiteX21" fmla="*/ 83321 w 654843"/>
                  <a:gd name="connsiteY21" fmla="*/ 27018 h 745116"/>
                  <a:gd name="connsiteX22" fmla="*/ 195981 w 654843"/>
                  <a:gd name="connsiteY22" fmla="*/ 7569 h 745116"/>
                  <a:gd name="connsiteX23" fmla="*/ 330994 w 654843"/>
                  <a:gd name="connsiteY23" fmla="*/ 0 h 745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54843" h="745116">
                    <a:moveTo>
                      <a:pt x="330994" y="0"/>
                    </a:moveTo>
                    <a:cubicBezTo>
                      <a:pt x="377243" y="0"/>
                      <a:pt x="422396" y="2606"/>
                      <a:pt x="466007" y="7569"/>
                    </a:cubicBezTo>
                    <a:lnTo>
                      <a:pt x="578669" y="27019"/>
                    </a:lnTo>
                    <a:lnTo>
                      <a:pt x="604678" y="85908"/>
                    </a:lnTo>
                    <a:lnTo>
                      <a:pt x="605119" y="99651"/>
                    </a:lnTo>
                    <a:lnTo>
                      <a:pt x="618623" y="127906"/>
                    </a:lnTo>
                    <a:cubicBezTo>
                      <a:pt x="640476" y="184820"/>
                      <a:pt x="654843" y="281204"/>
                      <a:pt x="654843" y="390524"/>
                    </a:cubicBezTo>
                    <a:cubicBezTo>
                      <a:pt x="654843" y="499844"/>
                      <a:pt x="640476" y="596228"/>
                      <a:pt x="618623" y="653142"/>
                    </a:cubicBezTo>
                    <a:lnTo>
                      <a:pt x="604886" y="681887"/>
                    </a:lnTo>
                    <a:lnTo>
                      <a:pt x="604678" y="688355"/>
                    </a:lnTo>
                    <a:lnTo>
                      <a:pt x="592661" y="715567"/>
                    </a:lnTo>
                    <a:lnTo>
                      <a:pt x="591759" y="715839"/>
                    </a:lnTo>
                    <a:cubicBezTo>
                      <a:pt x="511610" y="734691"/>
                      <a:pt x="423491" y="745116"/>
                      <a:pt x="330994" y="745116"/>
                    </a:cubicBezTo>
                    <a:cubicBezTo>
                      <a:pt x="238496" y="745116"/>
                      <a:pt x="150378" y="734691"/>
                      <a:pt x="70230" y="715839"/>
                    </a:cubicBezTo>
                    <a:lnTo>
                      <a:pt x="69328" y="715567"/>
                    </a:lnTo>
                    <a:lnTo>
                      <a:pt x="59675" y="693711"/>
                    </a:lnTo>
                    <a:lnTo>
                      <a:pt x="50175" y="682343"/>
                    </a:lnTo>
                    <a:cubicBezTo>
                      <a:pt x="20689" y="634264"/>
                      <a:pt x="0" y="521708"/>
                      <a:pt x="0" y="390524"/>
                    </a:cubicBezTo>
                    <a:cubicBezTo>
                      <a:pt x="0" y="259340"/>
                      <a:pt x="20689" y="146784"/>
                      <a:pt x="50175" y="98706"/>
                    </a:cubicBezTo>
                    <a:lnTo>
                      <a:pt x="57170" y="90335"/>
                    </a:lnTo>
                    <a:lnTo>
                      <a:pt x="57312" y="85908"/>
                    </a:lnTo>
                    <a:lnTo>
                      <a:pt x="83321" y="27018"/>
                    </a:lnTo>
                    <a:lnTo>
                      <a:pt x="195981" y="7569"/>
                    </a:lnTo>
                    <a:cubicBezTo>
                      <a:pt x="239591" y="2606"/>
                      <a:pt x="284746" y="0"/>
                      <a:pt x="330994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1195A21B-6072-4193-B8B4-DCF4583E4CB9}"/>
                  </a:ext>
                </a:extLst>
              </p:cNvPr>
              <p:cNvSpPr/>
              <p:nvPr/>
            </p:nvSpPr>
            <p:spPr>
              <a:xfrm rot="20804529">
                <a:off x="2217071" y="2782079"/>
                <a:ext cx="161510" cy="331775"/>
              </a:xfrm>
              <a:custGeom>
                <a:avLst/>
                <a:gdLst>
                  <a:gd name="connsiteX0" fmla="*/ 330994 w 654843"/>
                  <a:gd name="connsiteY0" fmla="*/ 0 h 745116"/>
                  <a:gd name="connsiteX1" fmla="*/ 466007 w 654843"/>
                  <a:gd name="connsiteY1" fmla="*/ 7569 h 745116"/>
                  <a:gd name="connsiteX2" fmla="*/ 578669 w 654843"/>
                  <a:gd name="connsiteY2" fmla="*/ 27019 h 745116"/>
                  <a:gd name="connsiteX3" fmla="*/ 604678 w 654843"/>
                  <a:gd name="connsiteY3" fmla="*/ 85908 h 745116"/>
                  <a:gd name="connsiteX4" fmla="*/ 605119 w 654843"/>
                  <a:gd name="connsiteY4" fmla="*/ 99651 h 745116"/>
                  <a:gd name="connsiteX5" fmla="*/ 618623 w 654843"/>
                  <a:gd name="connsiteY5" fmla="*/ 127906 h 745116"/>
                  <a:gd name="connsiteX6" fmla="*/ 654843 w 654843"/>
                  <a:gd name="connsiteY6" fmla="*/ 390524 h 745116"/>
                  <a:gd name="connsiteX7" fmla="*/ 618623 w 654843"/>
                  <a:gd name="connsiteY7" fmla="*/ 653142 h 745116"/>
                  <a:gd name="connsiteX8" fmla="*/ 604886 w 654843"/>
                  <a:gd name="connsiteY8" fmla="*/ 681887 h 745116"/>
                  <a:gd name="connsiteX9" fmla="*/ 604678 w 654843"/>
                  <a:gd name="connsiteY9" fmla="*/ 688355 h 745116"/>
                  <a:gd name="connsiteX10" fmla="*/ 592661 w 654843"/>
                  <a:gd name="connsiteY10" fmla="*/ 715567 h 745116"/>
                  <a:gd name="connsiteX11" fmla="*/ 591759 w 654843"/>
                  <a:gd name="connsiteY11" fmla="*/ 715839 h 745116"/>
                  <a:gd name="connsiteX12" fmla="*/ 330994 w 654843"/>
                  <a:gd name="connsiteY12" fmla="*/ 745116 h 745116"/>
                  <a:gd name="connsiteX13" fmla="*/ 70230 w 654843"/>
                  <a:gd name="connsiteY13" fmla="*/ 715839 h 745116"/>
                  <a:gd name="connsiteX14" fmla="*/ 69328 w 654843"/>
                  <a:gd name="connsiteY14" fmla="*/ 715567 h 745116"/>
                  <a:gd name="connsiteX15" fmla="*/ 59675 w 654843"/>
                  <a:gd name="connsiteY15" fmla="*/ 693711 h 745116"/>
                  <a:gd name="connsiteX16" fmla="*/ 50175 w 654843"/>
                  <a:gd name="connsiteY16" fmla="*/ 682343 h 745116"/>
                  <a:gd name="connsiteX17" fmla="*/ 0 w 654843"/>
                  <a:gd name="connsiteY17" fmla="*/ 390524 h 745116"/>
                  <a:gd name="connsiteX18" fmla="*/ 50175 w 654843"/>
                  <a:gd name="connsiteY18" fmla="*/ 98706 h 745116"/>
                  <a:gd name="connsiteX19" fmla="*/ 57170 w 654843"/>
                  <a:gd name="connsiteY19" fmla="*/ 90335 h 745116"/>
                  <a:gd name="connsiteX20" fmla="*/ 57312 w 654843"/>
                  <a:gd name="connsiteY20" fmla="*/ 85908 h 745116"/>
                  <a:gd name="connsiteX21" fmla="*/ 83321 w 654843"/>
                  <a:gd name="connsiteY21" fmla="*/ 27018 h 745116"/>
                  <a:gd name="connsiteX22" fmla="*/ 195981 w 654843"/>
                  <a:gd name="connsiteY22" fmla="*/ 7569 h 745116"/>
                  <a:gd name="connsiteX23" fmla="*/ 330994 w 654843"/>
                  <a:gd name="connsiteY23" fmla="*/ 0 h 745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54843" h="745116">
                    <a:moveTo>
                      <a:pt x="330994" y="0"/>
                    </a:moveTo>
                    <a:cubicBezTo>
                      <a:pt x="377243" y="0"/>
                      <a:pt x="422396" y="2606"/>
                      <a:pt x="466007" y="7569"/>
                    </a:cubicBezTo>
                    <a:lnTo>
                      <a:pt x="578669" y="27019"/>
                    </a:lnTo>
                    <a:lnTo>
                      <a:pt x="604678" y="85908"/>
                    </a:lnTo>
                    <a:lnTo>
                      <a:pt x="605119" y="99651"/>
                    </a:lnTo>
                    <a:lnTo>
                      <a:pt x="618623" y="127906"/>
                    </a:lnTo>
                    <a:cubicBezTo>
                      <a:pt x="640476" y="184820"/>
                      <a:pt x="654843" y="281204"/>
                      <a:pt x="654843" y="390524"/>
                    </a:cubicBezTo>
                    <a:cubicBezTo>
                      <a:pt x="654843" y="499844"/>
                      <a:pt x="640476" y="596228"/>
                      <a:pt x="618623" y="653142"/>
                    </a:cubicBezTo>
                    <a:lnTo>
                      <a:pt x="604886" y="681887"/>
                    </a:lnTo>
                    <a:lnTo>
                      <a:pt x="604678" y="688355"/>
                    </a:lnTo>
                    <a:lnTo>
                      <a:pt x="592661" y="715567"/>
                    </a:lnTo>
                    <a:lnTo>
                      <a:pt x="591759" y="715839"/>
                    </a:lnTo>
                    <a:cubicBezTo>
                      <a:pt x="511610" y="734691"/>
                      <a:pt x="423491" y="745116"/>
                      <a:pt x="330994" y="745116"/>
                    </a:cubicBezTo>
                    <a:cubicBezTo>
                      <a:pt x="238496" y="745116"/>
                      <a:pt x="150378" y="734691"/>
                      <a:pt x="70230" y="715839"/>
                    </a:cubicBezTo>
                    <a:lnTo>
                      <a:pt x="69328" y="715567"/>
                    </a:lnTo>
                    <a:lnTo>
                      <a:pt x="59675" y="693711"/>
                    </a:lnTo>
                    <a:lnTo>
                      <a:pt x="50175" y="682343"/>
                    </a:lnTo>
                    <a:cubicBezTo>
                      <a:pt x="20689" y="634264"/>
                      <a:pt x="0" y="521708"/>
                      <a:pt x="0" y="390524"/>
                    </a:cubicBezTo>
                    <a:cubicBezTo>
                      <a:pt x="0" y="259340"/>
                      <a:pt x="20689" y="146784"/>
                      <a:pt x="50175" y="98706"/>
                    </a:cubicBezTo>
                    <a:lnTo>
                      <a:pt x="57170" y="90335"/>
                    </a:lnTo>
                    <a:lnTo>
                      <a:pt x="57312" y="85908"/>
                    </a:lnTo>
                    <a:lnTo>
                      <a:pt x="83321" y="27018"/>
                    </a:lnTo>
                    <a:lnTo>
                      <a:pt x="195981" y="7569"/>
                    </a:lnTo>
                    <a:cubicBezTo>
                      <a:pt x="239591" y="2606"/>
                      <a:pt x="284746" y="0"/>
                      <a:pt x="330994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2E0DA4C8-7B71-4923-9B54-76268A5321AF}"/>
                  </a:ext>
                </a:extLst>
              </p:cNvPr>
              <p:cNvSpPr/>
              <p:nvPr/>
            </p:nvSpPr>
            <p:spPr>
              <a:xfrm rot="795471" flipH="1">
                <a:off x="2504815" y="2782078"/>
                <a:ext cx="161510" cy="331775"/>
              </a:xfrm>
              <a:custGeom>
                <a:avLst/>
                <a:gdLst>
                  <a:gd name="connsiteX0" fmla="*/ 330994 w 654843"/>
                  <a:gd name="connsiteY0" fmla="*/ 0 h 745116"/>
                  <a:gd name="connsiteX1" fmla="*/ 466007 w 654843"/>
                  <a:gd name="connsiteY1" fmla="*/ 7569 h 745116"/>
                  <a:gd name="connsiteX2" fmla="*/ 578669 w 654843"/>
                  <a:gd name="connsiteY2" fmla="*/ 27019 h 745116"/>
                  <a:gd name="connsiteX3" fmla="*/ 604678 w 654843"/>
                  <a:gd name="connsiteY3" fmla="*/ 85908 h 745116"/>
                  <a:gd name="connsiteX4" fmla="*/ 605119 w 654843"/>
                  <a:gd name="connsiteY4" fmla="*/ 99651 h 745116"/>
                  <a:gd name="connsiteX5" fmla="*/ 618623 w 654843"/>
                  <a:gd name="connsiteY5" fmla="*/ 127906 h 745116"/>
                  <a:gd name="connsiteX6" fmla="*/ 654843 w 654843"/>
                  <a:gd name="connsiteY6" fmla="*/ 390524 h 745116"/>
                  <a:gd name="connsiteX7" fmla="*/ 618623 w 654843"/>
                  <a:gd name="connsiteY7" fmla="*/ 653142 h 745116"/>
                  <a:gd name="connsiteX8" fmla="*/ 604886 w 654843"/>
                  <a:gd name="connsiteY8" fmla="*/ 681887 h 745116"/>
                  <a:gd name="connsiteX9" fmla="*/ 604678 w 654843"/>
                  <a:gd name="connsiteY9" fmla="*/ 688355 h 745116"/>
                  <a:gd name="connsiteX10" fmla="*/ 592661 w 654843"/>
                  <a:gd name="connsiteY10" fmla="*/ 715567 h 745116"/>
                  <a:gd name="connsiteX11" fmla="*/ 591759 w 654843"/>
                  <a:gd name="connsiteY11" fmla="*/ 715839 h 745116"/>
                  <a:gd name="connsiteX12" fmla="*/ 330994 w 654843"/>
                  <a:gd name="connsiteY12" fmla="*/ 745116 h 745116"/>
                  <a:gd name="connsiteX13" fmla="*/ 70230 w 654843"/>
                  <a:gd name="connsiteY13" fmla="*/ 715839 h 745116"/>
                  <a:gd name="connsiteX14" fmla="*/ 69328 w 654843"/>
                  <a:gd name="connsiteY14" fmla="*/ 715567 h 745116"/>
                  <a:gd name="connsiteX15" fmla="*/ 59675 w 654843"/>
                  <a:gd name="connsiteY15" fmla="*/ 693711 h 745116"/>
                  <a:gd name="connsiteX16" fmla="*/ 50175 w 654843"/>
                  <a:gd name="connsiteY16" fmla="*/ 682343 h 745116"/>
                  <a:gd name="connsiteX17" fmla="*/ 0 w 654843"/>
                  <a:gd name="connsiteY17" fmla="*/ 390524 h 745116"/>
                  <a:gd name="connsiteX18" fmla="*/ 50175 w 654843"/>
                  <a:gd name="connsiteY18" fmla="*/ 98706 h 745116"/>
                  <a:gd name="connsiteX19" fmla="*/ 57170 w 654843"/>
                  <a:gd name="connsiteY19" fmla="*/ 90335 h 745116"/>
                  <a:gd name="connsiteX20" fmla="*/ 57312 w 654843"/>
                  <a:gd name="connsiteY20" fmla="*/ 85908 h 745116"/>
                  <a:gd name="connsiteX21" fmla="*/ 83321 w 654843"/>
                  <a:gd name="connsiteY21" fmla="*/ 27018 h 745116"/>
                  <a:gd name="connsiteX22" fmla="*/ 195981 w 654843"/>
                  <a:gd name="connsiteY22" fmla="*/ 7569 h 745116"/>
                  <a:gd name="connsiteX23" fmla="*/ 330994 w 654843"/>
                  <a:gd name="connsiteY23" fmla="*/ 0 h 745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54843" h="745116">
                    <a:moveTo>
                      <a:pt x="330994" y="0"/>
                    </a:moveTo>
                    <a:cubicBezTo>
                      <a:pt x="377243" y="0"/>
                      <a:pt x="422396" y="2606"/>
                      <a:pt x="466007" y="7569"/>
                    </a:cubicBezTo>
                    <a:lnTo>
                      <a:pt x="578669" y="27019"/>
                    </a:lnTo>
                    <a:lnTo>
                      <a:pt x="604678" y="85908"/>
                    </a:lnTo>
                    <a:lnTo>
                      <a:pt x="605119" y="99651"/>
                    </a:lnTo>
                    <a:lnTo>
                      <a:pt x="618623" y="127906"/>
                    </a:lnTo>
                    <a:cubicBezTo>
                      <a:pt x="640476" y="184820"/>
                      <a:pt x="654843" y="281204"/>
                      <a:pt x="654843" y="390524"/>
                    </a:cubicBezTo>
                    <a:cubicBezTo>
                      <a:pt x="654843" y="499844"/>
                      <a:pt x="640476" y="596228"/>
                      <a:pt x="618623" y="653142"/>
                    </a:cubicBezTo>
                    <a:lnTo>
                      <a:pt x="604886" y="681887"/>
                    </a:lnTo>
                    <a:lnTo>
                      <a:pt x="604678" y="688355"/>
                    </a:lnTo>
                    <a:lnTo>
                      <a:pt x="592661" y="715567"/>
                    </a:lnTo>
                    <a:lnTo>
                      <a:pt x="591759" y="715839"/>
                    </a:lnTo>
                    <a:cubicBezTo>
                      <a:pt x="511610" y="734691"/>
                      <a:pt x="423491" y="745116"/>
                      <a:pt x="330994" y="745116"/>
                    </a:cubicBezTo>
                    <a:cubicBezTo>
                      <a:pt x="238496" y="745116"/>
                      <a:pt x="150378" y="734691"/>
                      <a:pt x="70230" y="715839"/>
                    </a:cubicBezTo>
                    <a:lnTo>
                      <a:pt x="69328" y="715567"/>
                    </a:lnTo>
                    <a:lnTo>
                      <a:pt x="59675" y="693711"/>
                    </a:lnTo>
                    <a:lnTo>
                      <a:pt x="50175" y="682343"/>
                    </a:lnTo>
                    <a:cubicBezTo>
                      <a:pt x="20689" y="634264"/>
                      <a:pt x="0" y="521708"/>
                      <a:pt x="0" y="390524"/>
                    </a:cubicBezTo>
                    <a:cubicBezTo>
                      <a:pt x="0" y="259340"/>
                      <a:pt x="20689" y="146784"/>
                      <a:pt x="50175" y="98706"/>
                    </a:cubicBezTo>
                    <a:lnTo>
                      <a:pt x="57170" y="90335"/>
                    </a:lnTo>
                    <a:lnTo>
                      <a:pt x="57312" y="85908"/>
                    </a:lnTo>
                    <a:lnTo>
                      <a:pt x="83321" y="27018"/>
                    </a:lnTo>
                    <a:lnTo>
                      <a:pt x="195981" y="7569"/>
                    </a:lnTo>
                    <a:cubicBezTo>
                      <a:pt x="239591" y="2606"/>
                      <a:pt x="284746" y="0"/>
                      <a:pt x="330994" y="0"/>
                    </a:cubicBezTo>
                    <a:close/>
                  </a:path>
                </a:pathLst>
              </a:custGeom>
              <a:gradFill flip="none" rotWithShape="1">
                <a:gsLst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60827E1E-9F8E-435A-81E1-6A731BFB7CCE}"/>
                  </a:ext>
                </a:extLst>
              </p:cNvPr>
              <p:cNvSpPr/>
              <p:nvPr/>
            </p:nvSpPr>
            <p:spPr>
              <a:xfrm>
                <a:off x="2135571" y="2928099"/>
                <a:ext cx="597696" cy="1088549"/>
              </a:xfrm>
              <a:custGeom>
                <a:avLst/>
                <a:gdLst>
                  <a:gd name="connsiteX0" fmla="*/ 300212 w 597696"/>
                  <a:gd name="connsiteY0" fmla="*/ 0 h 1088549"/>
                  <a:gd name="connsiteX1" fmla="*/ 351763 w 597696"/>
                  <a:gd name="connsiteY1" fmla="*/ 7142 h 1088549"/>
                  <a:gd name="connsiteX2" fmla="*/ 394779 w 597696"/>
                  <a:gd name="connsiteY2" fmla="*/ 25497 h 1088549"/>
                  <a:gd name="connsiteX3" fmla="*/ 404710 w 597696"/>
                  <a:gd name="connsiteY3" fmla="*/ 81068 h 1088549"/>
                  <a:gd name="connsiteX4" fmla="*/ 404879 w 597696"/>
                  <a:gd name="connsiteY4" fmla="*/ 94037 h 1088549"/>
                  <a:gd name="connsiteX5" fmla="*/ 407716 w 597696"/>
                  <a:gd name="connsiteY5" fmla="*/ 108711 h 1088549"/>
                  <a:gd name="connsiteX6" fmla="*/ 413675 w 597696"/>
                  <a:gd name="connsiteY6" fmla="*/ 109537 h 1088549"/>
                  <a:gd name="connsiteX7" fmla="*/ 456691 w 597696"/>
                  <a:gd name="connsiteY7" fmla="*/ 127891 h 1088549"/>
                  <a:gd name="connsiteX8" fmla="*/ 466622 w 597696"/>
                  <a:gd name="connsiteY8" fmla="*/ 183463 h 1088549"/>
                  <a:gd name="connsiteX9" fmla="*/ 466791 w 597696"/>
                  <a:gd name="connsiteY9" fmla="*/ 196431 h 1088549"/>
                  <a:gd name="connsiteX10" fmla="*/ 471947 w 597696"/>
                  <a:gd name="connsiteY10" fmla="*/ 223095 h 1088549"/>
                  <a:gd name="connsiteX11" fmla="*/ 473837 w 597696"/>
                  <a:gd name="connsiteY11" fmla="*/ 238693 h 1088549"/>
                  <a:gd name="connsiteX12" fmla="*/ 528170 w 597696"/>
                  <a:gd name="connsiteY12" fmla="*/ 250684 h 1088549"/>
                  <a:gd name="connsiteX13" fmla="*/ 551909 w 597696"/>
                  <a:gd name="connsiteY13" fmla="*/ 319394 h 1088549"/>
                  <a:gd name="connsiteX14" fmla="*/ 552311 w 597696"/>
                  <a:gd name="connsiteY14" fmla="*/ 335430 h 1088549"/>
                  <a:gd name="connsiteX15" fmla="*/ 564637 w 597696"/>
                  <a:gd name="connsiteY15" fmla="*/ 368397 h 1088549"/>
                  <a:gd name="connsiteX16" fmla="*/ 597696 w 597696"/>
                  <a:gd name="connsiteY16" fmla="*/ 674816 h 1088549"/>
                  <a:gd name="connsiteX17" fmla="*/ 564637 w 597696"/>
                  <a:gd name="connsiteY17" fmla="*/ 981235 h 1088549"/>
                  <a:gd name="connsiteX18" fmla="*/ 552099 w 597696"/>
                  <a:gd name="connsiteY18" fmla="*/ 1014774 h 1088549"/>
                  <a:gd name="connsiteX19" fmla="*/ 551909 w 597696"/>
                  <a:gd name="connsiteY19" fmla="*/ 1022321 h 1088549"/>
                  <a:gd name="connsiteX20" fmla="*/ 540941 w 597696"/>
                  <a:gd name="connsiteY20" fmla="*/ 1054072 h 1088549"/>
                  <a:gd name="connsiteX21" fmla="*/ 540117 w 597696"/>
                  <a:gd name="connsiteY21" fmla="*/ 1054389 h 1088549"/>
                  <a:gd name="connsiteX22" fmla="*/ 302109 w 597696"/>
                  <a:gd name="connsiteY22" fmla="*/ 1088549 h 1088549"/>
                  <a:gd name="connsiteX23" fmla="*/ 64101 w 597696"/>
                  <a:gd name="connsiteY23" fmla="*/ 1054389 h 1088549"/>
                  <a:gd name="connsiteX24" fmla="*/ 63278 w 597696"/>
                  <a:gd name="connsiteY24" fmla="*/ 1054072 h 1088549"/>
                  <a:gd name="connsiteX25" fmla="*/ 54467 w 597696"/>
                  <a:gd name="connsiteY25" fmla="*/ 1028571 h 1088549"/>
                  <a:gd name="connsiteX26" fmla="*/ 45796 w 597696"/>
                  <a:gd name="connsiteY26" fmla="*/ 1015306 h 1088549"/>
                  <a:gd name="connsiteX27" fmla="*/ 0 w 597696"/>
                  <a:gd name="connsiteY27" fmla="*/ 674816 h 1088549"/>
                  <a:gd name="connsiteX28" fmla="*/ 45796 w 597696"/>
                  <a:gd name="connsiteY28" fmla="*/ 334327 h 1088549"/>
                  <a:gd name="connsiteX29" fmla="*/ 52181 w 597696"/>
                  <a:gd name="connsiteY29" fmla="*/ 324560 h 1088549"/>
                  <a:gd name="connsiteX30" fmla="*/ 52310 w 597696"/>
                  <a:gd name="connsiteY30" fmla="*/ 319394 h 1088549"/>
                  <a:gd name="connsiteX31" fmla="*/ 76050 w 597696"/>
                  <a:gd name="connsiteY31" fmla="*/ 250682 h 1088549"/>
                  <a:gd name="connsiteX32" fmla="*/ 138198 w 597696"/>
                  <a:gd name="connsiteY32" fmla="*/ 236967 h 1088549"/>
                  <a:gd name="connsiteX33" fmla="*/ 145365 w 597696"/>
                  <a:gd name="connsiteY33" fmla="*/ 195540 h 1088549"/>
                  <a:gd name="connsiteX34" fmla="*/ 148036 w 597696"/>
                  <a:gd name="connsiteY34" fmla="*/ 187640 h 1088549"/>
                  <a:gd name="connsiteX35" fmla="*/ 148090 w 597696"/>
                  <a:gd name="connsiteY35" fmla="*/ 183463 h 1088549"/>
                  <a:gd name="connsiteX36" fmla="*/ 158020 w 597696"/>
                  <a:gd name="connsiteY36" fmla="*/ 127890 h 1088549"/>
                  <a:gd name="connsiteX37" fmla="*/ 189287 w 597696"/>
                  <a:gd name="connsiteY37" fmla="*/ 114550 h 1088549"/>
                  <a:gd name="connsiteX38" fmla="*/ 192990 w 597696"/>
                  <a:gd name="connsiteY38" fmla="*/ 93145 h 1088549"/>
                  <a:gd name="connsiteX39" fmla="*/ 195661 w 597696"/>
                  <a:gd name="connsiteY39" fmla="*/ 85246 h 1088549"/>
                  <a:gd name="connsiteX40" fmla="*/ 195715 w 597696"/>
                  <a:gd name="connsiteY40" fmla="*/ 81068 h 1088549"/>
                  <a:gd name="connsiteX41" fmla="*/ 205645 w 597696"/>
                  <a:gd name="connsiteY41" fmla="*/ 25496 h 1088549"/>
                  <a:gd name="connsiteX42" fmla="*/ 248662 w 597696"/>
                  <a:gd name="connsiteY42" fmla="*/ 7142 h 1088549"/>
                  <a:gd name="connsiteX43" fmla="*/ 300212 w 597696"/>
                  <a:gd name="connsiteY43" fmla="*/ 0 h 1088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597696" h="1088549">
                    <a:moveTo>
                      <a:pt x="300212" y="0"/>
                    </a:moveTo>
                    <a:cubicBezTo>
                      <a:pt x="317871" y="0"/>
                      <a:pt x="335111" y="2459"/>
                      <a:pt x="351763" y="7142"/>
                    </a:cubicBezTo>
                    <a:lnTo>
                      <a:pt x="394779" y="25497"/>
                    </a:lnTo>
                    <a:lnTo>
                      <a:pt x="404710" y="81068"/>
                    </a:lnTo>
                    <a:lnTo>
                      <a:pt x="404879" y="94037"/>
                    </a:lnTo>
                    <a:lnTo>
                      <a:pt x="407716" y="108711"/>
                    </a:lnTo>
                    <a:lnTo>
                      <a:pt x="413675" y="109537"/>
                    </a:lnTo>
                    <a:lnTo>
                      <a:pt x="456691" y="127891"/>
                    </a:lnTo>
                    <a:lnTo>
                      <a:pt x="466622" y="183463"/>
                    </a:lnTo>
                    <a:lnTo>
                      <a:pt x="466791" y="196431"/>
                    </a:lnTo>
                    <a:lnTo>
                      <a:pt x="471947" y="223095"/>
                    </a:lnTo>
                    <a:lnTo>
                      <a:pt x="473837" y="238693"/>
                    </a:lnTo>
                    <a:lnTo>
                      <a:pt x="528170" y="250684"/>
                    </a:lnTo>
                    <a:lnTo>
                      <a:pt x="551909" y="319394"/>
                    </a:lnTo>
                    <a:lnTo>
                      <a:pt x="552311" y="335430"/>
                    </a:lnTo>
                    <a:lnTo>
                      <a:pt x="564637" y="368397"/>
                    </a:lnTo>
                    <a:cubicBezTo>
                      <a:pt x="584583" y="434804"/>
                      <a:pt x="597696" y="547263"/>
                      <a:pt x="597696" y="674816"/>
                    </a:cubicBezTo>
                    <a:cubicBezTo>
                      <a:pt x="597696" y="802369"/>
                      <a:pt x="584583" y="914829"/>
                      <a:pt x="564637" y="981235"/>
                    </a:cubicBezTo>
                    <a:lnTo>
                      <a:pt x="552099" y="1014774"/>
                    </a:lnTo>
                    <a:lnTo>
                      <a:pt x="551909" y="1022321"/>
                    </a:lnTo>
                    <a:lnTo>
                      <a:pt x="540941" y="1054072"/>
                    </a:lnTo>
                    <a:lnTo>
                      <a:pt x="540117" y="1054389"/>
                    </a:lnTo>
                    <a:cubicBezTo>
                      <a:pt x="466963" y="1076385"/>
                      <a:pt x="386534" y="1088549"/>
                      <a:pt x="302109" y="1088549"/>
                    </a:cubicBezTo>
                    <a:cubicBezTo>
                      <a:pt x="217683" y="1088549"/>
                      <a:pt x="137255" y="1076385"/>
                      <a:pt x="64101" y="1054389"/>
                    </a:cubicBezTo>
                    <a:lnTo>
                      <a:pt x="63278" y="1054072"/>
                    </a:lnTo>
                    <a:lnTo>
                      <a:pt x="54467" y="1028571"/>
                    </a:lnTo>
                    <a:lnTo>
                      <a:pt x="45796" y="1015306"/>
                    </a:lnTo>
                    <a:cubicBezTo>
                      <a:pt x="18883" y="959209"/>
                      <a:pt x="0" y="827880"/>
                      <a:pt x="0" y="674816"/>
                    </a:cubicBezTo>
                    <a:cubicBezTo>
                      <a:pt x="0" y="521752"/>
                      <a:pt x="18883" y="390424"/>
                      <a:pt x="45796" y="334327"/>
                    </a:cubicBezTo>
                    <a:lnTo>
                      <a:pt x="52181" y="324560"/>
                    </a:lnTo>
                    <a:lnTo>
                      <a:pt x="52310" y="319394"/>
                    </a:lnTo>
                    <a:lnTo>
                      <a:pt x="76050" y="250682"/>
                    </a:lnTo>
                    <a:lnTo>
                      <a:pt x="138198" y="236967"/>
                    </a:lnTo>
                    <a:lnTo>
                      <a:pt x="145365" y="195540"/>
                    </a:lnTo>
                    <a:lnTo>
                      <a:pt x="148036" y="187640"/>
                    </a:lnTo>
                    <a:lnTo>
                      <a:pt x="148090" y="183463"/>
                    </a:lnTo>
                    <a:lnTo>
                      <a:pt x="158020" y="127890"/>
                    </a:lnTo>
                    <a:lnTo>
                      <a:pt x="189287" y="114550"/>
                    </a:lnTo>
                    <a:lnTo>
                      <a:pt x="192990" y="93145"/>
                    </a:lnTo>
                    <a:lnTo>
                      <a:pt x="195661" y="85246"/>
                    </a:lnTo>
                    <a:lnTo>
                      <a:pt x="195715" y="81068"/>
                    </a:lnTo>
                    <a:lnTo>
                      <a:pt x="205645" y="25496"/>
                    </a:lnTo>
                    <a:lnTo>
                      <a:pt x="248662" y="7142"/>
                    </a:lnTo>
                    <a:cubicBezTo>
                      <a:pt x="265313" y="2459"/>
                      <a:pt x="282554" y="0"/>
                      <a:pt x="300212" y="0"/>
                    </a:cubicBezTo>
                    <a:close/>
                  </a:path>
                </a:pathLst>
              </a:custGeom>
              <a:gradFill flip="none" rotWithShape="1">
                <a:gsLst>
                  <a:gs pos="100000">
                    <a:schemeClr val="tx1"/>
                  </a:gs>
                  <a:gs pos="70000">
                    <a:srgbClr val="C00000"/>
                  </a:gs>
                  <a:gs pos="0">
                    <a:srgbClr val="FF0000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F22DB757-A04B-4D06-9D04-409EF864BD55}"/>
                  </a:ext>
                </a:extLst>
              </p:cNvPr>
              <p:cNvSpPr/>
              <p:nvPr/>
            </p:nvSpPr>
            <p:spPr>
              <a:xfrm>
                <a:off x="2181179" y="3044575"/>
                <a:ext cx="135687" cy="13568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9ACCFFEF-0817-4D89-8C42-62664D3281A9}"/>
                  </a:ext>
                </a:extLst>
              </p:cNvPr>
              <p:cNvSpPr/>
              <p:nvPr/>
            </p:nvSpPr>
            <p:spPr>
              <a:xfrm>
                <a:off x="2562179" y="3044575"/>
                <a:ext cx="135687" cy="135687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29BA7218-26FB-418A-96FB-2B66106A6967}"/>
                  </a:ext>
                </a:extLst>
              </p:cNvPr>
              <p:cNvSpPr/>
              <p:nvPr/>
            </p:nvSpPr>
            <p:spPr>
              <a:xfrm>
                <a:off x="2226163" y="3060384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楕円 46">
                <a:extLst>
                  <a:ext uri="{FF2B5EF4-FFF2-40B4-BE49-F238E27FC236}">
                    <a16:creationId xmlns:a16="http://schemas.microsoft.com/office/drawing/2014/main" id="{BCFB0CB4-82D7-4867-A209-D5F5AFB8E3CC}"/>
                  </a:ext>
                </a:extLst>
              </p:cNvPr>
              <p:cNvSpPr/>
              <p:nvPr/>
            </p:nvSpPr>
            <p:spPr>
              <a:xfrm>
                <a:off x="2607163" y="3060384"/>
                <a:ext cx="45720" cy="4572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398D70F8-92E1-4FF8-BB5C-652C718229BE}"/>
                  </a:ext>
                </a:extLst>
              </p:cNvPr>
              <p:cNvSpPr/>
              <p:nvPr/>
            </p:nvSpPr>
            <p:spPr>
              <a:xfrm>
                <a:off x="2232926" y="3275509"/>
                <a:ext cx="400328" cy="628766"/>
              </a:xfrm>
              <a:custGeom>
                <a:avLst/>
                <a:gdLst>
                  <a:gd name="connsiteX0" fmla="*/ 377068 w 400328"/>
                  <a:gd name="connsiteY0" fmla="*/ 569119 h 628766"/>
                  <a:gd name="connsiteX1" fmla="*/ 400328 w 400328"/>
                  <a:gd name="connsiteY1" fmla="*/ 598943 h 628766"/>
                  <a:gd name="connsiteX2" fmla="*/ 377068 w 400328"/>
                  <a:gd name="connsiteY2" fmla="*/ 628766 h 628766"/>
                  <a:gd name="connsiteX3" fmla="*/ 353808 w 400328"/>
                  <a:gd name="connsiteY3" fmla="*/ 598943 h 628766"/>
                  <a:gd name="connsiteX4" fmla="*/ 377068 w 400328"/>
                  <a:gd name="connsiteY4" fmla="*/ 569119 h 628766"/>
                  <a:gd name="connsiteX5" fmla="*/ 288617 w 400328"/>
                  <a:gd name="connsiteY5" fmla="*/ 569119 h 628766"/>
                  <a:gd name="connsiteX6" fmla="*/ 311877 w 400328"/>
                  <a:gd name="connsiteY6" fmla="*/ 598943 h 628766"/>
                  <a:gd name="connsiteX7" fmla="*/ 288617 w 400328"/>
                  <a:gd name="connsiteY7" fmla="*/ 628766 h 628766"/>
                  <a:gd name="connsiteX8" fmla="*/ 265357 w 400328"/>
                  <a:gd name="connsiteY8" fmla="*/ 598943 h 628766"/>
                  <a:gd name="connsiteX9" fmla="*/ 288617 w 400328"/>
                  <a:gd name="connsiteY9" fmla="*/ 569119 h 628766"/>
                  <a:gd name="connsiteX10" fmla="*/ 200165 w 400328"/>
                  <a:gd name="connsiteY10" fmla="*/ 569119 h 628766"/>
                  <a:gd name="connsiteX11" fmla="*/ 223425 w 400328"/>
                  <a:gd name="connsiteY11" fmla="*/ 598943 h 628766"/>
                  <a:gd name="connsiteX12" fmla="*/ 200165 w 400328"/>
                  <a:gd name="connsiteY12" fmla="*/ 628766 h 628766"/>
                  <a:gd name="connsiteX13" fmla="*/ 176904 w 400328"/>
                  <a:gd name="connsiteY13" fmla="*/ 598943 h 628766"/>
                  <a:gd name="connsiteX14" fmla="*/ 200165 w 400328"/>
                  <a:gd name="connsiteY14" fmla="*/ 569119 h 628766"/>
                  <a:gd name="connsiteX15" fmla="*/ 111712 w 400328"/>
                  <a:gd name="connsiteY15" fmla="*/ 569119 h 628766"/>
                  <a:gd name="connsiteX16" fmla="*/ 134973 w 400328"/>
                  <a:gd name="connsiteY16" fmla="*/ 598943 h 628766"/>
                  <a:gd name="connsiteX17" fmla="*/ 111712 w 400328"/>
                  <a:gd name="connsiteY17" fmla="*/ 628766 h 628766"/>
                  <a:gd name="connsiteX18" fmla="*/ 88452 w 400328"/>
                  <a:gd name="connsiteY18" fmla="*/ 598943 h 628766"/>
                  <a:gd name="connsiteX19" fmla="*/ 111712 w 400328"/>
                  <a:gd name="connsiteY19" fmla="*/ 569119 h 628766"/>
                  <a:gd name="connsiteX20" fmla="*/ 23260 w 400328"/>
                  <a:gd name="connsiteY20" fmla="*/ 569119 h 628766"/>
                  <a:gd name="connsiteX21" fmla="*/ 46520 w 400328"/>
                  <a:gd name="connsiteY21" fmla="*/ 598943 h 628766"/>
                  <a:gd name="connsiteX22" fmla="*/ 23260 w 400328"/>
                  <a:gd name="connsiteY22" fmla="*/ 628766 h 628766"/>
                  <a:gd name="connsiteX23" fmla="*/ 0 w 400328"/>
                  <a:gd name="connsiteY23" fmla="*/ 598943 h 628766"/>
                  <a:gd name="connsiteX24" fmla="*/ 23260 w 400328"/>
                  <a:gd name="connsiteY24" fmla="*/ 569119 h 628766"/>
                  <a:gd name="connsiteX25" fmla="*/ 377068 w 400328"/>
                  <a:gd name="connsiteY25" fmla="*/ 428625 h 628766"/>
                  <a:gd name="connsiteX26" fmla="*/ 400328 w 400328"/>
                  <a:gd name="connsiteY26" fmla="*/ 458448 h 628766"/>
                  <a:gd name="connsiteX27" fmla="*/ 377068 w 400328"/>
                  <a:gd name="connsiteY27" fmla="*/ 488272 h 628766"/>
                  <a:gd name="connsiteX28" fmla="*/ 353808 w 400328"/>
                  <a:gd name="connsiteY28" fmla="*/ 458448 h 628766"/>
                  <a:gd name="connsiteX29" fmla="*/ 377068 w 400328"/>
                  <a:gd name="connsiteY29" fmla="*/ 428625 h 628766"/>
                  <a:gd name="connsiteX30" fmla="*/ 288617 w 400328"/>
                  <a:gd name="connsiteY30" fmla="*/ 428625 h 628766"/>
                  <a:gd name="connsiteX31" fmla="*/ 311877 w 400328"/>
                  <a:gd name="connsiteY31" fmla="*/ 458448 h 628766"/>
                  <a:gd name="connsiteX32" fmla="*/ 288617 w 400328"/>
                  <a:gd name="connsiteY32" fmla="*/ 488272 h 628766"/>
                  <a:gd name="connsiteX33" fmla="*/ 265357 w 400328"/>
                  <a:gd name="connsiteY33" fmla="*/ 458448 h 628766"/>
                  <a:gd name="connsiteX34" fmla="*/ 288617 w 400328"/>
                  <a:gd name="connsiteY34" fmla="*/ 428625 h 628766"/>
                  <a:gd name="connsiteX35" fmla="*/ 200165 w 400328"/>
                  <a:gd name="connsiteY35" fmla="*/ 428625 h 628766"/>
                  <a:gd name="connsiteX36" fmla="*/ 223425 w 400328"/>
                  <a:gd name="connsiteY36" fmla="*/ 458448 h 628766"/>
                  <a:gd name="connsiteX37" fmla="*/ 200165 w 400328"/>
                  <a:gd name="connsiteY37" fmla="*/ 488272 h 628766"/>
                  <a:gd name="connsiteX38" fmla="*/ 176904 w 400328"/>
                  <a:gd name="connsiteY38" fmla="*/ 458448 h 628766"/>
                  <a:gd name="connsiteX39" fmla="*/ 200165 w 400328"/>
                  <a:gd name="connsiteY39" fmla="*/ 428625 h 628766"/>
                  <a:gd name="connsiteX40" fmla="*/ 111712 w 400328"/>
                  <a:gd name="connsiteY40" fmla="*/ 428625 h 628766"/>
                  <a:gd name="connsiteX41" fmla="*/ 134973 w 400328"/>
                  <a:gd name="connsiteY41" fmla="*/ 458448 h 628766"/>
                  <a:gd name="connsiteX42" fmla="*/ 111712 w 400328"/>
                  <a:gd name="connsiteY42" fmla="*/ 488272 h 628766"/>
                  <a:gd name="connsiteX43" fmla="*/ 88452 w 400328"/>
                  <a:gd name="connsiteY43" fmla="*/ 458448 h 628766"/>
                  <a:gd name="connsiteX44" fmla="*/ 111712 w 400328"/>
                  <a:gd name="connsiteY44" fmla="*/ 428625 h 628766"/>
                  <a:gd name="connsiteX45" fmla="*/ 23260 w 400328"/>
                  <a:gd name="connsiteY45" fmla="*/ 428625 h 628766"/>
                  <a:gd name="connsiteX46" fmla="*/ 46520 w 400328"/>
                  <a:gd name="connsiteY46" fmla="*/ 458448 h 628766"/>
                  <a:gd name="connsiteX47" fmla="*/ 23260 w 400328"/>
                  <a:gd name="connsiteY47" fmla="*/ 488272 h 628766"/>
                  <a:gd name="connsiteX48" fmla="*/ 0 w 400328"/>
                  <a:gd name="connsiteY48" fmla="*/ 458448 h 628766"/>
                  <a:gd name="connsiteX49" fmla="*/ 23260 w 400328"/>
                  <a:gd name="connsiteY49" fmla="*/ 428625 h 628766"/>
                  <a:gd name="connsiteX50" fmla="*/ 377068 w 400328"/>
                  <a:gd name="connsiteY50" fmla="*/ 290513 h 628766"/>
                  <a:gd name="connsiteX51" fmla="*/ 400328 w 400328"/>
                  <a:gd name="connsiteY51" fmla="*/ 320336 h 628766"/>
                  <a:gd name="connsiteX52" fmla="*/ 377068 w 400328"/>
                  <a:gd name="connsiteY52" fmla="*/ 350160 h 628766"/>
                  <a:gd name="connsiteX53" fmla="*/ 353808 w 400328"/>
                  <a:gd name="connsiteY53" fmla="*/ 320336 h 628766"/>
                  <a:gd name="connsiteX54" fmla="*/ 377068 w 400328"/>
                  <a:gd name="connsiteY54" fmla="*/ 290513 h 628766"/>
                  <a:gd name="connsiteX55" fmla="*/ 288617 w 400328"/>
                  <a:gd name="connsiteY55" fmla="*/ 290513 h 628766"/>
                  <a:gd name="connsiteX56" fmla="*/ 311877 w 400328"/>
                  <a:gd name="connsiteY56" fmla="*/ 320336 h 628766"/>
                  <a:gd name="connsiteX57" fmla="*/ 288617 w 400328"/>
                  <a:gd name="connsiteY57" fmla="*/ 350160 h 628766"/>
                  <a:gd name="connsiteX58" fmla="*/ 265357 w 400328"/>
                  <a:gd name="connsiteY58" fmla="*/ 320336 h 628766"/>
                  <a:gd name="connsiteX59" fmla="*/ 288617 w 400328"/>
                  <a:gd name="connsiteY59" fmla="*/ 290513 h 628766"/>
                  <a:gd name="connsiteX60" fmla="*/ 200165 w 400328"/>
                  <a:gd name="connsiteY60" fmla="*/ 290513 h 628766"/>
                  <a:gd name="connsiteX61" fmla="*/ 223425 w 400328"/>
                  <a:gd name="connsiteY61" fmla="*/ 320336 h 628766"/>
                  <a:gd name="connsiteX62" fmla="*/ 200165 w 400328"/>
                  <a:gd name="connsiteY62" fmla="*/ 350160 h 628766"/>
                  <a:gd name="connsiteX63" fmla="*/ 176904 w 400328"/>
                  <a:gd name="connsiteY63" fmla="*/ 320336 h 628766"/>
                  <a:gd name="connsiteX64" fmla="*/ 200165 w 400328"/>
                  <a:gd name="connsiteY64" fmla="*/ 290513 h 628766"/>
                  <a:gd name="connsiteX65" fmla="*/ 111712 w 400328"/>
                  <a:gd name="connsiteY65" fmla="*/ 290513 h 628766"/>
                  <a:gd name="connsiteX66" fmla="*/ 134973 w 400328"/>
                  <a:gd name="connsiteY66" fmla="*/ 320336 h 628766"/>
                  <a:gd name="connsiteX67" fmla="*/ 111712 w 400328"/>
                  <a:gd name="connsiteY67" fmla="*/ 350160 h 628766"/>
                  <a:gd name="connsiteX68" fmla="*/ 88452 w 400328"/>
                  <a:gd name="connsiteY68" fmla="*/ 320336 h 628766"/>
                  <a:gd name="connsiteX69" fmla="*/ 111712 w 400328"/>
                  <a:gd name="connsiteY69" fmla="*/ 290513 h 628766"/>
                  <a:gd name="connsiteX70" fmla="*/ 23260 w 400328"/>
                  <a:gd name="connsiteY70" fmla="*/ 290513 h 628766"/>
                  <a:gd name="connsiteX71" fmla="*/ 46520 w 400328"/>
                  <a:gd name="connsiteY71" fmla="*/ 320336 h 628766"/>
                  <a:gd name="connsiteX72" fmla="*/ 23260 w 400328"/>
                  <a:gd name="connsiteY72" fmla="*/ 350160 h 628766"/>
                  <a:gd name="connsiteX73" fmla="*/ 0 w 400328"/>
                  <a:gd name="connsiteY73" fmla="*/ 320336 h 628766"/>
                  <a:gd name="connsiteX74" fmla="*/ 23260 w 400328"/>
                  <a:gd name="connsiteY74" fmla="*/ 290513 h 628766"/>
                  <a:gd name="connsiteX75" fmla="*/ 377068 w 400328"/>
                  <a:gd name="connsiteY75" fmla="*/ 145257 h 628766"/>
                  <a:gd name="connsiteX76" fmla="*/ 400328 w 400328"/>
                  <a:gd name="connsiteY76" fmla="*/ 175080 h 628766"/>
                  <a:gd name="connsiteX77" fmla="*/ 377068 w 400328"/>
                  <a:gd name="connsiteY77" fmla="*/ 204904 h 628766"/>
                  <a:gd name="connsiteX78" fmla="*/ 353808 w 400328"/>
                  <a:gd name="connsiteY78" fmla="*/ 175080 h 628766"/>
                  <a:gd name="connsiteX79" fmla="*/ 377068 w 400328"/>
                  <a:gd name="connsiteY79" fmla="*/ 145257 h 628766"/>
                  <a:gd name="connsiteX80" fmla="*/ 288617 w 400328"/>
                  <a:gd name="connsiteY80" fmla="*/ 145257 h 628766"/>
                  <a:gd name="connsiteX81" fmla="*/ 311877 w 400328"/>
                  <a:gd name="connsiteY81" fmla="*/ 175080 h 628766"/>
                  <a:gd name="connsiteX82" fmla="*/ 288617 w 400328"/>
                  <a:gd name="connsiteY82" fmla="*/ 204904 h 628766"/>
                  <a:gd name="connsiteX83" fmla="*/ 265357 w 400328"/>
                  <a:gd name="connsiteY83" fmla="*/ 175080 h 628766"/>
                  <a:gd name="connsiteX84" fmla="*/ 288617 w 400328"/>
                  <a:gd name="connsiteY84" fmla="*/ 145257 h 628766"/>
                  <a:gd name="connsiteX85" fmla="*/ 200165 w 400328"/>
                  <a:gd name="connsiteY85" fmla="*/ 145257 h 628766"/>
                  <a:gd name="connsiteX86" fmla="*/ 223425 w 400328"/>
                  <a:gd name="connsiteY86" fmla="*/ 175080 h 628766"/>
                  <a:gd name="connsiteX87" fmla="*/ 200165 w 400328"/>
                  <a:gd name="connsiteY87" fmla="*/ 204904 h 628766"/>
                  <a:gd name="connsiteX88" fmla="*/ 176904 w 400328"/>
                  <a:gd name="connsiteY88" fmla="*/ 175080 h 628766"/>
                  <a:gd name="connsiteX89" fmla="*/ 200165 w 400328"/>
                  <a:gd name="connsiteY89" fmla="*/ 145257 h 628766"/>
                  <a:gd name="connsiteX90" fmla="*/ 111712 w 400328"/>
                  <a:gd name="connsiteY90" fmla="*/ 145257 h 628766"/>
                  <a:gd name="connsiteX91" fmla="*/ 134973 w 400328"/>
                  <a:gd name="connsiteY91" fmla="*/ 175080 h 628766"/>
                  <a:gd name="connsiteX92" fmla="*/ 111712 w 400328"/>
                  <a:gd name="connsiteY92" fmla="*/ 204904 h 628766"/>
                  <a:gd name="connsiteX93" fmla="*/ 88452 w 400328"/>
                  <a:gd name="connsiteY93" fmla="*/ 175080 h 628766"/>
                  <a:gd name="connsiteX94" fmla="*/ 111712 w 400328"/>
                  <a:gd name="connsiteY94" fmla="*/ 145257 h 628766"/>
                  <a:gd name="connsiteX95" fmla="*/ 23260 w 400328"/>
                  <a:gd name="connsiteY95" fmla="*/ 145257 h 628766"/>
                  <a:gd name="connsiteX96" fmla="*/ 46520 w 400328"/>
                  <a:gd name="connsiteY96" fmla="*/ 175080 h 628766"/>
                  <a:gd name="connsiteX97" fmla="*/ 23260 w 400328"/>
                  <a:gd name="connsiteY97" fmla="*/ 204904 h 628766"/>
                  <a:gd name="connsiteX98" fmla="*/ 0 w 400328"/>
                  <a:gd name="connsiteY98" fmla="*/ 175080 h 628766"/>
                  <a:gd name="connsiteX99" fmla="*/ 23260 w 400328"/>
                  <a:gd name="connsiteY99" fmla="*/ 145257 h 628766"/>
                  <a:gd name="connsiteX100" fmla="*/ 377068 w 400328"/>
                  <a:gd name="connsiteY100" fmla="*/ 0 h 628766"/>
                  <a:gd name="connsiteX101" fmla="*/ 400328 w 400328"/>
                  <a:gd name="connsiteY101" fmla="*/ 29823 h 628766"/>
                  <a:gd name="connsiteX102" fmla="*/ 377068 w 400328"/>
                  <a:gd name="connsiteY102" fmla="*/ 59647 h 628766"/>
                  <a:gd name="connsiteX103" fmla="*/ 353808 w 400328"/>
                  <a:gd name="connsiteY103" fmla="*/ 29823 h 628766"/>
                  <a:gd name="connsiteX104" fmla="*/ 377068 w 400328"/>
                  <a:gd name="connsiteY104" fmla="*/ 0 h 628766"/>
                  <a:gd name="connsiteX105" fmla="*/ 288617 w 400328"/>
                  <a:gd name="connsiteY105" fmla="*/ 0 h 628766"/>
                  <a:gd name="connsiteX106" fmla="*/ 311877 w 400328"/>
                  <a:gd name="connsiteY106" fmla="*/ 29823 h 628766"/>
                  <a:gd name="connsiteX107" fmla="*/ 288617 w 400328"/>
                  <a:gd name="connsiteY107" fmla="*/ 59647 h 628766"/>
                  <a:gd name="connsiteX108" fmla="*/ 265357 w 400328"/>
                  <a:gd name="connsiteY108" fmla="*/ 29823 h 628766"/>
                  <a:gd name="connsiteX109" fmla="*/ 288617 w 400328"/>
                  <a:gd name="connsiteY109" fmla="*/ 0 h 628766"/>
                  <a:gd name="connsiteX110" fmla="*/ 200165 w 400328"/>
                  <a:gd name="connsiteY110" fmla="*/ 0 h 628766"/>
                  <a:gd name="connsiteX111" fmla="*/ 223425 w 400328"/>
                  <a:gd name="connsiteY111" fmla="*/ 29823 h 628766"/>
                  <a:gd name="connsiteX112" fmla="*/ 200165 w 400328"/>
                  <a:gd name="connsiteY112" fmla="*/ 59647 h 628766"/>
                  <a:gd name="connsiteX113" fmla="*/ 176904 w 400328"/>
                  <a:gd name="connsiteY113" fmla="*/ 29823 h 628766"/>
                  <a:gd name="connsiteX114" fmla="*/ 200165 w 400328"/>
                  <a:gd name="connsiteY114" fmla="*/ 0 h 628766"/>
                  <a:gd name="connsiteX115" fmla="*/ 111712 w 400328"/>
                  <a:gd name="connsiteY115" fmla="*/ 0 h 628766"/>
                  <a:gd name="connsiteX116" fmla="*/ 134973 w 400328"/>
                  <a:gd name="connsiteY116" fmla="*/ 29823 h 628766"/>
                  <a:gd name="connsiteX117" fmla="*/ 111712 w 400328"/>
                  <a:gd name="connsiteY117" fmla="*/ 59647 h 628766"/>
                  <a:gd name="connsiteX118" fmla="*/ 88452 w 400328"/>
                  <a:gd name="connsiteY118" fmla="*/ 29823 h 628766"/>
                  <a:gd name="connsiteX119" fmla="*/ 111712 w 400328"/>
                  <a:gd name="connsiteY119" fmla="*/ 0 h 628766"/>
                  <a:gd name="connsiteX120" fmla="*/ 23260 w 400328"/>
                  <a:gd name="connsiteY120" fmla="*/ 0 h 628766"/>
                  <a:gd name="connsiteX121" fmla="*/ 46520 w 400328"/>
                  <a:gd name="connsiteY121" fmla="*/ 29823 h 628766"/>
                  <a:gd name="connsiteX122" fmla="*/ 23260 w 400328"/>
                  <a:gd name="connsiteY122" fmla="*/ 59647 h 628766"/>
                  <a:gd name="connsiteX123" fmla="*/ 0 w 400328"/>
                  <a:gd name="connsiteY123" fmla="*/ 29823 h 628766"/>
                  <a:gd name="connsiteX124" fmla="*/ 23260 w 400328"/>
                  <a:gd name="connsiteY124" fmla="*/ 0 h 6287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400328" h="628766">
                    <a:moveTo>
                      <a:pt x="377068" y="569119"/>
                    </a:moveTo>
                    <a:cubicBezTo>
                      <a:pt x="389914" y="569119"/>
                      <a:pt x="400328" y="582471"/>
                      <a:pt x="400328" y="598943"/>
                    </a:cubicBezTo>
                    <a:cubicBezTo>
                      <a:pt x="400328" y="615414"/>
                      <a:pt x="389914" y="628766"/>
                      <a:pt x="377068" y="628766"/>
                    </a:cubicBezTo>
                    <a:cubicBezTo>
                      <a:pt x="364222" y="628766"/>
                      <a:pt x="353808" y="615414"/>
                      <a:pt x="353808" y="598943"/>
                    </a:cubicBezTo>
                    <a:cubicBezTo>
                      <a:pt x="353808" y="582471"/>
                      <a:pt x="364222" y="569119"/>
                      <a:pt x="377068" y="569119"/>
                    </a:cubicBezTo>
                    <a:close/>
                    <a:moveTo>
                      <a:pt x="288617" y="569119"/>
                    </a:moveTo>
                    <a:cubicBezTo>
                      <a:pt x="301463" y="569119"/>
                      <a:pt x="311877" y="582471"/>
                      <a:pt x="311877" y="598943"/>
                    </a:cubicBezTo>
                    <a:cubicBezTo>
                      <a:pt x="311877" y="615414"/>
                      <a:pt x="301463" y="628766"/>
                      <a:pt x="288617" y="628766"/>
                    </a:cubicBezTo>
                    <a:cubicBezTo>
                      <a:pt x="275771" y="628766"/>
                      <a:pt x="265357" y="615414"/>
                      <a:pt x="265357" y="598943"/>
                    </a:cubicBezTo>
                    <a:cubicBezTo>
                      <a:pt x="265357" y="582471"/>
                      <a:pt x="275771" y="569119"/>
                      <a:pt x="288617" y="569119"/>
                    </a:cubicBezTo>
                    <a:close/>
                    <a:moveTo>
                      <a:pt x="200165" y="569119"/>
                    </a:moveTo>
                    <a:cubicBezTo>
                      <a:pt x="213011" y="569119"/>
                      <a:pt x="223425" y="582471"/>
                      <a:pt x="223425" y="598943"/>
                    </a:cubicBezTo>
                    <a:cubicBezTo>
                      <a:pt x="223425" y="615414"/>
                      <a:pt x="213011" y="628766"/>
                      <a:pt x="200165" y="628766"/>
                    </a:cubicBezTo>
                    <a:cubicBezTo>
                      <a:pt x="187319" y="628766"/>
                      <a:pt x="176904" y="615414"/>
                      <a:pt x="176904" y="598943"/>
                    </a:cubicBezTo>
                    <a:cubicBezTo>
                      <a:pt x="176904" y="582471"/>
                      <a:pt x="187319" y="569119"/>
                      <a:pt x="200165" y="569119"/>
                    </a:cubicBezTo>
                    <a:close/>
                    <a:moveTo>
                      <a:pt x="111712" y="569119"/>
                    </a:moveTo>
                    <a:cubicBezTo>
                      <a:pt x="124558" y="569119"/>
                      <a:pt x="134973" y="582471"/>
                      <a:pt x="134973" y="598943"/>
                    </a:cubicBezTo>
                    <a:cubicBezTo>
                      <a:pt x="134973" y="615414"/>
                      <a:pt x="124558" y="628766"/>
                      <a:pt x="111712" y="628766"/>
                    </a:cubicBezTo>
                    <a:cubicBezTo>
                      <a:pt x="98867" y="628766"/>
                      <a:pt x="88452" y="615414"/>
                      <a:pt x="88452" y="598943"/>
                    </a:cubicBezTo>
                    <a:cubicBezTo>
                      <a:pt x="88452" y="582471"/>
                      <a:pt x="98867" y="569119"/>
                      <a:pt x="111712" y="569119"/>
                    </a:cubicBezTo>
                    <a:close/>
                    <a:moveTo>
                      <a:pt x="23260" y="569119"/>
                    </a:moveTo>
                    <a:cubicBezTo>
                      <a:pt x="36106" y="569119"/>
                      <a:pt x="46520" y="582471"/>
                      <a:pt x="46520" y="598943"/>
                    </a:cubicBezTo>
                    <a:cubicBezTo>
                      <a:pt x="46520" y="615414"/>
                      <a:pt x="36106" y="628766"/>
                      <a:pt x="23260" y="628766"/>
                    </a:cubicBezTo>
                    <a:cubicBezTo>
                      <a:pt x="10414" y="628766"/>
                      <a:pt x="0" y="615414"/>
                      <a:pt x="0" y="598943"/>
                    </a:cubicBezTo>
                    <a:cubicBezTo>
                      <a:pt x="0" y="582471"/>
                      <a:pt x="10414" y="569119"/>
                      <a:pt x="23260" y="569119"/>
                    </a:cubicBezTo>
                    <a:close/>
                    <a:moveTo>
                      <a:pt x="377068" y="428625"/>
                    </a:moveTo>
                    <a:cubicBezTo>
                      <a:pt x="389914" y="428625"/>
                      <a:pt x="400328" y="441977"/>
                      <a:pt x="400328" y="458448"/>
                    </a:cubicBezTo>
                    <a:cubicBezTo>
                      <a:pt x="400328" y="474920"/>
                      <a:pt x="389914" y="488272"/>
                      <a:pt x="377068" y="488272"/>
                    </a:cubicBezTo>
                    <a:cubicBezTo>
                      <a:pt x="364222" y="488272"/>
                      <a:pt x="353808" y="474920"/>
                      <a:pt x="353808" y="458448"/>
                    </a:cubicBezTo>
                    <a:cubicBezTo>
                      <a:pt x="353808" y="441977"/>
                      <a:pt x="364222" y="428625"/>
                      <a:pt x="377068" y="428625"/>
                    </a:cubicBezTo>
                    <a:close/>
                    <a:moveTo>
                      <a:pt x="288617" y="428625"/>
                    </a:moveTo>
                    <a:cubicBezTo>
                      <a:pt x="301463" y="428625"/>
                      <a:pt x="311877" y="441977"/>
                      <a:pt x="311877" y="458448"/>
                    </a:cubicBezTo>
                    <a:cubicBezTo>
                      <a:pt x="311877" y="474920"/>
                      <a:pt x="301463" y="488272"/>
                      <a:pt x="288617" y="488272"/>
                    </a:cubicBezTo>
                    <a:cubicBezTo>
                      <a:pt x="275771" y="488272"/>
                      <a:pt x="265357" y="474920"/>
                      <a:pt x="265357" y="458448"/>
                    </a:cubicBezTo>
                    <a:cubicBezTo>
                      <a:pt x="265357" y="441977"/>
                      <a:pt x="275771" y="428625"/>
                      <a:pt x="288617" y="428625"/>
                    </a:cubicBezTo>
                    <a:close/>
                    <a:moveTo>
                      <a:pt x="200165" y="428625"/>
                    </a:moveTo>
                    <a:cubicBezTo>
                      <a:pt x="213011" y="428625"/>
                      <a:pt x="223425" y="441977"/>
                      <a:pt x="223425" y="458448"/>
                    </a:cubicBezTo>
                    <a:cubicBezTo>
                      <a:pt x="223425" y="474920"/>
                      <a:pt x="213011" y="488272"/>
                      <a:pt x="200165" y="488272"/>
                    </a:cubicBezTo>
                    <a:cubicBezTo>
                      <a:pt x="187319" y="488272"/>
                      <a:pt x="176904" y="474920"/>
                      <a:pt x="176904" y="458448"/>
                    </a:cubicBezTo>
                    <a:cubicBezTo>
                      <a:pt x="176904" y="441977"/>
                      <a:pt x="187319" y="428625"/>
                      <a:pt x="200165" y="428625"/>
                    </a:cubicBezTo>
                    <a:close/>
                    <a:moveTo>
                      <a:pt x="111712" y="428625"/>
                    </a:moveTo>
                    <a:cubicBezTo>
                      <a:pt x="124558" y="428625"/>
                      <a:pt x="134973" y="441977"/>
                      <a:pt x="134973" y="458448"/>
                    </a:cubicBezTo>
                    <a:cubicBezTo>
                      <a:pt x="134973" y="474920"/>
                      <a:pt x="124558" y="488272"/>
                      <a:pt x="111712" y="488272"/>
                    </a:cubicBezTo>
                    <a:cubicBezTo>
                      <a:pt x="98867" y="488272"/>
                      <a:pt x="88452" y="474920"/>
                      <a:pt x="88452" y="458448"/>
                    </a:cubicBezTo>
                    <a:cubicBezTo>
                      <a:pt x="88452" y="441977"/>
                      <a:pt x="98867" y="428625"/>
                      <a:pt x="111712" y="428625"/>
                    </a:cubicBezTo>
                    <a:close/>
                    <a:moveTo>
                      <a:pt x="23260" y="428625"/>
                    </a:moveTo>
                    <a:cubicBezTo>
                      <a:pt x="36106" y="428625"/>
                      <a:pt x="46520" y="441977"/>
                      <a:pt x="46520" y="458448"/>
                    </a:cubicBezTo>
                    <a:cubicBezTo>
                      <a:pt x="46520" y="474920"/>
                      <a:pt x="36106" y="488272"/>
                      <a:pt x="23260" y="488272"/>
                    </a:cubicBezTo>
                    <a:cubicBezTo>
                      <a:pt x="10414" y="488272"/>
                      <a:pt x="0" y="474920"/>
                      <a:pt x="0" y="458448"/>
                    </a:cubicBezTo>
                    <a:cubicBezTo>
                      <a:pt x="0" y="441977"/>
                      <a:pt x="10414" y="428625"/>
                      <a:pt x="23260" y="428625"/>
                    </a:cubicBezTo>
                    <a:close/>
                    <a:moveTo>
                      <a:pt x="377068" y="290513"/>
                    </a:moveTo>
                    <a:cubicBezTo>
                      <a:pt x="389914" y="290513"/>
                      <a:pt x="400328" y="303865"/>
                      <a:pt x="400328" y="320336"/>
                    </a:cubicBezTo>
                    <a:cubicBezTo>
                      <a:pt x="400328" y="336808"/>
                      <a:pt x="389914" y="350160"/>
                      <a:pt x="377068" y="350160"/>
                    </a:cubicBezTo>
                    <a:cubicBezTo>
                      <a:pt x="364222" y="350160"/>
                      <a:pt x="353808" y="336808"/>
                      <a:pt x="353808" y="320336"/>
                    </a:cubicBezTo>
                    <a:cubicBezTo>
                      <a:pt x="353808" y="303865"/>
                      <a:pt x="364222" y="290513"/>
                      <a:pt x="377068" y="290513"/>
                    </a:cubicBezTo>
                    <a:close/>
                    <a:moveTo>
                      <a:pt x="288617" y="290513"/>
                    </a:moveTo>
                    <a:cubicBezTo>
                      <a:pt x="301463" y="290513"/>
                      <a:pt x="311877" y="303865"/>
                      <a:pt x="311877" y="320336"/>
                    </a:cubicBezTo>
                    <a:cubicBezTo>
                      <a:pt x="311877" y="336808"/>
                      <a:pt x="301463" y="350160"/>
                      <a:pt x="288617" y="350160"/>
                    </a:cubicBezTo>
                    <a:cubicBezTo>
                      <a:pt x="275771" y="350160"/>
                      <a:pt x="265357" y="336808"/>
                      <a:pt x="265357" y="320336"/>
                    </a:cubicBezTo>
                    <a:cubicBezTo>
                      <a:pt x="265357" y="303865"/>
                      <a:pt x="275771" y="290513"/>
                      <a:pt x="288617" y="290513"/>
                    </a:cubicBezTo>
                    <a:close/>
                    <a:moveTo>
                      <a:pt x="200165" y="290513"/>
                    </a:moveTo>
                    <a:cubicBezTo>
                      <a:pt x="213011" y="290513"/>
                      <a:pt x="223425" y="303865"/>
                      <a:pt x="223425" y="320336"/>
                    </a:cubicBezTo>
                    <a:cubicBezTo>
                      <a:pt x="223425" y="336808"/>
                      <a:pt x="213011" y="350160"/>
                      <a:pt x="200165" y="350160"/>
                    </a:cubicBezTo>
                    <a:cubicBezTo>
                      <a:pt x="187319" y="350160"/>
                      <a:pt x="176904" y="336808"/>
                      <a:pt x="176904" y="320336"/>
                    </a:cubicBezTo>
                    <a:cubicBezTo>
                      <a:pt x="176904" y="303865"/>
                      <a:pt x="187319" y="290513"/>
                      <a:pt x="200165" y="290513"/>
                    </a:cubicBezTo>
                    <a:close/>
                    <a:moveTo>
                      <a:pt x="111712" y="290513"/>
                    </a:moveTo>
                    <a:cubicBezTo>
                      <a:pt x="124558" y="290513"/>
                      <a:pt x="134973" y="303865"/>
                      <a:pt x="134973" y="320336"/>
                    </a:cubicBezTo>
                    <a:cubicBezTo>
                      <a:pt x="134973" y="336808"/>
                      <a:pt x="124558" y="350160"/>
                      <a:pt x="111712" y="350160"/>
                    </a:cubicBezTo>
                    <a:cubicBezTo>
                      <a:pt x="98867" y="350160"/>
                      <a:pt x="88452" y="336808"/>
                      <a:pt x="88452" y="320336"/>
                    </a:cubicBezTo>
                    <a:cubicBezTo>
                      <a:pt x="88452" y="303865"/>
                      <a:pt x="98867" y="290513"/>
                      <a:pt x="111712" y="290513"/>
                    </a:cubicBezTo>
                    <a:close/>
                    <a:moveTo>
                      <a:pt x="23260" y="290513"/>
                    </a:moveTo>
                    <a:cubicBezTo>
                      <a:pt x="36106" y="290513"/>
                      <a:pt x="46520" y="303865"/>
                      <a:pt x="46520" y="320336"/>
                    </a:cubicBezTo>
                    <a:cubicBezTo>
                      <a:pt x="46520" y="336808"/>
                      <a:pt x="36106" y="350160"/>
                      <a:pt x="23260" y="350160"/>
                    </a:cubicBezTo>
                    <a:cubicBezTo>
                      <a:pt x="10414" y="350160"/>
                      <a:pt x="0" y="336808"/>
                      <a:pt x="0" y="320336"/>
                    </a:cubicBezTo>
                    <a:cubicBezTo>
                      <a:pt x="0" y="303865"/>
                      <a:pt x="10414" y="290513"/>
                      <a:pt x="23260" y="290513"/>
                    </a:cubicBezTo>
                    <a:close/>
                    <a:moveTo>
                      <a:pt x="377068" y="145257"/>
                    </a:moveTo>
                    <a:cubicBezTo>
                      <a:pt x="389914" y="145257"/>
                      <a:pt x="400328" y="158609"/>
                      <a:pt x="400328" y="175080"/>
                    </a:cubicBezTo>
                    <a:cubicBezTo>
                      <a:pt x="400328" y="191552"/>
                      <a:pt x="389914" y="204904"/>
                      <a:pt x="377068" y="204904"/>
                    </a:cubicBezTo>
                    <a:cubicBezTo>
                      <a:pt x="364222" y="204904"/>
                      <a:pt x="353808" y="191552"/>
                      <a:pt x="353808" y="175080"/>
                    </a:cubicBezTo>
                    <a:cubicBezTo>
                      <a:pt x="353808" y="158609"/>
                      <a:pt x="364222" y="145257"/>
                      <a:pt x="377068" y="145257"/>
                    </a:cubicBezTo>
                    <a:close/>
                    <a:moveTo>
                      <a:pt x="288617" y="145257"/>
                    </a:moveTo>
                    <a:cubicBezTo>
                      <a:pt x="301463" y="145257"/>
                      <a:pt x="311877" y="158609"/>
                      <a:pt x="311877" y="175080"/>
                    </a:cubicBezTo>
                    <a:cubicBezTo>
                      <a:pt x="311877" y="191552"/>
                      <a:pt x="301463" y="204904"/>
                      <a:pt x="288617" y="204904"/>
                    </a:cubicBezTo>
                    <a:cubicBezTo>
                      <a:pt x="275771" y="204904"/>
                      <a:pt x="265357" y="191552"/>
                      <a:pt x="265357" y="175080"/>
                    </a:cubicBezTo>
                    <a:cubicBezTo>
                      <a:pt x="265357" y="158609"/>
                      <a:pt x="275771" y="145257"/>
                      <a:pt x="288617" y="145257"/>
                    </a:cubicBezTo>
                    <a:close/>
                    <a:moveTo>
                      <a:pt x="200165" y="145257"/>
                    </a:moveTo>
                    <a:cubicBezTo>
                      <a:pt x="213011" y="145257"/>
                      <a:pt x="223425" y="158609"/>
                      <a:pt x="223425" y="175080"/>
                    </a:cubicBezTo>
                    <a:cubicBezTo>
                      <a:pt x="223425" y="191552"/>
                      <a:pt x="213011" y="204904"/>
                      <a:pt x="200165" y="204904"/>
                    </a:cubicBezTo>
                    <a:cubicBezTo>
                      <a:pt x="187319" y="204904"/>
                      <a:pt x="176904" y="191552"/>
                      <a:pt x="176904" y="175080"/>
                    </a:cubicBezTo>
                    <a:cubicBezTo>
                      <a:pt x="176904" y="158609"/>
                      <a:pt x="187319" y="145257"/>
                      <a:pt x="200165" y="145257"/>
                    </a:cubicBezTo>
                    <a:close/>
                    <a:moveTo>
                      <a:pt x="111712" y="145257"/>
                    </a:moveTo>
                    <a:cubicBezTo>
                      <a:pt x="124558" y="145257"/>
                      <a:pt x="134973" y="158609"/>
                      <a:pt x="134973" y="175080"/>
                    </a:cubicBezTo>
                    <a:cubicBezTo>
                      <a:pt x="134973" y="191552"/>
                      <a:pt x="124558" y="204904"/>
                      <a:pt x="111712" y="204904"/>
                    </a:cubicBezTo>
                    <a:cubicBezTo>
                      <a:pt x="98867" y="204904"/>
                      <a:pt x="88452" y="191552"/>
                      <a:pt x="88452" y="175080"/>
                    </a:cubicBezTo>
                    <a:cubicBezTo>
                      <a:pt x="88452" y="158609"/>
                      <a:pt x="98867" y="145257"/>
                      <a:pt x="111712" y="145257"/>
                    </a:cubicBezTo>
                    <a:close/>
                    <a:moveTo>
                      <a:pt x="23260" y="145257"/>
                    </a:moveTo>
                    <a:cubicBezTo>
                      <a:pt x="36106" y="145257"/>
                      <a:pt x="46520" y="158609"/>
                      <a:pt x="46520" y="175080"/>
                    </a:cubicBezTo>
                    <a:cubicBezTo>
                      <a:pt x="46520" y="191552"/>
                      <a:pt x="36106" y="204904"/>
                      <a:pt x="23260" y="204904"/>
                    </a:cubicBezTo>
                    <a:cubicBezTo>
                      <a:pt x="10414" y="204904"/>
                      <a:pt x="0" y="191552"/>
                      <a:pt x="0" y="175080"/>
                    </a:cubicBezTo>
                    <a:cubicBezTo>
                      <a:pt x="0" y="158609"/>
                      <a:pt x="10414" y="145257"/>
                      <a:pt x="23260" y="145257"/>
                    </a:cubicBezTo>
                    <a:close/>
                    <a:moveTo>
                      <a:pt x="377068" y="0"/>
                    </a:moveTo>
                    <a:cubicBezTo>
                      <a:pt x="389914" y="0"/>
                      <a:pt x="400328" y="13352"/>
                      <a:pt x="400328" y="29823"/>
                    </a:cubicBezTo>
                    <a:cubicBezTo>
                      <a:pt x="400328" y="46295"/>
                      <a:pt x="389914" y="59647"/>
                      <a:pt x="377068" y="59647"/>
                    </a:cubicBezTo>
                    <a:cubicBezTo>
                      <a:pt x="364222" y="59647"/>
                      <a:pt x="353808" y="46295"/>
                      <a:pt x="353808" y="29823"/>
                    </a:cubicBezTo>
                    <a:cubicBezTo>
                      <a:pt x="353808" y="13352"/>
                      <a:pt x="364222" y="0"/>
                      <a:pt x="377068" y="0"/>
                    </a:cubicBezTo>
                    <a:close/>
                    <a:moveTo>
                      <a:pt x="288617" y="0"/>
                    </a:moveTo>
                    <a:cubicBezTo>
                      <a:pt x="301463" y="0"/>
                      <a:pt x="311877" y="13352"/>
                      <a:pt x="311877" y="29823"/>
                    </a:cubicBezTo>
                    <a:cubicBezTo>
                      <a:pt x="311877" y="46295"/>
                      <a:pt x="301463" y="59647"/>
                      <a:pt x="288617" y="59647"/>
                    </a:cubicBezTo>
                    <a:cubicBezTo>
                      <a:pt x="275771" y="59647"/>
                      <a:pt x="265357" y="46295"/>
                      <a:pt x="265357" y="29823"/>
                    </a:cubicBezTo>
                    <a:cubicBezTo>
                      <a:pt x="265357" y="13352"/>
                      <a:pt x="275771" y="0"/>
                      <a:pt x="288617" y="0"/>
                    </a:cubicBezTo>
                    <a:close/>
                    <a:moveTo>
                      <a:pt x="200165" y="0"/>
                    </a:moveTo>
                    <a:cubicBezTo>
                      <a:pt x="213011" y="0"/>
                      <a:pt x="223425" y="13352"/>
                      <a:pt x="223425" y="29823"/>
                    </a:cubicBezTo>
                    <a:cubicBezTo>
                      <a:pt x="223425" y="46295"/>
                      <a:pt x="213011" y="59647"/>
                      <a:pt x="200165" y="59647"/>
                    </a:cubicBezTo>
                    <a:cubicBezTo>
                      <a:pt x="187319" y="59647"/>
                      <a:pt x="176904" y="46295"/>
                      <a:pt x="176904" y="29823"/>
                    </a:cubicBezTo>
                    <a:cubicBezTo>
                      <a:pt x="176904" y="13352"/>
                      <a:pt x="187319" y="0"/>
                      <a:pt x="200165" y="0"/>
                    </a:cubicBezTo>
                    <a:close/>
                    <a:moveTo>
                      <a:pt x="111712" y="0"/>
                    </a:moveTo>
                    <a:cubicBezTo>
                      <a:pt x="124558" y="0"/>
                      <a:pt x="134973" y="13352"/>
                      <a:pt x="134973" y="29823"/>
                    </a:cubicBezTo>
                    <a:cubicBezTo>
                      <a:pt x="134973" y="46295"/>
                      <a:pt x="124558" y="59647"/>
                      <a:pt x="111712" y="59647"/>
                    </a:cubicBezTo>
                    <a:cubicBezTo>
                      <a:pt x="98867" y="59647"/>
                      <a:pt x="88452" y="46295"/>
                      <a:pt x="88452" y="29823"/>
                    </a:cubicBezTo>
                    <a:cubicBezTo>
                      <a:pt x="88452" y="13352"/>
                      <a:pt x="98867" y="0"/>
                      <a:pt x="111712" y="0"/>
                    </a:cubicBezTo>
                    <a:close/>
                    <a:moveTo>
                      <a:pt x="23260" y="0"/>
                    </a:moveTo>
                    <a:cubicBezTo>
                      <a:pt x="36106" y="0"/>
                      <a:pt x="46520" y="13352"/>
                      <a:pt x="46520" y="29823"/>
                    </a:cubicBezTo>
                    <a:cubicBezTo>
                      <a:pt x="46520" y="46295"/>
                      <a:pt x="36106" y="59647"/>
                      <a:pt x="23260" y="59647"/>
                    </a:cubicBezTo>
                    <a:cubicBezTo>
                      <a:pt x="10414" y="59647"/>
                      <a:pt x="0" y="46295"/>
                      <a:pt x="0" y="29823"/>
                    </a:cubicBezTo>
                    <a:cubicBezTo>
                      <a:pt x="0" y="13352"/>
                      <a:pt x="10414" y="0"/>
                      <a:pt x="23260" y="0"/>
                    </a:cubicBezTo>
                    <a:close/>
                  </a:path>
                </a:pathLst>
              </a:custGeom>
              <a:solidFill>
                <a:schemeClr val="tx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940D40A1-8A20-403A-9CE3-936AEBB3062B}"/>
              </a:ext>
            </a:extLst>
          </p:cNvPr>
          <p:cNvGrpSpPr/>
          <p:nvPr/>
        </p:nvGrpSpPr>
        <p:grpSpPr>
          <a:xfrm>
            <a:off x="1059755" y="915431"/>
            <a:ext cx="1938137" cy="2557950"/>
            <a:chOff x="1121682" y="891711"/>
            <a:chExt cx="3138279" cy="4141896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703230DE-C821-4004-B61D-715421D977B0}"/>
                </a:ext>
              </a:extLst>
            </p:cNvPr>
            <p:cNvGrpSpPr/>
            <p:nvPr/>
          </p:nvGrpSpPr>
          <p:grpSpPr>
            <a:xfrm>
              <a:off x="1535390" y="2333219"/>
              <a:ext cx="2146959" cy="2700388"/>
              <a:chOff x="1535390" y="2333219"/>
              <a:chExt cx="2146959" cy="2700388"/>
            </a:xfrm>
            <a:solidFill>
              <a:srgbClr val="006600"/>
            </a:solidFill>
          </p:grpSpPr>
          <p:sp>
            <p:nvSpPr>
              <p:cNvPr id="147" name="四角形: 角を丸くする 146">
                <a:extLst>
                  <a:ext uri="{FF2B5EF4-FFF2-40B4-BE49-F238E27FC236}">
                    <a16:creationId xmlns:a16="http://schemas.microsoft.com/office/drawing/2014/main" id="{1CE6DA76-A0EE-4192-871C-8BD80355EEFB}"/>
                  </a:ext>
                </a:extLst>
              </p:cNvPr>
              <p:cNvSpPr/>
              <p:nvPr/>
            </p:nvSpPr>
            <p:spPr>
              <a:xfrm>
                <a:off x="2591727" y="2333219"/>
                <a:ext cx="186242" cy="2672169"/>
              </a:xfrm>
              <a:prstGeom prst="roundRect">
                <a:avLst>
                  <a:gd name="adj" fmla="val 0"/>
                </a:avLst>
              </a:pr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49CA3298-2D4B-4BBD-9B6A-471A9781D414}"/>
                  </a:ext>
                </a:extLst>
              </p:cNvPr>
              <p:cNvSpPr/>
              <p:nvPr/>
            </p:nvSpPr>
            <p:spPr>
              <a:xfrm rot="10412932" flipH="1">
                <a:off x="2050031" y="3544032"/>
                <a:ext cx="418352" cy="1489575"/>
              </a:xfrm>
              <a:custGeom>
                <a:avLst/>
                <a:gdLst>
                  <a:gd name="connsiteX0" fmla="*/ 0 w 418352"/>
                  <a:gd name="connsiteY0" fmla="*/ 1489575 h 1489575"/>
                  <a:gd name="connsiteX1" fmla="*/ 414920 w 418352"/>
                  <a:gd name="connsiteY1" fmla="*/ 129758 h 1489575"/>
                  <a:gd name="connsiteX2" fmla="*/ 418352 w 418352"/>
                  <a:gd name="connsiteY2" fmla="*/ 0 h 1489575"/>
                  <a:gd name="connsiteX3" fmla="*/ 37684 w 418352"/>
                  <a:gd name="connsiteY3" fmla="*/ 43043 h 1489575"/>
                  <a:gd name="connsiteX4" fmla="*/ 37658 w 418352"/>
                  <a:gd name="connsiteY4" fmla="*/ 49394 h 1489575"/>
                  <a:gd name="connsiteX5" fmla="*/ 0 w 418352"/>
                  <a:gd name="connsiteY5" fmla="*/ 1489575 h 148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18352" h="1489575">
                    <a:moveTo>
                      <a:pt x="0" y="1489575"/>
                    </a:moveTo>
                    <a:cubicBezTo>
                      <a:pt x="296204" y="1089525"/>
                      <a:pt x="394879" y="520977"/>
                      <a:pt x="414920" y="129758"/>
                    </a:cubicBezTo>
                    <a:lnTo>
                      <a:pt x="418352" y="0"/>
                    </a:lnTo>
                    <a:lnTo>
                      <a:pt x="37684" y="43043"/>
                    </a:lnTo>
                    <a:lnTo>
                      <a:pt x="37658" y="49394"/>
                    </a:lnTo>
                    <a:cubicBezTo>
                      <a:pt x="34612" y="445594"/>
                      <a:pt x="9934" y="1114528"/>
                      <a:pt x="0" y="1489575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7184677-953B-489F-8143-D8F2D3C51246}"/>
                  </a:ext>
                </a:extLst>
              </p:cNvPr>
              <p:cNvSpPr/>
              <p:nvPr/>
            </p:nvSpPr>
            <p:spPr>
              <a:xfrm>
                <a:off x="1535390" y="3464718"/>
                <a:ext cx="801716" cy="1540670"/>
              </a:xfrm>
              <a:custGeom>
                <a:avLst/>
                <a:gdLst>
                  <a:gd name="connsiteX0" fmla="*/ 0 w 801716"/>
                  <a:gd name="connsiteY0" fmla="*/ 0 h 1540670"/>
                  <a:gd name="connsiteX1" fmla="*/ 766535 w 801716"/>
                  <a:gd name="connsiteY1" fmla="*/ 1372995 h 1540670"/>
                  <a:gd name="connsiteX2" fmla="*/ 797798 w 801716"/>
                  <a:gd name="connsiteY2" fmla="*/ 1517377 h 1540670"/>
                  <a:gd name="connsiteX3" fmla="*/ 801716 w 801716"/>
                  <a:gd name="connsiteY3" fmla="*/ 1540670 h 1540670"/>
                  <a:gd name="connsiteX4" fmla="*/ 417365 w 801716"/>
                  <a:gd name="connsiteY4" fmla="*/ 1540670 h 1540670"/>
                  <a:gd name="connsiteX5" fmla="*/ 396334 w 801716"/>
                  <a:gd name="connsiteY5" fmla="*/ 1463372 h 1540670"/>
                  <a:gd name="connsiteX6" fmla="*/ 0 w 801716"/>
                  <a:gd name="connsiteY6" fmla="*/ 0 h 1540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1716" h="1540670">
                    <a:moveTo>
                      <a:pt x="0" y="0"/>
                    </a:moveTo>
                    <a:cubicBezTo>
                      <a:pt x="437292" y="363872"/>
                      <a:pt x="676142" y="1002730"/>
                      <a:pt x="766535" y="1372995"/>
                    </a:cubicBezTo>
                    <a:cubicBezTo>
                      <a:pt x="777834" y="1419278"/>
                      <a:pt x="788312" y="1467818"/>
                      <a:pt x="797798" y="1517377"/>
                    </a:cubicBezTo>
                    <a:lnTo>
                      <a:pt x="801716" y="1540670"/>
                    </a:lnTo>
                    <a:lnTo>
                      <a:pt x="417365" y="1540670"/>
                    </a:lnTo>
                    <a:lnTo>
                      <a:pt x="396334" y="1463372"/>
                    </a:lnTo>
                    <a:cubicBezTo>
                      <a:pt x="305941" y="1093107"/>
                      <a:pt x="105171" y="386124"/>
                      <a:pt x="0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DFF2723D-513F-4805-B56A-76FB2DBDF11F}"/>
                  </a:ext>
                </a:extLst>
              </p:cNvPr>
              <p:cNvSpPr/>
              <p:nvPr/>
            </p:nvSpPr>
            <p:spPr>
              <a:xfrm>
                <a:off x="2864415" y="3368288"/>
                <a:ext cx="817934" cy="1637100"/>
              </a:xfrm>
              <a:custGeom>
                <a:avLst/>
                <a:gdLst>
                  <a:gd name="connsiteX0" fmla="*/ 817934 w 817934"/>
                  <a:gd name="connsiteY0" fmla="*/ 0 h 1637100"/>
                  <a:gd name="connsiteX1" fmla="*/ 421600 w 817934"/>
                  <a:gd name="connsiteY1" fmla="*/ 1463372 h 1637100"/>
                  <a:gd name="connsiteX2" fmla="*/ 382816 w 817934"/>
                  <a:gd name="connsiteY2" fmla="*/ 1605917 h 1637100"/>
                  <a:gd name="connsiteX3" fmla="*/ 372750 w 817934"/>
                  <a:gd name="connsiteY3" fmla="*/ 1637100 h 1637100"/>
                  <a:gd name="connsiteX4" fmla="*/ 0 w 817934"/>
                  <a:gd name="connsiteY4" fmla="*/ 1637100 h 1637100"/>
                  <a:gd name="connsiteX5" fmla="*/ 20136 w 817934"/>
                  <a:gd name="connsiteY5" fmla="*/ 1517377 h 1637100"/>
                  <a:gd name="connsiteX6" fmla="*/ 51399 w 817934"/>
                  <a:gd name="connsiteY6" fmla="*/ 1372995 h 1637100"/>
                  <a:gd name="connsiteX7" fmla="*/ 817934 w 817934"/>
                  <a:gd name="connsiteY7" fmla="*/ 0 h 1637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17934" h="1637100">
                    <a:moveTo>
                      <a:pt x="817934" y="0"/>
                    </a:moveTo>
                    <a:cubicBezTo>
                      <a:pt x="712763" y="386124"/>
                      <a:pt x="511993" y="1093107"/>
                      <a:pt x="421600" y="1463372"/>
                    </a:cubicBezTo>
                    <a:cubicBezTo>
                      <a:pt x="410301" y="1509655"/>
                      <a:pt x="397234" y="1557563"/>
                      <a:pt x="382816" y="1605917"/>
                    </a:cubicBezTo>
                    <a:lnTo>
                      <a:pt x="372750" y="1637100"/>
                    </a:lnTo>
                    <a:lnTo>
                      <a:pt x="0" y="1637100"/>
                    </a:lnTo>
                    <a:lnTo>
                      <a:pt x="20136" y="1517377"/>
                    </a:lnTo>
                    <a:cubicBezTo>
                      <a:pt x="29622" y="1467818"/>
                      <a:pt x="40100" y="1419278"/>
                      <a:pt x="51399" y="1372995"/>
                    </a:cubicBezTo>
                    <a:cubicBezTo>
                      <a:pt x="141792" y="1002730"/>
                      <a:pt x="380642" y="363872"/>
                      <a:pt x="817934" y="0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6" name="楕円 1">
              <a:extLst>
                <a:ext uri="{FF2B5EF4-FFF2-40B4-BE49-F238E27FC236}">
                  <a16:creationId xmlns:a16="http://schemas.microsoft.com/office/drawing/2014/main" id="{0C372D7D-0C59-4926-9757-1CA11BE3C032}"/>
                </a:ext>
              </a:extLst>
            </p:cNvPr>
            <p:cNvSpPr/>
            <p:nvPr/>
          </p:nvSpPr>
          <p:spPr>
            <a:xfrm rot="21159916" flipH="1">
              <a:off x="2659365" y="1071500"/>
              <a:ext cx="492708" cy="1688231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35667 w 2292137"/>
                <a:gd name="connsiteY0" fmla="*/ 782972 h 2489895"/>
                <a:gd name="connsiteX1" fmla="*/ 1007120 w 2292137"/>
                <a:gd name="connsiteY1" fmla="*/ 1 h 2489895"/>
                <a:gd name="connsiteX2" fmla="*/ 1415895 w 2292137"/>
                <a:gd name="connsiteY2" fmla="*/ 782972 h 2489895"/>
                <a:gd name="connsiteX3" fmla="*/ 2292137 w 2292137"/>
                <a:gd name="connsiteY3" fmla="*/ 2489895 h 2489895"/>
                <a:gd name="connsiteX4" fmla="*/ 35667 w 2292137"/>
                <a:gd name="connsiteY4" fmla="*/ 782972 h 2489895"/>
                <a:gd name="connsiteX0" fmla="*/ 35667 w 2292137"/>
                <a:gd name="connsiteY0" fmla="*/ 782971 h 2489894"/>
                <a:gd name="connsiteX1" fmla="*/ 1007120 w 2292137"/>
                <a:gd name="connsiteY1" fmla="*/ 0 h 2489894"/>
                <a:gd name="connsiteX2" fmla="*/ 1415895 w 2292137"/>
                <a:gd name="connsiteY2" fmla="*/ 782971 h 2489894"/>
                <a:gd name="connsiteX3" fmla="*/ 2292137 w 2292137"/>
                <a:gd name="connsiteY3" fmla="*/ 2489894 h 2489894"/>
                <a:gd name="connsiteX4" fmla="*/ 35667 w 2292137"/>
                <a:gd name="connsiteY4" fmla="*/ 782971 h 2489894"/>
                <a:gd name="connsiteX0" fmla="*/ 15868 w 2272338"/>
                <a:gd name="connsiteY0" fmla="*/ 782971 h 2489894"/>
                <a:gd name="connsiteX1" fmla="*/ 987321 w 2272338"/>
                <a:gd name="connsiteY1" fmla="*/ 0 h 2489894"/>
                <a:gd name="connsiteX2" fmla="*/ 1396096 w 2272338"/>
                <a:gd name="connsiteY2" fmla="*/ 782971 h 2489894"/>
                <a:gd name="connsiteX3" fmla="*/ 2272338 w 2272338"/>
                <a:gd name="connsiteY3" fmla="*/ 2489894 h 2489894"/>
                <a:gd name="connsiteX4" fmla="*/ 15868 w 2272338"/>
                <a:gd name="connsiteY4" fmla="*/ 782971 h 248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338" h="2489894">
                  <a:moveTo>
                    <a:pt x="15868" y="782971"/>
                  </a:moveTo>
                  <a:cubicBezTo>
                    <a:pt x="-115978" y="345323"/>
                    <a:pt x="606182" y="0"/>
                    <a:pt x="987321" y="0"/>
                  </a:cubicBezTo>
                  <a:cubicBezTo>
                    <a:pt x="1368460" y="0"/>
                    <a:pt x="1415393" y="328190"/>
                    <a:pt x="1396096" y="782971"/>
                  </a:cubicBezTo>
                  <a:cubicBezTo>
                    <a:pt x="1376799" y="1237752"/>
                    <a:pt x="1434351" y="1856902"/>
                    <a:pt x="2272338" y="2489894"/>
                  </a:cubicBezTo>
                  <a:cubicBezTo>
                    <a:pt x="692983" y="2166257"/>
                    <a:pt x="147714" y="1220619"/>
                    <a:pt x="15868" y="782971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">
              <a:extLst>
                <a:ext uri="{FF2B5EF4-FFF2-40B4-BE49-F238E27FC236}">
                  <a16:creationId xmlns:a16="http://schemas.microsoft.com/office/drawing/2014/main" id="{187D2E96-1702-4D7C-B20B-667EA06936A3}"/>
                </a:ext>
              </a:extLst>
            </p:cNvPr>
            <p:cNvSpPr/>
            <p:nvPr/>
          </p:nvSpPr>
          <p:spPr>
            <a:xfrm rot="440084">
              <a:off x="2187002" y="1071499"/>
              <a:ext cx="492710" cy="1688231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35667 w 2292137"/>
                <a:gd name="connsiteY0" fmla="*/ 782972 h 2489895"/>
                <a:gd name="connsiteX1" fmla="*/ 1007120 w 2292137"/>
                <a:gd name="connsiteY1" fmla="*/ 1 h 2489895"/>
                <a:gd name="connsiteX2" fmla="*/ 1415895 w 2292137"/>
                <a:gd name="connsiteY2" fmla="*/ 782972 h 2489895"/>
                <a:gd name="connsiteX3" fmla="*/ 2292137 w 2292137"/>
                <a:gd name="connsiteY3" fmla="*/ 2489895 h 2489895"/>
                <a:gd name="connsiteX4" fmla="*/ 35667 w 2292137"/>
                <a:gd name="connsiteY4" fmla="*/ 782972 h 2489895"/>
                <a:gd name="connsiteX0" fmla="*/ 35667 w 2292137"/>
                <a:gd name="connsiteY0" fmla="*/ 782971 h 2489894"/>
                <a:gd name="connsiteX1" fmla="*/ 1007120 w 2292137"/>
                <a:gd name="connsiteY1" fmla="*/ 0 h 2489894"/>
                <a:gd name="connsiteX2" fmla="*/ 1415895 w 2292137"/>
                <a:gd name="connsiteY2" fmla="*/ 782971 h 2489894"/>
                <a:gd name="connsiteX3" fmla="*/ 2292137 w 2292137"/>
                <a:gd name="connsiteY3" fmla="*/ 2489894 h 2489894"/>
                <a:gd name="connsiteX4" fmla="*/ 35667 w 2292137"/>
                <a:gd name="connsiteY4" fmla="*/ 782971 h 2489894"/>
                <a:gd name="connsiteX0" fmla="*/ 15868 w 2272338"/>
                <a:gd name="connsiteY0" fmla="*/ 782971 h 2489894"/>
                <a:gd name="connsiteX1" fmla="*/ 987321 w 2272338"/>
                <a:gd name="connsiteY1" fmla="*/ 0 h 2489894"/>
                <a:gd name="connsiteX2" fmla="*/ 1396096 w 2272338"/>
                <a:gd name="connsiteY2" fmla="*/ 782971 h 2489894"/>
                <a:gd name="connsiteX3" fmla="*/ 2272338 w 2272338"/>
                <a:gd name="connsiteY3" fmla="*/ 2489894 h 2489894"/>
                <a:gd name="connsiteX4" fmla="*/ 15868 w 2272338"/>
                <a:gd name="connsiteY4" fmla="*/ 782971 h 2489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72338" h="2489894">
                  <a:moveTo>
                    <a:pt x="15868" y="782971"/>
                  </a:moveTo>
                  <a:cubicBezTo>
                    <a:pt x="-115978" y="345323"/>
                    <a:pt x="606182" y="0"/>
                    <a:pt x="987321" y="0"/>
                  </a:cubicBezTo>
                  <a:cubicBezTo>
                    <a:pt x="1368460" y="0"/>
                    <a:pt x="1415393" y="328190"/>
                    <a:pt x="1396096" y="782971"/>
                  </a:cubicBezTo>
                  <a:cubicBezTo>
                    <a:pt x="1376799" y="1237752"/>
                    <a:pt x="1434351" y="1856902"/>
                    <a:pt x="2272338" y="2489894"/>
                  </a:cubicBezTo>
                  <a:cubicBezTo>
                    <a:pt x="692983" y="2166257"/>
                    <a:pt x="147714" y="1220619"/>
                    <a:pt x="15868" y="782971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">
              <a:extLst>
                <a:ext uri="{FF2B5EF4-FFF2-40B4-BE49-F238E27FC236}">
                  <a16:creationId xmlns:a16="http://schemas.microsoft.com/office/drawing/2014/main" id="{4D291C8A-8BD0-4524-92AF-3141A4D9FD84}"/>
                </a:ext>
              </a:extLst>
            </p:cNvPr>
            <p:cNvSpPr/>
            <p:nvPr/>
          </p:nvSpPr>
          <p:spPr>
            <a:xfrm rot="21371044" flipH="1">
              <a:off x="2552226" y="891711"/>
              <a:ext cx="304958" cy="2303193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714672 h 1804836"/>
                <a:gd name="connsiteX1" fmla="*/ 669778 w 1380228"/>
                <a:gd name="connsiteY1" fmla="*/ -1 h 1804836"/>
                <a:gd name="connsiteX2" fmla="*/ 1380228 w 1380228"/>
                <a:gd name="connsiteY2" fmla="*/ 714672 h 1804836"/>
                <a:gd name="connsiteX3" fmla="*/ 690114 w 1380228"/>
                <a:gd name="connsiteY3" fmla="*/ 1804836 h 1804836"/>
                <a:gd name="connsiteX4" fmla="*/ 0 w 1380228"/>
                <a:gd name="connsiteY4" fmla="*/ 714672 h 1804836"/>
                <a:gd name="connsiteX0" fmla="*/ 0 w 1640767"/>
                <a:gd name="connsiteY0" fmla="*/ 714673 h 2429606"/>
                <a:gd name="connsiteX1" fmla="*/ 669778 w 1640767"/>
                <a:gd name="connsiteY1" fmla="*/ 0 h 2429606"/>
                <a:gd name="connsiteX2" fmla="*/ 1380228 w 1640767"/>
                <a:gd name="connsiteY2" fmla="*/ 714673 h 2429606"/>
                <a:gd name="connsiteX3" fmla="*/ 1499691 w 1640767"/>
                <a:gd name="connsiteY3" fmla="*/ 2429606 h 2429606"/>
                <a:gd name="connsiteX4" fmla="*/ 0 w 1640767"/>
                <a:gd name="connsiteY4" fmla="*/ 714673 h 2429606"/>
                <a:gd name="connsiteX0" fmla="*/ 1757 w 1642524"/>
                <a:gd name="connsiteY0" fmla="*/ 714673 h 2429606"/>
                <a:gd name="connsiteX1" fmla="*/ 671535 w 1642524"/>
                <a:gd name="connsiteY1" fmla="*/ 0 h 2429606"/>
                <a:gd name="connsiteX2" fmla="*/ 1381985 w 1642524"/>
                <a:gd name="connsiteY2" fmla="*/ 714673 h 2429606"/>
                <a:gd name="connsiteX3" fmla="*/ 1501448 w 1642524"/>
                <a:gd name="connsiteY3" fmla="*/ 2429606 h 2429606"/>
                <a:gd name="connsiteX4" fmla="*/ 1757 w 1642524"/>
                <a:gd name="connsiteY4" fmla="*/ 714673 h 2429606"/>
                <a:gd name="connsiteX0" fmla="*/ 1757 w 1639678"/>
                <a:gd name="connsiteY0" fmla="*/ 714673 h 2429606"/>
                <a:gd name="connsiteX1" fmla="*/ 671535 w 1639678"/>
                <a:gd name="connsiteY1" fmla="*/ 0 h 2429606"/>
                <a:gd name="connsiteX2" fmla="*/ 1381985 w 1639678"/>
                <a:gd name="connsiteY2" fmla="*/ 714673 h 2429606"/>
                <a:gd name="connsiteX3" fmla="*/ 1501448 w 1639678"/>
                <a:gd name="connsiteY3" fmla="*/ 2429606 h 2429606"/>
                <a:gd name="connsiteX4" fmla="*/ 1757 w 1639678"/>
                <a:gd name="connsiteY4" fmla="*/ 714673 h 2429606"/>
                <a:gd name="connsiteX0" fmla="*/ 1757 w 1501449"/>
                <a:gd name="connsiteY0" fmla="*/ 714673 h 2429606"/>
                <a:gd name="connsiteX1" fmla="*/ 671535 w 1501449"/>
                <a:gd name="connsiteY1" fmla="*/ 0 h 2429606"/>
                <a:gd name="connsiteX2" fmla="*/ 1381985 w 1501449"/>
                <a:gd name="connsiteY2" fmla="*/ 714673 h 2429606"/>
                <a:gd name="connsiteX3" fmla="*/ 1501448 w 1501449"/>
                <a:gd name="connsiteY3" fmla="*/ 2429606 h 2429606"/>
                <a:gd name="connsiteX4" fmla="*/ 1757 w 1501449"/>
                <a:gd name="connsiteY4" fmla="*/ 714673 h 2429606"/>
                <a:gd name="connsiteX0" fmla="*/ 2333 w 1502025"/>
                <a:gd name="connsiteY0" fmla="*/ 714673 h 2429606"/>
                <a:gd name="connsiteX1" fmla="*/ 672111 w 1502025"/>
                <a:gd name="connsiteY1" fmla="*/ 0 h 2429606"/>
                <a:gd name="connsiteX2" fmla="*/ 1382561 w 1502025"/>
                <a:gd name="connsiteY2" fmla="*/ 714673 h 2429606"/>
                <a:gd name="connsiteX3" fmla="*/ 1502024 w 1502025"/>
                <a:gd name="connsiteY3" fmla="*/ 2429606 h 2429606"/>
                <a:gd name="connsiteX4" fmla="*/ 2333 w 1502025"/>
                <a:gd name="connsiteY4" fmla="*/ 714673 h 2429606"/>
                <a:gd name="connsiteX0" fmla="*/ 2959 w 1502651"/>
                <a:gd name="connsiteY0" fmla="*/ 714673 h 2429606"/>
                <a:gd name="connsiteX1" fmla="*/ 672737 w 1502651"/>
                <a:gd name="connsiteY1" fmla="*/ 0 h 2429606"/>
                <a:gd name="connsiteX2" fmla="*/ 1383187 w 1502651"/>
                <a:gd name="connsiteY2" fmla="*/ 714673 h 2429606"/>
                <a:gd name="connsiteX3" fmla="*/ 1502650 w 1502651"/>
                <a:gd name="connsiteY3" fmla="*/ 2429606 h 2429606"/>
                <a:gd name="connsiteX4" fmla="*/ 2959 w 1502651"/>
                <a:gd name="connsiteY4" fmla="*/ 714673 h 2429606"/>
                <a:gd name="connsiteX0" fmla="*/ 28391 w 1528083"/>
                <a:gd name="connsiteY0" fmla="*/ 802781 h 2517714"/>
                <a:gd name="connsiteX1" fmla="*/ 680570 w 1528083"/>
                <a:gd name="connsiteY1" fmla="*/ 0 h 2517714"/>
                <a:gd name="connsiteX2" fmla="*/ 1408619 w 1528083"/>
                <a:gd name="connsiteY2" fmla="*/ 802781 h 2517714"/>
                <a:gd name="connsiteX3" fmla="*/ 1528082 w 1528083"/>
                <a:gd name="connsiteY3" fmla="*/ 2517714 h 2517714"/>
                <a:gd name="connsiteX4" fmla="*/ 28391 w 1528083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803 w 1500495"/>
                <a:gd name="connsiteY0" fmla="*/ 802781 h 2517714"/>
                <a:gd name="connsiteX1" fmla="*/ 652982 w 1500495"/>
                <a:gd name="connsiteY1" fmla="*/ 0 h 2517714"/>
                <a:gd name="connsiteX2" fmla="*/ 1381031 w 1500495"/>
                <a:gd name="connsiteY2" fmla="*/ 802781 h 2517714"/>
                <a:gd name="connsiteX3" fmla="*/ 1500494 w 1500495"/>
                <a:gd name="connsiteY3" fmla="*/ 2517714 h 2517714"/>
                <a:gd name="connsiteX4" fmla="*/ 803 w 1500495"/>
                <a:gd name="connsiteY4" fmla="*/ 802781 h 2517714"/>
                <a:gd name="connsiteX0" fmla="*/ 58928 w 2104204"/>
                <a:gd name="connsiteY0" fmla="*/ 802781 h 2557763"/>
                <a:gd name="connsiteX1" fmla="*/ 711107 w 2104204"/>
                <a:gd name="connsiteY1" fmla="*/ 0 h 2557763"/>
                <a:gd name="connsiteX2" fmla="*/ 1439156 w 2104204"/>
                <a:gd name="connsiteY2" fmla="*/ 802781 h 2557763"/>
                <a:gd name="connsiteX3" fmla="*/ 2104204 w 2104204"/>
                <a:gd name="connsiteY3" fmla="*/ 2557763 h 2557763"/>
                <a:gd name="connsiteX4" fmla="*/ 58928 w 2104204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1066 w 2046342"/>
                <a:gd name="connsiteY0" fmla="*/ 802781 h 2557763"/>
                <a:gd name="connsiteX1" fmla="*/ 653245 w 2046342"/>
                <a:gd name="connsiteY1" fmla="*/ 0 h 2557763"/>
                <a:gd name="connsiteX2" fmla="*/ 1381294 w 2046342"/>
                <a:gd name="connsiteY2" fmla="*/ 802781 h 2557763"/>
                <a:gd name="connsiteX3" fmla="*/ 2046342 w 2046342"/>
                <a:gd name="connsiteY3" fmla="*/ 2557763 h 2557763"/>
                <a:gd name="connsiteX4" fmla="*/ 1066 w 2046342"/>
                <a:gd name="connsiteY4" fmla="*/ 802781 h 2557763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71763 w 2328233"/>
                <a:gd name="connsiteY0" fmla="*/ 802781 h 2509704"/>
                <a:gd name="connsiteX1" fmla="*/ 723942 w 2328233"/>
                <a:gd name="connsiteY1" fmla="*/ 0 h 2509704"/>
                <a:gd name="connsiteX2" fmla="*/ 1451991 w 2328233"/>
                <a:gd name="connsiteY2" fmla="*/ 802781 h 2509704"/>
                <a:gd name="connsiteX3" fmla="*/ 2328233 w 2328233"/>
                <a:gd name="connsiteY3" fmla="*/ 2509704 h 2509704"/>
                <a:gd name="connsiteX4" fmla="*/ 71763 w 2328233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6312 w 2262782"/>
                <a:gd name="connsiteY0" fmla="*/ 802781 h 2509704"/>
                <a:gd name="connsiteX1" fmla="*/ 658491 w 2262782"/>
                <a:gd name="connsiteY1" fmla="*/ 0 h 2509704"/>
                <a:gd name="connsiteX2" fmla="*/ 1386540 w 2262782"/>
                <a:gd name="connsiteY2" fmla="*/ 802781 h 2509704"/>
                <a:gd name="connsiteX3" fmla="*/ 2262782 w 2262782"/>
                <a:gd name="connsiteY3" fmla="*/ 2509704 h 2509704"/>
                <a:gd name="connsiteX4" fmla="*/ 6312 w 2262782"/>
                <a:gd name="connsiteY4" fmla="*/ 802781 h 2509704"/>
                <a:gd name="connsiteX0" fmla="*/ 14502 w 1400255"/>
                <a:gd name="connsiteY0" fmla="*/ 802781 h 2669528"/>
                <a:gd name="connsiteX1" fmla="*/ 666681 w 1400255"/>
                <a:gd name="connsiteY1" fmla="*/ 0 h 2669528"/>
                <a:gd name="connsiteX2" fmla="*/ 1394730 w 1400255"/>
                <a:gd name="connsiteY2" fmla="*/ 802781 h 2669528"/>
                <a:gd name="connsiteX3" fmla="*/ 1220190 w 1400255"/>
                <a:gd name="connsiteY3" fmla="*/ 2669528 h 2669528"/>
                <a:gd name="connsiteX4" fmla="*/ 14502 w 1400255"/>
                <a:gd name="connsiteY4" fmla="*/ 802781 h 2669528"/>
                <a:gd name="connsiteX0" fmla="*/ 14502 w 1423971"/>
                <a:gd name="connsiteY0" fmla="*/ 802781 h 2669528"/>
                <a:gd name="connsiteX1" fmla="*/ 666681 w 1423971"/>
                <a:gd name="connsiteY1" fmla="*/ 0 h 2669528"/>
                <a:gd name="connsiteX2" fmla="*/ 1394730 w 1423971"/>
                <a:gd name="connsiteY2" fmla="*/ 802781 h 2669528"/>
                <a:gd name="connsiteX3" fmla="*/ 1220190 w 1423971"/>
                <a:gd name="connsiteY3" fmla="*/ 2669528 h 2669528"/>
                <a:gd name="connsiteX4" fmla="*/ 14502 w 1423971"/>
                <a:gd name="connsiteY4" fmla="*/ 802781 h 2669528"/>
                <a:gd name="connsiteX0" fmla="*/ 14502 w 1423971"/>
                <a:gd name="connsiteY0" fmla="*/ 802781 h 2669528"/>
                <a:gd name="connsiteX1" fmla="*/ 666681 w 1423971"/>
                <a:gd name="connsiteY1" fmla="*/ 0 h 2669528"/>
                <a:gd name="connsiteX2" fmla="*/ 1394730 w 1423971"/>
                <a:gd name="connsiteY2" fmla="*/ 802781 h 2669528"/>
                <a:gd name="connsiteX3" fmla="*/ 1220190 w 1423971"/>
                <a:gd name="connsiteY3" fmla="*/ 2669528 h 2669528"/>
                <a:gd name="connsiteX4" fmla="*/ 14502 w 1423971"/>
                <a:gd name="connsiteY4" fmla="*/ 802781 h 2669528"/>
                <a:gd name="connsiteX0" fmla="*/ 14502 w 1492681"/>
                <a:gd name="connsiteY0" fmla="*/ 802781 h 2669528"/>
                <a:gd name="connsiteX1" fmla="*/ 666681 w 1492681"/>
                <a:gd name="connsiteY1" fmla="*/ 0 h 2669528"/>
                <a:gd name="connsiteX2" fmla="*/ 1394730 w 1492681"/>
                <a:gd name="connsiteY2" fmla="*/ 802781 h 2669528"/>
                <a:gd name="connsiteX3" fmla="*/ 1220190 w 1492681"/>
                <a:gd name="connsiteY3" fmla="*/ 2669528 h 2669528"/>
                <a:gd name="connsiteX4" fmla="*/ 14502 w 1492681"/>
                <a:gd name="connsiteY4" fmla="*/ 802781 h 2669528"/>
                <a:gd name="connsiteX0" fmla="*/ 39463 w 1531450"/>
                <a:gd name="connsiteY0" fmla="*/ 791550 h 2658297"/>
                <a:gd name="connsiteX1" fmla="*/ 482175 w 1531450"/>
                <a:gd name="connsiteY1" fmla="*/ 0 h 2658297"/>
                <a:gd name="connsiteX2" fmla="*/ 1419691 w 1531450"/>
                <a:gd name="connsiteY2" fmla="*/ 791550 h 2658297"/>
                <a:gd name="connsiteX3" fmla="*/ 1245151 w 1531450"/>
                <a:gd name="connsiteY3" fmla="*/ 2658297 h 2658297"/>
                <a:gd name="connsiteX4" fmla="*/ 39463 w 1531450"/>
                <a:gd name="connsiteY4" fmla="*/ 791550 h 2658297"/>
                <a:gd name="connsiteX0" fmla="*/ 53701 w 1545688"/>
                <a:gd name="connsiteY0" fmla="*/ 795830 h 2662577"/>
                <a:gd name="connsiteX1" fmla="*/ 496413 w 1545688"/>
                <a:gd name="connsiteY1" fmla="*/ 4280 h 2662577"/>
                <a:gd name="connsiteX2" fmla="*/ 1433929 w 1545688"/>
                <a:gd name="connsiteY2" fmla="*/ 795830 h 2662577"/>
                <a:gd name="connsiteX3" fmla="*/ 1259389 w 1545688"/>
                <a:gd name="connsiteY3" fmla="*/ 2662577 h 2662577"/>
                <a:gd name="connsiteX4" fmla="*/ 53701 w 1545688"/>
                <a:gd name="connsiteY4" fmla="*/ 795830 h 2662577"/>
                <a:gd name="connsiteX0" fmla="*/ 28153 w 1550976"/>
                <a:gd name="connsiteY0" fmla="*/ 791811 h 2658558"/>
                <a:gd name="connsiteX1" fmla="*/ 470865 w 1550976"/>
                <a:gd name="connsiteY1" fmla="*/ 261 h 2658558"/>
                <a:gd name="connsiteX2" fmla="*/ 1460231 w 1550976"/>
                <a:gd name="connsiteY2" fmla="*/ 729899 h 2658558"/>
                <a:gd name="connsiteX3" fmla="*/ 1233841 w 1550976"/>
                <a:gd name="connsiteY3" fmla="*/ 2658558 h 2658558"/>
                <a:gd name="connsiteX4" fmla="*/ 28153 w 1550976"/>
                <a:gd name="connsiteY4" fmla="*/ 791811 h 2658558"/>
                <a:gd name="connsiteX0" fmla="*/ 58854 w 1581677"/>
                <a:gd name="connsiteY0" fmla="*/ 792309 h 2659056"/>
                <a:gd name="connsiteX1" fmla="*/ 501566 w 1581677"/>
                <a:gd name="connsiteY1" fmla="*/ 759 h 2659056"/>
                <a:gd name="connsiteX2" fmla="*/ 1490932 w 1581677"/>
                <a:gd name="connsiteY2" fmla="*/ 730397 h 2659056"/>
                <a:gd name="connsiteX3" fmla="*/ 1264542 w 1581677"/>
                <a:gd name="connsiteY3" fmla="*/ 2659056 h 2659056"/>
                <a:gd name="connsiteX4" fmla="*/ 58854 w 1581677"/>
                <a:gd name="connsiteY4" fmla="*/ 792309 h 2659056"/>
                <a:gd name="connsiteX0" fmla="*/ 58854 w 1512959"/>
                <a:gd name="connsiteY0" fmla="*/ 792309 h 2659056"/>
                <a:gd name="connsiteX1" fmla="*/ 501566 w 1512959"/>
                <a:gd name="connsiteY1" fmla="*/ 759 h 2659056"/>
                <a:gd name="connsiteX2" fmla="*/ 1490932 w 1512959"/>
                <a:gd name="connsiteY2" fmla="*/ 730397 h 2659056"/>
                <a:gd name="connsiteX3" fmla="*/ 1264542 w 1512959"/>
                <a:gd name="connsiteY3" fmla="*/ 2659056 h 2659056"/>
                <a:gd name="connsiteX4" fmla="*/ 58854 w 1512959"/>
                <a:gd name="connsiteY4" fmla="*/ 792309 h 2659056"/>
                <a:gd name="connsiteX0" fmla="*/ 58854 w 1512959"/>
                <a:gd name="connsiteY0" fmla="*/ 792309 h 2659056"/>
                <a:gd name="connsiteX1" fmla="*/ 501566 w 1512959"/>
                <a:gd name="connsiteY1" fmla="*/ 759 h 2659056"/>
                <a:gd name="connsiteX2" fmla="*/ 1490932 w 1512959"/>
                <a:gd name="connsiteY2" fmla="*/ 730397 h 2659056"/>
                <a:gd name="connsiteX3" fmla="*/ 1264542 w 1512959"/>
                <a:gd name="connsiteY3" fmla="*/ 2659056 h 2659056"/>
                <a:gd name="connsiteX4" fmla="*/ 58854 w 1512959"/>
                <a:gd name="connsiteY4" fmla="*/ 792309 h 2659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2959" h="2659056">
                  <a:moveTo>
                    <a:pt x="58854" y="792309"/>
                  </a:moveTo>
                  <a:cubicBezTo>
                    <a:pt x="-68309" y="349260"/>
                    <a:pt x="-18648" y="18782"/>
                    <a:pt x="501566" y="759"/>
                  </a:cubicBezTo>
                  <a:cubicBezTo>
                    <a:pt x="1021780" y="-17264"/>
                    <a:pt x="1363769" y="287348"/>
                    <a:pt x="1490932" y="730397"/>
                  </a:cubicBezTo>
                  <a:cubicBezTo>
                    <a:pt x="1618095" y="1173446"/>
                    <a:pt x="1148098" y="1662147"/>
                    <a:pt x="1264542" y="2659056"/>
                  </a:cubicBezTo>
                  <a:cubicBezTo>
                    <a:pt x="895822" y="1486995"/>
                    <a:pt x="186017" y="1235358"/>
                    <a:pt x="58854" y="792309"/>
                  </a:cubicBezTo>
                  <a:close/>
                </a:path>
              </a:pathLst>
            </a:custGeom>
            <a:gradFill>
              <a:gsLst>
                <a:gs pos="0">
                  <a:srgbClr val="333399"/>
                </a:gs>
                <a:gs pos="50000">
                  <a:srgbClr val="9933FF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5BE4544D-9054-4720-851D-102303A51A26}"/>
                </a:ext>
              </a:extLst>
            </p:cNvPr>
            <p:cNvSpPr/>
            <p:nvPr/>
          </p:nvSpPr>
          <p:spPr>
            <a:xfrm>
              <a:off x="1726270" y="1604252"/>
              <a:ext cx="1017654" cy="1117397"/>
            </a:xfrm>
            <a:custGeom>
              <a:avLst/>
              <a:gdLst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34299 w 1299414"/>
                <a:gd name="connsiteY3" fmla="*/ 349277 h 1203389"/>
                <a:gd name="connsiteX4" fmla="*/ 671961 w 1299414"/>
                <a:gd name="connsiteY4" fmla="*/ 341742 h 1203389"/>
                <a:gd name="connsiteX5" fmla="*/ 1120127 w 1299414"/>
                <a:gd name="connsiteY5" fmla="*/ 519089 h 1203389"/>
                <a:gd name="connsiteX6" fmla="*/ 1190170 w 1299414"/>
                <a:gd name="connsiteY6" fmla="*/ 1203389 h 1203389"/>
                <a:gd name="connsiteX7" fmla="*/ 966563 w 1299414"/>
                <a:gd name="connsiteY7" fmla="*/ 672653 h 1203389"/>
                <a:gd name="connsiteX8" fmla="*/ 576232 w 1299414"/>
                <a:gd name="connsiteY8" fmla="*/ 459896 h 1203389"/>
                <a:gd name="connsiteX9" fmla="*/ 514125 w 1299414"/>
                <a:gd name="connsiteY9" fmla="*/ 451493 h 1203389"/>
                <a:gd name="connsiteX10" fmla="*/ 507080 w 1299414"/>
                <a:gd name="connsiteY10" fmla="*/ 451728 h 1203389"/>
                <a:gd name="connsiteX11" fmla="*/ 469857 w 1299414"/>
                <a:gd name="connsiteY11" fmla="*/ 453416 h 1203389"/>
                <a:gd name="connsiteX12" fmla="*/ 2301 w 1299414"/>
                <a:gd name="connsiteY12" fmla="*/ 243527 h 1203389"/>
                <a:gd name="connsiteX13" fmla="*/ 392959 w 1299414"/>
                <a:gd name="connsiteY13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514125 w 1299414"/>
                <a:gd name="connsiteY8" fmla="*/ 451493 h 1203389"/>
                <a:gd name="connsiteX9" fmla="*/ 507080 w 1299414"/>
                <a:gd name="connsiteY9" fmla="*/ 451728 h 1203389"/>
                <a:gd name="connsiteX10" fmla="*/ 469857 w 1299414"/>
                <a:gd name="connsiteY10" fmla="*/ 453416 h 1203389"/>
                <a:gd name="connsiteX11" fmla="*/ 2301 w 1299414"/>
                <a:gd name="connsiteY11" fmla="*/ 243527 h 1203389"/>
                <a:gd name="connsiteX12" fmla="*/ 392959 w 1299414"/>
                <a:gd name="connsiteY12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514125 w 1299414"/>
                <a:gd name="connsiteY8" fmla="*/ 451493 h 1203389"/>
                <a:gd name="connsiteX9" fmla="*/ 469857 w 1299414"/>
                <a:gd name="connsiteY9" fmla="*/ 453416 h 1203389"/>
                <a:gd name="connsiteX10" fmla="*/ 2301 w 1299414"/>
                <a:gd name="connsiteY10" fmla="*/ 243527 h 1203389"/>
                <a:gd name="connsiteX11" fmla="*/ 392959 w 1299414"/>
                <a:gd name="connsiteY11" fmla="*/ 299 h 1203389"/>
                <a:gd name="connsiteX0" fmla="*/ 392959 w 1299414"/>
                <a:gd name="connsiteY0" fmla="*/ 299 h 1203389"/>
                <a:gd name="connsiteX1" fmla="*/ 333205 w 1299414"/>
                <a:gd name="connsiteY1" fmla="*/ 195902 h 1203389"/>
                <a:gd name="connsiteX2" fmla="*/ 597345 w 1299414"/>
                <a:gd name="connsiteY2" fmla="*/ 324512 h 1203389"/>
                <a:gd name="connsiteX3" fmla="*/ 671961 w 1299414"/>
                <a:gd name="connsiteY3" fmla="*/ 341742 h 1203389"/>
                <a:gd name="connsiteX4" fmla="*/ 1120127 w 1299414"/>
                <a:gd name="connsiteY4" fmla="*/ 519089 h 1203389"/>
                <a:gd name="connsiteX5" fmla="*/ 1190170 w 1299414"/>
                <a:gd name="connsiteY5" fmla="*/ 1203389 h 1203389"/>
                <a:gd name="connsiteX6" fmla="*/ 966563 w 1299414"/>
                <a:gd name="connsiteY6" fmla="*/ 672653 h 1203389"/>
                <a:gd name="connsiteX7" fmla="*/ 576232 w 1299414"/>
                <a:gd name="connsiteY7" fmla="*/ 459896 h 1203389"/>
                <a:gd name="connsiteX8" fmla="*/ 469857 w 1299414"/>
                <a:gd name="connsiteY8" fmla="*/ 453416 h 1203389"/>
                <a:gd name="connsiteX9" fmla="*/ 2301 w 1299414"/>
                <a:gd name="connsiteY9" fmla="*/ 243527 h 1203389"/>
                <a:gd name="connsiteX10" fmla="*/ 392959 w 1299414"/>
                <a:gd name="connsiteY10" fmla="*/ 299 h 1203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299414" h="1203389">
                  <a:moveTo>
                    <a:pt x="392959" y="299"/>
                  </a:moveTo>
                  <a:cubicBezTo>
                    <a:pt x="448110" y="-7639"/>
                    <a:pt x="327712" y="145086"/>
                    <a:pt x="333205" y="195902"/>
                  </a:cubicBezTo>
                  <a:cubicBezTo>
                    <a:pt x="457824" y="249185"/>
                    <a:pt x="542453" y="291261"/>
                    <a:pt x="597345" y="324512"/>
                  </a:cubicBezTo>
                  <a:lnTo>
                    <a:pt x="671961" y="341742"/>
                  </a:lnTo>
                  <a:cubicBezTo>
                    <a:pt x="821438" y="327826"/>
                    <a:pt x="989936" y="388898"/>
                    <a:pt x="1120127" y="519089"/>
                  </a:cubicBezTo>
                  <a:cubicBezTo>
                    <a:pt x="1328433" y="727395"/>
                    <a:pt x="1359792" y="1033766"/>
                    <a:pt x="1190170" y="1203389"/>
                  </a:cubicBezTo>
                  <a:cubicBezTo>
                    <a:pt x="1197803" y="1017680"/>
                    <a:pt x="1114960" y="821050"/>
                    <a:pt x="966563" y="672653"/>
                  </a:cubicBezTo>
                  <a:cubicBezTo>
                    <a:pt x="855265" y="561356"/>
                    <a:pt x="716836" y="486932"/>
                    <a:pt x="576232" y="459896"/>
                  </a:cubicBezTo>
                  <a:lnTo>
                    <a:pt x="469857" y="453416"/>
                  </a:lnTo>
                  <a:cubicBezTo>
                    <a:pt x="414707" y="461354"/>
                    <a:pt x="37088" y="414297"/>
                    <a:pt x="2301" y="243527"/>
                  </a:cubicBezTo>
                  <a:cubicBezTo>
                    <a:pt x="-32486" y="72757"/>
                    <a:pt x="337808" y="8237"/>
                    <a:pt x="392959" y="299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F5DDDD25-526C-4132-AE5C-4DD68258060F}"/>
                </a:ext>
              </a:extLst>
            </p:cNvPr>
            <p:cNvSpPr/>
            <p:nvPr/>
          </p:nvSpPr>
          <p:spPr>
            <a:xfrm rot="1800000">
              <a:off x="1121682" y="1888374"/>
              <a:ext cx="1555951" cy="1565470"/>
            </a:xfrm>
            <a:custGeom>
              <a:avLst/>
              <a:gdLst>
                <a:gd name="connsiteX0" fmla="*/ 311516 w 1509733"/>
                <a:gd name="connsiteY0" fmla="*/ 131239 h 1518969"/>
                <a:gd name="connsiteX1" fmla="*/ 512842 w 1509733"/>
                <a:gd name="connsiteY1" fmla="*/ 40172 h 1518969"/>
                <a:gd name="connsiteX2" fmla="*/ 525274 w 1509733"/>
                <a:gd name="connsiteY2" fmla="*/ 38515 h 1518969"/>
                <a:gd name="connsiteX3" fmla="*/ 637862 w 1509733"/>
                <a:gd name="connsiteY3" fmla="*/ 11379 h 1518969"/>
                <a:gd name="connsiteX4" fmla="*/ 784181 w 1509733"/>
                <a:gd name="connsiteY4" fmla="*/ 0 h 1518969"/>
                <a:gd name="connsiteX5" fmla="*/ 1509733 w 1509733"/>
                <a:gd name="connsiteY5" fmla="*/ 566116 h 1518969"/>
                <a:gd name="connsiteX6" fmla="*/ 783919 w 1509733"/>
                <a:gd name="connsiteY6" fmla="*/ 344694 h 1518969"/>
                <a:gd name="connsiteX7" fmla="*/ 758187 w 1509733"/>
                <a:gd name="connsiteY7" fmla="*/ 346553 h 1518969"/>
                <a:gd name="connsiteX8" fmla="*/ 733636 w 1509733"/>
                <a:gd name="connsiteY8" fmla="*/ 431266 h 1518969"/>
                <a:gd name="connsiteX9" fmla="*/ 684456 w 1509733"/>
                <a:gd name="connsiteY9" fmla="*/ 556319 h 1518969"/>
                <a:gd name="connsiteX10" fmla="*/ 676157 w 1509733"/>
                <a:gd name="connsiteY10" fmla="*/ 1518969 h 1518969"/>
                <a:gd name="connsiteX11" fmla="*/ 1938 w 1509733"/>
                <a:gd name="connsiteY11" fmla="*/ 764627 h 1518969"/>
                <a:gd name="connsiteX12" fmla="*/ 311516 w 1509733"/>
                <a:gd name="connsiteY12" fmla="*/ 131239 h 1518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09733" h="1518969">
                  <a:moveTo>
                    <a:pt x="311516" y="131239"/>
                  </a:moveTo>
                  <a:cubicBezTo>
                    <a:pt x="380211" y="85586"/>
                    <a:pt x="450907" y="55294"/>
                    <a:pt x="512842" y="40172"/>
                  </a:cubicBezTo>
                  <a:lnTo>
                    <a:pt x="525274" y="38515"/>
                  </a:lnTo>
                  <a:lnTo>
                    <a:pt x="637862" y="11379"/>
                  </a:lnTo>
                  <a:cubicBezTo>
                    <a:pt x="685127" y="3881"/>
                    <a:pt x="734063" y="-38"/>
                    <a:pt x="784181" y="0"/>
                  </a:cubicBezTo>
                  <a:cubicBezTo>
                    <a:pt x="1185130" y="305"/>
                    <a:pt x="1509971" y="253765"/>
                    <a:pt x="1509733" y="566116"/>
                  </a:cubicBezTo>
                  <a:cubicBezTo>
                    <a:pt x="1312030" y="423942"/>
                    <a:pt x="1052928" y="344899"/>
                    <a:pt x="783919" y="344694"/>
                  </a:cubicBezTo>
                  <a:lnTo>
                    <a:pt x="758187" y="346553"/>
                  </a:lnTo>
                  <a:lnTo>
                    <a:pt x="733636" y="431266"/>
                  </a:lnTo>
                  <a:cubicBezTo>
                    <a:pt x="720254" y="470067"/>
                    <a:pt x="703882" y="511742"/>
                    <a:pt x="684456" y="556319"/>
                  </a:cubicBezTo>
                  <a:cubicBezTo>
                    <a:pt x="529046" y="912935"/>
                    <a:pt x="526288" y="1042062"/>
                    <a:pt x="676157" y="1518969"/>
                  </a:cubicBezTo>
                  <a:cubicBezTo>
                    <a:pt x="296413" y="1368525"/>
                    <a:pt x="36172" y="1259218"/>
                    <a:pt x="1938" y="764627"/>
                  </a:cubicBezTo>
                  <a:cubicBezTo>
                    <a:pt x="-19459" y="455508"/>
                    <a:pt x="139777" y="245371"/>
                    <a:pt x="311516" y="131239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2516AF84-17E5-4606-B75D-A26D6AF0D058}"/>
                </a:ext>
              </a:extLst>
            </p:cNvPr>
            <p:cNvGrpSpPr/>
            <p:nvPr/>
          </p:nvGrpSpPr>
          <p:grpSpPr>
            <a:xfrm flipH="1">
              <a:off x="2637719" y="1604252"/>
              <a:ext cx="1622242" cy="1849592"/>
              <a:chOff x="1331232" y="1604252"/>
              <a:chExt cx="1622242" cy="1849592"/>
            </a:xfr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0475D5F6-585C-4D12-8D3A-4B5F18BF7B66}"/>
                  </a:ext>
                </a:extLst>
              </p:cNvPr>
              <p:cNvSpPr/>
              <p:nvPr/>
            </p:nvSpPr>
            <p:spPr>
              <a:xfrm>
                <a:off x="1935820" y="1604252"/>
                <a:ext cx="1017654" cy="1117397"/>
              </a:xfrm>
              <a:custGeom>
                <a:avLst/>
                <a:gdLst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34299 w 1299414"/>
                  <a:gd name="connsiteY3" fmla="*/ 349277 h 1203389"/>
                  <a:gd name="connsiteX4" fmla="*/ 671961 w 1299414"/>
                  <a:gd name="connsiteY4" fmla="*/ 341742 h 1203389"/>
                  <a:gd name="connsiteX5" fmla="*/ 1120127 w 1299414"/>
                  <a:gd name="connsiteY5" fmla="*/ 519089 h 1203389"/>
                  <a:gd name="connsiteX6" fmla="*/ 1190170 w 1299414"/>
                  <a:gd name="connsiteY6" fmla="*/ 1203389 h 1203389"/>
                  <a:gd name="connsiteX7" fmla="*/ 966563 w 1299414"/>
                  <a:gd name="connsiteY7" fmla="*/ 672653 h 1203389"/>
                  <a:gd name="connsiteX8" fmla="*/ 576232 w 1299414"/>
                  <a:gd name="connsiteY8" fmla="*/ 459896 h 1203389"/>
                  <a:gd name="connsiteX9" fmla="*/ 514125 w 1299414"/>
                  <a:gd name="connsiteY9" fmla="*/ 451493 h 1203389"/>
                  <a:gd name="connsiteX10" fmla="*/ 507080 w 1299414"/>
                  <a:gd name="connsiteY10" fmla="*/ 451728 h 1203389"/>
                  <a:gd name="connsiteX11" fmla="*/ 469857 w 1299414"/>
                  <a:gd name="connsiteY11" fmla="*/ 453416 h 1203389"/>
                  <a:gd name="connsiteX12" fmla="*/ 2301 w 1299414"/>
                  <a:gd name="connsiteY12" fmla="*/ 243527 h 1203389"/>
                  <a:gd name="connsiteX13" fmla="*/ 392959 w 1299414"/>
                  <a:gd name="connsiteY13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514125 w 1299414"/>
                  <a:gd name="connsiteY8" fmla="*/ 451493 h 1203389"/>
                  <a:gd name="connsiteX9" fmla="*/ 507080 w 1299414"/>
                  <a:gd name="connsiteY9" fmla="*/ 451728 h 1203389"/>
                  <a:gd name="connsiteX10" fmla="*/ 469857 w 1299414"/>
                  <a:gd name="connsiteY10" fmla="*/ 453416 h 1203389"/>
                  <a:gd name="connsiteX11" fmla="*/ 2301 w 1299414"/>
                  <a:gd name="connsiteY11" fmla="*/ 243527 h 1203389"/>
                  <a:gd name="connsiteX12" fmla="*/ 392959 w 1299414"/>
                  <a:gd name="connsiteY12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514125 w 1299414"/>
                  <a:gd name="connsiteY8" fmla="*/ 451493 h 1203389"/>
                  <a:gd name="connsiteX9" fmla="*/ 469857 w 1299414"/>
                  <a:gd name="connsiteY9" fmla="*/ 453416 h 1203389"/>
                  <a:gd name="connsiteX10" fmla="*/ 2301 w 1299414"/>
                  <a:gd name="connsiteY10" fmla="*/ 243527 h 1203389"/>
                  <a:gd name="connsiteX11" fmla="*/ 392959 w 1299414"/>
                  <a:gd name="connsiteY11" fmla="*/ 299 h 1203389"/>
                  <a:gd name="connsiteX0" fmla="*/ 392959 w 1299414"/>
                  <a:gd name="connsiteY0" fmla="*/ 299 h 1203389"/>
                  <a:gd name="connsiteX1" fmla="*/ 333205 w 1299414"/>
                  <a:gd name="connsiteY1" fmla="*/ 195902 h 1203389"/>
                  <a:gd name="connsiteX2" fmla="*/ 597345 w 1299414"/>
                  <a:gd name="connsiteY2" fmla="*/ 324512 h 1203389"/>
                  <a:gd name="connsiteX3" fmla="*/ 671961 w 1299414"/>
                  <a:gd name="connsiteY3" fmla="*/ 341742 h 1203389"/>
                  <a:gd name="connsiteX4" fmla="*/ 1120127 w 1299414"/>
                  <a:gd name="connsiteY4" fmla="*/ 519089 h 1203389"/>
                  <a:gd name="connsiteX5" fmla="*/ 1190170 w 1299414"/>
                  <a:gd name="connsiteY5" fmla="*/ 1203389 h 1203389"/>
                  <a:gd name="connsiteX6" fmla="*/ 966563 w 1299414"/>
                  <a:gd name="connsiteY6" fmla="*/ 672653 h 1203389"/>
                  <a:gd name="connsiteX7" fmla="*/ 576232 w 1299414"/>
                  <a:gd name="connsiteY7" fmla="*/ 459896 h 1203389"/>
                  <a:gd name="connsiteX8" fmla="*/ 469857 w 1299414"/>
                  <a:gd name="connsiteY8" fmla="*/ 453416 h 1203389"/>
                  <a:gd name="connsiteX9" fmla="*/ 2301 w 1299414"/>
                  <a:gd name="connsiteY9" fmla="*/ 243527 h 1203389"/>
                  <a:gd name="connsiteX10" fmla="*/ 392959 w 1299414"/>
                  <a:gd name="connsiteY10" fmla="*/ 299 h 1203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99414" h="1203389">
                    <a:moveTo>
                      <a:pt x="392959" y="299"/>
                    </a:moveTo>
                    <a:cubicBezTo>
                      <a:pt x="448110" y="-7639"/>
                      <a:pt x="327712" y="145086"/>
                      <a:pt x="333205" y="195902"/>
                    </a:cubicBezTo>
                    <a:cubicBezTo>
                      <a:pt x="457824" y="249185"/>
                      <a:pt x="542453" y="291261"/>
                      <a:pt x="597345" y="324512"/>
                    </a:cubicBezTo>
                    <a:lnTo>
                      <a:pt x="671961" y="341742"/>
                    </a:lnTo>
                    <a:cubicBezTo>
                      <a:pt x="821438" y="327826"/>
                      <a:pt x="989936" y="388898"/>
                      <a:pt x="1120127" y="519089"/>
                    </a:cubicBezTo>
                    <a:cubicBezTo>
                      <a:pt x="1328433" y="727395"/>
                      <a:pt x="1359792" y="1033766"/>
                      <a:pt x="1190170" y="1203389"/>
                    </a:cubicBezTo>
                    <a:cubicBezTo>
                      <a:pt x="1197803" y="1017680"/>
                      <a:pt x="1114960" y="821050"/>
                      <a:pt x="966563" y="672653"/>
                    </a:cubicBezTo>
                    <a:cubicBezTo>
                      <a:pt x="855265" y="561356"/>
                      <a:pt x="716836" y="486932"/>
                      <a:pt x="576232" y="459896"/>
                    </a:cubicBezTo>
                    <a:lnTo>
                      <a:pt x="469857" y="453416"/>
                    </a:lnTo>
                    <a:cubicBezTo>
                      <a:pt x="414707" y="461354"/>
                      <a:pt x="37088" y="414297"/>
                      <a:pt x="2301" y="243527"/>
                    </a:cubicBezTo>
                    <a:cubicBezTo>
                      <a:pt x="-32486" y="72757"/>
                      <a:pt x="337808" y="8237"/>
                      <a:pt x="392959" y="299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2218AF7B-8C4C-4534-BDB1-B8D8FB336A3C}"/>
                  </a:ext>
                </a:extLst>
              </p:cNvPr>
              <p:cNvSpPr/>
              <p:nvPr/>
            </p:nvSpPr>
            <p:spPr>
              <a:xfrm rot="1800000">
                <a:off x="1331232" y="1888374"/>
                <a:ext cx="1555951" cy="1565470"/>
              </a:xfrm>
              <a:custGeom>
                <a:avLst/>
                <a:gdLst>
                  <a:gd name="connsiteX0" fmla="*/ 311516 w 1509733"/>
                  <a:gd name="connsiteY0" fmla="*/ 131239 h 1518969"/>
                  <a:gd name="connsiteX1" fmla="*/ 512842 w 1509733"/>
                  <a:gd name="connsiteY1" fmla="*/ 40172 h 1518969"/>
                  <a:gd name="connsiteX2" fmla="*/ 525274 w 1509733"/>
                  <a:gd name="connsiteY2" fmla="*/ 38515 h 1518969"/>
                  <a:gd name="connsiteX3" fmla="*/ 637862 w 1509733"/>
                  <a:gd name="connsiteY3" fmla="*/ 11379 h 1518969"/>
                  <a:gd name="connsiteX4" fmla="*/ 784181 w 1509733"/>
                  <a:gd name="connsiteY4" fmla="*/ 0 h 1518969"/>
                  <a:gd name="connsiteX5" fmla="*/ 1509733 w 1509733"/>
                  <a:gd name="connsiteY5" fmla="*/ 566116 h 1518969"/>
                  <a:gd name="connsiteX6" fmla="*/ 783919 w 1509733"/>
                  <a:gd name="connsiteY6" fmla="*/ 344694 h 1518969"/>
                  <a:gd name="connsiteX7" fmla="*/ 758187 w 1509733"/>
                  <a:gd name="connsiteY7" fmla="*/ 346553 h 1518969"/>
                  <a:gd name="connsiteX8" fmla="*/ 733636 w 1509733"/>
                  <a:gd name="connsiteY8" fmla="*/ 431266 h 1518969"/>
                  <a:gd name="connsiteX9" fmla="*/ 684456 w 1509733"/>
                  <a:gd name="connsiteY9" fmla="*/ 556319 h 1518969"/>
                  <a:gd name="connsiteX10" fmla="*/ 676157 w 1509733"/>
                  <a:gd name="connsiteY10" fmla="*/ 1518969 h 1518969"/>
                  <a:gd name="connsiteX11" fmla="*/ 1938 w 1509733"/>
                  <a:gd name="connsiteY11" fmla="*/ 764627 h 1518969"/>
                  <a:gd name="connsiteX12" fmla="*/ 311516 w 1509733"/>
                  <a:gd name="connsiteY12" fmla="*/ 131239 h 15189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509733" h="1518969">
                    <a:moveTo>
                      <a:pt x="311516" y="131239"/>
                    </a:moveTo>
                    <a:cubicBezTo>
                      <a:pt x="380211" y="85586"/>
                      <a:pt x="450907" y="55294"/>
                      <a:pt x="512842" y="40172"/>
                    </a:cubicBezTo>
                    <a:lnTo>
                      <a:pt x="525274" y="38515"/>
                    </a:lnTo>
                    <a:lnTo>
                      <a:pt x="637862" y="11379"/>
                    </a:lnTo>
                    <a:cubicBezTo>
                      <a:pt x="685127" y="3881"/>
                      <a:pt x="734063" y="-38"/>
                      <a:pt x="784181" y="0"/>
                    </a:cubicBezTo>
                    <a:cubicBezTo>
                      <a:pt x="1185130" y="305"/>
                      <a:pt x="1509971" y="253765"/>
                      <a:pt x="1509733" y="566116"/>
                    </a:cubicBezTo>
                    <a:cubicBezTo>
                      <a:pt x="1312030" y="423942"/>
                      <a:pt x="1052928" y="344899"/>
                      <a:pt x="783919" y="344694"/>
                    </a:cubicBezTo>
                    <a:lnTo>
                      <a:pt x="758187" y="346553"/>
                    </a:lnTo>
                    <a:lnTo>
                      <a:pt x="733636" y="431266"/>
                    </a:lnTo>
                    <a:cubicBezTo>
                      <a:pt x="720254" y="470067"/>
                      <a:pt x="703882" y="511742"/>
                      <a:pt x="684456" y="556319"/>
                    </a:cubicBezTo>
                    <a:cubicBezTo>
                      <a:pt x="529046" y="912935"/>
                      <a:pt x="526288" y="1042062"/>
                      <a:pt x="676157" y="1518969"/>
                    </a:cubicBezTo>
                    <a:cubicBezTo>
                      <a:pt x="296413" y="1368525"/>
                      <a:pt x="36172" y="1259218"/>
                      <a:pt x="1938" y="764627"/>
                    </a:cubicBezTo>
                    <a:cubicBezTo>
                      <a:pt x="-19459" y="455508"/>
                      <a:pt x="139777" y="245371"/>
                      <a:pt x="311516" y="131239"/>
                    </a:cubicBez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6" name="楕円 1">
              <a:extLst>
                <a:ext uri="{FF2B5EF4-FFF2-40B4-BE49-F238E27FC236}">
                  <a16:creationId xmlns:a16="http://schemas.microsoft.com/office/drawing/2014/main" id="{D61026AA-A809-4CBB-ADF6-27AF7131406C}"/>
                </a:ext>
              </a:extLst>
            </p:cNvPr>
            <p:cNvSpPr/>
            <p:nvPr/>
          </p:nvSpPr>
          <p:spPr>
            <a:xfrm>
              <a:off x="1927429" y="2049799"/>
              <a:ext cx="1500662" cy="2006934"/>
            </a:xfrm>
            <a:custGeom>
              <a:avLst/>
              <a:gdLst>
                <a:gd name="connsiteX0" fmla="*/ 0 w 1380227"/>
                <a:gd name="connsiteY0" fmla="*/ 690114 h 1380227"/>
                <a:gd name="connsiteX1" fmla="*/ 690114 w 1380227"/>
                <a:gd name="connsiteY1" fmla="*/ 0 h 1380227"/>
                <a:gd name="connsiteX2" fmla="*/ 1380228 w 1380227"/>
                <a:gd name="connsiteY2" fmla="*/ 690114 h 1380227"/>
                <a:gd name="connsiteX3" fmla="*/ 690114 w 1380227"/>
                <a:gd name="connsiteY3" fmla="*/ 1380228 h 1380227"/>
                <a:gd name="connsiteX4" fmla="*/ 0 w 1380227"/>
                <a:gd name="connsiteY4" fmla="*/ 690114 h 1380227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380228"/>
                <a:gd name="connsiteX1" fmla="*/ 690114 w 1380228"/>
                <a:gd name="connsiteY1" fmla="*/ 0 h 1380228"/>
                <a:gd name="connsiteX2" fmla="*/ 1380228 w 1380228"/>
                <a:gd name="connsiteY2" fmla="*/ 690114 h 1380228"/>
                <a:gd name="connsiteX3" fmla="*/ 690114 w 1380228"/>
                <a:gd name="connsiteY3" fmla="*/ 1380228 h 1380228"/>
                <a:gd name="connsiteX4" fmla="*/ 0 w 1380228"/>
                <a:gd name="connsiteY4" fmla="*/ 690114 h 138022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690114 h 1780278"/>
                <a:gd name="connsiteX1" fmla="*/ 690114 w 1380228"/>
                <a:gd name="connsiteY1" fmla="*/ 0 h 1780278"/>
                <a:gd name="connsiteX2" fmla="*/ 1380228 w 1380228"/>
                <a:gd name="connsiteY2" fmla="*/ 690114 h 1780278"/>
                <a:gd name="connsiteX3" fmla="*/ 690114 w 1380228"/>
                <a:gd name="connsiteY3" fmla="*/ 1780278 h 1780278"/>
                <a:gd name="connsiteX4" fmla="*/ 0 w 1380228"/>
                <a:gd name="connsiteY4" fmla="*/ 690114 h 1780278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0 w 1380228"/>
                <a:gd name="connsiteY0" fmla="*/ 890139 h 1980303"/>
                <a:gd name="connsiteX1" fmla="*/ 690115 w 1380228"/>
                <a:gd name="connsiteY1" fmla="*/ 0 h 1980303"/>
                <a:gd name="connsiteX2" fmla="*/ 1380228 w 1380228"/>
                <a:gd name="connsiteY2" fmla="*/ 890139 h 1980303"/>
                <a:gd name="connsiteX3" fmla="*/ 690114 w 1380228"/>
                <a:gd name="connsiteY3" fmla="*/ 1980303 h 1980303"/>
                <a:gd name="connsiteX4" fmla="*/ 0 w 1380228"/>
                <a:gd name="connsiteY4" fmla="*/ 890139 h 1980303"/>
                <a:gd name="connsiteX0" fmla="*/ 1 w 1380230"/>
                <a:gd name="connsiteY0" fmla="*/ 1121286 h 2211450"/>
                <a:gd name="connsiteX1" fmla="*/ 695480 w 1380230"/>
                <a:gd name="connsiteY1" fmla="*/ 0 h 2211450"/>
                <a:gd name="connsiteX2" fmla="*/ 1380229 w 1380230"/>
                <a:gd name="connsiteY2" fmla="*/ 1121286 h 2211450"/>
                <a:gd name="connsiteX3" fmla="*/ 690115 w 1380230"/>
                <a:gd name="connsiteY3" fmla="*/ 2211450 h 2211450"/>
                <a:gd name="connsiteX4" fmla="*/ 1 w 1380230"/>
                <a:gd name="connsiteY4" fmla="*/ 1121286 h 221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0230" h="2211450">
                  <a:moveTo>
                    <a:pt x="1" y="1121286"/>
                  </a:moveTo>
                  <a:cubicBezTo>
                    <a:pt x="895" y="752711"/>
                    <a:pt x="314341" y="0"/>
                    <a:pt x="695480" y="0"/>
                  </a:cubicBezTo>
                  <a:cubicBezTo>
                    <a:pt x="1076619" y="0"/>
                    <a:pt x="1381123" y="752711"/>
                    <a:pt x="1380229" y="1121286"/>
                  </a:cubicBezTo>
                  <a:cubicBezTo>
                    <a:pt x="1379335" y="1489861"/>
                    <a:pt x="948488" y="1841112"/>
                    <a:pt x="690115" y="2211450"/>
                  </a:cubicBezTo>
                  <a:cubicBezTo>
                    <a:pt x="429384" y="1841874"/>
                    <a:pt x="-893" y="1489861"/>
                    <a:pt x="1" y="1121286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フリーフォーム: 図形 136">
              <a:extLst>
                <a:ext uri="{FF2B5EF4-FFF2-40B4-BE49-F238E27FC236}">
                  <a16:creationId xmlns:a16="http://schemas.microsoft.com/office/drawing/2014/main" id="{7F2CE238-CAFB-48A8-A619-6F45F5D9C4DE}"/>
                </a:ext>
              </a:extLst>
            </p:cNvPr>
            <p:cNvSpPr/>
            <p:nvPr/>
          </p:nvSpPr>
          <p:spPr>
            <a:xfrm>
              <a:off x="2637719" y="2133600"/>
              <a:ext cx="80082" cy="1179850"/>
            </a:xfrm>
            <a:custGeom>
              <a:avLst/>
              <a:gdLst>
                <a:gd name="connsiteX0" fmla="*/ 70027 w 143752"/>
                <a:gd name="connsiteY0" fmla="*/ 0 h 687429"/>
                <a:gd name="connsiteX1" fmla="*/ 132251 w 143752"/>
                <a:gd name="connsiteY1" fmla="*/ 6293 h 687429"/>
                <a:gd name="connsiteX2" fmla="*/ 143752 w 143752"/>
                <a:gd name="connsiteY2" fmla="*/ 205554 h 687429"/>
                <a:gd name="connsiteX3" fmla="*/ 96773 w 143752"/>
                <a:gd name="connsiteY3" fmla="*/ 608391 h 687429"/>
                <a:gd name="connsiteX4" fmla="*/ 71876 w 143752"/>
                <a:gd name="connsiteY4" fmla="*/ 687429 h 687429"/>
                <a:gd name="connsiteX5" fmla="*/ 46979 w 143752"/>
                <a:gd name="connsiteY5" fmla="*/ 608391 h 687429"/>
                <a:gd name="connsiteX6" fmla="*/ 0 w 143752"/>
                <a:gd name="connsiteY6" fmla="*/ 205554 h 687429"/>
                <a:gd name="connsiteX7" fmla="*/ 11524 w 143752"/>
                <a:gd name="connsiteY7" fmla="*/ 5908 h 6874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3752" h="687429">
                  <a:moveTo>
                    <a:pt x="70027" y="0"/>
                  </a:moveTo>
                  <a:lnTo>
                    <a:pt x="132251" y="6293"/>
                  </a:lnTo>
                  <a:lnTo>
                    <a:pt x="143752" y="205554"/>
                  </a:lnTo>
                  <a:cubicBezTo>
                    <a:pt x="143752" y="354774"/>
                    <a:pt x="126433" y="493399"/>
                    <a:pt x="96773" y="608391"/>
                  </a:cubicBezTo>
                  <a:lnTo>
                    <a:pt x="71876" y="687429"/>
                  </a:lnTo>
                  <a:lnTo>
                    <a:pt x="46979" y="608391"/>
                  </a:lnTo>
                  <a:cubicBezTo>
                    <a:pt x="17319" y="493399"/>
                    <a:pt x="0" y="354774"/>
                    <a:pt x="0" y="205554"/>
                  </a:cubicBezTo>
                  <a:lnTo>
                    <a:pt x="11524" y="5908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フリーフォーム: 図形 137">
              <a:extLst>
                <a:ext uri="{FF2B5EF4-FFF2-40B4-BE49-F238E27FC236}">
                  <a16:creationId xmlns:a16="http://schemas.microsoft.com/office/drawing/2014/main" id="{F499013E-971B-4BE2-90FD-F07415D0B684}"/>
                </a:ext>
              </a:extLst>
            </p:cNvPr>
            <p:cNvSpPr/>
            <p:nvPr/>
          </p:nvSpPr>
          <p:spPr>
            <a:xfrm>
              <a:off x="2417247" y="1693502"/>
              <a:ext cx="521216" cy="541008"/>
            </a:xfrm>
            <a:custGeom>
              <a:avLst/>
              <a:gdLst>
                <a:gd name="connsiteX0" fmla="*/ 304235 w 606110"/>
                <a:gd name="connsiteY0" fmla="*/ 0 h 541008"/>
                <a:gd name="connsiteX1" fmla="*/ 449791 w 606110"/>
                <a:gd name="connsiteY1" fmla="*/ 172917 h 541008"/>
                <a:gd name="connsiteX2" fmla="*/ 453384 w 606110"/>
                <a:gd name="connsiteY2" fmla="*/ 183124 h 541008"/>
                <a:gd name="connsiteX3" fmla="*/ 487187 w 606110"/>
                <a:gd name="connsiteY3" fmla="*/ 231585 h 541008"/>
                <a:gd name="connsiteX4" fmla="*/ 604311 w 606110"/>
                <a:gd name="connsiteY4" fmla="*/ 530284 h 541008"/>
                <a:gd name="connsiteX5" fmla="*/ 606110 w 606110"/>
                <a:gd name="connsiteY5" fmla="*/ 539812 h 541008"/>
                <a:gd name="connsiteX6" fmla="*/ 312337 w 606110"/>
                <a:gd name="connsiteY6" fmla="*/ 531218 h 541008"/>
                <a:gd name="connsiteX7" fmla="*/ 10734 w 606110"/>
                <a:gd name="connsiteY7" fmla="*/ 540041 h 541008"/>
                <a:gd name="connsiteX8" fmla="*/ 0 w 606110"/>
                <a:gd name="connsiteY8" fmla="*/ 541008 h 541008"/>
                <a:gd name="connsiteX9" fmla="*/ 2099 w 606110"/>
                <a:gd name="connsiteY9" fmla="*/ 530284 h 541008"/>
                <a:gd name="connsiteX10" fmla="*/ 121769 w 606110"/>
                <a:gd name="connsiteY10" fmla="*/ 231585 h 541008"/>
                <a:gd name="connsiteX11" fmla="*/ 151248 w 606110"/>
                <a:gd name="connsiteY11" fmla="*/ 189884 h 541008"/>
                <a:gd name="connsiteX12" fmla="*/ 157343 w 606110"/>
                <a:gd name="connsiteY12" fmla="*/ 172917 h 541008"/>
                <a:gd name="connsiteX13" fmla="*/ 304235 w 606110"/>
                <a:gd name="connsiteY13" fmla="*/ 0 h 5410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6110" h="541008">
                  <a:moveTo>
                    <a:pt x="304235" y="0"/>
                  </a:moveTo>
                  <a:cubicBezTo>
                    <a:pt x="360535" y="0"/>
                    <a:pt x="411529" y="75443"/>
                    <a:pt x="449791" y="172917"/>
                  </a:cubicBezTo>
                  <a:lnTo>
                    <a:pt x="453384" y="183124"/>
                  </a:lnTo>
                  <a:lnTo>
                    <a:pt x="487187" y="231585"/>
                  </a:lnTo>
                  <a:cubicBezTo>
                    <a:pt x="538948" y="316628"/>
                    <a:pt x="579894" y="427393"/>
                    <a:pt x="604311" y="530284"/>
                  </a:cubicBezTo>
                  <a:lnTo>
                    <a:pt x="606110" y="539812"/>
                  </a:lnTo>
                  <a:lnTo>
                    <a:pt x="312337" y="531218"/>
                  </a:lnTo>
                  <a:cubicBezTo>
                    <a:pt x="209023" y="531218"/>
                    <a:pt x="108155" y="534256"/>
                    <a:pt x="10734" y="540041"/>
                  </a:cubicBezTo>
                  <a:lnTo>
                    <a:pt x="0" y="541008"/>
                  </a:lnTo>
                  <a:lnTo>
                    <a:pt x="2099" y="530284"/>
                  </a:lnTo>
                  <a:cubicBezTo>
                    <a:pt x="27290" y="427393"/>
                    <a:pt x="69218" y="316628"/>
                    <a:pt x="121769" y="231585"/>
                  </a:cubicBezTo>
                  <a:lnTo>
                    <a:pt x="151248" y="189884"/>
                  </a:lnTo>
                  <a:lnTo>
                    <a:pt x="157343" y="172917"/>
                  </a:lnTo>
                  <a:cubicBezTo>
                    <a:pt x="196322" y="75443"/>
                    <a:pt x="247935" y="0"/>
                    <a:pt x="304235" y="0"/>
                  </a:cubicBezTo>
                  <a:close/>
                </a:path>
              </a:pathLst>
            </a:custGeom>
            <a:gradFill>
              <a:gsLst>
                <a:gs pos="100000">
                  <a:srgbClr val="333399"/>
                </a:gs>
                <a:gs pos="47000">
                  <a:srgbClr val="9933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361250E3-9386-4AB1-9D86-1C9B18ACDF0E}"/>
                </a:ext>
              </a:extLst>
            </p:cNvPr>
            <p:cNvSpPr/>
            <p:nvPr/>
          </p:nvSpPr>
          <p:spPr>
            <a:xfrm rot="1800000">
              <a:off x="1370279" y="2106532"/>
              <a:ext cx="477889" cy="1204826"/>
            </a:xfrm>
            <a:custGeom>
              <a:avLst/>
              <a:gdLst>
                <a:gd name="connsiteX0" fmla="*/ 200330 w 477889"/>
                <a:gd name="connsiteY0" fmla="*/ 76244 h 1204826"/>
                <a:gd name="connsiteX1" fmla="*/ 408141 w 477889"/>
                <a:gd name="connsiteY1" fmla="*/ 0 h 1204826"/>
                <a:gd name="connsiteX2" fmla="*/ 477889 w 477889"/>
                <a:gd name="connsiteY2" fmla="*/ 425 h 1204826"/>
                <a:gd name="connsiteX3" fmla="*/ 453718 w 477889"/>
                <a:gd name="connsiteY3" fmla="*/ 83825 h 1204826"/>
                <a:gd name="connsiteX4" fmla="*/ 403033 w 477889"/>
                <a:gd name="connsiteY4" fmla="*/ 212706 h 1204826"/>
                <a:gd name="connsiteX5" fmla="*/ 394479 w 477889"/>
                <a:gd name="connsiteY5" fmla="*/ 1204826 h 1204826"/>
                <a:gd name="connsiteX6" fmla="*/ 380890 w 477889"/>
                <a:gd name="connsiteY6" fmla="*/ 1199322 h 1204826"/>
                <a:gd name="connsiteX7" fmla="*/ 351832 w 477889"/>
                <a:gd name="connsiteY7" fmla="*/ 1180823 h 1204826"/>
                <a:gd name="connsiteX8" fmla="*/ 157368 w 477889"/>
                <a:gd name="connsiteY8" fmla="*/ 977182 h 1204826"/>
                <a:gd name="connsiteX9" fmla="*/ 200330 w 477889"/>
                <a:gd name="connsiteY9" fmla="*/ 76244 h 12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889" h="1204826">
                  <a:moveTo>
                    <a:pt x="200330" y="76244"/>
                  </a:moveTo>
                  <a:cubicBezTo>
                    <a:pt x="262658" y="32847"/>
                    <a:pt x="333465" y="7919"/>
                    <a:pt x="408141" y="0"/>
                  </a:cubicBezTo>
                  <a:lnTo>
                    <a:pt x="477889" y="425"/>
                  </a:lnTo>
                  <a:lnTo>
                    <a:pt x="453718" y="83825"/>
                  </a:lnTo>
                  <a:cubicBezTo>
                    <a:pt x="439926" y="123813"/>
                    <a:pt x="423053" y="166764"/>
                    <a:pt x="403033" y="212706"/>
                  </a:cubicBezTo>
                  <a:cubicBezTo>
                    <a:pt x="242865" y="580239"/>
                    <a:pt x="240022" y="713319"/>
                    <a:pt x="394479" y="1204826"/>
                  </a:cubicBezTo>
                  <a:lnTo>
                    <a:pt x="380890" y="1199322"/>
                  </a:lnTo>
                  <a:lnTo>
                    <a:pt x="351832" y="1180823"/>
                  </a:lnTo>
                  <a:cubicBezTo>
                    <a:pt x="280122" y="1126545"/>
                    <a:pt x="213764" y="1058178"/>
                    <a:pt x="157368" y="977182"/>
                  </a:cubicBezTo>
                  <a:cubicBezTo>
                    <a:pt x="-68215" y="653197"/>
                    <a:pt x="-48980" y="249834"/>
                    <a:pt x="200330" y="76244"/>
                  </a:cubicBezTo>
                  <a:close/>
                </a:path>
              </a:pathLst>
            </a:custGeom>
            <a:gradFill>
              <a:gsLst>
                <a:gs pos="100000">
                  <a:srgbClr val="CC99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D24B5494-3CE6-4DD7-8123-45F3D1E7A9DB}"/>
                </a:ext>
              </a:extLst>
            </p:cNvPr>
            <p:cNvSpPr/>
            <p:nvPr/>
          </p:nvSpPr>
          <p:spPr>
            <a:xfrm rot="19800000" flipH="1">
              <a:off x="3533474" y="2106533"/>
              <a:ext cx="477889" cy="1204826"/>
            </a:xfrm>
            <a:custGeom>
              <a:avLst/>
              <a:gdLst>
                <a:gd name="connsiteX0" fmla="*/ 200330 w 477889"/>
                <a:gd name="connsiteY0" fmla="*/ 76244 h 1204826"/>
                <a:gd name="connsiteX1" fmla="*/ 408141 w 477889"/>
                <a:gd name="connsiteY1" fmla="*/ 0 h 1204826"/>
                <a:gd name="connsiteX2" fmla="*/ 477889 w 477889"/>
                <a:gd name="connsiteY2" fmla="*/ 425 h 1204826"/>
                <a:gd name="connsiteX3" fmla="*/ 453718 w 477889"/>
                <a:gd name="connsiteY3" fmla="*/ 83825 h 1204826"/>
                <a:gd name="connsiteX4" fmla="*/ 403033 w 477889"/>
                <a:gd name="connsiteY4" fmla="*/ 212706 h 1204826"/>
                <a:gd name="connsiteX5" fmla="*/ 394479 w 477889"/>
                <a:gd name="connsiteY5" fmla="*/ 1204826 h 1204826"/>
                <a:gd name="connsiteX6" fmla="*/ 380890 w 477889"/>
                <a:gd name="connsiteY6" fmla="*/ 1199322 h 1204826"/>
                <a:gd name="connsiteX7" fmla="*/ 351832 w 477889"/>
                <a:gd name="connsiteY7" fmla="*/ 1180823 h 1204826"/>
                <a:gd name="connsiteX8" fmla="*/ 157368 w 477889"/>
                <a:gd name="connsiteY8" fmla="*/ 977182 h 1204826"/>
                <a:gd name="connsiteX9" fmla="*/ 200330 w 477889"/>
                <a:gd name="connsiteY9" fmla="*/ 76244 h 1204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7889" h="1204826">
                  <a:moveTo>
                    <a:pt x="200330" y="76244"/>
                  </a:moveTo>
                  <a:cubicBezTo>
                    <a:pt x="262658" y="32847"/>
                    <a:pt x="333465" y="7919"/>
                    <a:pt x="408141" y="0"/>
                  </a:cubicBezTo>
                  <a:lnTo>
                    <a:pt x="477889" y="425"/>
                  </a:lnTo>
                  <a:lnTo>
                    <a:pt x="453718" y="83825"/>
                  </a:lnTo>
                  <a:cubicBezTo>
                    <a:pt x="439926" y="123813"/>
                    <a:pt x="423053" y="166764"/>
                    <a:pt x="403033" y="212706"/>
                  </a:cubicBezTo>
                  <a:cubicBezTo>
                    <a:pt x="242865" y="580239"/>
                    <a:pt x="240022" y="713319"/>
                    <a:pt x="394479" y="1204826"/>
                  </a:cubicBezTo>
                  <a:lnTo>
                    <a:pt x="380890" y="1199322"/>
                  </a:lnTo>
                  <a:lnTo>
                    <a:pt x="351832" y="1180823"/>
                  </a:lnTo>
                  <a:cubicBezTo>
                    <a:pt x="280122" y="1126545"/>
                    <a:pt x="213764" y="1058178"/>
                    <a:pt x="157368" y="977182"/>
                  </a:cubicBezTo>
                  <a:cubicBezTo>
                    <a:pt x="-68215" y="653197"/>
                    <a:pt x="-48980" y="249834"/>
                    <a:pt x="200330" y="76244"/>
                  </a:cubicBezTo>
                  <a:close/>
                </a:path>
              </a:pathLst>
            </a:custGeom>
            <a:gradFill>
              <a:gsLst>
                <a:gs pos="100000">
                  <a:srgbClr val="CC99FF"/>
                </a:gs>
                <a:gs pos="0">
                  <a:srgbClr val="6600CC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月 140">
              <a:extLst>
                <a:ext uri="{FF2B5EF4-FFF2-40B4-BE49-F238E27FC236}">
                  <a16:creationId xmlns:a16="http://schemas.microsoft.com/office/drawing/2014/main" id="{0E08691B-94E6-43D4-9AA7-374E5333CE55}"/>
                </a:ext>
              </a:extLst>
            </p:cNvPr>
            <p:cNvSpPr/>
            <p:nvPr/>
          </p:nvSpPr>
          <p:spPr>
            <a:xfrm rot="4500000">
              <a:off x="1596079" y="1607726"/>
              <a:ext cx="289620" cy="1051746"/>
            </a:xfrm>
            <a:prstGeom prst="moon">
              <a:avLst>
                <a:gd name="adj" fmla="val 1787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月 141">
              <a:extLst>
                <a:ext uri="{FF2B5EF4-FFF2-40B4-BE49-F238E27FC236}">
                  <a16:creationId xmlns:a16="http://schemas.microsoft.com/office/drawing/2014/main" id="{644FF138-2AD8-49E1-9417-A84C97184770}"/>
                </a:ext>
              </a:extLst>
            </p:cNvPr>
            <p:cNvSpPr/>
            <p:nvPr/>
          </p:nvSpPr>
          <p:spPr>
            <a:xfrm rot="17100000" flipH="1">
              <a:off x="3494240" y="1607724"/>
              <a:ext cx="289620" cy="1051746"/>
            </a:xfrm>
            <a:prstGeom prst="moon">
              <a:avLst>
                <a:gd name="adj" fmla="val 17879"/>
              </a:avLst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B6210DFF-8262-4E44-8DE6-B3B9681F5C79}"/>
                </a:ext>
              </a:extLst>
            </p:cNvPr>
            <p:cNvSpPr/>
            <p:nvPr/>
          </p:nvSpPr>
          <p:spPr>
            <a:xfrm rot="1462888">
              <a:off x="2223580" y="2399550"/>
              <a:ext cx="330999" cy="634685"/>
            </a:xfrm>
            <a:custGeom>
              <a:avLst/>
              <a:gdLst>
                <a:gd name="connsiteX0" fmla="*/ 11277 w 330999"/>
                <a:gd name="connsiteY0" fmla="*/ 95873 h 634685"/>
                <a:gd name="connsiteX1" fmla="*/ 13671 w 330999"/>
                <a:gd name="connsiteY1" fmla="*/ 114734 h 634685"/>
                <a:gd name="connsiteX2" fmla="*/ 22554 w 330999"/>
                <a:gd name="connsiteY2" fmla="*/ 365279 h 634685"/>
                <a:gd name="connsiteX3" fmla="*/ 13671 w 330999"/>
                <a:gd name="connsiteY3" fmla="*/ 615824 h 634685"/>
                <a:gd name="connsiteX4" fmla="*/ 11277 w 330999"/>
                <a:gd name="connsiteY4" fmla="*/ 634685 h 634685"/>
                <a:gd name="connsiteX5" fmla="*/ 8883 w 330999"/>
                <a:gd name="connsiteY5" fmla="*/ 615824 h 634685"/>
                <a:gd name="connsiteX6" fmla="*/ 0 w 330999"/>
                <a:gd name="connsiteY6" fmla="*/ 365279 h 634685"/>
                <a:gd name="connsiteX7" fmla="*/ 8883 w 330999"/>
                <a:gd name="connsiteY7" fmla="*/ 114734 h 634685"/>
                <a:gd name="connsiteX8" fmla="*/ 98586 w 330999"/>
                <a:gd name="connsiteY8" fmla="*/ 40222 h 634685"/>
                <a:gd name="connsiteX9" fmla="*/ 103970 w 330999"/>
                <a:gd name="connsiteY9" fmla="*/ 58456 h 634685"/>
                <a:gd name="connsiteX10" fmla="*/ 152871 w 330999"/>
                <a:gd name="connsiteY10" fmla="*/ 304343 h 634685"/>
                <a:gd name="connsiteX11" fmla="*/ 184235 w 330999"/>
                <a:gd name="connsiteY11" fmla="*/ 553076 h 634685"/>
                <a:gd name="connsiteX12" fmla="*/ 184893 w 330999"/>
                <a:gd name="connsiteY12" fmla="*/ 572077 h 634685"/>
                <a:gd name="connsiteX13" fmla="*/ 179509 w 330999"/>
                <a:gd name="connsiteY13" fmla="*/ 553843 h 634685"/>
                <a:gd name="connsiteX14" fmla="*/ 130608 w 330999"/>
                <a:gd name="connsiteY14" fmla="*/ 307956 h 634685"/>
                <a:gd name="connsiteX15" fmla="*/ 99244 w 330999"/>
                <a:gd name="connsiteY15" fmla="*/ 59223 h 634685"/>
                <a:gd name="connsiteX16" fmla="*/ 169368 w 330999"/>
                <a:gd name="connsiteY16" fmla="*/ 0 h 634685"/>
                <a:gd name="connsiteX17" fmla="*/ 177310 w 330999"/>
                <a:gd name="connsiteY17" fmla="*/ 17275 h 634685"/>
                <a:gd name="connsiteX18" fmla="*/ 260941 w 330999"/>
                <a:gd name="connsiteY18" fmla="*/ 253617 h 634685"/>
                <a:gd name="connsiteX19" fmla="*/ 327625 w 330999"/>
                <a:gd name="connsiteY19" fmla="*/ 495288 h 634685"/>
                <a:gd name="connsiteX20" fmla="*/ 330999 w 330999"/>
                <a:gd name="connsiteY20" fmla="*/ 513998 h 634685"/>
                <a:gd name="connsiteX21" fmla="*/ 323057 w 330999"/>
                <a:gd name="connsiteY21" fmla="*/ 496724 h 634685"/>
                <a:gd name="connsiteX22" fmla="*/ 239426 w 330999"/>
                <a:gd name="connsiteY22" fmla="*/ 260382 h 634685"/>
                <a:gd name="connsiteX23" fmla="*/ 172742 w 330999"/>
                <a:gd name="connsiteY23" fmla="*/ 18711 h 63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0999" h="634685">
                  <a:moveTo>
                    <a:pt x="11277" y="95873"/>
                  </a:moveTo>
                  <a:lnTo>
                    <a:pt x="13671" y="114734"/>
                  </a:lnTo>
                  <a:cubicBezTo>
                    <a:pt x="19160" y="178854"/>
                    <a:pt x="22554" y="267435"/>
                    <a:pt x="22554" y="365279"/>
                  </a:cubicBezTo>
                  <a:cubicBezTo>
                    <a:pt x="22554" y="463123"/>
                    <a:pt x="19160" y="551704"/>
                    <a:pt x="13671" y="615824"/>
                  </a:cubicBezTo>
                  <a:lnTo>
                    <a:pt x="11277" y="634685"/>
                  </a:lnTo>
                  <a:lnTo>
                    <a:pt x="8883" y="615824"/>
                  </a:lnTo>
                  <a:cubicBezTo>
                    <a:pt x="3395" y="551704"/>
                    <a:pt x="0" y="463123"/>
                    <a:pt x="0" y="365279"/>
                  </a:cubicBezTo>
                  <a:cubicBezTo>
                    <a:pt x="0" y="267435"/>
                    <a:pt x="3395" y="178854"/>
                    <a:pt x="8883" y="114734"/>
                  </a:cubicBezTo>
                  <a:close/>
                  <a:moveTo>
                    <a:pt x="98586" y="40222"/>
                  </a:moveTo>
                  <a:lnTo>
                    <a:pt x="103970" y="58456"/>
                  </a:lnTo>
                  <a:cubicBezTo>
                    <a:pt x="119659" y="120869"/>
                    <a:pt x="137198" y="207762"/>
                    <a:pt x="152871" y="304343"/>
                  </a:cubicBezTo>
                  <a:cubicBezTo>
                    <a:pt x="168544" y="400924"/>
                    <a:pt x="179383" y="488904"/>
                    <a:pt x="184235" y="553076"/>
                  </a:cubicBezTo>
                  <a:lnTo>
                    <a:pt x="184893" y="572077"/>
                  </a:lnTo>
                  <a:lnTo>
                    <a:pt x="179509" y="553843"/>
                  </a:lnTo>
                  <a:cubicBezTo>
                    <a:pt x="163821" y="491430"/>
                    <a:pt x="146281" y="404536"/>
                    <a:pt x="130608" y="307956"/>
                  </a:cubicBezTo>
                  <a:cubicBezTo>
                    <a:pt x="114936" y="211375"/>
                    <a:pt x="104098" y="123394"/>
                    <a:pt x="99244" y="59223"/>
                  </a:cubicBezTo>
                  <a:close/>
                  <a:moveTo>
                    <a:pt x="169368" y="0"/>
                  </a:moveTo>
                  <a:lnTo>
                    <a:pt x="177310" y="17275"/>
                  </a:lnTo>
                  <a:cubicBezTo>
                    <a:pt x="201780" y="76795"/>
                    <a:pt x="231590" y="160279"/>
                    <a:pt x="260941" y="253617"/>
                  </a:cubicBezTo>
                  <a:cubicBezTo>
                    <a:pt x="290292" y="346955"/>
                    <a:pt x="313626" y="432474"/>
                    <a:pt x="327625" y="495288"/>
                  </a:cubicBezTo>
                  <a:lnTo>
                    <a:pt x="330999" y="513998"/>
                  </a:lnTo>
                  <a:lnTo>
                    <a:pt x="323057" y="496724"/>
                  </a:lnTo>
                  <a:cubicBezTo>
                    <a:pt x="298587" y="437203"/>
                    <a:pt x="268777" y="353720"/>
                    <a:pt x="239426" y="260382"/>
                  </a:cubicBezTo>
                  <a:cubicBezTo>
                    <a:pt x="210075" y="167044"/>
                    <a:pt x="186741" y="81524"/>
                    <a:pt x="172742" y="18711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3DB6061E-8A8C-4E7C-A828-A1A3E6CE4DEC}"/>
                </a:ext>
              </a:extLst>
            </p:cNvPr>
            <p:cNvSpPr/>
            <p:nvPr/>
          </p:nvSpPr>
          <p:spPr>
            <a:xfrm rot="20137112" flipH="1">
              <a:off x="2809278" y="2399551"/>
              <a:ext cx="330999" cy="634685"/>
            </a:xfrm>
            <a:custGeom>
              <a:avLst/>
              <a:gdLst>
                <a:gd name="connsiteX0" fmla="*/ 11277 w 330999"/>
                <a:gd name="connsiteY0" fmla="*/ 95873 h 634685"/>
                <a:gd name="connsiteX1" fmla="*/ 13671 w 330999"/>
                <a:gd name="connsiteY1" fmla="*/ 114734 h 634685"/>
                <a:gd name="connsiteX2" fmla="*/ 22554 w 330999"/>
                <a:gd name="connsiteY2" fmla="*/ 365279 h 634685"/>
                <a:gd name="connsiteX3" fmla="*/ 13671 w 330999"/>
                <a:gd name="connsiteY3" fmla="*/ 615824 h 634685"/>
                <a:gd name="connsiteX4" fmla="*/ 11277 w 330999"/>
                <a:gd name="connsiteY4" fmla="*/ 634685 h 634685"/>
                <a:gd name="connsiteX5" fmla="*/ 8883 w 330999"/>
                <a:gd name="connsiteY5" fmla="*/ 615824 h 634685"/>
                <a:gd name="connsiteX6" fmla="*/ 0 w 330999"/>
                <a:gd name="connsiteY6" fmla="*/ 365279 h 634685"/>
                <a:gd name="connsiteX7" fmla="*/ 8883 w 330999"/>
                <a:gd name="connsiteY7" fmla="*/ 114734 h 634685"/>
                <a:gd name="connsiteX8" fmla="*/ 98586 w 330999"/>
                <a:gd name="connsiteY8" fmla="*/ 40222 h 634685"/>
                <a:gd name="connsiteX9" fmla="*/ 103970 w 330999"/>
                <a:gd name="connsiteY9" fmla="*/ 58456 h 634685"/>
                <a:gd name="connsiteX10" fmla="*/ 152871 w 330999"/>
                <a:gd name="connsiteY10" fmla="*/ 304343 h 634685"/>
                <a:gd name="connsiteX11" fmla="*/ 184235 w 330999"/>
                <a:gd name="connsiteY11" fmla="*/ 553076 h 634685"/>
                <a:gd name="connsiteX12" fmla="*/ 184893 w 330999"/>
                <a:gd name="connsiteY12" fmla="*/ 572077 h 634685"/>
                <a:gd name="connsiteX13" fmla="*/ 179509 w 330999"/>
                <a:gd name="connsiteY13" fmla="*/ 553843 h 634685"/>
                <a:gd name="connsiteX14" fmla="*/ 130608 w 330999"/>
                <a:gd name="connsiteY14" fmla="*/ 307956 h 634685"/>
                <a:gd name="connsiteX15" fmla="*/ 99244 w 330999"/>
                <a:gd name="connsiteY15" fmla="*/ 59223 h 634685"/>
                <a:gd name="connsiteX16" fmla="*/ 169368 w 330999"/>
                <a:gd name="connsiteY16" fmla="*/ 0 h 634685"/>
                <a:gd name="connsiteX17" fmla="*/ 177310 w 330999"/>
                <a:gd name="connsiteY17" fmla="*/ 17275 h 634685"/>
                <a:gd name="connsiteX18" fmla="*/ 260941 w 330999"/>
                <a:gd name="connsiteY18" fmla="*/ 253617 h 634685"/>
                <a:gd name="connsiteX19" fmla="*/ 327625 w 330999"/>
                <a:gd name="connsiteY19" fmla="*/ 495288 h 634685"/>
                <a:gd name="connsiteX20" fmla="*/ 330999 w 330999"/>
                <a:gd name="connsiteY20" fmla="*/ 513998 h 634685"/>
                <a:gd name="connsiteX21" fmla="*/ 323057 w 330999"/>
                <a:gd name="connsiteY21" fmla="*/ 496724 h 634685"/>
                <a:gd name="connsiteX22" fmla="*/ 239426 w 330999"/>
                <a:gd name="connsiteY22" fmla="*/ 260382 h 634685"/>
                <a:gd name="connsiteX23" fmla="*/ 172742 w 330999"/>
                <a:gd name="connsiteY23" fmla="*/ 18711 h 634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30999" h="634685">
                  <a:moveTo>
                    <a:pt x="11277" y="95873"/>
                  </a:moveTo>
                  <a:lnTo>
                    <a:pt x="13671" y="114734"/>
                  </a:lnTo>
                  <a:cubicBezTo>
                    <a:pt x="19160" y="178854"/>
                    <a:pt x="22554" y="267435"/>
                    <a:pt x="22554" y="365279"/>
                  </a:cubicBezTo>
                  <a:cubicBezTo>
                    <a:pt x="22554" y="463123"/>
                    <a:pt x="19160" y="551704"/>
                    <a:pt x="13671" y="615824"/>
                  </a:cubicBezTo>
                  <a:lnTo>
                    <a:pt x="11277" y="634685"/>
                  </a:lnTo>
                  <a:lnTo>
                    <a:pt x="8883" y="615824"/>
                  </a:lnTo>
                  <a:cubicBezTo>
                    <a:pt x="3395" y="551704"/>
                    <a:pt x="0" y="463123"/>
                    <a:pt x="0" y="365279"/>
                  </a:cubicBezTo>
                  <a:cubicBezTo>
                    <a:pt x="0" y="267435"/>
                    <a:pt x="3395" y="178854"/>
                    <a:pt x="8883" y="114734"/>
                  </a:cubicBezTo>
                  <a:close/>
                  <a:moveTo>
                    <a:pt x="98586" y="40222"/>
                  </a:moveTo>
                  <a:lnTo>
                    <a:pt x="103970" y="58456"/>
                  </a:lnTo>
                  <a:cubicBezTo>
                    <a:pt x="119659" y="120869"/>
                    <a:pt x="137198" y="207762"/>
                    <a:pt x="152871" y="304343"/>
                  </a:cubicBezTo>
                  <a:cubicBezTo>
                    <a:pt x="168544" y="400924"/>
                    <a:pt x="179383" y="488904"/>
                    <a:pt x="184235" y="553076"/>
                  </a:cubicBezTo>
                  <a:lnTo>
                    <a:pt x="184893" y="572077"/>
                  </a:lnTo>
                  <a:lnTo>
                    <a:pt x="179509" y="553843"/>
                  </a:lnTo>
                  <a:cubicBezTo>
                    <a:pt x="163821" y="491430"/>
                    <a:pt x="146281" y="404536"/>
                    <a:pt x="130608" y="307956"/>
                  </a:cubicBezTo>
                  <a:cubicBezTo>
                    <a:pt x="114936" y="211375"/>
                    <a:pt x="104098" y="123394"/>
                    <a:pt x="99244" y="59223"/>
                  </a:cubicBezTo>
                  <a:close/>
                  <a:moveTo>
                    <a:pt x="169368" y="0"/>
                  </a:moveTo>
                  <a:lnTo>
                    <a:pt x="177310" y="17275"/>
                  </a:lnTo>
                  <a:cubicBezTo>
                    <a:pt x="201780" y="76795"/>
                    <a:pt x="231590" y="160279"/>
                    <a:pt x="260941" y="253617"/>
                  </a:cubicBezTo>
                  <a:cubicBezTo>
                    <a:pt x="290292" y="346955"/>
                    <a:pt x="313626" y="432474"/>
                    <a:pt x="327625" y="495288"/>
                  </a:cubicBezTo>
                  <a:lnTo>
                    <a:pt x="330999" y="513998"/>
                  </a:lnTo>
                  <a:lnTo>
                    <a:pt x="323057" y="496724"/>
                  </a:lnTo>
                  <a:cubicBezTo>
                    <a:pt x="298587" y="437203"/>
                    <a:pt x="268777" y="353720"/>
                    <a:pt x="239426" y="260382"/>
                  </a:cubicBezTo>
                  <a:cubicBezTo>
                    <a:pt x="210075" y="167044"/>
                    <a:pt x="186741" y="81524"/>
                    <a:pt x="172742" y="18711"/>
                  </a:cubicBezTo>
                  <a:close/>
                </a:path>
              </a:pathLst>
            </a:custGeom>
            <a:solidFill>
              <a:srgbClr val="3333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DFBA6E4-C3A7-48C3-90EA-F8C718BD21D7}"/>
              </a:ext>
            </a:extLst>
          </p:cNvPr>
          <p:cNvGrpSpPr/>
          <p:nvPr/>
        </p:nvGrpSpPr>
        <p:grpSpPr>
          <a:xfrm>
            <a:off x="3762764" y="981926"/>
            <a:ext cx="2434398" cy="2434398"/>
            <a:chOff x="3762764" y="981926"/>
            <a:chExt cx="2434398" cy="2434398"/>
          </a:xfrm>
        </p:grpSpPr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BD9C8007-63F3-4B46-8F32-8EE018E73221}"/>
                </a:ext>
              </a:extLst>
            </p:cNvPr>
            <p:cNvSpPr/>
            <p:nvPr/>
          </p:nvSpPr>
          <p:spPr>
            <a:xfrm>
              <a:off x="3762764" y="981926"/>
              <a:ext cx="2434398" cy="2434398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314F24A1-9EF1-4492-A067-3BBCDA4F1782}"/>
                </a:ext>
              </a:extLst>
            </p:cNvPr>
            <p:cNvGrpSpPr/>
            <p:nvPr/>
          </p:nvGrpSpPr>
          <p:grpSpPr>
            <a:xfrm>
              <a:off x="3920281" y="1249374"/>
              <a:ext cx="2126808" cy="2056760"/>
              <a:chOff x="2581320" y="1889030"/>
              <a:chExt cx="3680296" cy="3559083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4A9AD32F-86D9-40EE-9417-DB060A85BB48}"/>
                  </a:ext>
                </a:extLst>
              </p:cNvPr>
              <p:cNvSpPr/>
              <p:nvPr/>
            </p:nvSpPr>
            <p:spPr>
              <a:xfrm>
                <a:off x="4033059" y="4281916"/>
                <a:ext cx="958284" cy="1091127"/>
              </a:xfrm>
              <a:custGeom>
                <a:avLst/>
                <a:gdLst>
                  <a:gd name="connsiteX0" fmla="*/ 732511 w 958284"/>
                  <a:gd name="connsiteY0" fmla="*/ 0 h 1091127"/>
                  <a:gd name="connsiteX1" fmla="*/ 769959 w 958284"/>
                  <a:gd name="connsiteY1" fmla="*/ 37448 h 1091127"/>
                  <a:gd name="connsiteX2" fmla="*/ 769959 w 958284"/>
                  <a:gd name="connsiteY2" fmla="*/ 263190 h 1091127"/>
                  <a:gd name="connsiteX3" fmla="*/ 792007 w 958284"/>
                  <a:gd name="connsiteY3" fmla="*/ 284628 h 1091127"/>
                  <a:gd name="connsiteX4" fmla="*/ 816650 w 958284"/>
                  <a:gd name="connsiteY4" fmla="*/ 370431 h 1091127"/>
                  <a:gd name="connsiteX5" fmla="*/ 765262 w 958284"/>
                  <a:gd name="connsiteY5" fmla="*/ 482239 h 1091127"/>
                  <a:gd name="connsiteX6" fmla="*/ 756323 w 958284"/>
                  <a:gd name="connsiteY6" fmla="*/ 484842 h 1091127"/>
                  <a:gd name="connsiteX7" fmla="*/ 567320 w 958284"/>
                  <a:gd name="connsiteY7" fmla="*/ 858058 h 1091127"/>
                  <a:gd name="connsiteX8" fmla="*/ 665659 w 958284"/>
                  <a:gd name="connsiteY8" fmla="*/ 864280 h 1091127"/>
                  <a:gd name="connsiteX9" fmla="*/ 958284 w 958284"/>
                  <a:gd name="connsiteY9" fmla="*/ 1002626 h 1091127"/>
                  <a:gd name="connsiteX10" fmla="*/ 747001 w 958284"/>
                  <a:gd name="connsiteY10" fmla="*/ 947367 h 1091127"/>
                  <a:gd name="connsiteX11" fmla="*/ 691540 w 958284"/>
                  <a:gd name="connsiteY11" fmla="*/ 941052 h 1091127"/>
                  <a:gd name="connsiteX12" fmla="*/ 604634 w 958284"/>
                  <a:gd name="connsiteY12" fmla="*/ 945624 h 1091127"/>
                  <a:gd name="connsiteX13" fmla="*/ 447231 w 958284"/>
                  <a:gd name="connsiteY13" fmla="*/ 976221 h 1091127"/>
                  <a:gd name="connsiteX14" fmla="*/ 168126 w 958284"/>
                  <a:gd name="connsiteY14" fmla="*/ 1091127 h 1091127"/>
                  <a:gd name="connsiteX15" fmla="*/ 310843 w 958284"/>
                  <a:gd name="connsiteY15" fmla="*/ 939293 h 1091127"/>
                  <a:gd name="connsiteX16" fmla="*/ 324609 w 958284"/>
                  <a:gd name="connsiteY16" fmla="*/ 934467 h 1091127"/>
                  <a:gd name="connsiteX17" fmla="*/ 211328 w 958284"/>
                  <a:gd name="connsiteY17" fmla="*/ 947368 h 1091127"/>
                  <a:gd name="connsiteX18" fmla="*/ 45 w 958284"/>
                  <a:gd name="connsiteY18" fmla="*/ 1002627 h 1091127"/>
                  <a:gd name="connsiteX19" fmla="*/ 45 w 958284"/>
                  <a:gd name="connsiteY19" fmla="*/ 1002626 h 1091127"/>
                  <a:gd name="connsiteX20" fmla="*/ 140376 w 958284"/>
                  <a:gd name="connsiteY20" fmla="*/ 896458 h 1091127"/>
                  <a:gd name="connsiteX21" fmla="*/ 157703 w 958284"/>
                  <a:gd name="connsiteY21" fmla="*/ 892796 h 1091127"/>
                  <a:gd name="connsiteX22" fmla="*/ 144065 w 958284"/>
                  <a:gd name="connsiteY22" fmla="*/ 893428 h 1091127"/>
                  <a:gd name="connsiteX23" fmla="*/ 0 w 958284"/>
                  <a:gd name="connsiteY23" fmla="*/ 914989 h 1091127"/>
                  <a:gd name="connsiteX24" fmla="*/ 304852 w 958284"/>
                  <a:gd name="connsiteY24" fmla="*/ 828591 h 1091127"/>
                  <a:gd name="connsiteX25" fmla="*/ 475298 w 958284"/>
                  <a:gd name="connsiteY25" fmla="*/ 843347 h 1091127"/>
                  <a:gd name="connsiteX26" fmla="*/ 490746 w 958284"/>
                  <a:gd name="connsiteY26" fmla="*/ 846959 h 1091127"/>
                  <a:gd name="connsiteX27" fmla="*/ 683467 w 958284"/>
                  <a:gd name="connsiteY27" fmla="*/ 466396 h 1091127"/>
                  <a:gd name="connsiteX28" fmla="*/ 673017 w 958284"/>
                  <a:gd name="connsiteY28" fmla="*/ 456234 h 1091127"/>
                  <a:gd name="connsiteX29" fmla="*/ 648374 w 958284"/>
                  <a:gd name="connsiteY29" fmla="*/ 370431 h 1091127"/>
                  <a:gd name="connsiteX30" fmla="*/ 673017 w 958284"/>
                  <a:gd name="connsiteY30" fmla="*/ 284628 h 1091127"/>
                  <a:gd name="connsiteX31" fmla="*/ 695063 w 958284"/>
                  <a:gd name="connsiteY31" fmla="*/ 263192 h 1091127"/>
                  <a:gd name="connsiteX32" fmla="*/ 695063 w 958284"/>
                  <a:gd name="connsiteY32" fmla="*/ 37448 h 1091127"/>
                  <a:gd name="connsiteX33" fmla="*/ 732511 w 958284"/>
                  <a:gd name="connsiteY33" fmla="*/ 0 h 1091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284" h="1091127">
                    <a:moveTo>
                      <a:pt x="732511" y="0"/>
                    </a:moveTo>
                    <a:cubicBezTo>
                      <a:pt x="753193" y="0"/>
                      <a:pt x="769959" y="16766"/>
                      <a:pt x="769959" y="37448"/>
                    </a:cubicBezTo>
                    <a:lnTo>
                      <a:pt x="769959" y="263190"/>
                    </a:lnTo>
                    <a:lnTo>
                      <a:pt x="792007" y="284628"/>
                    </a:lnTo>
                    <a:cubicBezTo>
                      <a:pt x="807233" y="306587"/>
                      <a:pt x="816650" y="336923"/>
                      <a:pt x="816650" y="370431"/>
                    </a:cubicBezTo>
                    <a:cubicBezTo>
                      <a:pt x="816650" y="420693"/>
                      <a:pt x="795461" y="463818"/>
                      <a:pt x="765262" y="482239"/>
                    </a:cubicBezTo>
                    <a:lnTo>
                      <a:pt x="756323" y="484842"/>
                    </a:lnTo>
                    <a:lnTo>
                      <a:pt x="567320" y="858058"/>
                    </a:lnTo>
                    <a:lnTo>
                      <a:pt x="665659" y="864280"/>
                    </a:lnTo>
                    <a:cubicBezTo>
                      <a:pt x="837623" y="887073"/>
                      <a:pt x="958284" y="940434"/>
                      <a:pt x="958284" y="1002626"/>
                    </a:cubicBezTo>
                    <a:cubicBezTo>
                      <a:pt x="901732" y="978996"/>
                      <a:pt x="829079" y="960228"/>
                      <a:pt x="747001" y="947367"/>
                    </a:cubicBezTo>
                    <a:lnTo>
                      <a:pt x="691540" y="941052"/>
                    </a:lnTo>
                    <a:lnTo>
                      <a:pt x="604634" y="945624"/>
                    </a:lnTo>
                    <a:cubicBezTo>
                      <a:pt x="553104" y="952104"/>
                      <a:pt x="499958" y="962389"/>
                      <a:pt x="447231" y="976221"/>
                    </a:cubicBezTo>
                    <a:cubicBezTo>
                      <a:pt x="341779" y="1003888"/>
                      <a:pt x="243776" y="1044235"/>
                      <a:pt x="168126" y="1091127"/>
                    </a:cubicBezTo>
                    <a:cubicBezTo>
                      <a:pt x="152082" y="1043913"/>
                      <a:pt x="211881" y="984103"/>
                      <a:pt x="310843" y="939293"/>
                    </a:cubicBezTo>
                    <a:lnTo>
                      <a:pt x="324609" y="934467"/>
                    </a:lnTo>
                    <a:lnTo>
                      <a:pt x="211328" y="947368"/>
                    </a:lnTo>
                    <a:cubicBezTo>
                      <a:pt x="129250" y="960228"/>
                      <a:pt x="56597" y="978997"/>
                      <a:pt x="45" y="1002627"/>
                    </a:cubicBezTo>
                    <a:lnTo>
                      <a:pt x="45" y="1002626"/>
                    </a:lnTo>
                    <a:cubicBezTo>
                      <a:pt x="45" y="961165"/>
                      <a:pt x="53671" y="923628"/>
                      <a:pt x="140376" y="896458"/>
                    </a:cubicBezTo>
                    <a:lnTo>
                      <a:pt x="157703" y="892796"/>
                    </a:lnTo>
                    <a:lnTo>
                      <a:pt x="144065" y="893428"/>
                    </a:lnTo>
                    <a:cubicBezTo>
                      <a:pt x="92578" y="898327"/>
                      <a:pt x="43877" y="905579"/>
                      <a:pt x="0" y="914989"/>
                    </a:cubicBezTo>
                    <a:cubicBezTo>
                      <a:pt x="0" y="867273"/>
                      <a:pt x="136487" y="828591"/>
                      <a:pt x="304852" y="828591"/>
                    </a:cubicBezTo>
                    <a:cubicBezTo>
                      <a:pt x="367989" y="828591"/>
                      <a:pt x="426643" y="834031"/>
                      <a:pt x="475298" y="843347"/>
                    </a:cubicBezTo>
                    <a:lnTo>
                      <a:pt x="490746" y="846959"/>
                    </a:lnTo>
                    <a:lnTo>
                      <a:pt x="683467" y="466396"/>
                    </a:lnTo>
                    <a:lnTo>
                      <a:pt x="673017" y="456234"/>
                    </a:lnTo>
                    <a:cubicBezTo>
                      <a:pt x="657791" y="434275"/>
                      <a:pt x="648374" y="403939"/>
                      <a:pt x="648374" y="370431"/>
                    </a:cubicBezTo>
                    <a:cubicBezTo>
                      <a:pt x="648374" y="336923"/>
                      <a:pt x="657791" y="306587"/>
                      <a:pt x="673017" y="284628"/>
                    </a:cubicBezTo>
                    <a:lnTo>
                      <a:pt x="695063" y="263192"/>
                    </a:lnTo>
                    <a:lnTo>
                      <a:pt x="695063" y="37448"/>
                    </a:lnTo>
                    <a:cubicBezTo>
                      <a:pt x="695063" y="16766"/>
                      <a:pt x="711829" y="0"/>
                      <a:pt x="732511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6FCB99D3-62CE-4914-9BD1-F91A66555E06}"/>
                  </a:ext>
                </a:extLst>
              </p:cNvPr>
              <p:cNvSpPr/>
              <p:nvPr/>
            </p:nvSpPr>
            <p:spPr>
              <a:xfrm>
                <a:off x="4231193" y="4356986"/>
                <a:ext cx="958284" cy="1091127"/>
              </a:xfrm>
              <a:custGeom>
                <a:avLst/>
                <a:gdLst>
                  <a:gd name="connsiteX0" fmla="*/ 732511 w 958284"/>
                  <a:gd name="connsiteY0" fmla="*/ 0 h 1091127"/>
                  <a:gd name="connsiteX1" fmla="*/ 769959 w 958284"/>
                  <a:gd name="connsiteY1" fmla="*/ 37448 h 1091127"/>
                  <a:gd name="connsiteX2" fmla="*/ 769959 w 958284"/>
                  <a:gd name="connsiteY2" fmla="*/ 263190 h 1091127"/>
                  <a:gd name="connsiteX3" fmla="*/ 792007 w 958284"/>
                  <a:gd name="connsiteY3" fmla="*/ 284628 h 1091127"/>
                  <a:gd name="connsiteX4" fmla="*/ 816650 w 958284"/>
                  <a:gd name="connsiteY4" fmla="*/ 370431 h 1091127"/>
                  <a:gd name="connsiteX5" fmla="*/ 765262 w 958284"/>
                  <a:gd name="connsiteY5" fmla="*/ 482239 h 1091127"/>
                  <a:gd name="connsiteX6" fmla="*/ 756323 w 958284"/>
                  <a:gd name="connsiteY6" fmla="*/ 484842 h 1091127"/>
                  <a:gd name="connsiteX7" fmla="*/ 567320 w 958284"/>
                  <a:gd name="connsiteY7" fmla="*/ 858058 h 1091127"/>
                  <a:gd name="connsiteX8" fmla="*/ 665659 w 958284"/>
                  <a:gd name="connsiteY8" fmla="*/ 864280 h 1091127"/>
                  <a:gd name="connsiteX9" fmla="*/ 958284 w 958284"/>
                  <a:gd name="connsiteY9" fmla="*/ 1002626 h 1091127"/>
                  <a:gd name="connsiteX10" fmla="*/ 747001 w 958284"/>
                  <a:gd name="connsiteY10" fmla="*/ 947367 h 1091127"/>
                  <a:gd name="connsiteX11" fmla="*/ 691540 w 958284"/>
                  <a:gd name="connsiteY11" fmla="*/ 941052 h 1091127"/>
                  <a:gd name="connsiteX12" fmla="*/ 604634 w 958284"/>
                  <a:gd name="connsiteY12" fmla="*/ 945624 h 1091127"/>
                  <a:gd name="connsiteX13" fmla="*/ 447231 w 958284"/>
                  <a:gd name="connsiteY13" fmla="*/ 976221 h 1091127"/>
                  <a:gd name="connsiteX14" fmla="*/ 168126 w 958284"/>
                  <a:gd name="connsiteY14" fmla="*/ 1091127 h 1091127"/>
                  <a:gd name="connsiteX15" fmla="*/ 310843 w 958284"/>
                  <a:gd name="connsiteY15" fmla="*/ 939293 h 1091127"/>
                  <a:gd name="connsiteX16" fmla="*/ 324609 w 958284"/>
                  <a:gd name="connsiteY16" fmla="*/ 934467 h 1091127"/>
                  <a:gd name="connsiteX17" fmla="*/ 211328 w 958284"/>
                  <a:gd name="connsiteY17" fmla="*/ 947368 h 1091127"/>
                  <a:gd name="connsiteX18" fmla="*/ 45 w 958284"/>
                  <a:gd name="connsiteY18" fmla="*/ 1002627 h 1091127"/>
                  <a:gd name="connsiteX19" fmla="*/ 45 w 958284"/>
                  <a:gd name="connsiteY19" fmla="*/ 1002626 h 1091127"/>
                  <a:gd name="connsiteX20" fmla="*/ 140376 w 958284"/>
                  <a:gd name="connsiteY20" fmla="*/ 896458 h 1091127"/>
                  <a:gd name="connsiteX21" fmla="*/ 157703 w 958284"/>
                  <a:gd name="connsiteY21" fmla="*/ 892796 h 1091127"/>
                  <a:gd name="connsiteX22" fmla="*/ 144065 w 958284"/>
                  <a:gd name="connsiteY22" fmla="*/ 893428 h 1091127"/>
                  <a:gd name="connsiteX23" fmla="*/ 0 w 958284"/>
                  <a:gd name="connsiteY23" fmla="*/ 914989 h 1091127"/>
                  <a:gd name="connsiteX24" fmla="*/ 304852 w 958284"/>
                  <a:gd name="connsiteY24" fmla="*/ 828591 h 1091127"/>
                  <a:gd name="connsiteX25" fmla="*/ 475298 w 958284"/>
                  <a:gd name="connsiteY25" fmla="*/ 843347 h 1091127"/>
                  <a:gd name="connsiteX26" fmla="*/ 490746 w 958284"/>
                  <a:gd name="connsiteY26" fmla="*/ 846959 h 1091127"/>
                  <a:gd name="connsiteX27" fmla="*/ 683467 w 958284"/>
                  <a:gd name="connsiteY27" fmla="*/ 466396 h 1091127"/>
                  <a:gd name="connsiteX28" fmla="*/ 673017 w 958284"/>
                  <a:gd name="connsiteY28" fmla="*/ 456234 h 1091127"/>
                  <a:gd name="connsiteX29" fmla="*/ 648374 w 958284"/>
                  <a:gd name="connsiteY29" fmla="*/ 370431 h 1091127"/>
                  <a:gd name="connsiteX30" fmla="*/ 673017 w 958284"/>
                  <a:gd name="connsiteY30" fmla="*/ 284628 h 1091127"/>
                  <a:gd name="connsiteX31" fmla="*/ 695063 w 958284"/>
                  <a:gd name="connsiteY31" fmla="*/ 263192 h 1091127"/>
                  <a:gd name="connsiteX32" fmla="*/ 695063 w 958284"/>
                  <a:gd name="connsiteY32" fmla="*/ 37448 h 1091127"/>
                  <a:gd name="connsiteX33" fmla="*/ 732511 w 958284"/>
                  <a:gd name="connsiteY33" fmla="*/ 0 h 1091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958284" h="1091127">
                    <a:moveTo>
                      <a:pt x="732511" y="0"/>
                    </a:moveTo>
                    <a:cubicBezTo>
                      <a:pt x="753193" y="0"/>
                      <a:pt x="769959" y="16766"/>
                      <a:pt x="769959" y="37448"/>
                    </a:cubicBezTo>
                    <a:lnTo>
                      <a:pt x="769959" y="263190"/>
                    </a:lnTo>
                    <a:lnTo>
                      <a:pt x="792007" y="284628"/>
                    </a:lnTo>
                    <a:cubicBezTo>
                      <a:pt x="807233" y="306587"/>
                      <a:pt x="816650" y="336923"/>
                      <a:pt x="816650" y="370431"/>
                    </a:cubicBezTo>
                    <a:cubicBezTo>
                      <a:pt x="816650" y="420693"/>
                      <a:pt x="795461" y="463818"/>
                      <a:pt x="765262" y="482239"/>
                    </a:cubicBezTo>
                    <a:lnTo>
                      <a:pt x="756323" y="484842"/>
                    </a:lnTo>
                    <a:lnTo>
                      <a:pt x="567320" y="858058"/>
                    </a:lnTo>
                    <a:lnTo>
                      <a:pt x="665659" y="864280"/>
                    </a:lnTo>
                    <a:cubicBezTo>
                      <a:pt x="837623" y="887073"/>
                      <a:pt x="958284" y="940434"/>
                      <a:pt x="958284" y="1002626"/>
                    </a:cubicBezTo>
                    <a:cubicBezTo>
                      <a:pt x="901732" y="978996"/>
                      <a:pt x="829079" y="960228"/>
                      <a:pt x="747001" y="947367"/>
                    </a:cubicBezTo>
                    <a:lnTo>
                      <a:pt x="691540" y="941052"/>
                    </a:lnTo>
                    <a:lnTo>
                      <a:pt x="604634" y="945624"/>
                    </a:lnTo>
                    <a:cubicBezTo>
                      <a:pt x="553104" y="952104"/>
                      <a:pt x="499958" y="962389"/>
                      <a:pt x="447231" y="976221"/>
                    </a:cubicBezTo>
                    <a:cubicBezTo>
                      <a:pt x="341779" y="1003888"/>
                      <a:pt x="243776" y="1044235"/>
                      <a:pt x="168126" y="1091127"/>
                    </a:cubicBezTo>
                    <a:cubicBezTo>
                      <a:pt x="152082" y="1043913"/>
                      <a:pt x="211881" y="984103"/>
                      <a:pt x="310843" y="939293"/>
                    </a:cubicBezTo>
                    <a:lnTo>
                      <a:pt x="324609" y="934467"/>
                    </a:lnTo>
                    <a:lnTo>
                      <a:pt x="211328" y="947368"/>
                    </a:lnTo>
                    <a:cubicBezTo>
                      <a:pt x="129250" y="960228"/>
                      <a:pt x="56597" y="978997"/>
                      <a:pt x="45" y="1002627"/>
                    </a:cubicBezTo>
                    <a:lnTo>
                      <a:pt x="45" y="1002626"/>
                    </a:lnTo>
                    <a:cubicBezTo>
                      <a:pt x="45" y="961165"/>
                      <a:pt x="53671" y="923628"/>
                      <a:pt x="140376" y="896458"/>
                    </a:cubicBezTo>
                    <a:lnTo>
                      <a:pt x="157703" y="892796"/>
                    </a:lnTo>
                    <a:lnTo>
                      <a:pt x="144065" y="893428"/>
                    </a:lnTo>
                    <a:cubicBezTo>
                      <a:pt x="92578" y="898327"/>
                      <a:pt x="43877" y="905579"/>
                      <a:pt x="0" y="914989"/>
                    </a:cubicBezTo>
                    <a:cubicBezTo>
                      <a:pt x="0" y="867273"/>
                      <a:pt x="136487" y="828591"/>
                      <a:pt x="304852" y="828591"/>
                    </a:cubicBezTo>
                    <a:cubicBezTo>
                      <a:pt x="367989" y="828591"/>
                      <a:pt x="426643" y="834031"/>
                      <a:pt x="475298" y="843347"/>
                    </a:cubicBezTo>
                    <a:lnTo>
                      <a:pt x="490746" y="846959"/>
                    </a:lnTo>
                    <a:lnTo>
                      <a:pt x="683467" y="466396"/>
                    </a:lnTo>
                    <a:lnTo>
                      <a:pt x="673017" y="456234"/>
                    </a:lnTo>
                    <a:cubicBezTo>
                      <a:pt x="657791" y="434275"/>
                      <a:pt x="648374" y="403939"/>
                      <a:pt x="648374" y="370431"/>
                    </a:cubicBezTo>
                    <a:cubicBezTo>
                      <a:pt x="648374" y="336923"/>
                      <a:pt x="657791" y="306587"/>
                      <a:pt x="673017" y="284628"/>
                    </a:cubicBezTo>
                    <a:lnTo>
                      <a:pt x="695063" y="263192"/>
                    </a:lnTo>
                    <a:lnTo>
                      <a:pt x="695063" y="37448"/>
                    </a:lnTo>
                    <a:cubicBezTo>
                      <a:pt x="695063" y="16766"/>
                      <a:pt x="711829" y="0"/>
                      <a:pt x="732511" y="0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4" name="二等辺三角形 125">
                <a:extLst>
                  <a:ext uri="{FF2B5EF4-FFF2-40B4-BE49-F238E27FC236}">
                    <a16:creationId xmlns:a16="http://schemas.microsoft.com/office/drawing/2014/main" id="{482AEB63-5A1F-4F3F-AB21-9DC405C4142E}"/>
                  </a:ext>
                </a:extLst>
              </p:cNvPr>
              <p:cNvSpPr/>
              <p:nvPr/>
            </p:nvSpPr>
            <p:spPr>
              <a:xfrm rot="7963534">
                <a:off x="5870220" y="3887284"/>
                <a:ext cx="132283" cy="61910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996633"/>
                  </a:gs>
                  <a:gs pos="100000">
                    <a:srgbClr val="800000"/>
                  </a:gs>
                </a:gsLst>
                <a:lin ang="96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55" name="二等辺三角形 125">
                <a:extLst>
                  <a:ext uri="{FF2B5EF4-FFF2-40B4-BE49-F238E27FC236}">
                    <a16:creationId xmlns:a16="http://schemas.microsoft.com/office/drawing/2014/main" id="{BBC0DF09-0358-4538-B596-05746D1F13B8}"/>
                  </a:ext>
                </a:extLst>
              </p:cNvPr>
              <p:cNvSpPr/>
              <p:nvPr/>
            </p:nvSpPr>
            <p:spPr>
              <a:xfrm rot="7963534">
                <a:off x="5885696" y="4000758"/>
                <a:ext cx="126876" cy="624964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996633"/>
                  </a:gs>
                  <a:gs pos="100000">
                    <a:srgbClr val="800000"/>
                  </a:gs>
                </a:gsLst>
                <a:lin ang="96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56" name="二等辺三角形 125">
                <a:extLst>
                  <a:ext uri="{FF2B5EF4-FFF2-40B4-BE49-F238E27FC236}">
                    <a16:creationId xmlns:a16="http://schemas.microsoft.com/office/drawing/2014/main" id="{A7782094-9567-4B85-B1EC-FF4A2C388E65}"/>
                  </a:ext>
                </a:extLst>
              </p:cNvPr>
              <p:cNvSpPr/>
              <p:nvPr/>
            </p:nvSpPr>
            <p:spPr>
              <a:xfrm rot="7963534">
                <a:off x="5781000" y="4010943"/>
                <a:ext cx="132283" cy="588269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996633"/>
                  </a:gs>
                  <a:gs pos="100000">
                    <a:srgbClr val="800000"/>
                  </a:gs>
                </a:gsLst>
                <a:lin ang="96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57" name="二等辺三角形 125">
                <a:extLst>
                  <a:ext uri="{FF2B5EF4-FFF2-40B4-BE49-F238E27FC236}">
                    <a16:creationId xmlns:a16="http://schemas.microsoft.com/office/drawing/2014/main" id="{47ACC0CE-071C-41E8-B9EA-229AFDFC3DEB}"/>
                  </a:ext>
                </a:extLst>
              </p:cNvPr>
              <p:cNvSpPr/>
              <p:nvPr/>
            </p:nvSpPr>
            <p:spPr>
              <a:xfrm rot="7326093">
                <a:off x="5475011" y="3306665"/>
                <a:ext cx="272519" cy="1206072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996633"/>
                  </a:gs>
                  <a:gs pos="100000">
                    <a:srgbClr val="800000"/>
                  </a:gs>
                </a:gsLst>
                <a:lin ang="96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6F6221C4-0589-4BFC-B0B8-80CE2DFBB3A8}"/>
                  </a:ext>
                </a:extLst>
              </p:cNvPr>
              <p:cNvSpPr/>
              <p:nvPr/>
            </p:nvSpPr>
            <p:spPr>
              <a:xfrm>
                <a:off x="3171505" y="1891411"/>
                <a:ext cx="2419219" cy="2577507"/>
              </a:xfrm>
              <a:custGeom>
                <a:avLst/>
                <a:gdLst>
                  <a:gd name="connsiteX0" fmla="*/ 577518 w 2419219"/>
                  <a:gd name="connsiteY0" fmla="*/ 0 h 2577507"/>
                  <a:gd name="connsiteX1" fmla="*/ 1143302 w 2419219"/>
                  <a:gd name="connsiteY1" fmla="*/ 411729 h 2577507"/>
                  <a:gd name="connsiteX2" fmla="*/ 1144114 w 2419219"/>
                  <a:gd name="connsiteY2" fmla="*/ 418923 h 2577507"/>
                  <a:gd name="connsiteX3" fmla="*/ 1169416 w 2419219"/>
                  <a:gd name="connsiteY3" fmla="*/ 491950 h 2577507"/>
                  <a:gd name="connsiteX4" fmla="*/ 1224280 w 2419219"/>
                  <a:gd name="connsiteY4" fmla="*/ 825680 h 2577507"/>
                  <a:gd name="connsiteX5" fmla="*/ 1228198 w 2419219"/>
                  <a:gd name="connsiteY5" fmla="*/ 948987 h 2577507"/>
                  <a:gd name="connsiteX6" fmla="*/ 1388902 w 2419219"/>
                  <a:gd name="connsiteY6" fmla="*/ 977745 h 2577507"/>
                  <a:gd name="connsiteX7" fmla="*/ 1779329 w 2419219"/>
                  <a:gd name="connsiteY7" fmla="*/ 1138271 h 2577507"/>
                  <a:gd name="connsiteX8" fmla="*/ 2352649 w 2419219"/>
                  <a:gd name="connsiteY8" fmla="*/ 2294970 h 2577507"/>
                  <a:gd name="connsiteX9" fmla="*/ 1064258 w 2419219"/>
                  <a:gd name="connsiteY9" fmla="*/ 2376810 h 2577507"/>
                  <a:gd name="connsiteX10" fmla="*/ 424921 w 2419219"/>
                  <a:gd name="connsiteY10" fmla="*/ 1503393 h 2577507"/>
                  <a:gd name="connsiteX11" fmla="*/ 425985 w 2419219"/>
                  <a:gd name="connsiteY11" fmla="*/ 1451863 h 2577507"/>
                  <a:gd name="connsiteX12" fmla="*/ 423072 w 2419219"/>
                  <a:gd name="connsiteY12" fmla="*/ 1381872 h 2577507"/>
                  <a:gd name="connsiteX13" fmla="*/ 336841 w 2419219"/>
                  <a:gd name="connsiteY13" fmla="*/ 1064048 h 2577507"/>
                  <a:gd name="connsiteX14" fmla="*/ 278270 w 2419219"/>
                  <a:gd name="connsiteY14" fmla="*/ 958684 h 2577507"/>
                  <a:gd name="connsiteX15" fmla="*/ 239424 w 2419219"/>
                  <a:gd name="connsiteY15" fmla="*/ 945840 h 2577507"/>
                  <a:gd name="connsiteX16" fmla="*/ 18831 w 2419219"/>
                  <a:gd name="connsiteY16" fmla="*/ 666855 h 2577507"/>
                  <a:gd name="connsiteX17" fmla="*/ 24028 w 2419219"/>
                  <a:gd name="connsiteY17" fmla="*/ 655247 h 2577507"/>
                  <a:gd name="connsiteX18" fmla="*/ 13993 w 2419219"/>
                  <a:gd name="connsiteY18" fmla="*/ 628982 h 2577507"/>
                  <a:gd name="connsiteX19" fmla="*/ 0 w 2419219"/>
                  <a:gd name="connsiteY19" fmla="*/ 515651 h 2577507"/>
                  <a:gd name="connsiteX20" fmla="*/ 577518 w 2419219"/>
                  <a:gd name="connsiteY20" fmla="*/ 0 h 25775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2419219" h="2577507">
                    <a:moveTo>
                      <a:pt x="577518" y="0"/>
                    </a:moveTo>
                    <a:cubicBezTo>
                      <a:pt x="856602" y="0"/>
                      <a:pt x="1089451" y="176756"/>
                      <a:pt x="1143302" y="411729"/>
                    </a:cubicBezTo>
                    <a:lnTo>
                      <a:pt x="1144114" y="418923"/>
                    </a:lnTo>
                    <a:lnTo>
                      <a:pt x="1169416" y="491950"/>
                    </a:lnTo>
                    <a:cubicBezTo>
                      <a:pt x="1197274" y="590145"/>
                      <a:pt x="1216439" y="703476"/>
                      <a:pt x="1224280" y="825680"/>
                    </a:cubicBezTo>
                    <a:lnTo>
                      <a:pt x="1228198" y="948987"/>
                    </a:lnTo>
                    <a:lnTo>
                      <a:pt x="1388902" y="977745"/>
                    </a:lnTo>
                    <a:cubicBezTo>
                      <a:pt x="1518360" y="1010705"/>
                      <a:pt x="1650805" y="1064068"/>
                      <a:pt x="1779329" y="1138271"/>
                    </a:cubicBezTo>
                    <a:cubicBezTo>
                      <a:pt x="2293426" y="1435085"/>
                      <a:pt x="2550110" y="1952957"/>
                      <a:pt x="2352649" y="2294970"/>
                    </a:cubicBezTo>
                    <a:cubicBezTo>
                      <a:pt x="2155187" y="2636983"/>
                      <a:pt x="1578355" y="2673624"/>
                      <a:pt x="1064258" y="2376810"/>
                    </a:cubicBezTo>
                    <a:cubicBezTo>
                      <a:pt x="678686" y="2154199"/>
                      <a:pt x="437908" y="1807244"/>
                      <a:pt x="424921" y="1503393"/>
                    </a:cubicBezTo>
                    <a:lnTo>
                      <a:pt x="425985" y="1451863"/>
                    </a:lnTo>
                    <a:lnTo>
                      <a:pt x="423072" y="1381872"/>
                    </a:lnTo>
                    <a:cubicBezTo>
                      <a:pt x="412307" y="1271439"/>
                      <a:pt x="383261" y="1164461"/>
                      <a:pt x="336841" y="1064048"/>
                    </a:cubicBezTo>
                    <a:lnTo>
                      <a:pt x="278270" y="958684"/>
                    </a:lnTo>
                    <a:lnTo>
                      <a:pt x="239424" y="945840"/>
                    </a:lnTo>
                    <a:cubicBezTo>
                      <a:pt x="87652" y="884820"/>
                      <a:pt x="-8015" y="768717"/>
                      <a:pt x="18831" y="666855"/>
                    </a:cubicBezTo>
                    <a:lnTo>
                      <a:pt x="24028" y="655247"/>
                    </a:lnTo>
                    <a:lnTo>
                      <a:pt x="13993" y="628982"/>
                    </a:lnTo>
                    <a:cubicBezTo>
                      <a:pt x="4833" y="592514"/>
                      <a:pt x="0" y="554587"/>
                      <a:pt x="0" y="515651"/>
                    </a:cubicBezTo>
                    <a:cubicBezTo>
                      <a:pt x="0" y="230865"/>
                      <a:pt x="258564" y="0"/>
                      <a:pt x="577518" y="0"/>
                    </a:cubicBezTo>
                    <a:close/>
                  </a:path>
                </a:pathLst>
              </a:custGeom>
              <a:gradFill>
                <a:gsLst>
                  <a:gs pos="30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lin ang="96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4">
                <a:extLst>
                  <a:ext uri="{FF2B5EF4-FFF2-40B4-BE49-F238E27FC236}">
                    <a16:creationId xmlns:a16="http://schemas.microsoft.com/office/drawing/2014/main" id="{7E98A948-0497-4814-94C4-13031B62A1D2}"/>
                  </a:ext>
                </a:extLst>
              </p:cNvPr>
              <p:cNvSpPr/>
              <p:nvPr/>
            </p:nvSpPr>
            <p:spPr>
              <a:xfrm>
                <a:off x="2581320" y="2534694"/>
                <a:ext cx="710072" cy="142257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0 w 787046"/>
                  <a:gd name="connsiteY0" fmla="*/ 267897 h 283042"/>
                  <a:gd name="connsiteX1" fmla="*/ 594249 w 787046"/>
                  <a:gd name="connsiteY1" fmla="*/ 647 h 283042"/>
                  <a:gd name="connsiteX2" fmla="*/ 787046 w 787046"/>
                  <a:gd name="connsiteY2" fmla="*/ 199317 h 283042"/>
                  <a:gd name="connsiteX3" fmla="*/ 0 w 787046"/>
                  <a:gd name="connsiteY3" fmla="*/ 267897 h 283042"/>
                  <a:gd name="connsiteX0" fmla="*/ 0 w 787046"/>
                  <a:gd name="connsiteY0" fmla="*/ 267897 h 283042"/>
                  <a:gd name="connsiteX1" fmla="*/ 594249 w 787046"/>
                  <a:gd name="connsiteY1" fmla="*/ 647 h 283042"/>
                  <a:gd name="connsiteX2" fmla="*/ 787046 w 787046"/>
                  <a:gd name="connsiteY2" fmla="*/ 199317 h 283042"/>
                  <a:gd name="connsiteX3" fmla="*/ 0 w 787046"/>
                  <a:gd name="connsiteY3" fmla="*/ 267897 h 283042"/>
                  <a:gd name="connsiteX0" fmla="*/ 0 w 787046"/>
                  <a:gd name="connsiteY0" fmla="*/ 267897 h 280155"/>
                  <a:gd name="connsiteX1" fmla="*/ 594249 w 787046"/>
                  <a:gd name="connsiteY1" fmla="*/ 647 h 280155"/>
                  <a:gd name="connsiteX2" fmla="*/ 787046 w 787046"/>
                  <a:gd name="connsiteY2" fmla="*/ 199317 h 280155"/>
                  <a:gd name="connsiteX3" fmla="*/ 0 w 787046"/>
                  <a:gd name="connsiteY3" fmla="*/ 267897 h 280155"/>
                  <a:gd name="connsiteX0" fmla="*/ 0 w 732504"/>
                  <a:gd name="connsiteY0" fmla="*/ 267897 h 280155"/>
                  <a:gd name="connsiteX1" fmla="*/ 594249 w 732504"/>
                  <a:gd name="connsiteY1" fmla="*/ 647 h 280155"/>
                  <a:gd name="connsiteX2" fmla="*/ 732504 w 732504"/>
                  <a:gd name="connsiteY2" fmla="*/ 199316 h 280155"/>
                  <a:gd name="connsiteX3" fmla="*/ 0 w 732504"/>
                  <a:gd name="connsiteY3" fmla="*/ 267897 h 280155"/>
                  <a:gd name="connsiteX0" fmla="*/ 0 w 732504"/>
                  <a:gd name="connsiteY0" fmla="*/ 267918 h 280176"/>
                  <a:gd name="connsiteX1" fmla="*/ 594249 w 732504"/>
                  <a:gd name="connsiteY1" fmla="*/ 668 h 280176"/>
                  <a:gd name="connsiteX2" fmla="*/ 732504 w 732504"/>
                  <a:gd name="connsiteY2" fmla="*/ 199337 h 280176"/>
                  <a:gd name="connsiteX3" fmla="*/ 0 w 732504"/>
                  <a:gd name="connsiteY3" fmla="*/ 267918 h 280176"/>
                  <a:gd name="connsiteX0" fmla="*/ 0 w 732504"/>
                  <a:gd name="connsiteY0" fmla="*/ 267628 h 279886"/>
                  <a:gd name="connsiteX1" fmla="*/ 594249 w 732504"/>
                  <a:gd name="connsiteY1" fmla="*/ 378 h 279886"/>
                  <a:gd name="connsiteX2" fmla="*/ 732504 w 732504"/>
                  <a:gd name="connsiteY2" fmla="*/ 199047 h 279886"/>
                  <a:gd name="connsiteX3" fmla="*/ 0 w 732504"/>
                  <a:gd name="connsiteY3" fmla="*/ 267628 h 279886"/>
                  <a:gd name="connsiteX0" fmla="*/ 0 w 732504"/>
                  <a:gd name="connsiteY0" fmla="*/ 267615 h 279873"/>
                  <a:gd name="connsiteX1" fmla="*/ 594249 w 732504"/>
                  <a:gd name="connsiteY1" fmla="*/ 365 h 279873"/>
                  <a:gd name="connsiteX2" fmla="*/ 732504 w 732504"/>
                  <a:gd name="connsiteY2" fmla="*/ 199034 h 279873"/>
                  <a:gd name="connsiteX3" fmla="*/ 0 w 732504"/>
                  <a:gd name="connsiteY3" fmla="*/ 267615 h 279873"/>
                  <a:gd name="connsiteX0" fmla="*/ 0 w 687587"/>
                  <a:gd name="connsiteY0" fmla="*/ 267917 h 280175"/>
                  <a:gd name="connsiteX1" fmla="*/ 594249 w 687587"/>
                  <a:gd name="connsiteY1" fmla="*/ 667 h 280175"/>
                  <a:gd name="connsiteX2" fmla="*/ 687587 w 687587"/>
                  <a:gd name="connsiteY2" fmla="*/ 199336 h 280175"/>
                  <a:gd name="connsiteX3" fmla="*/ 0 w 687587"/>
                  <a:gd name="connsiteY3" fmla="*/ 267917 h 280175"/>
                  <a:gd name="connsiteX0" fmla="*/ 0 w 691933"/>
                  <a:gd name="connsiteY0" fmla="*/ 267940 h 280198"/>
                  <a:gd name="connsiteX1" fmla="*/ 594249 w 691933"/>
                  <a:gd name="connsiteY1" fmla="*/ 690 h 280198"/>
                  <a:gd name="connsiteX2" fmla="*/ 687587 w 691933"/>
                  <a:gd name="connsiteY2" fmla="*/ 199359 h 280198"/>
                  <a:gd name="connsiteX3" fmla="*/ 0 w 691933"/>
                  <a:gd name="connsiteY3" fmla="*/ 267940 h 280198"/>
                  <a:gd name="connsiteX0" fmla="*/ 0 w 688121"/>
                  <a:gd name="connsiteY0" fmla="*/ 267617 h 279875"/>
                  <a:gd name="connsiteX1" fmla="*/ 594249 w 688121"/>
                  <a:gd name="connsiteY1" fmla="*/ 367 h 279875"/>
                  <a:gd name="connsiteX2" fmla="*/ 687587 w 688121"/>
                  <a:gd name="connsiteY2" fmla="*/ 199036 h 279875"/>
                  <a:gd name="connsiteX3" fmla="*/ 0 w 688121"/>
                  <a:gd name="connsiteY3" fmla="*/ 267617 h 279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8121" h="279875">
                    <a:moveTo>
                      <a:pt x="0" y="267617"/>
                    </a:moveTo>
                    <a:cubicBezTo>
                      <a:pt x="4881" y="135604"/>
                      <a:pt x="547025" y="-8203"/>
                      <a:pt x="594249" y="367"/>
                    </a:cubicBezTo>
                    <a:cubicBezTo>
                      <a:pt x="641473" y="8937"/>
                      <a:pt x="694003" y="121927"/>
                      <a:pt x="687587" y="199036"/>
                    </a:cubicBezTo>
                    <a:cubicBezTo>
                      <a:pt x="631323" y="228577"/>
                      <a:pt x="33202" y="310729"/>
                      <a:pt x="0" y="26761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4">
                <a:extLst>
                  <a:ext uri="{FF2B5EF4-FFF2-40B4-BE49-F238E27FC236}">
                    <a16:creationId xmlns:a16="http://schemas.microsoft.com/office/drawing/2014/main" id="{0E105027-745C-4724-896F-974F6824F7C5}"/>
                  </a:ext>
                </a:extLst>
              </p:cNvPr>
              <p:cNvSpPr/>
              <p:nvPr/>
            </p:nvSpPr>
            <p:spPr>
              <a:xfrm flipV="1">
                <a:off x="2609536" y="2627105"/>
                <a:ext cx="686737" cy="66117"/>
              </a:xfrm>
              <a:custGeom>
                <a:avLst/>
                <a:gdLst>
                  <a:gd name="connsiteX0" fmla="*/ 0 w 886105"/>
                  <a:gd name="connsiteY0" fmla="*/ 121511 h 243021"/>
                  <a:gd name="connsiteX1" fmla="*/ 443053 w 886105"/>
                  <a:gd name="connsiteY1" fmla="*/ 0 h 243021"/>
                  <a:gd name="connsiteX2" fmla="*/ 886106 w 886105"/>
                  <a:gd name="connsiteY2" fmla="*/ 121511 h 243021"/>
                  <a:gd name="connsiteX3" fmla="*/ 443053 w 886105"/>
                  <a:gd name="connsiteY3" fmla="*/ 243022 h 243021"/>
                  <a:gd name="connsiteX4" fmla="*/ 0 w 886105"/>
                  <a:gd name="connsiteY4" fmla="*/ 121511 h 243021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797 w 887903"/>
                  <a:gd name="connsiteY0" fmla="*/ 220571 h 342082"/>
                  <a:gd name="connsiteX1" fmla="*/ 589630 w 887903"/>
                  <a:gd name="connsiteY1" fmla="*/ 0 h 342082"/>
                  <a:gd name="connsiteX2" fmla="*/ 887903 w 887903"/>
                  <a:gd name="connsiteY2" fmla="*/ 220571 h 342082"/>
                  <a:gd name="connsiteX3" fmla="*/ 444850 w 887903"/>
                  <a:gd name="connsiteY3" fmla="*/ 342082 h 342082"/>
                  <a:gd name="connsiteX4" fmla="*/ 1797 w 887903"/>
                  <a:gd name="connsiteY4" fmla="*/ 220571 h 34208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95 w 887401"/>
                  <a:gd name="connsiteY0" fmla="*/ 328537 h 364112"/>
                  <a:gd name="connsiteX1" fmla="*/ 589128 w 887401"/>
                  <a:gd name="connsiteY1" fmla="*/ 1286 h 364112"/>
                  <a:gd name="connsiteX2" fmla="*/ 887401 w 887401"/>
                  <a:gd name="connsiteY2" fmla="*/ 221857 h 364112"/>
                  <a:gd name="connsiteX3" fmla="*/ 444348 w 887401"/>
                  <a:gd name="connsiteY3" fmla="*/ 343368 h 364112"/>
                  <a:gd name="connsiteX4" fmla="*/ 1295 w 887401"/>
                  <a:gd name="connsiteY4" fmla="*/ 328537 h 364112"/>
                  <a:gd name="connsiteX0" fmla="*/ 1235 w 788281"/>
                  <a:gd name="connsiteY0" fmla="*/ 327715 h 361125"/>
                  <a:gd name="connsiteX1" fmla="*/ 589068 w 788281"/>
                  <a:gd name="connsiteY1" fmla="*/ 464 h 361125"/>
                  <a:gd name="connsiteX2" fmla="*/ 788281 w 788281"/>
                  <a:gd name="connsiteY2" fmla="*/ 259135 h 361125"/>
                  <a:gd name="connsiteX3" fmla="*/ 444288 w 788281"/>
                  <a:gd name="connsiteY3" fmla="*/ 342546 h 361125"/>
                  <a:gd name="connsiteX4" fmla="*/ 1235 w 788281"/>
                  <a:gd name="connsiteY4" fmla="*/ 327715 h 361125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0 w 787046"/>
                  <a:gd name="connsiteY0" fmla="*/ 327715 h 342860"/>
                  <a:gd name="connsiteX1" fmla="*/ 587833 w 787046"/>
                  <a:gd name="connsiteY1" fmla="*/ 464 h 342860"/>
                  <a:gd name="connsiteX2" fmla="*/ 787046 w 787046"/>
                  <a:gd name="connsiteY2" fmla="*/ 259135 h 342860"/>
                  <a:gd name="connsiteX3" fmla="*/ 0 w 787046"/>
                  <a:gd name="connsiteY3" fmla="*/ 327715 h 342860"/>
                  <a:gd name="connsiteX0" fmla="*/ 0 w 787046"/>
                  <a:gd name="connsiteY0" fmla="*/ 267897 h 283042"/>
                  <a:gd name="connsiteX1" fmla="*/ 594249 w 787046"/>
                  <a:gd name="connsiteY1" fmla="*/ 647 h 283042"/>
                  <a:gd name="connsiteX2" fmla="*/ 787046 w 787046"/>
                  <a:gd name="connsiteY2" fmla="*/ 199317 h 283042"/>
                  <a:gd name="connsiteX3" fmla="*/ 0 w 787046"/>
                  <a:gd name="connsiteY3" fmla="*/ 267897 h 283042"/>
                  <a:gd name="connsiteX0" fmla="*/ 0 w 787046"/>
                  <a:gd name="connsiteY0" fmla="*/ 267897 h 283042"/>
                  <a:gd name="connsiteX1" fmla="*/ 594249 w 787046"/>
                  <a:gd name="connsiteY1" fmla="*/ 647 h 283042"/>
                  <a:gd name="connsiteX2" fmla="*/ 787046 w 787046"/>
                  <a:gd name="connsiteY2" fmla="*/ 199317 h 283042"/>
                  <a:gd name="connsiteX3" fmla="*/ 0 w 787046"/>
                  <a:gd name="connsiteY3" fmla="*/ 267897 h 283042"/>
                  <a:gd name="connsiteX0" fmla="*/ 0 w 787046"/>
                  <a:gd name="connsiteY0" fmla="*/ 267897 h 280155"/>
                  <a:gd name="connsiteX1" fmla="*/ 594249 w 787046"/>
                  <a:gd name="connsiteY1" fmla="*/ 647 h 280155"/>
                  <a:gd name="connsiteX2" fmla="*/ 787046 w 787046"/>
                  <a:gd name="connsiteY2" fmla="*/ 199317 h 280155"/>
                  <a:gd name="connsiteX3" fmla="*/ 0 w 787046"/>
                  <a:gd name="connsiteY3" fmla="*/ 267897 h 280155"/>
                  <a:gd name="connsiteX0" fmla="*/ 0 w 732504"/>
                  <a:gd name="connsiteY0" fmla="*/ 267897 h 280155"/>
                  <a:gd name="connsiteX1" fmla="*/ 594249 w 732504"/>
                  <a:gd name="connsiteY1" fmla="*/ 647 h 280155"/>
                  <a:gd name="connsiteX2" fmla="*/ 732504 w 732504"/>
                  <a:gd name="connsiteY2" fmla="*/ 199316 h 280155"/>
                  <a:gd name="connsiteX3" fmla="*/ 0 w 732504"/>
                  <a:gd name="connsiteY3" fmla="*/ 267897 h 280155"/>
                  <a:gd name="connsiteX0" fmla="*/ 0 w 732504"/>
                  <a:gd name="connsiteY0" fmla="*/ 267918 h 280176"/>
                  <a:gd name="connsiteX1" fmla="*/ 594249 w 732504"/>
                  <a:gd name="connsiteY1" fmla="*/ 668 h 280176"/>
                  <a:gd name="connsiteX2" fmla="*/ 732504 w 732504"/>
                  <a:gd name="connsiteY2" fmla="*/ 199337 h 280176"/>
                  <a:gd name="connsiteX3" fmla="*/ 0 w 732504"/>
                  <a:gd name="connsiteY3" fmla="*/ 267918 h 280176"/>
                  <a:gd name="connsiteX0" fmla="*/ 0 w 732504"/>
                  <a:gd name="connsiteY0" fmla="*/ 267628 h 279886"/>
                  <a:gd name="connsiteX1" fmla="*/ 594249 w 732504"/>
                  <a:gd name="connsiteY1" fmla="*/ 378 h 279886"/>
                  <a:gd name="connsiteX2" fmla="*/ 732504 w 732504"/>
                  <a:gd name="connsiteY2" fmla="*/ 199047 h 279886"/>
                  <a:gd name="connsiteX3" fmla="*/ 0 w 732504"/>
                  <a:gd name="connsiteY3" fmla="*/ 267628 h 279886"/>
                  <a:gd name="connsiteX0" fmla="*/ 0 w 732504"/>
                  <a:gd name="connsiteY0" fmla="*/ 267615 h 279873"/>
                  <a:gd name="connsiteX1" fmla="*/ 594249 w 732504"/>
                  <a:gd name="connsiteY1" fmla="*/ 365 h 279873"/>
                  <a:gd name="connsiteX2" fmla="*/ 732504 w 732504"/>
                  <a:gd name="connsiteY2" fmla="*/ 199034 h 279873"/>
                  <a:gd name="connsiteX3" fmla="*/ 0 w 732504"/>
                  <a:gd name="connsiteY3" fmla="*/ 267615 h 279873"/>
                  <a:gd name="connsiteX0" fmla="*/ 0 w 687587"/>
                  <a:gd name="connsiteY0" fmla="*/ 267917 h 280175"/>
                  <a:gd name="connsiteX1" fmla="*/ 594249 w 687587"/>
                  <a:gd name="connsiteY1" fmla="*/ 667 h 280175"/>
                  <a:gd name="connsiteX2" fmla="*/ 687587 w 687587"/>
                  <a:gd name="connsiteY2" fmla="*/ 199336 h 280175"/>
                  <a:gd name="connsiteX3" fmla="*/ 0 w 687587"/>
                  <a:gd name="connsiteY3" fmla="*/ 267917 h 280175"/>
                  <a:gd name="connsiteX0" fmla="*/ 0 w 691933"/>
                  <a:gd name="connsiteY0" fmla="*/ 267940 h 280198"/>
                  <a:gd name="connsiteX1" fmla="*/ 594249 w 691933"/>
                  <a:gd name="connsiteY1" fmla="*/ 690 h 280198"/>
                  <a:gd name="connsiteX2" fmla="*/ 687587 w 691933"/>
                  <a:gd name="connsiteY2" fmla="*/ 199359 h 280198"/>
                  <a:gd name="connsiteX3" fmla="*/ 0 w 691933"/>
                  <a:gd name="connsiteY3" fmla="*/ 267940 h 280198"/>
                  <a:gd name="connsiteX0" fmla="*/ 0 w 688121"/>
                  <a:gd name="connsiteY0" fmla="*/ 267617 h 279875"/>
                  <a:gd name="connsiteX1" fmla="*/ 594249 w 688121"/>
                  <a:gd name="connsiteY1" fmla="*/ 367 h 279875"/>
                  <a:gd name="connsiteX2" fmla="*/ 687587 w 688121"/>
                  <a:gd name="connsiteY2" fmla="*/ 199036 h 279875"/>
                  <a:gd name="connsiteX3" fmla="*/ 0 w 688121"/>
                  <a:gd name="connsiteY3" fmla="*/ 267617 h 279875"/>
                  <a:gd name="connsiteX0" fmla="*/ 0 w 674284"/>
                  <a:gd name="connsiteY0" fmla="*/ 272302 h 496113"/>
                  <a:gd name="connsiteX1" fmla="*/ 594249 w 674284"/>
                  <a:gd name="connsiteY1" fmla="*/ 5052 h 496113"/>
                  <a:gd name="connsiteX2" fmla="*/ 664249 w 674284"/>
                  <a:gd name="connsiteY2" fmla="*/ 493243 h 496113"/>
                  <a:gd name="connsiteX3" fmla="*/ 0 w 674284"/>
                  <a:gd name="connsiteY3" fmla="*/ 272302 h 496113"/>
                  <a:gd name="connsiteX0" fmla="*/ 0 w 679132"/>
                  <a:gd name="connsiteY0" fmla="*/ 77289 h 301100"/>
                  <a:gd name="connsiteX1" fmla="*/ 605918 w 679132"/>
                  <a:gd name="connsiteY1" fmla="*/ 51309 h 301100"/>
                  <a:gd name="connsiteX2" fmla="*/ 664249 w 679132"/>
                  <a:gd name="connsiteY2" fmla="*/ 298230 h 301100"/>
                  <a:gd name="connsiteX3" fmla="*/ 0 w 679132"/>
                  <a:gd name="connsiteY3" fmla="*/ 77289 h 301100"/>
                  <a:gd name="connsiteX0" fmla="*/ 0 w 665058"/>
                  <a:gd name="connsiteY0" fmla="*/ 87259 h 311070"/>
                  <a:gd name="connsiteX1" fmla="*/ 605918 w 665058"/>
                  <a:gd name="connsiteY1" fmla="*/ 61279 h 311070"/>
                  <a:gd name="connsiteX2" fmla="*/ 664249 w 665058"/>
                  <a:gd name="connsiteY2" fmla="*/ 308200 h 311070"/>
                  <a:gd name="connsiteX3" fmla="*/ 0 w 665058"/>
                  <a:gd name="connsiteY3" fmla="*/ 87259 h 311070"/>
                  <a:gd name="connsiteX0" fmla="*/ 0 w 669042"/>
                  <a:gd name="connsiteY0" fmla="*/ 71534 h 295345"/>
                  <a:gd name="connsiteX1" fmla="*/ 643841 w 669042"/>
                  <a:gd name="connsiteY1" fmla="*/ 84157 h 295345"/>
                  <a:gd name="connsiteX2" fmla="*/ 664249 w 669042"/>
                  <a:gd name="connsiteY2" fmla="*/ 292475 h 295345"/>
                  <a:gd name="connsiteX3" fmla="*/ 0 w 669042"/>
                  <a:gd name="connsiteY3" fmla="*/ 71534 h 295345"/>
                  <a:gd name="connsiteX0" fmla="*/ 0 w 669042"/>
                  <a:gd name="connsiteY0" fmla="*/ 63834 h 287645"/>
                  <a:gd name="connsiteX1" fmla="*/ 643841 w 669042"/>
                  <a:gd name="connsiteY1" fmla="*/ 76457 h 287645"/>
                  <a:gd name="connsiteX2" fmla="*/ 664249 w 669042"/>
                  <a:gd name="connsiteY2" fmla="*/ 284775 h 287645"/>
                  <a:gd name="connsiteX3" fmla="*/ 0 w 669042"/>
                  <a:gd name="connsiteY3" fmla="*/ 63834 h 287645"/>
                  <a:gd name="connsiteX0" fmla="*/ 0 w 667618"/>
                  <a:gd name="connsiteY0" fmla="*/ 63834 h 287645"/>
                  <a:gd name="connsiteX1" fmla="*/ 643841 w 667618"/>
                  <a:gd name="connsiteY1" fmla="*/ 76457 h 287645"/>
                  <a:gd name="connsiteX2" fmla="*/ 664249 w 667618"/>
                  <a:gd name="connsiteY2" fmla="*/ 284775 h 287645"/>
                  <a:gd name="connsiteX3" fmla="*/ 0 w 667618"/>
                  <a:gd name="connsiteY3" fmla="*/ 63834 h 287645"/>
                  <a:gd name="connsiteX0" fmla="*/ 0 w 679468"/>
                  <a:gd name="connsiteY0" fmla="*/ 66784 h 290595"/>
                  <a:gd name="connsiteX1" fmla="*/ 667178 w 679468"/>
                  <a:gd name="connsiteY1" fmla="*/ 69757 h 290595"/>
                  <a:gd name="connsiteX2" fmla="*/ 664249 w 679468"/>
                  <a:gd name="connsiteY2" fmla="*/ 287725 h 290595"/>
                  <a:gd name="connsiteX3" fmla="*/ 0 w 679468"/>
                  <a:gd name="connsiteY3" fmla="*/ 66784 h 290595"/>
                  <a:gd name="connsiteX0" fmla="*/ 0 w 665507"/>
                  <a:gd name="connsiteY0" fmla="*/ 63698 h 287509"/>
                  <a:gd name="connsiteX1" fmla="*/ 625641 w 665507"/>
                  <a:gd name="connsiteY1" fmla="*/ 76777 h 287509"/>
                  <a:gd name="connsiteX2" fmla="*/ 664249 w 665507"/>
                  <a:gd name="connsiteY2" fmla="*/ 284639 h 287509"/>
                  <a:gd name="connsiteX3" fmla="*/ 0 w 665507"/>
                  <a:gd name="connsiteY3" fmla="*/ 63698 h 287509"/>
                  <a:gd name="connsiteX0" fmla="*/ 0 w 665507"/>
                  <a:gd name="connsiteY0" fmla="*/ 56801 h 280612"/>
                  <a:gd name="connsiteX1" fmla="*/ 625641 w 665507"/>
                  <a:gd name="connsiteY1" fmla="*/ 69880 h 280612"/>
                  <a:gd name="connsiteX2" fmla="*/ 664249 w 665507"/>
                  <a:gd name="connsiteY2" fmla="*/ 277742 h 280612"/>
                  <a:gd name="connsiteX3" fmla="*/ 0 w 665507"/>
                  <a:gd name="connsiteY3" fmla="*/ 56801 h 280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507" h="280612">
                    <a:moveTo>
                      <a:pt x="0" y="56801"/>
                    </a:moveTo>
                    <a:cubicBezTo>
                      <a:pt x="4881" y="-75212"/>
                      <a:pt x="586992" y="63374"/>
                      <a:pt x="625641" y="69880"/>
                    </a:cubicBezTo>
                    <a:cubicBezTo>
                      <a:pt x="651751" y="174260"/>
                      <a:pt x="670665" y="200633"/>
                      <a:pt x="664249" y="277742"/>
                    </a:cubicBezTo>
                    <a:cubicBezTo>
                      <a:pt x="607985" y="307283"/>
                      <a:pt x="33202" y="99913"/>
                      <a:pt x="0" y="5680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二等辺三角形 125">
                <a:extLst>
                  <a:ext uri="{FF2B5EF4-FFF2-40B4-BE49-F238E27FC236}">
                    <a16:creationId xmlns:a16="http://schemas.microsoft.com/office/drawing/2014/main" id="{80E7C689-B31B-4F83-9028-BC321601E563}"/>
                  </a:ext>
                </a:extLst>
              </p:cNvPr>
              <p:cNvSpPr/>
              <p:nvPr/>
            </p:nvSpPr>
            <p:spPr>
              <a:xfrm rot="7963534">
                <a:off x="5424867" y="3603728"/>
                <a:ext cx="272519" cy="903985"/>
              </a:xfrm>
              <a:custGeom>
                <a:avLst/>
                <a:gdLst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0 w 457200"/>
                  <a:gd name="connsiteY0" fmla="*/ 1258570 h 1258570"/>
                  <a:gd name="connsiteX1" fmla="*/ 228600 w 457200"/>
                  <a:gd name="connsiteY1" fmla="*/ 0 h 1258570"/>
                  <a:gd name="connsiteX2" fmla="*/ 457200 w 457200"/>
                  <a:gd name="connsiteY2" fmla="*/ 1258570 h 1258570"/>
                  <a:gd name="connsiteX3" fmla="*/ 0 w 457200"/>
                  <a:gd name="connsiteY3" fmla="*/ 1258570 h 1258570"/>
                  <a:gd name="connsiteX0" fmla="*/ 10663 w 467863"/>
                  <a:gd name="connsiteY0" fmla="*/ 1258570 h 1284158"/>
                  <a:gd name="connsiteX1" fmla="*/ 239263 w 467863"/>
                  <a:gd name="connsiteY1" fmla="*/ 0 h 1284158"/>
                  <a:gd name="connsiteX2" fmla="*/ 467863 w 467863"/>
                  <a:gd name="connsiteY2" fmla="*/ 1258570 h 1284158"/>
                  <a:gd name="connsiteX3" fmla="*/ 10663 w 467863"/>
                  <a:gd name="connsiteY3" fmla="*/ 1258570 h 1284158"/>
                  <a:gd name="connsiteX0" fmla="*/ 10663 w 471252"/>
                  <a:gd name="connsiteY0" fmla="*/ 1258570 h 1292445"/>
                  <a:gd name="connsiteX1" fmla="*/ 239263 w 471252"/>
                  <a:gd name="connsiteY1" fmla="*/ 0 h 1292445"/>
                  <a:gd name="connsiteX2" fmla="*/ 467863 w 471252"/>
                  <a:gd name="connsiteY2" fmla="*/ 1258570 h 1292445"/>
                  <a:gd name="connsiteX3" fmla="*/ 10663 w 471252"/>
                  <a:gd name="connsiteY3" fmla="*/ 1258570 h 1292445"/>
                  <a:gd name="connsiteX0" fmla="*/ 4682 w 465271"/>
                  <a:gd name="connsiteY0" fmla="*/ 1258570 h 1285147"/>
                  <a:gd name="connsiteX1" fmla="*/ 233282 w 465271"/>
                  <a:gd name="connsiteY1" fmla="*/ 0 h 1285147"/>
                  <a:gd name="connsiteX2" fmla="*/ 461882 w 465271"/>
                  <a:gd name="connsiteY2" fmla="*/ 1258570 h 1285147"/>
                  <a:gd name="connsiteX3" fmla="*/ 4682 w 465271"/>
                  <a:gd name="connsiteY3" fmla="*/ 1258570 h 1285147"/>
                  <a:gd name="connsiteX0" fmla="*/ 4682 w 466712"/>
                  <a:gd name="connsiteY0" fmla="*/ 1258570 h 1294158"/>
                  <a:gd name="connsiteX1" fmla="*/ 233282 w 466712"/>
                  <a:gd name="connsiteY1" fmla="*/ 0 h 1294158"/>
                  <a:gd name="connsiteX2" fmla="*/ 461882 w 466712"/>
                  <a:gd name="connsiteY2" fmla="*/ 1258570 h 1294158"/>
                  <a:gd name="connsiteX3" fmla="*/ 4682 w 466712"/>
                  <a:gd name="connsiteY3" fmla="*/ 1258570 h 12941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6712" h="1294158">
                    <a:moveTo>
                      <a:pt x="4682" y="1258570"/>
                    </a:moveTo>
                    <a:cubicBezTo>
                      <a:pt x="-25348" y="1218800"/>
                      <a:pt x="93582" y="-423"/>
                      <a:pt x="233282" y="0"/>
                    </a:cubicBezTo>
                    <a:cubicBezTo>
                      <a:pt x="372982" y="423"/>
                      <a:pt x="492500" y="1204010"/>
                      <a:pt x="461882" y="1258570"/>
                    </a:cubicBezTo>
                    <a:cubicBezTo>
                      <a:pt x="431264" y="1313130"/>
                      <a:pt x="34712" y="1298340"/>
                      <a:pt x="4682" y="1258570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996633"/>
                  </a:gs>
                  <a:gs pos="100000">
                    <a:srgbClr val="800000"/>
                  </a:gs>
                </a:gsLst>
                <a:lin ang="96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07CD3D07-C8DD-4128-8C02-3DDDF9A381AE}"/>
                  </a:ext>
                </a:extLst>
              </p:cNvPr>
              <p:cNvSpPr/>
              <p:nvPr/>
            </p:nvSpPr>
            <p:spPr>
              <a:xfrm>
                <a:off x="3548672" y="2856107"/>
                <a:ext cx="739248" cy="431609"/>
              </a:xfrm>
              <a:custGeom>
                <a:avLst/>
                <a:gdLst>
                  <a:gd name="connsiteX0" fmla="*/ 595868 w 739248"/>
                  <a:gd name="connsiteY0" fmla="*/ 111 h 431609"/>
                  <a:gd name="connsiteX1" fmla="*/ 739248 w 739248"/>
                  <a:gd name="connsiteY1" fmla="*/ 57958 h 431609"/>
                  <a:gd name="connsiteX2" fmla="*/ 66789 w 739248"/>
                  <a:gd name="connsiteY2" fmla="*/ 417334 h 431609"/>
                  <a:gd name="connsiteX3" fmla="*/ 46252 w 739248"/>
                  <a:gd name="connsiteY3" fmla="*/ 431609 h 431609"/>
                  <a:gd name="connsiteX4" fmla="*/ 45552 w 739248"/>
                  <a:gd name="connsiteY4" fmla="*/ 414795 h 431609"/>
                  <a:gd name="connsiteX5" fmla="*/ 15807 w 739248"/>
                  <a:gd name="connsiteY5" fmla="*/ 252126 h 431609"/>
                  <a:gd name="connsiteX6" fmla="*/ 0 w 739248"/>
                  <a:gd name="connsiteY6" fmla="*/ 208708 h 431609"/>
                  <a:gd name="connsiteX7" fmla="*/ 46744 w 739248"/>
                  <a:gd name="connsiteY7" fmla="*/ 181098 h 431609"/>
                  <a:gd name="connsiteX8" fmla="*/ 595868 w 739248"/>
                  <a:gd name="connsiteY8" fmla="*/ 111 h 4316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39248" h="431609">
                    <a:moveTo>
                      <a:pt x="595868" y="111"/>
                    </a:moveTo>
                    <a:cubicBezTo>
                      <a:pt x="661925" y="1696"/>
                      <a:pt x="711563" y="20370"/>
                      <a:pt x="739248" y="57958"/>
                    </a:cubicBezTo>
                    <a:cubicBezTo>
                      <a:pt x="527773" y="143079"/>
                      <a:pt x="296451" y="266994"/>
                      <a:pt x="66789" y="417334"/>
                    </a:cubicBezTo>
                    <a:lnTo>
                      <a:pt x="46252" y="431609"/>
                    </a:lnTo>
                    <a:lnTo>
                      <a:pt x="45552" y="414795"/>
                    </a:lnTo>
                    <a:cubicBezTo>
                      <a:pt x="40170" y="359579"/>
                      <a:pt x="30217" y="305226"/>
                      <a:pt x="15807" y="252126"/>
                    </a:cubicBezTo>
                    <a:lnTo>
                      <a:pt x="0" y="208708"/>
                    </a:lnTo>
                    <a:lnTo>
                      <a:pt x="46744" y="181098"/>
                    </a:lnTo>
                    <a:cubicBezTo>
                      <a:pt x="265958" y="62134"/>
                      <a:pt x="463753" y="-3057"/>
                      <a:pt x="595868" y="11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16">
                <a:extLst>
                  <a:ext uri="{FF2B5EF4-FFF2-40B4-BE49-F238E27FC236}">
                    <a16:creationId xmlns:a16="http://schemas.microsoft.com/office/drawing/2014/main" id="{03761364-DADA-4CB9-9C4B-3290CF7E3D1C}"/>
                  </a:ext>
                </a:extLst>
              </p:cNvPr>
              <p:cNvSpPr/>
              <p:nvPr/>
            </p:nvSpPr>
            <p:spPr>
              <a:xfrm rot="17881808">
                <a:off x="4339643" y="2501695"/>
                <a:ext cx="1054380" cy="1971276"/>
              </a:xfrm>
              <a:custGeom>
                <a:avLst/>
                <a:gdLst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982980"/>
                  <a:gd name="connsiteX1" fmla="*/ 491490 w 982980"/>
                  <a:gd name="connsiteY1" fmla="*/ 0 h 982980"/>
                  <a:gd name="connsiteX2" fmla="*/ 982980 w 982980"/>
                  <a:gd name="connsiteY2" fmla="*/ 491490 h 982980"/>
                  <a:gd name="connsiteX3" fmla="*/ 491490 w 982980"/>
                  <a:gd name="connsiteY3" fmla="*/ 982980 h 982980"/>
                  <a:gd name="connsiteX4" fmla="*/ 0 w 982980"/>
                  <a:gd name="connsiteY4" fmla="*/ 491490 h 9829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491490 h 2392680"/>
                  <a:gd name="connsiteX1" fmla="*/ 491490 w 982980"/>
                  <a:gd name="connsiteY1" fmla="*/ 0 h 2392680"/>
                  <a:gd name="connsiteX2" fmla="*/ 982980 w 982980"/>
                  <a:gd name="connsiteY2" fmla="*/ 491490 h 2392680"/>
                  <a:gd name="connsiteX3" fmla="*/ 491490 w 982980"/>
                  <a:gd name="connsiteY3" fmla="*/ 2392680 h 2392680"/>
                  <a:gd name="connsiteX4" fmla="*/ 0 w 982980"/>
                  <a:gd name="connsiteY4" fmla="*/ 491490 h 2392680"/>
                  <a:gd name="connsiteX0" fmla="*/ 0 w 982980"/>
                  <a:gd name="connsiteY0" fmla="*/ 655578 h 2556768"/>
                  <a:gd name="connsiteX1" fmla="*/ 491490 w 982980"/>
                  <a:gd name="connsiteY1" fmla="*/ 0 h 2556768"/>
                  <a:gd name="connsiteX2" fmla="*/ 982980 w 982980"/>
                  <a:gd name="connsiteY2" fmla="*/ 655578 h 2556768"/>
                  <a:gd name="connsiteX3" fmla="*/ 491490 w 982980"/>
                  <a:gd name="connsiteY3" fmla="*/ 2556768 h 2556768"/>
                  <a:gd name="connsiteX4" fmla="*/ 0 w 982980"/>
                  <a:gd name="connsiteY4" fmla="*/ 655578 h 2556768"/>
                  <a:gd name="connsiteX0" fmla="*/ 0 w 982980"/>
                  <a:gd name="connsiteY0" fmla="*/ 655692 h 2556882"/>
                  <a:gd name="connsiteX1" fmla="*/ 491490 w 982980"/>
                  <a:gd name="connsiteY1" fmla="*/ 114 h 2556882"/>
                  <a:gd name="connsiteX2" fmla="*/ 982980 w 982980"/>
                  <a:gd name="connsiteY2" fmla="*/ 655692 h 2556882"/>
                  <a:gd name="connsiteX3" fmla="*/ 491490 w 982980"/>
                  <a:gd name="connsiteY3" fmla="*/ 2556882 h 2556882"/>
                  <a:gd name="connsiteX4" fmla="*/ 0 w 982980"/>
                  <a:gd name="connsiteY4" fmla="*/ 655692 h 2556882"/>
                  <a:gd name="connsiteX0" fmla="*/ 0 w 982980"/>
                  <a:gd name="connsiteY0" fmla="*/ 694750 h 2595940"/>
                  <a:gd name="connsiteX1" fmla="*/ 491490 w 982980"/>
                  <a:gd name="connsiteY1" fmla="*/ 104 h 2595940"/>
                  <a:gd name="connsiteX2" fmla="*/ 982980 w 982980"/>
                  <a:gd name="connsiteY2" fmla="*/ 694750 h 2595940"/>
                  <a:gd name="connsiteX3" fmla="*/ 491490 w 982980"/>
                  <a:gd name="connsiteY3" fmla="*/ 2595940 h 2595940"/>
                  <a:gd name="connsiteX4" fmla="*/ 0 w 982980"/>
                  <a:gd name="connsiteY4" fmla="*/ 694750 h 2595940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4647 h 2595837"/>
                  <a:gd name="connsiteX1" fmla="*/ 491490 w 982980"/>
                  <a:gd name="connsiteY1" fmla="*/ 1 h 2595837"/>
                  <a:gd name="connsiteX2" fmla="*/ 982980 w 982980"/>
                  <a:gd name="connsiteY2" fmla="*/ 694647 h 2595837"/>
                  <a:gd name="connsiteX3" fmla="*/ 491490 w 982980"/>
                  <a:gd name="connsiteY3" fmla="*/ 2595837 h 2595837"/>
                  <a:gd name="connsiteX4" fmla="*/ 0 w 982980"/>
                  <a:gd name="connsiteY4" fmla="*/ 694647 h 2595837"/>
                  <a:gd name="connsiteX0" fmla="*/ 0 w 982980"/>
                  <a:gd name="connsiteY0" fmla="*/ 695052 h 2596242"/>
                  <a:gd name="connsiteX1" fmla="*/ 491490 w 982980"/>
                  <a:gd name="connsiteY1" fmla="*/ 406 h 2596242"/>
                  <a:gd name="connsiteX2" fmla="*/ 982980 w 982980"/>
                  <a:gd name="connsiteY2" fmla="*/ 695052 h 2596242"/>
                  <a:gd name="connsiteX3" fmla="*/ 491490 w 982980"/>
                  <a:gd name="connsiteY3" fmla="*/ 2596242 h 2596242"/>
                  <a:gd name="connsiteX4" fmla="*/ 0 w 982980"/>
                  <a:gd name="connsiteY4" fmla="*/ 695052 h 2596242"/>
                  <a:gd name="connsiteX0" fmla="*/ 0 w 982980"/>
                  <a:gd name="connsiteY0" fmla="*/ 694751 h 2595941"/>
                  <a:gd name="connsiteX1" fmla="*/ 491490 w 982980"/>
                  <a:gd name="connsiteY1" fmla="*/ 105 h 2595941"/>
                  <a:gd name="connsiteX2" fmla="*/ 982980 w 982980"/>
                  <a:gd name="connsiteY2" fmla="*/ 694751 h 2595941"/>
                  <a:gd name="connsiteX3" fmla="*/ 491490 w 982980"/>
                  <a:gd name="connsiteY3" fmla="*/ 2595941 h 2595941"/>
                  <a:gd name="connsiteX4" fmla="*/ 0 w 982980"/>
                  <a:gd name="connsiteY4" fmla="*/ 694751 h 2595941"/>
                  <a:gd name="connsiteX0" fmla="*/ 119 w 983099"/>
                  <a:gd name="connsiteY0" fmla="*/ 702562 h 2603752"/>
                  <a:gd name="connsiteX1" fmla="*/ 460597 w 983099"/>
                  <a:gd name="connsiteY1" fmla="*/ 102 h 2603752"/>
                  <a:gd name="connsiteX2" fmla="*/ 983099 w 983099"/>
                  <a:gd name="connsiteY2" fmla="*/ 702562 h 2603752"/>
                  <a:gd name="connsiteX3" fmla="*/ 491609 w 983099"/>
                  <a:gd name="connsiteY3" fmla="*/ 2603752 h 2603752"/>
                  <a:gd name="connsiteX4" fmla="*/ 119 w 983099"/>
                  <a:gd name="connsiteY4" fmla="*/ 702562 h 2603752"/>
                  <a:gd name="connsiteX0" fmla="*/ 2079 w 985059"/>
                  <a:gd name="connsiteY0" fmla="*/ 702562 h 2603752"/>
                  <a:gd name="connsiteX1" fmla="*/ 462557 w 985059"/>
                  <a:gd name="connsiteY1" fmla="*/ 102 h 2603752"/>
                  <a:gd name="connsiteX2" fmla="*/ 985059 w 985059"/>
                  <a:gd name="connsiteY2" fmla="*/ 702562 h 2603752"/>
                  <a:gd name="connsiteX3" fmla="*/ 493569 w 985059"/>
                  <a:gd name="connsiteY3" fmla="*/ 2603752 h 2603752"/>
                  <a:gd name="connsiteX4" fmla="*/ 2079 w 985059"/>
                  <a:gd name="connsiteY4" fmla="*/ 702562 h 2603752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2079 w 990510"/>
                  <a:gd name="connsiteY0" fmla="*/ 702566 h 2603756"/>
                  <a:gd name="connsiteX1" fmla="*/ 462557 w 990510"/>
                  <a:gd name="connsiteY1" fmla="*/ 106 h 2603756"/>
                  <a:gd name="connsiteX2" fmla="*/ 985059 w 990510"/>
                  <a:gd name="connsiteY2" fmla="*/ 702566 h 2603756"/>
                  <a:gd name="connsiteX3" fmla="*/ 493569 w 990510"/>
                  <a:gd name="connsiteY3" fmla="*/ 2603756 h 2603756"/>
                  <a:gd name="connsiteX4" fmla="*/ 2079 w 990510"/>
                  <a:gd name="connsiteY4" fmla="*/ 702566 h 2603756"/>
                  <a:gd name="connsiteX0" fmla="*/ 3164 w 1015702"/>
                  <a:gd name="connsiteY0" fmla="*/ 702566 h 2533436"/>
                  <a:gd name="connsiteX1" fmla="*/ 463642 w 1015702"/>
                  <a:gd name="connsiteY1" fmla="*/ 106 h 2533436"/>
                  <a:gd name="connsiteX2" fmla="*/ 986144 w 1015702"/>
                  <a:gd name="connsiteY2" fmla="*/ 702566 h 2533436"/>
                  <a:gd name="connsiteX3" fmla="*/ 644759 w 1015702"/>
                  <a:gd name="connsiteY3" fmla="*/ 2533435 h 2533436"/>
                  <a:gd name="connsiteX4" fmla="*/ 3164 w 1015702"/>
                  <a:gd name="connsiteY4" fmla="*/ 702566 h 2533436"/>
                  <a:gd name="connsiteX0" fmla="*/ 3164 w 989211"/>
                  <a:gd name="connsiteY0" fmla="*/ 702566 h 2533435"/>
                  <a:gd name="connsiteX1" fmla="*/ 463642 w 989211"/>
                  <a:gd name="connsiteY1" fmla="*/ 106 h 2533435"/>
                  <a:gd name="connsiteX2" fmla="*/ 986144 w 989211"/>
                  <a:gd name="connsiteY2" fmla="*/ 702566 h 2533435"/>
                  <a:gd name="connsiteX3" fmla="*/ 644759 w 989211"/>
                  <a:gd name="connsiteY3" fmla="*/ 2533435 h 2533435"/>
                  <a:gd name="connsiteX4" fmla="*/ 3164 w 989211"/>
                  <a:gd name="connsiteY4" fmla="*/ 702566 h 2533435"/>
                  <a:gd name="connsiteX0" fmla="*/ 881 w 985700"/>
                  <a:gd name="connsiteY0" fmla="*/ 702566 h 2610123"/>
                  <a:gd name="connsiteX1" fmla="*/ 461359 w 985700"/>
                  <a:gd name="connsiteY1" fmla="*/ 106 h 2610123"/>
                  <a:gd name="connsiteX2" fmla="*/ 983861 w 985700"/>
                  <a:gd name="connsiteY2" fmla="*/ 702566 h 2610123"/>
                  <a:gd name="connsiteX3" fmla="*/ 550247 w 985700"/>
                  <a:gd name="connsiteY3" fmla="*/ 2610123 h 2610123"/>
                  <a:gd name="connsiteX4" fmla="*/ 881 w 985700"/>
                  <a:gd name="connsiteY4" fmla="*/ 702566 h 2610123"/>
                  <a:gd name="connsiteX0" fmla="*/ 881 w 985700"/>
                  <a:gd name="connsiteY0" fmla="*/ 702566 h 2610123"/>
                  <a:gd name="connsiteX1" fmla="*/ 461359 w 985700"/>
                  <a:gd name="connsiteY1" fmla="*/ 106 h 2610123"/>
                  <a:gd name="connsiteX2" fmla="*/ 983861 w 985700"/>
                  <a:gd name="connsiteY2" fmla="*/ 702566 h 2610123"/>
                  <a:gd name="connsiteX3" fmla="*/ 550247 w 985700"/>
                  <a:gd name="connsiteY3" fmla="*/ 2610123 h 2610123"/>
                  <a:gd name="connsiteX4" fmla="*/ 881 w 985700"/>
                  <a:gd name="connsiteY4" fmla="*/ 702566 h 2610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85700" h="2610123">
                    <a:moveTo>
                      <a:pt x="881" y="702566"/>
                    </a:moveTo>
                    <a:cubicBezTo>
                      <a:pt x="-13934" y="267563"/>
                      <a:pt x="158904" y="7920"/>
                      <a:pt x="461359" y="106"/>
                    </a:cubicBezTo>
                    <a:cubicBezTo>
                      <a:pt x="763814" y="-7708"/>
                      <a:pt x="960537" y="415496"/>
                      <a:pt x="983861" y="702566"/>
                    </a:cubicBezTo>
                    <a:cubicBezTo>
                      <a:pt x="1007185" y="989636"/>
                      <a:pt x="805663" y="1935881"/>
                      <a:pt x="550247" y="2610123"/>
                    </a:cubicBezTo>
                    <a:cubicBezTo>
                      <a:pt x="124148" y="1611195"/>
                      <a:pt x="15696" y="1137569"/>
                      <a:pt x="881" y="702566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996633"/>
                  </a:gs>
                  <a:gs pos="100000">
                    <a:srgbClr val="800000"/>
                  </a:gs>
                </a:gsLst>
                <a:lin ang="9600000" scaled="0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B639D2D5-40E7-4F8C-8283-A28F76697961}"/>
                  </a:ext>
                </a:extLst>
              </p:cNvPr>
              <p:cNvSpPr/>
              <p:nvPr/>
            </p:nvSpPr>
            <p:spPr>
              <a:xfrm>
                <a:off x="3178355" y="2383631"/>
                <a:ext cx="934156" cy="346075"/>
              </a:xfrm>
              <a:custGeom>
                <a:avLst/>
                <a:gdLst>
                  <a:gd name="connsiteX0" fmla="*/ 588187 w 932874"/>
                  <a:gd name="connsiteY0" fmla="*/ 0 h 346075"/>
                  <a:gd name="connsiteX1" fmla="*/ 932874 w 932874"/>
                  <a:gd name="connsiteY1" fmla="*/ 128881 h 346075"/>
                  <a:gd name="connsiteX2" fmla="*/ 588187 w 932874"/>
                  <a:gd name="connsiteY2" fmla="*/ 257762 h 346075"/>
                  <a:gd name="connsiteX3" fmla="*/ 454020 w 932874"/>
                  <a:gd name="connsiteY3" fmla="*/ 247634 h 346075"/>
                  <a:gd name="connsiteX4" fmla="*/ 352991 w 932874"/>
                  <a:gd name="connsiteY4" fmla="*/ 222165 h 346075"/>
                  <a:gd name="connsiteX5" fmla="*/ 339599 w 932874"/>
                  <a:gd name="connsiteY5" fmla="*/ 263234 h 346075"/>
                  <a:gd name="connsiteX6" fmla="*/ 137740 w 932874"/>
                  <a:gd name="connsiteY6" fmla="*/ 346075 h 346075"/>
                  <a:gd name="connsiteX7" fmla="*/ 58036 w 932874"/>
                  <a:gd name="connsiteY7" fmla="*/ 336112 h 346075"/>
                  <a:gd name="connsiteX8" fmla="*/ 51783 w 932874"/>
                  <a:gd name="connsiteY8" fmla="*/ 329443 h 346075"/>
                  <a:gd name="connsiteX9" fmla="*/ 8468 w 932874"/>
                  <a:gd name="connsiteY9" fmla="*/ 174635 h 346075"/>
                  <a:gd name="connsiteX10" fmla="*/ 13665 w 932874"/>
                  <a:gd name="connsiteY10" fmla="*/ 163027 h 346075"/>
                  <a:gd name="connsiteX11" fmla="*/ 3630 w 932874"/>
                  <a:gd name="connsiteY11" fmla="*/ 136762 h 346075"/>
                  <a:gd name="connsiteX12" fmla="*/ 0 w 932874"/>
                  <a:gd name="connsiteY12" fmla="*/ 107360 h 346075"/>
                  <a:gd name="connsiteX13" fmla="*/ 52466 w 932874"/>
                  <a:gd name="connsiteY13" fmla="*/ 85458 h 346075"/>
                  <a:gd name="connsiteX14" fmla="*/ 137740 w 932874"/>
                  <a:gd name="connsiteY14" fmla="*/ 74799 h 346075"/>
                  <a:gd name="connsiteX15" fmla="*/ 223014 w 932874"/>
                  <a:gd name="connsiteY15" fmla="*/ 85458 h 346075"/>
                  <a:gd name="connsiteX16" fmla="*/ 258866 w 932874"/>
                  <a:gd name="connsiteY16" fmla="*/ 100424 h 346075"/>
                  <a:gd name="connsiteX17" fmla="*/ 270587 w 932874"/>
                  <a:gd name="connsiteY17" fmla="*/ 78715 h 346075"/>
                  <a:gd name="connsiteX18" fmla="*/ 588187 w 932874"/>
                  <a:gd name="connsiteY18" fmla="*/ 0 h 346075"/>
                  <a:gd name="connsiteX0" fmla="*/ 588187 w 932874"/>
                  <a:gd name="connsiteY0" fmla="*/ 0 h 346075"/>
                  <a:gd name="connsiteX1" fmla="*/ 932874 w 932874"/>
                  <a:gd name="connsiteY1" fmla="*/ 128881 h 346075"/>
                  <a:gd name="connsiteX2" fmla="*/ 588187 w 932874"/>
                  <a:gd name="connsiteY2" fmla="*/ 257762 h 346075"/>
                  <a:gd name="connsiteX3" fmla="*/ 454020 w 932874"/>
                  <a:gd name="connsiteY3" fmla="*/ 247634 h 346075"/>
                  <a:gd name="connsiteX4" fmla="*/ 339599 w 932874"/>
                  <a:gd name="connsiteY4" fmla="*/ 263234 h 346075"/>
                  <a:gd name="connsiteX5" fmla="*/ 137740 w 932874"/>
                  <a:gd name="connsiteY5" fmla="*/ 346075 h 346075"/>
                  <a:gd name="connsiteX6" fmla="*/ 58036 w 932874"/>
                  <a:gd name="connsiteY6" fmla="*/ 336112 h 346075"/>
                  <a:gd name="connsiteX7" fmla="*/ 51783 w 932874"/>
                  <a:gd name="connsiteY7" fmla="*/ 329443 h 346075"/>
                  <a:gd name="connsiteX8" fmla="*/ 8468 w 932874"/>
                  <a:gd name="connsiteY8" fmla="*/ 174635 h 346075"/>
                  <a:gd name="connsiteX9" fmla="*/ 13665 w 932874"/>
                  <a:gd name="connsiteY9" fmla="*/ 163027 h 346075"/>
                  <a:gd name="connsiteX10" fmla="*/ 3630 w 932874"/>
                  <a:gd name="connsiteY10" fmla="*/ 136762 h 346075"/>
                  <a:gd name="connsiteX11" fmla="*/ 0 w 932874"/>
                  <a:gd name="connsiteY11" fmla="*/ 107360 h 346075"/>
                  <a:gd name="connsiteX12" fmla="*/ 52466 w 932874"/>
                  <a:gd name="connsiteY12" fmla="*/ 85458 h 346075"/>
                  <a:gd name="connsiteX13" fmla="*/ 137740 w 932874"/>
                  <a:gd name="connsiteY13" fmla="*/ 74799 h 346075"/>
                  <a:gd name="connsiteX14" fmla="*/ 223014 w 932874"/>
                  <a:gd name="connsiteY14" fmla="*/ 85458 h 346075"/>
                  <a:gd name="connsiteX15" fmla="*/ 258866 w 932874"/>
                  <a:gd name="connsiteY15" fmla="*/ 100424 h 346075"/>
                  <a:gd name="connsiteX16" fmla="*/ 270587 w 932874"/>
                  <a:gd name="connsiteY16" fmla="*/ 78715 h 346075"/>
                  <a:gd name="connsiteX17" fmla="*/ 588187 w 932874"/>
                  <a:gd name="connsiteY17" fmla="*/ 0 h 346075"/>
                  <a:gd name="connsiteX0" fmla="*/ 588187 w 932874"/>
                  <a:gd name="connsiteY0" fmla="*/ 0 h 346075"/>
                  <a:gd name="connsiteX1" fmla="*/ 932874 w 932874"/>
                  <a:gd name="connsiteY1" fmla="*/ 128881 h 346075"/>
                  <a:gd name="connsiteX2" fmla="*/ 588187 w 932874"/>
                  <a:gd name="connsiteY2" fmla="*/ 257762 h 346075"/>
                  <a:gd name="connsiteX3" fmla="*/ 454020 w 932874"/>
                  <a:gd name="connsiteY3" fmla="*/ 247634 h 346075"/>
                  <a:gd name="connsiteX4" fmla="*/ 284830 w 932874"/>
                  <a:gd name="connsiteY4" fmla="*/ 217991 h 346075"/>
                  <a:gd name="connsiteX5" fmla="*/ 137740 w 932874"/>
                  <a:gd name="connsiteY5" fmla="*/ 346075 h 346075"/>
                  <a:gd name="connsiteX6" fmla="*/ 58036 w 932874"/>
                  <a:gd name="connsiteY6" fmla="*/ 336112 h 346075"/>
                  <a:gd name="connsiteX7" fmla="*/ 51783 w 932874"/>
                  <a:gd name="connsiteY7" fmla="*/ 329443 h 346075"/>
                  <a:gd name="connsiteX8" fmla="*/ 8468 w 932874"/>
                  <a:gd name="connsiteY8" fmla="*/ 174635 h 346075"/>
                  <a:gd name="connsiteX9" fmla="*/ 13665 w 932874"/>
                  <a:gd name="connsiteY9" fmla="*/ 163027 h 346075"/>
                  <a:gd name="connsiteX10" fmla="*/ 3630 w 932874"/>
                  <a:gd name="connsiteY10" fmla="*/ 136762 h 346075"/>
                  <a:gd name="connsiteX11" fmla="*/ 0 w 932874"/>
                  <a:gd name="connsiteY11" fmla="*/ 107360 h 346075"/>
                  <a:gd name="connsiteX12" fmla="*/ 52466 w 932874"/>
                  <a:gd name="connsiteY12" fmla="*/ 85458 h 346075"/>
                  <a:gd name="connsiteX13" fmla="*/ 137740 w 932874"/>
                  <a:gd name="connsiteY13" fmla="*/ 74799 h 346075"/>
                  <a:gd name="connsiteX14" fmla="*/ 223014 w 932874"/>
                  <a:gd name="connsiteY14" fmla="*/ 85458 h 346075"/>
                  <a:gd name="connsiteX15" fmla="*/ 258866 w 932874"/>
                  <a:gd name="connsiteY15" fmla="*/ 100424 h 346075"/>
                  <a:gd name="connsiteX16" fmla="*/ 270587 w 932874"/>
                  <a:gd name="connsiteY16" fmla="*/ 78715 h 346075"/>
                  <a:gd name="connsiteX17" fmla="*/ 588187 w 932874"/>
                  <a:gd name="connsiteY17" fmla="*/ 0 h 346075"/>
                  <a:gd name="connsiteX0" fmla="*/ 588187 w 932874"/>
                  <a:gd name="connsiteY0" fmla="*/ 0 h 346075"/>
                  <a:gd name="connsiteX1" fmla="*/ 932874 w 932874"/>
                  <a:gd name="connsiteY1" fmla="*/ 128881 h 346075"/>
                  <a:gd name="connsiteX2" fmla="*/ 588187 w 932874"/>
                  <a:gd name="connsiteY2" fmla="*/ 257762 h 346075"/>
                  <a:gd name="connsiteX3" fmla="*/ 446876 w 932874"/>
                  <a:gd name="connsiteY3" fmla="*/ 178578 h 346075"/>
                  <a:gd name="connsiteX4" fmla="*/ 284830 w 932874"/>
                  <a:gd name="connsiteY4" fmla="*/ 217991 h 346075"/>
                  <a:gd name="connsiteX5" fmla="*/ 137740 w 932874"/>
                  <a:gd name="connsiteY5" fmla="*/ 346075 h 346075"/>
                  <a:gd name="connsiteX6" fmla="*/ 58036 w 932874"/>
                  <a:gd name="connsiteY6" fmla="*/ 336112 h 346075"/>
                  <a:gd name="connsiteX7" fmla="*/ 51783 w 932874"/>
                  <a:gd name="connsiteY7" fmla="*/ 329443 h 346075"/>
                  <a:gd name="connsiteX8" fmla="*/ 8468 w 932874"/>
                  <a:gd name="connsiteY8" fmla="*/ 174635 h 346075"/>
                  <a:gd name="connsiteX9" fmla="*/ 13665 w 932874"/>
                  <a:gd name="connsiteY9" fmla="*/ 163027 h 346075"/>
                  <a:gd name="connsiteX10" fmla="*/ 3630 w 932874"/>
                  <a:gd name="connsiteY10" fmla="*/ 136762 h 346075"/>
                  <a:gd name="connsiteX11" fmla="*/ 0 w 932874"/>
                  <a:gd name="connsiteY11" fmla="*/ 107360 h 346075"/>
                  <a:gd name="connsiteX12" fmla="*/ 52466 w 932874"/>
                  <a:gd name="connsiteY12" fmla="*/ 85458 h 346075"/>
                  <a:gd name="connsiteX13" fmla="*/ 137740 w 932874"/>
                  <a:gd name="connsiteY13" fmla="*/ 74799 h 346075"/>
                  <a:gd name="connsiteX14" fmla="*/ 223014 w 932874"/>
                  <a:gd name="connsiteY14" fmla="*/ 85458 h 346075"/>
                  <a:gd name="connsiteX15" fmla="*/ 258866 w 932874"/>
                  <a:gd name="connsiteY15" fmla="*/ 100424 h 346075"/>
                  <a:gd name="connsiteX16" fmla="*/ 270587 w 932874"/>
                  <a:gd name="connsiteY16" fmla="*/ 78715 h 346075"/>
                  <a:gd name="connsiteX17" fmla="*/ 588187 w 932874"/>
                  <a:gd name="connsiteY17" fmla="*/ 0 h 346075"/>
                  <a:gd name="connsiteX0" fmla="*/ 588187 w 932874"/>
                  <a:gd name="connsiteY0" fmla="*/ 0 h 346075"/>
                  <a:gd name="connsiteX1" fmla="*/ 932874 w 932874"/>
                  <a:gd name="connsiteY1" fmla="*/ 128881 h 346075"/>
                  <a:gd name="connsiteX2" fmla="*/ 588187 w 932874"/>
                  <a:gd name="connsiteY2" fmla="*/ 257762 h 346075"/>
                  <a:gd name="connsiteX3" fmla="*/ 446876 w 932874"/>
                  <a:gd name="connsiteY3" fmla="*/ 178578 h 346075"/>
                  <a:gd name="connsiteX4" fmla="*/ 284830 w 932874"/>
                  <a:gd name="connsiteY4" fmla="*/ 217991 h 346075"/>
                  <a:gd name="connsiteX5" fmla="*/ 137740 w 932874"/>
                  <a:gd name="connsiteY5" fmla="*/ 346075 h 346075"/>
                  <a:gd name="connsiteX6" fmla="*/ 58036 w 932874"/>
                  <a:gd name="connsiteY6" fmla="*/ 336112 h 346075"/>
                  <a:gd name="connsiteX7" fmla="*/ 51783 w 932874"/>
                  <a:gd name="connsiteY7" fmla="*/ 329443 h 346075"/>
                  <a:gd name="connsiteX8" fmla="*/ 8468 w 932874"/>
                  <a:gd name="connsiteY8" fmla="*/ 174635 h 346075"/>
                  <a:gd name="connsiteX9" fmla="*/ 13665 w 932874"/>
                  <a:gd name="connsiteY9" fmla="*/ 163027 h 346075"/>
                  <a:gd name="connsiteX10" fmla="*/ 3630 w 932874"/>
                  <a:gd name="connsiteY10" fmla="*/ 136762 h 346075"/>
                  <a:gd name="connsiteX11" fmla="*/ 0 w 932874"/>
                  <a:gd name="connsiteY11" fmla="*/ 107360 h 346075"/>
                  <a:gd name="connsiteX12" fmla="*/ 52466 w 932874"/>
                  <a:gd name="connsiteY12" fmla="*/ 85458 h 346075"/>
                  <a:gd name="connsiteX13" fmla="*/ 137740 w 932874"/>
                  <a:gd name="connsiteY13" fmla="*/ 74799 h 346075"/>
                  <a:gd name="connsiteX14" fmla="*/ 223014 w 932874"/>
                  <a:gd name="connsiteY14" fmla="*/ 85458 h 346075"/>
                  <a:gd name="connsiteX15" fmla="*/ 258866 w 932874"/>
                  <a:gd name="connsiteY15" fmla="*/ 100424 h 346075"/>
                  <a:gd name="connsiteX16" fmla="*/ 270587 w 932874"/>
                  <a:gd name="connsiteY16" fmla="*/ 78715 h 346075"/>
                  <a:gd name="connsiteX17" fmla="*/ 588187 w 932874"/>
                  <a:gd name="connsiteY17" fmla="*/ 0 h 346075"/>
                  <a:gd name="connsiteX0" fmla="*/ 588187 w 935162"/>
                  <a:gd name="connsiteY0" fmla="*/ 0 h 346075"/>
                  <a:gd name="connsiteX1" fmla="*/ 932874 w 935162"/>
                  <a:gd name="connsiteY1" fmla="*/ 128881 h 346075"/>
                  <a:gd name="connsiteX2" fmla="*/ 723918 w 935162"/>
                  <a:gd name="connsiteY2" fmla="*/ 269669 h 346075"/>
                  <a:gd name="connsiteX3" fmla="*/ 446876 w 935162"/>
                  <a:gd name="connsiteY3" fmla="*/ 178578 h 346075"/>
                  <a:gd name="connsiteX4" fmla="*/ 284830 w 935162"/>
                  <a:gd name="connsiteY4" fmla="*/ 217991 h 346075"/>
                  <a:gd name="connsiteX5" fmla="*/ 137740 w 935162"/>
                  <a:gd name="connsiteY5" fmla="*/ 346075 h 346075"/>
                  <a:gd name="connsiteX6" fmla="*/ 58036 w 935162"/>
                  <a:gd name="connsiteY6" fmla="*/ 336112 h 346075"/>
                  <a:gd name="connsiteX7" fmla="*/ 51783 w 935162"/>
                  <a:gd name="connsiteY7" fmla="*/ 329443 h 346075"/>
                  <a:gd name="connsiteX8" fmla="*/ 8468 w 935162"/>
                  <a:gd name="connsiteY8" fmla="*/ 174635 h 346075"/>
                  <a:gd name="connsiteX9" fmla="*/ 13665 w 935162"/>
                  <a:gd name="connsiteY9" fmla="*/ 163027 h 346075"/>
                  <a:gd name="connsiteX10" fmla="*/ 3630 w 935162"/>
                  <a:gd name="connsiteY10" fmla="*/ 136762 h 346075"/>
                  <a:gd name="connsiteX11" fmla="*/ 0 w 935162"/>
                  <a:gd name="connsiteY11" fmla="*/ 107360 h 346075"/>
                  <a:gd name="connsiteX12" fmla="*/ 52466 w 935162"/>
                  <a:gd name="connsiteY12" fmla="*/ 85458 h 346075"/>
                  <a:gd name="connsiteX13" fmla="*/ 137740 w 935162"/>
                  <a:gd name="connsiteY13" fmla="*/ 74799 h 346075"/>
                  <a:gd name="connsiteX14" fmla="*/ 223014 w 935162"/>
                  <a:gd name="connsiteY14" fmla="*/ 85458 h 346075"/>
                  <a:gd name="connsiteX15" fmla="*/ 258866 w 935162"/>
                  <a:gd name="connsiteY15" fmla="*/ 100424 h 346075"/>
                  <a:gd name="connsiteX16" fmla="*/ 270587 w 935162"/>
                  <a:gd name="connsiteY16" fmla="*/ 78715 h 346075"/>
                  <a:gd name="connsiteX17" fmla="*/ 588187 w 935162"/>
                  <a:gd name="connsiteY17" fmla="*/ 0 h 346075"/>
                  <a:gd name="connsiteX0" fmla="*/ 588187 w 936065"/>
                  <a:gd name="connsiteY0" fmla="*/ 0 h 346075"/>
                  <a:gd name="connsiteX1" fmla="*/ 932874 w 936065"/>
                  <a:gd name="connsiteY1" fmla="*/ 128881 h 346075"/>
                  <a:gd name="connsiteX2" fmla="*/ 723918 w 936065"/>
                  <a:gd name="connsiteY2" fmla="*/ 269669 h 346075"/>
                  <a:gd name="connsiteX3" fmla="*/ 446876 w 936065"/>
                  <a:gd name="connsiteY3" fmla="*/ 178578 h 346075"/>
                  <a:gd name="connsiteX4" fmla="*/ 284830 w 936065"/>
                  <a:gd name="connsiteY4" fmla="*/ 217991 h 346075"/>
                  <a:gd name="connsiteX5" fmla="*/ 137740 w 936065"/>
                  <a:gd name="connsiteY5" fmla="*/ 346075 h 346075"/>
                  <a:gd name="connsiteX6" fmla="*/ 58036 w 936065"/>
                  <a:gd name="connsiteY6" fmla="*/ 336112 h 346075"/>
                  <a:gd name="connsiteX7" fmla="*/ 51783 w 936065"/>
                  <a:gd name="connsiteY7" fmla="*/ 329443 h 346075"/>
                  <a:gd name="connsiteX8" fmla="*/ 8468 w 936065"/>
                  <a:gd name="connsiteY8" fmla="*/ 174635 h 346075"/>
                  <a:gd name="connsiteX9" fmla="*/ 13665 w 936065"/>
                  <a:gd name="connsiteY9" fmla="*/ 163027 h 346075"/>
                  <a:gd name="connsiteX10" fmla="*/ 3630 w 936065"/>
                  <a:gd name="connsiteY10" fmla="*/ 136762 h 346075"/>
                  <a:gd name="connsiteX11" fmla="*/ 0 w 936065"/>
                  <a:gd name="connsiteY11" fmla="*/ 107360 h 346075"/>
                  <a:gd name="connsiteX12" fmla="*/ 52466 w 936065"/>
                  <a:gd name="connsiteY12" fmla="*/ 85458 h 346075"/>
                  <a:gd name="connsiteX13" fmla="*/ 137740 w 936065"/>
                  <a:gd name="connsiteY13" fmla="*/ 74799 h 346075"/>
                  <a:gd name="connsiteX14" fmla="*/ 223014 w 936065"/>
                  <a:gd name="connsiteY14" fmla="*/ 85458 h 346075"/>
                  <a:gd name="connsiteX15" fmla="*/ 258866 w 936065"/>
                  <a:gd name="connsiteY15" fmla="*/ 100424 h 346075"/>
                  <a:gd name="connsiteX16" fmla="*/ 270587 w 936065"/>
                  <a:gd name="connsiteY16" fmla="*/ 78715 h 346075"/>
                  <a:gd name="connsiteX17" fmla="*/ 588187 w 936065"/>
                  <a:gd name="connsiteY17" fmla="*/ 0 h 346075"/>
                  <a:gd name="connsiteX0" fmla="*/ 588187 w 934156"/>
                  <a:gd name="connsiteY0" fmla="*/ 0 h 346075"/>
                  <a:gd name="connsiteX1" fmla="*/ 932874 w 934156"/>
                  <a:gd name="connsiteY1" fmla="*/ 128881 h 346075"/>
                  <a:gd name="connsiteX2" fmla="*/ 683437 w 934156"/>
                  <a:gd name="connsiteY2" fmla="*/ 260144 h 346075"/>
                  <a:gd name="connsiteX3" fmla="*/ 446876 w 934156"/>
                  <a:gd name="connsiteY3" fmla="*/ 178578 h 346075"/>
                  <a:gd name="connsiteX4" fmla="*/ 284830 w 934156"/>
                  <a:gd name="connsiteY4" fmla="*/ 217991 h 346075"/>
                  <a:gd name="connsiteX5" fmla="*/ 137740 w 934156"/>
                  <a:gd name="connsiteY5" fmla="*/ 346075 h 346075"/>
                  <a:gd name="connsiteX6" fmla="*/ 58036 w 934156"/>
                  <a:gd name="connsiteY6" fmla="*/ 336112 h 346075"/>
                  <a:gd name="connsiteX7" fmla="*/ 51783 w 934156"/>
                  <a:gd name="connsiteY7" fmla="*/ 329443 h 346075"/>
                  <a:gd name="connsiteX8" fmla="*/ 8468 w 934156"/>
                  <a:gd name="connsiteY8" fmla="*/ 174635 h 346075"/>
                  <a:gd name="connsiteX9" fmla="*/ 13665 w 934156"/>
                  <a:gd name="connsiteY9" fmla="*/ 163027 h 346075"/>
                  <a:gd name="connsiteX10" fmla="*/ 3630 w 934156"/>
                  <a:gd name="connsiteY10" fmla="*/ 136762 h 346075"/>
                  <a:gd name="connsiteX11" fmla="*/ 0 w 934156"/>
                  <a:gd name="connsiteY11" fmla="*/ 107360 h 346075"/>
                  <a:gd name="connsiteX12" fmla="*/ 52466 w 934156"/>
                  <a:gd name="connsiteY12" fmla="*/ 85458 h 346075"/>
                  <a:gd name="connsiteX13" fmla="*/ 137740 w 934156"/>
                  <a:gd name="connsiteY13" fmla="*/ 74799 h 346075"/>
                  <a:gd name="connsiteX14" fmla="*/ 223014 w 934156"/>
                  <a:gd name="connsiteY14" fmla="*/ 85458 h 346075"/>
                  <a:gd name="connsiteX15" fmla="*/ 258866 w 934156"/>
                  <a:gd name="connsiteY15" fmla="*/ 100424 h 346075"/>
                  <a:gd name="connsiteX16" fmla="*/ 270587 w 934156"/>
                  <a:gd name="connsiteY16" fmla="*/ 78715 h 346075"/>
                  <a:gd name="connsiteX17" fmla="*/ 588187 w 934156"/>
                  <a:gd name="connsiteY17" fmla="*/ 0 h 346075"/>
                  <a:gd name="connsiteX0" fmla="*/ 588187 w 934156"/>
                  <a:gd name="connsiteY0" fmla="*/ 0 h 346075"/>
                  <a:gd name="connsiteX1" fmla="*/ 932874 w 934156"/>
                  <a:gd name="connsiteY1" fmla="*/ 128881 h 346075"/>
                  <a:gd name="connsiteX2" fmla="*/ 683437 w 934156"/>
                  <a:gd name="connsiteY2" fmla="*/ 260144 h 346075"/>
                  <a:gd name="connsiteX3" fmla="*/ 446876 w 934156"/>
                  <a:gd name="connsiteY3" fmla="*/ 178578 h 346075"/>
                  <a:gd name="connsiteX4" fmla="*/ 284830 w 934156"/>
                  <a:gd name="connsiteY4" fmla="*/ 217991 h 346075"/>
                  <a:gd name="connsiteX5" fmla="*/ 137740 w 934156"/>
                  <a:gd name="connsiteY5" fmla="*/ 346075 h 346075"/>
                  <a:gd name="connsiteX6" fmla="*/ 58036 w 934156"/>
                  <a:gd name="connsiteY6" fmla="*/ 336112 h 346075"/>
                  <a:gd name="connsiteX7" fmla="*/ 51783 w 934156"/>
                  <a:gd name="connsiteY7" fmla="*/ 329443 h 346075"/>
                  <a:gd name="connsiteX8" fmla="*/ 8468 w 934156"/>
                  <a:gd name="connsiteY8" fmla="*/ 174635 h 346075"/>
                  <a:gd name="connsiteX9" fmla="*/ 13665 w 934156"/>
                  <a:gd name="connsiteY9" fmla="*/ 163027 h 346075"/>
                  <a:gd name="connsiteX10" fmla="*/ 3630 w 934156"/>
                  <a:gd name="connsiteY10" fmla="*/ 136762 h 346075"/>
                  <a:gd name="connsiteX11" fmla="*/ 0 w 934156"/>
                  <a:gd name="connsiteY11" fmla="*/ 107360 h 346075"/>
                  <a:gd name="connsiteX12" fmla="*/ 52466 w 934156"/>
                  <a:gd name="connsiteY12" fmla="*/ 85458 h 346075"/>
                  <a:gd name="connsiteX13" fmla="*/ 137740 w 934156"/>
                  <a:gd name="connsiteY13" fmla="*/ 74799 h 346075"/>
                  <a:gd name="connsiteX14" fmla="*/ 223014 w 934156"/>
                  <a:gd name="connsiteY14" fmla="*/ 85458 h 346075"/>
                  <a:gd name="connsiteX15" fmla="*/ 258866 w 934156"/>
                  <a:gd name="connsiteY15" fmla="*/ 100424 h 346075"/>
                  <a:gd name="connsiteX16" fmla="*/ 270587 w 934156"/>
                  <a:gd name="connsiteY16" fmla="*/ 78715 h 346075"/>
                  <a:gd name="connsiteX17" fmla="*/ 588187 w 934156"/>
                  <a:gd name="connsiteY17" fmla="*/ 0 h 346075"/>
                  <a:gd name="connsiteX0" fmla="*/ 588187 w 934156"/>
                  <a:gd name="connsiteY0" fmla="*/ 0 h 346075"/>
                  <a:gd name="connsiteX1" fmla="*/ 932874 w 934156"/>
                  <a:gd name="connsiteY1" fmla="*/ 128881 h 346075"/>
                  <a:gd name="connsiteX2" fmla="*/ 683437 w 934156"/>
                  <a:gd name="connsiteY2" fmla="*/ 260144 h 346075"/>
                  <a:gd name="connsiteX3" fmla="*/ 446876 w 934156"/>
                  <a:gd name="connsiteY3" fmla="*/ 178578 h 346075"/>
                  <a:gd name="connsiteX4" fmla="*/ 284830 w 934156"/>
                  <a:gd name="connsiteY4" fmla="*/ 217991 h 346075"/>
                  <a:gd name="connsiteX5" fmla="*/ 137740 w 934156"/>
                  <a:gd name="connsiteY5" fmla="*/ 346075 h 346075"/>
                  <a:gd name="connsiteX6" fmla="*/ 58036 w 934156"/>
                  <a:gd name="connsiteY6" fmla="*/ 336112 h 346075"/>
                  <a:gd name="connsiteX7" fmla="*/ 51783 w 934156"/>
                  <a:gd name="connsiteY7" fmla="*/ 329443 h 346075"/>
                  <a:gd name="connsiteX8" fmla="*/ 8468 w 934156"/>
                  <a:gd name="connsiteY8" fmla="*/ 174635 h 346075"/>
                  <a:gd name="connsiteX9" fmla="*/ 13665 w 934156"/>
                  <a:gd name="connsiteY9" fmla="*/ 163027 h 346075"/>
                  <a:gd name="connsiteX10" fmla="*/ 3630 w 934156"/>
                  <a:gd name="connsiteY10" fmla="*/ 136762 h 346075"/>
                  <a:gd name="connsiteX11" fmla="*/ 0 w 934156"/>
                  <a:gd name="connsiteY11" fmla="*/ 107360 h 346075"/>
                  <a:gd name="connsiteX12" fmla="*/ 52466 w 934156"/>
                  <a:gd name="connsiteY12" fmla="*/ 85458 h 346075"/>
                  <a:gd name="connsiteX13" fmla="*/ 137740 w 934156"/>
                  <a:gd name="connsiteY13" fmla="*/ 74799 h 346075"/>
                  <a:gd name="connsiteX14" fmla="*/ 223014 w 934156"/>
                  <a:gd name="connsiteY14" fmla="*/ 85458 h 346075"/>
                  <a:gd name="connsiteX15" fmla="*/ 258866 w 934156"/>
                  <a:gd name="connsiteY15" fmla="*/ 100424 h 346075"/>
                  <a:gd name="connsiteX16" fmla="*/ 270587 w 934156"/>
                  <a:gd name="connsiteY16" fmla="*/ 78715 h 346075"/>
                  <a:gd name="connsiteX17" fmla="*/ 588187 w 934156"/>
                  <a:gd name="connsiteY17" fmla="*/ 0 h 346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934156" h="346075">
                    <a:moveTo>
                      <a:pt x="588187" y="0"/>
                    </a:moveTo>
                    <a:cubicBezTo>
                      <a:pt x="778552" y="0"/>
                      <a:pt x="916999" y="85524"/>
                      <a:pt x="932874" y="128881"/>
                    </a:cubicBezTo>
                    <a:cubicBezTo>
                      <a:pt x="948749" y="172238"/>
                      <a:pt x="814443" y="251861"/>
                      <a:pt x="683437" y="260144"/>
                    </a:cubicBezTo>
                    <a:cubicBezTo>
                      <a:pt x="552431" y="268427"/>
                      <a:pt x="508547" y="216560"/>
                      <a:pt x="446876" y="178578"/>
                    </a:cubicBezTo>
                    <a:cubicBezTo>
                      <a:pt x="385205" y="140596"/>
                      <a:pt x="319795" y="131034"/>
                      <a:pt x="284830" y="217991"/>
                    </a:cubicBezTo>
                    <a:cubicBezTo>
                      <a:pt x="249865" y="304948"/>
                      <a:pt x="228484" y="346075"/>
                      <a:pt x="137740" y="346075"/>
                    </a:cubicBezTo>
                    <a:lnTo>
                      <a:pt x="58036" y="336112"/>
                    </a:lnTo>
                    <a:lnTo>
                      <a:pt x="51783" y="329443"/>
                    </a:lnTo>
                    <a:cubicBezTo>
                      <a:pt x="12250" y="280057"/>
                      <a:pt x="-4955" y="225566"/>
                      <a:pt x="8468" y="174635"/>
                    </a:cubicBezTo>
                    <a:lnTo>
                      <a:pt x="13665" y="163027"/>
                    </a:lnTo>
                    <a:lnTo>
                      <a:pt x="3630" y="136762"/>
                    </a:lnTo>
                    <a:lnTo>
                      <a:pt x="0" y="107360"/>
                    </a:lnTo>
                    <a:lnTo>
                      <a:pt x="52466" y="85458"/>
                    </a:lnTo>
                    <a:cubicBezTo>
                      <a:pt x="78676" y="78595"/>
                      <a:pt x="107492" y="74799"/>
                      <a:pt x="137740" y="74799"/>
                    </a:cubicBezTo>
                    <a:cubicBezTo>
                      <a:pt x="167988" y="74799"/>
                      <a:pt x="196804" y="78595"/>
                      <a:pt x="223014" y="85458"/>
                    </a:cubicBezTo>
                    <a:lnTo>
                      <a:pt x="258866" y="100424"/>
                    </a:lnTo>
                    <a:lnTo>
                      <a:pt x="270587" y="78715"/>
                    </a:lnTo>
                    <a:cubicBezTo>
                      <a:pt x="322914" y="32458"/>
                      <a:pt x="445413" y="0"/>
                      <a:pt x="58818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AE03EA4E-E9FA-44BF-BC93-F05D37476673}"/>
                  </a:ext>
                </a:extLst>
              </p:cNvPr>
              <p:cNvSpPr/>
              <p:nvPr/>
            </p:nvSpPr>
            <p:spPr>
              <a:xfrm>
                <a:off x="3267621" y="1889030"/>
                <a:ext cx="1100783" cy="698891"/>
              </a:xfrm>
              <a:custGeom>
                <a:avLst/>
                <a:gdLst>
                  <a:gd name="connsiteX0" fmla="*/ 483531 w 1100783"/>
                  <a:gd name="connsiteY0" fmla="*/ 0 h 698891"/>
                  <a:gd name="connsiteX1" fmla="*/ 1049315 w 1100783"/>
                  <a:gd name="connsiteY1" fmla="*/ 411729 h 698891"/>
                  <a:gd name="connsiteX2" fmla="*/ 1050127 w 1100783"/>
                  <a:gd name="connsiteY2" fmla="*/ 418923 h 698891"/>
                  <a:gd name="connsiteX3" fmla="*/ 1075429 w 1100783"/>
                  <a:gd name="connsiteY3" fmla="*/ 491950 h 698891"/>
                  <a:gd name="connsiteX4" fmla="*/ 1100783 w 1100783"/>
                  <a:gd name="connsiteY4" fmla="*/ 606510 h 698891"/>
                  <a:gd name="connsiteX5" fmla="*/ 1071080 w 1100783"/>
                  <a:gd name="connsiteY5" fmla="*/ 608215 h 698891"/>
                  <a:gd name="connsiteX6" fmla="*/ 797896 w 1100783"/>
                  <a:gd name="connsiteY6" fmla="*/ 689373 h 698891"/>
                  <a:gd name="connsiteX7" fmla="*/ 782694 w 1100783"/>
                  <a:gd name="connsiteY7" fmla="*/ 698891 h 698891"/>
                  <a:gd name="connsiteX8" fmla="*/ 773940 w 1100783"/>
                  <a:gd name="connsiteY8" fmla="*/ 632994 h 698891"/>
                  <a:gd name="connsiteX9" fmla="*/ 116070 w 1100783"/>
                  <a:gd name="connsiteY9" fmla="*/ 226106 h 698891"/>
                  <a:gd name="connsiteX10" fmla="*/ 0 w 1100783"/>
                  <a:gd name="connsiteY10" fmla="*/ 234986 h 698891"/>
                  <a:gd name="connsiteX11" fmla="*/ 4644 w 1100783"/>
                  <a:gd name="connsiteY11" fmla="*/ 227346 h 698891"/>
                  <a:gd name="connsiteX12" fmla="*/ 483531 w 1100783"/>
                  <a:gd name="connsiteY12" fmla="*/ 0 h 6988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100783" h="698891">
                    <a:moveTo>
                      <a:pt x="483531" y="0"/>
                    </a:moveTo>
                    <a:cubicBezTo>
                      <a:pt x="762615" y="0"/>
                      <a:pt x="995464" y="176756"/>
                      <a:pt x="1049315" y="411729"/>
                    </a:cubicBezTo>
                    <a:lnTo>
                      <a:pt x="1050127" y="418923"/>
                    </a:lnTo>
                    <a:lnTo>
                      <a:pt x="1075429" y="491950"/>
                    </a:lnTo>
                    <a:lnTo>
                      <a:pt x="1100783" y="606510"/>
                    </a:lnTo>
                    <a:lnTo>
                      <a:pt x="1071080" y="608215"/>
                    </a:lnTo>
                    <a:cubicBezTo>
                      <a:pt x="971047" y="619814"/>
                      <a:pt x="878277" y="648164"/>
                      <a:pt x="797896" y="689373"/>
                    </a:cubicBezTo>
                    <a:lnTo>
                      <a:pt x="782694" y="698891"/>
                    </a:lnTo>
                    <a:lnTo>
                      <a:pt x="773940" y="632994"/>
                    </a:lnTo>
                    <a:cubicBezTo>
                      <a:pt x="711324" y="400783"/>
                      <a:pt x="440578" y="226106"/>
                      <a:pt x="116070" y="226106"/>
                    </a:cubicBezTo>
                    <a:lnTo>
                      <a:pt x="0" y="234986"/>
                    </a:lnTo>
                    <a:lnTo>
                      <a:pt x="4644" y="227346"/>
                    </a:lnTo>
                    <a:cubicBezTo>
                      <a:pt x="108428" y="90182"/>
                      <a:pt x="284185" y="0"/>
                      <a:pt x="483531" y="0"/>
                    </a:cubicBezTo>
                    <a:close/>
                  </a:path>
                </a:pathLst>
              </a:custGeom>
              <a:gradFill>
                <a:gsLst>
                  <a:gs pos="30000">
                    <a:schemeClr val="accent2">
                      <a:lumMod val="75000"/>
                    </a:schemeClr>
                  </a:gs>
                  <a:gs pos="60000">
                    <a:srgbClr val="800000"/>
                  </a:gs>
                </a:gsLst>
                <a:lin ang="96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36CCCA6A-2A56-460B-931B-56508FC43E13}"/>
                  </a:ext>
                </a:extLst>
              </p:cNvPr>
              <p:cNvSpPr/>
              <p:nvPr/>
            </p:nvSpPr>
            <p:spPr>
              <a:xfrm>
                <a:off x="3355238" y="2257321"/>
                <a:ext cx="321077" cy="321077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楕円 166">
                <a:extLst>
                  <a:ext uri="{FF2B5EF4-FFF2-40B4-BE49-F238E27FC236}">
                    <a16:creationId xmlns:a16="http://schemas.microsoft.com/office/drawing/2014/main" id="{80270AA2-0B94-4B71-906A-9C5DBA6F4386}"/>
                  </a:ext>
                </a:extLst>
              </p:cNvPr>
              <p:cNvSpPr/>
              <p:nvPr/>
            </p:nvSpPr>
            <p:spPr>
              <a:xfrm>
                <a:off x="3393946" y="2295236"/>
                <a:ext cx="244604" cy="244602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楕円 167">
                <a:extLst>
                  <a:ext uri="{FF2B5EF4-FFF2-40B4-BE49-F238E27FC236}">
                    <a16:creationId xmlns:a16="http://schemas.microsoft.com/office/drawing/2014/main" id="{3334ECD7-5185-4C65-8B93-1B9AD12E5ECB}"/>
                  </a:ext>
                </a:extLst>
              </p:cNvPr>
              <p:cNvSpPr/>
              <p:nvPr/>
            </p:nvSpPr>
            <p:spPr>
              <a:xfrm>
                <a:off x="3436744" y="2326155"/>
                <a:ext cx="76329" cy="76328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381C753-0A6F-44D3-B5F2-C8D6822E2137}"/>
              </a:ext>
            </a:extLst>
          </p:cNvPr>
          <p:cNvGrpSpPr/>
          <p:nvPr/>
        </p:nvGrpSpPr>
        <p:grpSpPr>
          <a:xfrm>
            <a:off x="6976564" y="958133"/>
            <a:ext cx="1866816" cy="2497820"/>
            <a:chOff x="7353933" y="3860637"/>
            <a:chExt cx="1866816" cy="2497820"/>
          </a:xfrm>
        </p:grpSpPr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61190DE7-7315-4E35-8B75-7CC0336DCB02}"/>
                </a:ext>
              </a:extLst>
            </p:cNvPr>
            <p:cNvSpPr/>
            <p:nvPr/>
          </p:nvSpPr>
          <p:spPr>
            <a:xfrm>
              <a:off x="7353933" y="5818125"/>
              <a:ext cx="1866816" cy="540332"/>
            </a:xfrm>
            <a:prstGeom prst="ellips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1A3FF3CA-FEB6-431F-97F8-549CA56A8C26}"/>
                </a:ext>
              </a:extLst>
            </p:cNvPr>
            <p:cNvGrpSpPr/>
            <p:nvPr/>
          </p:nvGrpSpPr>
          <p:grpSpPr>
            <a:xfrm>
              <a:off x="7703074" y="3860637"/>
              <a:ext cx="1129700" cy="2315733"/>
              <a:chOff x="1105797" y="3181392"/>
              <a:chExt cx="1201466" cy="3336352"/>
            </a:xfrm>
          </p:grpSpPr>
          <p:sp>
            <p:nvSpPr>
              <p:cNvPr id="174" name="台形 173">
                <a:extLst>
                  <a:ext uri="{FF2B5EF4-FFF2-40B4-BE49-F238E27FC236}">
                    <a16:creationId xmlns:a16="http://schemas.microsoft.com/office/drawing/2014/main" id="{F9ABF0DC-EF33-4B74-BC89-BC34A64C9EDE}"/>
                  </a:ext>
                </a:extLst>
              </p:cNvPr>
              <p:cNvSpPr/>
              <p:nvPr/>
            </p:nvSpPr>
            <p:spPr>
              <a:xfrm>
                <a:off x="1527823" y="3874500"/>
                <a:ext cx="357417" cy="2643244"/>
              </a:xfrm>
              <a:prstGeom prst="trapezoid">
                <a:avLst>
                  <a:gd name="adj" fmla="val 17299"/>
                </a:avLst>
              </a:prstGeom>
              <a:gradFill flip="none" rotWithShape="1">
                <a:gsLst>
                  <a:gs pos="0">
                    <a:srgbClr val="663300"/>
                  </a:gs>
                  <a:gs pos="100000">
                    <a:srgbClr val="663300"/>
                  </a:gs>
                  <a:gs pos="50000">
                    <a:schemeClr val="accent2">
                      <a:lumMod val="75000"/>
                    </a:schemeClr>
                  </a:gs>
                </a:gsLst>
                <a:lin ang="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6D52D755-F916-4610-BACF-F9C02C0907EB}"/>
                  </a:ext>
                </a:extLst>
              </p:cNvPr>
              <p:cNvGrpSpPr/>
              <p:nvPr/>
            </p:nvGrpSpPr>
            <p:grpSpPr>
              <a:xfrm>
                <a:off x="1105797" y="3181393"/>
                <a:ext cx="1201466" cy="2414095"/>
                <a:chOff x="1105797" y="3181393"/>
                <a:chExt cx="1201466" cy="2414095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A49A6589-D5BB-4308-814A-D94ED98AEFE9}"/>
                    </a:ext>
                  </a:extLst>
                </p:cNvPr>
                <p:cNvSpPr/>
                <p:nvPr/>
              </p:nvSpPr>
              <p:spPr>
                <a:xfrm flipV="1">
                  <a:off x="1105797" y="3246286"/>
                  <a:ext cx="1201466" cy="2349202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C592A90C-3698-41A7-B1D2-7FB6ACFAC28A}"/>
                    </a:ext>
                  </a:extLst>
                </p:cNvPr>
                <p:cNvSpPr/>
                <p:nvPr/>
              </p:nvSpPr>
              <p:spPr>
                <a:xfrm flipV="1">
                  <a:off x="1143897" y="3246285"/>
                  <a:ext cx="1125266" cy="2024213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89B4A028-C66E-4448-B15A-41F4B94558B5}"/>
                    </a:ext>
                  </a:extLst>
                </p:cNvPr>
                <p:cNvSpPr/>
                <p:nvPr/>
              </p:nvSpPr>
              <p:spPr>
                <a:xfrm flipV="1">
                  <a:off x="1194697" y="3246284"/>
                  <a:ext cx="1023666" cy="16876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A5B89625-AE35-4284-973B-60BC55745549}"/>
                    </a:ext>
                  </a:extLst>
                </p:cNvPr>
                <p:cNvSpPr/>
                <p:nvPr/>
              </p:nvSpPr>
              <p:spPr>
                <a:xfrm flipV="1">
                  <a:off x="1258197" y="3238455"/>
                  <a:ext cx="896666" cy="1358945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00EEF552-E995-445F-B953-7C5659F6E35F}"/>
                    </a:ext>
                  </a:extLst>
                </p:cNvPr>
                <p:cNvSpPr/>
                <p:nvPr/>
              </p:nvSpPr>
              <p:spPr>
                <a:xfrm flipV="1">
                  <a:off x="1347097" y="3246283"/>
                  <a:ext cx="718866" cy="104631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A498F02C-4673-4A70-939A-9C4DE6D326AF}"/>
                    </a:ext>
                  </a:extLst>
                </p:cNvPr>
                <p:cNvSpPr/>
                <p:nvPr/>
              </p:nvSpPr>
              <p:spPr>
                <a:xfrm flipV="1">
                  <a:off x="1443183" y="3246286"/>
                  <a:ext cx="526694" cy="722464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" name="フリーフォーム: 図形 190">
                  <a:extLst>
                    <a:ext uri="{FF2B5EF4-FFF2-40B4-BE49-F238E27FC236}">
                      <a16:creationId xmlns:a16="http://schemas.microsoft.com/office/drawing/2014/main" id="{DB81AD84-4BE1-4230-B71D-F4D98D028868}"/>
                    </a:ext>
                  </a:extLst>
                </p:cNvPr>
                <p:cNvSpPr/>
                <p:nvPr/>
              </p:nvSpPr>
              <p:spPr>
                <a:xfrm flipV="1">
                  <a:off x="1512197" y="3181393"/>
                  <a:ext cx="388666" cy="45494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00DDFC1B-18F9-41D5-8913-24C04C72C472}"/>
                  </a:ext>
                </a:extLst>
              </p:cNvPr>
              <p:cNvSpPr/>
              <p:nvPr/>
            </p:nvSpPr>
            <p:spPr>
              <a:xfrm flipV="1">
                <a:off x="1105797" y="3181393"/>
                <a:ext cx="1201466" cy="2414095"/>
              </a:xfrm>
              <a:custGeom>
                <a:avLst/>
                <a:gdLst>
                  <a:gd name="connsiteX0" fmla="*/ 600733 w 1201466"/>
                  <a:gd name="connsiteY0" fmla="*/ 2414095 h 2414095"/>
                  <a:gd name="connsiteX1" fmla="*/ 795066 w 1201466"/>
                  <a:gd name="connsiteY1" fmla="*/ 1975669 h 2414095"/>
                  <a:gd name="connsiteX2" fmla="*/ 743674 w 1201466"/>
                  <a:gd name="connsiteY2" fmla="*/ 1971300 h 2414095"/>
                  <a:gd name="connsiteX3" fmla="*/ 864080 w 1201466"/>
                  <a:gd name="connsiteY3" fmla="*/ 1652972 h 2414095"/>
                  <a:gd name="connsiteX4" fmla="*/ 849437 w 1201466"/>
                  <a:gd name="connsiteY4" fmla="*/ 1651513 h 2414095"/>
                  <a:gd name="connsiteX5" fmla="*/ 960166 w 1201466"/>
                  <a:gd name="connsiteY5" fmla="*/ 1340883 h 2414095"/>
                  <a:gd name="connsiteX6" fmla="*/ 949010 w 1201466"/>
                  <a:gd name="connsiteY6" fmla="*/ 1339703 h 2414095"/>
                  <a:gd name="connsiteX7" fmla="*/ 1049066 w 1201466"/>
                  <a:gd name="connsiteY7" fmla="*/ 1047434 h 2414095"/>
                  <a:gd name="connsiteX8" fmla="*/ 1011703 w 1201466"/>
                  <a:gd name="connsiteY8" fmla="*/ 1043322 h 2414095"/>
                  <a:gd name="connsiteX9" fmla="*/ 1112566 w 1201466"/>
                  <a:gd name="connsiteY9" fmla="*/ 722823 h 2414095"/>
                  <a:gd name="connsiteX10" fmla="*/ 1071248 w 1201466"/>
                  <a:gd name="connsiteY10" fmla="*/ 717876 h 2414095"/>
                  <a:gd name="connsiteX11" fmla="*/ 1163366 w 1201466"/>
                  <a:gd name="connsiteY11" fmla="*/ 398493 h 2414095"/>
                  <a:gd name="connsiteX12" fmla="*/ 1119868 w 1201466"/>
                  <a:gd name="connsiteY12" fmla="*/ 392811 h 2414095"/>
                  <a:gd name="connsiteX13" fmla="*/ 1201466 w 1201466"/>
                  <a:gd name="connsiteY13" fmla="*/ 85304 h 2414095"/>
                  <a:gd name="connsiteX14" fmla="*/ 600733 w 1201466"/>
                  <a:gd name="connsiteY14" fmla="*/ 0 h 2414095"/>
                  <a:gd name="connsiteX15" fmla="*/ 0 w 1201466"/>
                  <a:gd name="connsiteY15" fmla="*/ 85304 h 2414095"/>
                  <a:gd name="connsiteX16" fmla="*/ 81598 w 1201466"/>
                  <a:gd name="connsiteY16" fmla="*/ 392811 h 2414095"/>
                  <a:gd name="connsiteX17" fmla="*/ 38100 w 1201466"/>
                  <a:gd name="connsiteY17" fmla="*/ 398493 h 2414095"/>
                  <a:gd name="connsiteX18" fmla="*/ 130218 w 1201466"/>
                  <a:gd name="connsiteY18" fmla="*/ 717876 h 2414095"/>
                  <a:gd name="connsiteX19" fmla="*/ 88900 w 1201466"/>
                  <a:gd name="connsiteY19" fmla="*/ 722823 h 2414095"/>
                  <a:gd name="connsiteX20" fmla="*/ 189763 w 1201466"/>
                  <a:gd name="connsiteY20" fmla="*/ 1043322 h 2414095"/>
                  <a:gd name="connsiteX21" fmla="*/ 152400 w 1201466"/>
                  <a:gd name="connsiteY21" fmla="*/ 1047434 h 2414095"/>
                  <a:gd name="connsiteX22" fmla="*/ 252457 w 1201466"/>
                  <a:gd name="connsiteY22" fmla="*/ 1339703 h 2414095"/>
                  <a:gd name="connsiteX23" fmla="*/ 241300 w 1201466"/>
                  <a:gd name="connsiteY23" fmla="*/ 1340883 h 2414095"/>
                  <a:gd name="connsiteX24" fmla="*/ 352030 w 1201466"/>
                  <a:gd name="connsiteY24" fmla="*/ 1651513 h 2414095"/>
                  <a:gd name="connsiteX25" fmla="*/ 337386 w 1201466"/>
                  <a:gd name="connsiteY25" fmla="*/ 1652972 h 2414095"/>
                  <a:gd name="connsiteX26" fmla="*/ 457793 w 1201466"/>
                  <a:gd name="connsiteY26" fmla="*/ 1971300 h 2414095"/>
                  <a:gd name="connsiteX27" fmla="*/ 406400 w 1201466"/>
                  <a:gd name="connsiteY27" fmla="*/ 1975669 h 2414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201466" h="2414095">
                    <a:moveTo>
                      <a:pt x="600733" y="2414095"/>
                    </a:moveTo>
                    <a:lnTo>
                      <a:pt x="795066" y="1975669"/>
                    </a:lnTo>
                    <a:lnTo>
                      <a:pt x="743674" y="1971300"/>
                    </a:lnTo>
                    <a:lnTo>
                      <a:pt x="864080" y="1652972"/>
                    </a:lnTo>
                    <a:lnTo>
                      <a:pt x="849437" y="1651513"/>
                    </a:lnTo>
                    <a:lnTo>
                      <a:pt x="960166" y="1340883"/>
                    </a:lnTo>
                    <a:lnTo>
                      <a:pt x="949010" y="1339703"/>
                    </a:lnTo>
                    <a:lnTo>
                      <a:pt x="1049066" y="1047434"/>
                    </a:lnTo>
                    <a:lnTo>
                      <a:pt x="1011703" y="1043322"/>
                    </a:lnTo>
                    <a:lnTo>
                      <a:pt x="1112566" y="722823"/>
                    </a:lnTo>
                    <a:lnTo>
                      <a:pt x="1071248" y="717876"/>
                    </a:lnTo>
                    <a:lnTo>
                      <a:pt x="1163366" y="398493"/>
                    </a:lnTo>
                    <a:lnTo>
                      <a:pt x="1119868" y="392811"/>
                    </a:lnTo>
                    <a:lnTo>
                      <a:pt x="1201466" y="85304"/>
                    </a:lnTo>
                    <a:lnTo>
                      <a:pt x="600733" y="0"/>
                    </a:lnTo>
                    <a:lnTo>
                      <a:pt x="0" y="85304"/>
                    </a:lnTo>
                    <a:lnTo>
                      <a:pt x="81598" y="392811"/>
                    </a:lnTo>
                    <a:lnTo>
                      <a:pt x="38100" y="398493"/>
                    </a:lnTo>
                    <a:lnTo>
                      <a:pt x="130218" y="717876"/>
                    </a:lnTo>
                    <a:lnTo>
                      <a:pt x="88900" y="722823"/>
                    </a:lnTo>
                    <a:lnTo>
                      <a:pt x="189763" y="1043322"/>
                    </a:lnTo>
                    <a:lnTo>
                      <a:pt x="152400" y="1047434"/>
                    </a:lnTo>
                    <a:lnTo>
                      <a:pt x="252457" y="1339703"/>
                    </a:lnTo>
                    <a:lnTo>
                      <a:pt x="241300" y="1340883"/>
                    </a:lnTo>
                    <a:lnTo>
                      <a:pt x="352030" y="1651513"/>
                    </a:lnTo>
                    <a:lnTo>
                      <a:pt x="337386" y="1652972"/>
                    </a:lnTo>
                    <a:lnTo>
                      <a:pt x="457793" y="1971300"/>
                    </a:lnTo>
                    <a:lnTo>
                      <a:pt x="406400" y="197566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tx1">
                      <a:alpha val="80000"/>
                    </a:schemeClr>
                  </a:gs>
                  <a:gs pos="100000">
                    <a:schemeClr val="tx1">
                      <a:alpha val="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7" name="グループ化 176">
                <a:extLst>
                  <a:ext uri="{FF2B5EF4-FFF2-40B4-BE49-F238E27FC236}">
                    <a16:creationId xmlns:a16="http://schemas.microsoft.com/office/drawing/2014/main" id="{7C3CDDF6-60A8-420D-A2CD-09752D8C1D55}"/>
                  </a:ext>
                </a:extLst>
              </p:cNvPr>
              <p:cNvGrpSpPr/>
              <p:nvPr/>
            </p:nvGrpSpPr>
            <p:grpSpPr>
              <a:xfrm>
                <a:off x="1403285" y="3181392"/>
                <a:ext cx="606490" cy="2460582"/>
                <a:chOff x="1403285" y="3181392"/>
                <a:chExt cx="606490" cy="2460582"/>
              </a:xfrm>
            </p:grpSpPr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2C31DC64-6923-4E1B-93AB-F927548F64D8}"/>
                    </a:ext>
                  </a:extLst>
                </p:cNvPr>
                <p:cNvSpPr/>
                <p:nvPr/>
              </p:nvSpPr>
              <p:spPr>
                <a:xfrm flipV="1">
                  <a:off x="1403285" y="3246285"/>
                  <a:ext cx="606490" cy="239568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5BF5C4FD-5191-4FAD-959D-9D16F7331953}"/>
                    </a:ext>
                  </a:extLst>
                </p:cNvPr>
                <p:cNvSpPr/>
                <p:nvPr/>
              </p:nvSpPr>
              <p:spPr>
                <a:xfrm flipV="1">
                  <a:off x="1422518" y="3246283"/>
                  <a:ext cx="568024" cy="206426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9F07F17-D34F-477C-87EF-E85CAA48470A}"/>
                    </a:ext>
                  </a:extLst>
                </p:cNvPr>
                <p:cNvSpPr/>
                <p:nvPr/>
              </p:nvSpPr>
              <p:spPr>
                <a:xfrm flipV="1">
                  <a:off x="1448161" y="3246284"/>
                  <a:ext cx="516738" cy="17210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9417C45C-8709-4E44-BCD0-DDF7262B11E5}"/>
                    </a:ext>
                  </a:extLst>
                </p:cNvPr>
                <p:cNvSpPr/>
                <p:nvPr/>
              </p:nvSpPr>
              <p:spPr>
                <a:xfrm flipV="1">
                  <a:off x="1480215" y="3238453"/>
                  <a:ext cx="452630" cy="1385836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892C6728-18A9-4B85-A7E7-CEDAA2E1DCB5}"/>
                    </a:ext>
                  </a:extLst>
                </p:cNvPr>
                <p:cNvSpPr/>
                <p:nvPr/>
              </p:nvSpPr>
              <p:spPr>
                <a:xfrm flipV="1">
                  <a:off x="1525091" y="3246282"/>
                  <a:ext cx="362878" cy="1067021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B1E63B23-3AC1-4905-B412-541E58E1CF53}"/>
                    </a:ext>
                  </a:extLst>
                </p:cNvPr>
                <p:cNvSpPr/>
                <p:nvPr/>
              </p:nvSpPr>
              <p:spPr>
                <a:xfrm flipV="1">
                  <a:off x="1573595" y="3246286"/>
                  <a:ext cx="265870" cy="736760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241D75EE-16ED-41AF-8B6F-422EDBBE3C4A}"/>
                    </a:ext>
                  </a:extLst>
                </p:cNvPr>
                <p:cNvSpPr/>
                <p:nvPr/>
              </p:nvSpPr>
              <p:spPr>
                <a:xfrm flipV="1">
                  <a:off x="1608432" y="3181392"/>
                  <a:ext cx="196196" cy="463949"/>
                </a:xfrm>
                <a:custGeom>
                  <a:avLst/>
                  <a:gdLst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392443 w 1137966"/>
                    <a:gd name="connsiteY4" fmla="*/ 83690 h 2304753"/>
                    <a:gd name="connsiteX5" fmla="*/ 0 w 1137966"/>
                    <a:gd name="connsiteY5" fmla="*/ 83690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745523 w 1137966"/>
                    <a:gd name="connsiteY2" fmla="*/ 83690 h 2304753"/>
                    <a:gd name="connsiteX3" fmla="*/ 568983 w 1137966"/>
                    <a:gd name="connsiteY3" fmla="*/ 0 h 2304753"/>
                    <a:gd name="connsiteX4" fmla="*/ 0 w 1137966"/>
                    <a:gd name="connsiteY4" fmla="*/ 83690 h 2304753"/>
                    <a:gd name="connsiteX5" fmla="*/ 568983 w 1137966"/>
                    <a:gd name="connsiteY5" fmla="*/ 2304753 h 2304753"/>
                    <a:gd name="connsiteX0" fmla="*/ 568983 w 1137966"/>
                    <a:gd name="connsiteY0" fmla="*/ 2304753 h 2304753"/>
                    <a:gd name="connsiteX1" fmla="*/ 1137966 w 1137966"/>
                    <a:gd name="connsiteY1" fmla="*/ 83690 h 2304753"/>
                    <a:gd name="connsiteX2" fmla="*/ 568983 w 1137966"/>
                    <a:gd name="connsiteY2" fmla="*/ 0 h 2304753"/>
                    <a:gd name="connsiteX3" fmla="*/ 0 w 1137966"/>
                    <a:gd name="connsiteY3" fmla="*/ 83690 h 2304753"/>
                    <a:gd name="connsiteX4" fmla="*/ 568983 w 1137966"/>
                    <a:gd name="connsiteY4" fmla="*/ 2304753 h 2304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37966" h="2304753">
                      <a:moveTo>
                        <a:pt x="568983" y="2304753"/>
                      </a:moveTo>
                      <a:lnTo>
                        <a:pt x="1137966" y="83690"/>
                      </a:lnTo>
                      <a:lnTo>
                        <a:pt x="568983" y="0"/>
                      </a:lnTo>
                      <a:lnTo>
                        <a:pt x="0" y="83690"/>
                      </a:lnTo>
                      <a:lnTo>
                        <a:pt x="568983" y="2304753"/>
                      </a:lnTo>
                      <a:close/>
                    </a:path>
                  </a:pathLst>
                </a:custGeom>
                <a:pattFill prst="lgConfetti">
                  <a:fgClr>
                    <a:srgbClr val="006600"/>
                  </a:fgClr>
                  <a:bgClr>
                    <a:srgbClr val="003300"/>
                  </a:bgClr>
                </a:patt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C429C805-9CA1-4BE9-AC3D-8D344ED12C4D}"/>
              </a:ext>
            </a:extLst>
          </p:cNvPr>
          <p:cNvGrpSpPr/>
          <p:nvPr/>
        </p:nvGrpSpPr>
        <p:grpSpPr>
          <a:xfrm>
            <a:off x="3745326" y="3893369"/>
            <a:ext cx="2434398" cy="2434398"/>
            <a:chOff x="783656" y="3893369"/>
            <a:chExt cx="2434398" cy="2434398"/>
          </a:xfrm>
        </p:grpSpPr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89709CFA-530B-43B1-9439-1DF67D41695B}"/>
                </a:ext>
              </a:extLst>
            </p:cNvPr>
            <p:cNvSpPr/>
            <p:nvPr/>
          </p:nvSpPr>
          <p:spPr>
            <a:xfrm>
              <a:off x="783656" y="3893369"/>
              <a:ext cx="2434398" cy="2434398"/>
            </a:xfrm>
            <a:prstGeom prst="ellipse">
              <a:avLst/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E4C372FC-C3AD-4A18-B32A-386E13142176}"/>
                </a:ext>
              </a:extLst>
            </p:cNvPr>
            <p:cNvGrpSpPr/>
            <p:nvPr/>
          </p:nvGrpSpPr>
          <p:grpSpPr>
            <a:xfrm>
              <a:off x="809539" y="4133192"/>
              <a:ext cx="2408096" cy="2081651"/>
              <a:chOff x="1192121" y="4405553"/>
              <a:chExt cx="2408096" cy="2081651"/>
            </a:xfrm>
          </p:grpSpPr>
          <p:sp>
            <p:nvSpPr>
              <p:cNvPr id="192" name="星: 24 pt 191">
                <a:extLst>
                  <a:ext uri="{FF2B5EF4-FFF2-40B4-BE49-F238E27FC236}">
                    <a16:creationId xmlns:a16="http://schemas.microsoft.com/office/drawing/2014/main" id="{F3F68F9A-CA70-476B-B60B-213D9DF54B5F}"/>
                  </a:ext>
                </a:extLst>
              </p:cNvPr>
              <p:cNvSpPr/>
              <p:nvPr/>
            </p:nvSpPr>
            <p:spPr>
              <a:xfrm>
                <a:off x="1309678" y="4456767"/>
                <a:ext cx="633422" cy="910571"/>
              </a:xfrm>
              <a:prstGeom prst="star24">
                <a:avLst>
                  <a:gd name="adj" fmla="val 44767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81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7ABC21B5-C56F-4D88-B9BD-FB0149DC3784}"/>
                  </a:ext>
                </a:extLst>
              </p:cNvPr>
              <p:cNvSpPr/>
              <p:nvPr/>
            </p:nvSpPr>
            <p:spPr>
              <a:xfrm rot="1800000">
                <a:off x="3224953" y="5250896"/>
                <a:ext cx="375264" cy="225022"/>
              </a:xfrm>
              <a:custGeom>
                <a:avLst/>
                <a:gdLst>
                  <a:gd name="connsiteX0" fmla="*/ 189427 w 378854"/>
                  <a:gd name="connsiteY0" fmla="*/ 0 h 283078"/>
                  <a:gd name="connsiteX1" fmla="*/ 377499 w 378854"/>
                  <a:gd name="connsiteY1" fmla="*/ 130126 h 283078"/>
                  <a:gd name="connsiteX2" fmla="*/ 378854 w 378854"/>
                  <a:gd name="connsiteY2" fmla="*/ 141539 h 283078"/>
                  <a:gd name="connsiteX3" fmla="*/ 377499 w 378854"/>
                  <a:gd name="connsiteY3" fmla="*/ 152952 h 283078"/>
                  <a:gd name="connsiteX4" fmla="*/ 189427 w 378854"/>
                  <a:gd name="connsiteY4" fmla="*/ 283078 h 283078"/>
                  <a:gd name="connsiteX5" fmla="*/ 1355 w 378854"/>
                  <a:gd name="connsiteY5" fmla="*/ 152952 h 283078"/>
                  <a:gd name="connsiteX6" fmla="*/ 0 w 378854"/>
                  <a:gd name="connsiteY6" fmla="*/ 141539 h 283078"/>
                  <a:gd name="connsiteX7" fmla="*/ 1355 w 378854"/>
                  <a:gd name="connsiteY7" fmla="*/ 130126 h 283078"/>
                  <a:gd name="connsiteX8" fmla="*/ 189427 w 378854"/>
                  <a:gd name="connsiteY8" fmla="*/ 0 h 2830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8854" h="283078">
                    <a:moveTo>
                      <a:pt x="189427" y="0"/>
                    </a:moveTo>
                    <a:cubicBezTo>
                      <a:pt x="282197" y="0"/>
                      <a:pt x="359598" y="55863"/>
                      <a:pt x="377499" y="130126"/>
                    </a:cubicBezTo>
                    <a:lnTo>
                      <a:pt x="378854" y="141539"/>
                    </a:lnTo>
                    <a:lnTo>
                      <a:pt x="377499" y="152952"/>
                    </a:lnTo>
                    <a:cubicBezTo>
                      <a:pt x="359598" y="227215"/>
                      <a:pt x="282197" y="283078"/>
                      <a:pt x="189427" y="283078"/>
                    </a:cubicBezTo>
                    <a:cubicBezTo>
                      <a:pt x="96657" y="283078"/>
                      <a:pt x="19256" y="227215"/>
                      <a:pt x="1355" y="152952"/>
                    </a:cubicBezTo>
                    <a:lnTo>
                      <a:pt x="0" y="141539"/>
                    </a:lnTo>
                    <a:lnTo>
                      <a:pt x="1355" y="130126"/>
                    </a:lnTo>
                    <a:cubicBezTo>
                      <a:pt x="19256" y="55863"/>
                      <a:pt x="96657" y="0"/>
                      <a:pt x="189427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28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54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台形 193">
                <a:extLst>
                  <a:ext uri="{FF2B5EF4-FFF2-40B4-BE49-F238E27FC236}">
                    <a16:creationId xmlns:a16="http://schemas.microsoft.com/office/drawing/2014/main" id="{DA8A4CA2-65E2-44E3-905E-573CAEE22A72}"/>
                  </a:ext>
                </a:extLst>
              </p:cNvPr>
              <p:cNvSpPr/>
              <p:nvPr/>
            </p:nvSpPr>
            <p:spPr>
              <a:xfrm rot="10800000">
                <a:off x="2706881" y="5855626"/>
                <a:ext cx="151024" cy="540410"/>
              </a:xfrm>
              <a:prstGeom prst="trapezoid">
                <a:avLst/>
              </a:prstGeom>
              <a:gradFill flip="none" rotWithShape="1">
                <a:gsLst>
                  <a:gs pos="0">
                    <a:srgbClr val="663300"/>
                  </a:gs>
                  <a:gs pos="54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8114C206-D7A7-4902-B933-F1D0CB38A73B}"/>
                  </a:ext>
                </a:extLst>
              </p:cNvPr>
              <p:cNvSpPr/>
              <p:nvPr/>
            </p:nvSpPr>
            <p:spPr>
              <a:xfrm rot="10800000">
                <a:off x="1372731" y="4855543"/>
                <a:ext cx="2020244" cy="1540493"/>
              </a:xfrm>
              <a:custGeom>
                <a:avLst/>
                <a:gdLst>
                  <a:gd name="connsiteX0" fmla="*/ 1633444 w 2020244"/>
                  <a:gd name="connsiteY0" fmla="*/ 1540493 h 1540493"/>
                  <a:gd name="connsiteX1" fmla="*/ 1549910 w 2020244"/>
                  <a:gd name="connsiteY1" fmla="*/ 1269253 h 1540493"/>
                  <a:gd name="connsiteX2" fmla="*/ 1489769 w 2020244"/>
                  <a:gd name="connsiteY2" fmla="*/ 1249311 h 1540493"/>
                  <a:gd name="connsiteX3" fmla="*/ 1442025 w 2020244"/>
                  <a:gd name="connsiteY3" fmla="*/ 1254124 h 1540493"/>
                  <a:gd name="connsiteX4" fmla="*/ 236902 w 2020244"/>
                  <a:gd name="connsiteY4" fmla="*/ 1254124 h 1540493"/>
                  <a:gd name="connsiteX5" fmla="*/ 0 w 2020244"/>
                  <a:gd name="connsiteY5" fmla="*/ 1017222 h 1540493"/>
                  <a:gd name="connsiteX6" fmla="*/ 0 w 2020244"/>
                  <a:gd name="connsiteY6" fmla="*/ 841374 h 1540493"/>
                  <a:gd name="connsiteX7" fmla="*/ 120892 w 2020244"/>
                  <a:gd name="connsiteY7" fmla="*/ 549515 h 1540493"/>
                  <a:gd name="connsiteX8" fmla="*/ 165496 w 2020244"/>
                  <a:gd name="connsiteY8" fmla="*/ 512713 h 1540493"/>
                  <a:gd name="connsiteX9" fmla="*/ 201317 w 2020244"/>
                  <a:gd name="connsiteY9" fmla="*/ 0 h 1540493"/>
                  <a:gd name="connsiteX10" fmla="*/ 276829 w 2020244"/>
                  <a:gd name="connsiteY10" fmla="*/ 0 h 1540493"/>
                  <a:gd name="connsiteX11" fmla="*/ 307832 w 2020244"/>
                  <a:gd name="connsiteY11" fmla="*/ 443756 h 1540493"/>
                  <a:gd name="connsiteX12" fmla="*/ 329567 w 2020244"/>
                  <a:gd name="connsiteY12" fmla="*/ 437009 h 1540493"/>
                  <a:gd name="connsiteX13" fmla="*/ 412750 w 2020244"/>
                  <a:gd name="connsiteY13" fmla="*/ 428624 h 1540493"/>
                  <a:gd name="connsiteX14" fmla="*/ 981444 w 2020244"/>
                  <a:gd name="connsiteY14" fmla="*/ 428624 h 1540493"/>
                  <a:gd name="connsiteX15" fmla="*/ 1011390 w 2020244"/>
                  <a:gd name="connsiteY15" fmla="*/ 1 h 1540493"/>
                  <a:gd name="connsiteX16" fmla="*/ 1086902 w 2020244"/>
                  <a:gd name="connsiteY16" fmla="*/ 1 h 1540493"/>
                  <a:gd name="connsiteX17" fmla="*/ 1116848 w 2020244"/>
                  <a:gd name="connsiteY17" fmla="*/ 428625 h 1540493"/>
                  <a:gd name="connsiteX18" fmla="*/ 1266177 w 2020244"/>
                  <a:gd name="connsiteY18" fmla="*/ 428625 h 1540493"/>
                  <a:gd name="connsiteX19" fmla="*/ 1349361 w 2020244"/>
                  <a:gd name="connsiteY19" fmla="*/ 437011 h 1540493"/>
                  <a:gd name="connsiteX20" fmla="*/ 1393354 w 2020244"/>
                  <a:gd name="connsiteY20" fmla="*/ 450667 h 1540493"/>
                  <a:gd name="connsiteX21" fmla="*/ 1424840 w 2020244"/>
                  <a:gd name="connsiteY21" fmla="*/ 1 h 1540493"/>
                  <a:gd name="connsiteX22" fmla="*/ 1500352 w 2020244"/>
                  <a:gd name="connsiteY22" fmla="*/ 1 h 1540493"/>
                  <a:gd name="connsiteX23" fmla="*/ 1535853 w 2020244"/>
                  <a:gd name="connsiteY23" fmla="*/ 508138 h 1540493"/>
                  <a:gd name="connsiteX24" fmla="*/ 1541003 w 2020244"/>
                  <a:gd name="connsiteY24" fmla="*/ 506222 h 1540493"/>
                  <a:gd name="connsiteX25" fmla="*/ 1581798 w 2020244"/>
                  <a:gd name="connsiteY25" fmla="*/ 557937 h 1540493"/>
                  <a:gd name="connsiteX26" fmla="*/ 1623028 w 2020244"/>
                  <a:gd name="connsiteY26" fmla="*/ 560517 h 1540493"/>
                  <a:gd name="connsiteX27" fmla="*/ 1656204 w 2020244"/>
                  <a:gd name="connsiteY27" fmla="*/ 617418 h 1540493"/>
                  <a:gd name="connsiteX28" fmla="*/ 1702061 w 2020244"/>
                  <a:gd name="connsiteY28" fmla="*/ 634975 h 1540493"/>
                  <a:gd name="connsiteX29" fmla="*/ 1725355 w 2020244"/>
                  <a:gd name="connsiteY29" fmla="*/ 693183 h 1540493"/>
                  <a:gd name="connsiteX30" fmla="*/ 1772721 w 2020244"/>
                  <a:gd name="connsiteY30" fmla="*/ 724522 h 1540493"/>
                  <a:gd name="connsiteX31" fmla="*/ 1784548 w 2020244"/>
                  <a:gd name="connsiteY31" fmla="*/ 780073 h 1540493"/>
                  <a:gd name="connsiteX32" fmla="*/ 1830189 w 2020244"/>
                  <a:gd name="connsiteY32" fmla="*/ 823057 h 1540493"/>
                  <a:gd name="connsiteX33" fmla="*/ 1829742 w 2020244"/>
                  <a:gd name="connsiteY33" fmla="*/ 872159 h 1540493"/>
                  <a:gd name="connsiteX34" fmla="*/ 1870550 w 2020244"/>
                  <a:gd name="connsiteY34" fmla="*/ 923861 h 1540493"/>
                  <a:gd name="connsiteX35" fmla="*/ 1857859 w 2020244"/>
                  <a:gd name="connsiteY35" fmla="*/ 963173 h 1540493"/>
                  <a:gd name="connsiteX36" fmla="*/ 1891052 w 2020244"/>
                  <a:gd name="connsiteY36" fmla="*/ 1020067 h 1540493"/>
                  <a:gd name="connsiteX37" fmla="*/ 1866983 w 2020244"/>
                  <a:gd name="connsiteY37" fmla="*/ 1046909 h 1540493"/>
                  <a:gd name="connsiteX38" fmla="*/ 1876435 w 2020244"/>
                  <a:gd name="connsiteY38" fmla="*/ 1070505 h 1540493"/>
                  <a:gd name="connsiteX39" fmla="*/ 1934391 w 2020244"/>
                  <a:gd name="connsiteY39" fmla="*/ 1165745 h 1540493"/>
                  <a:gd name="connsiteX40" fmla="*/ 2020244 w 2020244"/>
                  <a:gd name="connsiteY40" fmla="*/ 1534329 h 1540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2020244" h="1540493">
                    <a:moveTo>
                      <a:pt x="1633444" y="1540493"/>
                    </a:moveTo>
                    <a:cubicBezTo>
                      <a:pt x="1631874" y="1441988"/>
                      <a:pt x="1601922" y="1348369"/>
                      <a:pt x="1549910" y="1269253"/>
                    </a:cubicBezTo>
                    <a:lnTo>
                      <a:pt x="1489769" y="1249311"/>
                    </a:lnTo>
                    <a:cubicBezTo>
                      <a:pt x="1474347" y="1252467"/>
                      <a:pt x="1458379" y="1254124"/>
                      <a:pt x="1442025" y="1254124"/>
                    </a:cubicBezTo>
                    <a:lnTo>
                      <a:pt x="236902" y="1254124"/>
                    </a:lnTo>
                    <a:cubicBezTo>
                      <a:pt x="106065" y="1254124"/>
                      <a:pt x="0" y="1148059"/>
                      <a:pt x="0" y="1017222"/>
                    </a:cubicBezTo>
                    <a:lnTo>
                      <a:pt x="0" y="841374"/>
                    </a:lnTo>
                    <a:cubicBezTo>
                      <a:pt x="0" y="727396"/>
                      <a:pt x="46199" y="624208"/>
                      <a:pt x="120892" y="549515"/>
                    </a:cubicBezTo>
                    <a:lnTo>
                      <a:pt x="165496" y="512713"/>
                    </a:lnTo>
                    <a:lnTo>
                      <a:pt x="201317" y="0"/>
                    </a:lnTo>
                    <a:lnTo>
                      <a:pt x="276829" y="0"/>
                    </a:lnTo>
                    <a:lnTo>
                      <a:pt x="307832" y="443756"/>
                    </a:lnTo>
                    <a:lnTo>
                      <a:pt x="329567" y="437009"/>
                    </a:lnTo>
                    <a:cubicBezTo>
                      <a:pt x="356436" y="431511"/>
                      <a:pt x="384256" y="428624"/>
                      <a:pt x="412750" y="428624"/>
                    </a:cubicBezTo>
                    <a:lnTo>
                      <a:pt x="981444" y="428624"/>
                    </a:lnTo>
                    <a:lnTo>
                      <a:pt x="1011390" y="1"/>
                    </a:lnTo>
                    <a:lnTo>
                      <a:pt x="1086902" y="1"/>
                    </a:lnTo>
                    <a:lnTo>
                      <a:pt x="1116848" y="428625"/>
                    </a:lnTo>
                    <a:lnTo>
                      <a:pt x="1266177" y="428625"/>
                    </a:lnTo>
                    <a:cubicBezTo>
                      <a:pt x="1294671" y="428625"/>
                      <a:pt x="1322491" y="431513"/>
                      <a:pt x="1349361" y="437011"/>
                    </a:cubicBezTo>
                    <a:lnTo>
                      <a:pt x="1393354" y="450667"/>
                    </a:lnTo>
                    <a:lnTo>
                      <a:pt x="1424840" y="1"/>
                    </a:lnTo>
                    <a:lnTo>
                      <a:pt x="1500352" y="1"/>
                    </a:lnTo>
                    <a:lnTo>
                      <a:pt x="1535853" y="508138"/>
                    </a:lnTo>
                    <a:lnTo>
                      <a:pt x="1541003" y="506222"/>
                    </a:lnTo>
                    <a:lnTo>
                      <a:pt x="1581798" y="557937"/>
                    </a:lnTo>
                    <a:lnTo>
                      <a:pt x="1623028" y="560517"/>
                    </a:lnTo>
                    <a:lnTo>
                      <a:pt x="1656204" y="617418"/>
                    </a:lnTo>
                    <a:lnTo>
                      <a:pt x="1702061" y="634975"/>
                    </a:lnTo>
                    <a:lnTo>
                      <a:pt x="1725355" y="693183"/>
                    </a:lnTo>
                    <a:lnTo>
                      <a:pt x="1772721" y="724522"/>
                    </a:lnTo>
                    <a:lnTo>
                      <a:pt x="1784548" y="780073"/>
                    </a:lnTo>
                    <a:lnTo>
                      <a:pt x="1830189" y="823057"/>
                    </a:lnTo>
                    <a:lnTo>
                      <a:pt x="1829742" y="872159"/>
                    </a:lnTo>
                    <a:lnTo>
                      <a:pt x="1870550" y="923861"/>
                    </a:lnTo>
                    <a:lnTo>
                      <a:pt x="1857859" y="963173"/>
                    </a:lnTo>
                    <a:lnTo>
                      <a:pt x="1891052" y="1020067"/>
                    </a:lnTo>
                    <a:lnTo>
                      <a:pt x="1866983" y="1046909"/>
                    </a:lnTo>
                    <a:lnTo>
                      <a:pt x="1876435" y="1070505"/>
                    </a:lnTo>
                    <a:lnTo>
                      <a:pt x="1934391" y="1165745"/>
                    </a:lnTo>
                    <a:cubicBezTo>
                      <a:pt x="1987988" y="1279005"/>
                      <a:pt x="2018171" y="1404247"/>
                      <a:pt x="2020244" y="153432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tx1"/>
                  </a:gs>
                  <a:gs pos="2800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15040ED6-37DA-4C58-9121-951A0BB82BF1}"/>
                  </a:ext>
                </a:extLst>
              </p:cNvPr>
              <p:cNvSpPr/>
              <p:nvPr/>
            </p:nvSpPr>
            <p:spPr>
              <a:xfrm>
                <a:off x="1875113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F8114C36-9CDE-4401-9BAD-5EDC37CBA1CB}"/>
                  </a:ext>
                </a:extLst>
              </p:cNvPr>
              <p:cNvSpPr/>
              <p:nvPr/>
            </p:nvSpPr>
            <p:spPr>
              <a:xfrm>
                <a:off x="228386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192B3091-C3FE-4DE2-B5C6-20C96B6F2C95}"/>
                  </a:ext>
                </a:extLst>
              </p:cNvPr>
              <p:cNvSpPr/>
              <p:nvPr/>
            </p:nvSpPr>
            <p:spPr>
              <a:xfrm>
                <a:off x="272449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89625AD7-C4FA-4556-A102-537486A0490A}"/>
                  </a:ext>
                </a:extLst>
              </p:cNvPr>
              <p:cNvSpPr/>
              <p:nvPr/>
            </p:nvSpPr>
            <p:spPr>
              <a:xfrm>
                <a:off x="3099147" y="6381748"/>
                <a:ext cx="119922" cy="105456"/>
              </a:xfrm>
              <a:custGeom>
                <a:avLst/>
                <a:gdLst>
                  <a:gd name="connsiteX0" fmla="*/ 69681 w 210856"/>
                  <a:gd name="connsiteY0" fmla="*/ 0 h 163412"/>
                  <a:gd name="connsiteX1" fmla="*/ 141175 w 210856"/>
                  <a:gd name="connsiteY1" fmla="*/ 0 h 163412"/>
                  <a:gd name="connsiteX2" fmla="*/ 210856 w 210856"/>
                  <a:gd name="connsiteY2" fmla="*/ 69681 h 163412"/>
                  <a:gd name="connsiteX3" fmla="*/ 210856 w 210856"/>
                  <a:gd name="connsiteY3" fmla="*/ 96737 h 163412"/>
                  <a:gd name="connsiteX4" fmla="*/ 144181 w 210856"/>
                  <a:gd name="connsiteY4" fmla="*/ 163412 h 163412"/>
                  <a:gd name="connsiteX5" fmla="*/ 120372 w 210856"/>
                  <a:gd name="connsiteY5" fmla="*/ 163412 h 163412"/>
                  <a:gd name="connsiteX6" fmla="*/ 105428 w 210856"/>
                  <a:gd name="connsiteY6" fmla="*/ 124697 h 163412"/>
                  <a:gd name="connsiteX7" fmla="*/ 90484 w 210856"/>
                  <a:gd name="connsiteY7" fmla="*/ 163412 h 163412"/>
                  <a:gd name="connsiteX8" fmla="*/ 66675 w 210856"/>
                  <a:gd name="connsiteY8" fmla="*/ 163412 h 163412"/>
                  <a:gd name="connsiteX9" fmla="*/ 0 w 210856"/>
                  <a:gd name="connsiteY9" fmla="*/ 96737 h 163412"/>
                  <a:gd name="connsiteX10" fmla="*/ 0 w 210856"/>
                  <a:gd name="connsiteY10" fmla="*/ 69681 h 163412"/>
                  <a:gd name="connsiteX11" fmla="*/ 69681 w 210856"/>
                  <a:gd name="connsiteY11" fmla="*/ 0 h 163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10856" h="163412">
                    <a:moveTo>
                      <a:pt x="69681" y="0"/>
                    </a:moveTo>
                    <a:lnTo>
                      <a:pt x="141175" y="0"/>
                    </a:lnTo>
                    <a:cubicBezTo>
                      <a:pt x="179659" y="0"/>
                      <a:pt x="210856" y="31197"/>
                      <a:pt x="210856" y="69681"/>
                    </a:cubicBezTo>
                    <a:lnTo>
                      <a:pt x="210856" y="96737"/>
                    </a:lnTo>
                    <a:cubicBezTo>
                      <a:pt x="210856" y="133561"/>
                      <a:pt x="181005" y="163412"/>
                      <a:pt x="144181" y="163412"/>
                    </a:cubicBezTo>
                    <a:lnTo>
                      <a:pt x="120372" y="163412"/>
                    </a:lnTo>
                    <a:lnTo>
                      <a:pt x="105428" y="124697"/>
                    </a:lnTo>
                    <a:lnTo>
                      <a:pt x="90484" y="163412"/>
                    </a:lnTo>
                    <a:lnTo>
                      <a:pt x="66675" y="163412"/>
                    </a:lnTo>
                    <a:cubicBezTo>
                      <a:pt x="29851" y="163412"/>
                      <a:pt x="0" y="133561"/>
                      <a:pt x="0" y="96737"/>
                    </a:cubicBezTo>
                    <a:lnTo>
                      <a:pt x="0" y="69681"/>
                    </a:lnTo>
                    <a:cubicBezTo>
                      <a:pt x="0" y="31197"/>
                      <a:pt x="31197" y="0"/>
                      <a:pt x="6968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星: 24 pt 199">
                <a:extLst>
                  <a:ext uri="{FF2B5EF4-FFF2-40B4-BE49-F238E27FC236}">
                    <a16:creationId xmlns:a16="http://schemas.microsoft.com/office/drawing/2014/main" id="{94B0C52C-6BA4-4473-ABF1-2156522D42BA}"/>
                  </a:ext>
                </a:extLst>
              </p:cNvPr>
              <p:cNvSpPr/>
              <p:nvPr/>
            </p:nvSpPr>
            <p:spPr>
              <a:xfrm>
                <a:off x="1192121" y="4692593"/>
                <a:ext cx="868536" cy="927157"/>
              </a:xfrm>
              <a:prstGeom prst="star24">
                <a:avLst>
                  <a:gd name="adj" fmla="val 46859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81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02874211-FCDF-4D47-804A-C4CF1684DC33}"/>
                  </a:ext>
                </a:extLst>
              </p:cNvPr>
              <p:cNvGrpSpPr/>
              <p:nvPr/>
            </p:nvGrpSpPr>
            <p:grpSpPr>
              <a:xfrm rot="19648751">
                <a:off x="1233936" y="4411868"/>
                <a:ext cx="277587" cy="648400"/>
                <a:chOff x="3267882" y="3856016"/>
                <a:chExt cx="304007" cy="654436"/>
              </a:xfrm>
            </p:grpSpPr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19F9FDE7-DE72-4D4E-B7A7-97597DB8AC0A}"/>
                    </a:ext>
                  </a:extLst>
                </p:cNvPr>
                <p:cNvSpPr/>
                <p:nvPr/>
              </p:nvSpPr>
              <p:spPr>
                <a:xfrm>
                  <a:off x="3267882" y="3856016"/>
                  <a:ext cx="304007" cy="6544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楕円 213">
                  <a:extLst>
                    <a:ext uri="{FF2B5EF4-FFF2-40B4-BE49-F238E27FC236}">
                      <a16:creationId xmlns:a16="http://schemas.microsoft.com/office/drawing/2014/main" id="{84EC0B0C-A87E-4E5A-986C-25053E4DCC80}"/>
                    </a:ext>
                  </a:extLst>
                </p:cNvPr>
                <p:cNvSpPr/>
                <p:nvPr/>
              </p:nvSpPr>
              <p:spPr>
                <a:xfrm>
                  <a:off x="3334571" y="3943350"/>
                  <a:ext cx="170630" cy="555968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3B84AF35-4026-43C2-A485-AC5C0F091B11}"/>
                  </a:ext>
                </a:extLst>
              </p:cNvPr>
              <p:cNvGrpSpPr/>
              <p:nvPr/>
            </p:nvGrpSpPr>
            <p:grpSpPr>
              <a:xfrm rot="1951249" flipH="1">
                <a:off x="1698684" y="4411868"/>
                <a:ext cx="277587" cy="648400"/>
                <a:chOff x="3267882" y="3856016"/>
                <a:chExt cx="304007" cy="654436"/>
              </a:xfrm>
            </p:grpSpPr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A19CC38F-5E6A-45AA-90E5-4EF80018D6C9}"/>
                    </a:ext>
                  </a:extLst>
                </p:cNvPr>
                <p:cNvSpPr/>
                <p:nvPr/>
              </p:nvSpPr>
              <p:spPr>
                <a:xfrm>
                  <a:off x="3267882" y="3856016"/>
                  <a:ext cx="304007" cy="65443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accent2">
                        <a:lumMod val="50000"/>
                      </a:schemeClr>
                    </a:gs>
                    <a:gs pos="100000">
                      <a:schemeClr val="accent4">
                        <a:lumMod val="60000"/>
                        <a:lumOff val="40000"/>
                      </a:schemeClr>
                    </a:gs>
                  </a:gsLst>
                  <a:lin ang="5400000" scaled="1"/>
                  <a:tileRect/>
                </a:gra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D09A0A31-CFA8-4B95-B48B-E9B72007504B}"/>
                    </a:ext>
                  </a:extLst>
                </p:cNvPr>
                <p:cNvSpPr/>
                <p:nvPr/>
              </p:nvSpPr>
              <p:spPr>
                <a:xfrm>
                  <a:off x="3334571" y="3943350"/>
                  <a:ext cx="170630" cy="555968"/>
                </a:xfrm>
                <a:prstGeom prst="ellipse">
                  <a:avLst/>
                </a:prstGeom>
                <a:solidFill>
                  <a:schemeClr val="accent4">
                    <a:lumMod val="60000"/>
                    <a:lumOff val="40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2CEA6E51-9A0A-4330-952B-D75837BFDF2C}"/>
                  </a:ext>
                </a:extLst>
              </p:cNvPr>
              <p:cNvSpPr/>
              <p:nvPr/>
            </p:nvSpPr>
            <p:spPr>
              <a:xfrm>
                <a:off x="1705520" y="4405553"/>
                <a:ext cx="142785" cy="268532"/>
              </a:xfrm>
              <a:custGeom>
                <a:avLst/>
                <a:gdLst>
                  <a:gd name="connsiteX0" fmla="*/ 205269 w 205269"/>
                  <a:gd name="connsiteY0" fmla="*/ 0 h 268532"/>
                  <a:gd name="connsiteX1" fmla="*/ 166275 w 205269"/>
                  <a:gd name="connsiteY1" fmla="*/ 140014 h 268532"/>
                  <a:gd name="connsiteX2" fmla="*/ 154898 w 205269"/>
                  <a:gd name="connsiteY2" fmla="*/ 268532 h 268532"/>
                  <a:gd name="connsiteX3" fmla="*/ 0 w 205269"/>
                  <a:gd name="connsiteY3" fmla="*/ 268532 h 268532"/>
                  <a:gd name="connsiteX4" fmla="*/ 2868 w 205269"/>
                  <a:gd name="connsiteY4" fmla="*/ 229031 h 268532"/>
                  <a:gd name="connsiteX5" fmla="*/ 205269 w 205269"/>
                  <a:gd name="connsiteY5" fmla="*/ 0 h 26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269" h="268532">
                    <a:moveTo>
                      <a:pt x="205269" y="0"/>
                    </a:moveTo>
                    <a:cubicBezTo>
                      <a:pt x="187938" y="44779"/>
                      <a:pt x="174940" y="91829"/>
                      <a:pt x="166275" y="140014"/>
                    </a:cubicBezTo>
                    <a:lnTo>
                      <a:pt x="154898" y="268532"/>
                    </a:lnTo>
                    <a:lnTo>
                      <a:pt x="0" y="268532"/>
                    </a:lnTo>
                    <a:lnTo>
                      <a:pt x="2868" y="229031"/>
                    </a:lnTo>
                    <a:cubicBezTo>
                      <a:pt x="22133" y="98323"/>
                      <a:pt x="105431" y="0"/>
                      <a:pt x="20526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3FEF87E4-B0B4-4D8F-8173-32429781C04D}"/>
                  </a:ext>
                </a:extLst>
              </p:cNvPr>
              <p:cNvSpPr/>
              <p:nvPr/>
            </p:nvSpPr>
            <p:spPr>
              <a:xfrm flipH="1">
                <a:off x="1372110" y="4405553"/>
                <a:ext cx="142785" cy="268532"/>
              </a:xfrm>
              <a:custGeom>
                <a:avLst/>
                <a:gdLst>
                  <a:gd name="connsiteX0" fmla="*/ 205269 w 205269"/>
                  <a:gd name="connsiteY0" fmla="*/ 0 h 268532"/>
                  <a:gd name="connsiteX1" fmla="*/ 166275 w 205269"/>
                  <a:gd name="connsiteY1" fmla="*/ 140014 h 268532"/>
                  <a:gd name="connsiteX2" fmla="*/ 154898 w 205269"/>
                  <a:gd name="connsiteY2" fmla="*/ 268532 h 268532"/>
                  <a:gd name="connsiteX3" fmla="*/ 0 w 205269"/>
                  <a:gd name="connsiteY3" fmla="*/ 268532 h 268532"/>
                  <a:gd name="connsiteX4" fmla="*/ 2868 w 205269"/>
                  <a:gd name="connsiteY4" fmla="*/ 229031 h 268532"/>
                  <a:gd name="connsiteX5" fmla="*/ 205269 w 205269"/>
                  <a:gd name="connsiteY5" fmla="*/ 0 h 268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05269" h="268532">
                    <a:moveTo>
                      <a:pt x="205269" y="0"/>
                    </a:moveTo>
                    <a:cubicBezTo>
                      <a:pt x="187938" y="44779"/>
                      <a:pt x="174940" y="91829"/>
                      <a:pt x="166275" y="140014"/>
                    </a:cubicBezTo>
                    <a:lnTo>
                      <a:pt x="154898" y="268532"/>
                    </a:lnTo>
                    <a:lnTo>
                      <a:pt x="0" y="268532"/>
                    </a:lnTo>
                    <a:lnTo>
                      <a:pt x="2868" y="229031"/>
                    </a:lnTo>
                    <a:cubicBezTo>
                      <a:pt x="22133" y="98323"/>
                      <a:pt x="105431" y="0"/>
                      <a:pt x="205269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prstClr val="white"/>
                  </a:solidFill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5" name="四角形: 上の 2 つの角を丸める 204">
                <a:extLst>
                  <a:ext uri="{FF2B5EF4-FFF2-40B4-BE49-F238E27FC236}">
                    <a16:creationId xmlns:a16="http://schemas.microsoft.com/office/drawing/2014/main" id="{1F41776F-9239-4B42-A1AF-097999BF9457}"/>
                  </a:ext>
                </a:extLst>
              </p:cNvPr>
              <p:cNvSpPr/>
              <p:nvPr/>
            </p:nvSpPr>
            <p:spPr>
              <a:xfrm>
                <a:off x="1358710" y="4646904"/>
                <a:ext cx="522478" cy="810744"/>
              </a:xfrm>
              <a:prstGeom prst="round2SameRect">
                <a:avLst>
                  <a:gd name="adj1" fmla="val 26816"/>
                  <a:gd name="adj2" fmla="val 50000"/>
                </a:avLst>
              </a:prstGeom>
              <a:gradFill flip="none" rotWithShape="1">
                <a:gsLst>
                  <a:gs pos="0">
                    <a:schemeClr val="accent2">
                      <a:lumMod val="50000"/>
                    </a:schemeClr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6200000" scaled="1"/>
                <a:tileRect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四角形: 上の 2 つの角を丸める 205">
                <a:extLst>
                  <a:ext uri="{FF2B5EF4-FFF2-40B4-BE49-F238E27FC236}">
                    <a16:creationId xmlns:a16="http://schemas.microsoft.com/office/drawing/2014/main" id="{95F4582B-003D-485D-967B-13DE65A049AC}"/>
                  </a:ext>
                </a:extLst>
              </p:cNvPr>
              <p:cNvSpPr/>
              <p:nvPr/>
            </p:nvSpPr>
            <p:spPr>
              <a:xfrm>
                <a:off x="1530371" y="5336936"/>
                <a:ext cx="173900" cy="146672"/>
              </a:xfrm>
              <a:prstGeom prst="round2SameRect">
                <a:avLst>
                  <a:gd name="adj1" fmla="val 50000"/>
                  <a:gd name="adj2" fmla="val 50000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8AE5BA30-DC46-474C-9245-A61BC3C01799}"/>
                  </a:ext>
                </a:extLst>
              </p:cNvPr>
              <p:cNvSpPr/>
              <p:nvPr/>
            </p:nvSpPr>
            <p:spPr>
              <a:xfrm>
                <a:off x="1381065" y="4845076"/>
                <a:ext cx="135714" cy="1357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EC78E159-C189-4122-9AD1-238C5C825020}"/>
                  </a:ext>
                </a:extLst>
              </p:cNvPr>
              <p:cNvSpPr/>
              <p:nvPr/>
            </p:nvSpPr>
            <p:spPr>
              <a:xfrm>
                <a:off x="1726083" y="4845076"/>
                <a:ext cx="135714" cy="13571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7A96F89B-D0BB-4D91-BEFA-61529258B689}"/>
                  </a:ext>
                </a:extLst>
              </p:cNvPr>
              <p:cNvSpPr/>
              <p:nvPr/>
            </p:nvSpPr>
            <p:spPr>
              <a:xfrm>
                <a:off x="1411224" y="4878831"/>
                <a:ext cx="72003" cy="7200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楕円 209">
                <a:extLst>
                  <a:ext uri="{FF2B5EF4-FFF2-40B4-BE49-F238E27FC236}">
                    <a16:creationId xmlns:a16="http://schemas.microsoft.com/office/drawing/2014/main" id="{66C30EC8-CC0D-4B45-B185-3E9E4D5DD9CF}"/>
                  </a:ext>
                </a:extLst>
              </p:cNvPr>
              <p:cNvSpPr/>
              <p:nvPr/>
            </p:nvSpPr>
            <p:spPr>
              <a:xfrm>
                <a:off x="1756242" y="4878831"/>
                <a:ext cx="72003" cy="7200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974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84</Words>
  <Application>Microsoft Office PowerPoint</Application>
  <PresentationFormat>A4 210 x 297 mm</PresentationFormat>
  <Paragraphs>12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pptxh11_三重県の花、鳥、木、魚、獣のイラスト</dc:title>
  <dc:subject>pptxh11_三重県の花、鳥、木、魚、獣のイラスト</dc:subject>
  <dc:creator>でじけろお</dc:creator>
  <cp:revision>1</cp:revision>
  <dcterms:created xsi:type="dcterms:W3CDTF">2018-05-20T00:31:01Z</dcterms:created>
  <dcterms:modified xsi:type="dcterms:W3CDTF">2021-04-20T06:23:21Z</dcterms:modified>
  <cp:version>1</cp:version>
</cp:coreProperties>
</file>