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滋賀県の花、鳥、木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0F8999-CC40-42DE-9696-84D19485B414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石楠花（郷土の花）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478DAA0-2129-4A78-8119-0E7DF0B538FE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カイツブリ（県の鳥）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6E89F24-9B44-448E-B2CE-78620BE67627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紅葉（県の木）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96B12DF-58C5-4C16-B18E-B8790E379696}"/>
              </a:ext>
            </a:extLst>
          </p:cNvPr>
          <p:cNvGrpSpPr/>
          <p:nvPr/>
        </p:nvGrpSpPr>
        <p:grpSpPr>
          <a:xfrm>
            <a:off x="6753426" y="938171"/>
            <a:ext cx="2344155" cy="2534481"/>
            <a:chOff x="494295" y="545702"/>
            <a:chExt cx="5085778" cy="549870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353573F-256A-430F-BD27-0DC80EFDECEF}"/>
                </a:ext>
              </a:extLst>
            </p:cNvPr>
            <p:cNvGrpSpPr/>
            <p:nvPr/>
          </p:nvGrpSpPr>
          <p:grpSpPr>
            <a:xfrm flipH="1">
              <a:off x="948341" y="866775"/>
              <a:ext cx="4576534" cy="3802838"/>
              <a:chOff x="494295" y="545702"/>
              <a:chExt cx="5085778" cy="4225990"/>
            </a:xfrm>
            <a:solidFill>
              <a:srgbClr val="800000"/>
            </a:solidFill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FE43304C-BBB9-4DF9-87F3-5DFA6C0CE613}"/>
                  </a:ext>
                </a:extLst>
              </p:cNvPr>
              <p:cNvSpPr/>
              <p:nvPr/>
            </p:nvSpPr>
            <p:spPr>
              <a:xfrm>
                <a:off x="4532895" y="3193651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08E94E1-5982-47A3-B64E-C1E5F70C6D0A}"/>
                  </a:ext>
                </a:extLst>
              </p:cNvPr>
              <p:cNvSpPr/>
              <p:nvPr/>
            </p:nvSpPr>
            <p:spPr>
              <a:xfrm>
                <a:off x="1865895" y="34698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7C2BEAC-A626-48FA-9A79-6B30238DC2FA}"/>
                  </a:ext>
                </a:extLst>
              </p:cNvPr>
              <p:cNvSpPr/>
              <p:nvPr/>
            </p:nvSpPr>
            <p:spPr>
              <a:xfrm>
                <a:off x="494295" y="24030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E934E8D1-3D6E-4EC6-8D0F-9484B36F38E6}"/>
                  </a:ext>
                </a:extLst>
              </p:cNvPr>
              <p:cNvSpPr/>
              <p:nvPr/>
            </p:nvSpPr>
            <p:spPr>
              <a:xfrm>
                <a:off x="1112370" y="1488677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67FF42D-BDDB-48FA-A90C-73FFF9A576E8}"/>
                  </a:ext>
                </a:extLst>
              </p:cNvPr>
              <p:cNvSpPr/>
              <p:nvPr/>
            </p:nvSpPr>
            <p:spPr>
              <a:xfrm>
                <a:off x="2875545" y="545702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457DDB5-E6D4-433C-B7BB-D1EB09E1BEA7}"/>
                  </a:ext>
                </a:extLst>
              </p:cNvPr>
              <p:cNvSpPr/>
              <p:nvPr/>
            </p:nvSpPr>
            <p:spPr>
              <a:xfrm>
                <a:off x="1523567" y="8135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985AD62-20C8-4832-9840-0E4DDBF93EBB}"/>
                  </a:ext>
                </a:extLst>
              </p:cNvPr>
              <p:cNvSpPr/>
              <p:nvPr/>
            </p:nvSpPr>
            <p:spPr>
              <a:xfrm>
                <a:off x="4152467" y="11279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00930624-26D6-4342-B88D-AFCF82249A76}"/>
                  </a:ext>
                </a:extLst>
              </p:cNvPr>
              <p:cNvSpPr/>
              <p:nvPr/>
            </p:nvSpPr>
            <p:spPr>
              <a:xfrm>
                <a:off x="4895417" y="15374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8C91FCF1-8D1D-46CE-A918-3E21FBDF9963}"/>
                  </a:ext>
                </a:extLst>
              </p:cNvPr>
              <p:cNvSpPr/>
              <p:nvPr/>
            </p:nvSpPr>
            <p:spPr>
              <a:xfrm>
                <a:off x="3304742" y="19851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BF4CE4AF-AF3A-4298-B26E-AB335FFCAA39}"/>
                  </a:ext>
                </a:extLst>
              </p:cNvPr>
              <p:cNvSpPr/>
              <p:nvPr/>
            </p:nvSpPr>
            <p:spPr>
              <a:xfrm>
                <a:off x="2847542" y="16803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16446C5-36D7-4735-8041-3D03A407C193}"/>
                  </a:ext>
                </a:extLst>
              </p:cNvPr>
              <p:cNvSpPr/>
              <p:nvPr/>
            </p:nvSpPr>
            <p:spPr>
              <a:xfrm>
                <a:off x="4314392" y="24899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2031669C-C3DE-47AB-8ACA-3E8AA3F31EEF}"/>
                  </a:ext>
                </a:extLst>
              </p:cNvPr>
              <p:cNvSpPr/>
              <p:nvPr/>
            </p:nvSpPr>
            <p:spPr>
              <a:xfrm>
                <a:off x="4161992" y="36996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0E5CE32-2870-45AC-9C13-E5D6C2A0FEA9}"/>
                  </a:ext>
                </a:extLst>
              </p:cNvPr>
              <p:cNvSpPr/>
              <p:nvPr/>
            </p:nvSpPr>
            <p:spPr>
              <a:xfrm>
                <a:off x="2999942" y="26138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82A5F654-149C-4870-9475-3F07B2297C84}"/>
                  </a:ext>
                </a:extLst>
              </p:cNvPr>
              <p:cNvSpPr/>
              <p:nvPr/>
            </p:nvSpPr>
            <p:spPr>
              <a:xfrm>
                <a:off x="980642" y="29090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A35D7F1-AF78-422F-B24D-936D7A8288E1}"/>
                  </a:ext>
                </a:extLst>
              </p:cNvPr>
              <p:cNvSpPr/>
              <p:nvPr/>
            </p:nvSpPr>
            <p:spPr>
              <a:xfrm>
                <a:off x="1856942" y="17089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C533B3A2-0FA2-4576-AF55-300EDEDD16F9}"/>
                  </a:ext>
                </a:extLst>
              </p:cNvPr>
              <p:cNvSpPr/>
              <p:nvPr/>
            </p:nvSpPr>
            <p:spPr>
              <a:xfrm>
                <a:off x="2893590" y="4080422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0D7ABA72-FF5B-41A9-8B4F-05FBD708198C}"/>
                  </a:ext>
                </a:extLst>
              </p:cNvPr>
              <p:cNvSpPr/>
              <p:nvPr/>
            </p:nvSpPr>
            <p:spPr>
              <a:xfrm>
                <a:off x="4410800" y="34643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90476AE3-5A0A-4FC5-9B1A-4B0C470B2BAA}"/>
                  </a:ext>
                </a:extLst>
              </p:cNvPr>
              <p:cNvSpPr/>
              <p:nvPr/>
            </p:nvSpPr>
            <p:spPr>
              <a:xfrm>
                <a:off x="3696425" y="28261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2F9BCE3-3E33-4146-8822-D6C2E0E186A8}"/>
                  </a:ext>
                </a:extLst>
              </p:cNvPr>
              <p:cNvSpPr/>
              <p:nvPr/>
            </p:nvSpPr>
            <p:spPr>
              <a:xfrm>
                <a:off x="3544025" y="143550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B2EEB735-5B5B-4660-9776-19BAACD72F01}"/>
                  </a:ext>
                </a:extLst>
              </p:cNvPr>
              <p:cNvSpPr/>
              <p:nvPr/>
            </p:nvSpPr>
            <p:spPr>
              <a:xfrm>
                <a:off x="4458425" y="17974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21B51B0-2685-4B09-A333-097AF7978F74}"/>
                  </a:ext>
                </a:extLst>
              </p:cNvPr>
              <p:cNvSpPr/>
              <p:nvPr/>
            </p:nvSpPr>
            <p:spPr>
              <a:xfrm>
                <a:off x="1439000" y="119737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F5E8FAE8-DBDB-4C9B-870D-F7130AD11FD4}"/>
                  </a:ext>
                </a:extLst>
              </p:cNvPr>
              <p:cNvSpPr/>
              <p:nvPr/>
            </p:nvSpPr>
            <p:spPr>
              <a:xfrm>
                <a:off x="2572475" y="9021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BDD8D4E-14E6-4130-B97B-74F41A177D33}"/>
                  </a:ext>
                </a:extLst>
              </p:cNvPr>
              <p:cNvSpPr/>
              <p:nvPr/>
            </p:nvSpPr>
            <p:spPr>
              <a:xfrm>
                <a:off x="1591400" y="29499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1EE585A1-4C9A-4B35-AF0F-E93FF80079F7}"/>
                  </a:ext>
                </a:extLst>
              </p:cNvPr>
              <p:cNvSpPr/>
              <p:nvPr/>
            </p:nvSpPr>
            <p:spPr>
              <a:xfrm>
                <a:off x="1067525" y="25404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7C7F064D-92EC-41D3-B9D0-50A26C6ECD57}"/>
                  </a:ext>
                </a:extLst>
              </p:cNvPr>
              <p:cNvSpPr/>
              <p:nvPr/>
            </p:nvSpPr>
            <p:spPr>
              <a:xfrm>
                <a:off x="3963125" y="217845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4E29711-8BB1-45EB-A960-EC5CDDD779A5}"/>
                  </a:ext>
                </a:extLst>
              </p:cNvPr>
              <p:cNvSpPr/>
              <p:nvPr/>
            </p:nvSpPr>
            <p:spPr>
              <a:xfrm>
                <a:off x="2420075" y="22260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485EA608-FDD5-4A46-AA2A-85CECC03C5D7}"/>
                  </a:ext>
                </a:extLst>
              </p:cNvPr>
              <p:cNvSpPr/>
              <p:nvPr/>
            </p:nvSpPr>
            <p:spPr>
              <a:xfrm>
                <a:off x="3248750" y="308332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2569E17-A89F-413B-9C43-C7982ECD908F}"/>
                  </a:ext>
                </a:extLst>
              </p:cNvPr>
              <p:cNvSpPr/>
              <p:nvPr/>
            </p:nvSpPr>
            <p:spPr>
              <a:xfrm>
                <a:off x="2237942" y="29757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257F0CF0-3B18-48E1-961D-1A278A93D9A2}"/>
                  </a:ext>
                </a:extLst>
              </p:cNvPr>
              <p:cNvSpPr/>
              <p:nvPr/>
            </p:nvSpPr>
            <p:spPr>
              <a:xfrm>
                <a:off x="2937204" y="3474320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F9F914E3-8731-4EEA-9F5C-95DA4D237D5E}"/>
                  </a:ext>
                </a:extLst>
              </p:cNvPr>
              <p:cNvSpPr/>
              <p:nvPr/>
            </p:nvSpPr>
            <p:spPr>
              <a:xfrm>
                <a:off x="3085667" y="38330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1F4B8006-FE09-44E2-89DD-4F3728B452B9}"/>
                  </a:ext>
                </a:extLst>
              </p:cNvPr>
              <p:cNvSpPr/>
              <p:nvPr/>
            </p:nvSpPr>
            <p:spPr>
              <a:xfrm>
                <a:off x="3619067" y="385014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001D211D-5498-4B1B-AF97-FFCA9E3876EE}"/>
                  </a:ext>
                </a:extLst>
              </p:cNvPr>
              <p:cNvSpPr/>
              <p:nvPr/>
            </p:nvSpPr>
            <p:spPr>
              <a:xfrm>
                <a:off x="1485467" y="253569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8A9C2D7-7326-4F5B-AF28-3DAC525717BC}"/>
                  </a:ext>
                </a:extLst>
              </p:cNvPr>
              <p:cNvSpPr/>
              <p:nvPr/>
            </p:nvSpPr>
            <p:spPr>
              <a:xfrm>
                <a:off x="923807" y="21444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EF18B64A-A213-44CE-ABE8-BF3C2093271E}"/>
                  </a:ext>
                </a:extLst>
              </p:cNvPr>
              <p:cNvSpPr/>
              <p:nvPr/>
            </p:nvSpPr>
            <p:spPr>
              <a:xfrm>
                <a:off x="2181107" y="12205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D7DF1E51-07AE-485F-8BFA-269A52755B7E}"/>
                  </a:ext>
                </a:extLst>
              </p:cNvPr>
              <p:cNvSpPr/>
              <p:nvPr/>
            </p:nvSpPr>
            <p:spPr>
              <a:xfrm>
                <a:off x="2438282" y="18301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5AFF69A4-82C6-4C79-A800-899FBE0AFC22}"/>
                  </a:ext>
                </a:extLst>
              </p:cNvPr>
              <p:cNvSpPr/>
              <p:nvPr/>
            </p:nvSpPr>
            <p:spPr>
              <a:xfrm>
                <a:off x="3828932" y="18015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5A40D36B-418A-471C-89F3-EFF22D12EADB}"/>
                  </a:ext>
                </a:extLst>
              </p:cNvPr>
              <p:cNvSpPr/>
              <p:nvPr/>
            </p:nvSpPr>
            <p:spPr>
              <a:xfrm>
                <a:off x="3514607" y="239210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BACEAED6-DED4-4769-8925-96BF4B4481F2}"/>
                  </a:ext>
                </a:extLst>
              </p:cNvPr>
              <p:cNvSpPr/>
              <p:nvPr/>
            </p:nvSpPr>
            <p:spPr>
              <a:xfrm>
                <a:off x="3343157" y="34684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B98A5A5-9DCE-4C6E-9745-21A7814DD3C5}"/>
                  </a:ext>
                </a:extLst>
              </p:cNvPr>
              <p:cNvSpPr/>
              <p:nvPr/>
            </p:nvSpPr>
            <p:spPr>
              <a:xfrm>
                <a:off x="4676657" y="28825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24DE6DF2-D3D4-499B-8CD7-EC954D01CCF2}"/>
                  </a:ext>
                </a:extLst>
              </p:cNvPr>
              <p:cNvSpPr/>
              <p:nvPr/>
            </p:nvSpPr>
            <p:spPr>
              <a:xfrm>
                <a:off x="2219207" y="37588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C977828B-4D07-4D3C-835D-6E374FB3DE57}"/>
                  </a:ext>
                </a:extLst>
              </p:cNvPr>
              <p:cNvSpPr/>
              <p:nvPr/>
            </p:nvSpPr>
            <p:spPr>
              <a:xfrm>
                <a:off x="1752482" y="3444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551BB96F-E362-4D1D-87F8-87607D711E8D}"/>
                  </a:ext>
                </a:extLst>
              </p:cNvPr>
              <p:cNvSpPr/>
              <p:nvPr/>
            </p:nvSpPr>
            <p:spPr>
              <a:xfrm>
                <a:off x="3295532" y="11871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9D843D8B-2659-43AA-8948-CA37E381230C}"/>
                  </a:ext>
                </a:extLst>
              </p:cNvPr>
              <p:cNvSpPr/>
              <p:nvPr/>
            </p:nvSpPr>
            <p:spPr>
              <a:xfrm>
                <a:off x="2143007" y="91088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D26E4649-EDF2-4940-B02E-940D829871E5}"/>
                  </a:ext>
                </a:extLst>
              </p:cNvPr>
              <p:cNvSpPr/>
              <p:nvPr/>
            </p:nvSpPr>
            <p:spPr>
              <a:xfrm>
                <a:off x="4362332" y="29206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93667A31-59BA-46C9-982F-11C75024E7E9}"/>
                  </a:ext>
                </a:extLst>
              </p:cNvPr>
              <p:cNvSpPr/>
              <p:nvPr/>
            </p:nvSpPr>
            <p:spPr>
              <a:xfrm>
                <a:off x="2304932" y="26539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D8618276-30AB-441E-B3D5-AF71597FC953}"/>
                  </a:ext>
                </a:extLst>
              </p:cNvPr>
              <p:cNvSpPr/>
              <p:nvPr/>
            </p:nvSpPr>
            <p:spPr>
              <a:xfrm>
                <a:off x="1495307" y="17205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3695BDF6-38AF-42B8-BF64-29E373A23AA6}"/>
                  </a:ext>
                </a:extLst>
              </p:cNvPr>
              <p:cNvSpPr/>
              <p:nvPr/>
            </p:nvSpPr>
            <p:spPr>
              <a:xfrm>
                <a:off x="2590682" y="3825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BFAE9D3D-0085-4D03-8FDE-5B2A74D4CA9B}"/>
                  </a:ext>
                </a:extLst>
              </p:cNvPr>
              <p:cNvSpPr/>
              <p:nvPr/>
            </p:nvSpPr>
            <p:spPr>
              <a:xfrm>
                <a:off x="2876117" y="29662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8A26CFEF-7C8D-499F-8697-AC9955E825BD}"/>
                  </a:ext>
                </a:extLst>
              </p:cNvPr>
              <p:cNvSpPr/>
              <p:nvPr/>
            </p:nvSpPr>
            <p:spPr>
              <a:xfrm>
                <a:off x="2038232" y="20348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9669CDE0-5D1C-4F01-9F2D-567E2D62848C}"/>
                  </a:ext>
                </a:extLst>
              </p:cNvPr>
              <p:cNvSpPr/>
              <p:nvPr/>
            </p:nvSpPr>
            <p:spPr>
              <a:xfrm>
                <a:off x="2609732" y="32064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41231509-C0BF-4F26-8F65-00525ADAE960}"/>
                </a:ext>
              </a:extLst>
            </p:cNvPr>
            <p:cNvSpPr/>
            <p:nvPr/>
          </p:nvSpPr>
          <p:spPr>
            <a:xfrm>
              <a:off x="1533525" y="5358602"/>
              <a:ext cx="3257550" cy="6858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C3C96E0-CB4D-435C-A35F-E160173E72E9}"/>
                </a:ext>
              </a:extLst>
            </p:cNvPr>
            <p:cNvSpPr/>
            <p:nvPr/>
          </p:nvSpPr>
          <p:spPr>
            <a:xfrm>
              <a:off x="499884" y="689601"/>
              <a:ext cx="4938892" cy="5008100"/>
            </a:xfrm>
            <a:custGeom>
              <a:avLst/>
              <a:gdLst>
                <a:gd name="connsiteX0" fmla="*/ 3184718 w 5685991"/>
                <a:gd name="connsiteY0" fmla="*/ 0 h 5008100"/>
                <a:gd name="connsiteX1" fmla="*/ 3184719 w 5685991"/>
                <a:gd name="connsiteY1" fmla="*/ 1 h 5008100"/>
                <a:gd name="connsiteX2" fmla="*/ 2610678 w 5685991"/>
                <a:gd name="connsiteY2" fmla="*/ 742041 h 5008100"/>
                <a:gd name="connsiteX3" fmla="*/ 2474525 w 5685991"/>
                <a:gd name="connsiteY3" fmla="*/ 821544 h 5008100"/>
                <a:gd name="connsiteX4" fmla="*/ 2482354 w 5685991"/>
                <a:gd name="connsiteY4" fmla="*/ 943836 h 5008100"/>
                <a:gd name="connsiteX5" fmla="*/ 2581069 w 5685991"/>
                <a:gd name="connsiteY5" fmla="*/ 1626299 h 5008100"/>
                <a:gd name="connsiteX6" fmla="*/ 2605813 w 5685991"/>
                <a:gd name="connsiteY6" fmla="*/ 1740220 h 5008100"/>
                <a:gd name="connsiteX7" fmla="*/ 2689872 w 5685991"/>
                <a:gd name="connsiteY7" fmla="*/ 1687362 h 5008100"/>
                <a:gd name="connsiteX8" fmla="*/ 3121324 w 5685991"/>
                <a:gd name="connsiteY8" fmla="*/ 1085831 h 5008100"/>
                <a:gd name="connsiteX9" fmla="*/ 3121325 w 5685991"/>
                <a:gd name="connsiteY9" fmla="*/ 1085831 h 5008100"/>
                <a:gd name="connsiteX10" fmla="*/ 2637322 w 5685991"/>
                <a:gd name="connsiteY10" fmla="*/ 1867270 h 5008100"/>
                <a:gd name="connsiteX11" fmla="*/ 2634540 w 5685991"/>
                <a:gd name="connsiteY11" fmla="*/ 1868757 h 5008100"/>
                <a:gd name="connsiteX12" fmla="*/ 2633235 w 5685991"/>
                <a:gd name="connsiteY12" fmla="*/ 1866469 h 5008100"/>
                <a:gd name="connsiteX13" fmla="*/ 2669154 w 5685991"/>
                <a:gd name="connsiteY13" fmla="*/ 2031838 h 5008100"/>
                <a:gd name="connsiteX14" fmla="*/ 2914782 w 5685991"/>
                <a:gd name="connsiteY14" fmla="*/ 2903507 h 5008100"/>
                <a:gd name="connsiteX15" fmla="*/ 3035506 w 5685991"/>
                <a:gd name="connsiteY15" fmla="*/ 3253669 h 5008100"/>
                <a:gd name="connsiteX16" fmla="*/ 3136501 w 5685991"/>
                <a:gd name="connsiteY16" fmla="*/ 3165982 h 5008100"/>
                <a:gd name="connsiteX17" fmla="*/ 3336152 w 5685991"/>
                <a:gd name="connsiteY17" fmla="*/ 2968174 h 5008100"/>
                <a:gd name="connsiteX18" fmla="*/ 3453598 w 5685991"/>
                <a:gd name="connsiteY18" fmla="*/ 2835939 h 5008100"/>
                <a:gd name="connsiteX19" fmla="*/ 3406129 w 5685991"/>
                <a:gd name="connsiteY19" fmla="*/ 2792605 h 5008100"/>
                <a:gd name="connsiteX20" fmla="*/ 3093369 w 5685991"/>
                <a:gd name="connsiteY20" fmla="*/ 1956151 h 5008100"/>
                <a:gd name="connsiteX21" fmla="*/ 3445407 w 5685991"/>
                <a:gd name="connsiteY21" fmla="*/ 2661209 h 5008100"/>
                <a:gd name="connsiteX22" fmla="*/ 3533011 w 5685991"/>
                <a:gd name="connsiteY22" fmla="*/ 2743469 h 5008100"/>
                <a:gd name="connsiteX23" fmla="*/ 3670794 w 5685991"/>
                <a:gd name="connsiteY23" fmla="*/ 2565115 h 5008100"/>
                <a:gd name="connsiteX24" fmla="*/ 3970921 w 5685991"/>
                <a:gd name="connsiteY24" fmla="*/ 2018473 h 5008100"/>
                <a:gd name="connsiteX25" fmla="*/ 4008204 w 5685991"/>
                <a:gd name="connsiteY25" fmla="*/ 1892186 h 5008100"/>
                <a:gd name="connsiteX26" fmla="*/ 3901816 w 5685991"/>
                <a:gd name="connsiteY26" fmla="*/ 1861824 h 5008100"/>
                <a:gd name="connsiteX27" fmla="*/ 3432232 w 5685991"/>
                <a:gd name="connsiteY27" fmla="*/ 1442643 h 5008100"/>
                <a:gd name="connsiteX28" fmla="*/ 4006246 w 5685991"/>
                <a:gd name="connsiteY28" fmla="*/ 1794399 h 5008100"/>
                <a:gd name="connsiteX29" fmla="*/ 4028921 w 5685991"/>
                <a:gd name="connsiteY29" fmla="*/ 1799601 h 5008100"/>
                <a:gd name="connsiteX30" fmla="*/ 4030198 w 5685991"/>
                <a:gd name="connsiteY30" fmla="*/ 1791930 h 5008100"/>
                <a:gd name="connsiteX31" fmla="*/ 4012170 w 5685991"/>
                <a:gd name="connsiteY31" fmla="*/ 1703557 h 5008100"/>
                <a:gd name="connsiteX32" fmla="*/ 3426038 w 5685991"/>
                <a:gd name="connsiteY32" fmla="*/ 692271 h 5008100"/>
                <a:gd name="connsiteX33" fmla="*/ 3968746 w 5685991"/>
                <a:gd name="connsiteY33" fmla="*/ 1123523 h 5008100"/>
                <a:gd name="connsiteX34" fmla="*/ 3976563 w 5685991"/>
                <a:gd name="connsiteY34" fmla="*/ 1140117 h 5008100"/>
                <a:gd name="connsiteX35" fmla="*/ 4059228 w 5685991"/>
                <a:gd name="connsiteY35" fmla="*/ 1092717 h 5008100"/>
                <a:gd name="connsiteX36" fmla="*/ 4639808 w 5685991"/>
                <a:gd name="connsiteY36" fmla="*/ 506592 h 5008100"/>
                <a:gd name="connsiteX37" fmla="*/ 4639808 w 5685991"/>
                <a:gd name="connsiteY37" fmla="*/ 506592 h 5008100"/>
                <a:gd name="connsiteX38" fmla="*/ 4133127 w 5685991"/>
                <a:gd name="connsiteY38" fmla="*/ 1161231 h 5008100"/>
                <a:gd name="connsiteX39" fmla="*/ 4018136 w 5685991"/>
                <a:gd name="connsiteY39" fmla="*/ 1228373 h 5008100"/>
                <a:gd name="connsiteX40" fmla="*/ 4057499 w 5685991"/>
                <a:gd name="connsiteY40" fmla="*/ 1311938 h 5008100"/>
                <a:gd name="connsiteX41" fmla="*/ 4194188 w 5685991"/>
                <a:gd name="connsiteY41" fmla="*/ 1759156 h 5008100"/>
                <a:gd name="connsiteX42" fmla="*/ 4198909 w 5685991"/>
                <a:gd name="connsiteY42" fmla="*/ 1783908 h 5008100"/>
                <a:gd name="connsiteX43" fmla="*/ 4422171 w 5685991"/>
                <a:gd name="connsiteY43" fmla="*/ 1625021 h 5008100"/>
                <a:gd name="connsiteX44" fmla="*/ 4845597 w 5685991"/>
                <a:gd name="connsiteY44" fmla="*/ 1376851 h 5008100"/>
                <a:gd name="connsiteX45" fmla="*/ 4898070 w 5685991"/>
                <a:gd name="connsiteY45" fmla="*/ 1352908 h 5008100"/>
                <a:gd name="connsiteX46" fmla="*/ 4919304 w 5685991"/>
                <a:gd name="connsiteY46" fmla="*/ 1283586 h 5008100"/>
                <a:gd name="connsiteX47" fmla="*/ 5404530 w 5685991"/>
                <a:gd name="connsiteY47" fmla="*/ 887752 h 5008100"/>
                <a:gd name="connsiteX48" fmla="*/ 5404531 w 5685991"/>
                <a:gd name="connsiteY48" fmla="*/ 887752 h 5008100"/>
                <a:gd name="connsiteX49" fmla="*/ 5056190 w 5685991"/>
                <a:gd name="connsiteY49" fmla="*/ 1236102 h 5008100"/>
                <a:gd name="connsiteX50" fmla="*/ 5034114 w 5685991"/>
                <a:gd name="connsiteY50" fmla="*/ 1290833 h 5008100"/>
                <a:gd name="connsiteX51" fmla="*/ 5039623 w 5685991"/>
                <a:gd name="connsiteY51" fmla="*/ 1288319 h 5008100"/>
                <a:gd name="connsiteX52" fmla="*/ 5685991 w 5685991"/>
                <a:gd name="connsiteY52" fmla="*/ 1259227 h 5008100"/>
                <a:gd name="connsiteX53" fmla="*/ 4351151 w 5685991"/>
                <a:gd name="connsiteY53" fmla="*/ 1857502 h 5008100"/>
                <a:gd name="connsiteX54" fmla="*/ 4131802 w 5685991"/>
                <a:gd name="connsiteY54" fmla="*/ 2026190 h 5008100"/>
                <a:gd name="connsiteX55" fmla="*/ 4130552 w 5685991"/>
                <a:gd name="connsiteY55" fmla="*/ 2024645 h 5008100"/>
                <a:gd name="connsiteX56" fmla="*/ 4123544 w 5685991"/>
                <a:gd name="connsiteY56" fmla="*/ 2083458 h 5008100"/>
                <a:gd name="connsiteX57" fmla="*/ 4008015 w 5685991"/>
                <a:gd name="connsiteY57" fmla="*/ 2425960 h 5008100"/>
                <a:gd name="connsiteX58" fmla="*/ 3955037 w 5685991"/>
                <a:gd name="connsiteY58" fmla="*/ 2528522 h 5008100"/>
                <a:gd name="connsiteX59" fmla="*/ 3989240 w 5685991"/>
                <a:gd name="connsiteY59" fmla="*/ 2513930 h 5008100"/>
                <a:gd name="connsiteX60" fmla="*/ 4708613 w 5685991"/>
                <a:gd name="connsiteY60" fmla="*/ 1877043 h 5008100"/>
                <a:gd name="connsiteX61" fmla="*/ 4013082 w 5685991"/>
                <a:gd name="connsiteY61" fmla="*/ 2686272 h 5008100"/>
                <a:gd name="connsiteX62" fmla="*/ 3803477 w 5685991"/>
                <a:gd name="connsiteY62" fmla="*/ 2771855 h 5008100"/>
                <a:gd name="connsiteX63" fmla="*/ 3783145 w 5685991"/>
                <a:gd name="connsiteY63" fmla="*/ 2801900 h 5008100"/>
                <a:gd name="connsiteX64" fmla="*/ 3195829 w 5685991"/>
                <a:gd name="connsiteY64" fmla="*/ 3444145 h 5008100"/>
                <a:gd name="connsiteX65" fmla="*/ 3195111 w 5685991"/>
                <a:gd name="connsiteY65" fmla="*/ 3444753 h 5008100"/>
                <a:gd name="connsiteX66" fmla="*/ 3207194 w 5685991"/>
                <a:gd name="connsiteY66" fmla="*/ 3773981 h 5008100"/>
                <a:gd name="connsiteX67" fmla="*/ 3513778 w 5685991"/>
                <a:gd name="connsiteY67" fmla="*/ 3675469 h 5008100"/>
                <a:gd name="connsiteX68" fmla="*/ 4756901 w 5685991"/>
                <a:gd name="connsiteY68" fmla="*/ 3164767 h 5008100"/>
                <a:gd name="connsiteX69" fmla="*/ 4840190 w 5685991"/>
                <a:gd name="connsiteY69" fmla="*/ 3120020 h 5008100"/>
                <a:gd name="connsiteX70" fmla="*/ 4892360 w 5685991"/>
                <a:gd name="connsiteY70" fmla="*/ 3027933 h 5008100"/>
                <a:gd name="connsiteX71" fmla="*/ 5069311 w 5685991"/>
                <a:gd name="connsiteY71" fmla="*/ 2323172 h 5008100"/>
                <a:gd name="connsiteX72" fmla="*/ 5048675 w 5685991"/>
                <a:gd name="connsiteY72" fmla="*/ 2240347 h 5008100"/>
                <a:gd name="connsiteX73" fmla="*/ 5080746 w 5685991"/>
                <a:gd name="connsiteY73" fmla="*/ 2265490 h 5008100"/>
                <a:gd name="connsiteX74" fmla="*/ 5071052 w 5685991"/>
                <a:gd name="connsiteY74" fmla="*/ 2901730 h 5008100"/>
                <a:gd name="connsiteX75" fmla="*/ 5017598 w 5685991"/>
                <a:gd name="connsiteY75" fmla="*/ 3023061 h 5008100"/>
                <a:gd name="connsiteX76" fmla="*/ 5200764 w 5685991"/>
                <a:gd name="connsiteY76" fmla="*/ 2910104 h 5008100"/>
                <a:gd name="connsiteX77" fmla="*/ 5484906 w 5685991"/>
                <a:gd name="connsiteY77" fmla="*/ 2675494 h 5008100"/>
                <a:gd name="connsiteX78" fmla="*/ 3398460 w 5685991"/>
                <a:gd name="connsiteY78" fmla="*/ 3877254 h 5008100"/>
                <a:gd name="connsiteX79" fmla="*/ 3213124 w 5685991"/>
                <a:gd name="connsiteY79" fmla="*/ 3935579 h 5008100"/>
                <a:gd name="connsiteX80" fmla="*/ 3252485 w 5685991"/>
                <a:gd name="connsiteY80" fmla="*/ 5008100 h 5008100"/>
                <a:gd name="connsiteX81" fmla="*/ 2769563 w 5685991"/>
                <a:gd name="connsiteY81" fmla="*/ 5008100 h 5008100"/>
                <a:gd name="connsiteX82" fmla="*/ 2824114 w 5685991"/>
                <a:gd name="connsiteY82" fmla="*/ 3521682 h 5008100"/>
                <a:gd name="connsiteX83" fmla="*/ 2807362 w 5685991"/>
                <a:gd name="connsiteY83" fmla="*/ 3519508 h 5008100"/>
                <a:gd name="connsiteX84" fmla="*/ 1913817 w 5685991"/>
                <a:gd name="connsiteY84" fmla="*/ 2826073 h 5008100"/>
                <a:gd name="connsiteX85" fmla="*/ 2756331 w 5685991"/>
                <a:gd name="connsiteY85" fmla="*/ 3337582 h 5008100"/>
                <a:gd name="connsiteX86" fmla="*/ 2811918 w 5685991"/>
                <a:gd name="connsiteY86" fmla="*/ 3345714 h 5008100"/>
                <a:gd name="connsiteX87" fmla="*/ 2756624 w 5685991"/>
                <a:gd name="connsiteY87" fmla="*/ 3189087 h 5008100"/>
                <a:gd name="connsiteX88" fmla="*/ 2661524 w 5685991"/>
                <a:gd name="connsiteY88" fmla="*/ 2896247 h 5008100"/>
                <a:gd name="connsiteX89" fmla="*/ 2622858 w 5685991"/>
                <a:gd name="connsiteY89" fmla="*/ 2766189 h 5008100"/>
                <a:gd name="connsiteX90" fmla="*/ 2463812 w 5685991"/>
                <a:gd name="connsiteY90" fmla="*/ 2722708 h 5008100"/>
                <a:gd name="connsiteX91" fmla="*/ 1857955 w 5685991"/>
                <a:gd name="connsiteY91" fmla="*/ 2520406 h 5008100"/>
                <a:gd name="connsiteX92" fmla="*/ 1809264 w 5685991"/>
                <a:gd name="connsiteY92" fmla="*/ 2500875 h 5008100"/>
                <a:gd name="connsiteX93" fmla="*/ 1635752 w 5685991"/>
                <a:gd name="connsiteY93" fmla="*/ 2532580 h 5008100"/>
                <a:gd name="connsiteX94" fmla="*/ 825445 w 5685991"/>
                <a:gd name="connsiteY94" fmla="*/ 2296458 h 5008100"/>
                <a:gd name="connsiteX95" fmla="*/ 825445 w 5685991"/>
                <a:gd name="connsiteY95" fmla="*/ 2296457 h 5008100"/>
                <a:gd name="connsiteX96" fmla="*/ 1486846 w 5685991"/>
                <a:gd name="connsiteY96" fmla="*/ 2430655 h 5008100"/>
                <a:gd name="connsiteX97" fmla="*/ 1606496 w 5685991"/>
                <a:gd name="connsiteY97" fmla="*/ 2416928 h 5008100"/>
                <a:gd name="connsiteX98" fmla="*/ 1503858 w 5685991"/>
                <a:gd name="connsiteY98" fmla="*/ 2371860 h 5008100"/>
                <a:gd name="connsiteX99" fmla="*/ 946473 w 5685991"/>
                <a:gd name="connsiteY99" fmla="*/ 2060318 h 5008100"/>
                <a:gd name="connsiteX100" fmla="*/ 921412 w 5685991"/>
                <a:gd name="connsiteY100" fmla="*/ 2041334 h 5008100"/>
                <a:gd name="connsiteX101" fmla="*/ 737685 w 5685991"/>
                <a:gd name="connsiteY101" fmla="*/ 2015069 h 5008100"/>
                <a:gd name="connsiteX102" fmla="*/ 326 w 5685991"/>
                <a:gd name="connsiteY102" fmla="*/ 1722678 h 5008100"/>
                <a:gd name="connsiteX103" fmla="*/ 777560 w 5685991"/>
                <a:gd name="connsiteY103" fmla="*/ 1962577 h 5008100"/>
                <a:gd name="connsiteX104" fmla="*/ 829368 w 5685991"/>
                <a:gd name="connsiteY104" fmla="*/ 1969740 h 5008100"/>
                <a:gd name="connsiteX105" fmla="*/ 757082 w 5685991"/>
                <a:gd name="connsiteY105" fmla="*/ 1905489 h 5008100"/>
                <a:gd name="connsiteX106" fmla="*/ 599802 w 5685991"/>
                <a:gd name="connsiteY106" fmla="*/ 1553924 h 5008100"/>
                <a:gd name="connsiteX107" fmla="*/ 2372118 w 5685991"/>
                <a:gd name="connsiteY107" fmla="*/ 2497531 h 5008100"/>
                <a:gd name="connsiteX108" fmla="*/ 2560449 w 5685991"/>
                <a:gd name="connsiteY108" fmla="*/ 2550668 h 5008100"/>
                <a:gd name="connsiteX109" fmla="*/ 2501718 w 5685991"/>
                <a:gd name="connsiteY109" fmla="*/ 2332616 h 5008100"/>
                <a:gd name="connsiteX110" fmla="*/ 2340126 w 5685991"/>
                <a:gd name="connsiteY110" fmla="*/ 1563364 h 5008100"/>
                <a:gd name="connsiteX111" fmla="*/ 2333100 w 5685991"/>
                <a:gd name="connsiteY111" fmla="*/ 1513474 h 5008100"/>
                <a:gd name="connsiteX112" fmla="*/ 2088085 w 5685991"/>
                <a:gd name="connsiteY112" fmla="*/ 1440038 h 5008100"/>
                <a:gd name="connsiteX113" fmla="*/ 1449348 w 5685991"/>
                <a:gd name="connsiteY113" fmla="*/ 1175423 h 5008100"/>
                <a:gd name="connsiteX114" fmla="*/ 1429121 w 5685991"/>
                <a:gd name="connsiteY114" fmla="*/ 1164504 h 5008100"/>
                <a:gd name="connsiteX115" fmla="*/ 1397054 w 5685991"/>
                <a:gd name="connsiteY115" fmla="*/ 1170053 h 5008100"/>
                <a:gd name="connsiteX116" fmla="*/ 670922 w 5685991"/>
                <a:gd name="connsiteY116" fmla="*/ 993905 h 5008100"/>
                <a:gd name="connsiteX117" fmla="*/ 1123605 w 5685991"/>
                <a:gd name="connsiteY117" fmla="*/ 1103786 h 5008100"/>
                <a:gd name="connsiteX118" fmla="*/ 1299215 w 5685991"/>
                <a:gd name="connsiteY118" fmla="*/ 1091943 h 5008100"/>
                <a:gd name="connsiteX119" fmla="*/ 1247336 w 5685991"/>
                <a:gd name="connsiteY119" fmla="*/ 1061118 h 5008100"/>
                <a:gd name="connsiteX120" fmla="*/ 856382 w 5685991"/>
                <a:gd name="connsiteY120" fmla="*/ 573108 h 5008100"/>
                <a:gd name="connsiteX121" fmla="*/ 856382 w 5685991"/>
                <a:gd name="connsiteY121" fmla="*/ 573107 h 5008100"/>
                <a:gd name="connsiteX122" fmla="*/ 1525093 w 5685991"/>
                <a:gd name="connsiteY122" fmla="*/ 1055270 h 5008100"/>
                <a:gd name="connsiteX123" fmla="*/ 1641876 w 5685991"/>
                <a:gd name="connsiteY123" fmla="*/ 1107743 h 5008100"/>
                <a:gd name="connsiteX124" fmla="*/ 1591134 w 5685991"/>
                <a:gd name="connsiteY124" fmla="*/ 1007254 h 5008100"/>
                <a:gd name="connsiteX125" fmla="*/ 1517374 w 5685991"/>
                <a:gd name="connsiteY125" fmla="*/ 165714 h 5008100"/>
                <a:gd name="connsiteX126" fmla="*/ 1502822 w 5685991"/>
                <a:gd name="connsiteY126" fmla="*/ 335744 h 5008100"/>
                <a:gd name="connsiteX127" fmla="*/ 1513190 w 5685991"/>
                <a:gd name="connsiteY127" fmla="*/ 428275 h 5008100"/>
                <a:gd name="connsiteX128" fmla="*/ 1555753 w 5685991"/>
                <a:gd name="connsiteY128" fmla="*/ 361853 h 5008100"/>
                <a:gd name="connsiteX129" fmla="*/ 1880357 w 5685991"/>
                <a:gd name="connsiteY129" fmla="*/ 75809 h 5008100"/>
                <a:gd name="connsiteX130" fmla="*/ 1905348 w 5685991"/>
                <a:gd name="connsiteY130" fmla="*/ 71972 h 5008100"/>
                <a:gd name="connsiteX131" fmla="*/ 1854885 w 5685991"/>
                <a:gd name="connsiteY131" fmla="*/ 104170 h 5008100"/>
                <a:gd name="connsiteX132" fmla="*/ 1557611 w 5685991"/>
                <a:gd name="connsiteY132" fmla="*/ 459263 h 5008100"/>
                <a:gd name="connsiteX133" fmla="*/ 1529654 w 5685991"/>
                <a:gd name="connsiteY133" fmla="*/ 512345 h 5008100"/>
                <a:gd name="connsiteX134" fmla="*/ 1537782 w 5685991"/>
                <a:gd name="connsiteY134" fmla="*/ 551469 h 5008100"/>
                <a:gd name="connsiteX135" fmla="*/ 1740180 w 5685991"/>
                <a:gd name="connsiteY135" fmla="*/ 1065302 h 5008100"/>
                <a:gd name="connsiteX136" fmla="*/ 1801848 w 5685991"/>
                <a:gd name="connsiteY136" fmla="*/ 1175489 h 5008100"/>
                <a:gd name="connsiteX137" fmla="*/ 1949674 w 5685991"/>
                <a:gd name="connsiteY137" fmla="*/ 1233552 h 5008100"/>
                <a:gd name="connsiteX138" fmla="*/ 2185174 w 5685991"/>
                <a:gd name="connsiteY138" fmla="*/ 1314225 h 5008100"/>
                <a:gd name="connsiteX139" fmla="*/ 2310190 w 5685991"/>
                <a:gd name="connsiteY139" fmla="*/ 1350815 h 5008100"/>
                <a:gd name="connsiteX140" fmla="*/ 2307664 w 5685991"/>
                <a:gd name="connsiteY140" fmla="*/ 1332884 h 5008100"/>
                <a:gd name="connsiteX141" fmla="*/ 2524849 w 5685991"/>
                <a:gd name="connsiteY141" fmla="*/ 116051 h 5008100"/>
                <a:gd name="connsiteX142" fmla="*/ 2467172 w 5685991"/>
                <a:gd name="connsiteY142" fmla="*/ 559728 h 5008100"/>
                <a:gd name="connsiteX143" fmla="*/ 2468952 w 5685991"/>
                <a:gd name="connsiteY143" fmla="*/ 697572 h 5008100"/>
                <a:gd name="connsiteX144" fmla="*/ 2526905 w 5685991"/>
                <a:gd name="connsiteY144" fmla="*/ 664341 h 5008100"/>
                <a:gd name="connsiteX145" fmla="*/ 3184718 w 5685991"/>
                <a:gd name="connsiteY145" fmla="*/ 0 h 500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685991" h="5008100">
                  <a:moveTo>
                    <a:pt x="3184718" y="0"/>
                  </a:moveTo>
                  <a:lnTo>
                    <a:pt x="3184719" y="1"/>
                  </a:lnTo>
                  <a:cubicBezTo>
                    <a:pt x="3273938" y="166553"/>
                    <a:pt x="3024291" y="479117"/>
                    <a:pt x="2610678" y="742041"/>
                  </a:cubicBezTo>
                  <a:lnTo>
                    <a:pt x="2474525" y="821544"/>
                  </a:lnTo>
                  <a:lnTo>
                    <a:pt x="2482354" y="943836"/>
                  </a:lnTo>
                  <a:cubicBezTo>
                    <a:pt x="2500296" y="1151373"/>
                    <a:pt x="2533539" y="1380824"/>
                    <a:pt x="2581069" y="1626299"/>
                  </a:cubicBezTo>
                  <a:lnTo>
                    <a:pt x="2605813" y="1740220"/>
                  </a:lnTo>
                  <a:lnTo>
                    <a:pt x="2689872" y="1687362"/>
                  </a:lnTo>
                  <a:cubicBezTo>
                    <a:pt x="2944602" y="1511249"/>
                    <a:pt x="3113576" y="1279696"/>
                    <a:pt x="3121324" y="1085831"/>
                  </a:cubicBezTo>
                  <a:lnTo>
                    <a:pt x="3121325" y="1085831"/>
                  </a:lnTo>
                  <a:cubicBezTo>
                    <a:pt x="3241445" y="1296452"/>
                    <a:pt x="3024749" y="1646314"/>
                    <a:pt x="2637322" y="1867270"/>
                  </a:cubicBezTo>
                  <a:lnTo>
                    <a:pt x="2634540" y="1868757"/>
                  </a:lnTo>
                  <a:lnTo>
                    <a:pt x="2633235" y="1866469"/>
                  </a:lnTo>
                  <a:lnTo>
                    <a:pt x="2669154" y="2031838"/>
                  </a:lnTo>
                  <a:cubicBezTo>
                    <a:pt x="2735800" y="2310122"/>
                    <a:pt x="2818087" y="2603061"/>
                    <a:pt x="2914782" y="2903507"/>
                  </a:cubicBezTo>
                  <a:lnTo>
                    <a:pt x="3035506" y="3253669"/>
                  </a:lnTo>
                  <a:lnTo>
                    <a:pt x="3136501" y="3165982"/>
                  </a:lnTo>
                  <a:cubicBezTo>
                    <a:pt x="3206331" y="3100929"/>
                    <a:pt x="3272986" y="3034837"/>
                    <a:pt x="3336152" y="2968174"/>
                  </a:cubicBezTo>
                  <a:lnTo>
                    <a:pt x="3453598" y="2835939"/>
                  </a:lnTo>
                  <a:lnTo>
                    <a:pt x="3406129" y="2792605"/>
                  </a:lnTo>
                  <a:cubicBezTo>
                    <a:pt x="3087785" y="2487062"/>
                    <a:pt x="2947833" y="2123731"/>
                    <a:pt x="3093369" y="1956151"/>
                  </a:cubicBezTo>
                  <a:cubicBezTo>
                    <a:pt x="3071983" y="2150400"/>
                    <a:pt x="3210465" y="2422531"/>
                    <a:pt x="3445407" y="2661209"/>
                  </a:cubicBezTo>
                  <a:lnTo>
                    <a:pt x="3533011" y="2743469"/>
                  </a:lnTo>
                  <a:lnTo>
                    <a:pt x="3670794" y="2565115"/>
                  </a:lnTo>
                  <a:cubicBezTo>
                    <a:pt x="3805693" y="2376497"/>
                    <a:pt x="3908054" y="2190800"/>
                    <a:pt x="3970921" y="2018473"/>
                  </a:cubicBezTo>
                  <a:lnTo>
                    <a:pt x="4008204" y="1892186"/>
                  </a:lnTo>
                  <a:lnTo>
                    <a:pt x="3901816" y="1861824"/>
                  </a:lnTo>
                  <a:cubicBezTo>
                    <a:pt x="3602780" y="1762076"/>
                    <a:pt x="3403376" y="1592439"/>
                    <a:pt x="3432232" y="1442643"/>
                  </a:cubicBezTo>
                  <a:cubicBezTo>
                    <a:pt x="3502885" y="1584790"/>
                    <a:pt x="3726363" y="1719561"/>
                    <a:pt x="4006246" y="1794399"/>
                  </a:cubicBezTo>
                  <a:lnTo>
                    <a:pt x="4028921" y="1799601"/>
                  </a:lnTo>
                  <a:lnTo>
                    <a:pt x="4030198" y="1791930"/>
                  </a:lnTo>
                  <a:lnTo>
                    <a:pt x="4012170" y="1703557"/>
                  </a:lnTo>
                  <a:cubicBezTo>
                    <a:pt x="3894089" y="1214560"/>
                    <a:pt x="3669667" y="820934"/>
                    <a:pt x="3426038" y="692271"/>
                  </a:cubicBezTo>
                  <a:cubicBezTo>
                    <a:pt x="3612520" y="661025"/>
                    <a:pt x="3811677" y="832360"/>
                    <a:pt x="3968746" y="1123523"/>
                  </a:cubicBezTo>
                  <a:lnTo>
                    <a:pt x="3976563" y="1140117"/>
                  </a:lnTo>
                  <a:lnTo>
                    <a:pt x="4059228" y="1092717"/>
                  </a:lnTo>
                  <a:cubicBezTo>
                    <a:pt x="4368044" y="903424"/>
                    <a:pt x="4594658" y="677403"/>
                    <a:pt x="4639808" y="506592"/>
                  </a:cubicBezTo>
                  <a:lnTo>
                    <a:pt x="4639808" y="506592"/>
                  </a:lnTo>
                  <a:cubicBezTo>
                    <a:pt x="4718490" y="653474"/>
                    <a:pt x="4498140" y="929226"/>
                    <a:pt x="4133127" y="1161231"/>
                  </a:cubicBezTo>
                  <a:lnTo>
                    <a:pt x="4018136" y="1228373"/>
                  </a:lnTo>
                  <a:lnTo>
                    <a:pt x="4057499" y="1311938"/>
                  </a:lnTo>
                  <a:cubicBezTo>
                    <a:pt x="4112717" y="1446252"/>
                    <a:pt x="4159448" y="1597090"/>
                    <a:pt x="4194188" y="1759156"/>
                  </a:cubicBezTo>
                  <a:lnTo>
                    <a:pt x="4198909" y="1783908"/>
                  </a:lnTo>
                  <a:lnTo>
                    <a:pt x="4422171" y="1625021"/>
                  </a:lnTo>
                  <a:cubicBezTo>
                    <a:pt x="4568726" y="1527463"/>
                    <a:pt x="4711500" y="1444095"/>
                    <a:pt x="4845597" y="1376851"/>
                  </a:cubicBezTo>
                  <a:lnTo>
                    <a:pt x="4898070" y="1352908"/>
                  </a:lnTo>
                  <a:lnTo>
                    <a:pt x="4919304" y="1283586"/>
                  </a:lnTo>
                  <a:cubicBezTo>
                    <a:pt x="5020512" y="1015688"/>
                    <a:pt x="5222261" y="844189"/>
                    <a:pt x="5404530" y="887752"/>
                  </a:cubicBezTo>
                  <a:lnTo>
                    <a:pt x="5404531" y="887752"/>
                  </a:lnTo>
                  <a:cubicBezTo>
                    <a:pt x="5267539" y="924931"/>
                    <a:pt x="5139372" y="1056776"/>
                    <a:pt x="5056190" y="1236102"/>
                  </a:cubicBezTo>
                  <a:lnTo>
                    <a:pt x="5034114" y="1290833"/>
                  </a:lnTo>
                  <a:lnTo>
                    <a:pt x="5039623" y="1288319"/>
                  </a:lnTo>
                  <a:cubicBezTo>
                    <a:pt x="5350114" y="1161727"/>
                    <a:pt x="5591073" y="1141955"/>
                    <a:pt x="5685991" y="1259227"/>
                  </a:cubicBezTo>
                  <a:cubicBezTo>
                    <a:pt x="5392447" y="1239871"/>
                    <a:pt x="4875606" y="1474841"/>
                    <a:pt x="4351151" y="1857502"/>
                  </a:cubicBezTo>
                  <a:lnTo>
                    <a:pt x="4131802" y="2026190"/>
                  </a:lnTo>
                  <a:lnTo>
                    <a:pt x="4130552" y="2024645"/>
                  </a:lnTo>
                  <a:lnTo>
                    <a:pt x="4123544" y="2083458"/>
                  </a:lnTo>
                  <a:cubicBezTo>
                    <a:pt x="4104504" y="2189654"/>
                    <a:pt x="4065371" y="2305020"/>
                    <a:pt x="4008015" y="2425960"/>
                  </a:cubicBezTo>
                  <a:lnTo>
                    <a:pt x="3955037" y="2528522"/>
                  </a:lnTo>
                  <a:lnTo>
                    <a:pt x="3989240" y="2513930"/>
                  </a:lnTo>
                  <a:cubicBezTo>
                    <a:pt x="4357935" y="2341505"/>
                    <a:pt x="4631142" y="2105266"/>
                    <a:pt x="4708613" y="1877043"/>
                  </a:cubicBezTo>
                  <a:cubicBezTo>
                    <a:pt x="4787120" y="2136059"/>
                    <a:pt x="4490066" y="2464980"/>
                    <a:pt x="4013082" y="2686272"/>
                  </a:cubicBezTo>
                  <a:lnTo>
                    <a:pt x="3803477" y="2771855"/>
                  </a:lnTo>
                  <a:lnTo>
                    <a:pt x="3783145" y="2801900"/>
                  </a:lnTo>
                  <a:cubicBezTo>
                    <a:pt x="3629921" y="3016046"/>
                    <a:pt x="3431266" y="3235680"/>
                    <a:pt x="3195829" y="3444145"/>
                  </a:cubicBezTo>
                  <a:lnTo>
                    <a:pt x="3195111" y="3444753"/>
                  </a:lnTo>
                  <a:lnTo>
                    <a:pt x="3207194" y="3773981"/>
                  </a:lnTo>
                  <a:lnTo>
                    <a:pt x="3513778" y="3675469"/>
                  </a:lnTo>
                  <a:cubicBezTo>
                    <a:pt x="3986502" y="3514727"/>
                    <a:pt x="4414629" y="3337961"/>
                    <a:pt x="4756901" y="3164767"/>
                  </a:cubicBezTo>
                  <a:lnTo>
                    <a:pt x="4840190" y="3120020"/>
                  </a:lnTo>
                  <a:lnTo>
                    <a:pt x="4892360" y="3027933"/>
                  </a:lnTo>
                  <a:cubicBezTo>
                    <a:pt x="5029462" y="2764764"/>
                    <a:pt x="5095144" y="2503164"/>
                    <a:pt x="5069311" y="2323172"/>
                  </a:cubicBezTo>
                  <a:lnTo>
                    <a:pt x="5048675" y="2240347"/>
                  </a:lnTo>
                  <a:lnTo>
                    <a:pt x="5080746" y="2265490"/>
                  </a:lnTo>
                  <a:cubicBezTo>
                    <a:pt x="5187816" y="2370974"/>
                    <a:pt x="5179564" y="2619392"/>
                    <a:pt x="5071052" y="2901730"/>
                  </a:cubicBezTo>
                  <a:lnTo>
                    <a:pt x="5017598" y="3023061"/>
                  </a:lnTo>
                  <a:lnTo>
                    <a:pt x="5200764" y="2910104"/>
                  </a:lnTo>
                  <a:cubicBezTo>
                    <a:pt x="5323817" y="2827742"/>
                    <a:pt x="5420250" y="2748723"/>
                    <a:pt x="5484906" y="2675494"/>
                  </a:cubicBezTo>
                  <a:cubicBezTo>
                    <a:pt x="5567165" y="2946887"/>
                    <a:pt x="4651026" y="3468295"/>
                    <a:pt x="3398460" y="3877254"/>
                  </a:cubicBezTo>
                  <a:lnTo>
                    <a:pt x="3213124" y="3935579"/>
                  </a:lnTo>
                  <a:lnTo>
                    <a:pt x="3252485" y="5008100"/>
                  </a:lnTo>
                  <a:lnTo>
                    <a:pt x="2769563" y="5008100"/>
                  </a:lnTo>
                  <a:lnTo>
                    <a:pt x="2824114" y="3521682"/>
                  </a:lnTo>
                  <a:lnTo>
                    <a:pt x="2807362" y="3519508"/>
                  </a:lnTo>
                  <a:cubicBezTo>
                    <a:pt x="2274733" y="3434723"/>
                    <a:pt x="1882462" y="3136898"/>
                    <a:pt x="1913817" y="2826073"/>
                  </a:cubicBezTo>
                  <a:cubicBezTo>
                    <a:pt x="2026324" y="3064735"/>
                    <a:pt x="2354142" y="3260010"/>
                    <a:pt x="2756331" y="3337582"/>
                  </a:cubicBezTo>
                  <a:lnTo>
                    <a:pt x="2811918" y="3345714"/>
                  </a:lnTo>
                  <a:lnTo>
                    <a:pt x="2756624" y="3189087"/>
                  </a:lnTo>
                  <a:cubicBezTo>
                    <a:pt x="2723259" y="3090483"/>
                    <a:pt x="2691551" y="2992791"/>
                    <a:pt x="2661524" y="2896247"/>
                  </a:cubicBezTo>
                  <a:lnTo>
                    <a:pt x="2622858" y="2766189"/>
                  </a:lnTo>
                  <a:lnTo>
                    <a:pt x="2463812" y="2722708"/>
                  </a:lnTo>
                  <a:cubicBezTo>
                    <a:pt x="2249089" y="2660653"/>
                    <a:pt x="2045834" y="2592454"/>
                    <a:pt x="1857955" y="2520406"/>
                  </a:cubicBezTo>
                  <a:lnTo>
                    <a:pt x="1809264" y="2500875"/>
                  </a:lnTo>
                  <a:lnTo>
                    <a:pt x="1635752" y="2532580"/>
                  </a:lnTo>
                  <a:cubicBezTo>
                    <a:pt x="1236631" y="2585296"/>
                    <a:pt x="891131" y="2490926"/>
                    <a:pt x="825445" y="2296458"/>
                  </a:cubicBezTo>
                  <a:lnTo>
                    <a:pt x="825445" y="2296457"/>
                  </a:lnTo>
                  <a:cubicBezTo>
                    <a:pt x="961625" y="2404149"/>
                    <a:pt x="1209540" y="2451505"/>
                    <a:pt x="1486846" y="2430655"/>
                  </a:cubicBezTo>
                  <a:lnTo>
                    <a:pt x="1606496" y="2416928"/>
                  </a:lnTo>
                  <a:lnTo>
                    <a:pt x="1503858" y="2371860"/>
                  </a:lnTo>
                  <a:cubicBezTo>
                    <a:pt x="1283006" y="2270317"/>
                    <a:pt x="1094123" y="2164654"/>
                    <a:pt x="946473" y="2060318"/>
                  </a:cubicBezTo>
                  <a:lnTo>
                    <a:pt x="921412" y="2041334"/>
                  </a:lnTo>
                  <a:lnTo>
                    <a:pt x="737685" y="2015069"/>
                  </a:lnTo>
                  <a:cubicBezTo>
                    <a:pt x="305355" y="1943427"/>
                    <a:pt x="-11625" y="1821459"/>
                    <a:pt x="326" y="1722678"/>
                  </a:cubicBezTo>
                  <a:cubicBezTo>
                    <a:pt x="112442" y="1813983"/>
                    <a:pt x="414676" y="1906022"/>
                    <a:pt x="777560" y="1962577"/>
                  </a:cubicBezTo>
                  <a:lnTo>
                    <a:pt x="829368" y="1969740"/>
                  </a:lnTo>
                  <a:lnTo>
                    <a:pt x="757082" y="1905489"/>
                  </a:lnTo>
                  <a:cubicBezTo>
                    <a:pt x="626957" y="1778430"/>
                    <a:pt x="568499" y="1657696"/>
                    <a:pt x="599802" y="1553924"/>
                  </a:cubicBezTo>
                  <a:cubicBezTo>
                    <a:pt x="818803" y="1869564"/>
                    <a:pt x="1508791" y="2232542"/>
                    <a:pt x="2372118" y="2497531"/>
                  </a:cubicBezTo>
                  <a:lnTo>
                    <a:pt x="2560449" y="2550668"/>
                  </a:lnTo>
                  <a:lnTo>
                    <a:pt x="2501718" y="2332616"/>
                  </a:lnTo>
                  <a:cubicBezTo>
                    <a:pt x="2432087" y="2059555"/>
                    <a:pt x="2378010" y="1801031"/>
                    <a:pt x="2340126" y="1563364"/>
                  </a:cubicBezTo>
                  <a:lnTo>
                    <a:pt x="2333100" y="1513474"/>
                  </a:lnTo>
                  <a:lnTo>
                    <a:pt x="2088085" y="1440038"/>
                  </a:lnTo>
                  <a:cubicBezTo>
                    <a:pt x="1848490" y="1360042"/>
                    <a:pt x="1631897" y="1269570"/>
                    <a:pt x="1449348" y="1175423"/>
                  </a:cubicBezTo>
                  <a:lnTo>
                    <a:pt x="1429121" y="1164504"/>
                  </a:lnTo>
                  <a:lnTo>
                    <a:pt x="1397054" y="1170053"/>
                  </a:lnTo>
                  <a:cubicBezTo>
                    <a:pt x="1019582" y="1227194"/>
                    <a:pt x="701918" y="1153120"/>
                    <a:pt x="670922" y="993905"/>
                  </a:cubicBezTo>
                  <a:cubicBezTo>
                    <a:pt x="758621" y="1066557"/>
                    <a:pt x="924791" y="1104658"/>
                    <a:pt x="1123605" y="1103786"/>
                  </a:cubicBezTo>
                  <a:lnTo>
                    <a:pt x="1299215" y="1091943"/>
                  </a:lnTo>
                  <a:lnTo>
                    <a:pt x="1247336" y="1061118"/>
                  </a:lnTo>
                  <a:cubicBezTo>
                    <a:pt x="970949" y="888320"/>
                    <a:pt x="819169" y="712430"/>
                    <a:pt x="856382" y="573108"/>
                  </a:cubicBezTo>
                  <a:lnTo>
                    <a:pt x="856382" y="573107"/>
                  </a:lnTo>
                  <a:cubicBezTo>
                    <a:pt x="960367" y="729522"/>
                    <a:pt x="1201420" y="899519"/>
                    <a:pt x="1525093" y="1055270"/>
                  </a:cubicBezTo>
                  <a:lnTo>
                    <a:pt x="1641876" y="1107743"/>
                  </a:lnTo>
                  <a:lnTo>
                    <a:pt x="1591134" y="1007254"/>
                  </a:lnTo>
                  <a:cubicBezTo>
                    <a:pt x="1406117" y="605714"/>
                    <a:pt x="1367889" y="255083"/>
                    <a:pt x="1517374" y="165714"/>
                  </a:cubicBezTo>
                  <a:cubicBezTo>
                    <a:pt x="1503825" y="213256"/>
                    <a:pt x="1499198" y="270692"/>
                    <a:pt x="1502822" y="335744"/>
                  </a:cubicBezTo>
                  <a:lnTo>
                    <a:pt x="1513190" y="428275"/>
                  </a:lnTo>
                  <a:lnTo>
                    <a:pt x="1555753" y="361853"/>
                  </a:lnTo>
                  <a:cubicBezTo>
                    <a:pt x="1660746" y="210941"/>
                    <a:pt x="1785813" y="98229"/>
                    <a:pt x="1880357" y="75809"/>
                  </a:cubicBezTo>
                  <a:lnTo>
                    <a:pt x="1905348" y="71972"/>
                  </a:lnTo>
                  <a:lnTo>
                    <a:pt x="1854885" y="104170"/>
                  </a:lnTo>
                  <a:cubicBezTo>
                    <a:pt x="1752345" y="178518"/>
                    <a:pt x="1642001" y="310324"/>
                    <a:pt x="1557611" y="459263"/>
                  </a:cubicBezTo>
                  <a:lnTo>
                    <a:pt x="1529654" y="512345"/>
                  </a:lnTo>
                  <a:lnTo>
                    <a:pt x="1537782" y="551469"/>
                  </a:lnTo>
                  <a:cubicBezTo>
                    <a:pt x="1576701" y="707478"/>
                    <a:pt x="1645951" y="884833"/>
                    <a:pt x="1740180" y="1065302"/>
                  </a:cubicBezTo>
                  <a:lnTo>
                    <a:pt x="1801848" y="1175489"/>
                  </a:lnTo>
                  <a:lnTo>
                    <a:pt x="1949674" y="1233552"/>
                  </a:lnTo>
                  <a:cubicBezTo>
                    <a:pt x="2025886" y="1261532"/>
                    <a:pt x="2104531" y="1288498"/>
                    <a:pt x="2185174" y="1314225"/>
                  </a:cubicBezTo>
                  <a:lnTo>
                    <a:pt x="2310190" y="1350815"/>
                  </a:lnTo>
                  <a:lnTo>
                    <a:pt x="2307664" y="1332884"/>
                  </a:lnTo>
                  <a:cubicBezTo>
                    <a:pt x="2226616" y="663706"/>
                    <a:pt x="2293238" y="201207"/>
                    <a:pt x="2524849" y="116051"/>
                  </a:cubicBezTo>
                  <a:cubicBezTo>
                    <a:pt x="2488970" y="234173"/>
                    <a:pt x="2470082" y="384030"/>
                    <a:pt x="2467172" y="559728"/>
                  </a:cubicBezTo>
                  <a:lnTo>
                    <a:pt x="2468952" y="697572"/>
                  </a:lnTo>
                  <a:lnTo>
                    <a:pt x="2526905" y="664341"/>
                  </a:lnTo>
                  <a:cubicBezTo>
                    <a:pt x="2876841" y="449825"/>
                    <a:pt x="3133601" y="193643"/>
                    <a:pt x="3184718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4B3BE39-6093-4446-90C7-C423AE3CC10B}"/>
                </a:ext>
              </a:extLst>
            </p:cNvPr>
            <p:cNvSpPr/>
            <p:nvPr/>
          </p:nvSpPr>
          <p:spPr>
            <a:xfrm rot="9000000">
              <a:off x="4355574" y="4700607"/>
              <a:ext cx="354643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45C79EA-A6CE-46A0-9655-9D1C114F6E5E}"/>
                </a:ext>
              </a:extLst>
            </p:cNvPr>
            <p:cNvSpPr/>
            <p:nvPr/>
          </p:nvSpPr>
          <p:spPr>
            <a:xfrm rot="9000000" flipH="1">
              <a:off x="1542272" y="4700901"/>
              <a:ext cx="355818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22B395B-B7E2-429F-A4BD-358469A8F304}"/>
                </a:ext>
              </a:extLst>
            </p:cNvPr>
            <p:cNvSpPr/>
            <p:nvPr/>
          </p:nvSpPr>
          <p:spPr>
            <a:xfrm rot="12052010" flipH="1">
              <a:off x="856472" y="3748400"/>
              <a:ext cx="355818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6B2B2A2-CC90-489A-A820-D4675275B888}"/>
                </a:ext>
              </a:extLst>
            </p:cNvPr>
            <p:cNvSpPr/>
            <p:nvPr/>
          </p:nvSpPr>
          <p:spPr>
            <a:xfrm rot="5617984" flipH="1">
              <a:off x="2287571" y="5505821"/>
              <a:ext cx="233763" cy="452166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049D393-F8E9-4D31-A472-3AD78FB75EB8}"/>
                </a:ext>
              </a:extLst>
            </p:cNvPr>
            <p:cNvSpPr/>
            <p:nvPr/>
          </p:nvSpPr>
          <p:spPr>
            <a:xfrm rot="12185906">
              <a:off x="4174223" y="5550555"/>
              <a:ext cx="354643" cy="243385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A79BD1D-4239-4D6A-9261-4C197551FB45}"/>
                </a:ext>
              </a:extLst>
            </p:cNvPr>
            <p:cNvSpPr/>
            <p:nvPr/>
          </p:nvSpPr>
          <p:spPr>
            <a:xfrm rot="15620802" flipH="1">
              <a:off x="3516812" y="5572190"/>
              <a:ext cx="218655" cy="45041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5A17702-30CE-49BB-9E89-600FF135D2DF}"/>
                </a:ext>
              </a:extLst>
            </p:cNvPr>
            <p:cNvGrpSpPr/>
            <p:nvPr/>
          </p:nvGrpSpPr>
          <p:grpSpPr>
            <a:xfrm>
              <a:off x="494295" y="545702"/>
              <a:ext cx="5085778" cy="4225990"/>
              <a:chOff x="494295" y="545702"/>
              <a:chExt cx="5085778" cy="4225990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DD62A33-91F1-4C0C-AD8D-BCCFF8A0B74B}"/>
                  </a:ext>
                </a:extLst>
              </p:cNvPr>
              <p:cNvSpPr/>
              <p:nvPr/>
            </p:nvSpPr>
            <p:spPr>
              <a:xfrm>
                <a:off x="4532895" y="3193651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FA739D4-0820-4308-8113-5ABB2B9A137B}"/>
                  </a:ext>
                </a:extLst>
              </p:cNvPr>
              <p:cNvSpPr/>
              <p:nvPr/>
            </p:nvSpPr>
            <p:spPr>
              <a:xfrm>
                <a:off x="1865895" y="34698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3C2D7B9D-2389-4FDD-86BC-44E5E0976858}"/>
                  </a:ext>
                </a:extLst>
              </p:cNvPr>
              <p:cNvSpPr/>
              <p:nvPr/>
            </p:nvSpPr>
            <p:spPr>
              <a:xfrm>
                <a:off x="494295" y="24030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3047D3EA-1058-4EAD-9B23-E43B73805F77}"/>
                  </a:ext>
                </a:extLst>
              </p:cNvPr>
              <p:cNvSpPr/>
              <p:nvPr/>
            </p:nvSpPr>
            <p:spPr>
              <a:xfrm>
                <a:off x="1112370" y="1488677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ADC2FBB-3710-44A4-97E2-61D53E5CE307}"/>
                  </a:ext>
                </a:extLst>
              </p:cNvPr>
              <p:cNvSpPr/>
              <p:nvPr/>
            </p:nvSpPr>
            <p:spPr>
              <a:xfrm>
                <a:off x="2875545" y="545702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DC6D849-6703-4FF3-80D2-E6D7E8595929}"/>
                  </a:ext>
                </a:extLst>
              </p:cNvPr>
              <p:cNvSpPr/>
              <p:nvPr/>
            </p:nvSpPr>
            <p:spPr>
              <a:xfrm>
                <a:off x="1523567" y="8135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1615F87-72F9-42E3-98B4-958A05E0407E}"/>
                  </a:ext>
                </a:extLst>
              </p:cNvPr>
              <p:cNvSpPr/>
              <p:nvPr/>
            </p:nvSpPr>
            <p:spPr>
              <a:xfrm>
                <a:off x="4152467" y="11279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A4D886D-FC9D-415E-9C08-275CA947C846}"/>
                  </a:ext>
                </a:extLst>
              </p:cNvPr>
              <p:cNvSpPr/>
              <p:nvPr/>
            </p:nvSpPr>
            <p:spPr>
              <a:xfrm>
                <a:off x="4895417" y="15374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28C1500-2E70-4AEC-8138-157C375C6754}"/>
                  </a:ext>
                </a:extLst>
              </p:cNvPr>
              <p:cNvSpPr/>
              <p:nvPr/>
            </p:nvSpPr>
            <p:spPr>
              <a:xfrm>
                <a:off x="3304742" y="19851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DD4833A-E393-4F8C-8CAB-7768FA0B9915}"/>
                  </a:ext>
                </a:extLst>
              </p:cNvPr>
              <p:cNvSpPr/>
              <p:nvPr/>
            </p:nvSpPr>
            <p:spPr>
              <a:xfrm>
                <a:off x="2847542" y="16803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6D9ED3C6-79F0-4EDE-90C2-1835D1B7B446}"/>
                  </a:ext>
                </a:extLst>
              </p:cNvPr>
              <p:cNvSpPr/>
              <p:nvPr/>
            </p:nvSpPr>
            <p:spPr>
              <a:xfrm>
                <a:off x="4314392" y="24899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5E14644-1332-4D2C-A29F-487294BB00EF}"/>
                  </a:ext>
                </a:extLst>
              </p:cNvPr>
              <p:cNvSpPr/>
              <p:nvPr/>
            </p:nvSpPr>
            <p:spPr>
              <a:xfrm>
                <a:off x="4161992" y="36996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C1523932-338D-4556-AEE9-5FB98351ED6F}"/>
                  </a:ext>
                </a:extLst>
              </p:cNvPr>
              <p:cNvSpPr/>
              <p:nvPr/>
            </p:nvSpPr>
            <p:spPr>
              <a:xfrm>
                <a:off x="2999942" y="26138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4F504889-81D2-43B0-8CC2-0CEBF9DE6096}"/>
                  </a:ext>
                </a:extLst>
              </p:cNvPr>
              <p:cNvSpPr/>
              <p:nvPr/>
            </p:nvSpPr>
            <p:spPr>
              <a:xfrm>
                <a:off x="980642" y="29090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99CF1C24-F19C-4845-8940-045C2FF15FEC}"/>
                  </a:ext>
                </a:extLst>
              </p:cNvPr>
              <p:cNvSpPr/>
              <p:nvPr/>
            </p:nvSpPr>
            <p:spPr>
              <a:xfrm>
                <a:off x="1856942" y="17089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F56D740B-A91F-4E77-B40C-4A31C82CEE17}"/>
                  </a:ext>
                </a:extLst>
              </p:cNvPr>
              <p:cNvSpPr/>
              <p:nvPr/>
            </p:nvSpPr>
            <p:spPr>
              <a:xfrm>
                <a:off x="2893590" y="4080422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2030B72A-AFA0-443E-B1D8-AC19B6F95474}"/>
                  </a:ext>
                </a:extLst>
              </p:cNvPr>
              <p:cNvSpPr/>
              <p:nvPr/>
            </p:nvSpPr>
            <p:spPr>
              <a:xfrm>
                <a:off x="4410800" y="34643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8B37A62-2EFA-4EE6-B088-5A978539E2D0}"/>
                  </a:ext>
                </a:extLst>
              </p:cNvPr>
              <p:cNvSpPr/>
              <p:nvPr/>
            </p:nvSpPr>
            <p:spPr>
              <a:xfrm>
                <a:off x="3696425" y="28261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198BC83-771D-428B-BD6A-F8163E41E82E}"/>
                  </a:ext>
                </a:extLst>
              </p:cNvPr>
              <p:cNvSpPr/>
              <p:nvPr/>
            </p:nvSpPr>
            <p:spPr>
              <a:xfrm>
                <a:off x="3544025" y="143550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D0531F3-2EC5-4906-B666-20544B97175C}"/>
                  </a:ext>
                </a:extLst>
              </p:cNvPr>
              <p:cNvSpPr/>
              <p:nvPr/>
            </p:nvSpPr>
            <p:spPr>
              <a:xfrm>
                <a:off x="4458425" y="17974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5DCC4E6-9E08-45A8-B2FB-9185C668681D}"/>
                  </a:ext>
                </a:extLst>
              </p:cNvPr>
              <p:cNvSpPr/>
              <p:nvPr/>
            </p:nvSpPr>
            <p:spPr>
              <a:xfrm>
                <a:off x="1439000" y="119737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C4BBDD2-66C2-44EF-AC0F-70DD9C98CE7F}"/>
                  </a:ext>
                </a:extLst>
              </p:cNvPr>
              <p:cNvSpPr/>
              <p:nvPr/>
            </p:nvSpPr>
            <p:spPr>
              <a:xfrm>
                <a:off x="2572475" y="9021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1E4A7479-2BCF-4606-B5BC-43F374CB4A08}"/>
                  </a:ext>
                </a:extLst>
              </p:cNvPr>
              <p:cNvSpPr/>
              <p:nvPr/>
            </p:nvSpPr>
            <p:spPr>
              <a:xfrm>
                <a:off x="1591400" y="29499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69A7C1B-562E-4C7A-84D0-1A86EE3BF842}"/>
                  </a:ext>
                </a:extLst>
              </p:cNvPr>
              <p:cNvSpPr/>
              <p:nvPr/>
            </p:nvSpPr>
            <p:spPr>
              <a:xfrm>
                <a:off x="1067525" y="25404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CBB7768-CE71-4621-AB84-FB5D09E40BBA}"/>
                  </a:ext>
                </a:extLst>
              </p:cNvPr>
              <p:cNvSpPr/>
              <p:nvPr/>
            </p:nvSpPr>
            <p:spPr>
              <a:xfrm>
                <a:off x="3963125" y="217845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C72503A-15FA-4404-A3C0-EDC419DD24EE}"/>
                  </a:ext>
                </a:extLst>
              </p:cNvPr>
              <p:cNvSpPr/>
              <p:nvPr/>
            </p:nvSpPr>
            <p:spPr>
              <a:xfrm>
                <a:off x="2420075" y="22260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2727DC4-4455-4CA5-8281-DAB544FFA903}"/>
                  </a:ext>
                </a:extLst>
              </p:cNvPr>
              <p:cNvSpPr/>
              <p:nvPr/>
            </p:nvSpPr>
            <p:spPr>
              <a:xfrm>
                <a:off x="3248750" y="308332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44A1926-355F-4B91-B398-320062038934}"/>
                  </a:ext>
                </a:extLst>
              </p:cNvPr>
              <p:cNvSpPr/>
              <p:nvPr/>
            </p:nvSpPr>
            <p:spPr>
              <a:xfrm>
                <a:off x="2237942" y="29757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F8FCC643-BC43-4EFB-A07E-8F9C6B51FCF5}"/>
                  </a:ext>
                </a:extLst>
              </p:cNvPr>
              <p:cNvSpPr/>
              <p:nvPr/>
            </p:nvSpPr>
            <p:spPr>
              <a:xfrm>
                <a:off x="2937204" y="3474320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406C006-67FC-4096-8649-2670C7D6A3FC}"/>
                  </a:ext>
                </a:extLst>
              </p:cNvPr>
              <p:cNvSpPr/>
              <p:nvPr/>
            </p:nvSpPr>
            <p:spPr>
              <a:xfrm>
                <a:off x="3085667" y="38330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9832AFC0-7559-4E7C-8B8A-C6CE0E2321B5}"/>
                  </a:ext>
                </a:extLst>
              </p:cNvPr>
              <p:cNvSpPr/>
              <p:nvPr/>
            </p:nvSpPr>
            <p:spPr>
              <a:xfrm>
                <a:off x="3619067" y="385014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8DD9A97-CF6E-480D-9722-09A083F6C98E}"/>
                  </a:ext>
                </a:extLst>
              </p:cNvPr>
              <p:cNvSpPr/>
              <p:nvPr/>
            </p:nvSpPr>
            <p:spPr>
              <a:xfrm>
                <a:off x="1485467" y="253569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D908D663-456A-4F59-B09A-22288348546A}"/>
                  </a:ext>
                </a:extLst>
              </p:cNvPr>
              <p:cNvSpPr/>
              <p:nvPr/>
            </p:nvSpPr>
            <p:spPr>
              <a:xfrm>
                <a:off x="923807" y="21444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6DDDD8F3-740D-4E02-85C5-0748258370BE}"/>
                  </a:ext>
                </a:extLst>
              </p:cNvPr>
              <p:cNvSpPr/>
              <p:nvPr/>
            </p:nvSpPr>
            <p:spPr>
              <a:xfrm>
                <a:off x="2181107" y="12205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C93BBD69-6DE8-46F9-9D75-201738F568B5}"/>
                  </a:ext>
                </a:extLst>
              </p:cNvPr>
              <p:cNvSpPr/>
              <p:nvPr/>
            </p:nvSpPr>
            <p:spPr>
              <a:xfrm>
                <a:off x="2438282" y="18301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02C0BA1-2B3D-4462-A50B-F53AA7FAC241}"/>
                  </a:ext>
                </a:extLst>
              </p:cNvPr>
              <p:cNvSpPr/>
              <p:nvPr/>
            </p:nvSpPr>
            <p:spPr>
              <a:xfrm>
                <a:off x="3828932" y="18015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3D1F5B5-3A6D-4479-9B95-C5FBD01420D8}"/>
                  </a:ext>
                </a:extLst>
              </p:cNvPr>
              <p:cNvSpPr/>
              <p:nvPr/>
            </p:nvSpPr>
            <p:spPr>
              <a:xfrm>
                <a:off x="3514607" y="239210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7560829-49CB-4A8F-98E0-391C666E2614}"/>
                  </a:ext>
                </a:extLst>
              </p:cNvPr>
              <p:cNvSpPr/>
              <p:nvPr/>
            </p:nvSpPr>
            <p:spPr>
              <a:xfrm>
                <a:off x="3343157" y="34684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BB88A54-13B2-40B9-A054-3D3BC3372029}"/>
                  </a:ext>
                </a:extLst>
              </p:cNvPr>
              <p:cNvSpPr/>
              <p:nvPr/>
            </p:nvSpPr>
            <p:spPr>
              <a:xfrm>
                <a:off x="4676657" y="28825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C9C0FD70-3E5A-45DC-9FD4-CCDAF3C1A071}"/>
                  </a:ext>
                </a:extLst>
              </p:cNvPr>
              <p:cNvSpPr/>
              <p:nvPr/>
            </p:nvSpPr>
            <p:spPr>
              <a:xfrm>
                <a:off x="2219207" y="37588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14500D2C-47F6-4281-88BA-0445D090A42D}"/>
                  </a:ext>
                </a:extLst>
              </p:cNvPr>
              <p:cNvSpPr/>
              <p:nvPr/>
            </p:nvSpPr>
            <p:spPr>
              <a:xfrm>
                <a:off x="1752482" y="3444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2794DA0-F0D6-40C2-B0C8-0916E0360ED7}"/>
                  </a:ext>
                </a:extLst>
              </p:cNvPr>
              <p:cNvSpPr/>
              <p:nvPr/>
            </p:nvSpPr>
            <p:spPr>
              <a:xfrm>
                <a:off x="3295532" y="11871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A12295F-61B9-4B56-A9BA-C55296CE35A0}"/>
                  </a:ext>
                </a:extLst>
              </p:cNvPr>
              <p:cNvSpPr/>
              <p:nvPr/>
            </p:nvSpPr>
            <p:spPr>
              <a:xfrm>
                <a:off x="2143007" y="91088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D573B48-9244-4916-A5E2-DCCA9B466FE1}"/>
                  </a:ext>
                </a:extLst>
              </p:cNvPr>
              <p:cNvSpPr/>
              <p:nvPr/>
            </p:nvSpPr>
            <p:spPr>
              <a:xfrm>
                <a:off x="4362332" y="29206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B432A597-6304-4691-85E9-4C7B04BCF6BA}"/>
                  </a:ext>
                </a:extLst>
              </p:cNvPr>
              <p:cNvSpPr/>
              <p:nvPr/>
            </p:nvSpPr>
            <p:spPr>
              <a:xfrm>
                <a:off x="2304932" y="26539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A3267E4A-F013-4E7E-98DE-CB6CB82575FC}"/>
                  </a:ext>
                </a:extLst>
              </p:cNvPr>
              <p:cNvSpPr/>
              <p:nvPr/>
            </p:nvSpPr>
            <p:spPr>
              <a:xfrm>
                <a:off x="1495307" y="17205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1A72415-688D-44C8-8985-A5F57824D4ED}"/>
                  </a:ext>
                </a:extLst>
              </p:cNvPr>
              <p:cNvSpPr/>
              <p:nvPr/>
            </p:nvSpPr>
            <p:spPr>
              <a:xfrm>
                <a:off x="2590682" y="3825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6EABB0F1-49B6-4EBE-AE07-58ABB7F02654}"/>
                  </a:ext>
                </a:extLst>
              </p:cNvPr>
              <p:cNvSpPr/>
              <p:nvPr/>
            </p:nvSpPr>
            <p:spPr>
              <a:xfrm>
                <a:off x="2876117" y="29662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5D7861D-AEF8-41D4-87F4-55D23EB13A2D}"/>
                  </a:ext>
                </a:extLst>
              </p:cNvPr>
              <p:cNvSpPr/>
              <p:nvPr/>
            </p:nvSpPr>
            <p:spPr>
              <a:xfrm>
                <a:off x="2038232" y="20348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CEFC70A-B3D8-4387-861C-C56BF002F0A4}"/>
                  </a:ext>
                </a:extLst>
              </p:cNvPr>
              <p:cNvSpPr/>
              <p:nvPr/>
            </p:nvSpPr>
            <p:spPr>
              <a:xfrm>
                <a:off x="2609732" y="32064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B8B44BB6-EF34-48C6-85C7-7E3AE739CE5B}"/>
                  </a:ext>
                </a:extLst>
              </p:cNvPr>
              <p:cNvSpPr/>
              <p:nvPr/>
            </p:nvSpPr>
            <p:spPr>
              <a:xfrm>
                <a:off x="3401150" y="7211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80B74F73-4218-4B30-B53A-06FEF08868AA}"/>
              </a:ext>
            </a:extLst>
          </p:cNvPr>
          <p:cNvGrpSpPr/>
          <p:nvPr/>
        </p:nvGrpSpPr>
        <p:grpSpPr>
          <a:xfrm>
            <a:off x="828953" y="1308101"/>
            <a:ext cx="2417789" cy="1934450"/>
            <a:chOff x="2224355" y="2657720"/>
            <a:chExt cx="2002795" cy="1602417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B7914EEE-D693-409C-8282-9563E13F36CF}"/>
                </a:ext>
              </a:extLst>
            </p:cNvPr>
            <p:cNvGrpSpPr/>
            <p:nvPr/>
          </p:nvGrpSpPr>
          <p:grpSpPr>
            <a:xfrm rot="2641641">
              <a:off x="2822085" y="3660803"/>
              <a:ext cx="291165" cy="599334"/>
              <a:chOff x="4524263" y="3032606"/>
              <a:chExt cx="281102" cy="801088"/>
            </a:xfrm>
          </p:grpSpPr>
          <p:sp>
            <p:nvSpPr>
              <p:cNvPr id="191" name="楕円 329">
                <a:extLst>
                  <a:ext uri="{FF2B5EF4-FFF2-40B4-BE49-F238E27FC236}">
                    <a16:creationId xmlns:a16="http://schemas.microsoft.com/office/drawing/2014/main" id="{0DBBDAE9-A2AF-436D-B528-3A4B902EDF09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CCED332-549D-4E84-8EB0-4F1E6AC84281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C316B4F6-112C-475E-83EA-9CC2CC506E0C}"/>
                </a:ext>
              </a:extLst>
            </p:cNvPr>
            <p:cNvGrpSpPr/>
            <p:nvPr/>
          </p:nvGrpSpPr>
          <p:grpSpPr>
            <a:xfrm rot="19806768">
              <a:off x="3242565" y="3550564"/>
              <a:ext cx="291165" cy="599334"/>
              <a:chOff x="4524263" y="3032606"/>
              <a:chExt cx="281102" cy="801088"/>
            </a:xfrm>
          </p:grpSpPr>
          <p:sp>
            <p:nvSpPr>
              <p:cNvPr id="189" name="楕円 329">
                <a:extLst>
                  <a:ext uri="{FF2B5EF4-FFF2-40B4-BE49-F238E27FC236}">
                    <a16:creationId xmlns:a16="http://schemas.microsoft.com/office/drawing/2014/main" id="{1CCBEF3B-30AE-4E18-BED3-9ED3973C481C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25D896E6-23EB-48B2-960A-64B3A5F43FFC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B45C5C93-6D5C-48E4-81E6-2456199E92E0}"/>
                </a:ext>
              </a:extLst>
            </p:cNvPr>
            <p:cNvGrpSpPr/>
            <p:nvPr/>
          </p:nvGrpSpPr>
          <p:grpSpPr>
            <a:xfrm rot="17444667">
              <a:off x="3615167" y="3514190"/>
              <a:ext cx="328741" cy="895224"/>
              <a:chOff x="4524263" y="3032606"/>
              <a:chExt cx="281102" cy="801088"/>
            </a:xfrm>
          </p:grpSpPr>
          <p:sp>
            <p:nvSpPr>
              <p:cNvPr id="187" name="楕円 329">
                <a:extLst>
                  <a:ext uri="{FF2B5EF4-FFF2-40B4-BE49-F238E27FC236}">
                    <a16:creationId xmlns:a16="http://schemas.microsoft.com/office/drawing/2014/main" id="{3F85D85E-6C4A-42EA-8B72-3321EDE4B3D4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4D7DD107-52AE-4B65-8965-057F0EC6983A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7E45C997-5668-4956-BD04-DB374BBDB7CB}"/>
                </a:ext>
              </a:extLst>
            </p:cNvPr>
            <p:cNvGrpSpPr/>
            <p:nvPr/>
          </p:nvGrpSpPr>
          <p:grpSpPr>
            <a:xfrm rot="3392716">
              <a:off x="2507596" y="3412157"/>
              <a:ext cx="328741" cy="895224"/>
              <a:chOff x="4524263" y="3032606"/>
              <a:chExt cx="281102" cy="801088"/>
            </a:xfrm>
          </p:grpSpPr>
          <p:sp>
            <p:nvSpPr>
              <p:cNvPr id="185" name="楕円 329">
                <a:extLst>
                  <a:ext uri="{FF2B5EF4-FFF2-40B4-BE49-F238E27FC236}">
                    <a16:creationId xmlns:a16="http://schemas.microsoft.com/office/drawing/2014/main" id="{052FA8CE-5E19-4E10-A76F-852E803D7517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8CC2EE45-884B-4906-9BD2-76AB02FFB89B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5E801543-38C1-404F-BE69-B74260526C30}"/>
                </a:ext>
              </a:extLst>
            </p:cNvPr>
            <p:cNvGrpSpPr/>
            <p:nvPr/>
          </p:nvGrpSpPr>
          <p:grpSpPr>
            <a:xfrm rot="4681425">
              <a:off x="2785884" y="2618801"/>
              <a:ext cx="698348" cy="776186"/>
              <a:chOff x="3783164" y="3030198"/>
              <a:chExt cx="781692" cy="989843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6E81CC7C-C291-412E-8C1F-9F7446DC1C10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64D68EBC-9525-4503-95FD-FCB61CADF732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73059FC3-AA47-46A2-BD45-1826E8AD14B1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B320D3D8-AF6B-4D02-A5F7-90C85455FB73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E50BC3B4-4C02-4375-B2A8-B96DFC940206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275F44E2-02B5-4190-9A72-651B7AD96DFD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D867A421-B67A-4BB8-B429-4CDA7E040337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6540F98A-52C0-4C7E-9165-7DCB1133957F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62C3478-5F94-4A64-848A-CDA7E99DBE2C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84B8F763-9F7C-4FF2-AFA6-CDC2903854B8}"/>
                </a:ext>
              </a:extLst>
            </p:cNvPr>
            <p:cNvGrpSpPr/>
            <p:nvPr/>
          </p:nvGrpSpPr>
          <p:grpSpPr>
            <a:xfrm>
              <a:off x="2301942" y="3033199"/>
              <a:ext cx="698348" cy="843454"/>
              <a:chOff x="3783164" y="3030198"/>
              <a:chExt cx="781692" cy="989843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932DB0C6-F5B1-429A-BFC0-05192D9019FA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0804B29A-3EF8-4DD7-95F8-92E318067887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A98C9557-407D-4708-A0BC-95EE2234775E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E9B650FA-7A63-4841-BDF2-64B8C03ABC1E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2AD5153C-37D9-4094-9E15-8FB72054E470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7A5889AD-4CC8-4D99-A7DD-F31014E8AEB0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0FB3718C-DEDA-4478-AD08-FB60836DD071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9FA0E0B0-7C8E-45A7-B100-A81D0975920D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B0F79AA9-A86C-4118-96C7-36E17D3E15DA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EC38CB12-374B-489B-AEE0-29917CF3FCED}"/>
                </a:ext>
              </a:extLst>
            </p:cNvPr>
            <p:cNvGrpSpPr/>
            <p:nvPr/>
          </p:nvGrpSpPr>
          <p:grpSpPr>
            <a:xfrm rot="9737448">
              <a:off x="3310366" y="2831900"/>
              <a:ext cx="607836" cy="628440"/>
              <a:chOff x="3783164" y="3030198"/>
              <a:chExt cx="781692" cy="989843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C46DFF4A-8344-41AF-939A-94ED9949BC7F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87FE11D1-8F48-4147-8F12-4D70329B8F21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7040436A-07B0-4E34-99AF-23744A387092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485F8E91-2FF5-4F8F-9981-75AC26208496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45EC42E1-0DF0-499D-BA3E-CDEB593E2473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7C6D2CBB-176D-4062-990C-6BCF207C74C9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DCAD68A8-6D07-49A3-A6B9-ADE0C2F67F87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860990AD-7FDE-4652-B998-58B79A768331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A8B2BAB9-3AB5-436A-A27D-ABF8024F7B09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30BA549F-E6E0-471E-888F-A08B1F1A5FEA}"/>
                </a:ext>
              </a:extLst>
            </p:cNvPr>
            <p:cNvGrpSpPr/>
            <p:nvPr/>
          </p:nvGrpSpPr>
          <p:grpSpPr>
            <a:xfrm rot="11460012">
              <a:off x="3484763" y="3277893"/>
              <a:ext cx="607836" cy="752296"/>
              <a:chOff x="3783164" y="3030198"/>
              <a:chExt cx="781692" cy="989843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6F4DC2C4-6FCC-4F65-912D-92ECBF093BE3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9D8072C6-188A-4120-9EEE-BCFD4CC8BD45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8F41A564-F2F2-448F-9BDC-FE4C8870F0CF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4566FA31-68F0-46ED-A3F8-AD3A3CD31A7A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CE6C4F51-880E-4AC9-9F2B-457D27F344FA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D3C37289-5335-44ED-9B42-19576805E116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A02F423B-900E-4369-98E8-E4132ABE3206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6F6ECCF9-3377-45CA-84EC-36C90034F961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C8DDD98C-9467-4D46-8E7E-7227B26E1F7C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D3B74F2D-910B-4335-A735-E2214F01B8D6}"/>
                </a:ext>
              </a:extLst>
            </p:cNvPr>
            <p:cNvGrpSpPr/>
            <p:nvPr/>
          </p:nvGrpSpPr>
          <p:grpSpPr>
            <a:xfrm>
              <a:off x="2772557" y="3116252"/>
              <a:ext cx="893278" cy="883993"/>
              <a:chOff x="2461486" y="2817885"/>
              <a:chExt cx="893278" cy="883993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62FBB946-1435-4023-B624-D00C63FD2173}"/>
                  </a:ext>
                </a:extLst>
              </p:cNvPr>
              <p:cNvSpPr/>
              <p:nvPr/>
            </p:nvSpPr>
            <p:spPr>
              <a:xfrm>
                <a:off x="2461486" y="2817885"/>
                <a:ext cx="893278" cy="883993"/>
              </a:xfrm>
              <a:custGeom>
                <a:avLst/>
                <a:gdLst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55497 h 883993"/>
                  <a:gd name="connsiteX14" fmla="*/ 553315 w 893278"/>
                  <a:gd name="connsiteY14" fmla="*/ 584166 h 883993"/>
                  <a:gd name="connsiteX15" fmla="*/ 596040 w 893278"/>
                  <a:gd name="connsiteY15" fmla="*/ 687313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55497 h 883993"/>
                  <a:gd name="connsiteX14" fmla="*/ 569984 w 893278"/>
                  <a:gd name="connsiteY14" fmla="*/ 607979 h 883993"/>
                  <a:gd name="connsiteX15" fmla="*/ 596040 w 893278"/>
                  <a:gd name="connsiteY15" fmla="*/ 687313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55497 h 883993"/>
                  <a:gd name="connsiteX14" fmla="*/ 569984 w 893278"/>
                  <a:gd name="connsiteY14" fmla="*/ 607979 h 883993"/>
                  <a:gd name="connsiteX15" fmla="*/ 603183 w 893278"/>
                  <a:gd name="connsiteY15" fmla="*/ 701601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76928 h 883993"/>
                  <a:gd name="connsiteX14" fmla="*/ 569984 w 893278"/>
                  <a:gd name="connsiteY14" fmla="*/ 607979 h 883993"/>
                  <a:gd name="connsiteX15" fmla="*/ 603183 w 893278"/>
                  <a:gd name="connsiteY15" fmla="*/ 701601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76928 h 883993"/>
                  <a:gd name="connsiteX14" fmla="*/ 569984 w 893278"/>
                  <a:gd name="connsiteY14" fmla="*/ 607979 h 883993"/>
                  <a:gd name="connsiteX15" fmla="*/ 603183 w 893278"/>
                  <a:gd name="connsiteY15" fmla="*/ 701601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85214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893278" h="883993">
                    <a:moveTo>
                      <a:pt x="487088" y="129"/>
                    </a:moveTo>
                    <a:cubicBezTo>
                      <a:pt x="519382" y="3209"/>
                      <a:pt x="571116" y="60416"/>
                      <a:pt x="600500" y="73862"/>
                    </a:cubicBezTo>
                    <a:cubicBezTo>
                      <a:pt x="639680" y="91790"/>
                      <a:pt x="669157" y="99726"/>
                      <a:pt x="697900" y="126282"/>
                    </a:cubicBezTo>
                    <a:cubicBezTo>
                      <a:pt x="726641" y="152838"/>
                      <a:pt x="745420" y="188440"/>
                      <a:pt x="769534" y="225599"/>
                    </a:cubicBezTo>
                    <a:cubicBezTo>
                      <a:pt x="793649" y="262757"/>
                      <a:pt x="890346" y="316019"/>
                      <a:pt x="842586" y="349236"/>
                    </a:cubicBezTo>
                    <a:cubicBezTo>
                      <a:pt x="824676" y="361693"/>
                      <a:pt x="777549" y="382342"/>
                      <a:pt x="722666" y="400702"/>
                    </a:cubicBezTo>
                    <a:lnTo>
                      <a:pt x="715997" y="402727"/>
                    </a:lnTo>
                    <a:lnTo>
                      <a:pt x="760215" y="407275"/>
                    </a:lnTo>
                    <a:cubicBezTo>
                      <a:pt x="806127" y="412651"/>
                      <a:pt x="844322" y="419180"/>
                      <a:pt x="863701" y="425616"/>
                    </a:cubicBezTo>
                    <a:cubicBezTo>
                      <a:pt x="932603" y="448504"/>
                      <a:pt x="860129" y="512211"/>
                      <a:pt x="855692" y="546778"/>
                    </a:cubicBezTo>
                    <a:cubicBezTo>
                      <a:pt x="851254" y="581344"/>
                      <a:pt x="849464" y="607676"/>
                      <a:pt x="837075" y="633013"/>
                    </a:cubicBezTo>
                    <a:cubicBezTo>
                      <a:pt x="824687" y="658350"/>
                      <a:pt x="803130" y="673658"/>
                      <a:pt x="781365" y="698801"/>
                    </a:cubicBezTo>
                    <a:cubicBezTo>
                      <a:pt x="759600" y="723943"/>
                      <a:pt x="732941" y="787513"/>
                      <a:pt x="706484" y="783868"/>
                    </a:cubicBezTo>
                    <a:cubicBezTo>
                      <a:pt x="680027" y="780223"/>
                      <a:pt x="645369" y="706243"/>
                      <a:pt x="622619" y="676928"/>
                    </a:cubicBezTo>
                    <a:cubicBezTo>
                      <a:pt x="599869" y="647613"/>
                      <a:pt x="592078" y="629877"/>
                      <a:pt x="569984" y="607979"/>
                    </a:cubicBezTo>
                    <a:cubicBezTo>
                      <a:pt x="584226" y="642361"/>
                      <a:pt x="588941" y="667219"/>
                      <a:pt x="603183" y="701601"/>
                    </a:cubicBezTo>
                    <a:cubicBezTo>
                      <a:pt x="623857" y="742743"/>
                      <a:pt x="663447" y="782569"/>
                      <a:pt x="654319" y="805191"/>
                    </a:cubicBezTo>
                    <a:cubicBezTo>
                      <a:pt x="645191" y="827813"/>
                      <a:pt x="584595" y="824199"/>
                      <a:pt x="548416" y="837333"/>
                    </a:cubicBezTo>
                    <a:cubicBezTo>
                      <a:pt x="512238" y="850467"/>
                      <a:pt x="472175" y="883992"/>
                      <a:pt x="437249" y="883993"/>
                    </a:cubicBezTo>
                    <a:cubicBezTo>
                      <a:pt x="402323" y="883993"/>
                      <a:pt x="367747" y="850711"/>
                      <a:pt x="338865" y="837333"/>
                    </a:cubicBezTo>
                    <a:cubicBezTo>
                      <a:pt x="309984" y="823955"/>
                      <a:pt x="277689" y="827250"/>
                      <a:pt x="263956" y="803721"/>
                    </a:cubicBezTo>
                    <a:cubicBezTo>
                      <a:pt x="250224" y="780192"/>
                      <a:pt x="250176" y="708792"/>
                      <a:pt x="256471" y="696159"/>
                    </a:cubicBezTo>
                    <a:lnTo>
                      <a:pt x="259190" y="691696"/>
                    </a:lnTo>
                    <a:lnTo>
                      <a:pt x="234072" y="709370"/>
                    </a:lnTo>
                    <a:cubicBezTo>
                      <a:pt x="224974" y="714989"/>
                      <a:pt x="233525" y="728295"/>
                      <a:pt x="209318" y="721841"/>
                    </a:cubicBezTo>
                    <a:cubicBezTo>
                      <a:pt x="185112" y="715387"/>
                      <a:pt x="123399" y="688649"/>
                      <a:pt x="88834" y="670645"/>
                    </a:cubicBezTo>
                    <a:cubicBezTo>
                      <a:pt x="54269" y="652641"/>
                      <a:pt x="11057" y="645569"/>
                      <a:pt x="1929" y="613819"/>
                    </a:cubicBezTo>
                    <a:cubicBezTo>
                      <a:pt x="-7199" y="582070"/>
                      <a:pt x="18167" y="515727"/>
                      <a:pt x="34066" y="480146"/>
                    </a:cubicBezTo>
                    <a:cubicBezTo>
                      <a:pt x="49965" y="444564"/>
                      <a:pt x="71853" y="415002"/>
                      <a:pt x="97322" y="400327"/>
                    </a:cubicBezTo>
                    <a:cubicBezTo>
                      <a:pt x="122791" y="385652"/>
                      <a:pt x="149171" y="391156"/>
                      <a:pt x="186881" y="392096"/>
                    </a:cubicBezTo>
                    <a:lnTo>
                      <a:pt x="216192" y="385214"/>
                    </a:lnTo>
                    <a:lnTo>
                      <a:pt x="142713" y="369106"/>
                    </a:lnTo>
                    <a:cubicBezTo>
                      <a:pt x="115067" y="356854"/>
                      <a:pt x="89771" y="361744"/>
                      <a:pt x="81585" y="330642"/>
                    </a:cubicBezTo>
                    <a:cubicBezTo>
                      <a:pt x="73399" y="299539"/>
                      <a:pt x="83706" y="225515"/>
                      <a:pt x="93596" y="182490"/>
                    </a:cubicBezTo>
                    <a:cubicBezTo>
                      <a:pt x="103486" y="139464"/>
                      <a:pt x="117109" y="93522"/>
                      <a:pt x="140921" y="72488"/>
                    </a:cubicBezTo>
                    <a:cubicBezTo>
                      <a:pt x="164734" y="51454"/>
                      <a:pt x="202585" y="65042"/>
                      <a:pt x="236471" y="56284"/>
                    </a:cubicBezTo>
                    <a:cubicBezTo>
                      <a:pt x="270356" y="47525"/>
                      <a:pt x="317388" y="24077"/>
                      <a:pt x="344233" y="19939"/>
                    </a:cubicBezTo>
                    <a:cubicBezTo>
                      <a:pt x="371077" y="15801"/>
                      <a:pt x="385323" y="24987"/>
                      <a:pt x="397539" y="31455"/>
                    </a:cubicBezTo>
                    <a:cubicBezTo>
                      <a:pt x="446405" y="57329"/>
                      <a:pt x="424881" y="163654"/>
                      <a:pt x="434113" y="227732"/>
                    </a:cubicBezTo>
                    <a:lnTo>
                      <a:pt x="445943" y="269046"/>
                    </a:lnTo>
                    <a:cubicBezTo>
                      <a:pt x="445438" y="254486"/>
                      <a:pt x="444934" y="239927"/>
                      <a:pt x="444429" y="225367"/>
                    </a:cubicBezTo>
                    <a:cubicBezTo>
                      <a:pt x="443983" y="137261"/>
                      <a:pt x="453028" y="47970"/>
                      <a:pt x="462822" y="18716"/>
                    </a:cubicBezTo>
                    <a:cubicBezTo>
                      <a:pt x="467718" y="4089"/>
                      <a:pt x="476323" y="-898"/>
                      <a:pt x="487088" y="12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FF0066"/>
                  </a:gs>
                  <a:gs pos="7000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AD32EE3-E0C6-476B-B908-31B0F4C07D5E}"/>
                  </a:ext>
                </a:extLst>
              </p:cNvPr>
              <p:cNvSpPr/>
              <p:nvPr/>
            </p:nvSpPr>
            <p:spPr>
              <a:xfrm rot="5400000">
                <a:off x="2757376" y="3105718"/>
                <a:ext cx="301496" cy="308326"/>
              </a:xfrm>
              <a:custGeom>
                <a:avLst/>
                <a:gdLst>
                  <a:gd name="connsiteX0" fmla="*/ 213953 w 410823"/>
                  <a:gd name="connsiteY0" fmla="*/ 181253 h 420131"/>
                  <a:gd name="connsiteX1" fmla="*/ 219845 w 410823"/>
                  <a:gd name="connsiteY1" fmla="*/ 167493 h 420131"/>
                  <a:gd name="connsiteX2" fmla="*/ 251798 w 410823"/>
                  <a:gd name="connsiteY2" fmla="*/ 121193 h 420131"/>
                  <a:gd name="connsiteX3" fmla="*/ 270766 w 410823"/>
                  <a:gd name="connsiteY3" fmla="*/ 99943 h 420131"/>
                  <a:gd name="connsiteX4" fmla="*/ 266674 w 410823"/>
                  <a:gd name="connsiteY4" fmla="*/ 93003 h 420131"/>
                  <a:gd name="connsiteX5" fmla="*/ 305567 w 410823"/>
                  <a:gd name="connsiteY5" fmla="*/ 65765 h 420131"/>
                  <a:gd name="connsiteX6" fmla="*/ 331747 w 410823"/>
                  <a:gd name="connsiteY6" fmla="*/ 71559 h 420131"/>
                  <a:gd name="connsiteX7" fmla="*/ 341816 w 410823"/>
                  <a:gd name="connsiteY7" fmla="*/ 88637 h 420131"/>
                  <a:gd name="connsiteX8" fmla="*/ 302923 w 410823"/>
                  <a:gd name="connsiteY8" fmla="*/ 115874 h 420131"/>
                  <a:gd name="connsiteX9" fmla="*/ 290622 w 410823"/>
                  <a:gd name="connsiteY9" fmla="*/ 113152 h 420131"/>
                  <a:gd name="connsiteX10" fmla="*/ 249250 w 410823"/>
                  <a:gd name="connsiteY10" fmla="*/ 160362 h 420131"/>
                  <a:gd name="connsiteX11" fmla="*/ 229623 w 410823"/>
                  <a:gd name="connsiteY11" fmla="*/ 191474 h 420131"/>
                  <a:gd name="connsiteX12" fmla="*/ 231320 w 410823"/>
                  <a:gd name="connsiteY12" fmla="*/ 190989 h 420131"/>
                  <a:gd name="connsiteX13" fmla="*/ 298651 w 410823"/>
                  <a:gd name="connsiteY13" fmla="*/ 182225 h 420131"/>
                  <a:gd name="connsiteX14" fmla="*/ 333244 w 410823"/>
                  <a:gd name="connsiteY14" fmla="*/ 180877 h 420131"/>
                  <a:gd name="connsiteX15" fmla="*/ 335719 w 410823"/>
                  <a:gd name="connsiteY15" fmla="*/ 174044 h 420131"/>
                  <a:gd name="connsiteX16" fmla="*/ 392564 w 410823"/>
                  <a:gd name="connsiteY16" fmla="*/ 181377 h 420131"/>
                  <a:gd name="connsiteX17" fmla="*/ 410023 w 410823"/>
                  <a:gd name="connsiteY17" fmla="*/ 201230 h 420131"/>
                  <a:gd name="connsiteX18" fmla="*/ 403934 w 410823"/>
                  <a:gd name="connsiteY18" fmla="*/ 218044 h 420131"/>
                  <a:gd name="connsiteX19" fmla="*/ 347088 w 410823"/>
                  <a:gd name="connsiteY19" fmla="*/ 210711 h 420131"/>
                  <a:gd name="connsiteX20" fmla="*/ 338884 w 410823"/>
                  <a:gd name="connsiteY20" fmla="*/ 201383 h 420131"/>
                  <a:gd name="connsiteX21" fmla="*/ 262691 w 410823"/>
                  <a:gd name="connsiteY21" fmla="*/ 204855 h 420131"/>
                  <a:gd name="connsiteX22" fmla="*/ 214401 w 410823"/>
                  <a:gd name="connsiteY22" fmla="*/ 212636 h 420131"/>
                  <a:gd name="connsiteX23" fmla="*/ 214401 w 410823"/>
                  <a:gd name="connsiteY23" fmla="*/ 195833 h 420131"/>
                  <a:gd name="connsiteX24" fmla="*/ 225434 w 410823"/>
                  <a:gd name="connsiteY24" fmla="*/ 192674 h 420131"/>
                  <a:gd name="connsiteX25" fmla="*/ 188210 w 410823"/>
                  <a:gd name="connsiteY25" fmla="*/ 385612 h 420131"/>
                  <a:gd name="connsiteX26" fmla="*/ 201771 w 410823"/>
                  <a:gd name="connsiteY26" fmla="*/ 353375 h 420131"/>
                  <a:gd name="connsiteX27" fmla="*/ 213005 w 410823"/>
                  <a:gd name="connsiteY27" fmla="*/ 344783 h 420131"/>
                  <a:gd name="connsiteX28" fmla="*/ 208823 w 410823"/>
                  <a:gd name="connsiteY28" fmla="*/ 264978 h 420131"/>
                  <a:gd name="connsiteX29" fmla="*/ 199453 w 410823"/>
                  <a:gd name="connsiteY29" fmla="*/ 214399 h 420131"/>
                  <a:gd name="connsiteX30" fmla="*/ 219689 w 410823"/>
                  <a:gd name="connsiteY30" fmla="*/ 214399 h 420131"/>
                  <a:gd name="connsiteX31" fmla="*/ 224343 w 410823"/>
                  <a:gd name="connsiteY31" fmla="*/ 228537 h 420131"/>
                  <a:gd name="connsiteX32" fmla="*/ 234222 w 410823"/>
                  <a:gd name="connsiteY32" fmla="*/ 218605 h 420131"/>
                  <a:gd name="connsiteX33" fmla="*/ 247982 w 410823"/>
                  <a:gd name="connsiteY33" fmla="*/ 224497 h 420131"/>
                  <a:gd name="connsiteX34" fmla="*/ 294284 w 410823"/>
                  <a:gd name="connsiteY34" fmla="*/ 256450 h 420131"/>
                  <a:gd name="connsiteX35" fmla="*/ 315534 w 410823"/>
                  <a:gd name="connsiteY35" fmla="*/ 275419 h 420131"/>
                  <a:gd name="connsiteX36" fmla="*/ 322473 w 410823"/>
                  <a:gd name="connsiteY36" fmla="*/ 271328 h 420131"/>
                  <a:gd name="connsiteX37" fmla="*/ 349711 w 410823"/>
                  <a:gd name="connsiteY37" fmla="*/ 310221 h 420131"/>
                  <a:gd name="connsiteX38" fmla="*/ 343917 w 410823"/>
                  <a:gd name="connsiteY38" fmla="*/ 336400 h 420131"/>
                  <a:gd name="connsiteX39" fmla="*/ 326840 w 410823"/>
                  <a:gd name="connsiteY39" fmla="*/ 346469 h 420131"/>
                  <a:gd name="connsiteX40" fmla="*/ 299602 w 410823"/>
                  <a:gd name="connsiteY40" fmla="*/ 307576 h 420131"/>
                  <a:gd name="connsiteX41" fmla="*/ 302324 w 410823"/>
                  <a:gd name="connsiteY41" fmla="*/ 295275 h 420131"/>
                  <a:gd name="connsiteX42" fmla="*/ 255114 w 410823"/>
                  <a:gd name="connsiteY42" fmla="*/ 253903 h 420131"/>
                  <a:gd name="connsiteX43" fmla="*/ 226038 w 410823"/>
                  <a:gd name="connsiteY43" fmla="*/ 235560 h 420131"/>
                  <a:gd name="connsiteX44" fmla="*/ 236077 w 410823"/>
                  <a:gd name="connsiteY44" fmla="*/ 302642 h 420131"/>
                  <a:gd name="connsiteX45" fmla="*/ 237700 w 410823"/>
                  <a:gd name="connsiteY45" fmla="*/ 338875 h 420131"/>
                  <a:gd name="connsiteX46" fmla="*/ 245929 w 410823"/>
                  <a:gd name="connsiteY46" fmla="*/ 341467 h 420131"/>
                  <a:gd name="connsiteX47" fmla="*/ 237097 w 410823"/>
                  <a:gd name="connsiteY47" fmla="*/ 401007 h 420131"/>
                  <a:gd name="connsiteX48" fmla="*/ 213189 w 410823"/>
                  <a:gd name="connsiteY48" fmla="*/ 419293 h 420131"/>
                  <a:gd name="connsiteX49" fmla="*/ 192940 w 410823"/>
                  <a:gd name="connsiteY49" fmla="*/ 412915 h 420131"/>
                  <a:gd name="connsiteX50" fmla="*/ 188210 w 410823"/>
                  <a:gd name="connsiteY50" fmla="*/ 385612 h 420131"/>
                  <a:gd name="connsiteX51" fmla="*/ 61111 w 410823"/>
                  <a:gd name="connsiteY51" fmla="*/ 109909 h 420131"/>
                  <a:gd name="connsiteX52" fmla="*/ 66906 w 410823"/>
                  <a:gd name="connsiteY52" fmla="*/ 83729 h 420131"/>
                  <a:gd name="connsiteX53" fmla="*/ 83983 w 410823"/>
                  <a:gd name="connsiteY53" fmla="*/ 73659 h 420131"/>
                  <a:gd name="connsiteX54" fmla="*/ 111221 w 410823"/>
                  <a:gd name="connsiteY54" fmla="*/ 112552 h 420131"/>
                  <a:gd name="connsiteX55" fmla="*/ 108499 w 410823"/>
                  <a:gd name="connsiteY55" fmla="*/ 124854 h 420131"/>
                  <a:gd name="connsiteX56" fmla="*/ 155709 w 410823"/>
                  <a:gd name="connsiteY56" fmla="*/ 166226 h 420131"/>
                  <a:gd name="connsiteX57" fmla="*/ 184789 w 410823"/>
                  <a:gd name="connsiteY57" fmla="*/ 184571 h 420131"/>
                  <a:gd name="connsiteX58" fmla="*/ 174749 w 410823"/>
                  <a:gd name="connsiteY58" fmla="*/ 117487 h 420131"/>
                  <a:gd name="connsiteX59" fmla="*/ 173126 w 410823"/>
                  <a:gd name="connsiteY59" fmla="*/ 81255 h 420131"/>
                  <a:gd name="connsiteX60" fmla="*/ 164898 w 410823"/>
                  <a:gd name="connsiteY60" fmla="*/ 78663 h 420131"/>
                  <a:gd name="connsiteX61" fmla="*/ 160169 w 410823"/>
                  <a:gd name="connsiteY61" fmla="*/ 51360 h 420131"/>
                  <a:gd name="connsiteX62" fmla="*/ 173729 w 410823"/>
                  <a:gd name="connsiteY62" fmla="*/ 19124 h 420131"/>
                  <a:gd name="connsiteX63" fmla="*/ 197636 w 410823"/>
                  <a:gd name="connsiteY63" fmla="*/ 838 h 420131"/>
                  <a:gd name="connsiteX64" fmla="*/ 217884 w 410823"/>
                  <a:gd name="connsiteY64" fmla="*/ 7216 h 420131"/>
                  <a:gd name="connsiteX65" fmla="*/ 209053 w 410823"/>
                  <a:gd name="connsiteY65" fmla="*/ 66755 h 420131"/>
                  <a:gd name="connsiteX66" fmla="*/ 197820 w 410823"/>
                  <a:gd name="connsiteY66" fmla="*/ 75347 h 420131"/>
                  <a:gd name="connsiteX67" fmla="*/ 202002 w 410823"/>
                  <a:gd name="connsiteY67" fmla="*/ 155151 h 420131"/>
                  <a:gd name="connsiteX68" fmla="*/ 211371 w 410823"/>
                  <a:gd name="connsiteY68" fmla="*/ 205728 h 420131"/>
                  <a:gd name="connsiteX69" fmla="*/ 191137 w 410823"/>
                  <a:gd name="connsiteY69" fmla="*/ 205728 h 420131"/>
                  <a:gd name="connsiteX70" fmla="*/ 186482 w 410823"/>
                  <a:gd name="connsiteY70" fmla="*/ 191590 h 420131"/>
                  <a:gd name="connsiteX71" fmla="*/ 176601 w 410823"/>
                  <a:gd name="connsiteY71" fmla="*/ 201524 h 420131"/>
                  <a:gd name="connsiteX72" fmla="*/ 162841 w 410823"/>
                  <a:gd name="connsiteY72" fmla="*/ 195632 h 420131"/>
                  <a:gd name="connsiteX73" fmla="*/ 116539 w 410823"/>
                  <a:gd name="connsiteY73" fmla="*/ 163679 h 420131"/>
                  <a:gd name="connsiteX74" fmla="*/ 95289 w 410823"/>
                  <a:gd name="connsiteY74" fmla="*/ 144711 h 420131"/>
                  <a:gd name="connsiteX75" fmla="*/ 88349 w 410823"/>
                  <a:gd name="connsiteY75" fmla="*/ 148802 h 420131"/>
                  <a:gd name="connsiteX76" fmla="*/ 61111 w 410823"/>
                  <a:gd name="connsiteY76" fmla="*/ 109909 h 420131"/>
                  <a:gd name="connsiteX77" fmla="*/ 800 w 410823"/>
                  <a:gd name="connsiteY77" fmla="*/ 218901 h 420131"/>
                  <a:gd name="connsiteX78" fmla="*/ 6889 w 410823"/>
                  <a:gd name="connsiteY78" fmla="*/ 202086 h 420131"/>
                  <a:gd name="connsiteX79" fmla="*/ 63735 w 410823"/>
                  <a:gd name="connsiteY79" fmla="*/ 209420 h 420131"/>
                  <a:gd name="connsiteX80" fmla="*/ 71939 w 410823"/>
                  <a:gd name="connsiteY80" fmla="*/ 218748 h 420131"/>
                  <a:gd name="connsiteX81" fmla="*/ 148132 w 410823"/>
                  <a:gd name="connsiteY81" fmla="*/ 215276 h 420131"/>
                  <a:gd name="connsiteX82" fmla="*/ 196422 w 410823"/>
                  <a:gd name="connsiteY82" fmla="*/ 207495 h 420131"/>
                  <a:gd name="connsiteX83" fmla="*/ 196422 w 410823"/>
                  <a:gd name="connsiteY83" fmla="*/ 224298 h 420131"/>
                  <a:gd name="connsiteX84" fmla="*/ 185392 w 410823"/>
                  <a:gd name="connsiteY84" fmla="*/ 227457 h 420131"/>
                  <a:gd name="connsiteX85" fmla="*/ 196871 w 410823"/>
                  <a:gd name="connsiteY85" fmla="*/ 238875 h 420131"/>
                  <a:gd name="connsiteX86" fmla="*/ 190979 w 410823"/>
                  <a:gd name="connsiteY86" fmla="*/ 252635 h 420131"/>
                  <a:gd name="connsiteX87" fmla="*/ 159026 w 410823"/>
                  <a:gd name="connsiteY87" fmla="*/ 298937 h 420131"/>
                  <a:gd name="connsiteX88" fmla="*/ 140058 w 410823"/>
                  <a:gd name="connsiteY88" fmla="*/ 320187 h 420131"/>
                  <a:gd name="connsiteX89" fmla="*/ 144149 w 410823"/>
                  <a:gd name="connsiteY89" fmla="*/ 327127 h 420131"/>
                  <a:gd name="connsiteX90" fmla="*/ 105256 w 410823"/>
                  <a:gd name="connsiteY90" fmla="*/ 354365 h 420131"/>
                  <a:gd name="connsiteX91" fmla="*/ 79075 w 410823"/>
                  <a:gd name="connsiteY91" fmla="*/ 348570 h 420131"/>
                  <a:gd name="connsiteX92" fmla="*/ 69006 w 410823"/>
                  <a:gd name="connsiteY92" fmla="*/ 331493 h 420131"/>
                  <a:gd name="connsiteX93" fmla="*/ 107899 w 410823"/>
                  <a:gd name="connsiteY93" fmla="*/ 304255 h 420131"/>
                  <a:gd name="connsiteX94" fmla="*/ 120201 w 410823"/>
                  <a:gd name="connsiteY94" fmla="*/ 306977 h 420131"/>
                  <a:gd name="connsiteX95" fmla="*/ 161573 w 410823"/>
                  <a:gd name="connsiteY95" fmla="*/ 259767 h 420131"/>
                  <a:gd name="connsiteX96" fmla="*/ 181198 w 410823"/>
                  <a:gd name="connsiteY96" fmla="*/ 228658 h 420131"/>
                  <a:gd name="connsiteX97" fmla="*/ 179504 w 410823"/>
                  <a:gd name="connsiteY97" fmla="*/ 229143 h 420131"/>
                  <a:gd name="connsiteX98" fmla="*/ 112172 w 410823"/>
                  <a:gd name="connsiteY98" fmla="*/ 237907 h 420131"/>
                  <a:gd name="connsiteX99" fmla="*/ 77579 w 410823"/>
                  <a:gd name="connsiteY99" fmla="*/ 239255 h 420131"/>
                  <a:gd name="connsiteX100" fmla="*/ 75104 w 410823"/>
                  <a:gd name="connsiteY100" fmla="*/ 246088 h 420131"/>
                  <a:gd name="connsiteX101" fmla="*/ 18259 w 410823"/>
                  <a:gd name="connsiteY101" fmla="*/ 238754 h 420131"/>
                  <a:gd name="connsiteX102" fmla="*/ 800 w 410823"/>
                  <a:gd name="connsiteY102" fmla="*/ 218901 h 42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410823" h="420131">
                    <a:moveTo>
                      <a:pt x="213953" y="181253"/>
                    </a:moveTo>
                    <a:lnTo>
                      <a:pt x="219845" y="167493"/>
                    </a:lnTo>
                    <a:cubicBezTo>
                      <a:pt x="227966" y="153344"/>
                      <a:pt x="238777" y="137631"/>
                      <a:pt x="251798" y="121193"/>
                    </a:cubicBezTo>
                    <a:lnTo>
                      <a:pt x="270766" y="99943"/>
                    </a:lnTo>
                    <a:lnTo>
                      <a:pt x="266674" y="93003"/>
                    </a:lnTo>
                    <a:cubicBezTo>
                      <a:pt x="267404" y="79166"/>
                      <a:pt x="284817" y="66971"/>
                      <a:pt x="305567" y="65765"/>
                    </a:cubicBezTo>
                    <a:cubicBezTo>
                      <a:pt x="315942" y="65162"/>
                      <a:pt x="325187" y="67421"/>
                      <a:pt x="331747" y="71559"/>
                    </a:cubicBezTo>
                    <a:cubicBezTo>
                      <a:pt x="338306" y="75698"/>
                      <a:pt x="342181" y="81718"/>
                      <a:pt x="341816" y="88637"/>
                    </a:cubicBezTo>
                    <a:cubicBezTo>
                      <a:pt x="341086" y="102473"/>
                      <a:pt x="323673" y="114668"/>
                      <a:pt x="302923" y="115874"/>
                    </a:cubicBezTo>
                    <a:lnTo>
                      <a:pt x="290622" y="113152"/>
                    </a:lnTo>
                    <a:lnTo>
                      <a:pt x="249250" y="160362"/>
                    </a:lnTo>
                    <a:lnTo>
                      <a:pt x="229623" y="191474"/>
                    </a:lnTo>
                    <a:lnTo>
                      <a:pt x="231320" y="190989"/>
                    </a:lnTo>
                    <a:cubicBezTo>
                      <a:pt x="250486" y="187289"/>
                      <a:pt x="273308" y="184294"/>
                      <a:pt x="298651" y="182225"/>
                    </a:cubicBezTo>
                    <a:lnTo>
                      <a:pt x="333244" y="180877"/>
                    </a:lnTo>
                    <a:lnTo>
                      <a:pt x="335719" y="174044"/>
                    </a:lnTo>
                    <a:cubicBezTo>
                      <a:pt x="348277" y="165944"/>
                      <a:pt x="373727" y="169227"/>
                      <a:pt x="392564" y="181377"/>
                    </a:cubicBezTo>
                    <a:cubicBezTo>
                      <a:pt x="401984" y="187453"/>
                      <a:pt x="407965" y="194595"/>
                      <a:pt x="410023" y="201230"/>
                    </a:cubicBezTo>
                    <a:cubicBezTo>
                      <a:pt x="412080" y="207865"/>
                      <a:pt x="410213" y="213994"/>
                      <a:pt x="403934" y="218044"/>
                    </a:cubicBezTo>
                    <a:cubicBezTo>
                      <a:pt x="391376" y="226144"/>
                      <a:pt x="365925" y="222861"/>
                      <a:pt x="347088" y="210711"/>
                    </a:cubicBezTo>
                    <a:lnTo>
                      <a:pt x="338884" y="201383"/>
                    </a:lnTo>
                    <a:lnTo>
                      <a:pt x="262691" y="204855"/>
                    </a:lnTo>
                    <a:lnTo>
                      <a:pt x="214401" y="212636"/>
                    </a:lnTo>
                    <a:lnTo>
                      <a:pt x="214401" y="195833"/>
                    </a:lnTo>
                    <a:lnTo>
                      <a:pt x="225434" y="192674"/>
                    </a:lnTo>
                    <a:close/>
                    <a:moveTo>
                      <a:pt x="188210" y="385612"/>
                    </a:moveTo>
                    <a:cubicBezTo>
                      <a:pt x="189809" y="374837"/>
                      <a:pt x="194455" y="363240"/>
                      <a:pt x="201771" y="353375"/>
                    </a:cubicBezTo>
                    <a:lnTo>
                      <a:pt x="213005" y="344783"/>
                    </a:lnTo>
                    <a:lnTo>
                      <a:pt x="208823" y="264978"/>
                    </a:lnTo>
                    <a:lnTo>
                      <a:pt x="199453" y="214399"/>
                    </a:lnTo>
                    <a:lnTo>
                      <a:pt x="219689" y="214399"/>
                    </a:lnTo>
                    <a:lnTo>
                      <a:pt x="224343" y="228537"/>
                    </a:lnTo>
                    <a:lnTo>
                      <a:pt x="234222" y="218605"/>
                    </a:lnTo>
                    <a:lnTo>
                      <a:pt x="247982" y="224497"/>
                    </a:lnTo>
                    <a:cubicBezTo>
                      <a:pt x="262132" y="232618"/>
                      <a:pt x="277845" y="243429"/>
                      <a:pt x="294284" y="256450"/>
                    </a:cubicBezTo>
                    <a:lnTo>
                      <a:pt x="315534" y="275419"/>
                    </a:lnTo>
                    <a:lnTo>
                      <a:pt x="322473" y="271328"/>
                    </a:lnTo>
                    <a:cubicBezTo>
                      <a:pt x="336311" y="272057"/>
                      <a:pt x="348505" y="289471"/>
                      <a:pt x="349711" y="310221"/>
                    </a:cubicBezTo>
                    <a:cubicBezTo>
                      <a:pt x="350314" y="320596"/>
                      <a:pt x="348056" y="329840"/>
                      <a:pt x="343917" y="336400"/>
                    </a:cubicBezTo>
                    <a:cubicBezTo>
                      <a:pt x="339779" y="342960"/>
                      <a:pt x="333759" y="346835"/>
                      <a:pt x="326840" y="346469"/>
                    </a:cubicBezTo>
                    <a:cubicBezTo>
                      <a:pt x="313004" y="345739"/>
                      <a:pt x="300808" y="328326"/>
                      <a:pt x="299602" y="307576"/>
                    </a:cubicBezTo>
                    <a:lnTo>
                      <a:pt x="302324" y="295275"/>
                    </a:lnTo>
                    <a:lnTo>
                      <a:pt x="255114" y="253903"/>
                    </a:lnTo>
                    <a:lnTo>
                      <a:pt x="226038" y="235560"/>
                    </a:lnTo>
                    <a:lnTo>
                      <a:pt x="236077" y="302642"/>
                    </a:lnTo>
                    <a:lnTo>
                      <a:pt x="237700" y="338875"/>
                    </a:lnTo>
                    <a:lnTo>
                      <a:pt x="245929" y="341467"/>
                    </a:lnTo>
                    <a:cubicBezTo>
                      <a:pt x="255684" y="354620"/>
                      <a:pt x="251729" y="381277"/>
                      <a:pt x="237097" y="401007"/>
                    </a:cubicBezTo>
                    <a:cubicBezTo>
                      <a:pt x="229780" y="410873"/>
                      <a:pt x="221180" y="417137"/>
                      <a:pt x="213189" y="419293"/>
                    </a:cubicBezTo>
                    <a:cubicBezTo>
                      <a:pt x="205199" y="421448"/>
                      <a:pt x="197817" y="419492"/>
                      <a:pt x="192940" y="412915"/>
                    </a:cubicBezTo>
                    <a:cubicBezTo>
                      <a:pt x="188062" y="406339"/>
                      <a:pt x="186612" y="396386"/>
                      <a:pt x="188210" y="385612"/>
                    </a:cubicBezTo>
                    <a:close/>
                    <a:moveTo>
                      <a:pt x="61111" y="109909"/>
                    </a:moveTo>
                    <a:cubicBezTo>
                      <a:pt x="60508" y="99533"/>
                      <a:pt x="62767" y="90289"/>
                      <a:pt x="66906" y="83729"/>
                    </a:cubicBezTo>
                    <a:cubicBezTo>
                      <a:pt x="71045" y="77169"/>
                      <a:pt x="77064" y="73294"/>
                      <a:pt x="83983" y="73659"/>
                    </a:cubicBezTo>
                    <a:cubicBezTo>
                      <a:pt x="97820" y="74389"/>
                      <a:pt x="110015" y="91802"/>
                      <a:pt x="111221" y="112552"/>
                    </a:cubicBezTo>
                    <a:lnTo>
                      <a:pt x="108499" y="124854"/>
                    </a:lnTo>
                    <a:lnTo>
                      <a:pt x="155709" y="166226"/>
                    </a:lnTo>
                    <a:lnTo>
                      <a:pt x="184789" y="184571"/>
                    </a:lnTo>
                    <a:lnTo>
                      <a:pt x="174749" y="117487"/>
                    </a:lnTo>
                    <a:lnTo>
                      <a:pt x="173126" y="81255"/>
                    </a:lnTo>
                    <a:lnTo>
                      <a:pt x="164898" y="78663"/>
                    </a:lnTo>
                    <a:cubicBezTo>
                      <a:pt x="160021" y="72086"/>
                      <a:pt x="158571" y="62134"/>
                      <a:pt x="160169" y="51360"/>
                    </a:cubicBezTo>
                    <a:cubicBezTo>
                      <a:pt x="161767" y="40585"/>
                      <a:pt x="166414" y="28989"/>
                      <a:pt x="173729" y="19124"/>
                    </a:cubicBezTo>
                    <a:cubicBezTo>
                      <a:pt x="181045" y="9258"/>
                      <a:pt x="189646" y="2994"/>
                      <a:pt x="197636" y="838"/>
                    </a:cubicBezTo>
                    <a:cubicBezTo>
                      <a:pt x="205626" y="-1317"/>
                      <a:pt x="213006" y="639"/>
                      <a:pt x="217884" y="7216"/>
                    </a:cubicBezTo>
                    <a:cubicBezTo>
                      <a:pt x="227638" y="20369"/>
                      <a:pt x="223684" y="47025"/>
                      <a:pt x="209053" y="66755"/>
                    </a:cubicBezTo>
                    <a:lnTo>
                      <a:pt x="197820" y="75347"/>
                    </a:lnTo>
                    <a:lnTo>
                      <a:pt x="202002" y="155151"/>
                    </a:lnTo>
                    <a:lnTo>
                      <a:pt x="211371" y="205728"/>
                    </a:lnTo>
                    <a:lnTo>
                      <a:pt x="191137" y="205728"/>
                    </a:lnTo>
                    <a:lnTo>
                      <a:pt x="186482" y="191590"/>
                    </a:lnTo>
                    <a:lnTo>
                      <a:pt x="176601" y="201524"/>
                    </a:lnTo>
                    <a:lnTo>
                      <a:pt x="162841" y="195632"/>
                    </a:lnTo>
                    <a:cubicBezTo>
                      <a:pt x="148691" y="187511"/>
                      <a:pt x="132977" y="176700"/>
                      <a:pt x="116539" y="163679"/>
                    </a:cubicBezTo>
                    <a:lnTo>
                      <a:pt x="95289" y="144711"/>
                    </a:lnTo>
                    <a:lnTo>
                      <a:pt x="88349" y="148802"/>
                    </a:lnTo>
                    <a:cubicBezTo>
                      <a:pt x="74511" y="148073"/>
                      <a:pt x="62317" y="130659"/>
                      <a:pt x="61111" y="109909"/>
                    </a:cubicBezTo>
                    <a:close/>
                    <a:moveTo>
                      <a:pt x="800" y="218901"/>
                    </a:moveTo>
                    <a:cubicBezTo>
                      <a:pt x="-1257" y="212266"/>
                      <a:pt x="610" y="206137"/>
                      <a:pt x="6889" y="202086"/>
                    </a:cubicBezTo>
                    <a:cubicBezTo>
                      <a:pt x="19447" y="193986"/>
                      <a:pt x="44898" y="197269"/>
                      <a:pt x="63735" y="209420"/>
                    </a:cubicBezTo>
                    <a:lnTo>
                      <a:pt x="71939" y="218748"/>
                    </a:lnTo>
                    <a:lnTo>
                      <a:pt x="148132" y="215276"/>
                    </a:lnTo>
                    <a:lnTo>
                      <a:pt x="196422" y="207495"/>
                    </a:lnTo>
                    <a:lnTo>
                      <a:pt x="196422" y="224298"/>
                    </a:lnTo>
                    <a:lnTo>
                      <a:pt x="185392" y="227457"/>
                    </a:lnTo>
                    <a:lnTo>
                      <a:pt x="196871" y="238875"/>
                    </a:lnTo>
                    <a:lnTo>
                      <a:pt x="190979" y="252635"/>
                    </a:lnTo>
                    <a:cubicBezTo>
                      <a:pt x="182858" y="266785"/>
                      <a:pt x="172047" y="282499"/>
                      <a:pt x="159026" y="298937"/>
                    </a:cubicBezTo>
                    <a:lnTo>
                      <a:pt x="140058" y="320187"/>
                    </a:lnTo>
                    <a:lnTo>
                      <a:pt x="144149" y="327127"/>
                    </a:lnTo>
                    <a:cubicBezTo>
                      <a:pt x="143420" y="340965"/>
                      <a:pt x="126006" y="353159"/>
                      <a:pt x="105256" y="354365"/>
                    </a:cubicBezTo>
                    <a:cubicBezTo>
                      <a:pt x="94880" y="354968"/>
                      <a:pt x="85636" y="352709"/>
                      <a:pt x="79075" y="348570"/>
                    </a:cubicBezTo>
                    <a:cubicBezTo>
                      <a:pt x="72516" y="344431"/>
                      <a:pt x="68641" y="338412"/>
                      <a:pt x="69006" y="331493"/>
                    </a:cubicBezTo>
                    <a:cubicBezTo>
                      <a:pt x="69736" y="317656"/>
                      <a:pt x="87149" y="305461"/>
                      <a:pt x="107899" y="304255"/>
                    </a:cubicBezTo>
                    <a:lnTo>
                      <a:pt x="120201" y="306977"/>
                    </a:lnTo>
                    <a:lnTo>
                      <a:pt x="161573" y="259767"/>
                    </a:lnTo>
                    <a:lnTo>
                      <a:pt x="181198" y="228658"/>
                    </a:lnTo>
                    <a:lnTo>
                      <a:pt x="179504" y="229143"/>
                    </a:lnTo>
                    <a:cubicBezTo>
                      <a:pt x="160337" y="232843"/>
                      <a:pt x="137515" y="235838"/>
                      <a:pt x="112172" y="237907"/>
                    </a:cubicBezTo>
                    <a:lnTo>
                      <a:pt x="77579" y="239255"/>
                    </a:lnTo>
                    <a:lnTo>
                      <a:pt x="75104" y="246088"/>
                    </a:lnTo>
                    <a:cubicBezTo>
                      <a:pt x="62546" y="254189"/>
                      <a:pt x="37096" y="250905"/>
                      <a:pt x="18259" y="238754"/>
                    </a:cubicBezTo>
                    <a:cubicBezTo>
                      <a:pt x="8839" y="232679"/>
                      <a:pt x="2858" y="225537"/>
                      <a:pt x="800" y="218901"/>
                    </a:cubicBez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0C5A3DCF-546F-4416-BC87-0E2C986EB695}"/>
                  </a:ext>
                </a:extLst>
              </p:cNvPr>
              <p:cNvSpPr/>
              <p:nvPr/>
            </p:nvSpPr>
            <p:spPr>
              <a:xfrm rot="6379121">
                <a:off x="2806176" y="3155624"/>
                <a:ext cx="203896" cy="208514"/>
              </a:xfrm>
              <a:custGeom>
                <a:avLst/>
                <a:gdLst>
                  <a:gd name="connsiteX0" fmla="*/ 213953 w 410823"/>
                  <a:gd name="connsiteY0" fmla="*/ 181253 h 420131"/>
                  <a:gd name="connsiteX1" fmla="*/ 219845 w 410823"/>
                  <a:gd name="connsiteY1" fmla="*/ 167493 h 420131"/>
                  <a:gd name="connsiteX2" fmla="*/ 251798 w 410823"/>
                  <a:gd name="connsiteY2" fmla="*/ 121193 h 420131"/>
                  <a:gd name="connsiteX3" fmla="*/ 270766 w 410823"/>
                  <a:gd name="connsiteY3" fmla="*/ 99943 h 420131"/>
                  <a:gd name="connsiteX4" fmla="*/ 266674 w 410823"/>
                  <a:gd name="connsiteY4" fmla="*/ 93003 h 420131"/>
                  <a:gd name="connsiteX5" fmla="*/ 305567 w 410823"/>
                  <a:gd name="connsiteY5" fmla="*/ 65765 h 420131"/>
                  <a:gd name="connsiteX6" fmla="*/ 331747 w 410823"/>
                  <a:gd name="connsiteY6" fmla="*/ 71559 h 420131"/>
                  <a:gd name="connsiteX7" fmla="*/ 341816 w 410823"/>
                  <a:gd name="connsiteY7" fmla="*/ 88637 h 420131"/>
                  <a:gd name="connsiteX8" fmla="*/ 302923 w 410823"/>
                  <a:gd name="connsiteY8" fmla="*/ 115874 h 420131"/>
                  <a:gd name="connsiteX9" fmla="*/ 290622 w 410823"/>
                  <a:gd name="connsiteY9" fmla="*/ 113152 h 420131"/>
                  <a:gd name="connsiteX10" fmla="*/ 249250 w 410823"/>
                  <a:gd name="connsiteY10" fmla="*/ 160362 h 420131"/>
                  <a:gd name="connsiteX11" fmla="*/ 229623 w 410823"/>
                  <a:gd name="connsiteY11" fmla="*/ 191474 h 420131"/>
                  <a:gd name="connsiteX12" fmla="*/ 231320 w 410823"/>
                  <a:gd name="connsiteY12" fmla="*/ 190989 h 420131"/>
                  <a:gd name="connsiteX13" fmla="*/ 298651 w 410823"/>
                  <a:gd name="connsiteY13" fmla="*/ 182225 h 420131"/>
                  <a:gd name="connsiteX14" fmla="*/ 333244 w 410823"/>
                  <a:gd name="connsiteY14" fmla="*/ 180877 h 420131"/>
                  <a:gd name="connsiteX15" fmla="*/ 335719 w 410823"/>
                  <a:gd name="connsiteY15" fmla="*/ 174044 h 420131"/>
                  <a:gd name="connsiteX16" fmla="*/ 392564 w 410823"/>
                  <a:gd name="connsiteY16" fmla="*/ 181377 h 420131"/>
                  <a:gd name="connsiteX17" fmla="*/ 410023 w 410823"/>
                  <a:gd name="connsiteY17" fmla="*/ 201230 h 420131"/>
                  <a:gd name="connsiteX18" fmla="*/ 403934 w 410823"/>
                  <a:gd name="connsiteY18" fmla="*/ 218044 h 420131"/>
                  <a:gd name="connsiteX19" fmla="*/ 347088 w 410823"/>
                  <a:gd name="connsiteY19" fmla="*/ 210711 h 420131"/>
                  <a:gd name="connsiteX20" fmla="*/ 338884 w 410823"/>
                  <a:gd name="connsiteY20" fmla="*/ 201383 h 420131"/>
                  <a:gd name="connsiteX21" fmla="*/ 262691 w 410823"/>
                  <a:gd name="connsiteY21" fmla="*/ 204855 h 420131"/>
                  <a:gd name="connsiteX22" fmla="*/ 214401 w 410823"/>
                  <a:gd name="connsiteY22" fmla="*/ 212636 h 420131"/>
                  <a:gd name="connsiteX23" fmla="*/ 214401 w 410823"/>
                  <a:gd name="connsiteY23" fmla="*/ 195833 h 420131"/>
                  <a:gd name="connsiteX24" fmla="*/ 225434 w 410823"/>
                  <a:gd name="connsiteY24" fmla="*/ 192674 h 420131"/>
                  <a:gd name="connsiteX25" fmla="*/ 188210 w 410823"/>
                  <a:gd name="connsiteY25" fmla="*/ 385612 h 420131"/>
                  <a:gd name="connsiteX26" fmla="*/ 201771 w 410823"/>
                  <a:gd name="connsiteY26" fmla="*/ 353375 h 420131"/>
                  <a:gd name="connsiteX27" fmla="*/ 213005 w 410823"/>
                  <a:gd name="connsiteY27" fmla="*/ 344783 h 420131"/>
                  <a:gd name="connsiteX28" fmla="*/ 208823 w 410823"/>
                  <a:gd name="connsiteY28" fmla="*/ 264978 h 420131"/>
                  <a:gd name="connsiteX29" fmla="*/ 199453 w 410823"/>
                  <a:gd name="connsiteY29" fmla="*/ 214399 h 420131"/>
                  <a:gd name="connsiteX30" fmla="*/ 219689 w 410823"/>
                  <a:gd name="connsiteY30" fmla="*/ 214399 h 420131"/>
                  <a:gd name="connsiteX31" fmla="*/ 224343 w 410823"/>
                  <a:gd name="connsiteY31" fmla="*/ 228537 h 420131"/>
                  <a:gd name="connsiteX32" fmla="*/ 234222 w 410823"/>
                  <a:gd name="connsiteY32" fmla="*/ 218605 h 420131"/>
                  <a:gd name="connsiteX33" fmla="*/ 247982 w 410823"/>
                  <a:gd name="connsiteY33" fmla="*/ 224497 h 420131"/>
                  <a:gd name="connsiteX34" fmla="*/ 294284 w 410823"/>
                  <a:gd name="connsiteY34" fmla="*/ 256450 h 420131"/>
                  <a:gd name="connsiteX35" fmla="*/ 315534 w 410823"/>
                  <a:gd name="connsiteY35" fmla="*/ 275419 h 420131"/>
                  <a:gd name="connsiteX36" fmla="*/ 322473 w 410823"/>
                  <a:gd name="connsiteY36" fmla="*/ 271328 h 420131"/>
                  <a:gd name="connsiteX37" fmla="*/ 349711 w 410823"/>
                  <a:gd name="connsiteY37" fmla="*/ 310221 h 420131"/>
                  <a:gd name="connsiteX38" fmla="*/ 343917 w 410823"/>
                  <a:gd name="connsiteY38" fmla="*/ 336400 h 420131"/>
                  <a:gd name="connsiteX39" fmla="*/ 326840 w 410823"/>
                  <a:gd name="connsiteY39" fmla="*/ 346469 h 420131"/>
                  <a:gd name="connsiteX40" fmla="*/ 299602 w 410823"/>
                  <a:gd name="connsiteY40" fmla="*/ 307576 h 420131"/>
                  <a:gd name="connsiteX41" fmla="*/ 302324 w 410823"/>
                  <a:gd name="connsiteY41" fmla="*/ 295275 h 420131"/>
                  <a:gd name="connsiteX42" fmla="*/ 255114 w 410823"/>
                  <a:gd name="connsiteY42" fmla="*/ 253903 h 420131"/>
                  <a:gd name="connsiteX43" fmla="*/ 226038 w 410823"/>
                  <a:gd name="connsiteY43" fmla="*/ 235560 h 420131"/>
                  <a:gd name="connsiteX44" fmla="*/ 236077 w 410823"/>
                  <a:gd name="connsiteY44" fmla="*/ 302642 h 420131"/>
                  <a:gd name="connsiteX45" fmla="*/ 237700 w 410823"/>
                  <a:gd name="connsiteY45" fmla="*/ 338875 h 420131"/>
                  <a:gd name="connsiteX46" fmla="*/ 245929 w 410823"/>
                  <a:gd name="connsiteY46" fmla="*/ 341467 h 420131"/>
                  <a:gd name="connsiteX47" fmla="*/ 237097 w 410823"/>
                  <a:gd name="connsiteY47" fmla="*/ 401007 h 420131"/>
                  <a:gd name="connsiteX48" fmla="*/ 213189 w 410823"/>
                  <a:gd name="connsiteY48" fmla="*/ 419293 h 420131"/>
                  <a:gd name="connsiteX49" fmla="*/ 192940 w 410823"/>
                  <a:gd name="connsiteY49" fmla="*/ 412915 h 420131"/>
                  <a:gd name="connsiteX50" fmla="*/ 188210 w 410823"/>
                  <a:gd name="connsiteY50" fmla="*/ 385612 h 420131"/>
                  <a:gd name="connsiteX51" fmla="*/ 61111 w 410823"/>
                  <a:gd name="connsiteY51" fmla="*/ 109909 h 420131"/>
                  <a:gd name="connsiteX52" fmla="*/ 66906 w 410823"/>
                  <a:gd name="connsiteY52" fmla="*/ 83729 h 420131"/>
                  <a:gd name="connsiteX53" fmla="*/ 83983 w 410823"/>
                  <a:gd name="connsiteY53" fmla="*/ 73659 h 420131"/>
                  <a:gd name="connsiteX54" fmla="*/ 111221 w 410823"/>
                  <a:gd name="connsiteY54" fmla="*/ 112552 h 420131"/>
                  <a:gd name="connsiteX55" fmla="*/ 108499 w 410823"/>
                  <a:gd name="connsiteY55" fmla="*/ 124854 h 420131"/>
                  <a:gd name="connsiteX56" fmla="*/ 155709 w 410823"/>
                  <a:gd name="connsiteY56" fmla="*/ 166226 h 420131"/>
                  <a:gd name="connsiteX57" fmla="*/ 184789 w 410823"/>
                  <a:gd name="connsiteY57" fmla="*/ 184571 h 420131"/>
                  <a:gd name="connsiteX58" fmla="*/ 174749 w 410823"/>
                  <a:gd name="connsiteY58" fmla="*/ 117487 h 420131"/>
                  <a:gd name="connsiteX59" fmla="*/ 173126 w 410823"/>
                  <a:gd name="connsiteY59" fmla="*/ 81255 h 420131"/>
                  <a:gd name="connsiteX60" fmla="*/ 164898 w 410823"/>
                  <a:gd name="connsiteY60" fmla="*/ 78663 h 420131"/>
                  <a:gd name="connsiteX61" fmla="*/ 160169 w 410823"/>
                  <a:gd name="connsiteY61" fmla="*/ 51360 h 420131"/>
                  <a:gd name="connsiteX62" fmla="*/ 173729 w 410823"/>
                  <a:gd name="connsiteY62" fmla="*/ 19124 h 420131"/>
                  <a:gd name="connsiteX63" fmla="*/ 197636 w 410823"/>
                  <a:gd name="connsiteY63" fmla="*/ 838 h 420131"/>
                  <a:gd name="connsiteX64" fmla="*/ 217884 w 410823"/>
                  <a:gd name="connsiteY64" fmla="*/ 7216 h 420131"/>
                  <a:gd name="connsiteX65" fmla="*/ 209053 w 410823"/>
                  <a:gd name="connsiteY65" fmla="*/ 66755 h 420131"/>
                  <a:gd name="connsiteX66" fmla="*/ 197820 w 410823"/>
                  <a:gd name="connsiteY66" fmla="*/ 75347 h 420131"/>
                  <a:gd name="connsiteX67" fmla="*/ 202002 w 410823"/>
                  <a:gd name="connsiteY67" fmla="*/ 155151 h 420131"/>
                  <a:gd name="connsiteX68" fmla="*/ 211371 w 410823"/>
                  <a:gd name="connsiteY68" fmla="*/ 205728 h 420131"/>
                  <a:gd name="connsiteX69" fmla="*/ 191137 w 410823"/>
                  <a:gd name="connsiteY69" fmla="*/ 205728 h 420131"/>
                  <a:gd name="connsiteX70" fmla="*/ 186482 w 410823"/>
                  <a:gd name="connsiteY70" fmla="*/ 191590 h 420131"/>
                  <a:gd name="connsiteX71" fmla="*/ 176601 w 410823"/>
                  <a:gd name="connsiteY71" fmla="*/ 201524 h 420131"/>
                  <a:gd name="connsiteX72" fmla="*/ 162841 w 410823"/>
                  <a:gd name="connsiteY72" fmla="*/ 195632 h 420131"/>
                  <a:gd name="connsiteX73" fmla="*/ 116539 w 410823"/>
                  <a:gd name="connsiteY73" fmla="*/ 163679 h 420131"/>
                  <a:gd name="connsiteX74" fmla="*/ 95289 w 410823"/>
                  <a:gd name="connsiteY74" fmla="*/ 144711 h 420131"/>
                  <a:gd name="connsiteX75" fmla="*/ 88349 w 410823"/>
                  <a:gd name="connsiteY75" fmla="*/ 148802 h 420131"/>
                  <a:gd name="connsiteX76" fmla="*/ 61111 w 410823"/>
                  <a:gd name="connsiteY76" fmla="*/ 109909 h 420131"/>
                  <a:gd name="connsiteX77" fmla="*/ 800 w 410823"/>
                  <a:gd name="connsiteY77" fmla="*/ 218901 h 420131"/>
                  <a:gd name="connsiteX78" fmla="*/ 6889 w 410823"/>
                  <a:gd name="connsiteY78" fmla="*/ 202086 h 420131"/>
                  <a:gd name="connsiteX79" fmla="*/ 63735 w 410823"/>
                  <a:gd name="connsiteY79" fmla="*/ 209420 h 420131"/>
                  <a:gd name="connsiteX80" fmla="*/ 71939 w 410823"/>
                  <a:gd name="connsiteY80" fmla="*/ 218748 h 420131"/>
                  <a:gd name="connsiteX81" fmla="*/ 148132 w 410823"/>
                  <a:gd name="connsiteY81" fmla="*/ 215276 h 420131"/>
                  <a:gd name="connsiteX82" fmla="*/ 196422 w 410823"/>
                  <a:gd name="connsiteY82" fmla="*/ 207495 h 420131"/>
                  <a:gd name="connsiteX83" fmla="*/ 196422 w 410823"/>
                  <a:gd name="connsiteY83" fmla="*/ 224298 h 420131"/>
                  <a:gd name="connsiteX84" fmla="*/ 185392 w 410823"/>
                  <a:gd name="connsiteY84" fmla="*/ 227457 h 420131"/>
                  <a:gd name="connsiteX85" fmla="*/ 196871 w 410823"/>
                  <a:gd name="connsiteY85" fmla="*/ 238875 h 420131"/>
                  <a:gd name="connsiteX86" fmla="*/ 190979 w 410823"/>
                  <a:gd name="connsiteY86" fmla="*/ 252635 h 420131"/>
                  <a:gd name="connsiteX87" fmla="*/ 159026 w 410823"/>
                  <a:gd name="connsiteY87" fmla="*/ 298937 h 420131"/>
                  <a:gd name="connsiteX88" fmla="*/ 140058 w 410823"/>
                  <a:gd name="connsiteY88" fmla="*/ 320187 h 420131"/>
                  <a:gd name="connsiteX89" fmla="*/ 144149 w 410823"/>
                  <a:gd name="connsiteY89" fmla="*/ 327127 h 420131"/>
                  <a:gd name="connsiteX90" fmla="*/ 105256 w 410823"/>
                  <a:gd name="connsiteY90" fmla="*/ 354365 h 420131"/>
                  <a:gd name="connsiteX91" fmla="*/ 79075 w 410823"/>
                  <a:gd name="connsiteY91" fmla="*/ 348570 h 420131"/>
                  <a:gd name="connsiteX92" fmla="*/ 69006 w 410823"/>
                  <a:gd name="connsiteY92" fmla="*/ 331493 h 420131"/>
                  <a:gd name="connsiteX93" fmla="*/ 107899 w 410823"/>
                  <a:gd name="connsiteY93" fmla="*/ 304255 h 420131"/>
                  <a:gd name="connsiteX94" fmla="*/ 120201 w 410823"/>
                  <a:gd name="connsiteY94" fmla="*/ 306977 h 420131"/>
                  <a:gd name="connsiteX95" fmla="*/ 161573 w 410823"/>
                  <a:gd name="connsiteY95" fmla="*/ 259767 h 420131"/>
                  <a:gd name="connsiteX96" fmla="*/ 181198 w 410823"/>
                  <a:gd name="connsiteY96" fmla="*/ 228658 h 420131"/>
                  <a:gd name="connsiteX97" fmla="*/ 179504 w 410823"/>
                  <a:gd name="connsiteY97" fmla="*/ 229143 h 420131"/>
                  <a:gd name="connsiteX98" fmla="*/ 112172 w 410823"/>
                  <a:gd name="connsiteY98" fmla="*/ 237907 h 420131"/>
                  <a:gd name="connsiteX99" fmla="*/ 77579 w 410823"/>
                  <a:gd name="connsiteY99" fmla="*/ 239255 h 420131"/>
                  <a:gd name="connsiteX100" fmla="*/ 75104 w 410823"/>
                  <a:gd name="connsiteY100" fmla="*/ 246088 h 420131"/>
                  <a:gd name="connsiteX101" fmla="*/ 18259 w 410823"/>
                  <a:gd name="connsiteY101" fmla="*/ 238754 h 420131"/>
                  <a:gd name="connsiteX102" fmla="*/ 800 w 410823"/>
                  <a:gd name="connsiteY102" fmla="*/ 218901 h 42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410823" h="420131">
                    <a:moveTo>
                      <a:pt x="213953" y="181253"/>
                    </a:moveTo>
                    <a:lnTo>
                      <a:pt x="219845" y="167493"/>
                    </a:lnTo>
                    <a:cubicBezTo>
                      <a:pt x="227966" y="153344"/>
                      <a:pt x="238777" y="137631"/>
                      <a:pt x="251798" y="121193"/>
                    </a:cubicBezTo>
                    <a:lnTo>
                      <a:pt x="270766" y="99943"/>
                    </a:lnTo>
                    <a:lnTo>
                      <a:pt x="266674" y="93003"/>
                    </a:lnTo>
                    <a:cubicBezTo>
                      <a:pt x="267404" y="79166"/>
                      <a:pt x="284817" y="66971"/>
                      <a:pt x="305567" y="65765"/>
                    </a:cubicBezTo>
                    <a:cubicBezTo>
                      <a:pt x="315942" y="65162"/>
                      <a:pt x="325187" y="67421"/>
                      <a:pt x="331747" y="71559"/>
                    </a:cubicBezTo>
                    <a:cubicBezTo>
                      <a:pt x="338306" y="75698"/>
                      <a:pt x="342181" y="81718"/>
                      <a:pt x="341816" y="88637"/>
                    </a:cubicBezTo>
                    <a:cubicBezTo>
                      <a:pt x="341086" y="102473"/>
                      <a:pt x="323673" y="114668"/>
                      <a:pt x="302923" y="115874"/>
                    </a:cubicBezTo>
                    <a:lnTo>
                      <a:pt x="290622" y="113152"/>
                    </a:lnTo>
                    <a:lnTo>
                      <a:pt x="249250" y="160362"/>
                    </a:lnTo>
                    <a:lnTo>
                      <a:pt x="229623" y="191474"/>
                    </a:lnTo>
                    <a:lnTo>
                      <a:pt x="231320" y="190989"/>
                    </a:lnTo>
                    <a:cubicBezTo>
                      <a:pt x="250486" y="187289"/>
                      <a:pt x="273308" y="184294"/>
                      <a:pt x="298651" y="182225"/>
                    </a:cubicBezTo>
                    <a:lnTo>
                      <a:pt x="333244" y="180877"/>
                    </a:lnTo>
                    <a:lnTo>
                      <a:pt x="335719" y="174044"/>
                    </a:lnTo>
                    <a:cubicBezTo>
                      <a:pt x="348277" y="165944"/>
                      <a:pt x="373727" y="169227"/>
                      <a:pt x="392564" y="181377"/>
                    </a:cubicBezTo>
                    <a:cubicBezTo>
                      <a:pt x="401984" y="187453"/>
                      <a:pt x="407965" y="194595"/>
                      <a:pt x="410023" y="201230"/>
                    </a:cubicBezTo>
                    <a:cubicBezTo>
                      <a:pt x="412080" y="207865"/>
                      <a:pt x="410213" y="213994"/>
                      <a:pt x="403934" y="218044"/>
                    </a:cubicBezTo>
                    <a:cubicBezTo>
                      <a:pt x="391376" y="226144"/>
                      <a:pt x="365925" y="222861"/>
                      <a:pt x="347088" y="210711"/>
                    </a:cubicBezTo>
                    <a:lnTo>
                      <a:pt x="338884" y="201383"/>
                    </a:lnTo>
                    <a:lnTo>
                      <a:pt x="262691" y="204855"/>
                    </a:lnTo>
                    <a:lnTo>
                      <a:pt x="214401" y="212636"/>
                    </a:lnTo>
                    <a:lnTo>
                      <a:pt x="214401" y="195833"/>
                    </a:lnTo>
                    <a:lnTo>
                      <a:pt x="225434" y="192674"/>
                    </a:lnTo>
                    <a:close/>
                    <a:moveTo>
                      <a:pt x="188210" y="385612"/>
                    </a:moveTo>
                    <a:cubicBezTo>
                      <a:pt x="189809" y="374837"/>
                      <a:pt x="194455" y="363240"/>
                      <a:pt x="201771" y="353375"/>
                    </a:cubicBezTo>
                    <a:lnTo>
                      <a:pt x="213005" y="344783"/>
                    </a:lnTo>
                    <a:lnTo>
                      <a:pt x="208823" y="264978"/>
                    </a:lnTo>
                    <a:lnTo>
                      <a:pt x="199453" y="214399"/>
                    </a:lnTo>
                    <a:lnTo>
                      <a:pt x="219689" y="214399"/>
                    </a:lnTo>
                    <a:lnTo>
                      <a:pt x="224343" y="228537"/>
                    </a:lnTo>
                    <a:lnTo>
                      <a:pt x="234222" y="218605"/>
                    </a:lnTo>
                    <a:lnTo>
                      <a:pt x="247982" y="224497"/>
                    </a:lnTo>
                    <a:cubicBezTo>
                      <a:pt x="262132" y="232618"/>
                      <a:pt x="277845" y="243429"/>
                      <a:pt x="294284" y="256450"/>
                    </a:cubicBezTo>
                    <a:lnTo>
                      <a:pt x="315534" y="275419"/>
                    </a:lnTo>
                    <a:lnTo>
                      <a:pt x="322473" y="271328"/>
                    </a:lnTo>
                    <a:cubicBezTo>
                      <a:pt x="336311" y="272057"/>
                      <a:pt x="348505" y="289471"/>
                      <a:pt x="349711" y="310221"/>
                    </a:cubicBezTo>
                    <a:cubicBezTo>
                      <a:pt x="350314" y="320596"/>
                      <a:pt x="348056" y="329840"/>
                      <a:pt x="343917" y="336400"/>
                    </a:cubicBezTo>
                    <a:cubicBezTo>
                      <a:pt x="339779" y="342960"/>
                      <a:pt x="333759" y="346835"/>
                      <a:pt x="326840" y="346469"/>
                    </a:cubicBezTo>
                    <a:cubicBezTo>
                      <a:pt x="313004" y="345739"/>
                      <a:pt x="300808" y="328326"/>
                      <a:pt x="299602" y="307576"/>
                    </a:cubicBezTo>
                    <a:lnTo>
                      <a:pt x="302324" y="295275"/>
                    </a:lnTo>
                    <a:lnTo>
                      <a:pt x="255114" y="253903"/>
                    </a:lnTo>
                    <a:lnTo>
                      <a:pt x="226038" y="235560"/>
                    </a:lnTo>
                    <a:lnTo>
                      <a:pt x="236077" y="302642"/>
                    </a:lnTo>
                    <a:lnTo>
                      <a:pt x="237700" y="338875"/>
                    </a:lnTo>
                    <a:lnTo>
                      <a:pt x="245929" y="341467"/>
                    </a:lnTo>
                    <a:cubicBezTo>
                      <a:pt x="255684" y="354620"/>
                      <a:pt x="251729" y="381277"/>
                      <a:pt x="237097" y="401007"/>
                    </a:cubicBezTo>
                    <a:cubicBezTo>
                      <a:pt x="229780" y="410873"/>
                      <a:pt x="221180" y="417137"/>
                      <a:pt x="213189" y="419293"/>
                    </a:cubicBezTo>
                    <a:cubicBezTo>
                      <a:pt x="205199" y="421448"/>
                      <a:pt x="197817" y="419492"/>
                      <a:pt x="192940" y="412915"/>
                    </a:cubicBezTo>
                    <a:cubicBezTo>
                      <a:pt x="188062" y="406339"/>
                      <a:pt x="186612" y="396386"/>
                      <a:pt x="188210" y="385612"/>
                    </a:cubicBezTo>
                    <a:close/>
                    <a:moveTo>
                      <a:pt x="61111" y="109909"/>
                    </a:moveTo>
                    <a:cubicBezTo>
                      <a:pt x="60508" y="99533"/>
                      <a:pt x="62767" y="90289"/>
                      <a:pt x="66906" y="83729"/>
                    </a:cubicBezTo>
                    <a:cubicBezTo>
                      <a:pt x="71045" y="77169"/>
                      <a:pt x="77064" y="73294"/>
                      <a:pt x="83983" y="73659"/>
                    </a:cubicBezTo>
                    <a:cubicBezTo>
                      <a:pt x="97820" y="74389"/>
                      <a:pt x="110015" y="91802"/>
                      <a:pt x="111221" y="112552"/>
                    </a:cubicBezTo>
                    <a:lnTo>
                      <a:pt x="108499" y="124854"/>
                    </a:lnTo>
                    <a:lnTo>
                      <a:pt x="155709" y="166226"/>
                    </a:lnTo>
                    <a:lnTo>
                      <a:pt x="184789" y="184571"/>
                    </a:lnTo>
                    <a:lnTo>
                      <a:pt x="174749" y="117487"/>
                    </a:lnTo>
                    <a:lnTo>
                      <a:pt x="173126" y="81255"/>
                    </a:lnTo>
                    <a:lnTo>
                      <a:pt x="164898" y="78663"/>
                    </a:lnTo>
                    <a:cubicBezTo>
                      <a:pt x="160021" y="72086"/>
                      <a:pt x="158571" y="62134"/>
                      <a:pt x="160169" y="51360"/>
                    </a:cubicBezTo>
                    <a:cubicBezTo>
                      <a:pt x="161767" y="40585"/>
                      <a:pt x="166414" y="28989"/>
                      <a:pt x="173729" y="19124"/>
                    </a:cubicBezTo>
                    <a:cubicBezTo>
                      <a:pt x="181045" y="9258"/>
                      <a:pt x="189646" y="2994"/>
                      <a:pt x="197636" y="838"/>
                    </a:cubicBezTo>
                    <a:cubicBezTo>
                      <a:pt x="205626" y="-1317"/>
                      <a:pt x="213006" y="639"/>
                      <a:pt x="217884" y="7216"/>
                    </a:cubicBezTo>
                    <a:cubicBezTo>
                      <a:pt x="227638" y="20369"/>
                      <a:pt x="223684" y="47025"/>
                      <a:pt x="209053" y="66755"/>
                    </a:cubicBezTo>
                    <a:lnTo>
                      <a:pt x="197820" y="75347"/>
                    </a:lnTo>
                    <a:lnTo>
                      <a:pt x="202002" y="155151"/>
                    </a:lnTo>
                    <a:lnTo>
                      <a:pt x="211371" y="205728"/>
                    </a:lnTo>
                    <a:lnTo>
                      <a:pt x="191137" y="205728"/>
                    </a:lnTo>
                    <a:lnTo>
                      <a:pt x="186482" y="191590"/>
                    </a:lnTo>
                    <a:lnTo>
                      <a:pt x="176601" y="201524"/>
                    </a:lnTo>
                    <a:lnTo>
                      <a:pt x="162841" y="195632"/>
                    </a:lnTo>
                    <a:cubicBezTo>
                      <a:pt x="148691" y="187511"/>
                      <a:pt x="132977" y="176700"/>
                      <a:pt x="116539" y="163679"/>
                    </a:cubicBezTo>
                    <a:lnTo>
                      <a:pt x="95289" y="144711"/>
                    </a:lnTo>
                    <a:lnTo>
                      <a:pt x="88349" y="148802"/>
                    </a:lnTo>
                    <a:cubicBezTo>
                      <a:pt x="74511" y="148073"/>
                      <a:pt x="62317" y="130659"/>
                      <a:pt x="61111" y="109909"/>
                    </a:cubicBezTo>
                    <a:close/>
                    <a:moveTo>
                      <a:pt x="800" y="218901"/>
                    </a:moveTo>
                    <a:cubicBezTo>
                      <a:pt x="-1257" y="212266"/>
                      <a:pt x="610" y="206137"/>
                      <a:pt x="6889" y="202086"/>
                    </a:cubicBezTo>
                    <a:cubicBezTo>
                      <a:pt x="19447" y="193986"/>
                      <a:pt x="44898" y="197269"/>
                      <a:pt x="63735" y="209420"/>
                    </a:cubicBezTo>
                    <a:lnTo>
                      <a:pt x="71939" y="218748"/>
                    </a:lnTo>
                    <a:lnTo>
                      <a:pt x="148132" y="215276"/>
                    </a:lnTo>
                    <a:lnTo>
                      <a:pt x="196422" y="207495"/>
                    </a:lnTo>
                    <a:lnTo>
                      <a:pt x="196422" y="224298"/>
                    </a:lnTo>
                    <a:lnTo>
                      <a:pt x="185392" y="227457"/>
                    </a:lnTo>
                    <a:lnTo>
                      <a:pt x="196871" y="238875"/>
                    </a:lnTo>
                    <a:lnTo>
                      <a:pt x="190979" y="252635"/>
                    </a:lnTo>
                    <a:cubicBezTo>
                      <a:pt x="182858" y="266785"/>
                      <a:pt x="172047" y="282499"/>
                      <a:pt x="159026" y="298937"/>
                    </a:cubicBezTo>
                    <a:lnTo>
                      <a:pt x="140058" y="320187"/>
                    </a:lnTo>
                    <a:lnTo>
                      <a:pt x="144149" y="327127"/>
                    </a:lnTo>
                    <a:cubicBezTo>
                      <a:pt x="143420" y="340965"/>
                      <a:pt x="126006" y="353159"/>
                      <a:pt x="105256" y="354365"/>
                    </a:cubicBezTo>
                    <a:cubicBezTo>
                      <a:pt x="94880" y="354968"/>
                      <a:pt x="85636" y="352709"/>
                      <a:pt x="79075" y="348570"/>
                    </a:cubicBezTo>
                    <a:cubicBezTo>
                      <a:pt x="72516" y="344431"/>
                      <a:pt x="68641" y="338412"/>
                      <a:pt x="69006" y="331493"/>
                    </a:cubicBezTo>
                    <a:cubicBezTo>
                      <a:pt x="69736" y="317656"/>
                      <a:pt x="87149" y="305461"/>
                      <a:pt x="107899" y="304255"/>
                    </a:cubicBezTo>
                    <a:lnTo>
                      <a:pt x="120201" y="306977"/>
                    </a:lnTo>
                    <a:lnTo>
                      <a:pt x="161573" y="259767"/>
                    </a:lnTo>
                    <a:lnTo>
                      <a:pt x="181198" y="228658"/>
                    </a:lnTo>
                    <a:lnTo>
                      <a:pt x="179504" y="229143"/>
                    </a:lnTo>
                    <a:cubicBezTo>
                      <a:pt x="160337" y="232843"/>
                      <a:pt x="137515" y="235838"/>
                      <a:pt x="112172" y="237907"/>
                    </a:cubicBezTo>
                    <a:lnTo>
                      <a:pt x="77579" y="239255"/>
                    </a:lnTo>
                    <a:lnTo>
                      <a:pt x="75104" y="246088"/>
                    </a:lnTo>
                    <a:cubicBezTo>
                      <a:pt x="62546" y="254189"/>
                      <a:pt x="37096" y="250905"/>
                      <a:pt x="18259" y="238754"/>
                    </a:cubicBezTo>
                    <a:cubicBezTo>
                      <a:pt x="8839" y="232679"/>
                      <a:pt x="2858" y="225537"/>
                      <a:pt x="800" y="218901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F4350BDD-6321-4BFF-86B9-C6E6955A1E10}"/>
              </a:ext>
            </a:extLst>
          </p:cNvPr>
          <p:cNvGrpSpPr/>
          <p:nvPr/>
        </p:nvGrpSpPr>
        <p:grpSpPr>
          <a:xfrm>
            <a:off x="6753426" y="3819393"/>
            <a:ext cx="2344155" cy="2534481"/>
            <a:chOff x="494295" y="545702"/>
            <a:chExt cx="5085778" cy="5498700"/>
          </a:xfrm>
        </p:grpSpPr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8D8E88EB-0F1C-49FB-9F98-7B912D6626EB}"/>
                </a:ext>
              </a:extLst>
            </p:cNvPr>
            <p:cNvGrpSpPr/>
            <p:nvPr/>
          </p:nvGrpSpPr>
          <p:grpSpPr>
            <a:xfrm flipH="1">
              <a:off x="948341" y="866775"/>
              <a:ext cx="4576534" cy="3802838"/>
              <a:chOff x="494295" y="545702"/>
              <a:chExt cx="5085778" cy="4225990"/>
            </a:xfrm>
            <a:solidFill>
              <a:srgbClr val="800000"/>
            </a:solidFill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06B8FC9-378D-45D6-A9E0-9FD8F97685D8}"/>
                  </a:ext>
                </a:extLst>
              </p:cNvPr>
              <p:cNvSpPr/>
              <p:nvPr/>
            </p:nvSpPr>
            <p:spPr>
              <a:xfrm>
                <a:off x="4532895" y="3193651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9E60C2DF-7A1F-4663-9371-97695AB8B990}"/>
                  </a:ext>
                </a:extLst>
              </p:cNvPr>
              <p:cNvSpPr/>
              <p:nvPr/>
            </p:nvSpPr>
            <p:spPr>
              <a:xfrm>
                <a:off x="1865895" y="34698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F01F130C-76B1-4405-99BE-9DE8B9207B55}"/>
                  </a:ext>
                </a:extLst>
              </p:cNvPr>
              <p:cNvSpPr/>
              <p:nvPr/>
            </p:nvSpPr>
            <p:spPr>
              <a:xfrm>
                <a:off x="494295" y="24030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347F9643-42AF-4329-B5F7-46DAD9450AE6}"/>
                  </a:ext>
                </a:extLst>
              </p:cNvPr>
              <p:cNvSpPr/>
              <p:nvPr/>
            </p:nvSpPr>
            <p:spPr>
              <a:xfrm>
                <a:off x="1112370" y="1488677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64B1C7B4-D34C-4913-8F66-78D6A3672C5C}"/>
                  </a:ext>
                </a:extLst>
              </p:cNvPr>
              <p:cNvSpPr/>
              <p:nvPr/>
            </p:nvSpPr>
            <p:spPr>
              <a:xfrm>
                <a:off x="2875545" y="545702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370AE30D-D5C2-4854-9C46-4D92BFED7451}"/>
                  </a:ext>
                </a:extLst>
              </p:cNvPr>
              <p:cNvSpPr/>
              <p:nvPr/>
            </p:nvSpPr>
            <p:spPr>
              <a:xfrm>
                <a:off x="1523567" y="8135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C373A659-FE08-4939-9FEB-B653C98FC22D}"/>
                  </a:ext>
                </a:extLst>
              </p:cNvPr>
              <p:cNvSpPr/>
              <p:nvPr/>
            </p:nvSpPr>
            <p:spPr>
              <a:xfrm>
                <a:off x="4152467" y="11279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02F05163-E5CD-4B60-970D-B6251A6BA00D}"/>
                  </a:ext>
                </a:extLst>
              </p:cNvPr>
              <p:cNvSpPr/>
              <p:nvPr/>
            </p:nvSpPr>
            <p:spPr>
              <a:xfrm>
                <a:off x="4895417" y="15374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C16015AB-9834-4417-A2C4-2ADBC9B779FB}"/>
                  </a:ext>
                </a:extLst>
              </p:cNvPr>
              <p:cNvSpPr/>
              <p:nvPr/>
            </p:nvSpPr>
            <p:spPr>
              <a:xfrm>
                <a:off x="3304742" y="19851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146CA3C8-D9D2-4944-9743-AFF079798689}"/>
                  </a:ext>
                </a:extLst>
              </p:cNvPr>
              <p:cNvSpPr/>
              <p:nvPr/>
            </p:nvSpPr>
            <p:spPr>
              <a:xfrm>
                <a:off x="2847542" y="16803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69C4A196-A2AC-40F0-B12E-77A92B1EEAA7}"/>
                  </a:ext>
                </a:extLst>
              </p:cNvPr>
              <p:cNvSpPr/>
              <p:nvPr/>
            </p:nvSpPr>
            <p:spPr>
              <a:xfrm>
                <a:off x="4314392" y="24899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8A16047B-3DEC-4B4A-A99B-A16C3A1FD78D}"/>
                  </a:ext>
                </a:extLst>
              </p:cNvPr>
              <p:cNvSpPr/>
              <p:nvPr/>
            </p:nvSpPr>
            <p:spPr>
              <a:xfrm>
                <a:off x="4161992" y="36996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1C2635A-EBD4-4244-90A8-53CD2ECF9CF0}"/>
                  </a:ext>
                </a:extLst>
              </p:cNvPr>
              <p:cNvSpPr/>
              <p:nvPr/>
            </p:nvSpPr>
            <p:spPr>
              <a:xfrm>
                <a:off x="2999942" y="26138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FBA14CCA-6915-4780-9FB6-FCB87376D278}"/>
                  </a:ext>
                </a:extLst>
              </p:cNvPr>
              <p:cNvSpPr/>
              <p:nvPr/>
            </p:nvSpPr>
            <p:spPr>
              <a:xfrm>
                <a:off x="980642" y="29090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B5CDC808-A821-4A25-8D2E-045C40E80235}"/>
                  </a:ext>
                </a:extLst>
              </p:cNvPr>
              <p:cNvSpPr/>
              <p:nvPr/>
            </p:nvSpPr>
            <p:spPr>
              <a:xfrm>
                <a:off x="1856942" y="17089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6919FFF9-7D15-4572-9488-3A489BA4F171}"/>
                  </a:ext>
                </a:extLst>
              </p:cNvPr>
              <p:cNvSpPr/>
              <p:nvPr/>
            </p:nvSpPr>
            <p:spPr>
              <a:xfrm>
                <a:off x="2893590" y="4080422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32E61614-804E-48B2-9D63-1D4D85FA01E7}"/>
                  </a:ext>
                </a:extLst>
              </p:cNvPr>
              <p:cNvSpPr/>
              <p:nvPr/>
            </p:nvSpPr>
            <p:spPr>
              <a:xfrm>
                <a:off x="4410800" y="34643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C2A6F627-EEB2-498E-96A5-CBF0F13C3F6B}"/>
                  </a:ext>
                </a:extLst>
              </p:cNvPr>
              <p:cNvSpPr/>
              <p:nvPr/>
            </p:nvSpPr>
            <p:spPr>
              <a:xfrm>
                <a:off x="3696425" y="28261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46EE4FE0-890D-44DA-A7A1-1620B6DA9BC1}"/>
                  </a:ext>
                </a:extLst>
              </p:cNvPr>
              <p:cNvSpPr/>
              <p:nvPr/>
            </p:nvSpPr>
            <p:spPr>
              <a:xfrm>
                <a:off x="3544025" y="143550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A15C89C1-CB39-4FBB-AC72-D5079CDC22C5}"/>
                  </a:ext>
                </a:extLst>
              </p:cNvPr>
              <p:cNvSpPr/>
              <p:nvPr/>
            </p:nvSpPr>
            <p:spPr>
              <a:xfrm>
                <a:off x="4458425" y="17974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ED26BE70-4ACD-4255-96CC-D920D9B0563C}"/>
                  </a:ext>
                </a:extLst>
              </p:cNvPr>
              <p:cNvSpPr/>
              <p:nvPr/>
            </p:nvSpPr>
            <p:spPr>
              <a:xfrm>
                <a:off x="1439000" y="119737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96B7B3E-2D41-486C-AFF2-AB568D503229}"/>
                  </a:ext>
                </a:extLst>
              </p:cNvPr>
              <p:cNvSpPr/>
              <p:nvPr/>
            </p:nvSpPr>
            <p:spPr>
              <a:xfrm>
                <a:off x="2572475" y="9021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2CB852A6-8694-4C60-87B2-4B2DAB518FE4}"/>
                  </a:ext>
                </a:extLst>
              </p:cNvPr>
              <p:cNvSpPr/>
              <p:nvPr/>
            </p:nvSpPr>
            <p:spPr>
              <a:xfrm>
                <a:off x="1591400" y="29499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87113845-9A2C-43A9-8AF6-837570C1C52D}"/>
                  </a:ext>
                </a:extLst>
              </p:cNvPr>
              <p:cNvSpPr/>
              <p:nvPr/>
            </p:nvSpPr>
            <p:spPr>
              <a:xfrm>
                <a:off x="1067525" y="25404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6CFB72A8-CD01-45F2-BCCF-00F02D3BF2AD}"/>
                  </a:ext>
                </a:extLst>
              </p:cNvPr>
              <p:cNvSpPr/>
              <p:nvPr/>
            </p:nvSpPr>
            <p:spPr>
              <a:xfrm>
                <a:off x="3963125" y="217845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BF113086-157B-4A99-856A-157897F22E32}"/>
                  </a:ext>
                </a:extLst>
              </p:cNvPr>
              <p:cNvSpPr/>
              <p:nvPr/>
            </p:nvSpPr>
            <p:spPr>
              <a:xfrm>
                <a:off x="2420075" y="22260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40ED3133-687A-471B-BE09-AFCD13D6EA47}"/>
                  </a:ext>
                </a:extLst>
              </p:cNvPr>
              <p:cNvSpPr/>
              <p:nvPr/>
            </p:nvSpPr>
            <p:spPr>
              <a:xfrm>
                <a:off x="3248750" y="308332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DC59ED99-3A9A-4FC0-8A83-13899F2CC85D}"/>
                  </a:ext>
                </a:extLst>
              </p:cNvPr>
              <p:cNvSpPr/>
              <p:nvPr/>
            </p:nvSpPr>
            <p:spPr>
              <a:xfrm>
                <a:off x="2237942" y="29757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3B3B8409-BF30-4139-BC57-6964A8B31676}"/>
                  </a:ext>
                </a:extLst>
              </p:cNvPr>
              <p:cNvSpPr/>
              <p:nvPr/>
            </p:nvSpPr>
            <p:spPr>
              <a:xfrm>
                <a:off x="2937204" y="3474320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C0B23D29-7F40-46E9-B538-82010A708E3B}"/>
                  </a:ext>
                </a:extLst>
              </p:cNvPr>
              <p:cNvSpPr/>
              <p:nvPr/>
            </p:nvSpPr>
            <p:spPr>
              <a:xfrm>
                <a:off x="3085667" y="38330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A8AF8FBF-F5EC-4F8D-8178-1FF38E1F6C00}"/>
                  </a:ext>
                </a:extLst>
              </p:cNvPr>
              <p:cNvSpPr/>
              <p:nvPr/>
            </p:nvSpPr>
            <p:spPr>
              <a:xfrm>
                <a:off x="3619067" y="385014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2D625EDA-70E7-41D5-869E-529017B66CCA}"/>
                  </a:ext>
                </a:extLst>
              </p:cNvPr>
              <p:cNvSpPr/>
              <p:nvPr/>
            </p:nvSpPr>
            <p:spPr>
              <a:xfrm>
                <a:off x="1485467" y="253569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56F24748-6115-4550-A1D7-EBA5A5A22426}"/>
                  </a:ext>
                </a:extLst>
              </p:cNvPr>
              <p:cNvSpPr/>
              <p:nvPr/>
            </p:nvSpPr>
            <p:spPr>
              <a:xfrm>
                <a:off x="923807" y="21444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ED76C7BA-F9DE-4D10-B25A-94ED278CB6EB}"/>
                  </a:ext>
                </a:extLst>
              </p:cNvPr>
              <p:cNvSpPr/>
              <p:nvPr/>
            </p:nvSpPr>
            <p:spPr>
              <a:xfrm>
                <a:off x="2181107" y="12205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A0C48597-222A-4828-94DA-398C9C357C43}"/>
                  </a:ext>
                </a:extLst>
              </p:cNvPr>
              <p:cNvSpPr/>
              <p:nvPr/>
            </p:nvSpPr>
            <p:spPr>
              <a:xfrm>
                <a:off x="2438282" y="18301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2AB9E18F-77B2-4019-B38B-19F619DA54A0}"/>
                  </a:ext>
                </a:extLst>
              </p:cNvPr>
              <p:cNvSpPr/>
              <p:nvPr/>
            </p:nvSpPr>
            <p:spPr>
              <a:xfrm>
                <a:off x="3828932" y="18015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6EE22EB9-59D8-4B23-88B2-D1136EBF76CB}"/>
                  </a:ext>
                </a:extLst>
              </p:cNvPr>
              <p:cNvSpPr/>
              <p:nvPr/>
            </p:nvSpPr>
            <p:spPr>
              <a:xfrm>
                <a:off x="3514607" y="239210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57E42C21-19F5-4CFE-8964-CDFE6C5D54AA}"/>
                  </a:ext>
                </a:extLst>
              </p:cNvPr>
              <p:cNvSpPr/>
              <p:nvPr/>
            </p:nvSpPr>
            <p:spPr>
              <a:xfrm>
                <a:off x="3343157" y="34684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B7362FA8-EFEC-4837-9FED-57B7161BB031}"/>
                  </a:ext>
                </a:extLst>
              </p:cNvPr>
              <p:cNvSpPr/>
              <p:nvPr/>
            </p:nvSpPr>
            <p:spPr>
              <a:xfrm>
                <a:off x="4676657" y="28825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64A7B4F4-4DFD-444D-A917-93E8EBE03E69}"/>
                  </a:ext>
                </a:extLst>
              </p:cNvPr>
              <p:cNvSpPr/>
              <p:nvPr/>
            </p:nvSpPr>
            <p:spPr>
              <a:xfrm>
                <a:off x="2219207" y="37588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4812FDD2-67CC-46AD-9147-A87E0551584F}"/>
                  </a:ext>
                </a:extLst>
              </p:cNvPr>
              <p:cNvSpPr/>
              <p:nvPr/>
            </p:nvSpPr>
            <p:spPr>
              <a:xfrm>
                <a:off x="1752482" y="3444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319AB411-7283-43B9-8BFC-BE6AFD905EEE}"/>
                  </a:ext>
                </a:extLst>
              </p:cNvPr>
              <p:cNvSpPr/>
              <p:nvPr/>
            </p:nvSpPr>
            <p:spPr>
              <a:xfrm>
                <a:off x="3295532" y="11871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58CFA487-917D-4285-B60E-820636CB4976}"/>
                  </a:ext>
                </a:extLst>
              </p:cNvPr>
              <p:cNvSpPr/>
              <p:nvPr/>
            </p:nvSpPr>
            <p:spPr>
              <a:xfrm>
                <a:off x="2143007" y="91088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0AB9C15A-4D17-4402-B66A-05ADC7494C73}"/>
                  </a:ext>
                </a:extLst>
              </p:cNvPr>
              <p:cNvSpPr/>
              <p:nvPr/>
            </p:nvSpPr>
            <p:spPr>
              <a:xfrm>
                <a:off x="4362332" y="29206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8E9AD156-A784-429B-ABDD-97880930E766}"/>
                  </a:ext>
                </a:extLst>
              </p:cNvPr>
              <p:cNvSpPr/>
              <p:nvPr/>
            </p:nvSpPr>
            <p:spPr>
              <a:xfrm>
                <a:off x="2304932" y="26539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08FECBF5-76CC-483A-8D2F-DF79B6FFE7A7}"/>
                  </a:ext>
                </a:extLst>
              </p:cNvPr>
              <p:cNvSpPr/>
              <p:nvPr/>
            </p:nvSpPr>
            <p:spPr>
              <a:xfrm>
                <a:off x="1495307" y="17205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863219D9-A609-4262-A047-202E7E4BD763}"/>
                  </a:ext>
                </a:extLst>
              </p:cNvPr>
              <p:cNvSpPr/>
              <p:nvPr/>
            </p:nvSpPr>
            <p:spPr>
              <a:xfrm>
                <a:off x="2590682" y="3825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51762E94-6DD4-4AB8-96CB-58A799237FB0}"/>
                  </a:ext>
                </a:extLst>
              </p:cNvPr>
              <p:cNvSpPr/>
              <p:nvPr/>
            </p:nvSpPr>
            <p:spPr>
              <a:xfrm>
                <a:off x="2876117" y="29662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916B838F-BE06-47E4-A882-2F2D0E7F0B24}"/>
                  </a:ext>
                </a:extLst>
              </p:cNvPr>
              <p:cNvSpPr/>
              <p:nvPr/>
            </p:nvSpPr>
            <p:spPr>
              <a:xfrm>
                <a:off x="2038232" y="20348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5B2E5E91-222C-49D0-BC89-927B0F3086F8}"/>
                  </a:ext>
                </a:extLst>
              </p:cNvPr>
              <p:cNvSpPr/>
              <p:nvPr/>
            </p:nvSpPr>
            <p:spPr>
              <a:xfrm>
                <a:off x="2609732" y="32064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EF57E29D-C16A-4E62-9592-E508AA872989}"/>
                </a:ext>
              </a:extLst>
            </p:cNvPr>
            <p:cNvSpPr/>
            <p:nvPr/>
          </p:nvSpPr>
          <p:spPr>
            <a:xfrm>
              <a:off x="1533525" y="5358602"/>
              <a:ext cx="3257550" cy="6858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82D972E6-3A82-4D8F-AB1B-FE552E82521E}"/>
                </a:ext>
              </a:extLst>
            </p:cNvPr>
            <p:cNvSpPr/>
            <p:nvPr/>
          </p:nvSpPr>
          <p:spPr>
            <a:xfrm>
              <a:off x="499884" y="689601"/>
              <a:ext cx="4938892" cy="5008100"/>
            </a:xfrm>
            <a:custGeom>
              <a:avLst/>
              <a:gdLst>
                <a:gd name="connsiteX0" fmla="*/ 3184718 w 5685991"/>
                <a:gd name="connsiteY0" fmla="*/ 0 h 5008100"/>
                <a:gd name="connsiteX1" fmla="*/ 3184719 w 5685991"/>
                <a:gd name="connsiteY1" fmla="*/ 1 h 5008100"/>
                <a:gd name="connsiteX2" fmla="*/ 2610678 w 5685991"/>
                <a:gd name="connsiteY2" fmla="*/ 742041 h 5008100"/>
                <a:gd name="connsiteX3" fmla="*/ 2474525 w 5685991"/>
                <a:gd name="connsiteY3" fmla="*/ 821544 h 5008100"/>
                <a:gd name="connsiteX4" fmla="*/ 2482354 w 5685991"/>
                <a:gd name="connsiteY4" fmla="*/ 943836 h 5008100"/>
                <a:gd name="connsiteX5" fmla="*/ 2581069 w 5685991"/>
                <a:gd name="connsiteY5" fmla="*/ 1626299 h 5008100"/>
                <a:gd name="connsiteX6" fmla="*/ 2605813 w 5685991"/>
                <a:gd name="connsiteY6" fmla="*/ 1740220 h 5008100"/>
                <a:gd name="connsiteX7" fmla="*/ 2689872 w 5685991"/>
                <a:gd name="connsiteY7" fmla="*/ 1687362 h 5008100"/>
                <a:gd name="connsiteX8" fmla="*/ 3121324 w 5685991"/>
                <a:gd name="connsiteY8" fmla="*/ 1085831 h 5008100"/>
                <a:gd name="connsiteX9" fmla="*/ 3121325 w 5685991"/>
                <a:gd name="connsiteY9" fmla="*/ 1085831 h 5008100"/>
                <a:gd name="connsiteX10" fmla="*/ 2637322 w 5685991"/>
                <a:gd name="connsiteY10" fmla="*/ 1867270 h 5008100"/>
                <a:gd name="connsiteX11" fmla="*/ 2634540 w 5685991"/>
                <a:gd name="connsiteY11" fmla="*/ 1868757 h 5008100"/>
                <a:gd name="connsiteX12" fmla="*/ 2633235 w 5685991"/>
                <a:gd name="connsiteY12" fmla="*/ 1866469 h 5008100"/>
                <a:gd name="connsiteX13" fmla="*/ 2669154 w 5685991"/>
                <a:gd name="connsiteY13" fmla="*/ 2031838 h 5008100"/>
                <a:gd name="connsiteX14" fmla="*/ 2914782 w 5685991"/>
                <a:gd name="connsiteY14" fmla="*/ 2903507 h 5008100"/>
                <a:gd name="connsiteX15" fmla="*/ 3035506 w 5685991"/>
                <a:gd name="connsiteY15" fmla="*/ 3253669 h 5008100"/>
                <a:gd name="connsiteX16" fmla="*/ 3136501 w 5685991"/>
                <a:gd name="connsiteY16" fmla="*/ 3165982 h 5008100"/>
                <a:gd name="connsiteX17" fmla="*/ 3336152 w 5685991"/>
                <a:gd name="connsiteY17" fmla="*/ 2968174 h 5008100"/>
                <a:gd name="connsiteX18" fmla="*/ 3453598 w 5685991"/>
                <a:gd name="connsiteY18" fmla="*/ 2835939 h 5008100"/>
                <a:gd name="connsiteX19" fmla="*/ 3406129 w 5685991"/>
                <a:gd name="connsiteY19" fmla="*/ 2792605 h 5008100"/>
                <a:gd name="connsiteX20" fmla="*/ 3093369 w 5685991"/>
                <a:gd name="connsiteY20" fmla="*/ 1956151 h 5008100"/>
                <a:gd name="connsiteX21" fmla="*/ 3445407 w 5685991"/>
                <a:gd name="connsiteY21" fmla="*/ 2661209 h 5008100"/>
                <a:gd name="connsiteX22" fmla="*/ 3533011 w 5685991"/>
                <a:gd name="connsiteY22" fmla="*/ 2743469 h 5008100"/>
                <a:gd name="connsiteX23" fmla="*/ 3670794 w 5685991"/>
                <a:gd name="connsiteY23" fmla="*/ 2565115 h 5008100"/>
                <a:gd name="connsiteX24" fmla="*/ 3970921 w 5685991"/>
                <a:gd name="connsiteY24" fmla="*/ 2018473 h 5008100"/>
                <a:gd name="connsiteX25" fmla="*/ 4008204 w 5685991"/>
                <a:gd name="connsiteY25" fmla="*/ 1892186 h 5008100"/>
                <a:gd name="connsiteX26" fmla="*/ 3901816 w 5685991"/>
                <a:gd name="connsiteY26" fmla="*/ 1861824 h 5008100"/>
                <a:gd name="connsiteX27" fmla="*/ 3432232 w 5685991"/>
                <a:gd name="connsiteY27" fmla="*/ 1442643 h 5008100"/>
                <a:gd name="connsiteX28" fmla="*/ 4006246 w 5685991"/>
                <a:gd name="connsiteY28" fmla="*/ 1794399 h 5008100"/>
                <a:gd name="connsiteX29" fmla="*/ 4028921 w 5685991"/>
                <a:gd name="connsiteY29" fmla="*/ 1799601 h 5008100"/>
                <a:gd name="connsiteX30" fmla="*/ 4030198 w 5685991"/>
                <a:gd name="connsiteY30" fmla="*/ 1791930 h 5008100"/>
                <a:gd name="connsiteX31" fmla="*/ 4012170 w 5685991"/>
                <a:gd name="connsiteY31" fmla="*/ 1703557 h 5008100"/>
                <a:gd name="connsiteX32" fmla="*/ 3426038 w 5685991"/>
                <a:gd name="connsiteY32" fmla="*/ 692271 h 5008100"/>
                <a:gd name="connsiteX33" fmla="*/ 3968746 w 5685991"/>
                <a:gd name="connsiteY33" fmla="*/ 1123523 h 5008100"/>
                <a:gd name="connsiteX34" fmla="*/ 3976563 w 5685991"/>
                <a:gd name="connsiteY34" fmla="*/ 1140117 h 5008100"/>
                <a:gd name="connsiteX35" fmla="*/ 4059228 w 5685991"/>
                <a:gd name="connsiteY35" fmla="*/ 1092717 h 5008100"/>
                <a:gd name="connsiteX36" fmla="*/ 4639808 w 5685991"/>
                <a:gd name="connsiteY36" fmla="*/ 506592 h 5008100"/>
                <a:gd name="connsiteX37" fmla="*/ 4639808 w 5685991"/>
                <a:gd name="connsiteY37" fmla="*/ 506592 h 5008100"/>
                <a:gd name="connsiteX38" fmla="*/ 4133127 w 5685991"/>
                <a:gd name="connsiteY38" fmla="*/ 1161231 h 5008100"/>
                <a:gd name="connsiteX39" fmla="*/ 4018136 w 5685991"/>
                <a:gd name="connsiteY39" fmla="*/ 1228373 h 5008100"/>
                <a:gd name="connsiteX40" fmla="*/ 4057499 w 5685991"/>
                <a:gd name="connsiteY40" fmla="*/ 1311938 h 5008100"/>
                <a:gd name="connsiteX41" fmla="*/ 4194188 w 5685991"/>
                <a:gd name="connsiteY41" fmla="*/ 1759156 h 5008100"/>
                <a:gd name="connsiteX42" fmla="*/ 4198909 w 5685991"/>
                <a:gd name="connsiteY42" fmla="*/ 1783908 h 5008100"/>
                <a:gd name="connsiteX43" fmla="*/ 4422171 w 5685991"/>
                <a:gd name="connsiteY43" fmla="*/ 1625021 h 5008100"/>
                <a:gd name="connsiteX44" fmla="*/ 4845597 w 5685991"/>
                <a:gd name="connsiteY44" fmla="*/ 1376851 h 5008100"/>
                <a:gd name="connsiteX45" fmla="*/ 4898070 w 5685991"/>
                <a:gd name="connsiteY45" fmla="*/ 1352908 h 5008100"/>
                <a:gd name="connsiteX46" fmla="*/ 4919304 w 5685991"/>
                <a:gd name="connsiteY46" fmla="*/ 1283586 h 5008100"/>
                <a:gd name="connsiteX47" fmla="*/ 5404530 w 5685991"/>
                <a:gd name="connsiteY47" fmla="*/ 887752 h 5008100"/>
                <a:gd name="connsiteX48" fmla="*/ 5404531 w 5685991"/>
                <a:gd name="connsiteY48" fmla="*/ 887752 h 5008100"/>
                <a:gd name="connsiteX49" fmla="*/ 5056190 w 5685991"/>
                <a:gd name="connsiteY49" fmla="*/ 1236102 h 5008100"/>
                <a:gd name="connsiteX50" fmla="*/ 5034114 w 5685991"/>
                <a:gd name="connsiteY50" fmla="*/ 1290833 h 5008100"/>
                <a:gd name="connsiteX51" fmla="*/ 5039623 w 5685991"/>
                <a:gd name="connsiteY51" fmla="*/ 1288319 h 5008100"/>
                <a:gd name="connsiteX52" fmla="*/ 5685991 w 5685991"/>
                <a:gd name="connsiteY52" fmla="*/ 1259227 h 5008100"/>
                <a:gd name="connsiteX53" fmla="*/ 4351151 w 5685991"/>
                <a:gd name="connsiteY53" fmla="*/ 1857502 h 5008100"/>
                <a:gd name="connsiteX54" fmla="*/ 4131802 w 5685991"/>
                <a:gd name="connsiteY54" fmla="*/ 2026190 h 5008100"/>
                <a:gd name="connsiteX55" fmla="*/ 4130552 w 5685991"/>
                <a:gd name="connsiteY55" fmla="*/ 2024645 h 5008100"/>
                <a:gd name="connsiteX56" fmla="*/ 4123544 w 5685991"/>
                <a:gd name="connsiteY56" fmla="*/ 2083458 h 5008100"/>
                <a:gd name="connsiteX57" fmla="*/ 4008015 w 5685991"/>
                <a:gd name="connsiteY57" fmla="*/ 2425960 h 5008100"/>
                <a:gd name="connsiteX58" fmla="*/ 3955037 w 5685991"/>
                <a:gd name="connsiteY58" fmla="*/ 2528522 h 5008100"/>
                <a:gd name="connsiteX59" fmla="*/ 3989240 w 5685991"/>
                <a:gd name="connsiteY59" fmla="*/ 2513930 h 5008100"/>
                <a:gd name="connsiteX60" fmla="*/ 4708613 w 5685991"/>
                <a:gd name="connsiteY60" fmla="*/ 1877043 h 5008100"/>
                <a:gd name="connsiteX61" fmla="*/ 4013082 w 5685991"/>
                <a:gd name="connsiteY61" fmla="*/ 2686272 h 5008100"/>
                <a:gd name="connsiteX62" fmla="*/ 3803477 w 5685991"/>
                <a:gd name="connsiteY62" fmla="*/ 2771855 h 5008100"/>
                <a:gd name="connsiteX63" fmla="*/ 3783145 w 5685991"/>
                <a:gd name="connsiteY63" fmla="*/ 2801900 h 5008100"/>
                <a:gd name="connsiteX64" fmla="*/ 3195829 w 5685991"/>
                <a:gd name="connsiteY64" fmla="*/ 3444145 h 5008100"/>
                <a:gd name="connsiteX65" fmla="*/ 3195111 w 5685991"/>
                <a:gd name="connsiteY65" fmla="*/ 3444753 h 5008100"/>
                <a:gd name="connsiteX66" fmla="*/ 3207194 w 5685991"/>
                <a:gd name="connsiteY66" fmla="*/ 3773981 h 5008100"/>
                <a:gd name="connsiteX67" fmla="*/ 3513778 w 5685991"/>
                <a:gd name="connsiteY67" fmla="*/ 3675469 h 5008100"/>
                <a:gd name="connsiteX68" fmla="*/ 4756901 w 5685991"/>
                <a:gd name="connsiteY68" fmla="*/ 3164767 h 5008100"/>
                <a:gd name="connsiteX69" fmla="*/ 4840190 w 5685991"/>
                <a:gd name="connsiteY69" fmla="*/ 3120020 h 5008100"/>
                <a:gd name="connsiteX70" fmla="*/ 4892360 w 5685991"/>
                <a:gd name="connsiteY70" fmla="*/ 3027933 h 5008100"/>
                <a:gd name="connsiteX71" fmla="*/ 5069311 w 5685991"/>
                <a:gd name="connsiteY71" fmla="*/ 2323172 h 5008100"/>
                <a:gd name="connsiteX72" fmla="*/ 5048675 w 5685991"/>
                <a:gd name="connsiteY72" fmla="*/ 2240347 h 5008100"/>
                <a:gd name="connsiteX73" fmla="*/ 5080746 w 5685991"/>
                <a:gd name="connsiteY73" fmla="*/ 2265490 h 5008100"/>
                <a:gd name="connsiteX74" fmla="*/ 5071052 w 5685991"/>
                <a:gd name="connsiteY74" fmla="*/ 2901730 h 5008100"/>
                <a:gd name="connsiteX75" fmla="*/ 5017598 w 5685991"/>
                <a:gd name="connsiteY75" fmla="*/ 3023061 h 5008100"/>
                <a:gd name="connsiteX76" fmla="*/ 5200764 w 5685991"/>
                <a:gd name="connsiteY76" fmla="*/ 2910104 h 5008100"/>
                <a:gd name="connsiteX77" fmla="*/ 5484906 w 5685991"/>
                <a:gd name="connsiteY77" fmla="*/ 2675494 h 5008100"/>
                <a:gd name="connsiteX78" fmla="*/ 3398460 w 5685991"/>
                <a:gd name="connsiteY78" fmla="*/ 3877254 h 5008100"/>
                <a:gd name="connsiteX79" fmla="*/ 3213124 w 5685991"/>
                <a:gd name="connsiteY79" fmla="*/ 3935579 h 5008100"/>
                <a:gd name="connsiteX80" fmla="*/ 3252485 w 5685991"/>
                <a:gd name="connsiteY80" fmla="*/ 5008100 h 5008100"/>
                <a:gd name="connsiteX81" fmla="*/ 2769563 w 5685991"/>
                <a:gd name="connsiteY81" fmla="*/ 5008100 h 5008100"/>
                <a:gd name="connsiteX82" fmla="*/ 2824114 w 5685991"/>
                <a:gd name="connsiteY82" fmla="*/ 3521682 h 5008100"/>
                <a:gd name="connsiteX83" fmla="*/ 2807362 w 5685991"/>
                <a:gd name="connsiteY83" fmla="*/ 3519508 h 5008100"/>
                <a:gd name="connsiteX84" fmla="*/ 1913817 w 5685991"/>
                <a:gd name="connsiteY84" fmla="*/ 2826073 h 5008100"/>
                <a:gd name="connsiteX85" fmla="*/ 2756331 w 5685991"/>
                <a:gd name="connsiteY85" fmla="*/ 3337582 h 5008100"/>
                <a:gd name="connsiteX86" fmla="*/ 2811918 w 5685991"/>
                <a:gd name="connsiteY86" fmla="*/ 3345714 h 5008100"/>
                <a:gd name="connsiteX87" fmla="*/ 2756624 w 5685991"/>
                <a:gd name="connsiteY87" fmla="*/ 3189087 h 5008100"/>
                <a:gd name="connsiteX88" fmla="*/ 2661524 w 5685991"/>
                <a:gd name="connsiteY88" fmla="*/ 2896247 h 5008100"/>
                <a:gd name="connsiteX89" fmla="*/ 2622858 w 5685991"/>
                <a:gd name="connsiteY89" fmla="*/ 2766189 h 5008100"/>
                <a:gd name="connsiteX90" fmla="*/ 2463812 w 5685991"/>
                <a:gd name="connsiteY90" fmla="*/ 2722708 h 5008100"/>
                <a:gd name="connsiteX91" fmla="*/ 1857955 w 5685991"/>
                <a:gd name="connsiteY91" fmla="*/ 2520406 h 5008100"/>
                <a:gd name="connsiteX92" fmla="*/ 1809264 w 5685991"/>
                <a:gd name="connsiteY92" fmla="*/ 2500875 h 5008100"/>
                <a:gd name="connsiteX93" fmla="*/ 1635752 w 5685991"/>
                <a:gd name="connsiteY93" fmla="*/ 2532580 h 5008100"/>
                <a:gd name="connsiteX94" fmla="*/ 825445 w 5685991"/>
                <a:gd name="connsiteY94" fmla="*/ 2296458 h 5008100"/>
                <a:gd name="connsiteX95" fmla="*/ 825445 w 5685991"/>
                <a:gd name="connsiteY95" fmla="*/ 2296457 h 5008100"/>
                <a:gd name="connsiteX96" fmla="*/ 1486846 w 5685991"/>
                <a:gd name="connsiteY96" fmla="*/ 2430655 h 5008100"/>
                <a:gd name="connsiteX97" fmla="*/ 1606496 w 5685991"/>
                <a:gd name="connsiteY97" fmla="*/ 2416928 h 5008100"/>
                <a:gd name="connsiteX98" fmla="*/ 1503858 w 5685991"/>
                <a:gd name="connsiteY98" fmla="*/ 2371860 h 5008100"/>
                <a:gd name="connsiteX99" fmla="*/ 946473 w 5685991"/>
                <a:gd name="connsiteY99" fmla="*/ 2060318 h 5008100"/>
                <a:gd name="connsiteX100" fmla="*/ 921412 w 5685991"/>
                <a:gd name="connsiteY100" fmla="*/ 2041334 h 5008100"/>
                <a:gd name="connsiteX101" fmla="*/ 737685 w 5685991"/>
                <a:gd name="connsiteY101" fmla="*/ 2015069 h 5008100"/>
                <a:gd name="connsiteX102" fmla="*/ 326 w 5685991"/>
                <a:gd name="connsiteY102" fmla="*/ 1722678 h 5008100"/>
                <a:gd name="connsiteX103" fmla="*/ 777560 w 5685991"/>
                <a:gd name="connsiteY103" fmla="*/ 1962577 h 5008100"/>
                <a:gd name="connsiteX104" fmla="*/ 829368 w 5685991"/>
                <a:gd name="connsiteY104" fmla="*/ 1969740 h 5008100"/>
                <a:gd name="connsiteX105" fmla="*/ 757082 w 5685991"/>
                <a:gd name="connsiteY105" fmla="*/ 1905489 h 5008100"/>
                <a:gd name="connsiteX106" fmla="*/ 599802 w 5685991"/>
                <a:gd name="connsiteY106" fmla="*/ 1553924 h 5008100"/>
                <a:gd name="connsiteX107" fmla="*/ 2372118 w 5685991"/>
                <a:gd name="connsiteY107" fmla="*/ 2497531 h 5008100"/>
                <a:gd name="connsiteX108" fmla="*/ 2560449 w 5685991"/>
                <a:gd name="connsiteY108" fmla="*/ 2550668 h 5008100"/>
                <a:gd name="connsiteX109" fmla="*/ 2501718 w 5685991"/>
                <a:gd name="connsiteY109" fmla="*/ 2332616 h 5008100"/>
                <a:gd name="connsiteX110" fmla="*/ 2340126 w 5685991"/>
                <a:gd name="connsiteY110" fmla="*/ 1563364 h 5008100"/>
                <a:gd name="connsiteX111" fmla="*/ 2333100 w 5685991"/>
                <a:gd name="connsiteY111" fmla="*/ 1513474 h 5008100"/>
                <a:gd name="connsiteX112" fmla="*/ 2088085 w 5685991"/>
                <a:gd name="connsiteY112" fmla="*/ 1440038 h 5008100"/>
                <a:gd name="connsiteX113" fmla="*/ 1449348 w 5685991"/>
                <a:gd name="connsiteY113" fmla="*/ 1175423 h 5008100"/>
                <a:gd name="connsiteX114" fmla="*/ 1429121 w 5685991"/>
                <a:gd name="connsiteY114" fmla="*/ 1164504 h 5008100"/>
                <a:gd name="connsiteX115" fmla="*/ 1397054 w 5685991"/>
                <a:gd name="connsiteY115" fmla="*/ 1170053 h 5008100"/>
                <a:gd name="connsiteX116" fmla="*/ 670922 w 5685991"/>
                <a:gd name="connsiteY116" fmla="*/ 993905 h 5008100"/>
                <a:gd name="connsiteX117" fmla="*/ 1123605 w 5685991"/>
                <a:gd name="connsiteY117" fmla="*/ 1103786 h 5008100"/>
                <a:gd name="connsiteX118" fmla="*/ 1299215 w 5685991"/>
                <a:gd name="connsiteY118" fmla="*/ 1091943 h 5008100"/>
                <a:gd name="connsiteX119" fmla="*/ 1247336 w 5685991"/>
                <a:gd name="connsiteY119" fmla="*/ 1061118 h 5008100"/>
                <a:gd name="connsiteX120" fmla="*/ 856382 w 5685991"/>
                <a:gd name="connsiteY120" fmla="*/ 573108 h 5008100"/>
                <a:gd name="connsiteX121" fmla="*/ 856382 w 5685991"/>
                <a:gd name="connsiteY121" fmla="*/ 573107 h 5008100"/>
                <a:gd name="connsiteX122" fmla="*/ 1525093 w 5685991"/>
                <a:gd name="connsiteY122" fmla="*/ 1055270 h 5008100"/>
                <a:gd name="connsiteX123" fmla="*/ 1641876 w 5685991"/>
                <a:gd name="connsiteY123" fmla="*/ 1107743 h 5008100"/>
                <a:gd name="connsiteX124" fmla="*/ 1591134 w 5685991"/>
                <a:gd name="connsiteY124" fmla="*/ 1007254 h 5008100"/>
                <a:gd name="connsiteX125" fmla="*/ 1517374 w 5685991"/>
                <a:gd name="connsiteY125" fmla="*/ 165714 h 5008100"/>
                <a:gd name="connsiteX126" fmla="*/ 1502822 w 5685991"/>
                <a:gd name="connsiteY126" fmla="*/ 335744 h 5008100"/>
                <a:gd name="connsiteX127" fmla="*/ 1513190 w 5685991"/>
                <a:gd name="connsiteY127" fmla="*/ 428275 h 5008100"/>
                <a:gd name="connsiteX128" fmla="*/ 1555753 w 5685991"/>
                <a:gd name="connsiteY128" fmla="*/ 361853 h 5008100"/>
                <a:gd name="connsiteX129" fmla="*/ 1880357 w 5685991"/>
                <a:gd name="connsiteY129" fmla="*/ 75809 h 5008100"/>
                <a:gd name="connsiteX130" fmla="*/ 1905348 w 5685991"/>
                <a:gd name="connsiteY130" fmla="*/ 71972 h 5008100"/>
                <a:gd name="connsiteX131" fmla="*/ 1854885 w 5685991"/>
                <a:gd name="connsiteY131" fmla="*/ 104170 h 5008100"/>
                <a:gd name="connsiteX132" fmla="*/ 1557611 w 5685991"/>
                <a:gd name="connsiteY132" fmla="*/ 459263 h 5008100"/>
                <a:gd name="connsiteX133" fmla="*/ 1529654 w 5685991"/>
                <a:gd name="connsiteY133" fmla="*/ 512345 h 5008100"/>
                <a:gd name="connsiteX134" fmla="*/ 1537782 w 5685991"/>
                <a:gd name="connsiteY134" fmla="*/ 551469 h 5008100"/>
                <a:gd name="connsiteX135" fmla="*/ 1740180 w 5685991"/>
                <a:gd name="connsiteY135" fmla="*/ 1065302 h 5008100"/>
                <a:gd name="connsiteX136" fmla="*/ 1801848 w 5685991"/>
                <a:gd name="connsiteY136" fmla="*/ 1175489 h 5008100"/>
                <a:gd name="connsiteX137" fmla="*/ 1949674 w 5685991"/>
                <a:gd name="connsiteY137" fmla="*/ 1233552 h 5008100"/>
                <a:gd name="connsiteX138" fmla="*/ 2185174 w 5685991"/>
                <a:gd name="connsiteY138" fmla="*/ 1314225 h 5008100"/>
                <a:gd name="connsiteX139" fmla="*/ 2310190 w 5685991"/>
                <a:gd name="connsiteY139" fmla="*/ 1350815 h 5008100"/>
                <a:gd name="connsiteX140" fmla="*/ 2307664 w 5685991"/>
                <a:gd name="connsiteY140" fmla="*/ 1332884 h 5008100"/>
                <a:gd name="connsiteX141" fmla="*/ 2524849 w 5685991"/>
                <a:gd name="connsiteY141" fmla="*/ 116051 h 5008100"/>
                <a:gd name="connsiteX142" fmla="*/ 2467172 w 5685991"/>
                <a:gd name="connsiteY142" fmla="*/ 559728 h 5008100"/>
                <a:gd name="connsiteX143" fmla="*/ 2468952 w 5685991"/>
                <a:gd name="connsiteY143" fmla="*/ 697572 h 5008100"/>
                <a:gd name="connsiteX144" fmla="*/ 2526905 w 5685991"/>
                <a:gd name="connsiteY144" fmla="*/ 664341 h 5008100"/>
                <a:gd name="connsiteX145" fmla="*/ 3184718 w 5685991"/>
                <a:gd name="connsiteY145" fmla="*/ 0 h 500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685991" h="5008100">
                  <a:moveTo>
                    <a:pt x="3184718" y="0"/>
                  </a:moveTo>
                  <a:lnTo>
                    <a:pt x="3184719" y="1"/>
                  </a:lnTo>
                  <a:cubicBezTo>
                    <a:pt x="3273938" y="166553"/>
                    <a:pt x="3024291" y="479117"/>
                    <a:pt x="2610678" y="742041"/>
                  </a:cubicBezTo>
                  <a:lnTo>
                    <a:pt x="2474525" y="821544"/>
                  </a:lnTo>
                  <a:lnTo>
                    <a:pt x="2482354" y="943836"/>
                  </a:lnTo>
                  <a:cubicBezTo>
                    <a:pt x="2500296" y="1151373"/>
                    <a:pt x="2533539" y="1380824"/>
                    <a:pt x="2581069" y="1626299"/>
                  </a:cubicBezTo>
                  <a:lnTo>
                    <a:pt x="2605813" y="1740220"/>
                  </a:lnTo>
                  <a:lnTo>
                    <a:pt x="2689872" y="1687362"/>
                  </a:lnTo>
                  <a:cubicBezTo>
                    <a:pt x="2944602" y="1511249"/>
                    <a:pt x="3113576" y="1279696"/>
                    <a:pt x="3121324" y="1085831"/>
                  </a:cubicBezTo>
                  <a:lnTo>
                    <a:pt x="3121325" y="1085831"/>
                  </a:lnTo>
                  <a:cubicBezTo>
                    <a:pt x="3241445" y="1296452"/>
                    <a:pt x="3024749" y="1646314"/>
                    <a:pt x="2637322" y="1867270"/>
                  </a:cubicBezTo>
                  <a:lnTo>
                    <a:pt x="2634540" y="1868757"/>
                  </a:lnTo>
                  <a:lnTo>
                    <a:pt x="2633235" y="1866469"/>
                  </a:lnTo>
                  <a:lnTo>
                    <a:pt x="2669154" y="2031838"/>
                  </a:lnTo>
                  <a:cubicBezTo>
                    <a:pt x="2735800" y="2310122"/>
                    <a:pt x="2818087" y="2603061"/>
                    <a:pt x="2914782" y="2903507"/>
                  </a:cubicBezTo>
                  <a:lnTo>
                    <a:pt x="3035506" y="3253669"/>
                  </a:lnTo>
                  <a:lnTo>
                    <a:pt x="3136501" y="3165982"/>
                  </a:lnTo>
                  <a:cubicBezTo>
                    <a:pt x="3206331" y="3100929"/>
                    <a:pt x="3272986" y="3034837"/>
                    <a:pt x="3336152" y="2968174"/>
                  </a:cubicBezTo>
                  <a:lnTo>
                    <a:pt x="3453598" y="2835939"/>
                  </a:lnTo>
                  <a:lnTo>
                    <a:pt x="3406129" y="2792605"/>
                  </a:lnTo>
                  <a:cubicBezTo>
                    <a:pt x="3087785" y="2487062"/>
                    <a:pt x="2947833" y="2123731"/>
                    <a:pt x="3093369" y="1956151"/>
                  </a:cubicBezTo>
                  <a:cubicBezTo>
                    <a:pt x="3071983" y="2150400"/>
                    <a:pt x="3210465" y="2422531"/>
                    <a:pt x="3445407" y="2661209"/>
                  </a:cubicBezTo>
                  <a:lnTo>
                    <a:pt x="3533011" y="2743469"/>
                  </a:lnTo>
                  <a:lnTo>
                    <a:pt x="3670794" y="2565115"/>
                  </a:lnTo>
                  <a:cubicBezTo>
                    <a:pt x="3805693" y="2376497"/>
                    <a:pt x="3908054" y="2190800"/>
                    <a:pt x="3970921" y="2018473"/>
                  </a:cubicBezTo>
                  <a:lnTo>
                    <a:pt x="4008204" y="1892186"/>
                  </a:lnTo>
                  <a:lnTo>
                    <a:pt x="3901816" y="1861824"/>
                  </a:lnTo>
                  <a:cubicBezTo>
                    <a:pt x="3602780" y="1762076"/>
                    <a:pt x="3403376" y="1592439"/>
                    <a:pt x="3432232" y="1442643"/>
                  </a:cubicBezTo>
                  <a:cubicBezTo>
                    <a:pt x="3502885" y="1584790"/>
                    <a:pt x="3726363" y="1719561"/>
                    <a:pt x="4006246" y="1794399"/>
                  </a:cubicBezTo>
                  <a:lnTo>
                    <a:pt x="4028921" y="1799601"/>
                  </a:lnTo>
                  <a:lnTo>
                    <a:pt x="4030198" y="1791930"/>
                  </a:lnTo>
                  <a:lnTo>
                    <a:pt x="4012170" y="1703557"/>
                  </a:lnTo>
                  <a:cubicBezTo>
                    <a:pt x="3894089" y="1214560"/>
                    <a:pt x="3669667" y="820934"/>
                    <a:pt x="3426038" y="692271"/>
                  </a:cubicBezTo>
                  <a:cubicBezTo>
                    <a:pt x="3612520" y="661025"/>
                    <a:pt x="3811677" y="832360"/>
                    <a:pt x="3968746" y="1123523"/>
                  </a:cubicBezTo>
                  <a:lnTo>
                    <a:pt x="3976563" y="1140117"/>
                  </a:lnTo>
                  <a:lnTo>
                    <a:pt x="4059228" y="1092717"/>
                  </a:lnTo>
                  <a:cubicBezTo>
                    <a:pt x="4368044" y="903424"/>
                    <a:pt x="4594658" y="677403"/>
                    <a:pt x="4639808" y="506592"/>
                  </a:cubicBezTo>
                  <a:lnTo>
                    <a:pt x="4639808" y="506592"/>
                  </a:lnTo>
                  <a:cubicBezTo>
                    <a:pt x="4718490" y="653474"/>
                    <a:pt x="4498140" y="929226"/>
                    <a:pt x="4133127" y="1161231"/>
                  </a:cubicBezTo>
                  <a:lnTo>
                    <a:pt x="4018136" y="1228373"/>
                  </a:lnTo>
                  <a:lnTo>
                    <a:pt x="4057499" y="1311938"/>
                  </a:lnTo>
                  <a:cubicBezTo>
                    <a:pt x="4112717" y="1446252"/>
                    <a:pt x="4159448" y="1597090"/>
                    <a:pt x="4194188" y="1759156"/>
                  </a:cubicBezTo>
                  <a:lnTo>
                    <a:pt x="4198909" y="1783908"/>
                  </a:lnTo>
                  <a:lnTo>
                    <a:pt x="4422171" y="1625021"/>
                  </a:lnTo>
                  <a:cubicBezTo>
                    <a:pt x="4568726" y="1527463"/>
                    <a:pt x="4711500" y="1444095"/>
                    <a:pt x="4845597" y="1376851"/>
                  </a:cubicBezTo>
                  <a:lnTo>
                    <a:pt x="4898070" y="1352908"/>
                  </a:lnTo>
                  <a:lnTo>
                    <a:pt x="4919304" y="1283586"/>
                  </a:lnTo>
                  <a:cubicBezTo>
                    <a:pt x="5020512" y="1015688"/>
                    <a:pt x="5222261" y="844189"/>
                    <a:pt x="5404530" y="887752"/>
                  </a:cubicBezTo>
                  <a:lnTo>
                    <a:pt x="5404531" y="887752"/>
                  </a:lnTo>
                  <a:cubicBezTo>
                    <a:pt x="5267539" y="924931"/>
                    <a:pt x="5139372" y="1056776"/>
                    <a:pt x="5056190" y="1236102"/>
                  </a:cubicBezTo>
                  <a:lnTo>
                    <a:pt x="5034114" y="1290833"/>
                  </a:lnTo>
                  <a:lnTo>
                    <a:pt x="5039623" y="1288319"/>
                  </a:lnTo>
                  <a:cubicBezTo>
                    <a:pt x="5350114" y="1161727"/>
                    <a:pt x="5591073" y="1141955"/>
                    <a:pt x="5685991" y="1259227"/>
                  </a:cubicBezTo>
                  <a:cubicBezTo>
                    <a:pt x="5392447" y="1239871"/>
                    <a:pt x="4875606" y="1474841"/>
                    <a:pt x="4351151" y="1857502"/>
                  </a:cubicBezTo>
                  <a:lnTo>
                    <a:pt x="4131802" y="2026190"/>
                  </a:lnTo>
                  <a:lnTo>
                    <a:pt x="4130552" y="2024645"/>
                  </a:lnTo>
                  <a:lnTo>
                    <a:pt x="4123544" y="2083458"/>
                  </a:lnTo>
                  <a:cubicBezTo>
                    <a:pt x="4104504" y="2189654"/>
                    <a:pt x="4065371" y="2305020"/>
                    <a:pt x="4008015" y="2425960"/>
                  </a:cubicBezTo>
                  <a:lnTo>
                    <a:pt x="3955037" y="2528522"/>
                  </a:lnTo>
                  <a:lnTo>
                    <a:pt x="3989240" y="2513930"/>
                  </a:lnTo>
                  <a:cubicBezTo>
                    <a:pt x="4357935" y="2341505"/>
                    <a:pt x="4631142" y="2105266"/>
                    <a:pt x="4708613" y="1877043"/>
                  </a:cubicBezTo>
                  <a:cubicBezTo>
                    <a:pt x="4787120" y="2136059"/>
                    <a:pt x="4490066" y="2464980"/>
                    <a:pt x="4013082" y="2686272"/>
                  </a:cubicBezTo>
                  <a:lnTo>
                    <a:pt x="3803477" y="2771855"/>
                  </a:lnTo>
                  <a:lnTo>
                    <a:pt x="3783145" y="2801900"/>
                  </a:lnTo>
                  <a:cubicBezTo>
                    <a:pt x="3629921" y="3016046"/>
                    <a:pt x="3431266" y="3235680"/>
                    <a:pt x="3195829" y="3444145"/>
                  </a:cubicBezTo>
                  <a:lnTo>
                    <a:pt x="3195111" y="3444753"/>
                  </a:lnTo>
                  <a:lnTo>
                    <a:pt x="3207194" y="3773981"/>
                  </a:lnTo>
                  <a:lnTo>
                    <a:pt x="3513778" y="3675469"/>
                  </a:lnTo>
                  <a:cubicBezTo>
                    <a:pt x="3986502" y="3514727"/>
                    <a:pt x="4414629" y="3337961"/>
                    <a:pt x="4756901" y="3164767"/>
                  </a:cubicBezTo>
                  <a:lnTo>
                    <a:pt x="4840190" y="3120020"/>
                  </a:lnTo>
                  <a:lnTo>
                    <a:pt x="4892360" y="3027933"/>
                  </a:lnTo>
                  <a:cubicBezTo>
                    <a:pt x="5029462" y="2764764"/>
                    <a:pt x="5095144" y="2503164"/>
                    <a:pt x="5069311" y="2323172"/>
                  </a:cubicBezTo>
                  <a:lnTo>
                    <a:pt x="5048675" y="2240347"/>
                  </a:lnTo>
                  <a:lnTo>
                    <a:pt x="5080746" y="2265490"/>
                  </a:lnTo>
                  <a:cubicBezTo>
                    <a:pt x="5187816" y="2370974"/>
                    <a:pt x="5179564" y="2619392"/>
                    <a:pt x="5071052" y="2901730"/>
                  </a:cubicBezTo>
                  <a:lnTo>
                    <a:pt x="5017598" y="3023061"/>
                  </a:lnTo>
                  <a:lnTo>
                    <a:pt x="5200764" y="2910104"/>
                  </a:lnTo>
                  <a:cubicBezTo>
                    <a:pt x="5323817" y="2827742"/>
                    <a:pt x="5420250" y="2748723"/>
                    <a:pt x="5484906" y="2675494"/>
                  </a:cubicBezTo>
                  <a:cubicBezTo>
                    <a:pt x="5567165" y="2946887"/>
                    <a:pt x="4651026" y="3468295"/>
                    <a:pt x="3398460" y="3877254"/>
                  </a:cubicBezTo>
                  <a:lnTo>
                    <a:pt x="3213124" y="3935579"/>
                  </a:lnTo>
                  <a:lnTo>
                    <a:pt x="3252485" y="5008100"/>
                  </a:lnTo>
                  <a:lnTo>
                    <a:pt x="2769563" y="5008100"/>
                  </a:lnTo>
                  <a:lnTo>
                    <a:pt x="2824114" y="3521682"/>
                  </a:lnTo>
                  <a:lnTo>
                    <a:pt x="2807362" y="3519508"/>
                  </a:lnTo>
                  <a:cubicBezTo>
                    <a:pt x="2274733" y="3434723"/>
                    <a:pt x="1882462" y="3136898"/>
                    <a:pt x="1913817" y="2826073"/>
                  </a:cubicBezTo>
                  <a:cubicBezTo>
                    <a:pt x="2026324" y="3064735"/>
                    <a:pt x="2354142" y="3260010"/>
                    <a:pt x="2756331" y="3337582"/>
                  </a:cubicBezTo>
                  <a:lnTo>
                    <a:pt x="2811918" y="3345714"/>
                  </a:lnTo>
                  <a:lnTo>
                    <a:pt x="2756624" y="3189087"/>
                  </a:lnTo>
                  <a:cubicBezTo>
                    <a:pt x="2723259" y="3090483"/>
                    <a:pt x="2691551" y="2992791"/>
                    <a:pt x="2661524" y="2896247"/>
                  </a:cubicBezTo>
                  <a:lnTo>
                    <a:pt x="2622858" y="2766189"/>
                  </a:lnTo>
                  <a:lnTo>
                    <a:pt x="2463812" y="2722708"/>
                  </a:lnTo>
                  <a:cubicBezTo>
                    <a:pt x="2249089" y="2660653"/>
                    <a:pt x="2045834" y="2592454"/>
                    <a:pt x="1857955" y="2520406"/>
                  </a:cubicBezTo>
                  <a:lnTo>
                    <a:pt x="1809264" y="2500875"/>
                  </a:lnTo>
                  <a:lnTo>
                    <a:pt x="1635752" y="2532580"/>
                  </a:lnTo>
                  <a:cubicBezTo>
                    <a:pt x="1236631" y="2585296"/>
                    <a:pt x="891131" y="2490926"/>
                    <a:pt x="825445" y="2296458"/>
                  </a:cubicBezTo>
                  <a:lnTo>
                    <a:pt x="825445" y="2296457"/>
                  </a:lnTo>
                  <a:cubicBezTo>
                    <a:pt x="961625" y="2404149"/>
                    <a:pt x="1209540" y="2451505"/>
                    <a:pt x="1486846" y="2430655"/>
                  </a:cubicBezTo>
                  <a:lnTo>
                    <a:pt x="1606496" y="2416928"/>
                  </a:lnTo>
                  <a:lnTo>
                    <a:pt x="1503858" y="2371860"/>
                  </a:lnTo>
                  <a:cubicBezTo>
                    <a:pt x="1283006" y="2270317"/>
                    <a:pt x="1094123" y="2164654"/>
                    <a:pt x="946473" y="2060318"/>
                  </a:cubicBezTo>
                  <a:lnTo>
                    <a:pt x="921412" y="2041334"/>
                  </a:lnTo>
                  <a:lnTo>
                    <a:pt x="737685" y="2015069"/>
                  </a:lnTo>
                  <a:cubicBezTo>
                    <a:pt x="305355" y="1943427"/>
                    <a:pt x="-11625" y="1821459"/>
                    <a:pt x="326" y="1722678"/>
                  </a:cubicBezTo>
                  <a:cubicBezTo>
                    <a:pt x="112442" y="1813983"/>
                    <a:pt x="414676" y="1906022"/>
                    <a:pt x="777560" y="1962577"/>
                  </a:cubicBezTo>
                  <a:lnTo>
                    <a:pt x="829368" y="1969740"/>
                  </a:lnTo>
                  <a:lnTo>
                    <a:pt x="757082" y="1905489"/>
                  </a:lnTo>
                  <a:cubicBezTo>
                    <a:pt x="626957" y="1778430"/>
                    <a:pt x="568499" y="1657696"/>
                    <a:pt x="599802" y="1553924"/>
                  </a:cubicBezTo>
                  <a:cubicBezTo>
                    <a:pt x="818803" y="1869564"/>
                    <a:pt x="1508791" y="2232542"/>
                    <a:pt x="2372118" y="2497531"/>
                  </a:cubicBezTo>
                  <a:lnTo>
                    <a:pt x="2560449" y="2550668"/>
                  </a:lnTo>
                  <a:lnTo>
                    <a:pt x="2501718" y="2332616"/>
                  </a:lnTo>
                  <a:cubicBezTo>
                    <a:pt x="2432087" y="2059555"/>
                    <a:pt x="2378010" y="1801031"/>
                    <a:pt x="2340126" y="1563364"/>
                  </a:cubicBezTo>
                  <a:lnTo>
                    <a:pt x="2333100" y="1513474"/>
                  </a:lnTo>
                  <a:lnTo>
                    <a:pt x="2088085" y="1440038"/>
                  </a:lnTo>
                  <a:cubicBezTo>
                    <a:pt x="1848490" y="1360042"/>
                    <a:pt x="1631897" y="1269570"/>
                    <a:pt x="1449348" y="1175423"/>
                  </a:cubicBezTo>
                  <a:lnTo>
                    <a:pt x="1429121" y="1164504"/>
                  </a:lnTo>
                  <a:lnTo>
                    <a:pt x="1397054" y="1170053"/>
                  </a:lnTo>
                  <a:cubicBezTo>
                    <a:pt x="1019582" y="1227194"/>
                    <a:pt x="701918" y="1153120"/>
                    <a:pt x="670922" y="993905"/>
                  </a:cubicBezTo>
                  <a:cubicBezTo>
                    <a:pt x="758621" y="1066557"/>
                    <a:pt x="924791" y="1104658"/>
                    <a:pt x="1123605" y="1103786"/>
                  </a:cubicBezTo>
                  <a:lnTo>
                    <a:pt x="1299215" y="1091943"/>
                  </a:lnTo>
                  <a:lnTo>
                    <a:pt x="1247336" y="1061118"/>
                  </a:lnTo>
                  <a:cubicBezTo>
                    <a:pt x="970949" y="888320"/>
                    <a:pt x="819169" y="712430"/>
                    <a:pt x="856382" y="573108"/>
                  </a:cubicBezTo>
                  <a:lnTo>
                    <a:pt x="856382" y="573107"/>
                  </a:lnTo>
                  <a:cubicBezTo>
                    <a:pt x="960367" y="729522"/>
                    <a:pt x="1201420" y="899519"/>
                    <a:pt x="1525093" y="1055270"/>
                  </a:cubicBezTo>
                  <a:lnTo>
                    <a:pt x="1641876" y="1107743"/>
                  </a:lnTo>
                  <a:lnTo>
                    <a:pt x="1591134" y="1007254"/>
                  </a:lnTo>
                  <a:cubicBezTo>
                    <a:pt x="1406117" y="605714"/>
                    <a:pt x="1367889" y="255083"/>
                    <a:pt x="1517374" y="165714"/>
                  </a:cubicBezTo>
                  <a:cubicBezTo>
                    <a:pt x="1503825" y="213256"/>
                    <a:pt x="1499198" y="270692"/>
                    <a:pt x="1502822" y="335744"/>
                  </a:cubicBezTo>
                  <a:lnTo>
                    <a:pt x="1513190" y="428275"/>
                  </a:lnTo>
                  <a:lnTo>
                    <a:pt x="1555753" y="361853"/>
                  </a:lnTo>
                  <a:cubicBezTo>
                    <a:pt x="1660746" y="210941"/>
                    <a:pt x="1785813" y="98229"/>
                    <a:pt x="1880357" y="75809"/>
                  </a:cubicBezTo>
                  <a:lnTo>
                    <a:pt x="1905348" y="71972"/>
                  </a:lnTo>
                  <a:lnTo>
                    <a:pt x="1854885" y="104170"/>
                  </a:lnTo>
                  <a:cubicBezTo>
                    <a:pt x="1752345" y="178518"/>
                    <a:pt x="1642001" y="310324"/>
                    <a:pt x="1557611" y="459263"/>
                  </a:cubicBezTo>
                  <a:lnTo>
                    <a:pt x="1529654" y="512345"/>
                  </a:lnTo>
                  <a:lnTo>
                    <a:pt x="1537782" y="551469"/>
                  </a:lnTo>
                  <a:cubicBezTo>
                    <a:pt x="1576701" y="707478"/>
                    <a:pt x="1645951" y="884833"/>
                    <a:pt x="1740180" y="1065302"/>
                  </a:cubicBezTo>
                  <a:lnTo>
                    <a:pt x="1801848" y="1175489"/>
                  </a:lnTo>
                  <a:lnTo>
                    <a:pt x="1949674" y="1233552"/>
                  </a:lnTo>
                  <a:cubicBezTo>
                    <a:pt x="2025886" y="1261532"/>
                    <a:pt x="2104531" y="1288498"/>
                    <a:pt x="2185174" y="1314225"/>
                  </a:cubicBezTo>
                  <a:lnTo>
                    <a:pt x="2310190" y="1350815"/>
                  </a:lnTo>
                  <a:lnTo>
                    <a:pt x="2307664" y="1332884"/>
                  </a:lnTo>
                  <a:cubicBezTo>
                    <a:pt x="2226616" y="663706"/>
                    <a:pt x="2293238" y="201207"/>
                    <a:pt x="2524849" y="116051"/>
                  </a:cubicBezTo>
                  <a:cubicBezTo>
                    <a:pt x="2488970" y="234173"/>
                    <a:pt x="2470082" y="384030"/>
                    <a:pt x="2467172" y="559728"/>
                  </a:cubicBezTo>
                  <a:lnTo>
                    <a:pt x="2468952" y="697572"/>
                  </a:lnTo>
                  <a:lnTo>
                    <a:pt x="2526905" y="664341"/>
                  </a:lnTo>
                  <a:cubicBezTo>
                    <a:pt x="2876841" y="449825"/>
                    <a:pt x="3133601" y="193643"/>
                    <a:pt x="3184718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9ACC2978-6A7A-40E5-B47E-F7ABDF7B719B}"/>
                </a:ext>
              </a:extLst>
            </p:cNvPr>
            <p:cNvSpPr/>
            <p:nvPr/>
          </p:nvSpPr>
          <p:spPr>
            <a:xfrm rot="9000000">
              <a:off x="4355574" y="4700607"/>
              <a:ext cx="354643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E9B37E77-6076-4EBF-BCB9-165233999AF2}"/>
                </a:ext>
              </a:extLst>
            </p:cNvPr>
            <p:cNvSpPr/>
            <p:nvPr/>
          </p:nvSpPr>
          <p:spPr>
            <a:xfrm rot="9000000" flipH="1">
              <a:off x="1542272" y="4700901"/>
              <a:ext cx="355818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4F9A96E9-E28D-470A-8D3F-599D65A2A2BC}"/>
                </a:ext>
              </a:extLst>
            </p:cNvPr>
            <p:cNvSpPr/>
            <p:nvPr/>
          </p:nvSpPr>
          <p:spPr>
            <a:xfrm rot="12052010" flipH="1">
              <a:off x="856472" y="3748400"/>
              <a:ext cx="355818" cy="41846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274F7413-79FC-4CF1-B531-FB7993EA8E94}"/>
                </a:ext>
              </a:extLst>
            </p:cNvPr>
            <p:cNvSpPr/>
            <p:nvPr/>
          </p:nvSpPr>
          <p:spPr>
            <a:xfrm rot="5617984" flipH="1">
              <a:off x="2287571" y="5505821"/>
              <a:ext cx="233763" cy="452166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06F5AEE4-A18E-4D83-8921-EBF7D85BC1F2}"/>
                </a:ext>
              </a:extLst>
            </p:cNvPr>
            <p:cNvSpPr/>
            <p:nvPr/>
          </p:nvSpPr>
          <p:spPr>
            <a:xfrm rot="12185906">
              <a:off x="4174223" y="5550555"/>
              <a:ext cx="354643" cy="243385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CDF04044-806B-4AC0-A371-DFBD7F88EA6B}"/>
                </a:ext>
              </a:extLst>
            </p:cNvPr>
            <p:cNvSpPr/>
            <p:nvPr/>
          </p:nvSpPr>
          <p:spPr>
            <a:xfrm rot="15620802" flipH="1">
              <a:off x="3516812" y="5572190"/>
              <a:ext cx="218655" cy="450411"/>
            </a:xfrm>
            <a:custGeom>
              <a:avLst/>
              <a:gdLst>
                <a:gd name="connsiteX0" fmla="*/ 1012368 w 2049986"/>
                <a:gd name="connsiteY0" fmla="*/ 0 h 2208752"/>
                <a:gd name="connsiteX1" fmla="*/ 1031376 w 2049986"/>
                <a:gd name="connsiteY1" fmla="*/ 10510 h 2208752"/>
                <a:gd name="connsiteX2" fmla="*/ 1289457 w 2049986"/>
                <a:gd name="connsiteY2" fmla="*/ 704035 h 2208752"/>
                <a:gd name="connsiteX3" fmla="*/ 1288978 w 2049986"/>
                <a:gd name="connsiteY3" fmla="*/ 709683 h 2208752"/>
                <a:gd name="connsiteX4" fmla="*/ 1301327 w 2049986"/>
                <a:gd name="connsiteY4" fmla="*/ 701084 h 2208752"/>
                <a:gd name="connsiteX5" fmla="*/ 2030977 w 2049986"/>
                <a:gd name="connsiteY5" fmla="*/ 577827 h 2208752"/>
                <a:gd name="connsiteX6" fmla="*/ 2049583 w 2049986"/>
                <a:gd name="connsiteY6" fmla="*/ 589033 h 2208752"/>
                <a:gd name="connsiteX7" fmla="*/ 2049986 w 2049986"/>
                <a:gd name="connsiteY7" fmla="*/ 610750 h 2208752"/>
                <a:gd name="connsiteX8" fmla="*/ 1578417 w 2049986"/>
                <a:gd name="connsiteY8" fmla="*/ 1181018 h 2208752"/>
                <a:gd name="connsiteX9" fmla="*/ 1557093 w 2049986"/>
                <a:gd name="connsiteY9" fmla="*/ 1192150 h 2208752"/>
                <a:gd name="connsiteX10" fmla="*/ 1578854 w 2049986"/>
                <a:gd name="connsiteY10" fmla="*/ 1212138 h 2208752"/>
                <a:gd name="connsiteX11" fmla="*/ 1886759 w 2049986"/>
                <a:gd name="connsiteY11" fmla="*/ 1885025 h 2208752"/>
                <a:gd name="connsiteX12" fmla="*/ 1880749 w 2049986"/>
                <a:gd name="connsiteY12" fmla="*/ 1905899 h 2208752"/>
                <a:gd name="connsiteX13" fmla="*/ 1859877 w 2049986"/>
                <a:gd name="connsiteY13" fmla="*/ 1911907 h 2208752"/>
                <a:gd name="connsiteX14" fmla="*/ 1186990 w 2049986"/>
                <a:gd name="connsiteY14" fmla="*/ 1604002 h 2208752"/>
                <a:gd name="connsiteX15" fmla="*/ 1123735 w 2049986"/>
                <a:gd name="connsiteY15" fmla="*/ 1535134 h 2208752"/>
                <a:gd name="connsiteX16" fmla="*/ 1139987 w 2049986"/>
                <a:gd name="connsiteY16" fmla="*/ 1693938 h 2208752"/>
                <a:gd name="connsiteX17" fmla="*/ 1174106 w 2049986"/>
                <a:gd name="connsiteY17" fmla="*/ 1895656 h 2208752"/>
                <a:gd name="connsiteX18" fmla="*/ 1239085 w 2049986"/>
                <a:gd name="connsiteY18" fmla="*/ 2164788 h 2208752"/>
                <a:gd name="connsiteX19" fmla="*/ 1083307 w 2049986"/>
                <a:gd name="connsiteY19" fmla="*/ 2208752 h 2208752"/>
                <a:gd name="connsiteX20" fmla="*/ 1037762 w 2049986"/>
                <a:gd name="connsiteY20" fmla="*/ 2024419 h 2208752"/>
                <a:gd name="connsiteX21" fmla="*/ 985234 w 2049986"/>
                <a:gd name="connsiteY21" fmla="*/ 1571969 h 2208752"/>
                <a:gd name="connsiteX22" fmla="*/ 987522 w 2049986"/>
                <a:gd name="connsiteY22" fmla="*/ 1523415 h 2208752"/>
                <a:gd name="connsiteX23" fmla="*/ 916580 w 2049986"/>
                <a:gd name="connsiteY23" fmla="*/ 1604002 h 2208752"/>
                <a:gd name="connsiteX24" fmla="*/ 243692 w 2049986"/>
                <a:gd name="connsiteY24" fmla="*/ 1911907 h 2208752"/>
                <a:gd name="connsiteX25" fmla="*/ 222818 w 2049986"/>
                <a:gd name="connsiteY25" fmla="*/ 1905898 h 2208752"/>
                <a:gd name="connsiteX26" fmla="*/ 216810 w 2049986"/>
                <a:gd name="connsiteY26" fmla="*/ 1885025 h 2208752"/>
                <a:gd name="connsiteX27" fmla="*/ 524715 w 2049986"/>
                <a:gd name="connsiteY27" fmla="*/ 1212138 h 2208752"/>
                <a:gd name="connsiteX28" fmla="*/ 527057 w 2049986"/>
                <a:gd name="connsiteY28" fmla="*/ 1209986 h 2208752"/>
                <a:gd name="connsiteX29" fmla="*/ 471570 w 2049986"/>
                <a:gd name="connsiteY29" fmla="*/ 1181018 h 2208752"/>
                <a:gd name="connsiteX30" fmla="*/ 0 w 2049986"/>
                <a:gd name="connsiteY30" fmla="*/ 610750 h 2208752"/>
                <a:gd name="connsiteX31" fmla="*/ 403 w 2049986"/>
                <a:gd name="connsiteY31" fmla="*/ 589033 h 2208752"/>
                <a:gd name="connsiteX32" fmla="*/ 19009 w 2049986"/>
                <a:gd name="connsiteY32" fmla="*/ 577826 h 2208752"/>
                <a:gd name="connsiteX33" fmla="*/ 646958 w 2049986"/>
                <a:gd name="connsiteY33" fmla="*/ 647988 h 2208752"/>
                <a:gd name="connsiteX34" fmla="*/ 735690 w 2049986"/>
                <a:gd name="connsiteY34" fmla="*/ 694312 h 2208752"/>
                <a:gd name="connsiteX35" fmla="*/ 740146 w 2049986"/>
                <a:gd name="connsiteY35" fmla="*/ 589410 h 2208752"/>
                <a:gd name="connsiteX36" fmla="*/ 993359 w 2049986"/>
                <a:gd name="connsiteY36" fmla="*/ 10510 h 220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49986" h="2208752">
                  <a:moveTo>
                    <a:pt x="1012368" y="0"/>
                  </a:moveTo>
                  <a:lnTo>
                    <a:pt x="1031376" y="10510"/>
                  </a:lnTo>
                  <a:cubicBezTo>
                    <a:pt x="1183040" y="124772"/>
                    <a:pt x="1289457" y="392267"/>
                    <a:pt x="1289457" y="704035"/>
                  </a:cubicBezTo>
                  <a:lnTo>
                    <a:pt x="1288978" y="709683"/>
                  </a:lnTo>
                  <a:lnTo>
                    <a:pt x="1301327" y="701084"/>
                  </a:lnTo>
                  <a:cubicBezTo>
                    <a:pt x="1571326" y="545200"/>
                    <a:pt x="1856191" y="503612"/>
                    <a:pt x="2030977" y="577827"/>
                  </a:cubicBezTo>
                  <a:lnTo>
                    <a:pt x="2049583" y="589033"/>
                  </a:lnTo>
                  <a:lnTo>
                    <a:pt x="2049986" y="610750"/>
                  </a:lnTo>
                  <a:cubicBezTo>
                    <a:pt x="2026863" y="799226"/>
                    <a:pt x="1848415" y="1025134"/>
                    <a:pt x="1578417" y="1181018"/>
                  </a:cubicBezTo>
                  <a:lnTo>
                    <a:pt x="1557093" y="1192150"/>
                  </a:lnTo>
                  <a:lnTo>
                    <a:pt x="1578854" y="1212138"/>
                  </a:lnTo>
                  <a:cubicBezTo>
                    <a:pt x="1799307" y="1432591"/>
                    <a:pt x="1913205" y="1696987"/>
                    <a:pt x="1886759" y="1885025"/>
                  </a:cubicBezTo>
                  <a:lnTo>
                    <a:pt x="1880749" y="1905899"/>
                  </a:lnTo>
                  <a:lnTo>
                    <a:pt x="1859877" y="1911907"/>
                  </a:lnTo>
                  <a:cubicBezTo>
                    <a:pt x="1671838" y="1938355"/>
                    <a:pt x="1407443" y="1824455"/>
                    <a:pt x="1186990" y="1604002"/>
                  </a:cubicBezTo>
                  <a:lnTo>
                    <a:pt x="1123735" y="1535134"/>
                  </a:lnTo>
                  <a:lnTo>
                    <a:pt x="1139987" y="1693938"/>
                  </a:lnTo>
                  <a:cubicBezTo>
                    <a:pt x="1148946" y="1759509"/>
                    <a:pt x="1160347" y="1826994"/>
                    <a:pt x="1174106" y="1895656"/>
                  </a:cubicBezTo>
                  <a:lnTo>
                    <a:pt x="1239085" y="2164788"/>
                  </a:lnTo>
                  <a:lnTo>
                    <a:pt x="1083307" y="2208752"/>
                  </a:lnTo>
                  <a:lnTo>
                    <a:pt x="1037762" y="2024419"/>
                  </a:lnTo>
                  <a:cubicBezTo>
                    <a:pt x="1002565" y="1858044"/>
                    <a:pt x="985224" y="1703010"/>
                    <a:pt x="985234" y="1571969"/>
                  </a:cubicBezTo>
                  <a:lnTo>
                    <a:pt x="987522" y="1523415"/>
                  </a:lnTo>
                  <a:lnTo>
                    <a:pt x="916580" y="1604002"/>
                  </a:lnTo>
                  <a:cubicBezTo>
                    <a:pt x="696126" y="1824455"/>
                    <a:pt x="431730" y="1938353"/>
                    <a:pt x="243692" y="1911907"/>
                  </a:cubicBezTo>
                  <a:lnTo>
                    <a:pt x="222818" y="1905898"/>
                  </a:lnTo>
                  <a:lnTo>
                    <a:pt x="216810" y="1885025"/>
                  </a:lnTo>
                  <a:cubicBezTo>
                    <a:pt x="190362" y="1696986"/>
                    <a:pt x="304262" y="1432591"/>
                    <a:pt x="524715" y="1212138"/>
                  </a:cubicBezTo>
                  <a:lnTo>
                    <a:pt x="527057" y="1209986"/>
                  </a:lnTo>
                  <a:lnTo>
                    <a:pt x="471570" y="1181018"/>
                  </a:lnTo>
                  <a:cubicBezTo>
                    <a:pt x="201571" y="1025134"/>
                    <a:pt x="23123" y="799225"/>
                    <a:pt x="0" y="610750"/>
                  </a:cubicBezTo>
                  <a:lnTo>
                    <a:pt x="403" y="589033"/>
                  </a:lnTo>
                  <a:lnTo>
                    <a:pt x="19009" y="577826"/>
                  </a:lnTo>
                  <a:cubicBezTo>
                    <a:pt x="171947" y="512889"/>
                    <a:pt x="409165" y="536612"/>
                    <a:pt x="646958" y="647988"/>
                  </a:cubicBezTo>
                  <a:lnTo>
                    <a:pt x="735690" y="694312"/>
                  </a:lnTo>
                  <a:lnTo>
                    <a:pt x="740146" y="589410"/>
                  </a:lnTo>
                  <a:cubicBezTo>
                    <a:pt x="762589" y="327787"/>
                    <a:pt x="860654" y="110489"/>
                    <a:pt x="993359" y="1051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FD16B60E-376C-44DA-BF1F-B61A31118991}"/>
                </a:ext>
              </a:extLst>
            </p:cNvPr>
            <p:cNvGrpSpPr/>
            <p:nvPr/>
          </p:nvGrpSpPr>
          <p:grpSpPr>
            <a:xfrm>
              <a:off x="494295" y="545702"/>
              <a:ext cx="5085778" cy="4225990"/>
              <a:chOff x="494295" y="545702"/>
              <a:chExt cx="5085778" cy="4225990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FAD6A491-44F0-44EC-A0F6-691465AC2B36}"/>
                  </a:ext>
                </a:extLst>
              </p:cNvPr>
              <p:cNvSpPr/>
              <p:nvPr/>
            </p:nvSpPr>
            <p:spPr>
              <a:xfrm>
                <a:off x="4532895" y="3193651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C7F3420F-0A5D-4DC5-B2D8-A5ED916FF23F}"/>
                  </a:ext>
                </a:extLst>
              </p:cNvPr>
              <p:cNvSpPr/>
              <p:nvPr/>
            </p:nvSpPr>
            <p:spPr>
              <a:xfrm>
                <a:off x="1865895" y="34698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E40E1BA0-04EE-47D7-80F1-A6FF0AFF11D6}"/>
                  </a:ext>
                </a:extLst>
              </p:cNvPr>
              <p:cNvSpPr/>
              <p:nvPr/>
            </p:nvSpPr>
            <p:spPr>
              <a:xfrm>
                <a:off x="494295" y="2403076"/>
                <a:ext cx="800056" cy="616313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6A37A1E5-611F-4CB1-80F4-863529BA1C79}"/>
                  </a:ext>
                </a:extLst>
              </p:cNvPr>
              <p:cNvSpPr/>
              <p:nvPr/>
            </p:nvSpPr>
            <p:spPr>
              <a:xfrm>
                <a:off x="1112370" y="1488677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A4749799-0722-43E5-A938-E9836F629B17}"/>
                  </a:ext>
                </a:extLst>
              </p:cNvPr>
              <p:cNvSpPr/>
              <p:nvPr/>
            </p:nvSpPr>
            <p:spPr>
              <a:xfrm>
                <a:off x="2875545" y="545702"/>
                <a:ext cx="664091" cy="511574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BC69A0DA-1C13-49FF-B97D-89A047F6FF96}"/>
                  </a:ext>
                </a:extLst>
              </p:cNvPr>
              <p:cNvSpPr/>
              <p:nvPr/>
            </p:nvSpPr>
            <p:spPr>
              <a:xfrm>
                <a:off x="1523567" y="8135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105F4397-0272-4724-BDF3-9858C2396F98}"/>
                  </a:ext>
                </a:extLst>
              </p:cNvPr>
              <p:cNvSpPr/>
              <p:nvPr/>
            </p:nvSpPr>
            <p:spPr>
              <a:xfrm>
                <a:off x="4152467" y="11279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F2785CB-95FA-45DB-A567-7E8394FC06DA}"/>
                  </a:ext>
                </a:extLst>
              </p:cNvPr>
              <p:cNvSpPr/>
              <p:nvPr/>
            </p:nvSpPr>
            <p:spPr>
              <a:xfrm>
                <a:off x="4895417" y="15374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1B08E828-0505-45B4-BA7A-9971BDC5615E}"/>
                  </a:ext>
                </a:extLst>
              </p:cNvPr>
              <p:cNvSpPr/>
              <p:nvPr/>
            </p:nvSpPr>
            <p:spPr>
              <a:xfrm>
                <a:off x="3304742" y="19851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4581BB1F-1703-4BA9-80AC-65BBA79FCF67}"/>
                  </a:ext>
                </a:extLst>
              </p:cNvPr>
              <p:cNvSpPr/>
              <p:nvPr/>
            </p:nvSpPr>
            <p:spPr>
              <a:xfrm>
                <a:off x="2847542" y="16803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B49C58A5-E3EB-458D-914C-8556D8C95D0E}"/>
                  </a:ext>
                </a:extLst>
              </p:cNvPr>
              <p:cNvSpPr/>
              <p:nvPr/>
            </p:nvSpPr>
            <p:spPr>
              <a:xfrm>
                <a:off x="4314392" y="24899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016E7305-AC85-421F-AC83-26CCD0A8C307}"/>
                  </a:ext>
                </a:extLst>
              </p:cNvPr>
              <p:cNvSpPr/>
              <p:nvPr/>
            </p:nvSpPr>
            <p:spPr>
              <a:xfrm>
                <a:off x="4161992" y="36996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DBF02DA6-23C8-4363-92F7-5C4FD16FA9AC}"/>
                  </a:ext>
                </a:extLst>
              </p:cNvPr>
              <p:cNvSpPr/>
              <p:nvPr/>
            </p:nvSpPr>
            <p:spPr>
              <a:xfrm>
                <a:off x="2999942" y="26138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E7F4606B-2E0D-457C-B128-30A1F1600052}"/>
                  </a:ext>
                </a:extLst>
              </p:cNvPr>
              <p:cNvSpPr/>
              <p:nvPr/>
            </p:nvSpPr>
            <p:spPr>
              <a:xfrm>
                <a:off x="980642" y="290909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C37CF2B9-9639-4006-95E9-635CD622D652}"/>
                  </a:ext>
                </a:extLst>
              </p:cNvPr>
              <p:cNvSpPr/>
              <p:nvPr/>
            </p:nvSpPr>
            <p:spPr>
              <a:xfrm>
                <a:off x="1856942" y="17089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4DF9A3D2-BA84-4409-BEEE-C378B62F9D93}"/>
                  </a:ext>
                </a:extLst>
              </p:cNvPr>
              <p:cNvSpPr/>
              <p:nvPr/>
            </p:nvSpPr>
            <p:spPr>
              <a:xfrm>
                <a:off x="2893590" y="4080422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1173AE87-DED7-4D4A-B3EE-B26F19323AA0}"/>
                  </a:ext>
                </a:extLst>
              </p:cNvPr>
              <p:cNvSpPr/>
              <p:nvPr/>
            </p:nvSpPr>
            <p:spPr>
              <a:xfrm>
                <a:off x="4410800" y="34643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2B563265-099D-4DB9-B84D-ED8A4F6C4BA7}"/>
                  </a:ext>
                </a:extLst>
              </p:cNvPr>
              <p:cNvSpPr/>
              <p:nvPr/>
            </p:nvSpPr>
            <p:spPr>
              <a:xfrm>
                <a:off x="3696425" y="28261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D1465F33-AD6A-4621-B9F5-2139A1D055FA}"/>
                  </a:ext>
                </a:extLst>
              </p:cNvPr>
              <p:cNvSpPr/>
              <p:nvPr/>
            </p:nvSpPr>
            <p:spPr>
              <a:xfrm>
                <a:off x="3544025" y="143550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ACE95565-A16E-4A90-A713-0B6216E18102}"/>
                  </a:ext>
                </a:extLst>
              </p:cNvPr>
              <p:cNvSpPr/>
              <p:nvPr/>
            </p:nvSpPr>
            <p:spPr>
              <a:xfrm>
                <a:off x="4458425" y="179745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97706C9D-69A9-4A8C-84FF-AB368519B0F5}"/>
                  </a:ext>
                </a:extLst>
              </p:cNvPr>
              <p:cNvSpPr/>
              <p:nvPr/>
            </p:nvSpPr>
            <p:spPr>
              <a:xfrm>
                <a:off x="1439000" y="119737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2932B9E8-1595-4903-BE63-83DC8282D5C1}"/>
                  </a:ext>
                </a:extLst>
              </p:cNvPr>
              <p:cNvSpPr/>
              <p:nvPr/>
            </p:nvSpPr>
            <p:spPr>
              <a:xfrm>
                <a:off x="2572475" y="9021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C64E5B7A-A61B-4002-BAB4-80887EAC93FD}"/>
                  </a:ext>
                </a:extLst>
              </p:cNvPr>
              <p:cNvSpPr/>
              <p:nvPr/>
            </p:nvSpPr>
            <p:spPr>
              <a:xfrm>
                <a:off x="1591400" y="29499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1D9765E6-D731-4880-A3A9-65E991C75563}"/>
                  </a:ext>
                </a:extLst>
              </p:cNvPr>
              <p:cNvSpPr/>
              <p:nvPr/>
            </p:nvSpPr>
            <p:spPr>
              <a:xfrm>
                <a:off x="1067525" y="254040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318EC32E-D57D-4570-9F02-B22756A2AF6A}"/>
                  </a:ext>
                </a:extLst>
              </p:cNvPr>
              <p:cNvSpPr/>
              <p:nvPr/>
            </p:nvSpPr>
            <p:spPr>
              <a:xfrm>
                <a:off x="3963125" y="2178454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DCAD8E65-BA25-4590-90F3-6256E3965B43}"/>
                  </a:ext>
                </a:extLst>
              </p:cNvPr>
              <p:cNvSpPr/>
              <p:nvPr/>
            </p:nvSpPr>
            <p:spPr>
              <a:xfrm>
                <a:off x="2420075" y="222607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6FBD42C-E57C-4942-BB47-29B6926A46C7}"/>
                  </a:ext>
                </a:extLst>
              </p:cNvPr>
              <p:cNvSpPr/>
              <p:nvPr/>
            </p:nvSpPr>
            <p:spPr>
              <a:xfrm>
                <a:off x="3248750" y="3083329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E5AD5BFE-5228-4C74-B1CB-E8CEBB101977}"/>
                  </a:ext>
                </a:extLst>
              </p:cNvPr>
              <p:cNvSpPr/>
              <p:nvPr/>
            </p:nvSpPr>
            <p:spPr>
              <a:xfrm>
                <a:off x="2237942" y="297577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D8C15E2D-CFE0-45CE-AF44-7BE4EBFAA0EA}"/>
                  </a:ext>
                </a:extLst>
              </p:cNvPr>
              <p:cNvSpPr/>
              <p:nvPr/>
            </p:nvSpPr>
            <p:spPr>
              <a:xfrm>
                <a:off x="2937204" y="3474320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E728BC76-0A8F-4446-8647-7F3B1AB42E5A}"/>
                  </a:ext>
                </a:extLst>
              </p:cNvPr>
              <p:cNvSpPr/>
              <p:nvPr/>
            </p:nvSpPr>
            <p:spPr>
              <a:xfrm>
                <a:off x="3085667" y="3833023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45C34867-11D0-440C-9DCE-A559451D4BCE}"/>
                  </a:ext>
                </a:extLst>
              </p:cNvPr>
              <p:cNvSpPr/>
              <p:nvPr/>
            </p:nvSpPr>
            <p:spPr>
              <a:xfrm>
                <a:off x="3619067" y="385014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86A8C9EA-495A-447D-9B2F-92F7258EF40F}"/>
                  </a:ext>
                </a:extLst>
              </p:cNvPr>
              <p:cNvSpPr/>
              <p:nvPr/>
            </p:nvSpPr>
            <p:spPr>
              <a:xfrm>
                <a:off x="1485467" y="2535694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CF97596D-570B-43D4-A081-6873D6CA534E}"/>
                  </a:ext>
                </a:extLst>
              </p:cNvPr>
              <p:cNvSpPr/>
              <p:nvPr/>
            </p:nvSpPr>
            <p:spPr>
              <a:xfrm>
                <a:off x="923807" y="21444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3A203C9B-451B-4C41-B231-62B47EECC59C}"/>
                  </a:ext>
                </a:extLst>
              </p:cNvPr>
              <p:cNvSpPr/>
              <p:nvPr/>
            </p:nvSpPr>
            <p:spPr>
              <a:xfrm>
                <a:off x="2181107" y="12205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994015B1-ECDB-4F81-9DC2-F40DA2AAC64E}"/>
                  </a:ext>
                </a:extLst>
              </p:cNvPr>
              <p:cNvSpPr/>
              <p:nvPr/>
            </p:nvSpPr>
            <p:spPr>
              <a:xfrm>
                <a:off x="2438282" y="18301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49ECA325-2AD3-4914-B926-01004550DCF7}"/>
                  </a:ext>
                </a:extLst>
              </p:cNvPr>
              <p:cNvSpPr/>
              <p:nvPr/>
            </p:nvSpPr>
            <p:spPr>
              <a:xfrm>
                <a:off x="3828932" y="180155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B922DF32-FD05-4C69-B04E-4D2FC6FAEF5A}"/>
                  </a:ext>
                </a:extLst>
              </p:cNvPr>
              <p:cNvSpPr/>
              <p:nvPr/>
            </p:nvSpPr>
            <p:spPr>
              <a:xfrm>
                <a:off x="3514607" y="2392103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D6E0B7BD-87BC-4766-9DEF-A803F540045C}"/>
                  </a:ext>
                </a:extLst>
              </p:cNvPr>
              <p:cNvSpPr/>
              <p:nvPr/>
            </p:nvSpPr>
            <p:spPr>
              <a:xfrm>
                <a:off x="3343157" y="3468428"/>
                <a:ext cx="798326" cy="61498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B88D4DCE-93AD-4301-9822-F81CEE3FBE9E}"/>
                  </a:ext>
                </a:extLst>
              </p:cNvPr>
              <p:cNvSpPr/>
              <p:nvPr/>
            </p:nvSpPr>
            <p:spPr>
              <a:xfrm>
                <a:off x="4676657" y="28825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0CE3C5DE-CCB6-4603-A345-988380672FA3}"/>
                  </a:ext>
                </a:extLst>
              </p:cNvPr>
              <p:cNvSpPr/>
              <p:nvPr/>
            </p:nvSpPr>
            <p:spPr>
              <a:xfrm>
                <a:off x="2219207" y="37588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98D6AE54-59CB-4FA3-87A6-4C489BDF0FB7}"/>
                  </a:ext>
                </a:extLst>
              </p:cNvPr>
              <p:cNvSpPr/>
              <p:nvPr/>
            </p:nvSpPr>
            <p:spPr>
              <a:xfrm>
                <a:off x="1752482" y="3444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9DBB022B-3F3C-4646-9CD3-A6FBD969FA01}"/>
                  </a:ext>
                </a:extLst>
              </p:cNvPr>
              <p:cNvSpPr/>
              <p:nvPr/>
            </p:nvSpPr>
            <p:spPr>
              <a:xfrm>
                <a:off x="3295532" y="11871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9E167D5F-A0C7-4590-B915-DDF3377FD6C7}"/>
                  </a:ext>
                </a:extLst>
              </p:cNvPr>
              <p:cNvSpPr/>
              <p:nvPr/>
            </p:nvSpPr>
            <p:spPr>
              <a:xfrm>
                <a:off x="2143007" y="91088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B0724D9F-01F4-4016-9497-326C7CED2EBC}"/>
                  </a:ext>
                </a:extLst>
              </p:cNvPr>
              <p:cNvSpPr/>
              <p:nvPr/>
            </p:nvSpPr>
            <p:spPr>
              <a:xfrm>
                <a:off x="4362332" y="29206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9F463E45-BD81-4E02-8787-4A9D1F98DF0A}"/>
                  </a:ext>
                </a:extLst>
              </p:cNvPr>
              <p:cNvSpPr/>
              <p:nvPr/>
            </p:nvSpPr>
            <p:spPr>
              <a:xfrm>
                <a:off x="2304932" y="265396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19B5A76-DE81-433E-B61D-9D8DDD2F6193}"/>
                  </a:ext>
                </a:extLst>
              </p:cNvPr>
              <p:cNvSpPr/>
              <p:nvPr/>
            </p:nvSpPr>
            <p:spPr>
              <a:xfrm>
                <a:off x="1495307" y="17205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694FE021-64B2-4F98-90DC-A669A5F9D9F5}"/>
                  </a:ext>
                </a:extLst>
              </p:cNvPr>
              <p:cNvSpPr/>
              <p:nvPr/>
            </p:nvSpPr>
            <p:spPr>
              <a:xfrm>
                <a:off x="2590682" y="38255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479B51FA-0C22-480D-8F48-03D2DC74C01B}"/>
                  </a:ext>
                </a:extLst>
              </p:cNvPr>
              <p:cNvSpPr/>
              <p:nvPr/>
            </p:nvSpPr>
            <p:spPr>
              <a:xfrm>
                <a:off x="2876117" y="2966248"/>
                <a:ext cx="684656" cy="527416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365B1653-1286-46EE-BA88-6B28BF1471B6}"/>
                  </a:ext>
                </a:extLst>
              </p:cNvPr>
              <p:cNvSpPr/>
              <p:nvPr/>
            </p:nvSpPr>
            <p:spPr>
              <a:xfrm>
                <a:off x="2038232" y="2034838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FF4BAC5C-117C-4300-87E3-FD5931A25FB8}"/>
                  </a:ext>
                </a:extLst>
              </p:cNvPr>
              <p:cNvSpPr/>
              <p:nvPr/>
            </p:nvSpPr>
            <p:spPr>
              <a:xfrm>
                <a:off x="2609732" y="3206413"/>
                <a:ext cx="631503" cy="4864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1AF670D1-0611-4ECE-9FCE-558BFF90481F}"/>
                  </a:ext>
                </a:extLst>
              </p:cNvPr>
              <p:cNvSpPr/>
              <p:nvPr/>
            </p:nvSpPr>
            <p:spPr>
              <a:xfrm>
                <a:off x="3401150" y="721129"/>
                <a:ext cx="897360" cy="691270"/>
              </a:xfrm>
              <a:custGeom>
                <a:avLst/>
                <a:gdLst>
                  <a:gd name="connsiteX0" fmla="*/ 3210984 w 4485532"/>
                  <a:gd name="connsiteY0" fmla="*/ 2311774 h 3455373"/>
                  <a:gd name="connsiteX1" fmla="*/ 3205890 w 4485532"/>
                  <a:gd name="connsiteY1" fmla="*/ 2320856 h 3455373"/>
                  <a:gd name="connsiteX2" fmla="*/ 3214530 w 4485532"/>
                  <a:gd name="connsiteY2" fmla="*/ 2322290 h 3455373"/>
                  <a:gd name="connsiteX3" fmla="*/ 2250712 w 4485532"/>
                  <a:gd name="connsiteY3" fmla="*/ 2034281 h 3455373"/>
                  <a:gd name="connsiteX4" fmla="*/ 2196774 w 4485532"/>
                  <a:gd name="connsiteY4" fmla="*/ 2160046 h 3455373"/>
                  <a:gd name="connsiteX5" fmla="*/ 2186714 w 4485532"/>
                  <a:gd name="connsiteY5" fmla="*/ 2177981 h 3455373"/>
                  <a:gd name="connsiteX6" fmla="*/ 2211632 w 4485532"/>
                  <a:gd name="connsiteY6" fmla="*/ 2182117 h 3455373"/>
                  <a:gd name="connsiteX7" fmla="*/ 2313449 w 4485532"/>
                  <a:gd name="connsiteY7" fmla="*/ 2212678 h 3455373"/>
                  <a:gd name="connsiteX8" fmla="*/ 2273866 w 4485532"/>
                  <a:gd name="connsiteY8" fmla="*/ 2123386 h 3455373"/>
                  <a:gd name="connsiteX9" fmla="*/ 1825495 w 4485532"/>
                  <a:gd name="connsiteY9" fmla="*/ 1860876 h 3455373"/>
                  <a:gd name="connsiteX10" fmla="*/ 1766405 w 4485532"/>
                  <a:gd name="connsiteY10" fmla="*/ 1880804 h 3455373"/>
                  <a:gd name="connsiteX11" fmla="*/ 1718059 w 4485532"/>
                  <a:gd name="connsiteY11" fmla="*/ 1891033 h 3455373"/>
                  <a:gd name="connsiteX12" fmla="*/ 1767004 w 4485532"/>
                  <a:gd name="connsiteY12" fmla="*/ 1953690 h 3455373"/>
                  <a:gd name="connsiteX13" fmla="*/ 1769301 w 4485532"/>
                  <a:gd name="connsiteY13" fmla="*/ 1957957 h 3455373"/>
                  <a:gd name="connsiteX14" fmla="*/ 1774121 w 4485532"/>
                  <a:gd name="connsiteY14" fmla="*/ 1946030 h 3455373"/>
                  <a:gd name="connsiteX15" fmla="*/ 1151376 w 4485532"/>
                  <a:gd name="connsiteY15" fmla="*/ 1832590 h 3455373"/>
                  <a:gd name="connsiteX16" fmla="*/ 1150972 w 4485532"/>
                  <a:gd name="connsiteY16" fmla="*/ 1866035 h 3455373"/>
                  <a:gd name="connsiteX17" fmla="*/ 1130170 w 4485532"/>
                  <a:gd name="connsiteY17" fmla="*/ 2010146 h 3455373"/>
                  <a:gd name="connsiteX18" fmla="*/ 1037995 w 4485532"/>
                  <a:gd name="connsiteY18" fmla="*/ 2275833 h 3455373"/>
                  <a:gd name="connsiteX19" fmla="*/ 1033146 w 4485532"/>
                  <a:gd name="connsiteY19" fmla="*/ 2284321 h 3455373"/>
                  <a:gd name="connsiteX20" fmla="*/ 1122926 w 4485532"/>
                  <a:gd name="connsiteY20" fmla="*/ 2248554 h 3455373"/>
                  <a:gd name="connsiteX21" fmla="*/ 1280921 w 4485532"/>
                  <a:gd name="connsiteY21" fmla="*/ 2213873 h 3455373"/>
                  <a:gd name="connsiteX22" fmla="*/ 1366085 w 4485532"/>
                  <a:gd name="connsiteY22" fmla="*/ 2205558 h 3455373"/>
                  <a:gd name="connsiteX23" fmla="*/ 1320244 w 4485532"/>
                  <a:gd name="connsiteY23" fmla="*/ 2128389 h 3455373"/>
                  <a:gd name="connsiteX24" fmla="*/ 1254690 w 4485532"/>
                  <a:gd name="connsiteY24" fmla="*/ 1980511 h 3455373"/>
                  <a:gd name="connsiteX25" fmla="*/ 1222719 w 4485532"/>
                  <a:gd name="connsiteY25" fmla="*/ 1857473 h 3455373"/>
                  <a:gd name="connsiteX26" fmla="*/ 2293379 w 4485532"/>
                  <a:gd name="connsiteY26" fmla="*/ 1606252 h 3455373"/>
                  <a:gd name="connsiteX27" fmla="*/ 2303792 w 4485532"/>
                  <a:gd name="connsiteY27" fmla="*/ 1657706 h 3455373"/>
                  <a:gd name="connsiteX28" fmla="*/ 2306009 w 4485532"/>
                  <a:gd name="connsiteY28" fmla="*/ 1725439 h 3455373"/>
                  <a:gd name="connsiteX29" fmla="*/ 2339692 w 4485532"/>
                  <a:gd name="connsiteY29" fmla="*/ 1730905 h 3455373"/>
                  <a:gd name="connsiteX30" fmla="*/ 2786180 w 4485532"/>
                  <a:gd name="connsiteY30" fmla="*/ 2096565 h 3455373"/>
                  <a:gd name="connsiteX31" fmla="*/ 2788477 w 4485532"/>
                  <a:gd name="connsiteY31" fmla="*/ 2100832 h 3455373"/>
                  <a:gd name="connsiteX32" fmla="*/ 2793297 w 4485532"/>
                  <a:gd name="connsiteY32" fmla="*/ 2088905 h 3455373"/>
                  <a:gd name="connsiteX33" fmla="*/ 2894222 w 4485532"/>
                  <a:gd name="connsiteY33" fmla="*/ 1925540 h 3455373"/>
                  <a:gd name="connsiteX34" fmla="*/ 2902512 w 4485532"/>
                  <a:gd name="connsiteY34" fmla="*/ 1915422 h 3455373"/>
                  <a:gd name="connsiteX35" fmla="*/ 2899534 w 4485532"/>
                  <a:gd name="connsiteY35" fmla="*/ 1915593 h 3455373"/>
                  <a:gd name="connsiteX36" fmla="*/ 2375425 w 4485532"/>
                  <a:gd name="connsiteY36" fmla="*/ 1681611 h 3455373"/>
                  <a:gd name="connsiteX37" fmla="*/ 2154850 w 4485532"/>
                  <a:gd name="connsiteY37" fmla="*/ 1443657 h 3455373"/>
                  <a:gd name="connsiteX38" fmla="*/ 2133064 w 4485532"/>
                  <a:gd name="connsiteY38" fmla="*/ 1476156 h 3455373"/>
                  <a:gd name="connsiteX39" fmla="*/ 2020520 w 4485532"/>
                  <a:gd name="connsiteY39" fmla="*/ 1604002 h 3455373"/>
                  <a:gd name="connsiteX40" fmla="*/ 1916989 w 4485532"/>
                  <a:gd name="connsiteY40" fmla="*/ 1695141 h 3455373"/>
                  <a:gd name="connsiteX41" fmla="*/ 1923868 w 4485532"/>
                  <a:gd name="connsiteY41" fmla="*/ 1703383 h 3455373"/>
                  <a:gd name="connsiteX42" fmla="*/ 1931977 w 4485532"/>
                  <a:gd name="connsiteY42" fmla="*/ 1717148 h 3455373"/>
                  <a:gd name="connsiteX43" fmla="*/ 1961502 w 4485532"/>
                  <a:gd name="connsiteY43" fmla="*/ 1681919 h 3455373"/>
                  <a:gd name="connsiteX44" fmla="*/ 2177872 w 4485532"/>
                  <a:gd name="connsiteY44" fmla="*/ 1533667 h 3455373"/>
                  <a:gd name="connsiteX45" fmla="*/ 2216488 w 4485532"/>
                  <a:gd name="connsiteY45" fmla="*/ 1522955 h 3455373"/>
                  <a:gd name="connsiteX46" fmla="*/ 2213321 w 4485532"/>
                  <a:gd name="connsiteY46" fmla="*/ 1519507 h 3455373"/>
                  <a:gd name="connsiteX47" fmla="*/ 1496678 w 4485532"/>
                  <a:gd name="connsiteY47" fmla="*/ 1130928 h 3455373"/>
                  <a:gd name="connsiteX48" fmla="*/ 1478146 w 4485532"/>
                  <a:gd name="connsiteY48" fmla="*/ 1220007 h 3455373"/>
                  <a:gd name="connsiteX49" fmla="*/ 1406198 w 4485532"/>
                  <a:gd name="connsiteY49" fmla="*/ 1398045 h 3455373"/>
                  <a:gd name="connsiteX50" fmla="*/ 1396138 w 4485532"/>
                  <a:gd name="connsiteY50" fmla="*/ 1415980 h 3455373"/>
                  <a:gd name="connsiteX51" fmla="*/ 1421056 w 4485532"/>
                  <a:gd name="connsiteY51" fmla="*/ 1420116 h 3455373"/>
                  <a:gd name="connsiteX52" fmla="*/ 1455149 w 4485532"/>
                  <a:gd name="connsiteY52" fmla="*/ 1428798 h 3455373"/>
                  <a:gd name="connsiteX53" fmla="*/ 1483822 w 4485532"/>
                  <a:gd name="connsiteY53" fmla="*/ 1383838 h 3455373"/>
                  <a:gd name="connsiteX54" fmla="*/ 1628655 w 4485532"/>
                  <a:gd name="connsiteY54" fmla="*/ 1212138 h 3455373"/>
                  <a:gd name="connsiteX55" fmla="*/ 1630997 w 4485532"/>
                  <a:gd name="connsiteY55" fmla="*/ 1209986 h 3455373"/>
                  <a:gd name="connsiteX56" fmla="*/ 1575510 w 4485532"/>
                  <a:gd name="connsiteY56" fmla="*/ 1181018 h 3455373"/>
                  <a:gd name="connsiteX57" fmla="*/ 2950808 w 4485532"/>
                  <a:gd name="connsiteY57" fmla="*/ 974375 h 3455373"/>
                  <a:gd name="connsiteX58" fmla="*/ 2944119 w 4485532"/>
                  <a:gd name="connsiteY58" fmla="*/ 981774 h 3455373"/>
                  <a:gd name="connsiteX59" fmla="*/ 2682357 w 4485532"/>
                  <a:gd name="connsiteY59" fmla="*/ 1181018 h 3455373"/>
                  <a:gd name="connsiteX60" fmla="*/ 2661033 w 4485532"/>
                  <a:gd name="connsiteY60" fmla="*/ 1192150 h 3455373"/>
                  <a:gd name="connsiteX61" fmla="*/ 2682794 w 4485532"/>
                  <a:gd name="connsiteY61" fmla="*/ 1212138 h 3455373"/>
                  <a:gd name="connsiteX62" fmla="*/ 2811816 w 4485532"/>
                  <a:gd name="connsiteY62" fmla="*/ 1361860 h 3455373"/>
                  <a:gd name="connsiteX63" fmla="*/ 2837037 w 4485532"/>
                  <a:gd name="connsiteY63" fmla="*/ 1399048 h 3455373"/>
                  <a:gd name="connsiteX64" fmla="*/ 2856476 w 4485532"/>
                  <a:gd name="connsiteY64" fmla="*/ 1391304 h 3455373"/>
                  <a:gd name="connsiteX65" fmla="*/ 3014471 w 4485532"/>
                  <a:gd name="connsiteY65" fmla="*/ 1356623 h 3455373"/>
                  <a:gd name="connsiteX66" fmla="*/ 3099635 w 4485532"/>
                  <a:gd name="connsiteY66" fmla="*/ 1348308 h 3455373"/>
                  <a:gd name="connsiteX67" fmla="*/ 3053794 w 4485532"/>
                  <a:gd name="connsiteY67" fmla="*/ 1271139 h 3455373"/>
                  <a:gd name="connsiteX68" fmla="*/ 2951201 w 4485532"/>
                  <a:gd name="connsiteY68" fmla="*/ 980720 h 3455373"/>
                  <a:gd name="connsiteX69" fmla="*/ 2116308 w 4485532"/>
                  <a:gd name="connsiteY69" fmla="*/ 0 h 3455373"/>
                  <a:gd name="connsiteX70" fmla="*/ 2135316 w 4485532"/>
                  <a:gd name="connsiteY70" fmla="*/ 10510 h 3455373"/>
                  <a:gd name="connsiteX71" fmla="*/ 2393397 w 4485532"/>
                  <a:gd name="connsiteY71" fmla="*/ 704035 h 3455373"/>
                  <a:gd name="connsiteX72" fmla="*/ 2392918 w 4485532"/>
                  <a:gd name="connsiteY72" fmla="*/ 709683 h 3455373"/>
                  <a:gd name="connsiteX73" fmla="*/ 2405267 w 4485532"/>
                  <a:gd name="connsiteY73" fmla="*/ 701084 h 3455373"/>
                  <a:gd name="connsiteX74" fmla="*/ 3134917 w 4485532"/>
                  <a:gd name="connsiteY74" fmla="*/ 577827 h 3455373"/>
                  <a:gd name="connsiteX75" fmla="*/ 3153523 w 4485532"/>
                  <a:gd name="connsiteY75" fmla="*/ 589033 h 3455373"/>
                  <a:gd name="connsiteX76" fmla="*/ 3153926 w 4485532"/>
                  <a:gd name="connsiteY76" fmla="*/ 610750 h 3455373"/>
                  <a:gd name="connsiteX77" fmla="*/ 3138099 w 4485532"/>
                  <a:gd name="connsiteY77" fmla="*/ 682974 h 3455373"/>
                  <a:gd name="connsiteX78" fmla="*/ 3111408 w 4485532"/>
                  <a:gd name="connsiteY78" fmla="*/ 750032 h 3455373"/>
                  <a:gd name="connsiteX79" fmla="*/ 3119024 w 4485532"/>
                  <a:gd name="connsiteY79" fmla="*/ 752589 h 3455373"/>
                  <a:gd name="connsiteX80" fmla="*/ 3500554 w 4485532"/>
                  <a:gd name="connsiteY80" fmla="*/ 1096440 h 3455373"/>
                  <a:gd name="connsiteX81" fmla="*/ 3502851 w 4485532"/>
                  <a:gd name="connsiteY81" fmla="*/ 1100707 h 3455373"/>
                  <a:gd name="connsiteX82" fmla="*/ 3507671 w 4485532"/>
                  <a:gd name="connsiteY82" fmla="*/ 1088780 h 3455373"/>
                  <a:gd name="connsiteX83" fmla="*/ 3972328 w 4485532"/>
                  <a:gd name="connsiteY83" fmla="*/ 659521 h 3455373"/>
                  <a:gd name="connsiteX84" fmla="*/ 3990884 w 4485532"/>
                  <a:gd name="connsiteY84" fmla="*/ 658846 h 3455373"/>
                  <a:gd name="connsiteX85" fmla="*/ 4001323 w 4485532"/>
                  <a:gd name="connsiteY85" fmla="*/ 674202 h 3455373"/>
                  <a:gd name="connsiteX86" fmla="*/ 3930324 w 4485532"/>
                  <a:gd name="connsiteY86" fmla="*/ 1302796 h 3455373"/>
                  <a:gd name="connsiteX87" fmla="*/ 3920264 w 4485532"/>
                  <a:gd name="connsiteY87" fmla="*/ 1320731 h 3455373"/>
                  <a:gd name="connsiteX88" fmla="*/ 3945182 w 4485532"/>
                  <a:gd name="connsiteY88" fmla="*/ 1324867 h 3455373"/>
                  <a:gd name="connsiteX89" fmla="*/ 4480077 w 4485532"/>
                  <a:gd name="connsiteY89" fmla="*/ 1662591 h 3455373"/>
                  <a:gd name="connsiteX90" fmla="*/ 4485532 w 4485532"/>
                  <a:gd name="connsiteY90" fmla="*/ 1680341 h 3455373"/>
                  <a:gd name="connsiteX91" fmla="*/ 4473400 w 4485532"/>
                  <a:gd name="connsiteY91" fmla="*/ 1694397 h 3455373"/>
                  <a:gd name="connsiteX92" fmla="*/ 3847849 w 4485532"/>
                  <a:gd name="connsiteY92" fmla="*/ 1788509 h 3455373"/>
                  <a:gd name="connsiteX93" fmla="*/ 3752806 w 4485532"/>
                  <a:gd name="connsiteY93" fmla="*/ 1764303 h 3455373"/>
                  <a:gd name="connsiteX94" fmla="*/ 3675502 w 4485532"/>
                  <a:gd name="connsiteY94" fmla="*/ 1737341 h 3455373"/>
                  <a:gd name="connsiteX95" fmla="*/ 3675098 w 4485532"/>
                  <a:gd name="connsiteY95" fmla="*/ 1770786 h 3455373"/>
                  <a:gd name="connsiteX96" fmla="*/ 3654296 w 4485532"/>
                  <a:gd name="connsiteY96" fmla="*/ 1914897 h 3455373"/>
                  <a:gd name="connsiteX97" fmla="*/ 3423636 w 4485532"/>
                  <a:gd name="connsiteY97" fmla="*/ 2373803 h 3455373"/>
                  <a:gd name="connsiteX98" fmla="*/ 3415537 w 4485532"/>
                  <a:gd name="connsiteY98" fmla="*/ 2380562 h 3455373"/>
                  <a:gd name="connsiteX99" fmla="*/ 3496494 w 4485532"/>
                  <a:gd name="connsiteY99" fmla="*/ 2417165 h 3455373"/>
                  <a:gd name="connsiteX100" fmla="*/ 3765703 w 4485532"/>
                  <a:gd name="connsiteY100" fmla="*/ 2662716 h 3455373"/>
                  <a:gd name="connsiteX101" fmla="*/ 3771158 w 4485532"/>
                  <a:gd name="connsiteY101" fmla="*/ 2680466 h 3455373"/>
                  <a:gd name="connsiteX102" fmla="*/ 3759026 w 4485532"/>
                  <a:gd name="connsiteY102" fmla="*/ 2694522 h 3455373"/>
                  <a:gd name="connsiteX103" fmla="*/ 3133475 w 4485532"/>
                  <a:gd name="connsiteY103" fmla="*/ 2788634 h 3455373"/>
                  <a:gd name="connsiteX104" fmla="*/ 3038432 w 4485532"/>
                  <a:gd name="connsiteY104" fmla="*/ 2764428 h 3455373"/>
                  <a:gd name="connsiteX105" fmla="*/ 2961128 w 4485532"/>
                  <a:gd name="connsiteY105" fmla="*/ 2737466 h 3455373"/>
                  <a:gd name="connsiteX106" fmla="*/ 2960724 w 4485532"/>
                  <a:gd name="connsiteY106" fmla="*/ 2770911 h 3455373"/>
                  <a:gd name="connsiteX107" fmla="*/ 2939922 w 4485532"/>
                  <a:gd name="connsiteY107" fmla="*/ 2915022 h 3455373"/>
                  <a:gd name="connsiteX108" fmla="*/ 2602197 w 4485532"/>
                  <a:gd name="connsiteY108" fmla="*/ 3449918 h 3455373"/>
                  <a:gd name="connsiteX109" fmla="*/ 2584447 w 4485532"/>
                  <a:gd name="connsiteY109" fmla="*/ 3455373 h 3455373"/>
                  <a:gd name="connsiteX110" fmla="*/ 2570391 w 4485532"/>
                  <a:gd name="connsiteY110" fmla="*/ 3443241 h 3455373"/>
                  <a:gd name="connsiteX111" fmla="*/ 2476279 w 4485532"/>
                  <a:gd name="connsiteY111" fmla="*/ 2817690 h 3455373"/>
                  <a:gd name="connsiteX112" fmla="*/ 2476949 w 4485532"/>
                  <a:gd name="connsiteY112" fmla="*/ 2815055 h 3455373"/>
                  <a:gd name="connsiteX113" fmla="*/ 2423694 w 4485532"/>
                  <a:gd name="connsiteY113" fmla="*/ 2820255 h 3455373"/>
                  <a:gd name="connsiteX114" fmla="*/ 1986566 w 4485532"/>
                  <a:gd name="connsiteY114" fmla="*/ 2750282 h 3455373"/>
                  <a:gd name="connsiteX115" fmla="*/ 1928256 w 4485532"/>
                  <a:gd name="connsiteY115" fmla="*/ 2720124 h 3455373"/>
                  <a:gd name="connsiteX116" fmla="*/ 1920746 w 4485532"/>
                  <a:gd name="connsiteY116" fmla="*/ 2772147 h 3455373"/>
                  <a:gd name="connsiteX117" fmla="*/ 1583021 w 4485532"/>
                  <a:gd name="connsiteY117" fmla="*/ 3307043 h 3455373"/>
                  <a:gd name="connsiteX118" fmla="*/ 1565271 w 4485532"/>
                  <a:gd name="connsiteY118" fmla="*/ 3312498 h 3455373"/>
                  <a:gd name="connsiteX119" fmla="*/ 1551215 w 4485532"/>
                  <a:gd name="connsiteY119" fmla="*/ 3300366 h 3455373"/>
                  <a:gd name="connsiteX120" fmla="*/ 1457103 w 4485532"/>
                  <a:gd name="connsiteY120" fmla="*/ 2674815 h 3455373"/>
                  <a:gd name="connsiteX121" fmla="*/ 1457773 w 4485532"/>
                  <a:gd name="connsiteY121" fmla="*/ 2672180 h 3455373"/>
                  <a:gd name="connsiteX122" fmla="*/ 1404518 w 4485532"/>
                  <a:gd name="connsiteY122" fmla="*/ 2677380 h 3455373"/>
                  <a:gd name="connsiteX123" fmla="*/ 845523 w 4485532"/>
                  <a:gd name="connsiteY123" fmla="*/ 2533902 h 3455373"/>
                  <a:gd name="connsiteX124" fmla="*/ 832714 w 4485532"/>
                  <a:gd name="connsiteY124" fmla="*/ 2521316 h 3455373"/>
                  <a:gd name="connsiteX125" fmla="*/ 792444 w 4485532"/>
                  <a:gd name="connsiteY125" fmla="*/ 2545042 h 3455373"/>
                  <a:gd name="connsiteX126" fmla="*/ 774695 w 4485532"/>
                  <a:gd name="connsiteY126" fmla="*/ 2550497 h 3455373"/>
                  <a:gd name="connsiteX127" fmla="*/ 760638 w 4485532"/>
                  <a:gd name="connsiteY127" fmla="*/ 2538365 h 3455373"/>
                  <a:gd name="connsiteX128" fmla="*/ 666526 w 4485532"/>
                  <a:gd name="connsiteY128" fmla="*/ 1912814 h 3455373"/>
                  <a:gd name="connsiteX129" fmla="*/ 667197 w 4485532"/>
                  <a:gd name="connsiteY129" fmla="*/ 1910179 h 3455373"/>
                  <a:gd name="connsiteX130" fmla="*/ 613941 w 4485532"/>
                  <a:gd name="connsiteY130" fmla="*/ 1915379 h 3455373"/>
                  <a:gd name="connsiteX131" fmla="*/ 9862 w 4485532"/>
                  <a:gd name="connsiteY131" fmla="*/ 1727603 h 3455373"/>
                  <a:gd name="connsiteX132" fmla="*/ 0 w 4485532"/>
                  <a:gd name="connsiteY132" fmla="*/ 1711870 h 3455373"/>
                  <a:gd name="connsiteX133" fmla="*/ 8079 w 4485532"/>
                  <a:gd name="connsiteY133" fmla="*/ 1695152 h 3455373"/>
                  <a:gd name="connsiteX134" fmla="*/ 490345 w 4485532"/>
                  <a:gd name="connsiteY134" fmla="*/ 1451872 h 3455373"/>
                  <a:gd name="connsiteX135" fmla="*/ 575509 w 4485532"/>
                  <a:gd name="connsiteY135" fmla="*/ 1443557 h 3455373"/>
                  <a:gd name="connsiteX136" fmla="*/ 529668 w 4485532"/>
                  <a:gd name="connsiteY136" fmla="*/ 1366388 h 3455373"/>
                  <a:gd name="connsiteX137" fmla="*/ 440337 w 4485532"/>
                  <a:gd name="connsiteY137" fmla="*/ 833674 h 3455373"/>
                  <a:gd name="connsiteX138" fmla="*/ 449031 w 4485532"/>
                  <a:gd name="connsiteY138" fmla="*/ 817266 h 3455373"/>
                  <a:gd name="connsiteX139" fmla="*/ 467549 w 4485532"/>
                  <a:gd name="connsiteY139" fmla="*/ 815905 h 3455373"/>
                  <a:gd name="connsiteX140" fmla="*/ 976427 w 4485532"/>
                  <a:gd name="connsiteY140" fmla="*/ 1191689 h 3455373"/>
                  <a:gd name="connsiteX141" fmla="*/ 978724 w 4485532"/>
                  <a:gd name="connsiteY141" fmla="*/ 1195956 h 3455373"/>
                  <a:gd name="connsiteX142" fmla="*/ 983544 w 4485532"/>
                  <a:gd name="connsiteY142" fmla="*/ 1184029 h 3455373"/>
                  <a:gd name="connsiteX143" fmla="*/ 1201101 w 4485532"/>
                  <a:gd name="connsiteY143" fmla="*/ 890949 h 3455373"/>
                  <a:gd name="connsiteX144" fmla="*/ 1222034 w 4485532"/>
                  <a:gd name="connsiteY144" fmla="*/ 873790 h 3455373"/>
                  <a:gd name="connsiteX145" fmla="*/ 1192118 w 4485532"/>
                  <a:gd name="connsiteY145" fmla="*/ 832910 h 3455373"/>
                  <a:gd name="connsiteX146" fmla="*/ 1103940 w 4485532"/>
                  <a:gd name="connsiteY146" fmla="*/ 610750 h 3455373"/>
                  <a:gd name="connsiteX147" fmla="*/ 1104343 w 4485532"/>
                  <a:gd name="connsiteY147" fmla="*/ 589033 h 3455373"/>
                  <a:gd name="connsiteX148" fmla="*/ 1122949 w 4485532"/>
                  <a:gd name="connsiteY148" fmla="*/ 577826 h 3455373"/>
                  <a:gd name="connsiteX149" fmla="*/ 1750898 w 4485532"/>
                  <a:gd name="connsiteY149" fmla="*/ 647988 h 3455373"/>
                  <a:gd name="connsiteX150" fmla="*/ 1839630 w 4485532"/>
                  <a:gd name="connsiteY150" fmla="*/ 694312 h 3455373"/>
                  <a:gd name="connsiteX151" fmla="*/ 1844086 w 4485532"/>
                  <a:gd name="connsiteY151" fmla="*/ 589410 h 3455373"/>
                  <a:gd name="connsiteX152" fmla="*/ 2097299 w 4485532"/>
                  <a:gd name="connsiteY152" fmla="*/ 10510 h 3455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4485532" h="3455373">
                    <a:moveTo>
                      <a:pt x="3210984" y="2311774"/>
                    </a:moveTo>
                    <a:lnTo>
                      <a:pt x="3205890" y="2320856"/>
                    </a:lnTo>
                    <a:lnTo>
                      <a:pt x="3214530" y="2322290"/>
                    </a:lnTo>
                    <a:close/>
                    <a:moveTo>
                      <a:pt x="2250712" y="2034281"/>
                    </a:moveTo>
                    <a:lnTo>
                      <a:pt x="2196774" y="2160046"/>
                    </a:lnTo>
                    <a:lnTo>
                      <a:pt x="2186714" y="2177981"/>
                    </a:lnTo>
                    <a:lnTo>
                      <a:pt x="2211632" y="2182117"/>
                    </a:lnTo>
                    <a:lnTo>
                      <a:pt x="2313449" y="2212678"/>
                    </a:lnTo>
                    <a:lnTo>
                      <a:pt x="2273866" y="2123386"/>
                    </a:lnTo>
                    <a:close/>
                    <a:moveTo>
                      <a:pt x="1825495" y="1860876"/>
                    </a:moveTo>
                    <a:lnTo>
                      <a:pt x="1766405" y="1880804"/>
                    </a:lnTo>
                    <a:lnTo>
                      <a:pt x="1718059" y="1891033"/>
                    </a:lnTo>
                    <a:lnTo>
                      <a:pt x="1767004" y="1953690"/>
                    </a:lnTo>
                    <a:lnTo>
                      <a:pt x="1769301" y="1957957"/>
                    </a:lnTo>
                    <a:lnTo>
                      <a:pt x="1774121" y="1946030"/>
                    </a:lnTo>
                    <a:close/>
                    <a:moveTo>
                      <a:pt x="1151376" y="1832590"/>
                    </a:moveTo>
                    <a:lnTo>
                      <a:pt x="1150972" y="1866035"/>
                    </a:lnTo>
                    <a:cubicBezTo>
                      <a:pt x="1147301" y="1912978"/>
                      <a:pt x="1140437" y="1961240"/>
                      <a:pt x="1130170" y="2010146"/>
                    </a:cubicBezTo>
                    <a:cubicBezTo>
                      <a:pt x="1109636" y="2107959"/>
                      <a:pt x="1077675" y="2197935"/>
                      <a:pt x="1037995" y="2275833"/>
                    </a:cubicBezTo>
                    <a:lnTo>
                      <a:pt x="1033146" y="2284321"/>
                    </a:lnTo>
                    <a:lnTo>
                      <a:pt x="1122926" y="2248554"/>
                    </a:lnTo>
                    <a:cubicBezTo>
                      <a:pt x="1172376" y="2233489"/>
                      <a:pt x="1225355" y="2221729"/>
                      <a:pt x="1280921" y="2213873"/>
                    </a:cubicBezTo>
                    <a:lnTo>
                      <a:pt x="1366085" y="2205558"/>
                    </a:lnTo>
                    <a:lnTo>
                      <a:pt x="1320244" y="2128389"/>
                    </a:lnTo>
                    <a:cubicBezTo>
                      <a:pt x="1293690" y="2078951"/>
                      <a:pt x="1271814" y="2029286"/>
                      <a:pt x="1254690" y="1980511"/>
                    </a:cubicBezTo>
                    <a:lnTo>
                      <a:pt x="1222719" y="1857473"/>
                    </a:lnTo>
                    <a:close/>
                    <a:moveTo>
                      <a:pt x="2293379" y="1606252"/>
                    </a:moveTo>
                    <a:lnTo>
                      <a:pt x="2303792" y="1657706"/>
                    </a:lnTo>
                    <a:lnTo>
                      <a:pt x="2306009" y="1725439"/>
                    </a:lnTo>
                    <a:lnTo>
                      <a:pt x="2339692" y="1730905"/>
                    </a:lnTo>
                    <a:cubicBezTo>
                      <a:pt x="2488697" y="1768385"/>
                      <a:pt x="2658676" y="1901303"/>
                      <a:pt x="2786180" y="2096565"/>
                    </a:cubicBezTo>
                    <a:lnTo>
                      <a:pt x="2788477" y="2100832"/>
                    </a:lnTo>
                    <a:lnTo>
                      <a:pt x="2793297" y="2088905"/>
                    </a:lnTo>
                    <a:cubicBezTo>
                      <a:pt x="2823397" y="2029462"/>
                      <a:pt x="2857501" y="1974697"/>
                      <a:pt x="2894222" y="1925540"/>
                    </a:cubicBezTo>
                    <a:lnTo>
                      <a:pt x="2902512" y="1915422"/>
                    </a:lnTo>
                    <a:lnTo>
                      <a:pt x="2899534" y="1915593"/>
                    </a:lnTo>
                    <a:cubicBezTo>
                      <a:pt x="2743880" y="1912646"/>
                      <a:pt x="2551181" y="1829597"/>
                      <a:pt x="2375425" y="1681611"/>
                    </a:cubicBezTo>
                    <a:close/>
                    <a:moveTo>
                      <a:pt x="2154850" y="1443657"/>
                    </a:moveTo>
                    <a:lnTo>
                      <a:pt x="2133064" y="1476156"/>
                    </a:lnTo>
                    <a:cubicBezTo>
                      <a:pt x="2099444" y="1519787"/>
                      <a:pt x="2061855" y="1562667"/>
                      <a:pt x="2020520" y="1604002"/>
                    </a:cubicBezTo>
                    <a:lnTo>
                      <a:pt x="1916989" y="1695141"/>
                    </a:lnTo>
                    <a:lnTo>
                      <a:pt x="1923868" y="1703383"/>
                    </a:lnTo>
                    <a:lnTo>
                      <a:pt x="1931977" y="1717148"/>
                    </a:lnTo>
                    <a:lnTo>
                      <a:pt x="1961502" y="1681919"/>
                    </a:lnTo>
                    <a:cubicBezTo>
                      <a:pt x="2031270" y="1611532"/>
                      <a:pt x="2105871" y="1560454"/>
                      <a:pt x="2177872" y="1533667"/>
                    </a:cubicBezTo>
                    <a:lnTo>
                      <a:pt x="2216488" y="1522955"/>
                    </a:lnTo>
                    <a:lnTo>
                      <a:pt x="2213321" y="1519507"/>
                    </a:lnTo>
                    <a:close/>
                    <a:moveTo>
                      <a:pt x="1496678" y="1130928"/>
                    </a:moveTo>
                    <a:lnTo>
                      <a:pt x="1478146" y="1220007"/>
                    </a:lnTo>
                    <a:cubicBezTo>
                      <a:pt x="1460257" y="1278700"/>
                      <a:pt x="1436298" y="1338601"/>
                      <a:pt x="1406198" y="1398045"/>
                    </a:cubicBezTo>
                    <a:lnTo>
                      <a:pt x="1396138" y="1415980"/>
                    </a:lnTo>
                    <a:lnTo>
                      <a:pt x="1421056" y="1420116"/>
                    </a:lnTo>
                    <a:lnTo>
                      <a:pt x="1455149" y="1428798"/>
                    </a:lnTo>
                    <a:lnTo>
                      <a:pt x="1483822" y="1383838"/>
                    </a:lnTo>
                    <a:cubicBezTo>
                      <a:pt x="1525088" y="1325111"/>
                      <a:pt x="1573542" y="1267252"/>
                      <a:pt x="1628655" y="1212138"/>
                    </a:cubicBezTo>
                    <a:lnTo>
                      <a:pt x="1630997" y="1209986"/>
                    </a:lnTo>
                    <a:lnTo>
                      <a:pt x="1575510" y="1181018"/>
                    </a:lnTo>
                    <a:close/>
                    <a:moveTo>
                      <a:pt x="2950808" y="974375"/>
                    </a:moveTo>
                    <a:lnTo>
                      <a:pt x="2944119" y="981774"/>
                    </a:lnTo>
                    <a:cubicBezTo>
                      <a:pt x="2871982" y="1054258"/>
                      <a:pt x="2783606" y="1122562"/>
                      <a:pt x="2682357" y="1181018"/>
                    </a:cubicBezTo>
                    <a:lnTo>
                      <a:pt x="2661033" y="1192150"/>
                    </a:lnTo>
                    <a:lnTo>
                      <a:pt x="2682794" y="1212138"/>
                    </a:lnTo>
                    <a:cubicBezTo>
                      <a:pt x="2731018" y="1260362"/>
                      <a:pt x="2774144" y="1310689"/>
                      <a:pt x="2811816" y="1361860"/>
                    </a:cubicBezTo>
                    <a:lnTo>
                      <a:pt x="2837037" y="1399048"/>
                    </a:lnTo>
                    <a:lnTo>
                      <a:pt x="2856476" y="1391304"/>
                    </a:lnTo>
                    <a:cubicBezTo>
                      <a:pt x="2905926" y="1376239"/>
                      <a:pt x="2958905" y="1364479"/>
                      <a:pt x="3014471" y="1356623"/>
                    </a:cubicBezTo>
                    <a:lnTo>
                      <a:pt x="3099635" y="1348308"/>
                    </a:lnTo>
                    <a:lnTo>
                      <a:pt x="3053794" y="1271139"/>
                    </a:lnTo>
                    <a:cubicBezTo>
                      <a:pt x="3000685" y="1172262"/>
                      <a:pt x="2966289" y="1072481"/>
                      <a:pt x="2951201" y="980720"/>
                    </a:cubicBezTo>
                    <a:close/>
                    <a:moveTo>
                      <a:pt x="2116308" y="0"/>
                    </a:moveTo>
                    <a:lnTo>
                      <a:pt x="2135316" y="10510"/>
                    </a:lnTo>
                    <a:cubicBezTo>
                      <a:pt x="2286980" y="124772"/>
                      <a:pt x="2393397" y="392267"/>
                      <a:pt x="2393397" y="704035"/>
                    </a:cubicBezTo>
                    <a:lnTo>
                      <a:pt x="2392918" y="709683"/>
                    </a:lnTo>
                    <a:lnTo>
                      <a:pt x="2405267" y="701084"/>
                    </a:lnTo>
                    <a:cubicBezTo>
                      <a:pt x="2675266" y="545200"/>
                      <a:pt x="2960131" y="503612"/>
                      <a:pt x="3134917" y="577827"/>
                    </a:cubicBezTo>
                    <a:lnTo>
                      <a:pt x="3153523" y="589033"/>
                    </a:lnTo>
                    <a:lnTo>
                      <a:pt x="3153926" y="610750"/>
                    </a:lnTo>
                    <a:cubicBezTo>
                      <a:pt x="3151036" y="634310"/>
                      <a:pt x="3145718" y="658454"/>
                      <a:pt x="3138099" y="682974"/>
                    </a:cubicBezTo>
                    <a:lnTo>
                      <a:pt x="3111408" y="750032"/>
                    </a:lnTo>
                    <a:lnTo>
                      <a:pt x="3119024" y="752589"/>
                    </a:lnTo>
                    <a:cubicBezTo>
                      <a:pt x="3250770" y="807509"/>
                      <a:pt x="3391265" y="929073"/>
                      <a:pt x="3500554" y="1096440"/>
                    </a:cubicBezTo>
                    <a:lnTo>
                      <a:pt x="3502851" y="1100707"/>
                    </a:lnTo>
                    <a:lnTo>
                      <a:pt x="3507671" y="1088780"/>
                    </a:lnTo>
                    <a:cubicBezTo>
                      <a:pt x="3628071" y="851006"/>
                      <a:pt x="3812533" y="688094"/>
                      <a:pt x="3972328" y="659521"/>
                    </a:cubicBezTo>
                    <a:lnTo>
                      <a:pt x="3990884" y="658846"/>
                    </a:lnTo>
                    <a:lnTo>
                      <a:pt x="4001323" y="674202"/>
                    </a:lnTo>
                    <a:cubicBezTo>
                      <a:pt x="4072864" y="819917"/>
                      <a:pt x="4050723" y="1065022"/>
                      <a:pt x="3930324" y="1302796"/>
                    </a:cubicBezTo>
                    <a:lnTo>
                      <a:pt x="3920264" y="1320731"/>
                    </a:lnTo>
                    <a:lnTo>
                      <a:pt x="3945182" y="1324867"/>
                    </a:lnTo>
                    <a:cubicBezTo>
                      <a:pt x="4206016" y="1379623"/>
                      <a:pt x="4411119" y="1515637"/>
                      <a:pt x="4480077" y="1662591"/>
                    </a:cubicBezTo>
                    <a:lnTo>
                      <a:pt x="4485532" y="1680341"/>
                    </a:lnTo>
                    <a:lnTo>
                      <a:pt x="4473400" y="1694397"/>
                    </a:lnTo>
                    <a:cubicBezTo>
                      <a:pt x="4351168" y="1801216"/>
                      <a:pt x="4108683" y="1843266"/>
                      <a:pt x="3847849" y="1788509"/>
                    </a:cubicBezTo>
                    <a:cubicBezTo>
                      <a:pt x="3815245" y="1781665"/>
                      <a:pt x="3783511" y="1773550"/>
                      <a:pt x="3752806" y="1764303"/>
                    </a:cubicBezTo>
                    <a:lnTo>
                      <a:pt x="3675502" y="1737341"/>
                    </a:lnTo>
                    <a:lnTo>
                      <a:pt x="3675098" y="1770786"/>
                    </a:lnTo>
                    <a:cubicBezTo>
                      <a:pt x="3671426" y="1817729"/>
                      <a:pt x="3664563" y="1865991"/>
                      <a:pt x="3654296" y="1914897"/>
                    </a:cubicBezTo>
                    <a:cubicBezTo>
                      <a:pt x="3613227" y="2110523"/>
                      <a:pt x="3526453" y="2274800"/>
                      <a:pt x="3423636" y="2373803"/>
                    </a:cubicBezTo>
                    <a:lnTo>
                      <a:pt x="3415537" y="2380562"/>
                    </a:lnTo>
                    <a:lnTo>
                      <a:pt x="3496494" y="2417165"/>
                    </a:lnTo>
                    <a:cubicBezTo>
                      <a:pt x="3626324" y="2483297"/>
                      <a:pt x="3722604" y="2570870"/>
                      <a:pt x="3765703" y="2662716"/>
                    </a:cubicBezTo>
                    <a:lnTo>
                      <a:pt x="3771158" y="2680466"/>
                    </a:lnTo>
                    <a:lnTo>
                      <a:pt x="3759026" y="2694522"/>
                    </a:lnTo>
                    <a:cubicBezTo>
                      <a:pt x="3636794" y="2801341"/>
                      <a:pt x="3394309" y="2843391"/>
                      <a:pt x="3133475" y="2788634"/>
                    </a:cubicBezTo>
                    <a:cubicBezTo>
                      <a:pt x="3100871" y="2781790"/>
                      <a:pt x="3069137" y="2773675"/>
                      <a:pt x="3038432" y="2764428"/>
                    </a:cubicBezTo>
                    <a:lnTo>
                      <a:pt x="2961128" y="2737466"/>
                    </a:lnTo>
                    <a:lnTo>
                      <a:pt x="2960724" y="2770911"/>
                    </a:lnTo>
                    <a:cubicBezTo>
                      <a:pt x="2957053" y="2817854"/>
                      <a:pt x="2950189" y="2866116"/>
                      <a:pt x="2939922" y="2915022"/>
                    </a:cubicBezTo>
                    <a:cubicBezTo>
                      <a:pt x="2885164" y="3175857"/>
                      <a:pt x="2749151" y="3380959"/>
                      <a:pt x="2602197" y="3449918"/>
                    </a:cubicBezTo>
                    <a:lnTo>
                      <a:pt x="2584447" y="3455373"/>
                    </a:lnTo>
                    <a:lnTo>
                      <a:pt x="2570391" y="3443241"/>
                    </a:lnTo>
                    <a:cubicBezTo>
                      <a:pt x="2463571" y="3321008"/>
                      <a:pt x="2421522" y="3078524"/>
                      <a:pt x="2476279" y="2817690"/>
                    </a:cubicBezTo>
                    <a:lnTo>
                      <a:pt x="2476949" y="2815055"/>
                    </a:lnTo>
                    <a:lnTo>
                      <a:pt x="2423694" y="2820255"/>
                    </a:lnTo>
                    <a:cubicBezTo>
                      <a:pt x="2257369" y="2829391"/>
                      <a:pt x="2103858" y="2802233"/>
                      <a:pt x="1986566" y="2750282"/>
                    </a:cubicBezTo>
                    <a:lnTo>
                      <a:pt x="1928256" y="2720124"/>
                    </a:lnTo>
                    <a:lnTo>
                      <a:pt x="1920746" y="2772147"/>
                    </a:lnTo>
                    <a:cubicBezTo>
                      <a:pt x="1865988" y="3032982"/>
                      <a:pt x="1729975" y="3238084"/>
                      <a:pt x="1583021" y="3307043"/>
                    </a:cubicBezTo>
                    <a:lnTo>
                      <a:pt x="1565271" y="3312498"/>
                    </a:lnTo>
                    <a:lnTo>
                      <a:pt x="1551215" y="3300366"/>
                    </a:lnTo>
                    <a:cubicBezTo>
                      <a:pt x="1444395" y="3178133"/>
                      <a:pt x="1402346" y="2935649"/>
                      <a:pt x="1457103" y="2674815"/>
                    </a:cubicBezTo>
                    <a:lnTo>
                      <a:pt x="1457773" y="2672180"/>
                    </a:lnTo>
                    <a:lnTo>
                      <a:pt x="1404518" y="2677380"/>
                    </a:lnTo>
                    <a:cubicBezTo>
                      <a:pt x="1171664" y="2690171"/>
                      <a:pt x="963923" y="2631825"/>
                      <a:pt x="845523" y="2533902"/>
                    </a:cubicBezTo>
                    <a:lnTo>
                      <a:pt x="832714" y="2521316"/>
                    </a:lnTo>
                    <a:lnTo>
                      <a:pt x="792444" y="2545042"/>
                    </a:lnTo>
                    <a:lnTo>
                      <a:pt x="774695" y="2550497"/>
                    </a:lnTo>
                    <a:lnTo>
                      <a:pt x="760638" y="2538365"/>
                    </a:lnTo>
                    <a:cubicBezTo>
                      <a:pt x="653819" y="2416132"/>
                      <a:pt x="611769" y="2173648"/>
                      <a:pt x="666526" y="1912814"/>
                    </a:cubicBezTo>
                    <a:lnTo>
                      <a:pt x="667197" y="1910179"/>
                    </a:lnTo>
                    <a:lnTo>
                      <a:pt x="613941" y="1915379"/>
                    </a:lnTo>
                    <a:cubicBezTo>
                      <a:pt x="347822" y="1929997"/>
                      <a:pt x="114505" y="1851702"/>
                      <a:pt x="9862" y="1727603"/>
                    </a:cubicBezTo>
                    <a:lnTo>
                      <a:pt x="0" y="1711870"/>
                    </a:lnTo>
                    <a:lnTo>
                      <a:pt x="8079" y="1695152"/>
                    </a:lnTo>
                    <a:cubicBezTo>
                      <a:pt x="87198" y="1577189"/>
                      <a:pt x="268081" y="1483295"/>
                      <a:pt x="490345" y="1451872"/>
                    </a:cubicBezTo>
                    <a:lnTo>
                      <a:pt x="575509" y="1443557"/>
                    </a:lnTo>
                    <a:lnTo>
                      <a:pt x="529668" y="1366388"/>
                    </a:lnTo>
                    <a:cubicBezTo>
                      <a:pt x="423451" y="1168634"/>
                      <a:pt x="392080" y="967262"/>
                      <a:pt x="440337" y="833674"/>
                    </a:cubicBezTo>
                    <a:lnTo>
                      <a:pt x="449031" y="817266"/>
                    </a:lnTo>
                    <a:lnTo>
                      <a:pt x="467549" y="815905"/>
                    </a:lnTo>
                    <a:cubicBezTo>
                      <a:pt x="629512" y="826804"/>
                      <a:pt x="830709" y="968533"/>
                      <a:pt x="976427" y="1191689"/>
                    </a:cubicBezTo>
                    <a:lnTo>
                      <a:pt x="978724" y="1195956"/>
                    </a:lnTo>
                    <a:lnTo>
                      <a:pt x="983544" y="1184029"/>
                    </a:lnTo>
                    <a:cubicBezTo>
                      <a:pt x="1043744" y="1065142"/>
                      <a:pt x="1119960" y="964970"/>
                      <a:pt x="1201101" y="890949"/>
                    </a:cubicBezTo>
                    <a:lnTo>
                      <a:pt x="1222034" y="873790"/>
                    </a:lnTo>
                    <a:lnTo>
                      <a:pt x="1192118" y="832910"/>
                    </a:lnTo>
                    <a:cubicBezTo>
                      <a:pt x="1143125" y="757371"/>
                      <a:pt x="1112611" y="681428"/>
                      <a:pt x="1103940" y="610750"/>
                    </a:cubicBezTo>
                    <a:lnTo>
                      <a:pt x="1104343" y="589033"/>
                    </a:lnTo>
                    <a:lnTo>
                      <a:pt x="1122949" y="577826"/>
                    </a:lnTo>
                    <a:cubicBezTo>
                      <a:pt x="1275887" y="512889"/>
                      <a:pt x="1513105" y="536612"/>
                      <a:pt x="1750898" y="647988"/>
                    </a:cubicBezTo>
                    <a:lnTo>
                      <a:pt x="1839630" y="694312"/>
                    </a:lnTo>
                    <a:lnTo>
                      <a:pt x="1844086" y="589410"/>
                    </a:lnTo>
                    <a:cubicBezTo>
                      <a:pt x="1866529" y="327787"/>
                      <a:pt x="1964594" y="110489"/>
                      <a:pt x="2097299" y="1051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2E65A0D4-C2A5-499E-A220-9E919E8B577D}"/>
              </a:ext>
            </a:extLst>
          </p:cNvPr>
          <p:cNvGrpSpPr/>
          <p:nvPr/>
        </p:nvGrpSpPr>
        <p:grpSpPr>
          <a:xfrm>
            <a:off x="3797324" y="4043120"/>
            <a:ext cx="2369165" cy="2134948"/>
            <a:chOff x="2476762" y="2155056"/>
            <a:chExt cx="2571113" cy="2316931"/>
          </a:xfrm>
        </p:grpSpPr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C0A28D8E-6C9D-4032-A597-69E2CCEE930A}"/>
                </a:ext>
              </a:extLst>
            </p:cNvPr>
            <p:cNvSpPr/>
            <p:nvPr/>
          </p:nvSpPr>
          <p:spPr>
            <a:xfrm rot="10800000">
              <a:off x="3815327" y="3875580"/>
              <a:ext cx="438047" cy="478658"/>
            </a:xfrm>
            <a:custGeom>
              <a:avLst/>
              <a:gdLst>
                <a:gd name="connsiteX0" fmla="*/ 190500 w 642892"/>
                <a:gd name="connsiteY0" fmla="*/ 624105 h 624105"/>
                <a:gd name="connsiteX1" fmla="*/ 0 w 642892"/>
                <a:gd name="connsiteY1" fmla="*/ 624105 h 624105"/>
                <a:gd name="connsiteX2" fmla="*/ 45723 w 642892"/>
                <a:gd name="connsiteY2" fmla="*/ 184780 h 624105"/>
                <a:gd name="connsiteX3" fmla="*/ 36289 w 642892"/>
                <a:gd name="connsiteY3" fmla="*/ 178960 h 624105"/>
                <a:gd name="connsiteX4" fmla="*/ 28574 w 642892"/>
                <a:gd name="connsiteY4" fmla="*/ 163063 h 624105"/>
                <a:gd name="connsiteX5" fmla="*/ 88538 w 642892"/>
                <a:gd name="connsiteY5" fmla="*/ 125431 h 624105"/>
                <a:gd name="connsiteX6" fmla="*/ 92669 w 642892"/>
                <a:gd name="connsiteY6" fmla="*/ 125084 h 624105"/>
                <a:gd name="connsiteX7" fmla="*/ 129050 w 642892"/>
                <a:gd name="connsiteY7" fmla="*/ 101216 h 624105"/>
                <a:gd name="connsiteX8" fmla="*/ 364721 w 642892"/>
                <a:gd name="connsiteY8" fmla="*/ 9399 h 624105"/>
                <a:gd name="connsiteX9" fmla="*/ 538257 w 642892"/>
                <a:gd name="connsiteY9" fmla="*/ 48907 h 624105"/>
                <a:gd name="connsiteX10" fmla="*/ 526674 w 642892"/>
                <a:gd name="connsiteY10" fmla="*/ 83528 h 624105"/>
                <a:gd name="connsiteX11" fmla="*/ 504250 w 642892"/>
                <a:gd name="connsiteY11" fmla="*/ 106352 h 624105"/>
                <a:gd name="connsiteX12" fmla="*/ 536276 w 642892"/>
                <a:gd name="connsiteY12" fmla="*/ 110655 h 624105"/>
                <a:gd name="connsiteX13" fmla="*/ 639664 w 642892"/>
                <a:gd name="connsiteY13" fmla="*/ 193096 h 624105"/>
                <a:gd name="connsiteX14" fmla="*/ 567675 w 642892"/>
                <a:gd name="connsiteY14" fmla="*/ 245704 h 624105"/>
                <a:gd name="connsiteX15" fmla="*/ 513714 w 642892"/>
                <a:gd name="connsiteY15" fmla="*/ 255908 h 624105"/>
                <a:gd name="connsiteX16" fmla="*/ 532856 w 642892"/>
                <a:gd name="connsiteY16" fmla="*/ 278218 h 624105"/>
                <a:gd name="connsiteX17" fmla="*/ 528602 w 642892"/>
                <a:gd name="connsiteY17" fmla="*/ 306575 h 624105"/>
                <a:gd name="connsiteX18" fmla="*/ 456940 w 642892"/>
                <a:gd name="connsiteY18" fmla="*/ 336074 h 624105"/>
                <a:gd name="connsiteX19" fmla="*/ 346173 w 642892"/>
                <a:gd name="connsiteY19" fmla="*/ 322540 h 624105"/>
                <a:gd name="connsiteX20" fmla="*/ 197107 w 642892"/>
                <a:gd name="connsiteY20" fmla="*/ 268692 h 624105"/>
                <a:gd name="connsiteX21" fmla="*/ 151256 w 642892"/>
                <a:gd name="connsiteY21" fmla="*/ 247034 h 624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42892" h="624105">
                  <a:moveTo>
                    <a:pt x="190500" y="624105"/>
                  </a:moveTo>
                  <a:lnTo>
                    <a:pt x="0" y="624105"/>
                  </a:lnTo>
                  <a:lnTo>
                    <a:pt x="45723" y="184780"/>
                  </a:lnTo>
                  <a:lnTo>
                    <a:pt x="36289" y="178960"/>
                  </a:lnTo>
                  <a:cubicBezTo>
                    <a:pt x="31321" y="174074"/>
                    <a:pt x="28574" y="168702"/>
                    <a:pt x="28574" y="163063"/>
                  </a:cubicBezTo>
                  <a:cubicBezTo>
                    <a:pt x="28574" y="146145"/>
                    <a:pt x="53300" y="131631"/>
                    <a:pt x="88538" y="125431"/>
                  </a:cubicBezTo>
                  <a:lnTo>
                    <a:pt x="92669" y="125084"/>
                  </a:lnTo>
                  <a:lnTo>
                    <a:pt x="129050" y="101216"/>
                  </a:lnTo>
                  <a:cubicBezTo>
                    <a:pt x="205694" y="59673"/>
                    <a:pt x="310574" y="22320"/>
                    <a:pt x="364721" y="9399"/>
                  </a:cubicBezTo>
                  <a:cubicBezTo>
                    <a:pt x="447230" y="-10289"/>
                    <a:pt x="540498" y="59"/>
                    <a:pt x="538257" y="48907"/>
                  </a:cubicBezTo>
                  <a:cubicBezTo>
                    <a:pt x="537697" y="61119"/>
                    <a:pt x="533677" y="72707"/>
                    <a:pt x="526674" y="83528"/>
                  </a:cubicBezTo>
                  <a:lnTo>
                    <a:pt x="504250" y="106352"/>
                  </a:lnTo>
                  <a:lnTo>
                    <a:pt x="536276" y="110655"/>
                  </a:lnTo>
                  <a:cubicBezTo>
                    <a:pt x="605042" y="125949"/>
                    <a:pt x="656544" y="156748"/>
                    <a:pt x="639664" y="193096"/>
                  </a:cubicBezTo>
                  <a:cubicBezTo>
                    <a:pt x="628409" y="217327"/>
                    <a:pt x="602852" y="234865"/>
                    <a:pt x="567675" y="245704"/>
                  </a:cubicBezTo>
                  <a:lnTo>
                    <a:pt x="513714" y="255908"/>
                  </a:lnTo>
                  <a:lnTo>
                    <a:pt x="532856" y="278218"/>
                  </a:lnTo>
                  <a:cubicBezTo>
                    <a:pt x="536906" y="288125"/>
                    <a:pt x="535986" y="297791"/>
                    <a:pt x="528602" y="306575"/>
                  </a:cubicBezTo>
                  <a:cubicBezTo>
                    <a:pt x="513833" y="324145"/>
                    <a:pt x="488646" y="333695"/>
                    <a:pt x="456940" y="336074"/>
                  </a:cubicBezTo>
                  <a:cubicBezTo>
                    <a:pt x="425234" y="338452"/>
                    <a:pt x="387011" y="333659"/>
                    <a:pt x="346173" y="322540"/>
                  </a:cubicBezTo>
                  <a:cubicBezTo>
                    <a:pt x="310439" y="312812"/>
                    <a:pt x="253003" y="292571"/>
                    <a:pt x="197107" y="268692"/>
                  </a:cubicBezTo>
                  <a:lnTo>
                    <a:pt x="151256" y="24703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0DEF9004-6B24-49BC-A347-2487DE42D7CE}"/>
                </a:ext>
              </a:extLst>
            </p:cNvPr>
            <p:cNvSpPr/>
            <p:nvPr/>
          </p:nvSpPr>
          <p:spPr>
            <a:xfrm rot="10800000">
              <a:off x="4000601" y="3899085"/>
              <a:ext cx="438047" cy="572902"/>
            </a:xfrm>
            <a:custGeom>
              <a:avLst/>
              <a:gdLst>
                <a:gd name="connsiteX0" fmla="*/ 190500 w 642892"/>
                <a:gd name="connsiteY0" fmla="*/ 624105 h 624105"/>
                <a:gd name="connsiteX1" fmla="*/ 0 w 642892"/>
                <a:gd name="connsiteY1" fmla="*/ 624105 h 624105"/>
                <a:gd name="connsiteX2" fmla="*/ 45723 w 642892"/>
                <a:gd name="connsiteY2" fmla="*/ 184780 h 624105"/>
                <a:gd name="connsiteX3" fmla="*/ 36289 w 642892"/>
                <a:gd name="connsiteY3" fmla="*/ 178960 h 624105"/>
                <a:gd name="connsiteX4" fmla="*/ 28574 w 642892"/>
                <a:gd name="connsiteY4" fmla="*/ 163063 h 624105"/>
                <a:gd name="connsiteX5" fmla="*/ 88538 w 642892"/>
                <a:gd name="connsiteY5" fmla="*/ 125431 h 624105"/>
                <a:gd name="connsiteX6" fmla="*/ 92669 w 642892"/>
                <a:gd name="connsiteY6" fmla="*/ 125084 h 624105"/>
                <a:gd name="connsiteX7" fmla="*/ 129050 w 642892"/>
                <a:gd name="connsiteY7" fmla="*/ 101216 h 624105"/>
                <a:gd name="connsiteX8" fmla="*/ 364721 w 642892"/>
                <a:gd name="connsiteY8" fmla="*/ 9399 h 624105"/>
                <a:gd name="connsiteX9" fmla="*/ 538257 w 642892"/>
                <a:gd name="connsiteY9" fmla="*/ 48907 h 624105"/>
                <a:gd name="connsiteX10" fmla="*/ 526674 w 642892"/>
                <a:gd name="connsiteY10" fmla="*/ 83528 h 624105"/>
                <a:gd name="connsiteX11" fmla="*/ 504250 w 642892"/>
                <a:gd name="connsiteY11" fmla="*/ 106352 h 624105"/>
                <a:gd name="connsiteX12" fmla="*/ 536276 w 642892"/>
                <a:gd name="connsiteY12" fmla="*/ 110655 h 624105"/>
                <a:gd name="connsiteX13" fmla="*/ 639664 w 642892"/>
                <a:gd name="connsiteY13" fmla="*/ 193096 h 624105"/>
                <a:gd name="connsiteX14" fmla="*/ 567675 w 642892"/>
                <a:gd name="connsiteY14" fmla="*/ 245704 h 624105"/>
                <a:gd name="connsiteX15" fmla="*/ 513714 w 642892"/>
                <a:gd name="connsiteY15" fmla="*/ 255908 h 624105"/>
                <a:gd name="connsiteX16" fmla="*/ 532856 w 642892"/>
                <a:gd name="connsiteY16" fmla="*/ 278218 h 624105"/>
                <a:gd name="connsiteX17" fmla="*/ 528602 w 642892"/>
                <a:gd name="connsiteY17" fmla="*/ 306575 h 624105"/>
                <a:gd name="connsiteX18" fmla="*/ 456940 w 642892"/>
                <a:gd name="connsiteY18" fmla="*/ 336074 h 624105"/>
                <a:gd name="connsiteX19" fmla="*/ 346173 w 642892"/>
                <a:gd name="connsiteY19" fmla="*/ 322540 h 624105"/>
                <a:gd name="connsiteX20" fmla="*/ 197107 w 642892"/>
                <a:gd name="connsiteY20" fmla="*/ 268692 h 624105"/>
                <a:gd name="connsiteX21" fmla="*/ 151256 w 642892"/>
                <a:gd name="connsiteY21" fmla="*/ 247034 h 624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42892" h="624105">
                  <a:moveTo>
                    <a:pt x="190500" y="624105"/>
                  </a:moveTo>
                  <a:lnTo>
                    <a:pt x="0" y="624105"/>
                  </a:lnTo>
                  <a:lnTo>
                    <a:pt x="45723" y="184780"/>
                  </a:lnTo>
                  <a:lnTo>
                    <a:pt x="36289" y="178960"/>
                  </a:lnTo>
                  <a:cubicBezTo>
                    <a:pt x="31321" y="174074"/>
                    <a:pt x="28574" y="168702"/>
                    <a:pt x="28574" y="163063"/>
                  </a:cubicBezTo>
                  <a:cubicBezTo>
                    <a:pt x="28574" y="146145"/>
                    <a:pt x="53300" y="131631"/>
                    <a:pt x="88538" y="125431"/>
                  </a:cubicBezTo>
                  <a:lnTo>
                    <a:pt x="92669" y="125084"/>
                  </a:lnTo>
                  <a:lnTo>
                    <a:pt x="129050" y="101216"/>
                  </a:lnTo>
                  <a:cubicBezTo>
                    <a:pt x="205694" y="59673"/>
                    <a:pt x="310574" y="22320"/>
                    <a:pt x="364721" y="9399"/>
                  </a:cubicBezTo>
                  <a:cubicBezTo>
                    <a:pt x="447230" y="-10289"/>
                    <a:pt x="540498" y="59"/>
                    <a:pt x="538257" y="48907"/>
                  </a:cubicBezTo>
                  <a:cubicBezTo>
                    <a:pt x="537697" y="61119"/>
                    <a:pt x="533677" y="72707"/>
                    <a:pt x="526674" y="83528"/>
                  </a:cubicBezTo>
                  <a:lnTo>
                    <a:pt x="504250" y="106352"/>
                  </a:lnTo>
                  <a:lnTo>
                    <a:pt x="536276" y="110655"/>
                  </a:lnTo>
                  <a:cubicBezTo>
                    <a:pt x="605042" y="125949"/>
                    <a:pt x="656544" y="156748"/>
                    <a:pt x="639664" y="193096"/>
                  </a:cubicBezTo>
                  <a:cubicBezTo>
                    <a:pt x="628409" y="217327"/>
                    <a:pt x="602852" y="234865"/>
                    <a:pt x="567675" y="245704"/>
                  </a:cubicBezTo>
                  <a:lnTo>
                    <a:pt x="513714" y="255908"/>
                  </a:lnTo>
                  <a:lnTo>
                    <a:pt x="532856" y="278218"/>
                  </a:lnTo>
                  <a:cubicBezTo>
                    <a:pt x="536906" y="288125"/>
                    <a:pt x="535986" y="297791"/>
                    <a:pt x="528602" y="306575"/>
                  </a:cubicBezTo>
                  <a:cubicBezTo>
                    <a:pt x="513833" y="324145"/>
                    <a:pt x="488646" y="333695"/>
                    <a:pt x="456940" y="336074"/>
                  </a:cubicBezTo>
                  <a:cubicBezTo>
                    <a:pt x="425234" y="338452"/>
                    <a:pt x="387011" y="333659"/>
                    <a:pt x="346173" y="322540"/>
                  </a:cubicBezTo>
                  <a:cubicBezTo>
                    <a:pt x="310439" y="312812"/>
                    <a:pt x="253003" y="292571"/>
                    <a:pt x="197107" y="268692"/>
                  </a:cubicBezTo>
                  <a:lnTo>
                    <a:pt x="151256" y="24703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5EE1E1AF-325A-4A3E-93E8-543E2B8074AA}"/>
                </a:ext>
              </a:extLst>
            </p:cNvPr>
            <p:cNvSpPr/>
            <p:nvPr/>
          </p:nvSpPr>
          <p:spPr>
            <a:xfrm>
              <a:off x="2786660" y="2155056"/>
              <a:ext cx="2261215" cy="1876428"/>
            </a:xfrm>
            <a:custGeom>
              <a:avLst/>
              <a:gdLst>
                <a:gd name="connsiteX0" fmla="*/ 437280 w 2261215"/>
                <a:gd name="connsiteY0" fmla="*/ 617 h 1731549"/>
                <a:gd name="connsiteX1" fmla="*/ 587571 w 2261215"/>
                <a:gd name="connsiteY1" fmla="*/ 74173 h 1731549"/>
                <a:gd name="connsiteX2" fmla="*/ 549189 w 2261215"/>
                <a:gd name="connsiteY2" fmla="*/ 77093 h 1731549"/>
                <a:gd name="connsiteX3" fmla="*/ 581354 w 2261215"/>
                <a:gd name="connsiteY3" fmla="*/ 92525 h 1731549"/>
                <a:gd name="connsiteX4" fmla="*/ 604240 w 2261215"/>
                <a:gd name="connsiteY4" fmla="*/ 128942 h 1731549"/>
                <a:gd name="connsiteX5" fmla="*/ 582915 w 2261215"/>
                <a:gd name="connsiteY5" fmla="*/ 130564 h 1731549"/>
                <a:gd name="connsiteX6" fmla="*/ 584511 w 2261215"/>
                <a:gd name="connsiteY6" fmla="*/ 132267 h 1731549"/>
                <a:gd name="connsiteX7" fmla="*/ 639084 w 2261215"/>
                <a:gd name="connsiteY7" fmla="*/ 289488 h 1731549"/>
                <a:gd name="connsiteX8" fmla="*/ 637280 w 2261215"/>
                <a:gd name="connsiteY8" fmla="*/ 330528 h 1731549"/>
                <a:gd name="connsiteX9" fmla="*/ 602216 w 2261215"/>
                <a:gd name="connsiteY9" fmla="*/ 677257 h 1731549"/>
                <a:gd name="connsiteX10" fmla="*/ 561030 w 2261215"/>
                <a:gd name="connsiteY10" fmla="*/ 825073 h 1731549"/>
                <a:gd name="connsiteX11" fmla="*/ 583459 w 2261215"/>
                <a:gd name="connsiteY11" fmla="*/ 824846 h 1731549"/>
                <a:gd name="connsiteX12" fmla="*/ 693057 w 2261215"/>
                <a:gd name="connsiteY12" fmla="*/ 770302 h 1731549"/>
                <a:gd name="connsiteX13" fmla="*/ 1231636 w 2261215"/>
                <a:gd name="connsiteY13" fmla="*/ 671072 h 1731549"/>
                <a:gd name="connsiteX14" fmla="*/ 1750473 w 2261215"/>
                <a:gd name="connsiteY14" fmla="*/ 798081 h 1731549"/>
                <a:gd name="connsiteX15" fmla="*/ 1804432 w 2261215"/>
                <a:gd name="connsiteY15" fmla="*/ 829522 h 1731549"/>
                <a:gd name="connsiteX16" fmla="*/ 1871365 w 2261215"/>
                <a:gd name="connsiteY16" fmla="*/ 837046 h 1731549"/>
                <a:gd name="connsiteX17" fmla="*/ 2194915 w 2261215"/>
                <a:gd name="connsiteY17" fmla="*/ 1013814 h 1731549"/>
                <a:gd name="connsiteX18" fmla="*/ 2121582 w 2261215"/>
                <a:gd name="connsiteY18" fmla="*/ 1008805 h 1731549"/>
                <a:gd name="connsiteX19" fmla="*/ 2126797 w 2261215"/>
                <a:gd name="connsiteY19" fmla="*/ 1012285 h 1731549"/>
                <a:gd name="connsiteX20" fmla="*/ 2168428 w 2261215"/>
                <a:gd name="connsiteY20" fmla="*/ 1086959 h 1731549"/>
                <a:gd name="connsiteX21" fmla="*/ 2115642 w 2261215"/>
                <a:gd name="connsiteY21" fmla="*/ 1083353 h 1731549"/>
                <a:gd name="connsiteX22" fmla="*/ 2128516 w 2261215"/>
                <a:gd name="connsiteY22" fmla="*/ 1098462 h 1731549"/>
                <a:gd name="connsiteX23" fmla="*/ 2150378 w 2261215"/>
                <a:gd name="connsiteY23" fmla="*/ 1134618 h 1731549"/>
                <a:gd name="connsiteX24" fmla="*/ 2213520 w 2261215"/>
                <a:gd name="connsiteY24" fmla="*/ 1110640 h 1731549"/>
                <a:gd name="connsiteX25" fmla="*/ 2217993 w 2261215"/>
                <a:gd name="connsiteY25" fmla="*/ 1168918 h 1731549"/>
                <a:gd name="connsiteX26" fmla="*/ 2209821 w 2261215"/>
                <a:gd name="connsiteY26" fmla="*/ 1199461 h 1731549"/>
                <a:gd name="connsiteX27" fmla="*/ 2255857 w 2261215"/>
                <a:gd name="connsiteY27" fmla="*/ 1181979 h 1731549"/>
                <a:gd name="connsiteX28" fmla="*/ 1919560 w 2261215"/>
                <a:gd name="connsiteY28" fmla="*/ 1561212 h 1731549"/>
                <a:gd name="connsiteX29" fmla="*/ 1916851 w 2261215"/>
                <a:gd name="connsiteY29" fmla="*/ 1562098 h 1731549"/>
                <a:gd name="connsiteX30" fmla="*/ 1787471 w 2261215"/>
                <a:gd name="connsiteY30" fmla="*/ 1624872 h 1731549"/>
                <a:gd name="connsiteX31" fmla="*/ 1225558 w 2261215"/>
                <a:gd name="connsiteY31" fmla="*/ 1731522 h 1731549"/>
                <a:gd name="connsiteX32" fmla="*/ 147263 w 2261215"/>
                <a:gd name="connsiteY32" fmla="*/ 1044780 h 1731549"/>
                <a:gd name="connsiteX33" fmla="*/ 217415 w 2261215"/>
                <a:gd name="connsiteY33" fmla="*/ 830680 h 1731549"/>
                <a:gd name="connsiteX34" fmla="*/ 279009 w 2261215"/>
                <a:gd name="connsiteY34" fmla="*/ 600367 h 1731549"/>
                <a:gd name="connsiteX35" fmla="*/ 285077 w 2261215"/>
                <a:gd name="connsiteY35" fmla="*/ 564565 h 1731549"/>
                <a:gd name="connsiteX36" fmla="*/ 195161 w 2261215"/>
                <a:gd name="connsiteY36" fmla="*/ 548590 h 1731549"/>
                <a:gd name="connsiteX37" fmla="*/ 0 w 2261215"/>
                <a:gd name="connsiteY37" fmla="*/ 289488 h 1731549"/>
                <a:gd name="connsiteX38" fmla="*/ 319542 w 2261215"/>
                <a:gd name="connsiteY38" fmla="*/ 8288 h 1731549"/>
                <a:gd name="connsiteX39" fmla="*/ 326511 w 2261215"/>
                <a:gd name="connsiteY39" fmla="*/ 9215 h 1731549"/>
                <a:gd name="connsiteX40" fmla="*/ 348163 w 2261215"/>
                <a:gd name="connsiteY40" fmla="*/ 4386 h 1731549"/>
                <a:gd name="connsiteX41" fmla="*/ 437280 w 2261215"/>
                <a:gd name="connsiteY41" fmla="*/ 617 h 1731549"/>
                <a:gd name="connsiteX0" fmla="*/ 437280 w 2261215"/>
                <a:gd name="connsiteY0" fmla="*/ 617 h 1731549"/>
                <a:gd name="connsiteX1" fmla="*/ 587571 w 2261215"/>
                <a:gd name="connsiteY1" fmla="*/ 74173 h 1731549"/>
                <a:gd name="connsiteX2" fmla="*/ 549189 w 2261215"/>
                <a:gd name="connsiteY2" fmla="*/ 77093 h 1731549"/>
                <a:gd name="connsiteX3" fmla="*/ 581354 w 2261215"/>
                <a:gd name="connsiteY3" fmla="*/ 92525 h 1731549"/>
                <a:gd name="connsiteX4" fmla="*/ 604240 w 2261215"/>
                <a:gd name="connsiteY4" fmla="*/ 128942 h 1731549"/>
                <a:gd name="connsiteX5" fmla="*/ 582915 w 2261215"/>
                <a:gd name="connsiteY5" fmla="*/ 130564 h 1731549"/>
                <a:gd name="connsiteX6" fmla="*/ 584511 w 2261215"/>
                <a:gd name="connsiteY6" fmla="*/ 132267 h 1731549"/>
                <a:gd name="connsiteX7" fmla="*/ 639084 w 2261215"/>
                <a:gd name="connsiteY7" fmla="*/ 289488 h 1731549"/>
                <a:gd name="connsiteX8" fmla="*/ 637280 w 2261215"/>
                <a:gd name="connsiteY8" fmla="*/ 330528 h 1731549"/>
                <a:gd name="connsiteX9" fmla="*/ 602216 w 2261215"/>
                <a:gd name="connsiteY9" fmla="*/ 677257 h 1731549"/>
                <a:gd name="connsiteX10" fmla="*/ 561030 w 2261215"/>
                <a:gd name="connsiteY10" fmla="*/ 825073 h 1731549"/>
                <a:gd name="connsiteX11" fmla="*/ 583459 w 2261215"/>
                <a:gd name="connsiteY11" fmla="*/ 824846 h 1731549"/>
                <a:gd name="connsiteX12" fmla="*/ 693057 w 2261215"/>
                <a:gd name="connsiteY12" fmla="*/ 770302 h 1731549"/>
                <a:gd name="connsiteX13" fmla="*/ 1231636 w 2261215"/>
                <a:gd name="connsiteY13" fmla="*/ 671072 h 1731549"/>
                <a:gd name="connsiteX14" fmla="*/ 1750473 w 2261215"/>
                <a:gd name="connsiteY14" fmla="*/ 798081 h 1731549"/>
                <a:gd name="connsiteX15" fmla="*/ 1804432 w 2261215"/>
                <a:gd name="connsiteY15" fmla="*/ 829522 h 1731549"/>
                <a:gd name="connsiteX16" fmla="*/ 1871365 w 2261215"/>
                <a:gd name="connsiteY16" fmla="*/ 837046 h 1731549"/>
                <a:gd name="connsiteX17" fmla="*/ 2194915 w 2261215"/>
                <a:gd name="connsiteY17" fmla="*/ 1013814 h 1731549"/>
                <a:gd name="connsiteX18" fmla="*/ 2121582 w 2261215"/>
                <a:gd name="connsiteY18" fmla="*/ 1008805 h 1731549"/>
                <a:gd name="connsiteX19" fmla="*/ 2126797 w 2261215"/>
                <a:gd name="connsiteY19" fmla="*/ 1012285 h 1731549"/>
                <a:gd name="connsiteX20" fmla="*/ 2168428 w 2261215"/>
                <a:gd name="connsiteY20" fmla="*/ 1086959 h 1731549"/>
                <a:gd name="connsiteX21" fmla="*/ 2115642 w 2261215"/>
                <a:gd name="connsiteY21" fmla="*/ 1083353 h 1731549"/>
                <a:gd name="connsiteX22" fmla="*/ 2128516 w 2261215"/>
                <a:gd name="connsiteY22" fmla="*/ 1098462 h 1731549"/>
                <a:gd name="connsiteX23" fmla="*/ 2150378 w 2261215"/>
                <a:gd name="connsiteY23" fmla="*/ 1134618 h 1731549"/>
                <a:gd name="connsiteX24" fmla="*/ 2213520 w 2261215"/>
                <a:gd name="connsiteY24" fmla="*/ 1110640 h 1731549"/>
                <a:gd name="connsiteX25" fmla="*/ 2217993 w 2261215"/>
                <a:gd name="connsiteY25" fmla="*/ 1168918 h 1731549"/>
                <a:gd name="connsiteX26" fmla="*/ 2209821 w 2261215"/>
                <a:gd name="connsiteY26" fmla="*/ 1199461 h 1731549"/>
                <a:gd name="connsiteX27" fmla="*/ 2255857 w 2261215"/>
                <a:gd name="connsiteY27" fmla="*/ 1181979 h 1731549"/>
                <a:gd name="connsiteX28" fmla="*/ 1919560 w 2261215"/>
                <a:gd name="connsiteY28" fmla="*/ 1561212 h 1731549"/>
                <a:gd name="connsiteX29" fmla="*/ 1916851 w 2261215"/>
                <a:gd name="connsiteY29" fmla="*/ 1562098 h 1731549"/>
                <a:gd name="connsiteX30" fmla="*/ 1787471 w 2261215"/>
                <a:gd name="connsiteY30" fmla="*/ 1624872 h 1731549"/>
                <a:gd name="connsiteX31" fmla="*/ 1225558 w 2261215"/>
                <a:gd name="connsiteY31" fmla="*/ 1731522 h 1731549"/>
                <a:gd name="connsiteX32" fmla="*/ 147263 w 2261215"/>
                <a:gd name="connsiteY32" fmla="*/ 1044780 h 1731549"/>
                <a:gd name="connsiteX33" fmla="*/ 217415 w 2261215"/>
                <a:gd name="connsiteY33" fmla="*/ 830680 h 1731549"/>
                <a:gd name="connsiteX34" fmla="*/ 279009 w 2261215"/>
                <a:gd name="connsiteY34" fmla="*/ 600367 h 1731549"/>
                <a:gd name="connsiteX35" fmla="*/ 285077 w 2261215"/>
                <a:gd name="connsiteY35" fmla="*/ 564565 h 1731549"/>
                <a:gd name="connsiteX36" fmla="*/ 195161 w 2261215"/>
                <a:gd name="connsiteY36" fmla="*/ 548590 h 1731549"/>
                <a:gd name="connsiteX37" fmla="*/ 0 w 2261215"/>
                <a:gd name="connsiteY37" fmla="*/ 289488 h 1731549"/>
                <a:gd name="connsiteX38" fmla="*/ 319542 w 2261215"/>
                <a:gd name="connsiteY38" fmla="*/ 8288 h 1731549"/>
                <a:gd name="connsiteX39" fmla="*/ 326511 w 2261215"/>
                <a:gd name="connsiteY39" fmla="*/ 9215 h 1731549"/>
                <a:gd name="connsiteX40" fmla="*/ 348163 w 2261215"/>
                <a:gd name="connsiteY40" fmla="*/ 4386 h 1731549"/>
                <a:gd name="connsiteX41" fmla="*/ 437280 w 2261215"/>
                <a:gd name="connsiteY41" fmla="*/ 617 h 1731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261215" h="1731549">
                  <a:moveTo>
                    <a:pt x="437280" y="617"/>
                  </a:moveTo>
                  <a:cubicBezTo>
                    <a:pt x="520493" y="5043"/>
                    <a:pt x="582142" y="32929"/>
                    <a:pt x="587571" y="74173"/>
                  </a:cubicBezTo>
                  <a:lnTo>
                    <a:pt x="549189" y="77093"/>
                  </a:lnTo>
                  <a:lnTo>
                    <a:pt x="581354" y="92525"/>
                  </a:lnTo>
                  <a:cubicBezTo>
                    <a:pt x="594374" y="102930"/>
                    <a:pt x="602430" y="115194"/>
                    <a:pt x="604240" y="128942"/>
                  </a:cubicBezTo>
                  <a:lnTo>
                    <a:pt x="582915" y="130564"/>
                  </a:lnTo>
                  <a:lnTo>
                    <a:pt x="584511" y="132267"/>
                  </a:lnTo>
                  <a:cubicBezTo>
                    <a:pt x="618966" y="177147"/>
                    <a:pt x="639084" y="231250"/>
                    <a:pt x="639084" y="289488"/>
                  </a:cubicBezTo>
                  <a:cubicBezTo>
                    <a:pt x="638483" y="303168"/>
                    <a:pt x="637881" y="316848"/>
                    <a:pt x="637280" y="330528"/>
                  </a:cubicBezTo>
                  <a:cubicBezTo>
                    <a:pt x="639460" y="440180"/>
                    <a:pt x="628309" y="557515"/>
                    <a:pt x="602216" y="677257"/>
                  </a:cubicBezTo>
                  <a:lnTo>
                    <a:pt x="561030" y="825073"/>
                  </a:lnTo>
                  <a:lnTo>
                    <a:pt x="583459" y="824846"/>
                  </a:lnTo>
                  <a:lnTo>
                    <a:pt x="693057" y="770302"/>
                  </a:lnTo>
                  <a:cubicBezTo>
                    <a:pt x="846798" y="707653"/>
                    <a:pt x="1032134" y="671072"/>
                    <a:pt x="1231636" y="671072"/>
                  </a:cubicBezTo>
                  <a:cubicBezTo>
                    <a:pt x="1422565" y="671072"/>
                    <a:pt x="1600651" y="723144"/>
                    <a:pt x="1750473" y="798081"/>
                  </a:cubicBezTo>
                  <a:lnTo>
                    <a:pt x="1804432" y="829522"/>
                  </a:lnTo>
                  <a:lnTo>
                    <a:pt x="1871365" y="837046"/>
                  </a:lnTo>
                  <a:cubicBezTo>
                    <a:pt x="2061502" y="866170"/>
                    <a:pt x="2194915" y="934349"/>
                    <a:pt x="2194915" y="1013814"/>
                  </a:cubicBezTo>
                  <a:lnTo>
                    <a:pt x="2121582" y="1008805"/>
                  </a:lnTo>
                  <a:lnTo>
                    <a:pt x="2126797" y="1012285"/>
                  </a:lnTo>
                  <a:cubicBezTo>
                    <a:pt x="2153604" y="1035236"/>
                    <a:pt x="2168428" y="1060471"/>
                    <a:pt x="2168428" y="1086959"/>
                  </a:cubicBezTo>
                  <a:lnTo>
                    <a:pt x="2115642" y="1083353"/>
                  </a:lnTo>
                  <a:lnTo>
                    <a:pt x="2128516" y="1098462"/>
                  </a:lnTo>
                  <a:lnTo>
                    <a:pt x="2150378" y="1134618"/>
                  </a:lnTo>
                  <a:lnTo>
                    <a:pt x="2213520" y="1110640"/>
                  </a:lnTo>
                  <a:cubicBezTo>
                    <a:pt x="2218613" y="1129649"/>
                    <a:pt x="2220006" y="1149167"/>
                    <a:pt x="2217993" y="1168918"/>
                  </a:cubicBezTo>
                  <a:lnTo>
                    <a:pt x="2209821" y="1199461"/>
                  </a:lnTo>
                  <a:lnTo>
                    <a:pt x="2255857" y="1181979"/>
                  </a:lnTo>
                  <a:cubicBezTo>
                    <a:pt x="2291511" y="1315041"/>
                    <a:pt x="2145855" y="1473058"/>
                    <a:pt x="1919560" y="1561212"/>
                  </a:cubicBezTo>
                  <a:lnTo>
                    <a:pt x="1916851" y="1562098"/>
                  </a:lnTo>
                  <a:lnTo>
                    <a:pt x="1787471" y="1624872"/>
                  </a:lnTo>
                  <a:cubicBezTo>
                    <a:pt x="1634232" y="1687295"/>
                    <a:pt x="1443561" y="1730508"/>
                    <a:pt x="1225558" y="1731522"/>
                  </a:cubicBezTo>
                  <a:cubicBezTo>
                    <a:pt x="463248" y="1735069"/>
                    <a:pt x="5304" y="1389052"/>
                    <a:pt x="147263" y="1044780"/>
                  </a:cubicBezTo>
                  <a:lnTo>
                    <a:pt x="217415" y="830680"/>
                  </a:lnTo>
                  <a:cubicBezTo>
                    <a:pt x="241286" y="755802"/>
                    <a:pt x="261919" y="678796"/>
                    <a:pt x="279009" y="600367"/>
                  </a:cubicBezTo>
                  <a:lnTo>
                    <a:pt x="285077" y="564565"/>
                  </a:lnTo>
                  <a:lnTo>
                    <a:pt x="195161" y="548590"/>
                  </a:lnTo>
                  <a:cubicBezTo>
                    <a:pt x="80473" y="505901"/>
                    <a:pt x="0" y="405965"/>
                    <a:pt x="0" y="289488"/>
                  </a:cubicBezTo>
                  <a:cubicBezTo>
                    <a:pt x="0" y="134186"/>
                    <a:pt x="143064" y="8288"/>
                    <a:pt x="319542" y="8288"/>
                  </a:cubicBezTo>
                  <a:lnTo>
                    <a:pt x="326511" y="9215"/>
                  </a:lnTo>
                  <a:lnTo>
                    <a:pt x="348163" y="4386"/>
                  </a:lnTo>
                  <a:cubicBezTo>
                    <a:pt x="379409" y="273"/>
                    <a:pt x="409542" y="-858"/>
                    <a:pt x="437280" y="617"/>
                  </a:cubicBezTo>
                  <a:close/>
                </a:path>
              </a:pathLst>
            </a:custGeom>
            <a:gradFill>
              <a:gsLst>
                <a:gs pos="40000">
                  <a:schemeClr val="tx1"/>
                </a:gs>
                <a:gs pos="0">
                  <a:schemeClr val="accent4">
                    <a:lumMod val="60000"/>
                    <a:lumOff val="40000"/>
                  </a:schemeClr>
                </a:gs>
                <a:gs pos="20000">
                  <a:schemeClr val="accent2">
                    <a:lumMod val="75000"/>
                  </a:schemeClr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8457BFA9-22B5-4559-8920-5D1EB1DBCED9}"/>
                </a:ext>
              </a:extLst>
            </p:cNvPr>
            <p:cNvSpPr/>
            <p:nvPr/>
          </p:nvSpPr>
          <p:spPr>
            <a:xfrm>
              <a:off x="2837202" y="2310798"/>
              <a:ext cx="586897" cy="856723"/>
            </a:xfrm>
            <a:custGeom>
              <a:avLst/>
              <a:gdLst>
                <a:gd name="connsiteX0" fmla="*/ 308449 w 586897"/>
                <a:gd name="connsiteY0" fmla="*/ 0 h 790575"/>
                <a:gd name="connsiteX1" fmla="*/ 314023 w 586897"/>
                <a:gd name="connsiteY1" fmla="*/ 570 h 790575"/>
                <a:gd name="connsiteX2" fmla="*/ 578495 w 586897"/>
                <a:gd name="connsiteY2" fmla="*/ 194740 h 790575"/>
                <a:gd name="connsiteX3" fmla="*/ 586897 w 586897"/>
                <a:gd name="connsiteY3" fmla="*/ 213014 h 790575"/>
                <a:gd name="connsiteX4" fmla="*/ 581019 w 586897"/>
                <a:gd name="connsiteY4" fmla="*/ 356880 h 790575"/>
                <a:gd name="connsiteX5" fmla="*/ 552884 w 586897"/>
                <a:gd name="connsiteY5" fmla="*/ 534028 h 790575"/>
                <a:gd name="connsiteX6" fmla="*/ 511864 w 586897"/>
                <a:gd name="connsiteY6" fmla="*/ 681249 h 790575"/>
                <a:gd name="connsiteX7" fmla="*/ 493874 w 586897"/>
                <a:gd name="connsiteY7" fmla="*/ 699942 h 790575"/>
                <a:gd name="connsiteX8" fmla="*/ 314023 w 586897"/>
                <a:gd name="connsiteY8" fmla="*/ 790005 h 790575"/>
                <a:gd name="connsiteX9" fmla="*/ 308449 w 586897"/>
                <a:gd name="connsiteY9" fmla="*/ 790575 h 790575"/>
                <a:gd name="connsiteX10" fmla="*/ 302875 w 586897"/>
                <a:gd name="connsiteY10" fmla="*/ 790005 h 790575"/>
                <a:gd name="connsiteX11" fmla="*/ 176987 w 586897"/>
                <a:gd name="connsiteY11" fmla="*/ 739861 h 790575"/>
                <a:gd name="connsiteX12" fmla="*/ 155998 w 586897"/>
                <a:gd name="connsiteY12" fmla="*/ 724334 h 790575"/>
                <a:gd name="connsiteX13" fmla="*/ 168083 w 586897"/>
                <a:gd name="connsiteY13" fmla="*/ 687451 h 790575"/>
                <a:gd name="connsiteX14" fmla="*/ 229677 w 586897"/>
                <a:gd name="connsiteY14" fmla="*/ 457138 h 790575"/>
                <a:gd name="connsiteX15" fmla="*/ 235745 w 586897"/>
                <a:gd name="connsiteY15" fmla="*/ 421336 h 790575"/>
                <a:gd name="connsiteX16" fmla="*/ 145829 w 586897"/>
                <a:gd name="connsiteY16" fmla="*/ 405361 h 790575"/>
                <a:gd name="connsiteX17" fmla="*/ 5241 w 586897"/>
                <a:gd name="connsiteY17" fmla="*/ 303481 h 790575"/>
                <a:gd name="connsiteX18" fmla="*/ 0 w 586897"/>
                <a:gd name="connsiteY18" fmla="*/ 293888 h 790575"/>
                <a:gd name="connsiteX19" fmla="*/ 9886 w 586897"/>
                <a:gd name="connsiteY19" fmla="*/ 256756 h 790575"/>
                <a:gd name="connsiteX20" fmla="*/ 302875 w 586897"/>
                <a:gd name="connsiteY20" fmla="*/ 57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6897" h="790575">
                  <a:moveTo>
                    <a:pt x="308449" y="0"/>
                  </a:moveTo>
                  <a:lnTo>
                    <a:pt x="314023" y="570"/>
                  </a:lnTo>
                  <a:cubicBezTo>
                    <a:pt x="427123" y="24051"/>
                    <a:pt x="522710" y="96312"/>
                    <a:pt x="578495" y="194740"/>
                  </a:cubicBezTo>
                  <a:lnTo>
                    <a:pt x="586897" y="213014"/>
                  </a:lnTo>
                  <a:lnTo>
                    <a:pt x="581019" y="356880"/>
                  </a:lnTo>
                  <a:cubicBezTo>
                    <a:pt x="575242" y="414888"/>
                    <a:pt x="565931" y="474157"/>
                    <a:pt x="552884" y="534028"/>
                  </a:cubicBezTo>
                  <a:lnTo>
                    <a:pt x="511864" y="681249"/>
                  </a:lnTo>
                  <a:lnTo>
                    <a:pt x="493874" y="699942"/>
                  </a:lnTo>
                  <a:cubicBezTo>
                    <a:pt x="443438" y="744267"/>
                    <a:pt x="381883" y="775917"/>
                    <a:pt x="314023" y="790005"/>
                  </a:cubicBezTo>
                  <a:lnTo>
                    <a:pt x="308449" y="790575"/>
                  </a:lnTo>
                  <a:lnTo>
                    <a:pt x="302875" y="790005"/>
                  </a:lnTo>
                  <a:cubicBezTo>
                    <a:pt x="257635" y="780613"/>
                    <a:pt x="215197" y="763416"/>
                    <a:pt x="176987" y="739861"/>
                  </a:cubicBezTo>
                  <a:lnTo>
                    <a:pt x="155998" y="724334"/>
                  </a:lnTo>
                  <a:lnTo>
                    <a:pt x="168083" y="687451"/>
                  </a:lnTo>
                  <a:cubicBezTo>
                    <a:pt x="191954" y="612573"/>
                    <a:pt x="212587" y="535567"/>
                    <a:pt x="229677" y="457138"/>
                  </a:cubicBezTo>
                  <a:lnTo>
                    <a:pt x="235745" y="421336"/>
                  </a:lnTo>
                  <a:lnTo>
                    <a:pt x="145829" y="405361"/>
                  </a:lnTo>
                  <a:cubicBezTo>
                    <a:pt x="88485" y="384017"/>
                    <a:pt x="39695" y="348360"/>
                    <a:pt x="5241" y="303481"/>
                  </a:cubicBezTo>
                  <a:lnTo>
                    <a:pt x="0" y="293888"/>
                  </a:lnTo>
                  <a:lnTo>
                    <a:pt x="9886" y="256756"/>
                  </a:lnTo>
                  <a:cubicBezTo>
                    <a:pt x="56654" y="127167"/>
                    <a:pt x="167154" y="28747"/>
                    <a:pt x="302875" y="57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楕円 309">
              <a:extLst>
                <a:ext uri="{FF2B5EF4-FFF2-40B4-BE49-F238E27FC236}">
                  <a16:creationId xmlns:a16="http://schemas.microsoft.com/office/drawing/2014/main" id="{C630B433-30A7-410D-A626-A63AEC8BFD29}"/>
                </a:ext>
              </a:extLst>
            </p:cNvPr>
            <p:cNvSpPr/>
            <p:nvPr/>
          </p:nvSpPr>
          <p:spPr>
            <a:xfrm>
              <a:off x="2863730" y="2385811"/>
              <a:ext cx="162002" cy="175558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441C1765-64AC-4337-8B35-8983576FB860}"/>
                </a:ext>
              </a:extLst>
            </p:cNvPr>
            <p:cNvSpPr/>
            <p:nvPr/>
          </p:nvSpPr>
          <p:spPr>
            <a:xfrm flipV="1">
              <a:off x="2918499" y="2449743"/>
              <a:ext cx="52466" cy="5685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BDF2D508-6D8A-4703-8D9D-8672F3F47163}"/>
                </a:ext>
              </a:extLst>
            </p:cNvPr>
            <p:cNvSpPr/>
            <p:nvPr/>
          </p:nvSpPr>
          <p:spPr>
            <a:xfrm rot="21344617">
              <a:off x="3202532" y="2802875"/>
              <a:ext cx="1752394" cy="1084135"/>
            </a:xfrm>
            <a:custGeom>
              <a:avLst/>
              <a:gdLst>
                <a:gd name="connsiteX0" fmla="*/ 856972 w 1553373"/>
                <a:gd name="connsiteY0" fmla="*/ 218 h 840148"/>
                <a:gd name="connsiteX1" fmla="*/ 1553373 w 1553373"/>
                <a:gd name="connsiteY1" fmla="*/ 202658 h 840148"/>
                <a:gd name="connsiteX2" fmla="*/ 1497689 w 1553373"/>
                <a:gd name="connsiteY2" fmla="*/ 255165 h 840148"/>
                <a:gd name="connsiteX3" fmla="*/ 1527649 w 1553373"/>
                <a:gd name="connsiteY3" fmla="*/ 270544 h 840148"/>
                <a:gd name="connsiteX4" fmla="*/ 1455770 w 1553373"/>
                <a:gd name="connsiteY4" fmla="*/ 324940 h 840148"/>
                <a:gd name="connsiteX5" fmla="*/ 1423928 w 1553373"/>
                <a:gd name="connsiteY5" fmla="*/ 345658 h 840148"/>
                <a:gd name="connsiteX6" fmla="*/ 1461067 w 1553373"/>
                <a:gd name="connsiteY6" fmla="*/ 369913 h 840148"/>
                <a:gd name="connsiteX7" fmla="*/ 1383915 w 1553373"/>
                <a:gd name="connsiteY7" fmla="*/ 416529 h 840148"/>
                <a:gd name="connsiteX8" fmla="*/ 1356893 w 1553373"/>
                <a:gd name="connsiteY8" fmla="*/ 430343 h 840148"/>
                <a:gd name="connsiteX9" fmla="*/ 1392800 w 1553373"/>
                <a:gd name="connsiteY9" fmla="*/ 453997 h 840148"/>
                <a:gd name="connsiteX10" fmla="*/ 1111931 w 1553373"/>
                <a:gd name="connsiteY10" fmla="*/ 587556 h 840148"/>
                <a:gd name="connsiteX11" fmla="*/ 1009242 w 1553373"/>
                <a:gd name="connsiteY11" fmla="*/ 613485 h 840148"/>
                <a:gd name="connsiteX12" fmla="*/ 936627 w 1553373"/>
                <a:gd name="connsiteY12" fmla="*/ 653728 h 840148"/>
                <a:gd name="connsiteX13" fmla="*/ 501801 w 1553373"/>
                <a:gd name="connsiteY13" fmla="*/ 821225 h 840148"/>
                <a:gd name="connsiteX14" fmla="*/ 8351 w 1553373"/>
                <a:gd name="connsiteY14" fmla="*/ 555605 h 840148"/>
                <a:gd name="connsiteX15" fmla="*/ 341189 w 1553373"/>
                <a:gd name="connsiteY15" fmla="*/ 64679 h 840148"/>
                <a:gd name="connsiteX16" fmla="*/ 856972 w 1553373"/>
                <a:gd name="connsiteY16" fmla="*/ 218 h 840148"/>
                <a:gd name="connsiteX0" fmla="*/ 856972 w 1553373"/>
                <a:gd name="connsiteY0" fmla="*/ 218 h 840148"/>
                <a:gd name="connsiteX1" fmla="*/ 1553373 w 1553373"/>
                <a:gd name="connsiteY1" fmla="*/ 202658 h 840148"/>
                <a:gd name="connsiteX2" fmla="*/ 1497689 w 1553373"/>
                <a:gd name="connsiteY2" fmla="*/ 255165 h 840148"/>
                <a:gd name="connsiteX3" fmla="*/ 1527649 w 1553373"/>
                <a:gd name="connsiteY3" fmla="*/ 270544 h 840148"/>
                <a:gd name="connsiteX4" fmla="*/ 1455770 w 1553373"/>
                <a:gd name="connsiteY4" fmla="*/ 324940 h 840148"/>
                <a:gd name="connsiteX5" fmla="*/ 1423928 w 1553373"/>
                <a:gd name="connsiteY5" fmla="*/ 345658 h 840148"/>
                <a:gd name="connsiteX6" fmla="*/ 1461067 w 1553373"/>
                <a:gd name="connsiteY6" fmla="*/ 369913 h 840148"/>
                <a:gd name="connsiteX7" fmla="*/ 1383915 w 1553373"/>
                <a:gd name="connsiteY7" fmla="*/ 416529 h 840148"/>
                <a:gd name="connsiteX8" fmla="*/ 1356893 w 1553373"/>
                <a:gd name="connsiteY8" fmla="*/ 430343 h 840148"/>
                <a:gd name="connsiteX9" fmla="*/ 1392800 w 1553373"/>
                <a:gd name="connsiteY9" fmla="*/ 453997 h 840148"/>
                <a:gd name="connsiteX10" fmla="*/ 1111931 w 1553373"/>
                <a:gd name="connsiteY10" fmla="*/ 587556 h 840148"/>
                <a:gd name="connsiteX11" fmla="*/ 936627 w 1553373"/>
                <a:gd name="connsiteY11" fmla="*/ 653728 h 840148"/>
                <a:gd name="connsiteX12" fmla="*/ 501801 w 1553373"/>
                <a:gd name="connsiteY12" fmla="*/ 821225 h 840148"/>
                <a:gd name="connsiteX13" fmla="*/ 8351 w 1553373"/>
                <a:gd name="connsiteY13" fmla="*/ 555605 h 840148"/>
                <a:gd name="connsiteX14" fmla="*/ 341189 w 1553373"/>
                <a:gd name="connsiteY14" fmla="*/ 64679 h 840148"/>
                <a:gd name="connsiteX15" fmla="*/ 856972 w 1553373"/>
                <a:gd name="connsiteY15" fmla="*/ 218 h 840148"/>
                <a:gd name="connsiteX0" fmla="*/ 856972 w 1553373"/>
                <a:gd name="connsiteY0" fmla="*/ 218 h 840148"/>
                <a:gd name="connsiteX1" fmla="*/ 1553373 w 1553373"/>
                <a:gd name="connsiteY1" fmla="*/ 202658 h 840148"/>
                <a:gd name="connsiteX2" fmla="*/ 1497689 w 1553373"/>
                <a:gd name="connsiteY2" fmla="*/ 255165 h 840148"/>
                <a:gd name="connsiteX3" fmla="*/ 1527649 w 1553373"/>
                <a:gd name="connsiteY3" fmla="*/ 270544 h 840148"/>
                <a:gd name="connsiteX4" fmla="*/ 1455770 w 1553373"/>
                <a:gd name="connsiteY4" fmla="*/ 324940 h 840148"/>
                <a:gd name="connsiteX5" fmla="*/ 1423928 w 1553373"/>
                <a:gd name="connsiteY5" fmla="*/ 345658 h 840148"/>
                <a:gd name="connsiteX6" fmla="*/ 1461067 w 1553373"/>
                <a:gd name="connsiteY6" fmla="*/ 369913 h 840148"/>
                <a:gd name="connsiteX7" fmla="*/ 1383915 w 1553373"/>
                <a:gd name="connsiteY7" fmla="*/ 416529 h 840148"/>
                <a:gd name="connsiteX8" fmla="*/ 1356893 w 1553373"/>
                <a:gd name="connsiteY8" fmla="*/ 430343 h 840148"/>
                <a:gd name="connsiteX9" fmla="*/ 1392800 w 1553373"/>
                <a:gd name="connsiteY9" fmla="*/ 453997 h 840148"/>
                <a:gd name="connsiteX10" fmla="*/ 936627 w 1553373"/>
                <a:gd name="connsiteY10" fmla="*/ 653728 h 840148"/>
                <a:gd name="connsiteX11" fmla="*/ 501801 w 1553373"/>
                <a:gd name="connsiteY11" fmla="*/ 821225 h 840148"/>
                <a:gd name="connsiteX12" fmla="*/ 8351 w 1553373"/>
                <a:gd name="connsiteY12" fmla="*/ 555605 h 840148"/>
                <a:gd name="connsiteX13" fmla="*/ 341189 w 1553373"/>
                <a:gd name="connsiteY13" fmla="*/ 64679 h 840148"/>
                <a:gd name="connsiteX14" fmla="*/ 856972 w 1553373"/>
                <a:gd name="connsiteY14" fmla="*/ 218 h 840148"/>
                <a:gd name="connsiteX0" fmla="*/ 856972 w 1553373"/>
                <a:gd name="connsiteY0" fmla="*/ 218 h 835066"/>
                <a:gd name="connsiteX1" fmla="*/ 1553373 w 1553373"/>
                <a:gd name="connsiteY1" fmla="*/ 202658 h 835066"/>
                <a:gd name="connsiteX2" fmla="*/ 1497689 w 1553373"/>
                <a:gd name="connsiteY2" fmla="*/ 255165 h 835066"/>
                <a:gd name="connsiteX3" fmla="*/ 1527649 w 1553373"/>
                <a:gd name="connsiteY3" fmla="*/ 270544 h 835066"/>
                <a:gd name="connsiteX4" fmla="*/ 1455770 w 1553373"/>
                <a:gd name="connsiteY4" fmla="*/ 324940 h 835066"/>
                <a:gd name="connsiteX5" fmla="*/ 1423928 w 1553373"/>
                <a:gd name="connsiteY5" fmla="*/ 345658 h 835066"/>
                <a:gd name="connsiteX6" fmla="*/ 1461067 w 1553373"/>
                <a:gd name="connsiteY6" fmla="*/ 369913 h 835066"/>
                <a:gd name="connsiteX7" fmla="*/ 1383915 w 1553373"/>
                <a:gd name="connsiteY7" fmla="*/ 416529 h 835066"/>
                <a:gd name="connsiteX8" fmla="*/ 1356893 w 1553373"/>
                <a:gd name="connsiteY8" fmla="*/ 430343 h 835066"/>
                <a:gd name="connsiteX9" fmla="*/ 1392800 w 1553373"/>
                <a:gd name="connsiteY9" fmla="*/ 453997 h 835066"/>
                <a:gd name="connsiteX10" fmla="*/ 999951 w 1553373"/>
                <a:gd name="connsiteY10" fmla="*/ 741779 h 835066"/>
                <a:gd name="connsiteX11" fmla="*/ 501801 w 1553373"/>
                <a:gd name="connsiteY11" fmla="*/ 821225 h 835066"/>
                <a:gd name="connsiteX12" fmla="*/ 8351 w 1553373"/>
                <a:gd name="connsiteY12" fmla="*/ 555605 h 835066"/>
                <a:gd name="connsiteX13" fmla="*/ 341189 w 1553373"/>
                <a:gd name="connsiteY13" fmla="*/ 64679 h 835066"/>
                <a:gd name="connsiteX14" fmla="*/ 856972 w 1553373"/>
                <a:gd name="connsiteY14" fmla="*/ 218 h 835066"/>
                <a:gd name="connsiteX0" fmla="*/ 856972 w 1553373"/>
                <a:gd name="connsiteY0" fmla="*/ 218 h 829631"/>
                <a:gd name="connsiteX1" fmla="*/ 1553373 w 1553373"/>
                <a:gd name="connsiteY1" fmla="*/ 202658 h 829631"/>
                <a:gd name="connsiteX2" fmla="*/ 1497689 w 1553373"/>
                <a:gd name="connsiteY2" fmla="*/ 255165 h 829631"/>
                <a:gd name="connsiteX3" fmla="*/ 1527649 w 1553373"/>
                <a:gd name="connsiteY3" fmla="*/ 270544 h 829631"/>
                <a:gd name="connsiteX4" fmla="*/ 1455770 w 1553373"/>
                <a:gd name="connsiteY4" fmla="*/ 324940 h 829631"/>
                <a:gd name="connsiteX5" fmla="*/ 1423928 w 1553373"/>
                <a:gd name="connsiteY5" fmla="*/ 345658 h 829631"/>
                <a:gd name="connsiteX6" fmla="*/ 1461067 w 1553373"/>
                <a:gd name="connsiteY6" fmla="*/ 369913 h 829631"/>
                <a:gd name="connsiteX7" fmla="*/ 1383915 w 1553373"/>
                <a:gd name="connsiteY7" fmla="*/ 416529 h 829631"/>
                <a:gd name="connsiteX8" fmla="*/ 1356893 w 1553373"/>
                <a:gd name="connsiteY8" fmla="*/ 430343 h 829631"/>
                <a:gd name="connsiteX9" fmla="*/ 1392800 w 1553373"/>
                <a:gd name="connsiteY9" fmla="*/ 453997 h 829631"/>
                <a:gd name="connsiteX10" fmla="*/ 999951 w 1553373"/>
                <a:gd name="connsiteY10" fmla="*/ 741779 h 829631"/>
                <a:gd name="connsiteX11" fmla="*/ 501801 w 1553373"/>
                <a:gd name="connsiteY11" fmla="*/ 821225 h 829631"/>
                <a:gd name="connsiteX12" fmla="*/ 8351 w 1553373"/>
                <a:gd name="connsiteY12" fmla="*/ 555605 h 829631"/>
                <a:gd name="connsiteX13" fmla="*/ 341189 w 1553373"/>
                <a:gd name="connsiteY13" fmla="*/ 64679 h 829631"/>
                <a:gd name="connsiteX14" fmla="*/ 856972 w 1553373"/>
                <a:gd name="connsiteY14" fmla="*/ 218 h 829631"/>
                <a:gd name="connsiteX0" fmla="*/ 856972 w 1553373"/>
                <a:gd name="connsiteY0" fmla="*/ 218 h 828165"/>
                <a:gd name="connsiteX1" fmla="*/ 1553373 w 1553373"/>
                <a:gd name="connsiteY1" fmla="*/ 202658 h 828165"/>
                <a:gd name="connsiteX2" fmla="*/ 1497689 w 1553373"/>
                <a:gd name="connsiteY2" fmla="*/ 255165 h 828165"/>
                <a:gd name="connsiteX3" fmla="*/ 1527649 w 1553373"/>
                <a:gd name="connsiteY3" fmla="*/ 270544 h 828165"/>
                <a:gd name="connsiteX4" fmla="*/ 1455770 w 1553373"/>
                <a:gd name="connsiteY4" fmla="*/ 324940 h 828165"/>
                <a:gd name="connsiteX5" fmla="*/ 1423928 w 1553373"/>
                <a:gd name="connsiteY5" fmla="*/ 345658 h 828165"/>
                <a:gd name="connsiteX6" fmla="*/ 1461067 w 1553373"/>
                <a:gd name="connsiteY6" fmla="*/ 369913 h 828165"/>
                <a:gd name="connsiteX7" fmla="*/ 1383915 w 1553373"/>
                <a:gd name="connsiteY7" fmla="*/ 416529 h 828165"/>
                <a:gd name="connsiteX8" fmla="*/ 1356893 w 1553373"/>
                <a:gd name="connsiteY8" fmla="*/ 430343 h 828165"/>
                <a:gd name="connsiteX9" fmla="*/ 1392800 w 1553373"/>
                <a:gd name="connsiteY9" fmla="*/ 453997 h 828165"/>
                <a:gd name="connsiteX10" fmla="*/ 999951 w 1553373"/>
                <a:gd name="connsiteY10" fmla="*/ 741779 h 828165"/>
                <a:gd name="connsiteX11" fmla="*/ 501801 w 1553373"/>
                <a:gd name="connsiteY11" fmla="*/ 821225 h 828165"/>
                <a:gd name="connsiteX12" fmla="*/ 8351 w 1553373"/>
                <a:gd name="connsiteY12" fmla="*/ 555605 h 828165"/>
                <a:gd name="connsiteX13" fmla="*/ 341189 w 1553373"/>
                <a:gd name="connsiteY13" fmla="*/ 64679 h 828165"/>
                <a:gd name="connsiteX14" fmla="*/ 856972 w 1553373"/>
                <a:gd name="connsiteY14" fmla="*/ 218 h 828165"/>
                <a:gd name="connsiteX0" fmla="*/ 856972 w 1553373"/>
                <a:gd name="connsiteY0" fmla="*/ 218 h 831076"/>
                <a:gd name="connsiteX1" fmla="*/ 1553373 w 1553373"/>
                <a:gd name="connsiteY1" fmla="*/ 202658 h 831076"/>
                <a:gd name="connsiteX2" fmla="*/ 1497689 w 1553373"/>
                <a:gd name="connsiteY2" fmla="*/ 255165 h 831076"/>
                <a:gd name="connsiteX3" fmla="*/ 1527649 w 1553373"/>
                <a:gd name="connsiteY3" fmla="*/ 270544 h 831076"/>
                <a:gd name="connsiteX4" fmla="*/ 1455770 w 1553373"/>
                <a:gd name="connsiteY4" fmla="*/ 324940 h 831076"/>
                <a:gd name="connsiteX5" fmla="*/ 1423928 w 1553373"/>
                <a:gd name="connsiteY5" fmla="*/ 345658 h 831076"/>
                <a:gd name="connsiteX6" fmla="*/ 1461067 w 1553373"/>
                <a:gd name="connsiteY6" fmla="*/ 369913 h 831076"/>
                <a:gd name="connsiteX7" fmla="*/ 1383915 w 1553373"/>
                <a:gd name="connsiteY7" fmla="*/ 416529 h 831076"/>
                <a:gd name="connsiteX8" fmla="*/ 1356893 w 1553373"/>
                <a:gd name="connsiteY8" fmla="*/ 430343 h 831076"/>
                <a:gd name="connsiteX9" fmla="*/ 1392800 w 1553373"/>
                <a:gd name="connsiteY9" fmla="*/ 453997 h 831076"/>
                <a:gd name="connsiteX10" fmla="*/ 999951 w 1553373"/>
                <a:gd name="connsiteY10" fmla="*/ 741779 h 831076"/>
                <a:gd name="connsiteX11" fmla="*/ 501801 w 1553373"/>
                <a:gd name="connsiteY11" fmla="*/ 821225 h 831076"/>
                <a:gd name="connsiteX12" fmla="*/ 8351 w 1553373"/>
                <a:gd name="connsiteY12" fmla="*/ 555605 h 831076"/>
                <a:gd name="connsiteX13" fmla="*/ 341189 w 1553373"/>
                <a:gd name="connsiteY13" fmla="*/ 64679 h 831076"/>
                <a:gd name="connsiteX14" fmla="*/ 856972 w 1553373"/>
                <a:gd name="connsiteY14" fmla="*/ 218 h 831076"/>
                <a:gd name="connsiteX0" fmla="*/ 856972 w 1553373"/>
                <a:gd name="connsiteY0" fmla="*/ 218 h 832760"/>
                <a:gd name="connsiteX1" fmla="*/ 1553373 w 1553373"/>
                <a:gd name="connsiteY1" fmla="*/ 202658 h 832760"/>
                <a:gd name="connsiteX2" fmla="*/ 1497689 w 1553373"/>
                <a:gd name="connsiteY2" fmla="*/ 255165 h 832760"/>
                <a:gd name="connsiteX3" fmla="*/ 1527649 w 1553373"/>
                <a:gd name="connsiteY3" fmla="*/ 270544 h 832760"/>
                <a:gd name="connsiteX4" fmla="*/ 1455770 w 1553373"/>
                <a:gd name="connsiteY4" fmla="*/ 324940 h 832760"/>
                <a:gd name="connsiteX5" fmla="*/ 1423928 w 1553373"/>
                <a:gd name="connsiteY5" fmla="*/ 345658 h 832760"/>
                <a:gd name="connsiteX6" fmla="*/ 1461067 w 1553373"/>
                <a:gd name="connsiteY6" fmla="*/ 369913 h 832760"/>
                <a:gd name="connsiteX7" fmla="*/ 1383915 w 1553373"/>
                <a:gd name="connsiteY7" fmla="*/ 416529 h 832760"/>
                <a:gd name="connsiteX8" fmla="*/ 1356893 w 1553373"/>
                <a:gd name="connsiteY8" fmla="*/ 430343 h 832760"/>
                <a:gd name="connsiteX9" fmla="*/ 1392800 w 1553373"/>
                <a:gd name="connsiteY9" fmla="*/ 453997 h 832760"/>
                <a:gd name="connsiteX10" fmla="*/ 1037946 w 1553373"/>
                <a:gd name="connsiteY10" fmla="*/ 741779 h 832760"/>
                <a:gd name="connsiteX11" fmla="*/ 501801 w 1553373"/>
                <a:gd name="connsiteY11" fmla="*/ 821225 h 832760"/>
                <a:gd name="connsiteX12" fmla="*/ 8351 w 1553373"/>
                <a:gd name="connsiteY12" fmla="*/ 555605 h 832760"/>
                <a:gd name="connsiteX13" fmla="*/ 341189 w 1553373"/>
                <a:gd name="connsiteY13" fmla="*/ 64679 h 832760"/>
                <a:gd name="connsiteX14" fmla="*/ 856972 w 1553373"/>
                <a:gd name="connsiteY14" fmla="*/ 218 h 832760"/>
                <a:gd name="connsiteX0" fmla="*/ 856972 w 1553373"/>
                <a:gd name="connsiteY0" fmla="*/ 218 h 834651"/>
                <a:gd name="connsiteX1" fmla="*/ 1553373 w 1553373"/>
                <a:gd name="connsiteY1" fmla="*/ 202658 h 834651"/>
                <a:gd name="connsiteX2" fmla="*/ 1497689 w 1553373"/>
                <a:gd name="connsiteY2" fmla="*/ 255165 h 834651"/>
                <a:gd name="connsiteX3" fmla="*/ 1527649 w 1553373"/>
                <a:gd name="connsiteY3" fmla="*/ 270544 h 834651"/>
                <a:gd name="connsiteX4" fmla="*/ 1455770 w 1553373"/>
                <a:gd name="connsiteY4" fmla="*/ 324940 h 834651"/>
                <a:gd name="connsiteX5" fmla="*/ 1423928 w 1553373"/>
                <a:gd name="connsiteY5" fmla="*/ 345658 h 834651"/>
                <a:gd name="connsiteX6" fmla="*/ 1461067 w 1553373"/>
                <a:gd name="connsiteY6" fmla="*/ 369913 h 834651"/>
                <a:gd name="connsiteX7" fmla="*/ 1383915 w 1553373"/>
                <a:gd name="connsiteY7" fmla="*/ 416529 h 834651"/>
                <a:gd name="connsiteX8" fmla="*/ 1356893 w 1553373"/>
                <a:gd name="connsiteY8" fmla="*/ 430343 h 834651"/>
                <a:gd name="connsiteX9" fmla="*/ 1392800 w 1553373"/>
                <a:gd name="connsiteY9" fmla="*/ 453997 h 834651"/>
                <a:gd name="connsiteX10" fmla="*/ 1037946 w 1553373"/>
                <a:gd name="connsiteY10" fmla="*/ 741779 h 834651"/>
                <a:gd name="connsiteX11" fmla="*/ 501801 w 1553373"/>
                <a:gd name="connsiteY11" fmla="*/ 821225 h 834651"/>
                <a:gd name="connsiteX12" fmla="*/ 8351 w 1553373"/>
                <a:gd name="connsiteY12" fmla="*/ 555605 h 834651"/>
                <a:gd name="connsiteX13" fmla="*/ 341189 w 1553373"/>
                <a:gd name="connsiteY13" fmla="*/ 64679 h 834651"/>
                <a:gd name="connsiteX14" fmla="*/ 856972 w 1553373"/>
                <a:gd name="connsiteY14" fmla="*/ 218 h 834651"/>
                <a:gd name="connsiteX0" fmla="*/ 856972 w 1553373"/>
                <a:gd name="connsiteY0" fmla="*/ 218 h 830752"/>
                <a:gd name="connsiteX1" fmla="*/ 1553373 w 1553373"/>
                <a:gd name="connsiteY1" fmla="*/ 202658 h 830752"/>
                <a:gd name="connsiteX2" fmla="*/ 1497689 w 1553373"/>
                <a:gd name="connsiteY2" fmla="*/ 255165 h 830752"/>
                <a:gd name="connsiteX3" fmla="*/ 1527649 w 1553373"/>
                <a:gd name="connsiteY3" fmla="*/ 270544 h 830752"/>
                <a:gd name="connsiteX4" fmla="*/ 1455770 w 1553373"/>
                <a:gd name="connsiteY4" fmla="*/ 324940 h 830752"/>
                <a:gd name="connsiteX5" fmla="*/ 1423928 w 1553373"/>
                <a:gd name="connsiteY5" fmla="*/ 345658 h 830752"/>
                <a:gd name="connsiteX6" fmla="*/ 1461067 w 1553373"/>
                <a:gd name="connsiteY6" fmla="*/ 369913 h 830752"/>
                <a:gd name="connsiteX7" fmla="*/ 1383915 w 1553373"/>
                <a:gd name="connsiteY7" fmla="*/ 416529 h 830752"/>
                <a:gd name="connsiteX8" fmla="*/ 1356893 w 1553373"/>
                <a:gd name="connsiteY8" fmla="*/ 430343 h 830752"/>
                <a:gd name="connsiteX9" fmla="*/ 1392800 w 1553373"/>
                <a:gd name="connsiteY9" fmla="*/ 453997 h 830752"/>
                <a:gd name="connsiteX10" fmla="*/ 1037946 w 1553373"/>
                <a:gd name="connsiteY10" fmla="*/ 741779 h 830752"/>
                <a:gd name="connsiteX11" fmla="*/ 501801 w 1553373"/>
                <a:gd name="connsiteY11" fmla="*/ 821225 h 830752"/>
                <a:gd name="connsiteX12" fmla="*/ 8351 w 1553373"/>
                <a:gd name="connsiteY12" fmla="*/ 555605 h 830752"/>
                <a:gd name="connsiteX13" fmla="*/ 341189 w 1553373"/>
                <a:gd name="connsiteY13" fmla="*/ 64679 h 830752"/>
                <a:gd name="connsiteX14" fmla="*/ 856972 w 1553373"/>
                <a:gd name="connsiteY14" fmla="*/ 218 h 830752"/>
                <a:gd name="connsiteX0" fmla="*/ 856972 w 1553373"/>
                <a:gd name="connsiteY0" fmla="*/ 218 h 843989"/>
                <a:gd name="connsiteX1" fmla="*/ 1553373 w 1553373"/>
                <a:gd name="connsiteY1" fmla="*/ 202658 h 843989"/>
                <a:gd name="connsiteX2" fmla="*/ 1497689 w 1553373"/>
                <a:gd name="connsiteY2" fmla="*/ 255165 h 843989"/>
                <a:gd name="connsiteX3" fmla="*/ 1527649 w 1553373"/>
                <a:gd name="connsiteY3" fmla="*/ 270544 h 843989"/>
                <a:gd name="connsiteX4" fmla="*/ 1455770 w 1553373"/>
                <a:gd name="connsiteY4" fmla="*/ 324940 h 843989"/>
                <a:gd name="connsiteX5" fmla="*/ 1423928 w 1553373"/>
                <a:gd name="connsiteY5" fmla="*/ 345658 h 843989"/>
                <a:gd name="connsiteX6" fmla="*/ 1461067 w 1553373"/>
                <a:gd name="connsiteY6" fmla="*/ 369913 h 843989"/>
                <a:gd name="connsiteX7" fmla="*/ 1383915 w 1553373"/>
                <a:gd name="connsiteY7" fmla="*/ 416529 h 843989"/>
                <a:gd name="connsiteX8" fmla="*/ 1356893 w 1553373"/>
                <a:gd name="connsiteY8" fmla="*/ 430343 h 843989"/>
                <a:gd name="connsiteX9" fmla="*/ 1392800 w 1553373"/>
                <a:gd name="connsiteY9" fmla="*/ 453997 h 843989"/>
                <a:gd name="connsiteX10" fmla="*/ 1037946 w 1553373"/>
                <a:gd name="connsiteY10" fmla="*/ 741779 h 843989"/>
                <a:gd name="connsiteX11" fmla="*/ 498287 w 1553373"/>
                <a:gd name="connsiteY11" fmla="*/ 839038 h 843989"/>
                <a:gd name="connsiteX12" fmla="*/ 8351 w 1553373"/>
                <a:gd name="connsiteY12" fmla="*/ 555605 h 843989"/>
                <a:gd name="connsiteX13" fmla="*/ 341189 w 1553373"/>
                <a:gd name="connsiteY13" fmla="*/ 64679 h 843989"/>
                <a:gd name="connsiteX14" fmla="*/ 856972 w 1553373"/>
                <a:gd name="connsiteY14" fmla="*/ 218 h 843989"/>
                <a:gd name="connsiteX0" fmla="*/ 856972 w 1553373"/>
                <a:gd name="connsiteY0" fmla="*/ 218 h 840589"/>
                <a:gd name="connsiteX1" fmla="*/ 1553373 w 1553373"/>
                <a:gd name="connsiteY1" fmla="*/ 202658 h 840589"/>
                <a:gd name="connsiteX2" fmla="*/ 1497689 w 1553373"/>
                <a:gd name="connsiteY2" fmla="*/ 255165 h 840589"/>
                <a:gd name="connsiteX3" fmla="*/ 1527649 w 1553373"/>
                <a:gd name="connsiteY3" fmla="*/ 270544 h 840589"/>
                <a:gd name="connsiteX4" fmla="*/ 1455770 w 1553373"/>
                <a:gd name="connsiteY4" fmla="*/ 324940 h 840589"/>
                <a:gd name="connsiteX5" fmla="*/ 1423928 w 1553373"/>
                <a:gd name="connsiteY5" fmla="*/ 345658 h 840589"/>
                <a:gd name="connsiteX6" fmla="*/ 1461067 w 1553373"/>
                <a:gd name="connsiteY6" fmla="*/ 369913 h 840589"/>
                <a:gd name="connsiteX7" fmla="*/ 1383915 w 1553373"/>
                <a:gd name="connsiteY7" fmla="*/ 416529 h 840589"/>
                <a:gd name="connsiteX8" fmla="*/ 1356893 w 1553373"/>
                <a:gd name="connsiteY8" fmla="*/ 430343 h 840589"/>
                <a:gd name="connsiteX9" fmla="*/ 1392800 w 1553373"/>
                <a:gd name="connsiteY9" fmla="*/ 453997 h 840589"/>
                <a:gd name="connsiteX10" fmla="*/ 1037946 w 1553373"/>
                <a:gd name="connsiteY10" fmla="*/ 741779 h 840589"/>
                <a:gd name="connsiteX11" fmla="*/ 498287 w 1553373"/>
                <a:gd name="connsiteY11" fmla="*/ 839038 h 840589"/>
                <a:gd name="connsiteX12" fmla="*/ 8351 w 1553373"/>
                <a:gd name="connsiteY12" fmla="*/ 555605 h 840589"/>
                <a:gd name="connsiteX13" fmla="*/ 341189 w 1553373"/>
                <a:gd name="connsiteY13" fmla="*/ 64679 h 840589"/>
                <a:gd name="connsiteX14" fmla="*/ 856972 w 1553373"/>
                <a:gd name="connsiteY14" fmla="*/ 218 h 840589"/>
                <a:gd name="connsiteX0" fmla="*/ 856972 w 1553373"/>
                <a:gd name="connsiteY0" fmla="*/ 218 h 840741"/>
                <a:gd name="connsiteX1" fmla="*/ 1553373 w 1553373"/>
                <a:gd name="connsiteY1" fmla="*/ 202658 h 840741"/>
                <a:gd name="connsiteX2" fmla="*/ 1497689 w 1553373"/>
                <a:gd name="connsiteY2" fmla="*/ 255165 h 840741"/>
                <a:gd name="connsiteX3" fmla="*/ 1527649 w 1553373"/>
                <a:gd name="connsiteY3" fmla="*/ 270544 h 840741"/>
                <a:gd name="connsiteX4" fmla="*/ 1455770 w 1553373"/>
                <a:gd name="connsiteY4" fmla="*/ 324940 h 840741"/>
                <a:gd name="connsiteX5" fmla="*/ 1423928 w 1553373"/>
                <a:gd name="connsiteY5" fmla="*/ 345658 h 840741"/>
                <a:gd name="connsiteX6" fmla="*/ 1461067 w 1553373"/>
                <a:gd name="connsiteY6" fmla="*/ 369913 h 840741"/>
                <a:gd name="connsiteX7" fmla="*/ 1383915 w 1553373"/>
                <a:gd name="connsiteY7" fmla="*/ 416529 h 840741"/>
                <a:gd name="connsiteX8" fmla="*/ 1356893 w 1553373"/>
                <a:gd name="connsiteY8" fmla="*/ 430343 h 840741"/>
                <a:gd name="connsiteX9" fmla="*/ 1392800 w 1553373"/>
                <a:gd name="connsiteY9" fmla="*/ 453997 h 840741"/>
                <a:gd name="connsiteX10" fmla="*/ 1037946 w 1553373"/>
                <a:gd name="connsiteY10" fmla="*/ 741779 h 840741"/>
                <a:gd name="connsiteX11" fmla="*/ 498287 w 1553373"/>
                <a:gd name="connsiteY11" fmla="*/ 839038 h 840741"/>
                <a:gd name="connsiteX12" fmla="*/ 8351 w 1553373"/>
                <a:gd name="connsiteY12" fmla="*/ 555605 h 840741"/>
                <a:gd name="connsiteX13" fmla="*/ 341189 w 1553373"/>
                <a:gd name="connsiteY13" fmla="*/ 64679 h 840741"/>
                <a:gd name="connsiteX14" fmla="*/ 856972 w 1553373"/>
                <a:gd name="connsiteY14" fmla="*/ 218 h 84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53373" h="840741">
                  <a:moveTo>
                    <a:pt x="856972" y="218"/>
                  </a:moveTo>
                  <a:cubicBezTo>
                    <a:pt x="1088140" y="3787"/>
                    <a:pt x="1349412" y="51841"/>
                    <a:pt x="1553373" y="202658"/>
                  </a:cubicBezTo>
                  <a:lnTo>
                    <a:pt x="1497689" y="255165"/>
                  </a:lnTo>
                  <a:lnTo>
                    <a:pt x="1527649" y="270544"/>
                  </a:lnTo>
                  <a:cubicBezTo>
                    <a:pt x="1503181" y="290446"/>
                    <a:pt x="1479190" y="308514"/>
                    <a:pt x="1455770" y="324940"/>
                  </a:cubicBezTo>
                  <a:lnTo>
                    <a:pt x="1423928" y="345658"/>
                  </a:lnTo>
                  <a:lnTo>
                    <a:pt x="1461067" y="369913"/>
                  </a:lnTo>
                  <a:cubicBezTo>
                    <a:pt x="1434660" y="387160"/>
                    <a:pt x="1408919" y="402631"/>
                    <a:pt x="1383915" y="416529"/>
                  </a:cubicBezTo>
                  <a:lnTo>
                    <a:pt x="1356893" y="430343"/>
                  </a:lnTo>
                  <a:lnTo>
                    <a:pt x="1392800" y="453997"/>
                  </a:lnTo>
                  <a:cubicBezTo>
                    <a:pt x="1322756" y="491228"/>
                    <a:pt x="1170505" y="672427"/>
                    <a:pt x="1037946" y="741779"/>
                  </a:cubicBezTo>
                  <a:cubicBezTo>
                    <a:pt x="905387" y="811131"/>
                    <a:pt x="605884" y="849498"/>
                    <a:pt x="498287" y="839038"/>
                  </a:cubicBezTo>
                  <a:cubicBezTo>
                    <a:pt x="390690" y="828578"/>
                    <a:pt x="62422" y="787400"/>
                    <a:pt x="8351" y="555605"/>
                  </a:cubicBezTo>
                  <a:cubicBezTo>
                    <a:pt x="-45720" y="323809"/>
                    <a:pt x="174093" y="118913"/>
                    <a:pt x="341189" y="64679"/>
                  </a:cubicBezTo>
                  <a:cubicBezTo>
                    <a:pt x="424738" y="37562"/>
                    <a:pt x="625803" y="-3352"/>
                    <a:pt x="856972" y="218"/>
                  </a:cubicBezTo>
                  <a:close/>
                </a:path>
              </a:pathLst>
            </a:custGeom>
            <a:gradFill>
              <a:gsLst>
                <a:gs pos="90000">
                  <a:schemeClr val="tx1"/>
                </a:gs>
                <a:gs pos="0">
                  <a:schemeClr val="accent2">
                    <a:lumMod val="75000"/>
                  </a:schemeClr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615B1325-FC89-40AF-8E7A-9DD70B7556BA}"/>
                </a:ext>
              </a:extLst>
            </p:cNvPr>
            <p:cNvSpPr/>
            <p:nvPr/>
          </p:nvSpPr>
          <p:spPr>
            <a:xfrm>
              <a:off x="2822122" y="2570636"/>
              <a:ext cx="198426" cy="185678"/>
            </a:xfrm>
            <a:custGeom>
              <a:avLst/>
              <a:gdLst>
                <a:gd name="connsiteX0" fmla="*/ 16738 w 198426"/>
                <a:gd name="connsiteY0" fmla="*/ 0 h 171342"/>
                <a:gd name="connsiteX1" fmla="*/ 105133 w 198426"/>
                <a:gd name="connsiteY1" fmla="*/ 37510 h 171342"/>
                <a:gd name="connsiteX2" fmla="*/ 193516 w 198426"/>
                <a:gd name="connsiteY2" fmla="*/ 140685 h 171342"/>
                <a:gd name="connsiteX3" fmla="*/ 198426 w 198426"/>
                <a:gd name="connsiteY3" fmla="*/ 171342 h 171342"/>
                <a:gd name="connsiteX4" fmla="*/ 145829 w 198426"/>
                <a:gd name="connsiteY4" fmla="*/ 161997 h 171342"/>
                <a:gd name="connsiteX5" fmla="*/ 5241 w 198426"/>
                <a:gd name="connsiteY5" fmla="*/ 60117 h 171342"/>
                <a:gd name="connsiteX6" fmla="*/ 0 w 198426"/>
                <a:gd name="connsiteY6" fmla="*/ 50524 h 171342"/>
                <a:gd name="connsiteX7" fmla="*/ 9886 w 198426"/>
                <a:gd name="connsiteY7" fmla="*/ 13392 h 17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426" h="171342">
                  <a:moveTo>
                    <a:pt x="16738" y="0"/>
                  </a:moveTo>
                  <a:lnTo>
                    <a:pt x="105133" y="37510"/>
                  </a:lnTo>
                  <a:cubicBezTo>
                    <a:pt x="149141" y="65208"/>
                    <a:pt x="180558" y="100831"/>
                    <a:pt x="193516" y="140685"/>
                  </a:cubicBezTo>
                  <a:lnTo>
                    <a:pt x="198426" y="171342"/>
                  </a:lnTo>
                  <a:lnTo>
                    <a:pt x="145829" y="161997"/>
                  </a:lnTo>
                  <a:cubicBezTo>
                    <a:pt x="88485" y="140653"/>
                    <a:pt x="39695" y="104996"/>
                    <a:pt x="5241" y="60117"/>
                  </a:cubicBezTo>
                  <a:lnTo>
                    <a:pt x="0" y="50524"/>
                  </a:lnTo>
                  <a:lnTo>
                    <a:pt x="9886" y="13392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00396A2E-EAAC-4B93-AC67-E17209B80B37}"/>
                </a:ext>
              </a:extLst>
            </p:cNvPr>
            <p:cNvSpPr/>
            <p:nvPr/>
          </p:nvSpPr>
          <p:spPr>
            <a:xfrm>
              <a:off x="2476762" y="2579592"/>
              <a:ext cx="467971" cy="162719"/>
            </a:xfrm>
            <a:custGeom>
              <a:avLst/>
              <a:gdLst>
                <a:gd name="connsiteX0" fmla="*/ 528136 w 711850"/>
                <a:gd name="connsiteY0" fmla="*/ 348 h 241306"/>
                <a:gd name="connsiteX1" fmla="*/ 711850 w 711850"/>
                <a:gd name="connsiteY1" fmla="*/ 114429 h 241306"/>
                <a:gd name="connsiteX2" fmla="*/ 566147 w 711850"/>
                <a:gd name="connsiteY2" fmla="*/ 241306 h 241306"/>
                <a:gd name="connsiteX3" fmla="*/ 76479 w 711850"/>
                <a:gd name="connsiteY3" fmla="*/ 213173 h 241306"/>
                <a:gd name="connsiteX4" fmla="*/ 29503 w 711850"/>
                <a:gd name="connsiteY4" fmla="*/ 202449 h 241306"/>
                <a:gd name="connsiteX5" fmla="*/ 502951 w 711850"/>
                <a:gd name="connsiteY5" fmla="*/ 139113 h 241306"/>
                <a:gd name="connsiteX6" fmla="*/ 2197 w 711850"/>
                <a:gd name="connsiteY6" fmla="*/ 185602 h 241306"/>
                <a:gd name="connsiteX7" fmla="*/ 88 w 711850"/>
                <a:gd name="connsiteY7" fmla="*/ 183839 h 241306"/>
                <a:gd name="connsiteX8" fmla="*/ 528136 w 711850"/>
                <a:gd name="connsiteY8" fmla="*/ 348 h 241306"/>
                <a:gd name="connsiteX0" fmla="*/ 527109 w 710823"/>
                <a:gd name="connsiteY0" fmla="*/ 348 h 241306"/>
                <a:gd name="connsiteX1" fmla="*/ 710823 w 710823"/>
                <a:gd name="connsiteY1" fmla="*/ 114429 h 241306"/>
                <a:gd name="connsiteX2" fmla="*/ 565120 w 710823"/>
                <a:gd name="connsiteY2" fmla="*/ 241306 h 241306"/>
                <a:gd name="connsiteX3" fmla="*/ 75452 w 710823"/>
                <a:gd name="connsiteY3" fmla="*/ 213173 h 241306"/>
                <a:gd name="connsiteX4" fmla="*/ 28476 w 710823"/>
                <a:gd name="connsiteY4" fmla="*/ 202449 h 241306"/>
                <a:gd name="connsiteX5" fmla="*/ 501924 w 710823"/>
                <a:gd name="connsiteY5" fmla="*/ 139113 h 241306"/>
                <a:gd name="connsiteX6" fmla="*/ 1170 w 710823"/>
                <a:gd name="connsiteY6" fmla="*/ 185602 h 241306"/>
                <a:gd name="connsiteX7" fmla="*/ 89 w 710823"/>
                <a:gd name="connsiteY7" fmla="*/ 157103 h 241306"/>
                <a:gd name="connsiteX8" fmla="*/ 527109 w 710823"/>
                <a:gd name="connsiteY8" fmla="*/ 348 h 241306"/>
                <a:gd name="connsiteX0" fmla="*/ 532973 w 716687"/>
                <a:gd name="connsiteY0" fmla="*/ 348 h 241306"/>
                <a:gd name="connsiteX1" fmla="*/ 716687 w 716687"/>
                <a:gd name="connsiteY1" fmla="*/ 114429 h 241306"/>
                <a:gd name="connsiteX2" fmla="*/ 570984 w 716687"/>
                <a:gd name="connsiteY2" fmla="*/ 241306 h 241306"/>
                <a:gd name="connsiteX3" fmla="*/ 81316 w 716687"/>
                <a:gd name="connsiteY3" fmla="*/ 213173 h 241306"/>
                <a:gd name="connsiteX4" fmla="*/ 34340 w 716687"/>
                <a:gd name="connsiteY4" fmla="*/ 202449 h 241306"/>
                <a:gd name="connsiteX5" fmla="*/ 507788 w 716687"/>
                <a:gd name="connsiteY5" fmla="*/ 139113 h 241306"/>
                <a:gd name="connsiteX6" fmla="*/ 7034 w 716687"/>
                <a:gd name="connsiteY6" fmla="*/ 185602 h 241306"/>
                <a:gd name="connsiteX7" fmla="*/ 5953 w 716687"/>
                <a:gd name="connsiteY7" fmla="*/ 157103 h 241306"/>
                <a:gd name="connsiteX8" fmla="*/ 532973 w 716687"/>
                <a:gd name="connsiteY8" fmla="*/ 348 h 241306"/>
                <a:gd name="connsiteX0" fmla="*/ 532973 w 716687"/>
                <a:gd name="connsiteY0" fmla="*/ 348 h 241306"/>
                <a:gd name="connsiteX1" fmla="*/ 716687 w 716687"/>
                <a:gd name="connsiteY1" fmla="*/ 114429 h 241306"/>
                <a:gd name="connsiteX2" fmla="*/ 570984 w 716687"/>
                <a:gd name="connsiteY2" fmla="*/ 241306 h 241306"/>
                <a:gd name="connsiteX3" fmla="*/ 81316 w 716687"/>
                <a:gd name="connsiteY3" fmla="*/ 213173 h 241306"/>
                <a:gd name="connsiteX4" fmla="*/ 18582 w 716687"/>
                <a:gd name="connsiteY4" fmla="*/ 190399 h 241306"/>
                <a:gd name="connsiteX5" fmla="*/ 507788 w 716687"/>
                <a:gd name="connsiteY5" fmla="*/ 139113 h 241306"/>
                <a:gd name="connsiteX6" fmla="*/ 7034 w 716687"/>
                <a:gd name="connsiteY6" fmla="*/ 185602 h 241306"/>
                <a:gd name="connsiteX7" fmla="*/ 5953 w 716687"/>
                <a:gd name="connsiteY7" fmla="*/ 157103 h 241306"/>
                <a:gd name="connsiteX8" fmla="*/ 532973 w 716687"/>
                <a:gd name="connsiteY8" fmla="*/ 348 h 241306"/>
                <a:gd name="connsiteX0" fmla="*/ 532973 w 716687"/>
                <a:gd name="connsiteY0" fmla="*/ 348 h 241306"/>
                <a:gd name="connsiteX1" fmla="*/ 716687 w 716687"/>
                <a:gd name="connsiteY1" fmla="*/ 114429 h 241306"/>
                <a:gd name="connsiteX2" fmla="*/ 570984 w 716687"/>
                <a:gd name="connsiteY2" fmla="*/ 241306 h 241306"/>
                <a:gd name="connsiteX3" fmla="*/ 81316 w 716687"/>
                <a:gd name="connsiteY3" fmla="*/ 213173 h 241306"/>
                <a:gd name="connsiteX4" fmla="*/ 18582 w 716687"/>
                <a:gd name="connsiteY4" fmla="*/ 190399 h 241306"/>
                <a:gd name="connsiteX5" fmla="*/ 507788 w 716687"/>
                <a:gd name="connsiteY5" fmla="*/ 139113 h 241306"/>
                <a:gd name="connsiteX6" fmla="*/ 7034 w 716687"/>
                <a:gd name="connsiteY6" fmla="*/ 185602 h 241306"/>
                <a:gd name="connsiteX7" fmla="*/ 5953 w 716687"/>
                <a:gd name="connsiteY7" fmla="*/ 157103 h 241306"/>
                <a:gd name="connsiteX8" fmla="*/ 532973 w 716687"/>
                <a:gd name="connsiteY8" fmla="*/ 348 h 241306"/>
                <a:gd name="connsiteX0" fmla="*/ 526117 w 709831"/>
                <a:gd name="connsiteY0" fmla="*/ 348 h 241306"/>
                <a:gd name="connsiteX1" fmla="*/ 709831 w 709831"/>
                <a:gd name="connsiteY1" fmla="*/ 114429 h 241306"/>
                <a:gd name="connsiteX2" fmla="*/ 564128 w 709831"/>
                <a:gd name="connsiteY2" fmla="*/ 241306 h 241306"/>
                <a:gd name="connsiteX3" fmla="*/ 74460 w 709831"/>
                <a:gd name="connsiteY3" fmla="*/ 213173 h 241306"/>
                <a:gd name="connsiteX4" fmla="*/ 11726 w 709831"/>
                <a:gd name="connsiteY4" fmla="*/ 190399 h 241306"/>
                <a:gd name="connsiteX5" fmla="*/ 500932 w 709831"/>
                <a:gd name="connsiteY5" fmla="*/ 139113 h 241306"/>
                <a:gd name="connsiteX6" fmla="*/ 178 w 709831"/>
                <a:gd name="connsiteY6" fmla="*/ 185602 h 241306"/>
                <a:gd name="connsiteX7" fmla="*/ 13928 w 709831"/>
                <a:gd name="connsiteY7" fmla="*/ 146907 h 241306"/>
                <a:gd name="connsiteX8" fmla="*/ 526117 w 709831"/>
                <a:gd name="connsiteY8" fmla="*/ 348 h 241306"/>
                <a:gd name="connsiteX0" fmla="*/ 526117 w 709831"/>
                <a:gd name="connsiteY0" fmla="*/ 348 h 214672"/>
                <a:gd name="connsiteX1" fmla="*/ 709831 w 709831"/>
                <a:gd name="connsiteY1" fmla="*/ 114429 h 214672"/>
                <a:gd name="connsiteX2" fmla="*/ 629142 w 709831"/>
                <a:gd name="connsiteY2" fmla="*/ 212931 h 214672"/>
                <a:gd name="connsiteX3" fmla="*/ 74460 w 709831"/>
                <a:gd name="connsiteY3" fmla="*/ 213173 h 214672"/>
                <a:gd name="connsiteX4" fmla="*/ 11726 w 709831"/>
                <a:gd name="connsiteY4" fmla="*/ 190399 h 214672"/>
                <a:gd name="connsiteX5" fmla="*/ 500932 w 709831"/>
                <a:gd name="connsiteY5" fmla="*/ 139113 h 214672"/>
                <a:gd name="connsiteX6" fmla="*/ 178 w 709831"/>
                <a:gd name="connsiteY6" fmla="*/ 185602 h 214672"/>
                <a:gd name="connsiteX7" fmla="*/ 13928 w 709831"/>
                <a:gd name="connsiteY7" fmla="*/ 146907 h 214672"/>
                <a:gd name="connsiteX8" fmla="*/ 526117 w 709831"/>
                <a:gd name="connsiteY8" fmla="*/ 348 h 214672"/>
                <a:gd name="connsiteX0" fmla="*/ 526117 w 709831"/>
                <a:gd name="connsiteY0" fmla="*/ 348 h 214672"/>
                <a:gd name="connsiteX1" fmla="*/ 709831 w 709831"/>
                <a:gd name="connsiteY1" fmla="*/ 114429 h 214672"/>
                <a:gd name="connsiteX2" fmla="*/ 629142 w 709831"/>
                <a:gd name="connsiteY2" fmla="*/ 212931 h 214672"/>
                <a:gd name="connsiteX3" fmla="*/ 74460 w 709831"/>
                <a:gd name="connsiteY3" fmla="*/ 213173 h 214672"/>
                <a:gd name="connsiteX4" fmla="*/ 11726 w 709831"/>
                <a:gd name="connsiteY4" fmla="*/ 190399 h 214672"/>
                <a:gd name="connsiteX5" fmla="*/ 500932 w 709831"/>
                <a:gd name="connsiteY5" fmla="*/ 139113 h 214672"/>
                <a:gd name="connsiteX6" fmla="*/ 178 w 709831"/>
                <a:gd name="connsiteY6" fmla="*/ 185602 h 214672"/>
                <a:gd name="connsiteX7" fmla="*/ 13928 w 709831"/>
                <a:gd name="connsiteY7" fmla="*/ 146907 h 214672"/>
                <a:gd name="connsiteX8" fmla="*/ 526117 w 709831"/>
                <a:gd name="connsiteY8" fmla="*/ 348 h 214672"/>
                <a:gd name="connsiteX0" fmla="*/ 526117 w 709831"/>
                <a:gd name="connsiteY0" fmla="*/ 348 h 218457"/>
                <a:gd name="connsiteX1" fmla="*/ 709831 w 709831"/>
                <a:gd name="connsiteY1" fmla="*/ 114429 h 218457"/>
                <a:gd name="connsiteX2" fmla="*/ 629142 w 709831"/>
                <a:gd name="connsiteY2" fmla="*/ 212931 h 218457"/>
                <a:gd name="connsiteX3" fmla="*/ 74460 w 709831"/>
                <a:gd name="connsiteY3" fmla="*/ 213173 h 218457"/>
                <a:gd name="connsiteX4" fmla="*/ 11726 w 709831"/>
                <a:gd name="connsiteY4" fmla="*/ 190399 h 218457"/>
                <a:gd name="connsiteX5" fmla="*/ 500932 w 709831"/>
                <a:gd name="connsiteY5" fmla="*/ 139113 h 218457"/>
                <a:gd name="connsiteX6" fmla="*/ 178 w 709831"/>
                <a:gd name="connsiteY6" fmla="*/ 185602 h 218457"/>
                <a:gd name="connsiteX7" fmla="*/ 13928 w 709831"/>
                <a:gd name="connsiteY7" fmla="*/ 146907 h 218457"/>
                <a:gd name="connsiteX8" fmla="*/ 526117 w 709831"/>
                <a:gd name="connsiteY8" fmla="*/ 348 h 218457"/>
                <a:gd name="connsiteX0" fmla="*/ 526117 w 709831"/>
                <a:gd name="connsiteY0" fmla="*/ 348 h 226246"/>
                <a:gd name="connsiteX1" fmla="*/ 709831 w 709831"/>
                <a:gd name="connsiteY1" fmla="*/ 114429 h 226246"/>
                <a:gd name="connsiteX2" fmla="*/ 629142 w 709831"/>
                <a:gd name="connsiteY2" fmla="*/ 212931 h 226246"/>
                <a:gd name="connsiteX3" fmla="*/ 74460 w 709831"/>
                <a:gd name="connsiteY3" fmla="*/ 213173 h 226246"/>
                <a:gd name="connsiteX4" fmla="*/ 11726 w 709831"/>
                <a:gd name="connsiteY4" fmla="*/ 190399 h 226246"/>
                <a:gd name="connsiteX5" fmla="*/ 500932 w 709831"/>
                <a:gd name="connsiteY5" fmla="*/ 139113 h 226246"/>
                <a:gd name="connsiteX6" fmla="*/ 178 w 709831"/>
                <a:gd name="connsiteY6" fmla="*/ 185602 h 226246"/>
                <a:gd name="connsiteX7" fmla="*/ 13928 w 709831"/>
                <a:gd name="connsiteY7" fmla="*/ 146907 h 226246"/>
                <a:gd name="connsiteX8" fmla="*/ 526117 w 709831"/>
                <a:gd name="connsiteY8" fmla="*/ 348 h 226246"/>
                <a:gd name="connsiteX0" fmla="*/ 526117 w 709831"/>
                <a:gd name="connsiteY0" fmla="*/ 348 h 223659"/>
                <a:gd name="connsiteX1" fmla="*/ 709831 w 709831"/>
                <a:gd name="connsiteY1" fmla="*/ 114429 h 223659"/>
                <a:gd name="connsiteX2" fmla="*/ 614694 w 709831"/>
                <a:gd name="connsiteY2" fmla="*/ 209385 h 223659"/>
                <a:gd name="connsiteX3" fmla="*/ 74460 w 709831"/>
                <a:gd name="connsiteY3" fmla="*/ 213173 h 223659"/>
                <a:gd name="connsiteX4" fmla="*/ 11726 w 709831"/>
                <a:gd name="connsiteY4" fmla="*/ 190399 h 223659"/>
                <a:gd name="connsiteX5" fmla="*/ 500932 w 709831"/>
                <a:gd name="connsiteY5" fmla="*/ 139113 h 223659"/>
                <a:gd name="connsiteX6" fmla="*/ 178 w 709831"/>
                <a:gd name="connsiteY6" fmla="*/ 185602 h 223659"/>
                <a:gd name="connsiteX7" fmla="*/ 13928 w 709831"/>
                <a:gd name="connsiteY7" fmla="*/ 146907 h 223659"/>
                <a:gd name="connsiteX8" fmla="*/ 526117 w 709831"/>
                <a:gd name="connsiteY8" fmla="*/ 348 h 22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9831" h="223659">
                  <a:moveTo>
                    <a:pt x="526117" y="348"/>
                  </a:moveTo>
                  <a:cubicBezTo>
                    <a:pt x="643950" y="-6061"/>
                    <a:pt x="684050" y="77842"/>
                    <a:pt x="709831" y="114429"/>
                  </a:cubicBezTo>
                  <a:cubicBezTo>
                    <a:pt x="683225" y="165303"/>
                    <a:pt x="646242" y="188739"/>
                    <a:pt x="614694" y="209385"/>
                  </a:cubicBezTo>
                  <a:cubicBezTo>
                    <a:pt x="563786" y="237211"/>
                    <a:pt x="174955" y="216337"/>
                    <a:pt x="74460" y="213173"/>
                  </a:cubicBezTo>
                  <a:cubicBezTo>
                    <a:pt x="-26035" y="210009"/>
                    <a:pt x="32637" y="197990"/>
                    <a:pt x="11726" y="190399"/>
                  </a:cubicBezTo>
                  <a:lnTo>
                    <a:pt x="500932" y="139113"/>
                  </a:lnTo>
                  <a:lnTo>
                    <a:pt x="178" y="185602"/>
                  </a:lnTo>
                  <a:cubicBezTo>
                    <a:pt x="-525" y="185014"/>
                    <a:pt x="261" y="168376"/>
                    <a:pt x="13928" y="146907"/>
                  </a:cubicBezTo>
                  <a:cubicBezTo>
                    <a:pt x="27595" y="125438"/>
                    <a:pt x="391616" y="21044"/>
                    <a:pt x="526117" y="348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bg1">
                    <a:lumMod val="85000"/>
                  </a:schemeClr>
                </a:gs>
                <a:gs pos="15000">
                  <a:schemeClr val="bg1">
                    <a:lumMod val="85000"/>
                  </a:schemeClr>
                </a:gs>
                <a:gs pos="22000">
                  <a:schemeClr val="tx1">
                    <a:lumMod val="65000"/>
                    <a:lumOff val="35000"/>
                  </a:schemeClr>
                </a:gs>
                <a:gs pos="75000">
                  <a:schemeClr val="tx1">
                    <a:lumMod val="65000"/>
                    <a:lumOff val="35000"/>
                  </a:scheme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楕円 314">
              <a:extLst>
                <a:ext uri="{FF2B5EF4-FFF2-40B4-BE49-F238E27FC236}">
                  <a16:creationId xmlns:a16="http://schemas.microsoft.com/office/drawing/2014/main" id="{DCF310E1-B56D-4949-A83B-A2E3E9160699}"/>
                </a:ext>
              </a:extLst>
            </p:cNvPr>
            <p:cNvSpPr/>
            <p:nvPr/>
          </p:nvSpPr>
          <p:spPr>
            <a:xfrm>
              <a:off x="2799556" y="2605882"/>
              <a:ext cx="24080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1A24844A-F81A-4851-8FDB-5E12FA92B2F8}"/>
                </a:ext>
              </a:extLst>
            </p:cNvPr>
            <p:cNvSpPr/>
            <p:nvPr/>
          </p:nvSpPr>
          <p:spPr>
            <a:xfrm rot="3143830">
              <a:off x="4070317" y="3078674"/>
              <a:ext cx="557687" cy="382351"/>
            </a:xfrm>
            <a:custGeom>
              <a:avLst/>
              <a:gdLst>
                <a:gd name="connsiteX0" fmla="*/ 557264 w 557264"/>
                <a:gd name="connsiteY0" fmla="*/ 581102 h 589928"/>
                <a:gd name="connsiteX1" fmla="*/ 557264 w 557264"/>
                <a:gd name="connsiteY1" fmla="*/ 581102 h 589928"/>
                <a:gd name="connsiteX2" fmla="*/ 557264 w 557264"/>
                <a:gd name="connsiteY2" fmla="*/ 581104 h 589928"/>
                <a:gd name="connsiteX3" fmla="*/ 515138 w 557264"/>
                <a:gd name="connsiteY3" fmla="*/ 178868 h 589928"/>
                <a:gd name="connsiteX4" fmla="*/ 557264 w 557264"/>
                <a:gd name="connsiteY4" fmla="*/ 2034 h 589928"/>
                <a:gd name="connsiteX5" fmla="*/ 534404 w 557264"/>
                <a:gd name="connsiteY5" fmla="*/ 291569 h 589928"/>
                <a:gd name="connsiteX6" fmla="*/ 547621 w 557264"/>
                <a:gd name="connsiteY6" fmla="*/ 523048 h 589928"/>
                <a:gd name="connsiteX7" fmla="*/ 557264 w 557264"/>
                <a:gd name="connsiteY7" fmla="*/ 581102 h 589928"/>
                <a:gd name="connsiteX8" fmla="*/ 548050 w 557264"/>
                <a:gd name="connsiteY8" fmla="*/ 575220 h 589928"/>
                <a:gd name="connsiteX9" fmla="*/ 511545 w 557264"/>
                <a:gd name="connsiteY9" fmla="*/ 291568 h 589928"/>
                <a:gd name="connsiteX10" fmla="*/ 515138 w 557264"/>
                <a:gd name="connsiteY10" fmla="*/ 178868 h 589928"/>
                <a:gd name="connsiteX11" fmla="*/ 466674 w 557264"/>
                <a:gd name="connsiteY11" fmla="*/ 579068 h 589928"/>
                <a:gd name="connsiteX12" fmla="*/ 466675 w 557264"/>
                <a:gd name="connsiteY12" fmla="*/ 579068 h 589928"/>
                <a:gd name="connsiteX13" fmla="*/ 466675 w 557264"/>
                <a:gd name="connsiteY13" fmla="*/ 579070 h 589928"/>
                <a:gd name="connsiteX14" fmla="*/ 424548 w 557264"/>
                <a:gd name="connsiteY14" fmla="*/ 176834 h 589928"/>
                <a:gd name="connsiteX15" fmla="*/ 466675 w 557264"/>
                <a:gd name="connsiteY15" fmla="*/ 0 h 589928"/>
                <a:gd name="connsiteX16" fmla="*/ 443815 w 557264"/>
                <a:gd name="connsiteY16" fmla="*/ 289535 h 589928"/>
                <a:gd name="connsiteX17" fmla="*/ 457032 w 557264"/>
                <a:gd name="connsiteY17" fmla="*/ 521014 h 589928"/>
                <a:gd name="connsiteX18" fmla="*/ 466674 w 557264"/>
                <a:gd name="connsiteY18" fmla="*/ 579068 h 589928"/>
                <a:gd name="connsiteX19" fmla="*/ 457461 w 557264"/>
                <a:gd name="connsiteY19" fmla="*/ 573186 h 589928"/>
                <a:gd name="connsiteX20" fmla="*/ 420956 w 557264"/>
                <a:gd name="connsiteY20" fmla="*/ 289534 h 589928"/>
                <a:gd name="connsiteX21" fmla="*/ 424548 w 557264"/>
                <a:gd name="connsiteY21" fmla="*/ 176834 h 589928"/>
                <a:gd name="connsiteX22" fmla="*/ 388292 w 557264"/>
                <a:gd name="connsiteY22" fmla="*/ 589926 h 589928"/>
                <a:gd name="connsiteX23" fmla="*/ 388292 w 557264"/>
                <a:gd name="connsiteY23" fmla="*/ 589926 h 589928"/>
                <a:gd name="connsiteX24" fmla="*/ 388292 w 557264"/>
                <a:gd name="connsiteY24" fmla="*/ 589928 h 589928"/>
                <a:gd name="connsiteX25" fmla="*/ 322771 w 557264"/>
                <a:gd name="connsiteY25" fmla="*/ 584966 h 589928"/>
                <a:gd name="connsiteX26" fmla="*/ 322771 w 557264"/>
                <a:gd name="connsiteY26" fmla="*/ 584966 h 589928"/>
                <a:gd name="connsiteX27" fmla="*/ 322772 w 557264"/>
                <a:gd name="connsiteY27" fmla="*/ 584968 h 589928"/>
                <a:gd name="connsiteX28" fmla="*/ 333290 w 557264"/>
                <a:gd name="connsiteY28" fmla="*/ 97668 h 589928"/>
                <a:gd name="connsiteX29" fmla="*/ 361688 w 557264"/>
                <a:gd name="connsiteY29" fmla="*/ 11470 h 589928"/>
                <a:gd name="connsiteX30" fmla="*/ 352154 w 557264"/>
                <a:gd name="connsiteY30" fmla="*/ 301749 h 589928"/>
                <a:gd name="connsiteX31" fmla="*/ 375992 w 557264"/>
                <a:gd name="connsiteY31" fmla="*/ 532377 h 589928"/>
                <a:gd name="connsiteX32" fmla="*/ 388292 w 557264"/>
                <a:gd name="connsiteY32" fmla="*/ 589926 h 589928"/>
                <a:gd name="connsiteX33" fmla="*/ 378817 w 557264"/>
                <a:gd name="connsiteY33" fmla="*/ 584473 h 589928"/>
                <a:gd name="connsiteX34" fmla="*/ 329319 w 557264"/>
                <a:gd name="connsiteY34" fmla="*/ 302798 h 589928"/>
                <a:gd name="connsiteX35" fmla="*/ 333290 w 557264"/>
                <a:gd name="connsiteY35" fmla="*/ 97668 h 589928"/>
                <a:gd name="connsiteX36" fmla="*/ 252307 w 557264"/>
                <a:gd name="connsiteY36" fmla="*/ 573542 h 589928"/>
                <a:gd name="connsiteX37" fmla="*/ 252308 w 557264"/>
                <a:gd name="connsiteY37" fmla="*/ 573543 h 589928"/>
                <a:gd name="connsiteX38" fmla="*/ 252308 w 557264"/>
                <a:gd name="connsiteY38" fmla="*/ 573545 h 589928"/>
                <a:gd name="connsiteX39" fmla="*/ 235641 w 557264"/>
                <a:gd name="connsiteY39" fmla="*/ 61937 h 589928"/>
                <a:gd name="connsiteX40" fmla="*/ 255264 w 557264"/>
                <a:gd name="connsiteY40" fmla="*/ 9846 h 589928"/>
                <a:gd name="connsiteX41" fmla="*/ 266314 w 557264"/>
                <a:gd name="connsiteY41" fmla="*/ 300072 h 589928"/>
                <a:gd name="connsiteX42" fmla="*/ 306426 w 557264"/>
                <a:gd name="connsiteY42" fmla="*/ 528433 h 589928"/>
                <a:gd name="connsiteX43" fmla="*/ 322771 w 557264"/>
                <a:gd name="connsiteY43" fmla="*/ 584966 h 589928"/>
                <a:gd name="connsiteX44" fmla="*/ 312934 w 557264"/>
                <a:gd name="connsiteY44" fmla="*/ 580198 h 589928"/>
                <a:gd name="connsiteX45" fmla="*/ 243610 w 557264"/>
                <a:gd name="connsiteY45" fmla="*/ 302736 h 589928"/>
                <a:gd name="connsiteX46" fmla="*/ 233042 w 557264"/>
                <a:gd name="connsiteY46" fmla="*/ 97839 h 589928"/>
                <a:gd name="connsiteX47" fmla="*/ 235641 w 557264"/>
                <a:gd name="connsiteY47" fmla="*/ 61937 h 589928"/>
                <a:gd name="connsiteX48" fmla="*/ 152052 w 557264"/>
                <a:gd name="connsiteY48" fmla="*/ 584034 h 589928"/>
                <a:gd name="connsiteX49" fmla="*/ 152052 w 557264"/>
                <a:gd name="connsiteY49" fmla="*/ 584034 h 589928"/>
                <a:gd name="connsiteX50" fmla="*/ 152053 w 557264"/>
                <a:gd name="connsiteY50" fmla="*/ 584036 h 589928"/>
                <a:gd name="connsiteX51" fmla="*/ 131520 w 557264"/>
                <a:gd name="connsiteY51" fmla="*/ 30207 h 589928"/>
                <a:gd name="connsiteX52" fmla="*/ 144781 w 557264"/>
                <a:gd name="connsiteY52" fmla="*/ 4545 h 589928"/>
                <a:gd name="connsiteX53" fmla="*/ 176082 w 557264"/>
                <a:gd name="connsiteY53" fmla="*/ 293290 h 589928"/>
                <a:gd name="connsiteX54" fmla="*/ 232053 w 557264"/>
                <a:gd name="connsiteY54" fmla="*/ 518289 h 589928"/>
                <a:gd name="connsiteX55" fmla="*/ 252307 w 557264"/>
                <a:gd name="connsiteY55" fmla="*/ 573542 h 589928"/>
                <a:gd name="connsiteX56" fmla="*/ 242162 w 557264"/>
                <a:gd name="connsiteY56" fmla="*/ 569474 h 589928"/>
                <a:gd name="connsiteX57" fmla="*/ 153621 w 557264"/>
                <a:gd name="connsiteY57" fmla="*/ 297533 h 589928"/>
                <a:gd name="connsiteX58" fmla="*/ 131520 w 557264"/>
                <a:gd name="connsiteY58" fmla="*/ 30207 h 589928"/>
                <a:gd name="connsiteX59" fmla="*/ 1155 w 557264"/>
                <a:gd name="connsiteY59" fmla="*/ 48280 h 589928"/>
                <a:gd name="connsiteX60" fmla="*/ 12964 w 557264"/>
                <a:gd name="connsiteY60" fmla="*/ 21919 h 589928"/>
                <a:gd name="connsiteX61" fmla="*/ 60318 w 557264"/>
                <a:gd name="connsiteY61" fmla="*/ 308468 h 589928"/>
                <a:gd name="connsiteX62" fmla="*/ 128748 w 557264"/>
                <a:gd name="connsiteY62" fmla="*/ 529997 h 589928"/>
                <a:gd name="connsiteX63" fmla="*/ 152052 w 557264"/>
                <a:gd name="connsiteY63" fmla="*/ 584034 h 589928"/>
                <a:gd name="connsiteX64" fmla="*/ 141695 w 557264"/>
                <a:gd name="connsiteY64" fmla="*/ 580537 h 589928"/>
                <a:gd name="connsiteX65" fmla="*/ 38128 w 557264"/>
                <a:gd name="connsiteY65" fmla="*/ 313958 h 589928"/>
                <a:gd name="connsiteX66" fmla="*/ 1155 w 557264"/>
                <a:gd name="connsiteY66" fmla="*/ 48280 h 58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57264" h="589928">
                  <a:moveTo>
                    <a:pt x="557264" y="581102"/>
                  </a:moveTo>
                  <a:lnTo>
                    <a:pt x="557264" y="581102"/>
                  </a:lnTo>
                  <a:lnTo>
                    <a:pt x="557264" y="581104"/>
                  </a:lnTo>
                  <a:close/>
                  <a:moveTo>
                    <a:pt x="515138" y="178868"/>
                  </a:moveTo>
                  <a:cubicBezTo>
                    <a:pt x="522078" y="74950"/>
                    <a:pt x="538326" y="2034"/>
                    <a:pt x="557264" y="2034"/>
                  </a:cubicBezTo>
                  <a:cubicBezTo>
                    <a:pt x="542874" y="70384"/>
                    <a:pt x="534404" y="177652"/>
                    <a:pt x="534404" y="291569"/>
                  </a:cubicBezTo>
                  <a:cubicBezTo>
                    <a:pt x="534404" y="377007"/>
                    <a:pt x="539168" y="458704"/>
                    <a:pt x="547621" y="523048"/>
                  </a:cubicBezTo>
                  <a:lnTo>
                    <a:pt x="557264" y="581102"/>
                  </a:lnTo>
                  <a:lnTo>
                    <a:pt x="548050" y="575220"/>
                  </a:lnTo>
                  <a:cubicBezTo>
                    <a:pt x="527217" y="548222"/>
                    <a:pt x="511545" y="431485"/>
                    <a:pt x="511545" y="291568"/>
                  </a:cubicBezTo>
                  <a:cubicBezTo>
                    <a:pt x="511545" y="251592"/>
                    <a:pt x="512824" y="213508"/>
                    <a:pt x="515138" y="178868"/>
                  </a:cubicBezTo>
                  <a:close/>
                  <a:moveTo>
                    <a:pt x="466674" y="579068"/>
                  </a:moveTo>
                  <a:lnTo>
                    <a:pt x="466675" y="579068"/>
                  </a:lnTo>
                  <a:lnTo>
                    <a:pt x="466675" y="579070"/>
                  </a:lnTo>
                  <a:close/>
                  <a:moveTo>
                    <a:pt x="424548" y="176834"/>
                  </a:moveTo>
                  <a:cubicBezTo>
                    <a:pt x="431489" y="72916"/>
                    <a:pt x="447737" y="0"/>
                    <a:pt x="466675" y="0"/>
                  </a:cubicBezTo>
                  <a:cubicBezTo>
                    <a:pt x="452285" y="68350"/>
                    <a:pt x="443815" y="175618"/>
                    <a:pt x="443815" y="289535"/>
                  </a:cubicBezTo>
                  <a:cubicBezTo>
                    <a:pt x="443815" y="374973"/>
                    <a:pt x="448578" y="456670"/>
                    <a:pt x="457032" y="521014"/>
                  </a:cubicBezTo>
                  <a:lnTo>
                    <a:pt x="466674" y="579068"/>
                  </a:lnTo>
                  <a:lnTo>
                    <a:pt x="457461" y="573186"/>
                  </a:lnTo>
                  <a:cubicBezTo>
                    <a:pt x="436627" y="546188"/>
                    <a:pt x="420956" y="429451"/>
                    <a:pt x="420956" y="289534"/>
                  </a:cubicBezTo>
                  <a:cubicBezTo>
                    <a:pt x="420955" y="249558"/>
                    <a:pt x="422235" y="211474"/>
                    <a:pt x="424548" y="176834"/>
                  </a:cubicBezTo>
                  <a:close/>
                  <a:moveTo>
                    <a:pt x="388292" y="589926"/>
                  </a:moveTo>
                  <a:lnTo>
                    <a:pt x="388292" y="589926"/>
                  </a:lnTo>
                  <a:lnTo>
                    <a:pt x="388292" y="589928"/>
                  </a:lnTo>
                  <a:close/>
                  <a:moveTo>
                    <a:pt x="322771" y="584966"/>
                  </a:moveTo>
                  <a:lnTo>
                    <a:pt x="322771" y="584966"/>
                  </a:lnTo>
                  <a:lnTo>
                    <a:pt x="322772" y="584968"/>
                  </a:lnTo>
                  <a:close/>
                  <a:moveTo>
                    <a:pt x="333290" y="97668"/>
                  </a:moveTo>
                  <a:cubicBezTo>
                    <a:pt x="339148" y="44948"/>
                    <a:pt x="349077" y="12050"/>
                    <a:pt x="361688" y="11470"/>
                  </a:cubicBezTo>
                  <a:cubicBezTo>
                    <a:pt x="350454" y="80408"/>
                    <a:pt x="346921" y="187952"/>
                    <a:pt x="352154" y="301749"/>
                  </a:cubicBezTo>
                  <a:cubicBezTo>
                    <a:pt x="356079" y="387097"/>
                    <a:pt x="364592" y="468489"/>
                    <a:pt x="375992" y="532377"/>
                  </a:cubicBezTo>
                  <a:lnTo>
                    <a:pt x="388292" y="589926"/>
                  </a:lnTo>
                  <a:lnTo>
                    <a:pt x="378817" y="584473"/>
                  </a:lnTo>
                  <a:cubicBezTo>
                    <a:pt x="356766" y="558461"/>
                    <a:pt x="335747" y="442567"/>
                    <a:pt x="329319" y="302798"/>
                  </a:cubicBezTo>
                  <a:cubicBezTo>
                    <a:pt x="325646" y="222930"/>
                    <a:pt x="327433" y="150388"/>
                    <a:pt x="333290" y="97668"/>
                  </a:cubicBezTo>
                  <a:close/>
                  <a:moveTo>
                    <a:pt x="252307" y="573542"/>
                  </a:moveTo>
                  <a:lnTo>
                    <a:pt x="252308" y="573543"/>
                  </a:lnTo>
                  <a:lnTo>
                    <a:pt x="252308" y="573545"/>
                  </a:lnTo>
                  <a:close/>
                  <a:moveTo>
                    <a:pt x="235641" y="61937"/>
                  </a:moveTo>
                  <a:cubicBezTo>
                    <a:pt x="239248" y="30080"/>
                    <a:pt x="245860" y="10950"/>
                    <a:pt x="255264" y="9846"/>
                  </a:cubicBezTo>
                  <a:cubicBezTo>
                    <a:pt x="248940" y="79408"/>
                    <a:pt x="253033" y="186932"/>
                    <a:pt x="266314" y="300072"/>
                  </a:cubicBezTo>
                  <a:cubicBezTo>
                    <a:pt x="276274" y="384927"/>
                    <a:pt x="290529" y="465513"/>
                    <a:pt x="306426" y="528433"/>
                  </a:cubicBezTo>
                  <a:lnTo>
                    <a:pt x="322771" y="584966"/>
                  </a:lnTo>
                  <a:lnTo>
                    <a:pt x="312934" y="580198"/>
                  </a:lnTo>
                  <a:cubicBezTo>
                    <a:pt x="289096" y="555813"/>
                    <a:pt x="259922" y="441699"/>
                    <a:pt x="243610" y="302736"/>
                  </a:cubicBezTo>
                  <a:cubicBezTo>
                    <a:pt x="234290" y="223328"/>
                    <a:pt x="230933" y="150842"/>
                    <a:pt x="233042" y="97839"/>
                  </a:cubicBezTo>
                  <a:cubicBezTo>
                    <a:pt x="233569" y="84588"/>
                    <a:pt x="234438" y="72556"/>
                    <a:pt x="235641" y="61937"/>
                  </a:cubicBezTo>
                  <a:close/>
                  <a:moveTo>
                    <a:pt x="152052" y="584034"/>
                  </a:moveTo>
                  <a:lnTo>
                    <a:pt x="152052" y="584034"/>
                  </a:lnTo>
                  <a:lnTo>
                    <a:pt x="152053" y="584036"/>
                  </a:lnTo>
                  <a:close/>
                  <a:moveTo>
                    <a:pt x="131520" y="30207"/>
                  </a:moveTo>
                  <a:cubicBezTo>
                    <a:pt x="134174" y="14795"/>
                    <a:pt x="138578" y="5718"/>
                    <a:pt x="144781" y="4545"/>
                  </a:cubicBezTo>
                  <a:cubicBezTo>
                    <a:pt x="143333" y="74379"/>
                    <a:pt x="154929" y="181354"/>
                    <a:pt x="176082" y="293290"/>
                  </a:cubicBezTo>
                  <a:cubicBezTo>
                    <a:pt x="191947" y="377241"/>
                    <a:pt x="211799" y="456634"/>
                    <a:pt x="232053" y="518289"/>
                  </a:cubicBezTo>
                  <a:lnTo>
                    <a:pt x="252307" y="573542"/>
                  </a:lnTo>
                  <a:lnTo>
                    <a:pt x="242162" y="569474"/>
                  </a:lnTo>
                  <a:cubicBezTo>
                    <a:pt x="216677" y="546814"/>
                    <a:pt x="179602" y="435017"/>
                    <a:pt x="153621" y="297533"/>
                  </a:cubicBezTo>
                  <a:cubicBezTo>
                    <a:pt x="131351" y="179690"/>
                    <a:pt x="123558" y="76444"/>
                    <a:pt x="131520" y="30207"/>
                  </a:cubicBezTo>
                  <a:close/>
                  <a:moveTo>
                    <a:pt x="1155" y="48280"/>
                  </a:moveTo>
                  <a:cubicBezTo>
                    <a:pt x="2945" y="32744"/>
                    <a:pt x="6837" y="23435"/>
                    <a:pt x="12964" y="21919"/>
                  </a:cubicBezTo>
                  <a:cubicBezTo>
                    <a:pt x="15413" y="91724"/>
                    <a:pt x="32956" y="197886"/>
                    <a:pt x="60318" y="308468"/>
                  </a:cubicBezTo>
                  <a:cubicBezTo>
                    <a:pt x="80839" y="391405"/>
                    <a:pt x="105087" y="469567"/>
                    <a:pt x="128748" y="529997"/>
                  </a:cubicBezTo>
                  <a:lnTo>
                    <a:pt x="152052" y="584034"/>
                  </a:lnTo>
                  <a:lnTo>
                    <a:pt x="141695" y="580537"/>
                  </a:lnTo>
                  <a:cubicBezTo>
                    <a:pt x="114987" y="559334"/>
                    <a:pt x="71735" y="449779"/>
                    <a:pt x="38128" y="313958"/>
                  </a:cubicBezTo>
                  <a:cubicBezTo>
                    <a:pt x="9322" y="197540"/>
                    <a:pt x="-4217" y="94889"/>
                    <a:pt x="1155" y="4828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E208185E-6563-4FB4-8D02-E79CCA8FC6F0}"/>
                </a:ext>
              </a:extLst>
            </p:cNvPr>
            <p:cNvSpPr/>
            <p:nvPr/>
          </p:nvSpPr>
          <p:spPr>
            <a:xfrm rot="3905841">
              <a:off x="3809088" y="3249650"/>
              <a:ext cx="557686" cy="382351"/>
            </a:xfrm>
            <a:custGeom>
              <a:avLst/>
              <a:gdLst>
                <a:gd name="connsiteX0" fmla="*/ 557264 w 557264"/>
                <a:gd name="connsiteY0" fmla="*/ 581102 h 589928"/>
                <a:gd name="connsiteX1" fmla="*/ 557264 w 557264"/>
                <a:gd name="connsiteY1" fmla="*/ 581102 h 589928"/>
                <a:gd name="connsiteX2" fmla="*/ 557264 w 557264"/>
                <a:gd name="connsiteY2" fmla="*/ 581104 h 589928"/>
                <a:gd name="connsiteX3" fmla="*/ 515138 w 557264"/>
                <a:gd name="connsiteY3" fmla="*/ 178868 h 589928"/>
                <a:gd name="connsiteX4" fmla="*/ 557264 w 557264"/>
                <a:gd name="connsiteY4" fmla="*/ 2034 h 589928"/>
                <a:gd name="connsiteX5" fmla="*/ 534404 w 557264"/>
                <a:gd name="connsiteY5" fmla="*/ 291569 h 589928"/>
                <a:gd name="connsiteX6" fmla="*/ 547621 w 557264"/>
                <a:gd name="connsiteY6" fmla="*/ 523048 h 589928"/>
                <a:gd name="connsiteX7" fmla="*/ 557264 w 557264"/>
                <a:gd name="connsiteY7" fmla="*/ 581102 h 589928"/>
                <a:gd name="connsiteX8" fmla="*/ 548050 w 557264"/>
                <a:gd name="connsiteY8" fmla="*/ 575220 h 589928"/>
                <a:gd name="connsiteX9" fmla="*/ 511545 w 557264"/>
                <a:gd name="connsiteY9" fmla="*/ 291568 h 589928"/>
                <a:gd name="connsiteX10" fmla="*/ 515138 w 557264"/>
                <a:gd name="connsiteY10" fmla="*/ 178868 h 589928"/>
                <a:gd name="connsiteX11" fmla="*/ 466674 w 557264"/>
                <a:gd name="connsiteY11" fmla="*/ 579068 h 589928"/>
                <a:gd name="connsiteX12" fmla="*/ 466675 w 557264"/>
                <a:gd name="connsiteY12" fmla="*/ 579068 h 589928"/>
                <a:gd name="connsiteX13" fmla="*/ 466675 w 557264"/>
                <a:gd name="connsiteY13" fmla="*/ 579070 h 589928"/>
                <a:gd name="connsiteX14" fmla="*/ 424548 w 557264"/>
                <a:gd name="connsiteY14" fmla="*/ 176834 h 589928"/>
                <a:gd name="connsiteX15" fmla="*/ 466675 w 557264"/>
                <a:gd name="connsiteY15" fmla="*/ 0 h 589928"/>
                <a:gd name="connsiteX16" fmla="*/ 443815 w 557264"/>
                <a:gd name="connsiteY16" fmla="*/ 289535 h 589928"/>
                <a:gd name="connsiteX17" fmla="*/ 457032 w 557264"/>
                <a:gd name="connsiteY17" fmla="*/ 521014 h 589928"/>
                <a:gd name="connsiteX18" fmla="*/ 466674 w 557264"/>
                <a:gd name="connsiteY18" fmla="*/ 579068 h 589928"/>
                <a:gd name="connsiteX19" fmla="*/ 457461 w 557264"/>
                <a:gd name="connsiteY19" fmla="*/ 573186 h 589928"/>
                <a:gd name="connsiteX20" fmla="*/ 420956 w 557264"/>
                <a:gd name="connsiteY20" fmla="*/ 289534 h 589928"/>
                <a:gd name="connsiteX21" fmla="*/ 424548 w 557264"/>
                <a:gd name="connsiteY21" fmla="*/ 176834 h 589928"/>
                <a:gd name="connsiteX22" fmla="*/ 388292 w 557264"/>
                <a:gd name="connsiteY22" fmla="*/ 589926 h 589928"/>
                <a:gd name="connsiteX23" fmla="*/ 388292 w 557264"/>
                <a:gd name="connsiteY23" fmla="*/ 589926 h 589928"/>
                <a:gd name="connsiteX24" fmla="*/ 388292 w 557264"/>
                <a:gd name="connsiteY24" fmla="*/ 589928 h 589928"/>
                <a:gd name="connsiteX25" fmla="*/ 322771 w 557264"/>
                <a:gd name="connsiteY25" fmla="*/ 584966 h 589928"/>
                <a:gd name="connsiteX26" fmla="*/ 322771 w 557264"/>
                <a:gd name="connsiteY26" fmla="*/ 584966 h 589928"/>
                <a:gd name="connsiteX27" fmla="*/ 322772 w 557264"/>
                <a:gd name="connsiteY27" fmla="*/ 584968 h 589928"/>
                <a:gd name="connsiteX28" fmla="*/ 333290 w 557264"/>
                <a:gd name="connsiteY28" fmla="*/ 97668 h 589928"/>
                <a:gd name="connsiteX29" fmla="*/ 361688 w 557264"/>
                <a:gd name="connsiteY29" fmla="*/ 11470 h 589928"/>
                <a:gd name="connsiteX30" fmla="*/ 352154 w 557264"/>
                <a:gd name="connsiteY30" fmla="*/ 301749 h 589928"/>
                <a:gd name="connsiteX31" fmla="*/ 375992 w 557264"/>
                <a:gd name="connsiteY31" fmla="*/ 532377 h 589928"/>
                <a:gd name="connsiteX32" fmla="*/ 388292 w 557264"/>
                <a:gd name="connsiteY32" fmla="*/ 589926 h 589928"/>
                <a:gd name="connsiteX33" fmla="*/ 378817 w 557264"/>
                <a:gd name="connsiteY33" fmla="*/ 584473 h 589928"/>
                <a:gd name="connsiteX34" fmla="*/ 329319 w 557264"/>
                <a:gd name="connsiteY34" fmla="*/ 302798 h 589928"/>
                <a:gd name="connsiteX35" fmla="*/ 333290 w 557264"/>
                <a:gd name="connsiteY35" fmla="*/ 97668 h 589928"/>
                <a:gd name="connsiteX36" fmla="*/ 252307 w 557264"/>
                <a:gd name="connsiteY36" fmla="*/ 573542 h 589928"/>
                <a:gd name="connsiteX37" fmla="*/ 252308 w 557264"/>
                <a:gd name="connsiteY37" fmla="*/ 573543 h 589928"/>
                <a:gd name="connsiteX38" fmla="*/ 252308 w 557264"/>
                <a:gd name="connsiteY38" fmla="*/ 573545 h 589928"/>
                <a:gd name="connsiteX39" fmla="*/ 235641 w 557264"/>
                <a:gd name="connsiteY39" fmla="*/ 61937 h 589928"/>
                <a:gd name="connsiteX40" fmla="*/ 255264 w 557264"/>
                <a:gd name="connsiteY40" fmla="*/ 9846 h 589928"/>
                <a:gd name="connsiteX41" fmla="*/ 266314 w 557264"/>
                <a:gd name="connsiteY41" fmla="*/ 300072 h 589928"/>
                <a:gd name="connsiteX42" fmla="*/ 306426 w 557264"/>
                <a:gd name="connsiteY42" fmla="*/ 528433 h 589928"/>
                <a:gd name="connsiteX43" fmla="*/ 322771 w 557264"/>
                <a:gd name="connsiteY43" fmla="*/ 584966 h 589928"/>
                <a:gd name="connsiteX44" fmla="*/ 312934 w 557264"/>
                <a:gd name="connsiteY44" fmla="*/ 580198 h 589928"/>
                <a:gd name="connsiteX45" fmla="*/ 243610 w 557264"/>
                <a:gd name="connsiteY45" fmla="*/ 302736 h 589928"/>
                <a:gd name="connsiteX46" fmla="*/ 233042 w 557264"/>
                <a:gd name="connsiteY46" fmla="*/ 97839 h 589928"/>
                <a:gd name="connsiteX47" fmla="*/ 235641 w 557264"/>
                <a:gd name="connsiteY47" fmla="*/ 61937 h 589928"/>
                <a:gd name="connsiteX48" fmla="*/ 152052 w 557264"/>
                <a:gd name="connsiteY48" fmla="*/ 584034 h 589928"/>
                <a:gd name="connsiteX49" fmla="*/ 152052 w 557264"/>
                <a:gd name="connsiteY49" fmla="*/ 584034 h 589928"/>
                <a:gd name="connsiteX50" fmla="*/ 152053 w 557264"/>
                <a:gd name="connsiteY50" fmla="*/ 584036 h 589928"/>
                <a:gd name="connsiteX51" fmla="*/ 131520 w 557264"/>
                <a:gd name="connsiteY51" fmla="*/ 30207 h 589928"/>
                <a:gd name="connsiteX52" fmla="*/ 144781 w 557264"/>
                <a:gd name="connsiteY52" fmla="*/ 4545 h 589928"/>
                <a:gd name="connsiteX53" fmla="*/ 176082 w 557264"/>
                <a:gd name="connsiteY53" fmla="*/ 293290 h 589928"/>
                <a:gd name="connsiteX54" fmla="*/ 232053 w 557264"/>
                <a:gd name="connsiteY54" fmla="*/ 518289 h 589928"/>
                <a:gd name="connsiteX55" fmla="*/ 252307 w 557264"/>
                <a:gd name="connsiteY55" fmla="*/ 573542 h 589928"/>
                <a:gd name="connsiteX56" fmla="*/ 242162 w 557264"/>
                <a:gd name="connsiteY56" fmla="*/ 569474 h 589928"/>
                <a:gd name="connsiteX57" fmla="*/ 153621 w 557264"/>
                <a:gd name="connsiteY57" fmla="*/ 297533 h 589928"/>
                <a:gd name="connsiteX58" fmla="*/ 131520 w 557264"/>
                <a:gd name="connsiteY58" fmla="*/ 30207 h 589928"/>
                <a:gd name="connsiteX59" fmla="*/ 1155 w 557264"/>
                <a:gd name="connsiteY59" fmla="*/ 48280 h 589928"/>
                <a:gd name="connsiteX60" fmla="*/ 12964 w 557264"/>
                <a:gd name="connsiteY60" fmla="*/ 21919 h 589928"/>
                <a:gd name="connsiteX61" fmla="*/ 60318 w 557264"/>
                <a:gd name="connsiteY61" fmla="*/ 308468 h 589928"/>
                <a:gd name="connsiteX62" fmla="*/ 128748 w 557264"/>
                <a:gd name="connsiteY62" fmla="*/ 529997 h 589928"/>
                <a:gd name="connsiteX63" fmla="*/ 152052 w 557264"/>
                <a:gd name="connsiteY63" fmla="*/ 584034 h 589928"/>
                <a:gd name="connsiteX64" fmla="*/ 141695 w 557264"/>
                <a:gd name="connsiteY64" fmla="*/ 580537 h 589928"/>
                <a:gd name="connsiteX65" fmla="*/ 38128 w 557264"/>
                <a:gd name="connsiteY65" fmla="*/ 313958 h 589928"/>
                <a:gd name="connsiteX66" fmla="*/ 1155 w 557264"/>
                <a:gd name="connsiteY66" fmla="*/ 48280 h 58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57264" h="589928">
                  <a:moveTo>
                    <a:pt x="557264" y="581102"/>
                  </a:moveTo>
                  <a:lnTo>
                    <a:pt x="557264" y="581102"/>
                  </a:lnTo>
                  <a:lnTo>
                    <a:pt x="557264" y="581104"/>
                  </a:lnTo>
                  <a:close/>
                  <a:moveTo>
                    <a:pt x="515138" y="178868"/>
                  </a:moveTo>
                  <a:cubicBezTo>
                    <a:pt x="522078" y="74950"/>
                    <a:pt x="538326" y="2034"/>
                    <a:pt x="557264" y="2034"/>
                  </a:cubicBezTo>
                  <a:cubicBezTo>
                    <a:pt x="542874" y="70384"/>
                    <a:pt x="534404" y="177652"/>
                    <a:pt x="534404" y="291569"/>
                  </a:cubicBezTo>
                  <a:cubicBezTo>
                    <a:pt x="534404" y="377007"/>
                    <a:pt x="539168" y="458704"/>
                    <a:pt x="547621" y="523048"/>
                  </a:cubicBezTo>
                  <a:lnTo>
                    <a:pt x="557264" y="581102"/>
                  </a:lnTo>
                  <a:lnTo>
                    <a:pt x="548050" y="575220"/>
                  </a:lnTo>
                  <a:cubicBezTo>
                    <a:pt x="527217" y="548222"/>
                    <a:pt x="511545" y="431485"/>
                    <a:pt x="511545" y="291568"/>
                  </a:cubicBezTo>
                  <a:cubicBezTo>
                    <a:pt x="511545" y="251592"/>
                    <a:pt x="512824" y="213508"/>
                    <a:pt x="515138" y="178868"/>
                  </a:cubicBezTo>
                  <a:close/>
                  <a:moveTo>
                    <a:pt x="466674" y="579068"/>
                  </a:moveTo>
                  <a:lnTo>
                    <a:pt x="466675" y="579068"/>
                  </a:lnTo>
                  <a:lnTo>
                    <a:pt x="466675" y="579070"/>
                  </a:lnTo>
                  <a:close/>
                  <a:moveTo>
                    <a:pt x="424548" y="176834"/>
                  </a:moveTo>
                  <a:cubicBezTo>
                    <a:pt x="431489" y="72916"/>
                    <a:pt x="447737" y="0"/>
                    <a:pt x="466675" y="0"/>
                  </a:cubicBezTo>
                  <a:cubicBezTo>
                    <a:pt x="452285" y="68350"/>
                    <a:pt x="443815" y="175618"/>
                    <a:pt x="443815" y="289535"/>
                  </a:cubicBezTo>
                  <a:cubicBezTo>
                    <a:pt x="443815" y="374973"/>
                    <a:pt x="448578" y="456670"/>
                    <a:pt x="457032" y="521014"/>
                  </a:cubicBezTo>
                  <a:lnTo>
                    <a:pt x="466674" y="579068"/>
                  </a:lnTo>
                  <a:lnTo>
                    <a:pt x="457461" y="573186"/>
                  </a:lnTo>
                  <a:cubicBezTo>
                    <a:pt x="436627" y="546188"/>
                    <a:pt x="420956" y="429451"/>
                    <a:pt x="420956" y="289534"/>
                  </a:cubicBezTo>
                  <a:cubicBezTo>
                    <a:pt x="420955" y="249558"/>
                    <a:pt x="422235" y="211474"/>
                    <a:pt x="424548" y="176834"/>
                  </a:cubicBezTo>
                  <a:close/>
                  <a:moveTo>
                    <a:pt x="388292" y="589926"/>
                  </a:moveTo>
                  <a:lnTo>
                    <a:pt x="388292" y="589926"/>
                  </a:lnTo>
                  <a:lnTo>
                    <a:pt x="388292" y="589928"/>
                  </a:lnTo>
                  <a:close/>
                  <a:moveTo>
                    <a:pt x="322771" y="584966"/>
                  </a:moveTo>
                  <a:lnTo>
                    <a:pt x="322771" y="584966"/>
                  </a:lnTo>
                  <a:lnTo>
                    <a:pt x="322772" y="584968"/>
                  </a:lnTo>
                  <a:close/>
                  <a:moveTo>
                    <a:pt x="333290" y="97668"/>
                  </a:moveTo>
                  <a:cubicBezTo>
                    <a:pt x="339148" y="44948"/>
                    <a:pt x="349077" y="12050"/>
                    <a:pt x="361688" y="11470"/>
                  </a:cubicBezTo>
                  <a:cubicBezTo>
                    <a:pt x="350454" y="80408"/>
                    <a:pt x="346921" y="187952"/>
                    <a:pt x="352154" y="301749"/>
                  </a:cubicBezTo>
                  <a:cubicBezTo>
                    <a:pt x="356079" y="387097"/>
                    <a:pt x="364592" y="468489"/>
                    <a:pt x="375992" y="532377"/>
                  </a:cubicBezTo>
                  <a:lnTo>
                    <a:pt x="388292" y="589926"/>
                  </a:lnTo>
                  <a:lnTo>
                    <a:pt x="378817" y="584473"/>
                  </a:lnTo>
                  <a:cubicBezTo>
                    <a:pt x="356766" y="558461"/>
                    <a:pt x="335747" y="442567"/>
                    <a:pt x="329319" y="302798"/>
                  </a:cubicBezTo>
                  <a:cubicBezTo>
                    <a:pt x="325646" y="222930"/>
                    <a:pt x="327433" y="150388"/>
                    <a:pt x="333290" y="97668"/>
                  </a:cubicBezTo>
                  <a:close/>
                  <a:moveTo>
                    <a:pt x="252307" y="573542"/>
                  </a:moveTo>
                  <a:lnTo>
                    <a:pt x="252308" y="573543"/>
                  </a:lnTo>
                  <a:lnTo>
                    <a:pt x="252308" y="573545"/>
                  </a:lnTo>
                  <a:close/>
                  <a:moveTo>
                    <a:pt x="235641" y="61937"/>
                  </a:moveTo>
                  <a:cubicBezTo>
                    <a:pt x="239248" y="30080"/>
                    <a:pt x="245860" y="10950"/>
                    <a:pt x="255264" y="9846"/>
                  </a:cubicBezTo>
                  <a:cubicBezTo>
                    <a:pt x="248940" y="79408"/>
                    <a:pt x="253033" y="186932"/>
                    <a:pt x="266314" y="300072"/>
                  </a:cubicBezTo>
                  <a:cubicBezTo>
                    <a:pt x="276274" y="384927"/>
                    <a:pt x="290529" y="465513"/>
                    <a:pt x="306426" y="528433"/>
                  </a:cubicBezTo>
                  <a:lnTo>
                    <a:pt x="322771" y="584966"/>
                  </a:lnTo>
                  <a:lnTo>
                    <a:pt x="312934" y="580198"/>
                  </a:lnTo>
                  <a:cubicBezTo>
                    <a:pt x="289096" y="555813"/>
                    <a:pt x="259922" y="441699"/>
                    <a:pt x="243610" y="302736"/>
                  </a:cubicBezTo>
                  <a:cubicBezTo>
                    <a:pt x="234290" y="223328"/>
                    <a:pt x="230933" y="150842"/>
                    <a:pt x="233042" y="97839"/>
                  </a:cubicBezTo>
                  <a:cubicBezTo>
                    <a:pt x="233569" y="84588"/>
                    <a:pt x="234438" y="72556"/>
                    <a:pt x="235641" y="61937"/>
                  </a:cubicBezTo>
                  <a:close/>
                  <a:moveTo>
                    <a:pt x="152052" y="584034"/>
                  </a:moveTo>
                  <a:lnTo>
                    <a:pt x="152052" y="584034"/>
                  </a:lnTo>
                  <a:lnTo>
                    <a:pt x="152053" y="584036"/>
                  </a:lnTo>
                  <a:close/>
                  <a:moveTo>
                    <a:pt x="131520" y="30207"/>
                  </a:moveTo>
                  <a:cubicBezTo>
                    <a:pt x="134174" y="14795"/>
                    <a:pt x="138578" y="5718"/>
                    <a:pt x="144781" y="4545"/>
                  </a:cubicBezTo>
                  <a:cubicBezTo>
                    <a:pt x="143333" y="74379"/>
                    <a:pt x="154929" y="181354"/>
                    <a:pt x="176082" y="293290"/>
                  </a:cubicBezTo>
                  <a:cubicBezTo>
                    <a:pt x="191947" y="377241"/>
                    <a:pt x="211799" y="456634"/>
                    <a:pt x="232053" y="518289"/>
                  </a:cubicBezTo>
                  <a:lnTo>
                    <a:pt x="252307" y="573542"/>
                  </a:lnTo>
                  <a:lnTo>
                    <a:pt x="242162" y="569474"/>
                  </a:lnTo>
                  <a:cubicBezTo>
                    <a:pt x="216677" y="546814"/>
                    <a:pt x="179602" y="435017"/>
                    <a:pt x="153621" y="297533"/>
                  </a:cubicBezTo>
                  <a:cubicBezTo>
                    <a:pt x="131351" y="179690"/>
                    <a:pt x="123558" y="76444"/>
                    <a:pt x="131520" y="30207"/>
                  </a:cubicBezTo>
                  <a:close/>
                  <a:moveTo>
                    <a:pt x="1155" y="48280"/>
                  </a:moveTo>
                  <a:cubicBezTo>
                    <a:pt x="2945" y="32744"/>
                    <a:pt x="6837" y="23435"/>
                    <a:pt x="12964" y="21919"/>
                  </a:cubicBezTo>
                  <a:cubicBezTo>
                    <a:pt x="15413" y="91724"/>
                    <a:pt x="32956" y="197886"/>
                    <a:pt x="60318" y="308468"/>
                  </a:cubicBezTo>
                  <a:cubicBezTo>
                    <a:pt x="80839" y="391405"/>
                    <a:pt x="105087" y="469567"/>
                    <a:pt x="128748" y="529997"/>
                  </a:cubicBezTo>
                  <a:lnTo>
                    <a:pt x="152052" y="584034"/>
                  </a:lnTo>
                  <a:lnTo>
                    <a:pt x="141695" y="580537"/>
                  </a:lnTo>
                  <a:cubicBezTo>
                    <a:pt x="114987" y="559334"/>
                    <a:pt x="71735" y="449779"/>
                    <a:pt x="38128" y="313958"/>
                  </a:cubicBezTo>
                  <a:cubicBezTo>
                    <a:pt x="9322" y="197540"/>
                    <a:pt x="-4217" y="94889"/>
                    <a:pt x="1155" y="4828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1AA9E424-B284-4152-9E33-B3D7666F50D3}"/>
                </a:ext>
              </a:extLst>
            </p:cNvPr>
            <p:cNvSpPr/>
            <p:nvPr/>
          </p:nvSpPr>
          <p:spPr>
            <a:xfrm rot="4642917">
              <a:off x="3509132" y="3357336"/>
              <a:ext cx="557686" cy="382351"/>
            </a:xfrm>
            <a:custGeom>
              <a:avLst/>
              <a:gdLst>
                <a:gd name="connsiteX0" fmla="*/ 557264 w 557264"/>
                <a:gd name="connsiteY0" fmla="*/ 581102 h 589928"/>
                <a:gd name="connsiteX1" fmla="*/ 557264 w 557264"/>
                <a:gd name="connsiteY1" fmla="*/ 581102 h 589928"/>
                <a:gd name="connsiteX2" fmla="*/ 557264 w 557264"/>
                <a:gd name="connsiteY2" fmla="*/ 581104 h 589928"/>
                <a:gd name="connsiteX3" fmla="*/ 515138 w 557264"/>
                <a:gd name="connsiteY3" fmla="*/ 178868 h 589928"/>
                <a:gd name="connsiteX4" fmla="*/ 557264 w 557264"/>
                <a:gd name="connsiteY4" fmla="*/ 2034 h 589928"/>
                <a:gd name="connsiteX5" fmla="*/ 534404 w 557264"/>
                <a:gd name="connsiteY5" fmla="*/ 291569 h 589928"/>
                <a:gd name="connsiteX6" fmla="*/ 547621 w 557264"/>
                <a:gd name="connsiteY6" fmla="*/ 523048 h 589928"/>
                <a:gd name="connsiteX7" fmla="*/ 557264 w 557264"/>
                <a:gd name="connsiteY7" fmla="*/ 581102 h 589928"/>
                <a:gd name="connsiteX8" fmla="*/ 548050 w 557264"/>
                <a:gd name="connsiteY8" fmla="*/ 575220 h 589928"/>
                <a:gd name="connsiteX9" fmla="*/ 511545 w 557264"/>
                <a:gd name="connsiteY9" fmla="*/ 291568 h 589928"/>
                <a:gd name="connsiteX10" fmla="*/ 515138 w 557264"/>
                <a:gd name="connsiteY10" fmla="*/ 178868 h 589928"/>
                <a:gd name="connsiteX11" fmla="*/ 466674 w 557264"/>
                <a:gd name="connsiteY11" fmla="*/ 579068 h 589928"/>
                <a:gd name="connsiteX12" fmla="*/ 466675 w 557264"/>
                <a:gd name="connsiteY12" fmla="*/ 579068 h 589928"/>
                <a:gd name="connsiteX13" fmla="*/ 466675 w 557264"/>
                <a:gd name="connsiteY13" fmla="*/ 579070 h 589928"/>
                <a:gd name="connsiteX14" fmla="*/ 424548 w 557264"/>
                <a:gd name="connsiteY14" fmla="*/ 176834 h 589928"/>
                <a:gd name="connsiteX15" fmla="*/ 466675 w 557264"/>
                <a:gd name="connsiteY15" fmla="*/ 0 h 589928"/>
                <a:gd name="connsiteX16" fmla="*/ 443815 w 557264"/>
                <a:gd name="connsiteY16" fmla="*/ 289535 h 589928"/>
                <a:gd name="connsiteX17" fmla="*/ 457032 w 557264"/>
                <a:gd name="connsiteY17" fmla="*/ 521014 h 589928"/>
                <a:gd name="connsiteX18" fmla="*/ 466674 w 557264"/>
                <a:gd name="connsiteY18" fmla="*/ 579068 h 589928"/>
                <a:gd name="connsiteX19" fmla="*/ 457461 w 557264"/>
                <a:gd name="connsiteY19" fmla="*/ 573186 h 589928"/>
                <a:gd name="connsiteX20" fmla="*/ 420956 w 557264"/>
                <a:gd name="connsiteY20" fmla="*/ 289534 h 589928"/>
                <a:gd name="connsiteX21" fmla="*/ 424548 w 557264"/>
                <a:gd name="connsiteY21" fmla="*/ 176834 h 589928"/>
                <a:gd name="connsiteX22" fmla="*/ 388292 w 557264"/>
                <a:gd name="connsiteY22" fmla="*/ 589926 h 589928"/>
                <a:gd name="connsiteX23" fmla="*/ 388292 w 557264"/>
                <a:gd name="connsiteY23" fmla="*/ 589926 h 589928"/>
                <a:gd name="connsiteX24" fmla="*/ 388292 w 557264"/>
                <a:gd name="connsiteY24" fmla="*/ 589928 h 589928"/>
                <a:gd name="connsiteX25" fmla="*/ 322771 w 557264"/>
                <a:gd name="connsiteY25" fmla="*/ 584966 h 589928"/>
                <a:gd name="connsiteX26" fmla="*/ 322771 w 557264"/>
                <a:gd name="connsiteY26" fmla="*/ 584966 h 589928"/>
                <a:gd name="connsiteX27" fmla="*/ 322772 w 557264"/>
                <a:gd name="connsiteY27" fmla="*/ 584968 h 589928"/>
                <a:gd name="connsiteX28" fmla="*/ 333290 w 557264"/>
                <a:gd name="connsiteY28" fmla="*/ 97668 h 589928"/>
                <a:gd name="connsiteX29" fmla="*/ 361688 w 557264"/>
                <a:gd name="connsiteY29" fmla="*/ 11470 h 589928"/>
                <a:gd name="connsiteX30" fmla="*/ 352154 w 557264"/>
                <a:gd name="connsiteY30" fmla="*/ 301749 h 589928"/>
                <a:gd name="connsiteX31" fmla="*/ 375992 w 557264"/>
                <a:gd name="connsiteY31" fmla="*/ 532377 h 589928"/>
                <a:gd name="connsiteX32" fmla="*/ 388292 w 557264"/>
                <a:gd name="connsiteY32" fmla="*/ 589926 h 589928"/>
                <a:gd name="connsiteX33" fmla="*/ 378817 w 557264"/>
                <a:gd name="connsiteY33" fmla="*/ 584473 h 589928"/>
                <a:gd name="connsiteX34" fmla="*/ 329319 w 557264"/>
                <a:gd name="connsiteY34" fmla="*/ 302798 h 589928"/>
                <a:gd name="connsiteX35" fmla="*/ 333290 w 557264"/>
                <a:gd name="connsiteY35" fmla="*/ 97668 h 589928"/>
                <a:gd name="connsiteX36" fmla="*/ 252307 w 557264"/>
                <a:gd name="connsiteY36" fmla="*/ 573542 h 589928"/>
                <a:gd name="connsiteX37" fmla="*/ 252308 w 557264"/>
                <a:gd name="connsiteY37" fmla="*/ 573543 h 589928"/>
                <a:gd name="connsiteX38" fmla="*/ 252308 w 557264"/>
                <a:gd name="connsiteY38" fmla="*/ 573545 h 589928"/>
                <a:gd name="connsiteX39" fmla="*/ 235641 w 557264"/>
                <a:gd name="connsiteY39" fmla="*/ 61937 h 589928"/>
                <a:gd name="connsiteX40" fmla="*/ 255264 w 557264"/>
                <a:gd name="connsiteY40" fmla="*/ 9846 h 589928"/>
                <a:gd name="connsiteX41" fmla="*/ 266314 w 557264"/>
                <a:gd name="connsiteY41" fmla="*/ 300072 h 589928"/>
                <a:gd name="connsiteX42" fmla="*/ 306426 w 557264"/>
                <a:gd name="connsiteY42" fmla="*/ 528433 h 589928"/>
                <a:gd name="connsiteX43" fmla="*/ 322771 w 557264"/>
                <a:gd name="connsiteY43" fmla="*/ 584966 h 589928"/>
                <a:gd name="connsiteX44" fmla="*/ 312934 w 557264"/>
                <a:gd name="connsiteY44" fmla="*/ 580198 h 589928"/>
                <a:gd name="connsiteX45" fmla="*/ 243610 w 557264"/>
                <a:gd name="connsiteY45" fmla="*/ 302736 h 589928"/>
                <a:gd name="connsiteX46" fmla="*/ 233042 w 557264"/>
                <a:gd name="connsiteY46" fmla="*/ 97839 h 589928"/>
                <a:gd name="connsiteX47" fmla="*/ 235641 w 557264"/>
                <a:gd name="connsiteY47" fmla="*/ 61937 h 589928"/>
                <a:gd name="connsiteX48" fmla="*/ 152052 w 557264"/>
                <a:gd name="connsiteY48" fmla="*/ 584034 h 589928"/>
                <a:gd name="connsiteX49" fmla="*/ 152052 w 557264"/>
                <a:gd name="connsiteY49" fmla="*/ 584034 h 589928"/>
                <a:gd name="connsiteX50" fmla="*/ 152053 w 557264"/>
                <a:gd name="connsiteY50" fmla="*/ 584036 h 589928"/>
                <a:gd name="connsiteX51" fmla="*/ 131520 w 557264"/>
                <a:gd name="connsiteY51" fmla="*/ 30207 h 589928"/>
                <a:gd name="connsiteX52" fmla="*/ 144781 w 557264"/>
                <a:gd name="connsiteY52" fmla="*/ 4545 h 589928"/>
                <a:gd name="connsiteX53" fmla="*/ 176082 w 557264"/>
                <a:gd name="connsiteY53" fmla="*/ 293290 h 589928"/>
                <a:gd name="connsiteX54" fmla="*/ 232053 w 557264"/>
                <a:gd name="connsiteY54" fmla="*/ 518289 h 589928"/>
                <a:gd name="connsiteX55" fmla="*/ 252307 w 557264"/>
                <a:gd name="connsiteY55" fmla="*/ 573542 h 589928"/>
                <a:gd name="connsiteX56" fmla="*/ 242162 w 557264"/>
                <a:gd name="connsiteY56" fmla="*/ 569474 h 589928"/>
                <a:gd name="connsiteX57" fmla="*/ 153621 w 557264"/>
                <a:gd name="connsiteY57" fmla="*/ 297533 h 589928"/>
                <a:gd name="connsiteX58" fmla="*/ 131520 w 557264"/>
                <a:gd name="connsiteY58" fmla="*/ 30207 h 589928"/>
                <a:gd name="connsiteX59" fmla="*/ 1155 w 557264"/>
                <a:gd name="connsiteY59" fmla="*/ 48280 h 589928"/>
                <a:gd name="connsiteX60" fmla="*/ 12964 w 557264"/>
                <a:gd name="connsiteY60" fmla="*/ 21919 h 589928"/>
                <a:gd name="connsiteX61" fmla="*/ 60318 w 557264"/>
                <a:gd name="connsiteY61" fmla="*/ 308468 h 589928"/>
                <a:gd name="connsiteX62" fmla="*/ 128748 w 557264"/>
                <a:gd name="connsiteY62" fmla="*/ 529997 h 589928"/>
                <a:gd name="connsiteX63" fmla="*/ 152052 w 557264"/>
                <a:gd name="connsiteY63" fmla="*/ 584034 h 589928"/>
                <a:gd name="connsiteX64" fmla="*/ 141695 w 557264"/>
                <a:gd name="connsiteY64" fmla="*/ 580537 h 589928"/>
                <a:gd name="connsiteX65" fmla="*/ 38128 w 557264"/>
                <a:gd name="connsiteY65" fmla="*/ 313958 h 589928"/>
                <a:gd name="connsiteX66" fmla="*/ 1155 w 557264"/>
                <a:gd name="connsiteY66" fmla="*/ 48280 h 58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57264" h="589928">
                  <a:moveTo>
                    <a:pt x="557264" y="581102"/>
                  </a:moveTo>
                  <a:lnTo>
                    <a:pt x="557264" y="581102"/>
                  </a:lnTo>
                  <a:lnTo>
                    <a:pt x="557264" y="581104"/>
                  </a:lnTo>
                  <a:close/>
                  <a:moveTo>
                    <a:pt x="515138" y="178868"/>
                  </a:moveTo>
                  <a:cubicBezTo>
                    <a:pt x="522078" y="74950"/>
                    <a:pt x="538326" y="2034"/>
                    <a:pt x="557264" y="2034"/>
                  </a:cubicBezTo>
                  <a:cubicBezTo>
                    <a:pt x="542874" y="70384"/>
                    <a:pt x="534404" y="177652"/>
                    <a:pt x="534404" y="291569"/>
                  </a:cubicBezTo>
                  <a:cubicBezTo>
                    <a:pt x="534404" y="377007"/>
                    <a:pt x="539168" y="458704"/>
                    <a:pt x="547621" y="523048"/>
                  </a:cubicBezTo>
                  <a:lnTo>
                    <a:pt x="557264" y="581102"/>
                  </a:lnTo>
                  <a:lnTo>
                    <a:pt x="548050" y="575220"/>
                  </a:lnTo>
                  <a:cubicBezTo>
                    <a:pt x="527217" y="548222"/>
                    <a:pt x="511545" y="431485"/>
                    <a:pt x="511545" y="291568"/>
                  </a:cubicBezTo>
                  <a:cubicBezTo>
                    <a:pt x="511545" y="251592"/>
                    <a:pt x="512824" y="213508"/>
                    <a:pt x="515138" y="178868"/>
                  </a:cubicBezTo>
                  <a:close/>
                  <a:moveTo>
                    <a:pt x="466674" y="579068"/>
                  </a:moveTo>
                  <a:lnTo>
                    <a:pt x="466675" y="579068"/>
                  </a:lnTo>
                  <a:lnTo>
                    <a:pt x="466675" y="579070"/>
                  </a:lnTo>
                  <a:close/>
                  <a:moveTo>
                    <a:pt x="424548" y="176834"/>
                  </a:moveTo>
                  <a:cubicBezTo>
                    <a:pt x="431489" y="72916"/>
                    <a:pt x="447737" y="0"/>
                    <a:pt x="466675" y="0"/>
                  </a:cubicBezTo>
                  <a:cubicBezTo>
                    <a:pt x="452285" y="68350"/>
                    <a:pt x="443815" y="175618"/>
                    <a:pt x="443815" y="289535"/>
                  </a:cubicBezTo>
                  <a:cubicBezTo>
                    <a:pt x="443815" y="374973"/>
                    <a:pt x="448578" y="456670"/>
                    <a:pt x="457032" y="521014"/>
                  </a:cubicBezTo>
                  <a:lnTo>
                    <a:pt x="466674" y="579068"/>
                  </a:lnTo>
                  <a:lnTo>
                    <a:pt x="457461" y="573186"/>
                  </a:lnTo>
                  <a:cubicBezTo>
                    <a:pt x="436627" y="546188"/>
                    <a:pt x="420956" y="429451"/>
                    <a:pt x="420956" y="289534"/>
                  </a:cubicBezTo>
                  <a:cubicBezTo>
                    <a:pt x="420955" y="249558"/>
                    <a:pt x="422235" y="211474"/>
                    <a:pt x="424548" y="176834"/>
                  </a:cubicBezTo>
                  <a:close/>
                  <a:moveTo>
                    <a:pt x="388292" y="589926"/>
                  </a:moveTo>
                  <a:lnTo>
                    <a:pt x="388292" y="589926"/>
                  </a:lnTo>
                  <a:lnTo>
                    <a:pt x="388292" y="589928"/>
                  </a:lnTo>
                  <a:close/>
                  <a:moveTo>
                    <a:pt x="322771" y="584966"/>
                  </a:moveTo>
                  <a:lnTo>
                    <a:pt x="322771" y="584966"/>
                  </a:lnTo>
                  <a:lnTo>
                    <a:pt x="322772" y="584968"/>
                  </a:lnTo>
                  <a:close/>
                  <a:moveTo>
                    <a:pt x="333290" y="97668"/>
                  </a:moveTo>
                  <a:cubicBezTo>
                    <a:pt x="339148" y="44948"/>
                    <a:pt x="349077" y="12050"/>
                    <a:pt x="361688" y="11470"/>
                  </a:cubicBezTo>
                  <a:cubicBezTo>
                    <a:pt x="350454" y="80408"/>
                    <a:pt x="346921" y="187952"/>
                    <a:pt x="352154" y="301749"/>
                  </a:cubicBezTo>
                  <a:cubicBezTo>
                    <a:pt x="356079" y="387097"/>
                    <a:pt x="364592" y="468489"/>
                    <a:pt x="375992" y="532377"/>
                  </a:cubicBezTo>
                  <a:lnTo>
                    <a:pt x="388292" y="589926"/>
                  </a:lnTo>
                  <a:lnTo>
                    <a:pt x="378817" y="584473"/>
                  </a:lnTo>
                  <a:cubicBezTo>
                    <a:pt x="356766" y="558461"/>
                    <a:pt x="335747" y="442567"/>
                    <a:pt x="329319" y="302798"/>
                  </a:cubicBezTo>
                  <a:cubicBezTo>
                    <a:pt x="325646" y="222930"/>
                    <a:pt x="327433" y="150388"/>
                    <a:pt x="333290" y="97668"/>
                  </a:cubicBezTo>
                  <a:close/>
                  <a:moveTo>
                    <a:pt x="252307" y="573542"/>
                  </a:moveTo>
                  <a:lnTo>
                    <a:pt x="252308" y="573543"/>
                  </a:lnTo>
                  <a:lnTo>
                    <a:pt x="252308" y="573545"/>
                  </a:lnTo>
                  <a:close/>
                  <a:moveTo>
                    <a:pt x="235641" y="61937"/>
                  </a:moveTo>
                  <a:cubicBezTo>
                    <a:pt x="239248" y="30080"/>
                    <a:pt x="245860" y="10950"/>
                    <a:pt x="255264" y="9846"/>
                  </a:cubicBezTo>
                  <a:cubicBezTo>
                    <a:pt x="248940" y="79408"/>
                    <a:pt x="253033" y="186932"/>
                    <a:pt x="266314" y="300072"/>
                  </a:cubicBezTo>
                  <a:cubicBezTo>
                    <a:pt x="276274" y="384927"/>
                    <a:pt x="290529" y="465513"/>
                    <a:pt x="306426" y="528433"/>
                  </a:cubicBezTo>
                  <a:lnTo>
                    <a:pt x="322771" y="584966"/>
                  </a:lnTo>
                  <a:lnTo>
                    <a:pt x="312934" y="580198"/>
                  </a:lnTo>
                  <a:cubicBezTo>
                    <a:pt x="289096" y="555813"/>
                    <a:pt x="259922" y="441699"/>
                    <a:pt x="243610" y="302736"/>
                  </a:cubicBezTo>
                  <a:cubicBezTo>
                    <a:pt x="234290" y="223328"/>
                    <a:pt x="230933" y="150842"/>
                    <a:pt x="233042" y="97839"/>
                  </a:cubicBezTo>
                  <a:cubicBezTo>
                    <a:pt x="233569" y="84588"/>
                    <a:pt x="234438" y="72556"/>
                    <a:pt x="235641" y="61937"/>
                  </a:cubicBezTo>
                  <a:close/>
                  <a:moveTo>
                    <a:pt x="152052" y="584034"/>
                  </a:moveTo>
                  <a:lnTo>
                    <a:pt x="152052" y="584034"/>
                  </a:lnTo>
                  <a:lnTo>
                    <a:pt x="152053" y="584036"/>
                  </a:lnTo>
                  <a:close/>
                  <a:moveTo>
                    <a:pt x="131520" y="30207"/>
                  </a:moveTo>
                  <a:cubicBezTo>
                    <a:pt x="134174" y="14795"/>
                    <a:pt x="138578" y="5718"/>
                    <a:pt x="144781" y="4545"/>
                  </a:cubicBezTo>
                  <a:cubicBezTo>
                    <a:pt x="143333" y="74379"/>
                    <a:pt x="154929" y="181354"/>
                    <a:pt x="176082" y="293290"/>
                  </a:cubicBezTo>
                  <a:cubicBezTo>
                    <a:pt x="191947" y="377241"/>
                    <a:pt x="211799" y="456634"/>
                    <a:pt x="232053" y="518289"/>
                  </a:cubicBezTo>
                  <a:lnTo>
                    <a:pt x="252307" y="573542"/>
                  </a:lnTo>
                  <a:lnTo>
                    <a:pt x="242162" y="569474"/>
                  </a:lnTo>
                  <a:cubicBezTo>
                    <a:pt x="216677" y="546814"/>
                    <a:pt x="179602" y="435017"/>
                    <a:pt x="153621" y="297533"/>
                  </a:cubicBezTo>
                  <a:cubicBezTo>
                    <a:pt x="131351" y="179690"/>
                    <a:pt x="123558" y="76444"/>
                    <a:pt x="131520" y="30207"/>
                  </a:cubicBezTo>
                  <a:close/>
                  <a:moveTo>
                    <a:pt x="1155" y="48280"/>
                  </a:moveTo>
                  <a:cubicBezTo>
                    <a:pt x="2945" y="32744"/>
                    <a:pt x="6837" y="23435"/>
                    <a:pt x="12964" y="21919"/>
                  </a:cubicBezTo>
                  <a:cubicBezTo>
                    <a:pt x="15413" y="91724"/>
                    <a:pt x="32956" y="197886"/>
                    <a:pt x="60318" y="308468"/>
                  </a:cubicBezTo>
                  <a:cubicBezTo>
                    <a:pt x="80839" y="391405"/>
                    <a:pt x="105087" y="469567"/>
                    <a:pt x="128748" y="529997"/>
                  </a:cubicBezTo>
                  <a:lnTo>
                    <a:pt x="152052" y="584034"/>
                  </a:lnTo>
                  <a:lnTo>
                    <a:pt x="141695" y="580537"/>
                  </a:lnTo>
                  <a:cubicBezTo>
                    <a:pt x="114987" y="559334"/>
                    <a:pt x="71735" y="449779"/>
                    <a:pt x="38128" y="313958"/>
                  </a:cubicBezTo>
                  <a:cubicBezTo>
                    <a:pt x="9322" y="197540"/>
                    <a:pt x="-4217" y="94889"/>
                    <a:pt x="1155" y="4828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4F399FBA-2C2A-4065-93BF-CF30CC462E95}"/>
              </a:ext>
            </a:extLst>
          </p:cNvPr>
          <p:cNvGrpSpPr/>
          <p:nvPr/>
        </p:nvGrpSpPr>
        <p:grpSpPr>
          <a:xfrm>
            <a:off x="828953" y="4189323"/>
            <a:ext cx="2417789" cy="1934450"/>
            <a:chOff x="2224355" y="2657720"/>
            <a:chExt cx="2002795" cy="1602417"/>
          </a:xfrm>
        </p:grpSpPr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01617271-93F5-4BB3-9F43-87DB235C0164}"/>
                </a:ext>
              </a:extLst>
            </p:cNvPr>
            <p:cNvGrpSpPr/>
            <p:nvPr/>
          </p:nvGrpSpPr>
          <p:grpSpPr>
            <a:xfrm rot="2641641">
              <a:off x="2822085" y="3660803"/>
              <a:ext cx="291165" cy="599334"/>
              <a:chOff x="4524263" y="3032606"/>
              <a:chExt cx="281102" cy="801088"/>
            </a:xfrm>
          </p:grpSpPr>
          <p:sp>
            <p:nvSpPr>
              <p:cNvPr id="374" name="楕円 329">
                <a:extLst>
                  <a:ext uri="{FF2B5EF4-FFF2-40B4-BE49-F238E27FC236}">
                    <a16:creationId xmlns:a16="http://schemas.microsoft.com/office/drawing/2014/main" id="{9482BB85-EC66-4591-90A6-7A0E26B80DD8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8BC0DDC-C246-443B-8B8B-A6A248B2B697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AC26D1E0-2D53-42F0-8EEA-5037FFCF649F}"/>
                </a:ext>
              </a:extLst>
            </p:cNvPr>
            <p:cNvGrpSpPr/>
            <p:nvPr/>
          </p:nvGrpSpPr>
          <p:grpSpPr>
            <a:xfrm rot="19806768">
              <a:off x="3242565" y="3550564"/>
              <a:ext cx="291165" cy="599334"/>
              <a:chOff x="4524263" y="3032606"/>
              <a:chExt cx="281102" cy="801088"/>
            </a:xfrm>
          </p:grpSpPr>
          <p:sp>
            <p:nvSpPr>
              <p:cNvPr id="372" name="楕円 329">
                <a:extLst>
                  <a:ext uri="{FF2B5EF4-FFF2-40B4-BE49-F238E27FC236}">
                    <a16:creationId xmlns:a16="http://schemas.microsoft.com/office/drawing/2014/main" id="{001597EA-D592-496B-AB82-57A3B27DC6BF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53BF7BF5-B667-41BA-BB50-FFC7A65200AE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7E5CE6BC-F3E4-447F-BD39-1BE95B7345D5}"/>
                </a:ext>
              </a:extLst>
            </p:cNvPr>
            <p:cNvGrpSpPr/>
            <p:nvPr/>
          </p:nvGrpSpPr>
          <p:grpSpPr>
            <a:xfrm rot="17444667">
              <a:off x="3615167" y="3514190"/>
              <a:ext cx="328741" cy="895224"/>
              <a:chOff x="4524263" y="3032606"/>
              <a:chExt cx="281102" cy="801088"/>
            </a:xfrm>
          </p:grpSpPr>
          <p:sp>
            <p:nvSpPr>
              <p:cNvPr id="370" name="楕円 329">
                <a:extLst>
                  <a:ext uri="{FF2B5EF4-FFF2-40B4-BE49-F238E27FC236}">
                    <a16:creationId xmlns:a16="http://schemas.microsoft.com/office/drawing/2014/main" id="{EEABA636-1F25-4383-A7C1-299C8B779BEA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A9B35058-FF89-4B57-AF7D-22A6B21A75E3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F600CA7A-D96E-42B8-BE0F-D6D5DC9F7076}"/>
                </a:ext>
              </a:extLst>
            </p:cNvPr>
            <p:cNvGrpSpPr/>
            <p:nvPr/>
          </p:nvGrpSpPr>
          <p:grpSpPr>
            <a:xfrm rot="3392716">
              <a:off x="2507596" y="3412157"/>
              <a:ext cx="328741" cy="895224"/>
              <a:chOff x="4524263" y="3032606"/>
              <a:chExt cx="281102" cy="801088"/>
            </a:xfrm>
          </p:grpSpPr>
          <p:sp>
            <p:nvSpPr>
              <p:cNvPr id="368" name="楕円 329">
                <a:extLst>
                  <a:ext uri="{FF2B5EF4-FFF2-40B4-BE49-F238E27FC236}">
                    <a16:creationId xmlns:a16="http://schemas.microsoft.com/office/drawing/2014/main" id="{E77D202B-0145-4C12-B125-00F147311B97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A5E3B5F8-7521-4A80-B839-17D7D488C951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F32454ED-DB29-42D5-A9D6-E950CD011294}"/>
                </a:ext>
              </a:extLst>
            </p:cNvPr>
            <p:cNvGrpSpPr/>
            <p:nvPr/>
          </p:nvGrpSpPr>
          <p:grpSpPr>
            <a:xfrm rot="4681425">
              <a:off x="2785884" y="2618801"/>
              <a:ext cx="698348" cy="776186"/>
              <a:chOff x="3783164" y="3030198"/>
              <a:chExt cx="781692" cy="989843"/>
            </a:xfrm>
          </p:grpSpPr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316EB979-6F5B-47EF-87D8-499345A2E5AF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ECBB89DC-7833-4EA0-A6F6-A73A8AF04647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615A43E3-0239-4A91-AB9F-D7713C13C112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0DF43F60-1B7A-42C0-AAF1-AE29744976F2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F0F5E066-8E25-484F-BA00-EB73340B14C0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9A0C8053-C84A-4BAE-A350-E39356554DF4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00E7129A-6444-4006-A9C8-DAAF3340B5F5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E28A5EF6-6F86-45ED-9391-8D11AF7886B0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7215E12F-C93F-482F-99AD-5BA57258E92B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791A216F-9FDA-4229-8B6A-18AA053F9F8E}"/>
                </a:ext>
              </a:extLst>
            </p:cNvPr>
            <p:cNvGrpSpPr/>
            <p:nvPr/>
          </p:nvGrpSpPr>
          <p:grpSpPr>
            <a:xfrm>
              <a:off x="2301942" y="3033199"/>
              <a:ext cx="698348" cy="843454"/>
              <a:chOff x="3783164" y="3030198"/>
              <a:chExt cx="781692" cy="989843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6C4D3829-58D1-4A6B-9EF7-3557B55CF312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6B044993-5848-448C-871F-643623D3CC13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C106D715-C210-4D4C-908D-7671F8E4F12C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CFE8F941-5614-4A15-BC2D-F9B0DD065C57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916A4E45-D38F-451E-A86E-5EA6B8F7B37F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2631532F-0D8A-4304-9CE1-78BD511A1A82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B59F2355-B9F8-4C9C-A379-E8B4479B8911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345D3CFE-331B-4E09-938C-B17B24027E77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103AEFEA-5541-435F-ABA6-8CCDDD60D865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2D99877E-5A43-40CE-825D-194E333932A4}"/>
                </a:ext>
              </a:extLst>
            </p:cNvPr>
            <p:cNvGrpSpPr/>
            <p:nvPr/>
          </p:nvGrpSpPr>
          <p:grpSpPr>
            <a:xfrm rot="9737448">
              <a:off x="3310366" y="2831900"/>
              <a:ext cx="607836" cy="628440"/>
              <a:chOff x="3783164" y="3030198"/>
              <a:chExt cx="781692" cy="989843"/>
            </a:xfrm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B09AC314-D684-46E1-A0D7-8C4245987A9C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CCF6BAB7-50B0-45D1-AD3F-40E726556332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D008F92E-CA04-4417-BF3A-3E1EFD38CA8C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7B096C8A-5637-4AAF-B633-F18782DF5E11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7C2D0890-BB21-41D3-BD97-9A4F3A8F1B65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B2CD65ED-56CA-46BB-8F39-C1BBDB2A457B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C24F2D3B-0B49-487B-BCB7-D4EB04D0E607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A3BAE50A-FFF5-407F-9D3F-82743A0B8F59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2D1B440C-0550-4630-9A74-F85369CFFF86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07F963E9-C674-453C-8DD6-95584D2FEC22}"/>
                </a:ext>
              </a:extLst>
            </p:cNvPr>
            <p:cNvGrpSpPr/>
            <p:nvPr/>
          </p:nvGrpSpPr>
          <p:grpSpPr>
            <a:xfrm rot="11460012">
              <a:off x="3484763" y="3277893"/>
              <a:ext cx="607836" cy="752296"/>
              <a:chOff x="3783164" y="3030198"/>
              <a:chExt cx="781692" cy="989843"/>
            </a:xfrm>
          </p:grpSpPr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23E059F7-1E31-4683-8C31-D78B209DC376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781C3CD4-E0E5-498C-BD18-0C5381A5B12E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0EF59CA3-2C81-4965-87D3-613CC6C7D21A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F70400E6-8BFE-468C-953C-808757E0D186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55616B68-F329-496F-B04F-8454B3641E2D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3E26FFDE-636F-4603-BA21-708618463B7F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6BC6D2E4-3958-4BB0-AD67-D9EE6155A8DA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F95CD87E-D5DF-4777-B6F5-5AA185095919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84C95CE8-097D-4863-B1E4-8E0D06DAB292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6166F990-E641-45B9-ADF0-A6D6D7FCAD66}"/>
                </a:ext>
              </a:extLst>
            </p:cNvPr>
            <p:cNvGrpSpPr/>
            <p:nvPr/>
          </p:nvGrpSpPr>
          <p:grpSpPr>
            <a:xfrm>
              <a:off x="2772557" y="3116252"/>
              <a:ext cx="893278" cy="883993"/>
              <a:chOff x="2461486" y="2817885"/>
              <a:chExt cx="893278" cy="883993"/>
            </a:xfrm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1393BC7A-ECCB-4B6A-B9DE-7C4581AEC32D}"/>
                  </a:ext>
                </a:extLst>
              </p:cNvPr>
              <p:cNvSpPr/>
              <p:nvPr/>
            </p:nvSpPr>
            <p:spPr>
              <a:xfrm>
                <a:off x="2461486" y="2817885"/>
                <a:ext cx="893278" cy="883993"/>
              </a:xfrm>
              <a:custGeom>
                <a:avLst/>
                <a:gdLst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55497 h 883993"/>
                  <a:gd name="connsiteX14" fmla="*/ 553315 w 893278"/>
                  <a:gd name="connsiteY14" fmla="*/ 584166 h 883993"/>
                  <a:gd name="connsiteX15" fmla="*/ 596040 w 893278"/>
                  <a:gd name="connsiteY15" fmla="*/ 687313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55497 h 883993"/>
                  <a:gd name="connsiteX14" fmla="*/ 569984 w 893278"/>
                  <a:gd name="connsiteY14" fmla="*/ 607979 h 883993"/>
                  <a:gd name="connsiteX15" fmla="*/ 596040 w 893278"/>
                  <a:gd name="connsiteY15" fmla="*/ 687313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55497 h 883993"/>
                  <a:gd name="connsiteX14" fmla="*/ 569984 w 893278"/>
                  <a:gd name="connsiteY14" fmla="*/ 607979 h 883993"/>
                  <a:gd name="connsiteX15" fmla="*/ 603183 w 893278"/>
                  <a:gd name="connsiteY15" fmla="*/ 701601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76928 h 883993"/>
                  <a:gd name="connsiteX14" fmla="*/ 569984 w 893278"/>
                  <a:gd name="connsiteY14" fmla="*/ 607979 h 883993"/>
                  <a:gd name="connsiteX15" fmla="*/ 603183 w 893278"/>
                  <a:gd name="connsiteY15" fmla="*/ 701601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76928 h 883993"/>
                  <a:gd name="connsiteX14" fmla="*/ 569984 w 893278"/>
                  <a:gd name="connsiteY14" fmla="*/ 607979 h 883993"/>
                  <a:gd name="connsiteX15" fmla="*/ 603183 w 893278"/>
                  <a:gd name="connsiteY15" fmla="*/ 701601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85214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893278" h="883993">
                    <a:moveTo>
                      <a:pt x="487088" y="129"/>
                    </a:moveTo>
                    <a:cubicBezTo>
                      <a:pt x="519382" y="3209"/>
                      <a:pt x="571116" y="60416"/>
                      <a:pt x="600500" y="73862"/>
                    </a:cubicBezTo>
                    <a:cubicBezTo>
                      <a:pt x="639680" y="91790"/>
                      <a:pt x="669157" y="99726"/>
                      <a:pt x="697900" y="126282"/>
                    </a:cubicBezTo>
                    <a:cubicBezTo>
                      <a:pt x="726641" y="152838"/>
                      <a:pt x="745420" y="188440"/>
                      <a:pt x="769534" y="225599"/>
                    </a:cubicBezTo>
                    <a:cubicBezTo>
                      <a:pt x="793649" y="262757"/>
                      <a:pt x="890346" y="316019"/>
                      <a:pt x="842586" y="349236"/>
                    </a:cubicBezTo>
                    <a:cubicBezTo>
                      <a:pt x="824676" y="361693"/>
                      <a:pt x="777549" y="382342"/>
                      <a:pt x="722666" y="400702"/>
                    </a:cubicBezTo>
                    <a:lnTo>
                      <a:pt x="715997" y="402727"/>
                    </a:lnTo>
                    <a:lnTo>
                      <a:pt x="760215" y="407275"/>
                    </a:lnTo>
                    <a:cubicBezTo>
                      <a:pt x="806127" y="412651"/>
                      <a:pt x="844322" y="419180"/>
                      <a:pt x="863701" y="425616"/>
                    </a:cubicBezTo>
                    <a:cubicBezTo>
                      <a:pt x="932603" y="448504"/>
                      <a:pt x="860129" y="512211"/>
                      <a:pt x="855692" y="546778"/>
                    </a:cubicBezTo>
                    <a:cubicBezTo>
                      <a:pt x="851254" y="581344"/>
                      <a:pt x="849464" y="607676"/>
                      <a:pt x="837075" y="633013"/>
                    </a:cubicBezTo>
                    <a:cubicBezTo>
                      <a:pt x="824687" y="658350"/>
                      <a:pt x="803130" y="673658"/>
                      <a:pt x="781365" y="698801"/>
                    </a:cubicBezTo>
                    <a:cubicBezTo>
                      <a:pt x="759600" y="723943"/>
                      <a:pt x="732941" y="787513"/>
                      <a:pt x="706484" y="783868"/>
                    </a:cubicBezTo>
                    <a:cubicBezTo>
                      <a:pt x="680027" y="780223"/>
                      <a:pt x="645369" y="706243"/>
                      <a:pt x="622619" y="676928"/>
                    </a:cubicBezTo>
                    <a:cubicBezTo>
                      <a:pt x="599869" y="647613"/>
                      <a:pt x="592078" y="629877"/>
                      <a:pt x="569984" y="607979"/>
                    </a:cubicBezTo>
                    <a:cubicBezTo>
                      <a:pt x="584226" y="642361"/>
                      <a:pt x="588941" y="667219"/>
                      <a:pt x="603183" y="701601"/>
                    </a:cubicBezTo>
                    <a:cubicBezTo>
                      <a:pt x="623857" y="742743"/>
                      <a:pt x="663447" y="782569"/>
                      <a:pt x="654319" y="805191"/>
                    </a:cubicBezTo>
                    <a:cubicBezTo>
                      <a:pt x="645191" y="827813"/>
                      <a:pt x="584595" y="824199"/>
                      <a:pt x="548416" y="837333"/>
                    </a:cubicBezTo>
                    <a:cubicBezTo>
                      <a:pt x="512238" y="850467"/>
                      <a:pt x="472175" y="883992"/>
                      <a:pt x="437249" y="883993"/>
                    </a:cubicBezTo>
                    <a:cubicBezTo>
                      <a:pt x="402323" y="883993"/>
                      <a:pt x="367747" y="850711"/>
                      <a:pt x="338865" y="837333"/>
                    </a:cubicBezTo>
                    <a:cubicBezTo>
                      <a:pt x="309984" y="823955"/>
                      <a:pt x="277689" y="827250"/>
                      <a:pt x="263956" y="803721"/>
                    </a:cubicBezTo>
                    <a:cubicBezTo>
                      <a:pt x="250224" y="780192"/>
                      <a:pt x="250176" y="708792"/>
                      <a:pt x="256471" y="696159"/>
                    </a:cubicBezTo>
                    <a:lnTo>
                      <a:pt x="259190" y="691696"/>
                    </a:lnTo>
                    <a:lnTo>
                      <a:pt x="234072" y="709370"/>
                    </a:lnTo>
                    <a:cubicBezTo>
                      <a:pt x="224974" y="714989"/>
                      <a:pt x="233525" y="728295"/>
                      <a:pt x="209318" y="721841"/>
                    </a:cubicBezTo>
                    <a:cubicBezTo>
                      <a:pt x="185112" y="715387"/>
                      <a:pt x="123399" y="688649"/>
                      <a:pt x="88834" y="670645"/>
                    </a:cubicBezTo>
                    <a:cubicBezTo>
                      <a:pt x="54269" y="652641"/>
                      <a:pt x="11057" y="645569"/>
                      <a:pt x="1929" y="613819"/>
                    </a:cubicBezTo>
                    <a:cubicBezTo>
                      <a:pt x="-7199" y="582070"/>
                      <a:pt x="18167" y="515727"/>
                      <a:pt x="34066" y="480146"/>
                    </a:cubicBezTo>
                    <a:cubicBezTo>
                      <a:pt x="49965" y="444564"/>
                      <a:pt x="71853" y="415002"/>
                      <a:pt x="97322" y="400327"/>
                    </a:cubicBezTo>
                    <a:cubicBezTo>
                      <a:pt x="122791" y="385652"/>
                      <a:pt x="149171" y="391156"/>
                      <a:pt x="186881" y="392096"/>
                    </a:cubicBezTo>
                    <a:lnTo>
                      <a:pt x="216192" y="385214"/>
                    </a:lnTo>
                    <a:lnTo>
                      <a:pt x="142713" y="369106"/>
                    </a:lnTo>
                    <a:cubicBezTo>
                      <a:pt x="115067" y="356854"/>
                      <a:pt x="89771" y="361744"/>
                      <a:pt x="81585" y="330642"/>
                    </a:cubicBezTo>
                    <a:cubicBezTo>
                      <a:pt x="73399" y="299539"/>
                      <a:pt x="83706" y="225515"/>
                      <a:pt x="93596" y="182490"/>
                    </a:cubicBezTo>
                    <a:cubicBezTo>
                      <a:pt x="103486" y="139464"/>
                      <a:pt x="117109" y="93522"/>
                      <a:pt x="140921" y="72488"/>
                    </a:cubicBezTo>
                    <a:cubicBezTo>
                      <a:pt x="164734" y="51454"/>
                      <a:pt x="202585" y="65042"/>
                      <a:pt x="236471" y="56284"/>
                    </a:cubicBezTo>
                    <a:cubicBezTo>
                      <a:pt x="270356" y="47525"/>
                      <a:pt x="317388" y="24077"/>
                      <a:pt x="344233" y="19939"/>
                    </a:cubicBezTo>
                    <a:cubicBezTo>
                      <a:pt x="371077" y="15801"/>
                      <a:pt x="385323" y="24987"/>
                      <a:pt x="397539" y="31455"/>
                    </a:cubicBezTo>
                    <a:cubicBezTo>
                      <a:pt x="446405" y="57329"/>
                      <a:pt x="424881" y="163654"/>
                      <a:pt x="434113" y="227732"/>
                    </a:cubicBezTo>
                    <a:lnTo>
                      <a:pt x="445943" y="269046"/>
                    </a:lnTo>
                    <a:cubicBezTo>
                      <a:pt x="445438" y="254486"/>
                      <a:pt x="444934" y="239927"/>
                      <a:pt x="444429" y="225367"/>
                    </a:cubicBezTo>
                    <a:cubicBezTo>
                      <a:pt x="443983" y="137261"/>
                      <a:pt x="453028" y="47970"/>
                      <a:pt x="462822" y="18716"/>
                    </a:cubicBezTo>
                    <a:cubicBezTo>
                      <a:pt x="467718" y="4089"/>
                      <a:pt x="476323" y="-898"/>
                      <a:pt x="487088" y="12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FF0066"/>
                  </a:gs>
                  <a:gs pos="7000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123AAC8D-F270-46A9-9B3F-29C7ACEFD459}"/>
                  </a:ext>
                </a:extLst>
              </p:cNvPr>
              <p:cNvSpPr/>
              <p:nvPr/>
            </p:nvSpPr>
            <p:spPr>
              <a:xfrm rot="5400000">
                <a:off x="2757376" y="3105718"/>
                <a:ext cx="301496" cy="308326"/>
              </a:xfrm>
              <a:custGeom>
                <a:avLst/>
                <a:gdLst>
                  <a:gd name="connsiteX0" fmla="*/ 213953 w 410823"/>
                  <a:gd name="connsiteY0" fmla="*/ 181253 h 420131"/>
                  <a:gd name="connsiteX1" fmla="*/ 219845 w 410823"/>
                  <a:gd name="connsiteY1" fmla="*/ 167493 h 420131"/>
                  <a:gd name="connsiteX2" fmla="*/ 251798 w 410823"/>
                  <a:gd name="connsiteY2" fmla="*/ 121193 h 420131"/>
                  <a:gd name="connsiteX3" fmla="*/ 270766 w 410823"/>
                  <a:gd name="connsiteY3" fmla="*/ 99943 h 420131"/>
                  <a:gd name="connsiteX4" fmla="*/ 266674 w 410823"/>
                  <a:gd name="connsiteY4" fmla="*/ 93003 h 420131"/>
                  <a:gd name="connsiteX5" fmla="*/ 305567 w 410823"/>
                  <a:gd name="connsiteY5" fmla="*/ 65765 h 420131"/>
                  <a:gd name="connsiteX6" fmla="*/ 331747 w 410823"/>
                  <a:gd name="connsiteY6" fmla="*/ 71559 h 420131"/>
                  <a:gd name="connsiteX7" fmla="*/ 341816 w 410823"/>
                  <a:gd name="connsiteY7" fmla="*/ 88637 h 420131"/>
                  <a:gd name="connsiteX8" fmla="*/ 302923 w 410823"/>
                  <a:gd name="connsiteY8" fmla="*/ 115874 h 420131"/>
                  <a:gd name="connsiteX9" fmla="*/ 290622 w 410823"/>
                  <a:gd name="connsiteY9" fmla="*/ 113152 h 420131"/>
                  <a:gd name="connsiteX10" fmla="*/ 249250 w 410823"/>
                  <a:gd name="connsiteY10" fmla="*/ 160362 h 420131"/>
                  <a:gd name="connsiteX11" fmla="*/ 229623 w 410823"/>
                  <a:gd name="connsiteY11" fmla="*/ 191474 h 420131"/>
                  <a:gd name="connsiteX12" fmla="*/ 231320 w 410823"/>
                  <a:gd name="connsiteY12" fmla="*/ 190989 h 420131"/>
                  <a:gd name="connsiteX13" fmla="*/ 298651 w 410823"/>
                  <a:gd name="connsiteY13" fmla="*/ 182225 h 420131"/>
                  <a:gd name="connsiteX14" fmla="*/ 333244 w 410823"/>
                  <a:gd name="connsiteY14" fmla="*/ 180877 h 420131"/>
                  <a:gd name="connsiteX15" fmla="*/ 335719 w 410823"/>
                  <a:gd name="connsiteY15" fmla="*/ 174044 h 420131"/>
                  <a:gd name="connsiteX16" fmla="*/ 392564 w 410823"/>
                  <a:gd name="connsiteY16" fmla="*/ 181377 h 420131"/>
                  <a:gd name="connsiteX17" fmla="*/ 410023 w 410823"/>
                  <a:gd name="connsiteY17" fmla="*/ 201230 h 420131"/>
                  <a:gd name="connsiteX18" fmla="*/ 403934 w 410823"/>
                  <a:gd name="connsiteY18" fmla="*/ 218044 h 420131"/>
                  <a:gd name="connsiteX19" fmla="*/ 347088 w 410823"/>
                  <a:gd name="connsiteY19" fmla="*/ 210711 h 420131"/>
                  <a:gd name="connsiteX20" fmla="*/ 338884 w 410823"/>
                  <a:gd name="connsiteY20" fmla="*/ 201383 h 420131"/>
                  <a:gd name="connsiteX21" fmla="*/ 262691 w 410823"/>
                  <a:gd name="connsiteY21" fmla="*/ 204855 h 420131"/>
                  <a:gd name="connsiteX22" fmla="*/ 214401 w 410823"/>
                  <a:gd name="connsiteY22" fmla="*/ 212636 h 420131"/>
                  <a:gd name="connsiteX23" fmla="*/ 214401 w 410823"/>
                  <a:gd name="connsiteY23" fmla="*/ 195833 h 420131"/>
                  <a:gd name="connsiteX24" fmla="*/ 225434 w 410823"/>
                  <a:gd name="connsiteY24" fmla="*/ 192674 h 420131"/>
                  <a:gd name="connsiteX25" fmla="*/ 188210 w 410823"/>
                  <a:gd name="connsiteY25" fmla="*/ 385612 h 420131"/>
                  <a:gd name="connsiteX26" fmla="*/ 201771 w 410823"/>
                  <a:gd name="connsiteY26" fmla="*/ 353375 h 420131"/>
                  <a:gd name="connsiteX27" fmla="*/ 213005 w 410823"/>
                  <a:gd name="connsiteY27" fmla="*/ 344783 h 420131"/>
                  <a:gd name="connsiteX28" fmla="*/ 208823 w 410823"/>
                  <a:gd name="connsiteY28" fmla="*/ 264978 h 420131"/>
                  <a:gd name="connsiteX29" fmla="*/ 199453 w 410823"/>
                  <a:gd name="connsiteY29" fmla="*/ 214399 h 420131"/>
                  <a:gd name="connsiteX30" fmla="*/ 219689 w 410823"/>
                  <a:gd name="connsiteY30" fmla="*/ 214399 h 420131"/>
                  <a:gd name="connsiteX31" fmla="*/ 224343 w 410823"/>
                  <a:gd name="connsiteY31" fmla="*/ 228537 h 420131"/>
                  <a:gd name="connsiteX32" fmla="*/ 234222 w 410823"/>
                  <a:gd name="connsiteY32" fmla="*/ 218605 h 420131"/>
                  <a:gd name="connsiteX33" fmla="*/ 247982 w 410823"/>
                  <a:gd name="connsiteY33" fmla="*/ 224497 h 420131"/>
                  <a:gd name="connsiteX34" fmla="*/ 294284 w 410823"/>
                  <a:gd name="connsiteY34" fmla="*/ 256450 h 420131"/>
                  <a:gd name="connsiteX35" fmla="*/ 315534 w 410823"/>
                  <a:gd name="connsiteY35" fmla="*/ 275419 h 420131"/>
                  <a:gd name="connsiteX36" fmla="*/ 322473 w 410823"/>
                  <a:gd name="connsiteY36" fmla="*/ 271328 h 420131"/>
                  <a:gd name="connsiteX37" fmla="*/ 349711 w 410823"/>
                  <a:gd name="connsiteY37" fmla="*/ 310221 h 420131"/>
                  <a:gd name="connsiteX38" fmla="*/ 343917 w 410823"/>
                  <a:gd name="connsiteY38" fmla="*/ 336400 h 420131"/>
                  <a:gd name="connsiteX39" fmla="*/ 326840 w 410823"/>
                  <a:gd name="connsiteY39" fmla="*/ 346469 h 420131"/>
                  <a:gd name="connsiteX40" fmla="*/ 299602 w 410823"/>
                  <a:gd name="connsiteY40" fmla="*/ 307576 h 420131"/>
                  <a:gd name="connsiteX41" fmla="*/ 302324 w 410823"/>
                  <a:gd name="connsiteY41" fmla="*/ 295275 h 420131"/>
                  <a:gd name="connsiteX42" fmla="*/ 255114 w 410823"/>
                  <a:gd name="connsiteY42" fmla="*/ 253903 h 420131"/>
                  <a:gd name="connsiteX43" fmla="*/ 226038 w 410823"/>
                  <a:gd name="connsiteY43" fmla="*/ 235560 h 420131"/>
                  <a:gd name="connsiteX44" fmla="*/ 236077 w 410823"/>
                  <a:gd name="connsiteY44" fmla="*/ 302642 h 420131"/>
                  <a:gd name="connsiteX45" fmla="*/ 237700 w 410823"/>
                  <a:gd name="connsiteY45" fmla="*/ 338875 h 420131"/>
                  <a:gd name="connsiteX46" fmla="*/ 245929 w 410823"/>
                  <a:gd name="connsiteY46" fmla="*/ 341467 h 420131"/>
                  <a:gd name="connsiteX47" fmla="*/ 237097 w 410823"/>
                  <a:gd name="connsiteY47" fmla="*/ 401007 h 420131"/>
                  <a:gd name="connsiteX48" fmla="*/ 213189 w 410823"/>
                  <a:gd name="connsiteY48" fmla="*/ 419293 h 420131"/>
                  <a:gd name="connsiteX49" fmla="*/ 192940 w 410823"/>
                  <a:gd name="connsiteY49" fmla="*/ 412915 h 420131"/>
                  <a:gd name="connsiteX50" fmla="*/ 188210 w 410823"/>
                  <a:gd name="connsiteY50" fmla="*/ 385612 h 420131"/>
                  <a:gd name="connsiteX51" fmla="*/ 61111 w 410823"/>
                  <a:gd name="connsiteY51" fmla="*/ 109909 h 420131"/>
                  <a:gd name="connsiteX52" fmla="*/ 66906 w 410823"/>
                  <a:gd name="connsiteY52" fmla="*/ 83729 h 420131"/>
                  <a:gd name="connsiteX53" fmla="*/ 83983 w 410823"/>
                  <a:gd name="connsiteY53" fmla="*/ 73659 h 420131"/>
                  <a:gd name="connsiteX54" fmla="*/ 111221 w 410823"/>
                  <a:gd name="connsiteY54" fmla="*/ 112552 h 420131"/>
                  <a:gd name="connsiteX55" fmla="*/ 108499 w 410823"/>
                  <a:gd name="connsiteY55" fmla="*/ 124854 h 420131"/>
                  <a:gd name="connsiteX56" fmla="*/ 155709 w 410823"/>
                  <a:gd name="connsiteY56" fmla="*/ 166226 h 420131"/>
                  <a:gd name="connsiteX57" fmla="*/ 184789 w 410823"/>
                  <a:gd name="connsiteY57" fmla="*/ 184571 h 420131"/>
                  <a:gd name="connsiteX58" fmla="*/ 174749 w 410823"/>
                  <a:gd name="connsiteY58" fmla="*/ 117487 h 420131"/>
                  <a:gd name="connsiteX59" fmla="*/ 173126 w 410823"/>
                  <a:gd name="connsiteY59" fmla="*/ 81255 h 420131"/>
                  <a:gd name="connsiteX60" fmla="*/ 164898 w 410823"/>
                  <a:gd name="connsiteY60" fmla="*/ 78663 h 420131"/>
                  <a:gd name="connsiteX61" fmla="*/ 160169 w 410823"/>
                  <a:gd name="connsiteY61" fmla="*/ 51360 h 420131"/>
                  <a:gd name="connsiteX62" fmla="*/ 173729 w 410823"/>
                  <a:gd name="connsiteY62" fmla="*/ 19124 h 420131"/>
                  <a:gd name="connsiteX63" fmla="*/ 197636 w 410823"/>
                  <a:gd name="connsiteY63" fmla="*/ 838 h 420131"/>
                  <a:gd name="connsiteX64" fmla="*/ 217884 w 410823"/>
                  <a:gd name="connsiteY64" fmla="*/ 7216 h 420131"/>
                  <a:gd name="connsiteX65" fmla="*/ 209053 w 410823"/>
                  <a:gd name="connsiteY65" fmla="*/ 66755 h 420131"/>
                  <a:gd name="connsiteX66" fmla="*/ 197820 w 410823"/>
                  <a:gd name="connsiteY66" fmla="*/ 75347 h 420131"/>
                  <a:gd name="connsiteX67" fmla="*/ 202002 w 410823"/>
                  <a:gd name="connsiteY67" fmla="*/ 155151 h 420131"/>
                  <a:gd name="connsiteX68" fmla="*/ 211371 w 410823"/>
                  <a:gd name="connsiteY68" fmla="*/ 205728 h 420131"/>
                  <a:gd name="connsiteX69" fmla="*/ 191137 w 410823"/>
                  <a:gd name="connsiteY69" fmla="*/ 205728 h 420131"/>
                  <a:gd name="connsiteX70" fmla="*/ 186482 w 410823"/>
                  <a:gd name="connsiteY70" fmla="*/ 191590 h 420131"/>
                  <a:gd name="connsiteX71" fmla="*/ 176601 w 410823"/>
                  <a:gd name="connsiteY71" fmla="*/ 201524 h 420131"/>
                  <a:gd name="connsiteX72" fmla="*/ 162841 w 410823"/>
                  <a:gd name="connsiteY72" fmla="*/ 195632 h 420131"/>
                  <a:gd name="connsiteX73" fmla="*/ 116539 w 410823"/>
                  <a:gd name="connsiteY73" fmla="*/ 163679 h 420131"/>
                  <a:gd name="connsiteX74" fmla="*/ 95289 w 410823"/>
                  <a:gd name="connsiteY74" fmla="*/ 144711 h 420131"/>
                  <a:gd name="connsiteX75" fmla="*/ 88349 w 410823"/>
                  <a:gd name="connsiteY75" fmla="*/ 148802 h 420131"/>
                  <a:gd name="connsiteX76" fmla="*/ 61111 w 410823"/>
                  <a:gd name="connsiteY76" fmla="*/ 109909 h 420131"/>
                  <a:gd name="connsiteX77" fmla="*/ 800 w 410823"/>
                  <a:gd name="connsiteY77" fmla="*/ 218901 h 420131"/>
                  <a:gd name="connsiteX78" fmla="*/ 6889 w 410823"/>
                  <a:gd name="connsiteY78" fmla="*/ 202086 h 420131"/>
                  <a:gd name="connsiteX79" fmla="*/ 63735 w 410823"/>
                  <a:gd name="connsiteY79" fmla="*/ 209420 h 420131"/>
                  <a:gd name="connsiteX80" fmla="*/ 71939 w 410823"/>
                  <a:gd name="connsiteY80" fmla="*/ 218748 h 420131"/>
                  <a:gd name="connsiteX81" fmla="*/ 148132 w 410823"/>
                  <a:gd name="connsiteY81" fmla="*/ 215276 h 420131"/>
                  <a:gd name="connsiteX82" fmla="*/ 196422 w 410823"/>
                  <a:gd name="connsiteY82" fmla="*/ 207495 h 420131"/>
                  <a:gd name="connsiteX83" fmla="*/ 196422 w 410823"/>
                  <a:gd name="connsiteY83" fmla="*/ 224298 h 420131"/>
                  <a:gd name="connsiteX84" fmla="*/ 185392 w 410823"/>
                  <a:gd name="connsiteY84" fmla="*/ 227457 h 420131"/>
                  <a:gd name="connsiteX85" fmla="*/ 196871 w 410823"/>
                  <a:gd name="connsiteY85" fmla="*/ 238875 h 420131"/>
                  <a:gd name="connsiteX86" fmla="*/ 190979 w 410823"/>
                  <a:gd name="connsiteY86" fmla="*/ 252635 h 420131"/>
                  <a:gd name="connsiteX87" fmla="*/ 159026 w 410823"/>
                  <a:gd name="connsiteY87" fmla="*/ 298937 h 420131"/>
                  <a:gd name="connsiteX88" fmla="*/ 140058 w 410823"/>
                  <a:gd name="connsiteY88" fmla="*/ 320187 h 420131"/>
                  <a:gd name="connsiteX89" fmla="*/ 144149 w 410823"/>
                  <a:gd name="connsiteY89" fmla="*/ 327127 h 420131"/>
                  <a:gd name="connsiteX90" fmla="*/ 105256 w 410823"/>
                  <a:gd name="connsiteY90" fmla="*/ 354365 h 420131"/>
                  <a:gd name="connsiteX91" fmla="*/ 79075 w 410823"/>
                  <a:gd name="connsiteY91" fmla="*/ 348570 h 420131"/>
                  <a:gd name="connsiteX92" fmla="*/ 69006 w 410823"/>
                  <a:gd name="connsiteY92" fmla="*/ 331493 h 420131"/>
                  <a:gd name="connsiteX93" fmla="*/ 107899 w 410823"/>
                  <a:gd name="connsiteY93" fmla="*/ 304255 h 420131"/>
                  <a:gd name="connsiteX94" fmla="*/ 120201 w 410823"/>
                  <a:gd name="connsiteY94" fmla="*/ 306977 h 420131"/>
                  <a:gd name="connsiteX95" fmla="*/ 161573 w 410823"/>
                  <a:gd name="connsiteY95" fmla="*/ 259767 h 420131"/>
                  <a:gd name="connsiteX96" fmla="*/ 181198 w 410823"/>
                  <a:gd name="connsiteY96" fmla="*/ 228658 h 420131"/>
                  <a:gd name="connsiteX97" fmla="*/ 179504 w 410823"/>
                  <a:gd name="connsiteY97" fmla="*/ 229143 h 420131"/>
                  <a:gd name="connsiteX98" fmla="*/ 112172 w 410823"/>
                  <a:gd name="connsiteY98" fmla="*/ 237907 h 420131"/>
                  <a:gd name="connsiteX99" fmla="*/ 77579 w 410823"/>
                  <a:gd name="connsiteY99" fmla="*/ 239255 h 420131"/>
                  <a:gd name="connsiteX100" fmla="*/ 75104 w 410823"/>
                  <a:gd name="connsiteY100" fmla="*/ 246088 h 420131"/>
                  <a:gd name="connsiteX101" fmla="*/ 18259 w 410823"/>
                  <a:gd name="connsiteY101" fmla="*/ 238754 h 420131"/>
                  <a:gd name="connsiteX102" fmla="*/ 800 w 410823"/>
                  <a:gd name="connsiteY102" fmla="*/ 218901 h 42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410823" h="420131">
                    <a:moveTo>
                      <a:pt x="213953" y="181253"/>
                    </a:moveTo>
                    <a:lnTo>
                      <a:pt x="219845" y="167493"/>
                    </a:lnTo>
                    <a:cubicBezTo>
                      <a:pt x="227966" y="153344"/>
                      <a:pt x="238777" y="137631"/>
                      <a:pt x="251798" y="121193"/>
                    </a:cubicBezTo>
                    <a:lnTo>
                      <a:pt x="270766" y="99943"/>
                    </a:lnTo>
                    <a:lnTo>
                      <a:pt x="266674" y="93003"/>
                    </a:lnTo>
                    <a:cubicBezTo>
                      <a:pt x="267404" y="79166"/>
                      <a:pt x="284817" y="66971"/>
                      <a:pt x="305567" y="65765"/>
                    </a:cubicBezTo>
                    <a:cubicBezTo>
                      <a:pt x="315942" y="65162"/>
                      <a:pt x="325187" y="67421"/>
                      <a:pt x="331747" y="71559"/>
                    </a:cubicBezTo>
                    <a:cubicBezTo>
                      <a:pt x="338306" y="75698"/>
                      <a:pt x="342181" y="81718"/>
                      <a:pt x="341816" y="88637"/>
                    </a:cubicBezTo>
                    <a:cubicBezTo>
                      <a:pt x="341086" y="102473"/>
                      <a:pt x="323673" y="114668"/>
                      <a:pt x="302923" y="115874"/>
                    </a:cubicBezTo>
                    <a:lnTo>
                      <a:pt x="290622" y="113152"/>
                    </a:lnTo>
                    <a:lnTo>
                      <a:pt x="249250" y="160362"/>
                    </a:lnTo>
                    <a:lnTo>
                      <a:pt x="229623" y="191474"/>
                    </a:lnTo>
                    <a:lnTo>
                      <a:pt x="231320" y="190989"/>
                    </a:lnTo>
                    <a:cubicBezTo>
                      <a:pt x="250486" y="187289"/>
                      <a:pt x="273308" y="184294"/>
                      <a:pt x="298651" y="182225"/>
                    </a:cubicBezTo>
                    <a:lnTo>
                      <a:pt x="333244" y="180877"/>
                    </a:lnTo>
                    <a:lnTo>
                      <a:pt x="335719" y="174044"/>
                    </a:lnTo>
                    <a:cubicBezTo>
                      <a:pt x="348277" y="165944"/>
                      <a:pt x="373727" y="169227"/>
                      <a:pt x="392564" y="181377"/>
                    </a:cubicBezTo>
                    <a:cubicBezTo>
                      <a:pt x="401984" y="187453"/>
                      <a:pt x="407965" y="194595"/>
                      <a:pt x="410023" y="201230"/>
                    </a:cubicBezTo>
                    <a:cubicBezTo>
                      <a:pt x="412080" y="207865"/>
                      <a:pt x="410213" y="213994"/>
                      <a:pt x="403934" y="218044"/>
                    </a:cubicBezTo>
                    <a:cubicBezTo>
                      <a:pt x="391376" y="226144"/>
                      <a:pt x="365925" y="222861"/>
                      <a:pt x="347088" y="210711"/>
                    </a:cubicBezTo>
                    <a:lnTo>
                      <a:pt x="338884" y="201383"/>
                    </a:lnTo>
                    <a:lnTo>
                      <a:pt x="262691" y="204855"/>
                    </a:lnTo>
                    <a:lnTo>
                      <a:pt x="214401" y="212636"/>
                    </a:lnTo>
                    <a:lnTo>
                      <a:pt x="214401" y="195833"/>
                    </a:lnTo>
                    <a:lnTo>
                      <a:pt x="225434" y="192674"/>
                    </a:lnTo>
                    <a:close/>
                    <a:moveTo>
                      <a:pt x="188210" y="385612"/>
                    </a:moveTo>
                    <a:cubicBezTo>
                      <a:pt x="189809" y="374837"/>
                      <a:pt x="194455" y="363240"/>
                      <a:pt x="201771" y="353375"/>
                    </a:cubicBezTo>
                    <a:lnTo>
                      <a:pt x="213005" y="344783"/>
                    </a:lnTo>
                    <a:lnTo>
                      <a:pt x="208823" y="264978"/>
                    </a:lnTo>
                    <a:lnTo>
                      <a:pt x="199453" y="214399"/>
                    </a:lnTo>
                    <a:lnTo>
                      <a:pt x="219689" y="214399"/>
                    </a:lnTo>
                    <a:lnTo>
                      <a:pt x="224343" y="228537"/>
                    </a:lnTo>
                    <a:lnTo>
                      <a:pt x="234222" y="218605"/>
                    </a:lnTo>
                    <a:lnTo>
                      <a:pt x="247982" y="224497"/>
                    </a:lnTo>
                    <a:cubicBezTo>
                      <a:pt x="262132" y="232618"/>
                      <a:pt x="277845" y="243429"/>
                      <a:pt x="294284" y="256450"/>
                    </a:cubicBezTo>
                    <a:lnTo>
                      <a:pt x="315534" y="275419"/>
                    </a:lnTo>
                    <a:lnTo>
                      <a:pt x="322473" y="271328"/>
                    </a:lnTo>
                    <a:cubicBezTo>
                      <a:pt x="336311" y="272057"/>
                      <a:pt x="348505" y="289471"/>
                      <a:pt x="349711" y="310221"/>
                    </a:cubicBezTo>
                    <a:cubicBezTo>
                      <a:pt x="350314" y="320596"/>
                      <a:pt x="348056" y="329840"/>
                      <a:pt x="343917" y="336400"/>
                    </a:cubicBezTo>
                    <a:cubicBezTo>
                      <a:pt x="339779" y="342960"/>
                      <a:pt x="333759" y="346835"/>
                      <a:pt x="326840" y="346469"/>
                    </a:cubicBezTo>
                    <a:cubicBezTo>
                      <a:pt x="313004" y="345739"/>
                      <a:pt x="300808" y="328326"/>
                      <a:pt x="299602" y="307576"/>
                    </a:cubicBezTo>
                    <a:lnTo>
                      <a:pt x="302324" y="295275"/>
                    </a:lnTo>
                    <a:lnTo>
                      <a:pt x="255114" y="253903"/>
                    </a:lnTo>
                    <a:lnTo>
                      <a:pt x="226038" y="235560"/>
                    </a:lnTo>
                    <a:lnTo>
                      <a:pt x="236077" y="302642"/>
                    </a:lnTo>
                    <a:lnTo>
                      <a:pt x="237700" y="338875"/>
                    </a:lnTo>
                    <a:lnTo>
                      <a:pt x="245929" y="341467"/>
                    </a:lnTo>
                    <a:cubicBezTo>
                      <a:pt x="255684" y="354620"/>
                      <a:pt x="251729" y="381277"/>
                      <a:pt x="237097" y="401007"/>
                    </a:cubicBezTo>
                    <a:cubicBezTo>
                      <a:pt x="229780" y="410873"/>
                      <a:pt x="221180" y="417137"/>
                      <a:pt x="213189" y="419293"/>
                    </a:cubicBezTo>
                    <a:cubicBezTo>
                      <a:pt x="205199" y="421448"/>
                      <a:pt x="197817" y="419492"/>
                      <a:pt x="192940" y="412915"/>
                    </a:cubicBezTo>
                    <a:cubicBezTo>
                      <a:pt x="188062" y="406339"/>
                      <a:pt x="186612" y="396386"/>
                      <a:pt x="188210" y="385612"/>
                    </a:cubicBezTo>
                    <a:close/>
                    <a:moveTo>
                      <a:pt x="61111" y="109909"/>
                    </a:moveTo>
                    <a:cubicBezTo>
                      <a:pt x="60508" y="99533"/>
                      <a:pt x="62767" y="90289"/>
                      <a:pt x="66906" y="83729"/>
                    </a:cubicBezTo>
                    <a:cubicBezTo>
                      <a:pt x="71045" y="77169"/>
                      <a:pt x="77064" y="73294"/>
                      <a:pt x="83983" y="73659"/>
                    </a:cubicBezTo>
                    <a:cubicBezTo>
                      <a:pt x="97820" y="74389"/>
                      <a:pt x="110015" y="91802"/>
                      <a:pt x="111221" y="112552"/>
                    </a:cubicBezTo>
                    <a:lnTo>
                      <a:pt x="108499" y="124854"/>
                    </a:lnTo>
                    <a:lnTo>
                      <a:pt x="155709" y="166226"/>
                    </a:lnTo>
                    <a:lnTo>
                      <a:pt x="184789" y="184571"/>
                    </a:lnTo>
                    <a:lnTo>
                      <a:pt x="174749" y="117487"/>
                    </a:lnTo>
                    <a:lnTo>
                      <a:pt x="173126" y="81255"/>
                    </a:lnTo>
                    <a:lnTo>
                      <a:pt x="164898" y="78663"/>
                    </a:lnTo>
                    <a:cubicBezTo>
                      <a:pt x="160021" y="72086"/>
                      <a:pt x="158571" y="62134"/>
                      <a:pt x="160169" y="51360"/>
                    </a:cubicBezTo>
                    <a:cubicBezTo>
                      <a:pt x="161767" y="40585"/>
                      <a:pt x="166414" y="28989"/>
                      <a:pt x="173729" y="19124"/>
                    </a:cubicBezTo>
                    <a:cubicBezTo>
                      <a:pt x="181045" y="9258"/>
                      <a:pt x="189646" y="2994"/>
                      <a:pt x="197636" y="838"/>
                    </a:cubicBezTo>
                    <a:cubicBezTo>
                      <a:pt x="205626" y="-1317"/>
                      <a:pt x="213006" y="639"/>
                      <a:pt x="217884" y="7216"/>
                    </a:cubicBezTo>
                    <a:cubicBezTo>
                      <a:pt x="227638" y="20369"/>
                      <a:pt x="223684" y="47025"/>
                      <a:pt x="209053" y="66755"/>
                    </a:cubicBezTo>
                    <a:lnTo>
                      <a:pt x="197820" y="75347"/>
                    </a:lnTo>
                    <a:lnTo>
                      <a:pt x="202002" y="155151"/>
                    </a:lnTo>
                    <a:lnTo>
                      <a:pt x="211371" y="205728"/>
                    </a:lnTo>
                    <a:lnTo>
                      <a:pt x="191137" y="205728"/>
                    </a:lnTo>
                    <a:lnTo>
                      <a:pt x="186482" y="191590"/>
                    </a:lnTo>
                    <a:lnTo>
                      <a:pt x="176601" y="201524"/>
                    </a:lnTo>
                    <a:lnTo>
                      <a:pt x="162841" y="195632"/>
                    </a:lnTo>
                    <a:cubicBezTo>
                      <a:pt x="148691" y="187511"/>
                      <a:pt x="132977" y="176700"/>
                      <a:pt x="116539" y="163679"/>
                    </a:cubicBezTo>
                    <a:lnTo>
                      <a:pt x="95289" y="144711"/>
                    </a:lnTo>
                    <a:lnTo>
                      <a:pt x="88349" y="148802"/>
                    </a:lnTo>
                    <a:cubicBezTo>
                      <a:pt x="74511" y="148073"/>
                      <a:pt x="62317" y="130659"/>
                      <a:pt x="61111" y="109909"/>
                    </a:cubicBezTo>
                    <a:close/>
                    <a:moveTo>
                      <a:pt x="800" y="218901"/>
                    </a:moveTo>
                    <a:cubicBezTo>
                      <a:pt x="-1257" y="212266"/>
                      <a:pt x="610" y="206137"/>
                      <a:pt x="6889" y="202086"/>
                    </a:cubicBezTo>
                    <a:cubicBezTo>
                      <a:pt x="19447" y="193986"/>
                      <a:pt x="44898" y="197269"/>
                      <a:pt x="63735" y="209420"/>
                    </a:cubicBezTo>
                    <a:lnTo>
                      <a:pt x="71939" y="218748"/>
                    </a:lnTo>
                    <a:lnTo>
                      <a:pt x="148132" y="215276"/>
                    </a:lnTo>
                    <a:lnTo>
                      <a:pt x="196422" y="207495"/>
                    </a:lnTo>
                    <a:lnTo>
                      <a:pt x="196422" y="224298"/>
                    </a:lnTo>
                    <a:lnTo>
                      <a:pt x="185392" y="227457"/>
                    </a:lnTo>
                    <a:lnTo>
                      <a:pt x="196871" y="238875"/>
                    </a:lnTo>
                    <a:lnTo>
                      <a:pt x="190979" y="252635"/>
                    </a:lnTo>
                    <a:cubicBezTo>
                      <a:pt x="182858" y="266785"/>
                      <a:pt x="172047" y="282499"/>
                      <a:pt x="159026" y="298937"/>
                    </a:cubicBezTo>
                    <a:lnTo>
                      <a:pt x="140058" y="320187"/>
                    </a:lnTo>
                    <a:lnTo>
                      <a:pt x="144149" y="327127"/>
                    </a:lnTo>
                    <a:cubicBezTo>
                      <a:pt x="143420" y="340965"/>
                      <a:pt x="126006" y="353159"/>
                      <a:pt x="105256" y="354365"/>
                    </a:cubicBezTo>
                    <a:cubicBezTo>
                      <a:pt x="94880" y="354968"/>
                      <a:pt x="85636" y="352709"/>
                      <a:pt x="79075" y="348570"/>
                    </a:cubicBezTo>
                    <a:cubicBezTo>
                      <a:pt x="72516" y="344431"/>
                      <a:pt x="68641" y="338412"/>
                      <a:pt x="69006" y="331493"/>
                    </a:cubicBezTo>
                    <a:cubicBezTo>
                      <a:pt x="69736" y="317656"/>
                      <a:pt x="87149" y="305461"/>
                      <a:pt x="107899" y="304255"/>
                    </a:cubicBezTo>
                    <a:lnTo>
                      <a:pt x="120201" y="306977"/>
                    </a:lnTo>
                    <a:lnTo>
                      <a:pt x="161573" y="259767"/>
                    </a:lnTo>
                    <a:lnTo>
                      <a:pt x="181198" y="228658"/>
                    </a:lnTo>
                    <a:lnTo>
                      <a:pt x="179504" y="229143"/>
                    </a:lnTo>
                    <a:cubicBezTo>
                      <a:pt x="160337" y="232843"/>
                      <a:pt x="137515" y="235838"/>
                      <a:pt x="112172" y="237907"/>
                    </a:cubicBezTo>
                    <a:lnTo>
                      <a:pt x="77579" y="239255"/>
                    </a:lnTo>
                    <a:lnTo>
                      <a:pt x="75104" y="246088"/>
                    </a:lnTo>
                    <a:cubicBezTo>
                      <a:pt x="62546" y="254189"/>
                      <a:pt x="37096" y="250905"/>
                      <a:pt x="18259" y="238754"/>
                    </a:cubicBezTo>
                    <a:cubicBezTo>
                      <a:pt x="8839" y="232679"/>
                      <a:pt x="2858" y="225537"/>
                      <a:pt x="800" y="218901"/>
                    </a:cubicBezTo>
                    <a:close/>
                  </a:path>
                </a:pathLst>
              </a:custGeom>
              <a:solidFill>
                <a:srgbClr val="FFFF99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EA064F3D-4E8D-4F15-876C-1D838A09B214}"/>
                  </a:ext>
                </a:extLst>
              </p:cNvPr>
              <p:cNvSpPr/>
              <p:nvPr/>
            </p:nvSpPr>
            <p:spPr>
              <a:xfrm rot="6379121">
                <a:off x="2806176" y="3155624"/>
                <a:ext cx="203896" cy="208514"/>
              </a:xfrm>
              <a:custGeom>
                <a:avLst/>
                <a:gdLst>
                  <a:gd name="connsiteX0" fmla="*/ 213953 w 410823"/>
                  <a:gd name="connsiteY0" fmla="*/ 181253 h 420131"/>
                  <a:gd name="connsiteX1" fmla="*/ 219845 w 410823"/>
                  <a:gd name="connsiteY1" fmla="*/ 167493 h 420131"/>
                  <a:gd name="connsiteX2" fmla="*/ 251798 w 410823"/>
                  <a:gd name="connsiteY2" fmla="*/ 121193 h 420131"/>
                  <a:gd name="connsiteX3" fmla="*/ 270766 w 410823"/>
                  <a:gd name="connsiteY3" fmla="*/ 99943 h 420131"/>
                  <a:gd name="connsiteX4" fmla="*/ 266674 w 410823"/>
                  <a:gd name="connsiteY4" fmla="*/ 93003 h 420131"/>
                  <a:gd name="connsiteX5" fmla="*/ 305567 w 410823"/>
                  <a:gd name="connsiteY5" fmla="*/ 65765 h 420131"/>
                  <a:gd name="connsiteX6" fmla="*/ 331747 w 410823"/>
                  <a:gd name="connsiteY6" fmla="*/ 71559 h 420131"/>
                  <a:gd name="connsiteX7" fmla="*/ 341816 w 410823"/>
                  <a:gd name="connsiteY7" fmla="*/ 88637 h 420131"/>
                  <a:gd name="connsiteX8" fmla="*/ 302923 w 410823"/>
                  <a:gd name="connsiteY8" fmla="*/ 115874 h 420131"/>
                  <a:gd name="connsiteX9" fmla="*/ 290622 w 410823"/>
                  <a:gd name="connsiteY9" fmla="*/ 113152 h 420131"/>
                  <a:gd name="connsiteX10" fmla="*/ 249250 w 410823"/>
                  <a:gd name="connsiteY10" fmla="*/ 160362 h 420131"/>
                  <a:gd name="connsiteX11" fmla="*/ 229623 w 410823"/>
                  <a:gd name="connsiteY11" fmla="*/ 191474 h 420131"/>
                  <a:gd name="connsiteX12" fmla="*/ 231320 w 410823"/>
                  <a:gd name="connsiteY12" fmla="*/ 190989 h 420131"/>
                  <a:gd name="connsiteX13" fmla="*/ 298651 w 410823"/>
                  <a:gd name="connsiteY13" fmla="*/ 182225 h 420131"/>
                  <a:gd name="connsiteX14" fmla="*/ 333244 w 410823"/>
                  <a:gd name="connsiteY14" fmla="*/ 180877 h 420131"/>
                  <a:gd name="connsiteX15" fmla="*/ 335719 w 410823"/>
                  <a:gd name="connsiteY15" fmla="*/ 174044 h 420131"/>
                  <a:gd name="connsiteX16" fmla="*/ 392564 w 410823"/>
                  <a:gd name="connsiteY16" fmla="*/ 181377 h 420131"/>
                  <a:gd name="connsiteX17" fmla="*/ 410023 w 410823"/>
                  <a:gd name="connsiteY17" fmla="*/ 201230 h 420131"/>
                  <a:gd name="connsiteX18" fmla="*/ 403934 w 410823"/>
                  <a:gd name="connsiteY18" fmla="*/ 218044 h 420131"/>
                  <a:gd name="connsiteX19" fmla="*/ 347088 w 410823"/>
                  <a:gd name="connsiteY19" fmla="*/ 210711 h 420131"/>
                  <a:gd name="connsiteX20" fmla="*/ 338884 w 410823"/>
                  <a:gd name="connsiteY20" fmla="*/ 201383 h 420131"/>
                  <a:gd name="connsiteX21" fmla="*/ 262691 w 410823"/>
                  <a:gd name="connsiteY21" fmla="*/ 204855 h 420131"/>
                  <a:gd name="connsiteX22" fmla="*/ 214401 w 410823"/>
                  <a:gd name="connsiteY22" fmla="*/ 212636 h 420131"/>
                  <a:gd name="connsiteX23" fmla="*/ 214401 w 410823"/>
                  <a:gd name="connsiteY23" fmla="*/ 195833 h 420131"/>
                  <a:gd name="connsiteX24" fmla="*/ 225434 w 410823"/>
                  <a:gd name="connsiteY24" fmla="*/ 192674 h 420131"/>
                  <a:gd name="connsiteX25" fmla="*/ 188210 w 410823"/>
                  <a:gd name="connsiteY25" fmla="*/ 385612 h 420131"/>
                  <a:gd name="connsiteX26" fmla="*/ 201771 w 410823"/>
                  <a:gd name="connsiteY26" fmla="*/ 353375 h 420131"/>
                  <a:gd name="connsiteX27" fmla="*/ 213005 w 410823"/>
                  <a:gd name="connsiteY27" fmla="*/ 344783 h 420131"/>
                  <a:gd name="connsiteX28" fmla="*/ 208823 w 410823"/>
                  <a:gd name="connsiteY28" fmla="*/ 264978 h 420131"/>
                  <a:gd name="connsiteX29" fmla="*/ 199453 w 410823"/>
                  <a:gd name="connsiteY29" fmla="*/ 214399 h 420131"/>
                  <a:gd name="connsiteX30" fmla="*/ 219689 w 410823"/>
                  <a:gd name="connsiteY30" fmla="*/ 214399 h 420131"/>
                  <a:gd name="connsiteX31" fmla="*/ 224343 w 410823"/>
                  <a:gd name="connsiteY31" fmla="*/ 228537 h 420131"/>
                  <a:gd name="connsiteX32" fmla="*/ 234222 w 410823"/>
                  <a:gd name="connsiteY32" fmla="*/ 218605 h 420131"/>
                  <a:gd name="connsiteX33" fmla="*/ 247982 w 410823"/>
                  <a:gd name="connsiteY33" fmla="*/ 224497 h 420131"/>
                  <a:gd name="connsiteX34" fmla="*/ 294284 w 410823"/>
                  <a:gd name="connsiteY34" fmla="*/ 256450 h 420131"/>
                  <a:gd name="connsiteX35" fmla="*/ 315534 w 410823"/>
                  <a:gd name="connsiteY35" fmla="*/ 275419 h 420131"/>
                  <a:gd name="connsiteX36" fmla="*/ 322473 w 410823"/>
                  <a:gd name="connsiteY36" fmla="*/ 271328 h 420131"/>
                  <a:gd name="connsiteX37" fmla="*/ 349711 w 410823"/>
                  <a:gd name="connsiteY37" fmla="*/ 310221 h 420131"/>
                  <a:gd name="connsiteX38" fmla="*/ 343917 w 410823"/>
                  <a:gd name="connsiteY38" fmla="*/ 336400 h 420131"/>
                  <a:gd name="connsiteX39" fmla="*/ 326840 w 410823"/>
                  <a:gd name="connsiteY39" fmla="*/ 346469 h 420131"/>
                  <a:gd name="connsiteX40" fmla="*/ 299602 w 410823"/>
                  <a:gd name="connsiteY40" fmla="*/ 307576 h 420131"/>
                  <a:gd name="connsiteX41" fmla="*/ 302324 w 410823"/>
                  <a:gd name="connsiteY41" fmla="*/ 295275 h 420131"/>
                  <a:gd name="connsiteX42" fmla="*/ 255114 w 410823"/>
                  <a:gd name="connsiteY42" fmla="*/ 253903 h 420131"/>
                  <a:gd name="connsiteX43" fmla="*/ 226038 w 410823"/>
                  <a:gd name="connsiteY43" fmla="*/ 235560 h 420131"/>
                  <a:gd name="connsiteX44" fmla="*/ 236077 w 410823"/>
                  <a:gd name="connsiteY44" fmla="*/ 302642 h 420131"/>
                  <a:gd name="connsiteX45" fmla="*/ 237700 w 410823"/>
                  <a:gd name="connsiteY45" fmla="*/ 338875 h 420131"/>
                  <a:gd name="connsiteX46" fmla="*/ 245929 w 410823"/>
                  <a:gd name="connsiteY46" fmla="*/ 341467 h 420131"/>
                  <a:gd name="connsiteX47" fmla="*/ 237097 w 410823"/>
                  <a:gd name="connsiteY47" fmla="*/ 401007 h 420131"/>
                  <a:gd name="connsiteX48" fmla="*/ 213189 w 410823"/>
                  <a:gd name="connsiteY48" fmla="*/ 419293 h 420131"/>
                  <a:gd name="connsiteX49" fmla="*/ 192940 w 410823"/>
                  <a:gd name="connsiteY49" fmla="*/ 412915 h 420131"/>
                  <a:gd name="connsiteX50" fmla="*/ 188210 w 410823"/>
                  <a:gd name="connsiteY50" fmla="*/ 385612 h 420131"/>
                  <a:gd name="connsiteX51" fmla="*/ 61111 w 410823"/>
                  <a:gd name="connsiteY51" fmla="*/ 109909 h 420131"/>
                  <a:gd name="connsiteX52" fmla="*/ 66906 w 410823"/>
                  <a:gd name="connsiteY52" fmla="*/ 83729 h 420131"/>
                  <a:gd name="connsiteX53" fmla="*/ 83983 w 410823"/>
                  <a:gd name="connsiteY53" fmla="*/ 73659 h 420131"/>
                  <a:gd name="connsiteX54" fmla="*/ 111221 w 410823"/>
                  <a:gd name="connsiteY54" fmla="*/ 112552 h 420131"/>
                  <a:gd name="connsiteX55" fmla="*/ 108499 w 410823"/>
                  <a:gd name="connsiteY55" fmla="*/ 124854 h 420131"/>
                  <a:gd name="connsiteX56" fmla="*/ 155709 w 410823"/>
                  <a:gd name="connsiteY56" fmla="*/ 166226 h 420131"/>
                  <a:gd name="connsiteX57" fmla="*/ 184789 w 410823"/>
                  <a:gd name="connsiteY57" fmla="*/ 184571 h 420131"/>
                  <a:gd name="connsiteX58" fmla="*/ 174749 w 410823"/>
                  <a:gd name="connsiteY58" fmla="*/ 117487 h 420131"/>
                  <a:gd name="connsiteX59" fmla="*/ 173126 w 410823"/>
                  <a:gd name="connsiteY59" fmla="*/ 81255 h 420131"/>
                  <a:gd name="connsiteX60" fmla="*/ 164898 w 410823"/>
                  <a:gd name="connsiteY60" fmla="*/ 78663 h 420131"/>
                  <a:gd name="connsiteX61" fmla="*/ 160169 w 410823"/>
                  <a:gd name="connsiteY61" fmla="*/ 51360 h 420131"/>
                  <a:gd name="connsiteX62" fmla="*/ 173729 w 410823"/>
                  <a:gd name="connsiteY62" fmla="*/ 19124 h 420131"/>
                  <a:gd name="connsiteX63" fmla="*/ 197636 w 410823"/>
                  <a:gd name="connsiteY63" fmla="*/ 838 h 420131"/>
                  <a:gd name="connsiteX64" fmla="*/ 217884 w 410823"/>
                  <a:gd name="connsiteY64" fmla="*/ 7216 h 420131"/>
                  <a:gd name="connsiteX65" fmla="*/ 209053 w 410823"/>
                  <a:gd name="connsiteY65" fmla="*/ 66755 h 420131"/>
                  <a:gd name="connsiteX66" fmla="*/ 197820 w 410823"/>
                  <a:gd name="connsiteY66" fmla="*/ 75347 h 420131"/>
                  <a:gd name="connsiteX67" fmla="*/ 202002 w 410823"/>
                  <a:gd name="connsiteY67" fmla="*/ 155151 h 420131"/>
                  <a:gd name="connsiteX68" fmla="*/ 211371 w 410823"/>
                  <a:gd name="connsiteY68" fmla="*/ 205728 h 420131"/>
                  <a:gd name="connsiteX69" fmla="*/ 191137 w 410823"/>
                  <a:gd name="connsiteY69" fmla="*/ 205728 h 420131"/>
                  <a:gd name="connsiteX70" fmla="*/ 186482 w 410823"/>
                  <a:gd name="connsiteY70" fmla="*/ 191590 h 420131"/>
                  <a:gd name="connsiteX71" fmla="*/ 176601 w 410823"/>
                  <a:gd name="connsiteY71" fmla="*/ 201524 h 420131"/>
                  <a:gd name="connsiteX72" fmla="*/ 162841 w 410823"/>
                  <a:gd name="connsiteY72" fmla="*/ 195632 h 420131"/>
                  <a:gd name="connsiteX73" fmla="*/ 116539 w 410823"/>
                  <a:gd name="connsiteY73" fmla="*/ 163679 h 420131"/>
                  <a:gd name="connsiteX74" fmla="*/ 95289 w 410823"/>
                  <a:gd name="connsiteY74" fmla="*/ 144711 h 420131"/>
                  <a:gd name="connsiteX75" fmla="*/ 88349 w 410823"/>
                  <a:gd name="connsiteY75" fmla="*/ 148802 h 420131"/>
                  <a:gd name="connsiteX76" fmla="*/ 61111 w 410823"/>
                  <a:gd name="connsiteY76" fmla="*/ 109909 h 420131"/>
                  <a:gd name="connsiteX77" fmla="*/ 800 w 410823"/>
                  <a:gd name="connsiteY77" fmla="*/ 218901 h 420131"/>
                  <a:gd name="connsiteX78" fmla="*/ 6889 w 410823"/>
                  <a:gd name="connsiteY78" fmla="*/ 202086 h 420131"/>
                  <a:gd name="connsiteX79" fmla="*/ 63735 w 410823"/>
                  <a:gd name="connsiteY79" fmla="*/ 209420 h 420131"/>
                  <a:gd name="connsiteX80" fmla="*/ 71939 w 410823"/>
                  <a:gd name="connsiteY80" fmla="*/ 218748 h 420131"/>
                  <a:gd name="connsiteX81" fmla="*/ 148132 w 410823"/>
                  <a:gd name="connsiteY81" fmla="*/ 215276 h 420131"/>
                  <a:gd name="connsiteX82" fmla="*/ 196422 w 410823"/>
                  <a:gd name="connsiteY82" fmla="*/ 207495 h 420131"/>
                  <a:gd name="connsiteX83" fmla="*/ 196422 w 410823"/>
                  <a:gd name="connsiteY83" fmla="*/ 224298 h 420131"/>
                  <a:gd name="connsiteX84" fmla="*/ 185392 w 410823"/>
                  <a:gd name="connsiteY84" fmla="*/ 227457 h 420131"/>
                  <a:gd name="connsiteX85" fmla="*/ 196871 w 410823"/>
                  <a:gd name="connsiteY85" fmla="*/ 238875 h 420131"/>
                  <a:gd name="connsiteX86" fmla="*/ 190979 w 410823"/>
                  <a:gd name="connsiteY86" fmla="*/ 252635 h 420131"/>
                  <a:gd name="connsiteX87" fmla="*/ 159026 w 410823"/>
                  <a:gd name="connsiteY87" fmla="*/ 298937 h 420131"/>
                  <a:gd name="connsiteX88" fmla="*/ 140058 w 410823"/>
                  <a:gd name="connsiteY88" fmla="*/ 320187 h 420131"/>
                  <a:gd name="connsiteX89" fmla="*/ 144149 w 410823"/>
                  <a:gd name="connsiteY89" fmla="*/ 327127 h 420131"/>
                  <a:gd name="connsiteX90" fmla="*/ 105256 w 410823"/>
                  <a:gd name="connsiteY90" fmla="*/ 354365 h 420131"/>
                  <a:gd name="connsiteX91" fmla="*/ 79075 w 410823"/>
                  <a:gd name="connsiteY91" fmla="*/ 348570 h 420131"/>
                  <a:gd name="connsiteX92" fmla="*/ 69006 w 410823"/>
                  <a:gd name="connsiteY92" fmla="*/ 331493 h 420131"/>
                  <a:gd name="connsiteX93" fmla="*/ 107899 w 410823"/>
                  <a:gd name="connsiteY93" fmla="*/ 304255 h 420131"/>
                  <a:gd name="connsiteX94" fmla="*/ 120201 w 410823"/>
                  <a:gd name="connsiteY94" fmla="*/ 306977 h 420131"/>
                  <a:gd name="connsiteX95" fmla="*/ 161573 w 410823"/>
                  <a:gd name="connsiteY95" fmla="*/ 259767 h 420131"/>
                  <a:gd name="connsiteX96" fmla="*/ 181198 w 410823"/>
                  <a:gd name="connsiteY96" fmla="*/ 228658 h 420131"/>
                  <a:gd name="connsiteX97" fmla="*/ 179504 w 410823"/>
                  <a:gd name="connsiteY97" fmla="*/ 229143 h 420131"/>
                  <a:gd name="connsiteX98" fmla="*/ 112172 w 410823"/>
                  <a:gd name="connsiteY98" fmla="*/ 237907 h 420131"/>
                  <a:gd name="connsiteX99" fmla="*/ 77579 w 410823"/>
                  <a:gd name="connsiteY99" fmla="*/ 239255 h 420131"/>
                  <a:gd name="connsiteX100" fmla="*/ 75104 w 410823"/>
                  <a:gd name="connsiteY100" fmla="*/ 246088 h 420131"/>
                  <a:gd name="connsiteX101" fmla="*/ 18259 w 410823"/>
                  <a:gd name="connsiteY101" fmla="*/ 238754 h 420131"/>
                  <a:gd name="connsiteX102" fmla="*/ 800 w 410823"/>
                  <a:gd name="connsiteY102" fmla="*/ 218901 h 42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410823" h="420131">
                    <a:moveTo>
                      <a:pt x="213953" y="181253"/>
                    </a:moveTo>
                    <a:lnTo>
                      <a:pt x="219845" y="167493"/>
                    </a:lnTo>
                    <a:cubicBezTo>
                      <a:pt x="227966" y="153344"/>
                      <a:pt x="238777" y="137631"/>
                      <a:pt x="251798" y="121193"/>
                    </a:cubicBezTo>
                    <a:lnTo>
                      <a:pt x="270766" y="99943"/>
                    </a:lnTo>
                    <a:lnTo>
                      <a:pt x="266674" y="93003"/>
                    </a:lnTo>
                    <a:cubicBezTo>
                      <a:pt x="267404" y="79166"/>
                      <a:pt x="284817" y="66971"/>
                      <a:pt x="305567" y="65765"/>
                    </a:cubicBezTo>
                    <a:cubicBezTo>
                      <a:pt x="315942" y="65162"/>
                      <a:pt x="325187" y="67421"/>
                      <a:pt x="331747" y="71559"/>
                    </a:cubicBezTo>
                    <a:cubicBezTo>
                      <a:pt x="338306" y="75698"/>
                      <a:pt x="342181" y="81718"/>
                      <a:pt x="341816" y="88637"/>
                    </a:cubicBezTo>
                    <a:cubicBezTo>
                      <a:pt x="341086" y="102473"/>
                      <a:pt x="323673" y="114668"/>
                      <a:pt x="302923" y="115874"/>
                    </a:cubicBezTo>
                    <a:lnTo>
                      <a:pt x="290622" y="113152"/>
                    </a:lnTo>
                    <a:lnTo>
                      <a:pt x="249250" y="160362"/>
                    </a:lnTo>
                    <a:lnTo>
                      <a:pt x="229623" y="191474"/>
                    </a:lnTo>
                    <a:lnTo>
                      <a:pt x="231320" y="190989"/>
                    </a:lnTo>
                    <a:cubicBezTo>
                      <a:pt x="250486" y="187289"/>
                      <a:pt x="273308" y="184294"/>
                      <a:pt x="298651" y="182225"/>
                    </a:cubicBezTo>
                    <a:lnTo>
                      <a:pt x="333244" y="180877"/>
                    </a:lnTo>
                    <a:lnTo>
                      <a:pt x="335719" y="174044"/>
                    </a:lnTo>
                    <a:cubicBezTo>
                      <a:pt x="348277" y="165944"/>
                      <a:pt x="373727" y="169227"/>
                      <a:pt x="392564" y="181377"/>
                    </a:cubicBezTo>
                    <a:cubicBezTo>
                      <a:pt x="401984" y="187453"/>
                      <a:pt x="407965" y="194595"/>
                      <a:pt x="410023" y="201230"/>
                    </a:cubicBezTo>
                    <a:cubicBezTo>
                      <a:pt x="412080" y="207865"/>
                      <a:pt x="410213" y="213994"/>
                      <a:pt x="403934" y="218044"/>
                    </a:cubicBezTo>
                    <a:cubicBezTo>
                      <a:pt x="391376" y="226144"/>
                      <a:pt x="365925" y="222861"/>
                      <a:pt x="347088" y="210711"/>
                    </a:cubicBezTo>
                    <a:lnTo>
                      <a:pt x="338884" y="201383"/>
                    </a:lnTo>
                    <a:lnTo>
                      <a:pt x="262691" y="204855"/>
                    </a:lnTo>
                    <a:lnTo>
                      <a:pt x="214401" y="212636"/>
                    </a:lnTo>
                    <a:lnTo>
                      <a:pt x="214401" y="195833"/>
                    </a:lnTo>
                    <a:lnTo>
                      <a:pt x="225434" y="192674"/>
                    </a:lnTo>
                    <a:close/>
                    <a:moveTo>
                      <a:pt x="188210" y="385612"/>
                    </a:moveTo>
                    <a:cubicBezTo>
                      <a:pt x="189809" y="374837"/>
                      <a:pt x="194455" y="363240"/>
                      <a:pt x="201771" y="353375"/>
                    </a:cubicBezTo>
                    <a:lnTo>
                      <a:pt x="213005" y="344783"/>
                    </a:lnTo>
                    <a:lnTo>
                      <a:pt x="208823" y="264978"/>
                    </a:lnTo>
                    <a:lnTo>
                      <a:pt x="199453" y="214399"/>
                    </a:lnTo>
                    <a:lnTo>
                      <a:pt x="219689" y="214399"/>
                    </a:lnTo>
                    <a:lnTo>
                      <a:pt x="224343" y="228537"/>
                    </a:lnTo>
                    <a:lnTo>
                      <a:pt x="234222" y="218605"/>
                    </a:lnTo>
                    <a:lnTo>
                      <a:pt x="247982" y="224497"/>
                    </a:lnTo>
                    <a:cubicBezTo>
                      <a:pt x="262132" y="232618"/>
                      <a:pt x="277845" y="243429"/>
                      <a:pt x="294284" y="256450"/>
                    </a:cubicBezTo>
                    <a:lnTo>
                      <a:pt x="315534" y="275419"/>
                    </a:lnTo>
                    <a:lnTo>
                      <a:pt x="322473" y="271328"/>
                    </a:lnTo>
                    <a:cubicBezTo>
                      <a:pt x="336311" y="272057"/>
                      <a:pt x="348505" y="289471"/>
                      <a:pt x="349711" y="310221"/>
                    </a:cubicBezTo>
                    <a:cubicBezTo>
                      <a:pt x="350314" y="320596"/>
                      <a:pt x="348056" y="329840"/>
                      <a:pt x="343917" y="336400"/>
                    </a:cubicBezTo>
                    <a:cubicBezTo>
                      <a:pt x="339779" y="342960"/>
                      <a:pt x="333759" y="346835"/>
                      <a:pt x="326840" y="346469"/>
                    </a:cubicBezTo>
                    <a:cubicBezTo>
                      <a:pt x="313004" y="345739"/>
                      <a:pt x="300808" y="328326"/>
                      <a:pt x="299602" y="307576"/>
                    </a:cubicBezTo>
                    <a:lnTo>
                      <a:pt x="302324" y="295275"/>
                    </a:lnTo>
                    <a:lnTo>
                      <a:pt x="255114" y="253903"/>
                    </a:lnTo>
                    <a:lnTo>
                      <a:pt x="226038" y="235560"/>
                    </a:lnTo>
                    <a:lnTo>
                      <a:pt x="236077" y="302642"/>
                    </a:lnTo>
                    <a:lnTo>
                      <a:pt x="237700" y="338875"/>
                    </a:lnTo>
                    <a:lnTo>
                      <a:pt x="245929" y="341467"/>
                    </a:lnTo>
                    <a:cubicBezTo>
                      <a:pt x="255684" y="354620"/>
                      <a:pt x="251729" y="381277"/>
                      <a:pt x="237097" y="401007"/>
                    </a:cubicBezTo>
                    <a:cubicBezTo>
                      <a:pt x="229780" y="410873"/>
                      <a:pt x="221180" y="417137"/>
                      <a:pt x="213189" y="419293"/>
                    </a:cubicBezTo>
                    <a:cubicBezTo>
                      <a:pt x="205199" y="421448"/>
                      <a:pt x="197817" y="419492"/>
                      <a:pt x="192940" y="412915"/>
                    </a:cubicBezTo>
                    <a:cubicBezTo>
                      <a:pt x="188062" y="406339"/>
                      <a:pt x="186612" y="396386"/>
                      <a:pt x="188210" y="385612"/>
                    </a:cubicBezTo>
                    <a:close/>
                    <a:moveTo>
                      <a:pt x="61111" y="109909"/>
                    </a:moveTo>
                    <a:cubicBezTo>
                      <a:pt x="60508" y="99533"/>
                      <a:pt x="62767" y="90289"/>
                      <a:pt x="66906" y="83729"/>
                    </a:cubicBezTo>
                    <a:cubicBezTo>
                      <a:pt x="71045" y="77169"/>
                      <a:pt x="77064" y="73294"/>
                      <a:pt x="83983" y="73659"/>
                    </a:cubicBezTo>
                    <a:cubicBezTo>
                      <a:pt x="97820" y="74389"/>
                      <a:pt x="110015" y="91802"/>
                      <a:pt x="111221" y="112552"/>
                    </a:cubicBezTo>
                    <a:lnTo>
                      <a:pt x="108499" y="124854"/>
                    </a:lnTo>
                    <a:lnTo>
                      <a:pt x="155709" y="166226"/>
                    </a:lnTo>
                    <a:lnTo>
                      <a:pt x="184789" y="184571"/>
                    </a:lnTo>
                    <a:lnTo>
                      <a:pt x="174749" y="117487"/>
                    </a:lnTo>
                    <a:lnTo>
                      <a:pt x="173126" y="81255"/>
                    </a:lnTo>
                    <a:lnTo>
                      <a:pt x="164898" y="78663"/>
                    </a:lnTo>
                    <a:cubicBezTo>
                      <a:pt x="160021" y="72086"/>
                      <a:pt x="158571" y="62134"/>
                      <a:pt x="160169" y="51360"/>
                    </a:cubicBezTo>
                    <a:cubicBezTo>
                      <a:pt x="161767" y="40585"/>
                      <a:pt x="166414" y="28989"/>
                      <a:pt x="173729" y="19124"/>
                    </a:cubicBezTo>
                    <a:cubicBezTo>
                      <a:pt x="181045" y="9258"/>
                      <a:pt x="189646" y="2994"/>
                      <a:pt x="197636" y="838"/>
                    </a:cubicBezTo>
                    <a:cubicBezTo>
                      <a:pt x="205626" y="-1317"/>
                      <a:pt x="213006" y="639"/>
                      <a:pt x="217884" y="7216"/>
                    </a:cubicBezTo>
                    <a:cubicBezTo>
                      <a:pt x="227638" y="20369"/>
                      <a:pt x="223684" y="47025"/>
                      <a:pt x="209053" y="66755"/>
                    </a:cubicBezTo>
                    <a:lnTo>
                      <a:pt x="197820" y="75347"/>
                    </a:lnTo>
                    <a:lnTo>
                      <a:pt x="202002" y="155151"/>
                    </a:lnTo>
                    <a:lnTo>
                      <a:pt x="211371" y="205728"/>
                    </a:lnTo>
                    <a:lnTo>
                      <a:pt x="191137" y="205728"/>
                    </a:lnTo>
                    <a:lnTo>
                      <a:pt x="186482" y="191590"/>
                    </a:lnTo>
                    <a:lnTo>
                      <a:pt x="176601" y="201524"/>
                    </a:lnTo>
                    <a:lnTo>
                      <a:pt x="162841" y="195632"/>
                    </a:lnTo>
                    <a:cubicBezTo>
                      <a:pt x="148691" y="187511"/>
                      <a:pt x="132977" y="176700"/>
                      <a:pt x="116539" y="163679"/>
                    </a:cubicBezTo>
                    <a:lnTo>
                      <a:pt x="95289" y="144711"/>
                    </a:lnTo>
                    <a:lnTo>
                      <a:pt x="88349" y="148802"/>
                    </a:lnTo>
                    <a:cubicBezTo>
                      <a:pt x="74511" y="148073"/>
                      <a:pt x="62317" y="130659"/>
                      <a:pt x="61111" y="109909"/>
                    </a:cubicBezTo>
                    <a:close/>
                    <a:moveTo>
                      <a:pt x="800" y="218901"/>
                    </a:moveTo>
                    <a:cubicBezTo>
                      <a:pt x="-1257" y="212266"/>
                      <a:pt x="610" y="206137"/>
                      <a:pt x="6889" y="202086"/>
                    </a:cubicBezTo>
                    <a:cubicBezTo>
                      <a:pt x="19447" y="193986"/>
                      <a:pt x="44898" y="197269"/>
                      <a:pt x="63735" y="209420"/>
                    </a:cubicBezTo>
                    <a:lnTo>
                      <a:pt x="71939" y="218748"/>
                    </a:lnTo>
                    <a:lnTo>
                      <a:pt x="148132" y="215276"/>
                    </a:lnTo>
                    <a:lnTo>
                      <a:pt x="196422" y="207495"/>
                    </a:lnTo>
                    <a:lnTo>
                      <a:pt x="196422" y="224298"/>
                    </a:lnTo>
                    <a:lnTo>
                      <a:pt x="185392" y="227457"/>
                    </a:lnTo>
                    <a:lnTo>
                      <a:pt x="196871" y="238875"/>
                    </a:lnTo>
                    <a:lnTo>
                      <a:pt x="190979" y="252635"/>
                    </a:lnTo>
                    <a:cubicBezTo>
                      <a:pt x="182858" y="266785"/>
                      <a:pt x="172047" y="282499"/>
                      <a:pt x="159026" y="298937"/>
                    </a:cubicBezTo>
                    <a:lnTo>
                      <a:pt x="140058" y="320187"/>
                    </a:lnTo>
                    <a:lnTo>
                      <a:pt x="144149" y="327127"/>
                    </a:lnTo>
                    <a:cubicBezTo>
                      <a:pt x="143420" y="340965"/>
                      <a:pt x="126006" y="353159"/>
                      <a:pt x="105256" y="354365"/>
                    </a:cubicBezTo>
                    <a:cubicBezTo>
                      <a:pt x="94880" y="354968"/>
                      <a:pt x="85636" y="352709"/>
                      <a:pt x="79075" y="348570"/>
                    </a:cubicBezTo>
                    <a:cubicBezTo>
                      <a:pt x="72516" y="344431"/>
                      <a:pt x="68641" y="338412"/>
                      <a:pt x="69006" y="331493"/>
                    </a:cubicBezTo>
                    <a:cubicBezTo>
                      <a:pt x="69736" y="317656"/>
                      <a:pt x="87149" y="305461"/>
                      <a:pt x="107899" y="304255"/>
                    </a:cubicBezTo>
                    <a:lnTo>
                      <a:pt x="120201" y="306977"/>
                    </a:lnTo>
                    <a:lnTo>
                      <a:pt x="161573" y="259767"/>
                    </a:lnTo>
                    <a:lnTo>
                      <a:pt x="181198" y="228658"/>
                    </a:lnTo>
                    <a:lnTo>
                      <a:pt x="179504" y="229143"/>
                    </a:lnTo>
                    <a:cubicBezTo>
                      <a:pt x="160337" y="232843"/>
                      <a:pt x="137515" y="235838"/>
                      <a:pt x="112172" y="237907"/>
                    </a:cubicBezTo>
                    <a:lnTo>
                      <a:pt x="77579" y="239255"/>
                    </a:lnTo>
                    <a:lnTo>
                      <a:pt x="75104" y="246088"/>
                    </a:lnTo>
                    <a:cubicBezTo>
                      <a:pt x="62546" y="254189"/>
                      <a:pt x="37096" y="250905"/>
                      <a:pt x="18259" y="238754"/>
                    </a:cubicBezTo>
                    <a:cubicBezTo>
                      <a:pt x="8839" y="232679"/>
                      <a:pt x="2858" y="225537"/>
                      <a:pt x="800" y="218901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483DC8B9-8334-4DC8-8213-5368CEF31191}"/>
              </a:ext>
            </a:extLst>
          </p:cNvPr>
          <p:cNvGrpSpPr/>
          <p:nvPr/>
        </p:nvGrpSpPr>
        <p:grpSpPr>
          <a:xfrm>
            <a:off x="3797324" y="1162760"/>
            <a:ext cx="2369165" cy="2134948"/>
            <a:chOff x="2476762" y="2155056"/>
            <a:chExt cx="2571113" cy="2316931"/>
          </a:xfrm>
        </p:grpSpPr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C125A4C7-BF04-4222-A789-300B5FA5C5CB}"/>
                </a:ext>
              </a:extLst>
            </p:cNvPr>
            <p:cNvSpPr/>
            <p:nvPr/>
          </p:nvSpPr>
          <p:spPr>
            <a:xfrm rot="10800000">
              <a:off x="3815327" y="3875580"/>
              <a:ext cx="438047" cy="478658"/>
            </a:xfrm>
            <a:custGeom>
              <a:avLst/>
              <a:gdLst>
                <a:gd name="connsiteX0" fmla="*/ 190500 w 642892"/>
                <a:gd name="connsiteY0" fmla="*/ 624105 h 624105"/>
                <a:gd name="connsiteX1" fmla="*/ 0 w 642892"/>
                <a:gd name="connsiteY1" fmla="*/ 624105 h 624105"/>
                <a:gd name="connsiteX2" fmla="*/ 45723 w 642892"/>
                <a:gd name="connsiteY2" fmla="*/ 184780 h 624105"/>
                <a:gd name="connsiteX3" fmla="*/ 36289 w 642892"/>
                <a:gd name="connsiteY3" fmla="*/ 178960 h 624105"/>
                <a:gd name="connsiteX4" fmla="*/ 28574 w 642892"/>
                <a:gd name="connsiteY4" fmla="*/ 163063 h 624105"/>
                <a:gd name="connsiteX5" fmla="*/ 88538 w 642892"/>
                <a:gd name="connsiteY5" fmla="*/ 125431 h 624105"/>
                <a:gd name="connsiteX6" fmla="*/ 92669 w 642892"/>
                <a:gd name="connsiteY6" fmla="*/ 125084 h 624105"/>
                <a:gd name="connsiteX7" fmla="*/ 129050 w 642892"/>
                <a:gd name="connsiteY7" fmla="*/ 101216 h 624105"/>
                <a:gd name="connsiteX8" fmla="*/ 364721 w 642892"/>
                <a:gd name="connsiteY8" fmla="*/ 9399 h 624105"/>
                <a:gd name="connsiteX9" fmla="*/ 538257 w 642892"/>
                <a:gd name="connsiteY9" fmla="*/ 48907 h 624105"/>
                <a:gd name="connsiteX10" fmla="*/ 526674 w 642892"/>
                <a:gd name="connsiteY10" fmla="*/ 83528 h 624105"/>
                <a:gd name="connsiteX11" fmla="*/ 504250 w 642892"/>
                <a:gd name="connsiteY11" fmla="*/ 106352 h 624105"/>
                <a:gd name="connsiteX12" fmla="*/ 536276 w 642892"/>
                <a:gd name="connsiteY12" fmla="*/ 110655 h 624105"/>
                <a:gd name="connsiteX13" fmla="*/ 639664 w 642892"/>
                <a:gd name="connsiteY13" fmla="*/ 193096 h 624105"/>
                <a:gd name="connsiteX14" fmla="*/ 567675 w 642892"/>
                <a:gd name="connsiteY14" fmla="*/ 245704 h 624105"/>
                <a:gd name="connsiteX15" fmla="*/ 513714 w 642892"/>
                <a:gd name="connsiteY15" fmla="*/ 255908 h 624105"/>
                <a:gd name="connsiteX16" fmla="*/ 532856 w 642892"/>
                <a:gd name="connsiteY16" fmla="*/ 278218 h 624105"/>
                <a:gd name="connsiteX17" fmla="*/ 528602 w 642892"/>
                <a:gd name="connsiteY17" fmla="*/ 306575 h 624105"/>
                <a:gd name="connsiteX18" fmla="*/ 456940 w 642892"/>
                <a:gd name="connsiteY18" fmla="*/ 336074 h 624105"/>
                <a:gd name="connsiteX19" fmla="*/ 346173 w 642892"/>
                <a:gd name="connsiteY19" fmla="*/ 322540 h 624105"/>
                <a:gd name="connsiteX20" fmla="*/ 197107 w 642892"/>
                <a:gd name="connsiteY20" fmla="*/ 268692 h 624105"/>
                <a:gd name="connsiteX21" fmla="*/ 151256 w 642892"/>
                <a:gd name="connsiteY21" fmla="*/ 247034 h 624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42892" h="624105">
                  <a:moveTo>
                    <a:pt x="190500" y="624105"/>
                  </a:moveTo>
                  <a:lnTo>
                    <a:pt x="0" y="624105"/>
                  </a:lnTo>
                  <a:lnTo>
                    <a:pt x="45723" y="184780"/>
                  </a:lnTo>
                  <a:lnTo>
                    <a:pt x="36289" y="178960"/>
                  </a:lnTo>
                  <a:cubicBezTo>
                    <a:pt x="31321" y="174074"/>
                    <a:pt x="28574" y="168702"/>
                    <a:pt x="28574" y="163063"/>
                  </a:cubicBezTo>
                  <a:cubicBezTo>
                    <a:pt x="28574" y="146145"/>
                    <a:pt x="53300" y="131631"/>
                    <a:pt x="88538" y="125431"/>
                  </a:cubicBezTo>
                  <a:lnTo>
                    <a:pt x="92669" y="125084"/>
                  </a:lnTo>
                  <a:lnTo>
                    <a:pt x="129050" y="101216"/>
                  </a:lnTo>
                  <a:cubicBezTo>
                    <a:pt x="205694" y="59673"/>
                    <a:pt x="310574" y="22320"/>
                    <a:pt x="364721" y="9399"/>
                  </a:cubicBezTo>
                  <a:cubicBezTo>
                    <a:pt x="447230" y="-10289"/>
                    <a:pt x="540498" y="59"/>
                    <a:pt x="538257" y="48907"/>
                  </a:cubicBezTo>
                  <a:cubicBezTo>
                    <a:pt x="537697" y="61119"/>
                    <a:pt x="533677" y="72707"/>
                    <a:pt x="526674" y="83528"/>
                  </a:cubicBezTo>
                  <a:lnTo>
                    <a:pt x="504250" y="106352"/>
                  </a:lnTo>
                  <a:lnTo>
                    <a:pt x="536276" y="110655"/>
                  </a:lnTo>
                  <a:cubicBezTo>
                    <a:pt x="605042" y="125949"/>
                    <a:pt x="656544" y="156748"/>
                    <a:pt x="639664" y="193096"/>
                  </a:cubicBezTo>
                  <a:cubicBezTo>
                    <a:pt x="628409" y="217327"/>
                    <a:pt x="602852" y="234865"/>
                    <a:pt x="567675" y="245704"/>
                  </a:cubicBezTo>
                  <a:lnTo>
                    <a:pt x="513714" y="255908"/>
                  </a:lnTo>
                  <a:lnTo>
                    <a:pt x="532856" y="278218"/>
                  </a:lnTo>
                  <a:cubicBezTo>
                    <a:pt x="536906" y="288125"/>
                    <a:pt x="535986" y="297791"/>
                    <a:pt x="528602" y="306575"/>
                  </a:cubicBezTo>
                  <a:cubicBezTo>
                    <a:pt x="513833" y="324145"/>
                    <a:pt x="488646" y="333695"/>
                    <a:pt x="456940" y="336074"/>
                  </a:cubicBezTo>
                  <a:cubicBezTo>
                    <a:pt x="425234" y="338452"/>
                    <a:pt x="387011" y="333659"/>
                    <a:pt x="346173" y="322540"/>
                  </a:cubicBezTo>
                  <a:cubicBezTo>
                    <a:pt x="310439" y="312812"/>
                    <a:pt x="253003" y="292571"/>
                    <a:pt x="197107" y="268692"/>
                  </a:cubicBezTo>
                  <a:lnTo>
                    <a:pt x="151256" y="24703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51E489BC-3853-48B4-90B8-610EDA3C18BF}"/>
                </a:ext>
              </a:extLst>
            </p:cNvPr>
            <p:cNvSpPr/>
            <p:nvPr/>
          </p:nvSpPr>
          <p:spPr>
            <a:xfrm rot="10800000">
              <a:off x="4000601" y="3899085"/>
              <a:ext cx="438047" cy="572902"/>
            </a:xfrm>
            <a:custGeom>
              <a:avLst/>
              <a:gdLst>
                <a:gd name="connsiteX0" fmla="*/ 190500 w 642892"/>
                <a:gd name="connsiteY0" fmla="*/ 624105 h 624105"/>
                <a:gd name="connsiteX1" fmla="*/ 0 w 642892"/>
                <a:gd name="connsiteY1" fmla="*/ 624105 h 624105"/>
                <a:gd name="connsiteX2" fmla="*/ 45723 w 642892"/>
                <a:gd name="connsiteY2" fmla="*/ 184780 h 624105"/>
                <a:gd name="connsiteX3" fmla="*/ 36289 w 642892"/>
                <a:gd name="connsiteY3" fmla="*/ 178960 h 624105"/>
                <a:gd name="connsiteX4" fmla="*/ 28574 w 642892"/>
                <a:gd name="connsiteY4" fmla="*/ 163063 h 624105"/>
                <a:gd name="connsiteX5" fmla="*/ 88538 w 642892"/>
                <a:gd name="connsiteY5" fmla="*/ 125431 h 624105"/>
                <a:gd name="connsiteX6" fmla="*/ 92669 w 642892"/>
                <a:gd name="connsiteY6" fmla="*/ 125084 h 624105"/>
                <a:gd name="connsiteX7" fmla="*/ 129050 w 642892"/>
                <a:gd name="connsiteY7" fmla="*/ 101216 h 624105"/>
                <a:gd name="connsiteX8" fmla="*/ 364721 w 642892"/>
                <a:gd name="connsiteY8" fmla="*/ 9399 h 624105"/>
                <a:gd name="connsiteX9" fmla="*/ 538257 w 642892"/>
                <a:gd name="connsiteY9" fmla="*/ 48907 h 624105"/>
                <a:gd name="connsiteX10" fmla="*/ 526674 w 642892"/>
                <a:gd name="connsiteY10" fmla="*/ 83528 h 624105"/>
                <a:gd name="connsiteX11" fmla="*/ 504250 w 642892"/>
                <a:gd name="connsiteY11" fmla="*/ 106352 h 624105"/>
                <a:gd name="connsiteX12" fmla="*/ 536276 w 642892"/>
                <a:gd name="connsiteY12" fmla="*/ 110655 h 624105"/>
                <a:gd name="connsiteX13" fmla="*/ 639664 w 642892"/>
                <a:gd name="connsiteY13" fmla="*/ 193096 h 624105"/>
                <a:gd name="connsiteX14" fmla="*/ 567675 w 642892"/>
                <a:gd name="connsiteY14" fmla="*/ 245704 h 624105"/>
                <a:gd name="connsiteX15" fmla="*/ 513714 w 642892"/>
                <a:gd name="connsiteY15" fmla="*/ 255908 h 624105"/>
                <a:gd name="connsiteX16" fmla="*/ 532856 w 642892"/>
                <a:gd name="connsiteY16" fmla="*/ 278218 h 624105"/>
                <a:gd name="connsiteX17" fmla="*/ 528602 w 642892"/>
                <a:gd name="connsiteY17" fmla="*/ 306575 h 624105"/>
                <a:gd name="connsiteX18" fmla="*/ 456940 w 642892"/>
                <a:gd name="connsiteY18" fmla="*/ 336074 h 624105"/>
                <a:gd name="connsiteX19" fmla="*/ 346173 w 642892"/>
                <a:gd name="connsiteY19" fmla="*/ 322540 h 624105"/>
                <a:gd name="connsiteX20" fmla="*/ 197107 w 642892"/>
                <a:gd name="connsiteY20" fmla="*/ 268692 h 624105"/>
                <a:gd name="connsiteX21" fmla="*/ 151256 w 642892"/>
                <a:gd name="connsiteY21" fmla="*/ 247034 h 624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42892" h="624105">
                  <a:moveTo>
                    <a:pt x="190500" y="624105"/>
                  </a:moveTo>
                  <a:lnTo>
                    <a:pt x="0" y="624105"/>
                  </a:lnTo>
                  <a:lnTo>
                    <a:pt x="45723" y="184780"/>
                  </a:lnTo>
                  <a:lnTo>
                    <a:pt x="36289" y="178960"/>
                  </a:lnTo>
                  <a:cubicBezTo>
                    <a:pt x="31321" y="174074"/>
                    <a:pt x="28574" y="168702"/>
                    <a:pt x="28574" y="163063"/>
                  </a:cubicBezTo>
                  <a:cubicBezTo>
                    <a:pt x="28574" y="146145"/>
                    <a:pt x="53300" y="131631"/>
                    <a:pt x="88538" y="125431"/>
                  </a:cubicBezTo>
                  <a:lnTo>
                    <a:pt x="92669" y="125084"/>
                  </a:lnTo>
                  <a:lnTo>
                    <a:pt x="129050" y="101216"/>
                  </a:lnTo>
                  <a:cubicBezTo>
                    <a:pt x="205694" y="59673"/>
                    <a:pt x="310574" y="22320"/>
                    <a:pt x="364721" y="9399"/>
                  </a:cubicBezTo>
                  <a:cubicBezTo>
                    <a:pt x="447230" y="-10289"/>
                    <a:pt x="540498" y="59"/>
                    <a:pt x="538257" y="48907"/>
                  </a:cubicBezTo>
                  <a:cubicBezTo>
                    <a:pt x="537697" y="61119"/>
                    <a:pt x="533677" y="72707"/>
                    <a:pt x="526674" y="83528"/>
                  </a:cubicBezTo>
                  <a:lnTo>
                    <a:pt x="504250" y="106352"/>
                  </a:lnTo>
                  <a:lnTo>
                    <a:pt x="536276" y="110655"/>
                  </a:lnTo>
                  <a:cubicBezTo>
                    <a:pt x="605042" y="125949"/>
                    <a:pt x="656544" y="156748"/>
                    <a:pt x="639664" y="193096"/>
                  </a:cubicBezTo>
                  <a:cubicBezTo>
                    <a:pt x="628409" y="217327"/>
                    <a:pt x="602852" y="234865"/>
                    <a:pt x="567675" y="245704"/>
                  </a:cubicBezTo>
                  <a:lnTo>
                    <a:pt x="513714" y="255908"/>
                  </a:lnTo>
                  <a:lnTo>
                    <a:pt x="532856" y="278218"/>
                  </a:lnTo>
                  <a:cubicBezTo>
                    <a:pt x="536906" y="288125"/>
                    <a:pt x="535986" y="297791"/>
                    <a:pt x="528602" y="306575"/>
                  </a:cubicBezTo>
                  <a:cubicBezTo>
                    <a:pt x="513833" y="324145"/>
                    <a:pt x="488646" y="333695"/>
                    <a:pt x="456940" y="336074"/>
                  </a:cubicBezTo>
                  <a:cubicBezTo>
                    <a:pt x="425234" y="338452"/>
                    <a:pt x="387011" y="333659"/>
                    <a:pt x="346173" y="322540"/>
                  </a:cubicBezTo>
                  <a:cubicBezTo>
                    <a:pt x="310439" y="312812"/>
                    <a:pt x="253003" y="292571"/>
                    <a:pt x="197107" y="268692"/>
                  </a:cubicBezTo>
                  <a:lnTo>
                    <a:pt x="151256" y="24703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79DB2BD1-FBFA-43B9-89DA-D2FDD54D0058}"/>
                </a:ext>
              </a:extLst>
            </p:cNvPr>
            <p:cNvSpPr/>
            <p:nvPr/>
          </p:nvSpPr>
          <p:spPr>
            <a:xfrm>
              <a:off x="2786660" y="2155056"/>
              <a:ext cx="2261215" cy="1876428"/>
            </a:xfrm>
            <a:custGeom>
              <a:avLst/>
              <a:gdLst>
                <a:gd name="connsiteX0" fmla="*/ 437280 w 2261215"/>
                <a:gd name="connsiteY0" fmla="*/ 617 h 1731549"/>
                <a:gd name="connsiteX1" fmla="*/ 587571 w 2261215"/>
                <a:gd name="connsiteY1" fmla="*/ 74173 h 1731549"/>
                <a:gd name="connsiteX2" fmla="*/ 549189 w 2261215"/>
                <a:gd name="connsiteY2" fmla="*/ 77093 h 1731549"/>
                <a:gd name="connsiteX3" fmla="*/ 581354 w 2261215"/>
                <a:gd name="connsiteY3" fmla="*/ 92525 h 1731549"/>
                <a:gd name="connsiteX4" fmla="*/ 604240 w 2261215"/>
                <a:gd name="connsiteY4" fmla="*/ 128942 h 1731549"/>
                <a:gd name="connsiteX5" fmla="*/ 582915 w 2261215"/>
                <a:gd name="connsiteY5" fmla="*/ 130564 h 1731549"/>
                <a:gd name="connsiteX6" fmla="*/ 584511 w 2261215"/>
                <a:gd name="connsiteY6" fmla="*/ 132267 h 1731549"/>
                <a:gd name="connsiteX7" fmla="*/ 639084 w 2261215"/>
                <a:gd name="connsiteY7" fmla="*/ 289488 h 1731549"/>
                <a:gd name="connsiteX8" fmla="*/ 637280 w 2261215"/>
                <a:gd name="connsiteY8" fmla="*/ 330528 h 1731549"/>
                <a:gd name="connsiteX9" fmla="*/ 602216 w 2261215"/>
                <a:gd name="connsiteY9" fmla="*/ 677257 h 1731549"/>
                <a:gd name="connsiteX10" fmla="*/ 561030 w 2261215"/>
                <a:gd name="connsiteY10" fmla="*/ 825073 h 1731549"/>
                <a:gd name="connsiteX11" fmla="*/ 583459 w 2261215"/>
                <a:gd name="connsiteY11" fmla="*/ 824846 h 1731549"/>
                <a:gd name="connsiteX12" fmla="*/ 693057 w 2261215"/>
                <a:gd name="connsiteY12" fmla="*/ 770302 h 1731549"/>
                <a:gd name="connsiteX13" fmla="*/ 1231636 w 2261215"/>
                <a:gd name="connsiteY13" fmla="*/ 671072 h 1731549"/>
                <a:gd name="connsiteX14" fmla="*/ 1750473 w 2261215"/>
                <a:gd name="connsiteY14" fmla="*/ 798081 h 1731549"/>
                <a:gd name="connsiteX15" fmla="*/ 1804432 w 2261215"/>
                <a:gd name="connsiteY15" fmla="*/ 829522 h 1731549"/>
                <a:gd name="connsiteX16" fmla="*/ 1871365 w 2261215"/>
                <a:gd name="connsiteY16" fmla="*/ 837046 h 1731549"/>
                <a:gd name="connsiteX17" fmla="*/ 2194915 w 2261215"/>
                <a:gd name="connsiteY17" fmla="*/ 1013814 h 1731549"/>
                <a:gd name="connsiteX18" fmla="*/ 2121582 w 2261215"/>
                <a:gd name="connsiteY18" fmla="*/ 1008805 h 1731549"/>
                <a:gd name="connsiteX19" fmla="*/ 2126797 w 2261215"/>
                <a:gd name="connsiteY19" fmla="*/ 1012285 h 1731549"/>
                <a:gd name="connsiteX20" fmla="*/ 2168428 w 2261215"/>
                <a:gd name="connsiteY20" fmla="*/ 1086959 h 1731549"/>
                <a:gd name="connsiteX21" fmla="*/ 2115642 w 2261215"/>
                <a:gd name="connsiteY21" fmla="*/ 1083353 h 1731549"/>
                <a:gd name="connsiteX22" fmla="*/ 2128516 w 2261215"/>
                <a:gd name="connsiteY22" fmla="*/ 1098462 h 1731549"/>
                <a:gd name="connsiteX23" fmla="*/ 2150378 w 2261215"/>
                <a:gd name="connsiteY23" fmla="*/ 1134618 h 1731549"/>
                <a:gd name="connsiteX24" fmla="*/ 2213520 w 2261215"/>
                <a:gd name="connsiteY24" fmla="*/ 1110640 h 1731549"/>
                <a:gd name="connsiteX25" fmla="*/ 2217993 w 2261215"/>
                <a:gd name="connsiteY25" fmla="*/ 1168918 h 1731549"/>
                <a:gd name="connsiteX26" fmla="*/ 2209821 w 2261215"/>
                <a:gd name="connsiteY26" fmla="*/ 1199461 h 1731549"/>
                <a:gd name="connsiteX27" fmla="*/ 2255857 w 2261215"/>
                <a:gd name="connsiteY27" fmla="*/ 1181979 h 1731549"/>
                <a:gd name="connsiteX28" fmla="*/ 1919560 w 2261215"/>
                <a:gd name="connsiteY28" fmla="*/ 1561212 h 1731549"/>
                <a:gd name="connsiteX29" fmla="*/ 1916851 w 2261215"/>
                <a:gd name="connsiteY29" fmla="*/ 1562098 h 1731549"/>
                <a:gd name="connsiteX30" fmla="*/ 1787471 w 2261215"/>
                <a:gd name="connsiteY30" fmla="*/ 1624872 h 1731549"/>
                <a:gd name="connsiteX31" fmla="*/ 1225558 w 2261215"/>
                <a:gd name="connsiteY31" fmla="*/ 1731522 h 1731549"/>
                <a:gd name="connsiteX32" fmla="*/ 147263 w 2261215"/>
                <a:gd name="connsiteY32" fmla="*/ 1044780 h 1731549"/>
                <a:gd name="connsiteX33" fmla="*/ 217415 w 2261215"/>
                <a:gd name="connsiteY33" fmla="*/ 830680 h 1731549"/>
                <a:gd name="connsiteX34" fmla="*/ 279009 w 2261215"/>
                <a:gd name="connsiteY34" fmla="*/ 600367 h 1731549"/>
                <a:gd name="connsiteX35" fmla="*/ 285077 w 2261215"/>
                <a:gd name="connsiteY35" fmla="*/ 564565 h 1731549"/>
                <a:gd name="connsiteX36" fmla="*/ 195161 w 2261215"/>
                <a:gd name="connsiteY36" fmla="*/ 548590 h 1731549"/>
                <a:gd name="connsiteX37" fmla="*/ 0 w 2261215"/>
                <a:gd name="connsiteY37" fmla="*/ 289488 h 1731549"/>
                <a:gd name="connsiteX38" fmla="*/ 319542 w 2261215"/>
                <a:gd name="connsiteY38" fmla="*/ 8288 h 1731549"/>
                <a:gd name="connsiteX39" fmla="*/ 326511 w 2261215"/>
                <a:gd name="connsiteY39" fmla="*/ 9215 h 1731549"/>
                <a:gd name="connsiteX40" fmla="*/ 348163 w 2261215"/>
                <a:gd name="connsiteY40" fmla="*/ 4386 h 1731549"/>
                <a:gd name="connsiteX41" fmla="*/ 437280 w 2261215"/>
                <a:gd name="connsiteY41" fmla="*/ 617 h 1731549"/>
                <a:gd name="connsiteX0" fmla="*/ 437280 w 2261215"/>
                <a:gd name="connsiteY0" fmla="*/ 617 h 1731549"/>
                <a:gd name="connsiteX1" fmla="*/ 587571 w 2261215"/>
                <a:gd name="connsiteY1" fmla="*/ 74173 h 1731549"/>
                <a:gd name="connsiteX2" fmla="*/ 549189 w 2261215"/>
                <a:gd name="connsiteY2" fmla="*/ 77093 h 1731549"/>
                <a:gd name="connsiteX3" fmla="*/ 581354 w 2261215"/>
                <a:gd name="connsiteY3" fmla="*/ 92525 h 1731549"/>
                <a:gd name="connsiteX4" fmla="*/ 604240 w 2261215"/>
                <a:gd name="connsiteY4" fmla="*/ 128942 h 1731549"/>
                <a:gd name="connsiteX5" fmla="*/ 582915 w 2261215"/>
                <a:gd name="connsiteY5" fmla="*/ 130564 h 1731549"/>
                <a:gd name="connsiteX6" fmla="*/ 584511 w 2261215"/>
                <a:gd name="connsiteY6" fmla="*/ 132267 h 1731549"/>
                <a:gd name="connsiteX7" fmla="*/ 639084 w 2261215"/>
                <a:gd name="connsiteY7" fmla="*/ 289488 h 1731549"/>
                <a:gd name="connsiteX8" fmla="*/ 637280 w 2261215"/>
                <a:gd name="connsiteY8" fmla="*/ 330528 h 1731549"/>
                <a:gd name="connsiteX9" fmla="*/ 602216 w 2261215"/>
                <a:gd name="connsiteY9" fmla="*/ 677257 h 1731549"/>
                <a:gd name="connsiteX10" fmla="*/ 561030 w 2261215"/>
                <a:gd name="connsiteY10" fmla="*/ 825073 h 1731549"/>
                <a:gd name="connsiteX11" fmla="*/ 583459 w 2261215"/>
                <a:gd name="connsiteY11" fmla="*/ 824846 h 1731549"/>
                <a:gd name="connsiteX12" fmla="*/ 693057 w 2261215"/>
                <a:gd name="connsiteY12" fmla="*/ 770302 h 1731549"/>
                <a:gd name="connsiteX13" fmla="*/ 1231636 w 2261215"/>
                <a:gd name="connsiteY13" fmla="*/ 671072 h 1731549"/>
                <a:gd name="connsiteX14" fmla="*/ 1750473 w 2261215"/>
                <a:gd name="connsiteY14" fmla="*/ 798081 h 1731549"/>
                <a:gd name="connsiteX15" fmla="*/ 1804432 w 2261215"/>
                <a:gd name="connsiteY15" fmla="*/ 829522 h 1731549"/>
                <a:gd name="connsiteX16" fmla="*/ 1871365 w 2261215"/>
                <a:gd name="connsiteY16" fmla="*/ 837046 h 1731549"/>
                <a:gd name="connsiteX17" fmla="*/ 2194915 w 2261215"/>
                <a:gd name="connsiteY17" fmla="*/ 1013814 h 1731549"/>
                <a:gd name="connsiteX18" fmla="*/ 2121582 w 2261215"/>
                <a:gd name="connsiteY18" fmla="*/ 1008805 h 1731549"/>
                <a:gd name="connsiteX19" fmla="*/ 2126797 w 2261215"/>
                <a:gd name="connsiteY19" fmla="*/ 1012285 h 1731549"/>
                <a:gd name="connsiteX20" fmla="*/ 2168428 w 2261215"/>
                <a:gd name="connsiteY20" fmla="*/ 1086959 h 1731549"/>
                <a:gd name="connsiteX21" fmla="*/ 2115642 w 2261215"/>
                <a:gd name="connsiteY21" fmla="*/ 1083353 h 1731549"/>
                <a:gd name="connsiteX22" fmla="*/ 2128516 w 2261215"/>
                <a:gd name="connsiteY22" fmla="*/ 1098462 h 1731549"/>
                <a:gd name="connsiteX23" fmla="*/ 2150378 w 2261215"/>
                <a:gd name="connsiteY23" fmla="*/ 1134618 h 1731549"/>
                <a:gd name="connsiteX24" fmla="*/ 2213520 w 2261215"/>
                <a:gd name="connsiteY24" fmla="*/ 1110640 h 1731549"/>
                <a:gd name="connsiteX25" fmla="*/ 2217993 w 2261215"/>
                <a:gd name="connsiteY25" fmla="*/ 1168918 h 1731549"/>
                <a:gd name="connsiteX26" fmla="*/ 2209821 w 2261215"/>
                <a:gd name="connsiteY26" fmla="*/ 1199461 h 1731549"/>
                <a:gd name="connsiteX27" fmla="*/ 2255857 w 2261215"/>
                <a:gd name="connsiteY27" fmla="*/ 1181979 h 1731549"/>
                <a:gd name="connsiteX28" fmla="*/ 1919560 w 2261215"/>
                <a:gd name="connsiteY28" fmla="*/ 1561212 h 1731549"/>
                <a:gd name="connsiteX29" fmla="*/ 1916851 w 2261215"/>
                <a:gd name="connsiteY29" fmla="*/ 1562098 h 1731549"/>
                <a:gd name="connsiteX30" fmla="*/ 1787471 w 2261215"/>
                <a:gd name="connsiteY30" fmla="*/ 1624872 h 1731549"/>
                <a:gd name="connsiteX31" fmla="*/ 1225558 w 2261215"/>
                <a:gd name="connsiteY31" fmla="*/ 1731522 h 1731549"/>
                <a:gd name="connsiteX32" fmla="*/ 147263 w 2261215"/>
                <a:gd name="connsiteY32" fmla="*/ 1044780 h 1731549"/>
                <a:gd name="connsiteX33" fmla="*/ 217415 w 2261215"/>
                <a:gd name="connsiteY33" fmla="*/ 830680 h 1731549"/>
                <a:gd name="connsiteX34" fmla="*/ 279009 w 2261215"/>
                <a:gd name="connsiteY34" fmla="*/ 600367 h 1731549"/>
                <a:gd name="connsiteX35" fmla="*/ 285077 w 2261215"/>
                <a:gd name="connsiteY35" fmla="*/ 564565 h 1731549"/>
                <a:gd name="connsiteX36" fmla="*/ 195161 w 2261215"/>
                <a:gd name="connsiteY36" fmla="*/ 548590 h 1731549"/>
                <a:gd name="connsiteX37" fmla="*/ 0 w 2261215"/>
                <a:gd name="connsiteY37" fmla="*/ 289488 h 1731549"/>
                <a:gd name="connsiteX38" fmla="*/ 319542 w 2261215"/>
                <a:gd name="connsiteY38" fmla="*/ 8288 h 1731549"/>
                <a:gd name="connsiteX39" fmla="*/ 326511 w 2261215"/>
                <a:gd name="connsiteY39" fmla="*/ 9215 h 1731549"/>
                <a:gd name="connsiteX40" fmla="*/ 348163 w 2261215"/>
                <a:gd name="connsiteY40" fmla="*/ 4386 h 1731549"/>
                <a:gd name="connsiteX41" fmla="*/ 437280 w 2261215"/>
                <a:gd name="connsiteY41" fmla="*/ 617 h 1731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261215" h="1731549">
                  <a:moveTo>
                    <a:pt x="437280" y="617"/>
                  </a:moveTo>
                  <a:cubicBezTo>
                    <a:pt x="520493" y="5043"/>
                    <a:pt x="582142" y="32929"/>
                    <a:pt x="587571" y="74173"/>
                  </a:cubicBezTo>
                  <a:lnTo>
                    <a:pt x="549189" y="77093"/>
                  </a:lnTo>
                  <a:lnTo>
                    <a:pt x="581354" y="92525"/>
                  </a:lnTo>
                  <a:cubicBezTo>
                    <a:pt x="594374" y="102930"/>
                    <a:pt x="602430" y="115194"/>
                    <a:pt x="604240" y="128942"/>
                  </a:cubicBezTo>
                  <a:lnTo>
                    <a:pt x="582915" y="130564"/>
                  </a:lnTo>
                  <a:lnTo>
                    <a:pt x="584511" y="132267"/>
                  </a:lnTo>
                  <a:cubicBezTo>
                    <a:pt x="618966" y="177147"/>
                    <a:pt x="639084" y="231250"/>
                    <a:pt x="639084" y="289488"/>
                  </a:cubicBezTo>
                  <a:cubicBezTo>
                    <a:pt x="638483" y="303168"/>
                    <a:pt x="637881" y="316848"/>
                    <a:pt x="637280" y="330528"/>
                  </a:cubicBezTo>
                  <a:cubicBezTo>
                    <a:pt x="639460" y="440180"/>
                    <a:pt x="628309" y="557515"/>
                    <a:pt x="602216" y="677257"/>
                  </a:cubicBezTo>
                  <a:lnTo>
                    <a:pt x="561030" y="825073"/>
                  </a:lnTo>
                  <a:lnTo>
                    <a:pt x="583459" y="824846"/>
                  </a:lnTo>
                  <a:lnTo>
                    <a:pt x="693057" y="770302"/>
                  </a:lnTo>
                  <a:cubicBezTo>
                    <a:pt x="846798" y="707653"/>
                    <a:pt x="1032134" y="671072"/>
                    <a:pt x="1231636" y="671072"/>
                  </a:cubicBezTo>
                  <a:cubicBezTo>
                    <a:pt x="1422565" y="671072"/>
                    <a:pt x="1600651" y="723144"/>
                    <a:pt x="1750473" y="798081"/>
                  </a:cubicBezTo>
                  <a:lnTo>
                    <a:pt x="1804432" y="829522"/>
                  </a:lnTo>
                  <a:lnTo>
                    <a:pt x="1871365" y="837046"/>
                  </a:lnTo>
                  <a:cubicBezTo>
                    <a:pt x="2061502" y="866170"/>
                    <a:pt x="2194915" y="934349"/>
                    <a:pt x="2194915" y="1013814"/>
                  </a:cubicBezTo>
                  <a:lnTo>
                    <a:pt x="2121582" y="1008805"/>
                  </a:lnTo>
                  <a:lnTo>
                    <a:pt x="2126797" y="1012285"/>
                  </a:lnTo>
                  <a:cubicBezTo>
                    <a:pt x="2153604" y="1035236"/>
                    <a:pt x="2168428" y="1060471"/>
                    <a:pt x="2168428" y="1086959"/>
                  </a:cubicBezTo>
                  <a:lnTo>
                    <a:pt x="2115642" y="1083353"/>
                  </a:lnTo>
                  <a:lnTo>
                    <a:pt x="2128516" y="1098462"/>
                  </a:lnTo>
                  <a:lnTo>
                    <a:pt x="2150378" y="1134618"/>
                  </a:lnTo>
                  <a:lnTo>
                    <a:pt x="2213520" y="1110640"/>
                  </a:lnTo>
                  <a:cubicBezTo>
                    <a:pt x="2218613" y="1129649"/>
                    <a:pt x="2220006" y="1149167"/>
                    <a:pt x="2217993" y="1168918"/>
                  </a:cubicBezTo>
                  <a:lnTo>
                    <a:pt x="2209821" y="1199461"/>
                  </a:lnTo>
                  <a:lnTo>
                    <a:pt x="2255857" y="1181979"/>
                  </a:lnTo>
                  <a:cubicBezTo>
                    <a:pt x="2291511" y="1315041"/>
                    <a:pt x="2145855" y="1473058"/>
                    <a:pt x="1919560" y="1561212"/>
                  </a:cubicBezTo>
                  <a:lnTo>
                    <a:pt x="1916851" y="1562098"/>
                  </a:lnTo>
                  <a:lnTo>
                    <a:pt x="1787471" y="1624872"/>
                  </a:lnTo>
                  <a:cubicBezTo>
                    <a:pt x="1634232" y="1687295"/>
                    <a:pt x="1443561" y="1730508"/>
                    <a:pt x="1225558" y="1731522"/>
                  </a:cubicBezTo>
                  <a:cubicBezTo>
                    <a:pt x="463248" y="1735069"/>
                    <a:pt x="5304" y="1389052"/>
                    <a:pt x="147263" y="1044780"/>
                  </a:cubicBezTo>
                  <a:lnTo>
                    <a:pt x="217415" y="830680"/>
                  </a:lnTo>
                  <a:cubicBezTo>
                    <a:pt x="241286" y="755802"/>
                    <a:pt x="261919" y="678796"/>
                    <a:pt x="279009" y="600367"/>
                  </a:cubicBezTo>
                  <a:lnTo>
                    <a:pt x="285077" y="564565"/>
                  </a:lnTo>
                  <a:lnTo>
                    <a:pt x="195161" y="548590"/>
                  </a:lnTo>
                  <a:cubicBezTo>
                    <a:pt x="80473" y="505901"/>
                    <a:pt x="0" y="405965"/>
                    <a:pt x="0" y="289488"/>
                  </a:cubicBezTo>
                  <a:cubicBezTo>
                    <a:pt x="0" y="134186"/>
                    <a:pt x="143064" y="8288"/>
                    <a:pt x="319542" y="8288"/>
                  </a:cubicBezTo>
                  <a:lnTo>
                    <a:pt x="326511" y="9215"/>
                  </a:lnTo>
                  <a:lnTo>
                    <a:pt x="348163" y="4386"/>
                  </a:lnTo>
                  <a:cubicBezTo>
                    <a:pt x="379409" y="273"/>
                    <a:pt x="409542" y="-858"/>
                    <a:pt x="437280" y="617"/>
                  </a:cubicBezTo>
                  <a:close/>
                </a:path>
              </a:pathLst>
            </a:custGeom>
            <a:gradFill>
              <a:gsLst>
                <a:gs pos="40000">
                  <a:schemeClr val="tx1"/>
                </a:gs>
                <a:gs pos="0">
                  <a:schemeClr val="accent4">
                    <a:lumMod val="60000"/>
                    <a:lumOff val="40000"/>
                  </a:schemeClr>
                </a:gs>
                <a:gs pos="20000">
                  <a:schemeClr val="accent2">
                    <a:lumMod val="75000"/>
                  </a:scheme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93E0B0AB-5834-48E5-B25D-62C95B658440}"/>
                </a:ext>
              </a:extLst>
            </p:cNvPr>
            <p:cNvSpPr/>
            <p:nvPr/>
          </p:nvSpPr>
          <p:spPr>
            <a:xfrm>
              <a:off x="2837202" y="2310798"/>
              <a:ext cx="586897" cy="856723"/>
            </a:xfrm>
            <a:custGeom>
              <a:avLst/>
              <a:gdLst>
                <a:gd name="connsiteX0" fmla="*/ 308449 w 586897"/>
                <a:gd name="connsiteY0" fmla="*/ 0 h 790575"/>
                <a:gd name="connsiteX1" fmla="*/ 314023 w 586897"/>
                <a:gd name="connsiteY1" fmla="*/ 570 h 790575"/>
                <a:gd name="connsiteX2" fmla="*/ 578495 w 586897"/>
                <a:gd name="connsiteY2" fmla="*/ 194740 h 790575"/>
                <a:gd name="connsiteX3" fmla="*/ 586897 w 586897"/>
                <a:gd name="connsiteY3" fmla="*/ 213014 h 790575"/>
                <a:gd name="connsiteX4" fmla="*/ 581019 w 586897"/>
                <a:gd name="connsiteY4" fmla="*/ 356880 h 790575"/>
                <a:gd name="connsiteX5" fmla="*/ 552884 w 586897"/>
                <a:gd name="connsiteY5" fmla="*/ 534028 h 790575"/>
                <a:gd name="connsiteX6" fmla="*/ 511864 w 586897"/>
                <a:gd name="connsiteY6" fmla="*/ 681249 h 790575"/>
                <a:gd name="connsiteX7" fmla="*/ 493874 w 586897"/>
                <a:gd name="connsiteY7" fmla="*/ 699942 h 790575"/>
                <a:gd name="connsiteX8" fmla="*/ 314023 w 586897"/>
                <a:gd name="connsiteY8" fmla="*/ 790005 h 790575"/>
                <a:gd name="connsiteX9" fmla="*/ 308449 w 586897"/>
                <a:gd name="connsiteY9" fmla="*/ 790575 h 790575"/>
                <a:gd name="connsiteX10" fmla="*/ 302875 w 586897"/>
                <a:gd name="connsiteY10" fmla="*/ 790005 h 790575"/>
                <a:gd name="connsiteX11" fmla="*/ 176987 w 586897"/>
                <a:gd name="connsiteY11" fmla="*/ 739861 h 790575"/>
                <a:gd name="connsiteX12" fmla="*/ 155998 w 586897"/>
                <a:gd name="connsiteY12" fmla="*/ 724334 h 790575"/>
                <a:gd name="connsiteX13" fmla="*/ 168083 w 586897"/>
                <a:gd name="connsiteY13" fmla="*/ 687451 h 790575"/>
                <a:gd name="connsiteX14" fmla="*/ 229677 w 586897"/>
                <a:gd name="connsiteY14" fmla="*/ 457138 h 790575"/>
                <a:gd name="connsiteX15" fmla="*/ 235745 w 586897"/>
                <a:gd name="connsiteY15" fmla="*/ 421336 h 790575"/>
                <a:gd name="connsiteX16" fmla="*/ 145829 w 586897"/>
                <a:gd name="connsiteY16" fmla="*/ 405361 h 790575"/>
                <a:gd name="connsiteX17" fmla="*/ 5241 w 586897"/>
                <a:gd name="connsiteY17" fmla="*/ 303481 h 790575"/>
                <a:gd name="connsiteX18" fmla="*/ 0 w 586897"/>
                <a:gd name="connsiteY18" fmla="*/ 293888 h 790575"/>
                <a:gd name="connsiteX19" fmla="*/ 9886 w 586897"/>
                <a:gd name="connsiteY19" fmla="*/ 256756 h 790575"/>
                <a:gd name="connsiteX20" fmla="*/ 302875 w 586897"/>
                <a:gd name="connsiteY20" fmla="*/ 570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6897" h="790575">
                  <a:moveTo>
                    <a:pt x="308449" y="0"/>
                  </a:moveTo>
                  <a:lnTo>
                    <a:pt x="314023" y="570"/>
                  </a:lnTo>
                  <a:cubicBezTo>
                    <a:pt x="427123" y="24051"/>
                    <a:pt x="522710" y="96312"/>
                    <a:pt x="578495" y="194740"/>
                  </a:cubicBezTo>
                  <a:lnTo>
                    <a:pt x="586897" y="213014"/>
                  </a:lnTo>
                  <a:lnTo>
                    <a:pt x="581019" y="356880"/>
                  </a:lnTo>
                  <a:cubicBezTo>
                    <a:pt x="575242" y="414888"/>
                    <a:pt x="565931" y="474157"/>
                    <a:pt x="552884" y="534028"/>
                  </a:cubicBezTo>
                  <a:lnTo>
                    <a:pt x="511864" y="681249"/>
                  </a:lnTo>
                  <a:lnTo>
                    <a:pt x="493874" y="699942"/>
                  </a:lnTo>
                  <a:cubicBezTo>
                    <a:pt x="443438" y="744267"/>
                    <a:pt x="381883" y="775917"/>
                    <a:pt x="314023" y="790005"/>
                  </a:cubicBezTo>
                  <a:lnTo>
                    <a:pt x="308449" y="790575"/>
                  </a:lnTo>
                  <a:lnTo>
                    <a:pt x="302875" y="790005"/>
                  </a:lnTo>
                  <a:cubicBezTo>
                    <a:pt x="257635" y="780613"/>
                    <a:pt x="215197" y="763416"/>
                    <a:pt x="176987" y="739861"/>
                  </a:cubicBezTo>
                  <a:lnTo>
                    <a:pt x="155998" y="724334"/>
                  </a:lnTo>
                  <a:lnTo>
                    <a:pt x="168083" y="687451"/>
                  </a:lnTo>
                  <a:cubicBezTo>
                    <a:pt x="191954" y="612573"/>
                    <a:pt x="212587" y="535567"/>
                    <a:pt x="229677" y="457138"/>
                  </a:cubicBezTo>
                  <a:lnTo>
                    <a:pt x="235745" y="421336"/>
                  </a:lnTo>
                  <a:lnTo>
                    <a:pt x="145829" y="405361"/>
                  </a:lnTo>
                  <a:cubicBezTo>
                    <a:pt x="88485" y="384017"/>
                    <a:pt x="39695" y="348360"/>
                    <a:pt x="5241" y="303481"/>
                  </a:cubicBezTo>
                  <a:lnTo>
                    <a:pt x="0" y="293888"/>
                  </a:lnTo>
                  <a:lnTo>
                    <a:pt x="9886" y="256756"/>
                  </a:lnTo>
                  <a:cubicBezTo>
                    <a:pt x="56654" y="127167"/>
                    <a:pt x="167154" y="28747"/>
                    <a:pt x="302875" y="57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91A972EA-397D-457C-B411-F2C5F978957C}"/>
                </a:ext>
              </a:extLst>
            </p:cNvPr>
            <p:cNvSpPr/>
            <p:nvPr/>
          </p:nvSpPr>
          <p:spPr>
            <a:xfrm>
              <a:off x="2863730" y="2385811"/>
              <a:ext cx="162002" cy="17555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64EA96E4-2E5D-42F0-ADEB-856E09D81984}"/>
                </a:ext>
              </a:extLst>
            </p:cNvPr>
            <p:cNvSpPr/>
            <p:nvPr/>
          </p:nvSpPr>
          <p:spPr>
            <a:xfrm flipV="1">
              <a:off x="2918499" y="2449743"/>
              <a:ext cx="52466" cy="5685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E03B09FA-DDE3-456D-8ED9-AD49418D5FFD}"/>
                </a:ext>
              </a:extLst>
            </p:cNvPr>
            <p:cNvSpPr/>
            <p:nvPr/>
          </p:nvSpPr>
          <p:spPr>
            <a:xfrm rot="21344617">
              <a:off x="3202532" y="2802875"/>
              <a:ext cx="1752394" cy="1084135"/>
            </a:xfrm>
            <a:custGeom>
              <a:avLst/>
              <a:gdLst>
                <a:gd name="connsiteX0" fmla="*/ 856972 w 1553373"/>
                <a:gd name="connsiteY0" fmla="*/ 218 h 840148"/>
                <a:gd name="connsiteX1" fmla="*/ 1553373 w 1553373"/>
                <a:gd name="connsiteY1" fmla="*/ 202658 h 840148"/>
                <a:gd name="connsiteX2" fmla="*/ 1497689 w 1553373"/>
                <a:gd name="connsiteY2" fmla="*/ 255165 h 840148"/>
                <a:gd name="connsiteX3" fmla="*/ 1527649 w 1553373"/>
                <a:gd name="connsiteY3" fmla="*/ 270544 h 840148"/>
                <a:gd name="connsiteX4" fmla="*/ 1455770 w 1553373"/>
                <a:gd name="connsiteY4" fmla="*/ 324940 h 840148"/>
                <a:gd name="connsiteX5" fmla="*/ 1423928 w 1553373"/>
                <a:gd name="connsiteY5" fmla="*/ 345658 h 840148"/>
                <a:gd name="connsiteX6" fmla="*/ 1461067 w 1553373"/>
                <a:gd name="connsiteY6" fmla="*/ 369913 h 840148"/>
                <a:gd name="connsiteX7" fmla="*/ 1383915 w 1553373"/>
                <a:gd name="connsiteY7" fmla="*/ 416529 h 840148"/>
                <a:gd name="connsiteX8" fmla="*/ 1356893 w 1553373"/>
                <a:gd name="connsiteY8" fmla="*/ 430343 h 840148"/>
                <a:gd name="connsiteX9" fmla="*/ 1392800 w 1553373"/>
                <a:gd name="connsiteY9" fmla="*/ 453997 h 840148"/>
                <a:gd name="connsiteX10" fmla="*/ 1111931 w 1553373"/>
                <a:gd name="connsiteY10" fmla="*/ 587556 h 840148"/>
                <a:gd name="connsiteX11" fmla="*/ 1009242 w 1553373"/>
                <a:gd name="connsiteY11" fmla="*/ 613485 h 840148"/>
                <a:gd name="connsiteX12" fmla="*/ 936627 w 1553373"/>
                <a:gd name="connsiteY12" fmla="*/ 653728 h 840148"/>
                <a:gd name="connsiteX13" fmla="*/ 501801 w 1553373"/>
                <a:gd name="connsiteY13" fmla="*/ 821225 h 840148"/>
                <a:gd name="connsiteX14" fmla="*/ 8351 w 1553373"/>
                <a:gd name="connsiteY14" fmla="*/ 555605 h 840148"/>
                <a:gd name="connsiteX15" fmla="*/ 341189 w 1553373"/>
                <a:gd name="connsiteY15" fmla="*/ 64679 h 840148"/>
                <a:gd name="connsiteX16" fmla="*/ 856972 w 1553373"/>
                <a:gd name="connsiteY16" fmla="*/ 218 h 840148"/>
                <a:gd name="connsiteX0" fmla="*/ 856972 w 1553373"/>
                <a:gd name="connsiteY0" fmla="*/ 218 h 840148"/>
                <a:gd name="connsiteX1" fmla="*/ 1553373 w 1553373"/>
                <a:gd name="connsiteY1" fmla="*/ 202658 h 840148"/>
                <a:gd name="connsiteX2" fmla="*/ 1497689 w 1553373"/>
                <a:gd name="connsiteY2" fmla="*/ 255165 h 840148"/>
                <a:gd name="connsiteX3" fmla="*/ 1527649 w 1553373"/>
                <a:gd name="connsiteY3" fmla="*/ 270544 h 840148"/>
                <a:gd name="connsiteX4" fmla="*/ 1455770 w 1553373"/>
                <a:gd name="connsiteY4" fmla="*/ 324940 h 840148"/>
                <a:gd name="connsiteX5" fmla="*/ 1423928 w 1553373"/>
                <a:gd name="connsiteY5" fmla="*/ 345658 h 840148"/>
                <a:gd name="connsiteX6" fmla="*/ 1461067 w 1553373"/>
                <a:gd name="connsiteY6" fmla="*/ 369913 h 840148"/>
                <a:gd name="connsiteX7" fmla="*/ 1383915 w 1553373"/>
                <a:gd name="connsiteY7" fmla="*/ 416529 h 840148"/>
                <a:gd name="connsiteX8" fmla="*/ 1356893 w 1553373"/>
                <a:gd name="connsiteY8" fmla="*/ 430343 h 840148"/>
                <a:gd name="connsiteX9" fmla="*/ 1392800 w 1553373"/>
                <a:gd name="connsiteY9" fmla="*/ 453997 h 840148"/>
                <a:gd name="connsiteX10" fmla="*/ 1111931 w 1553373"/>
                <a:gd name="connsiteY10" fmla="*/ 587556 h 840148"/>
                <a:gd name="connsiteX11" fmla="*/ 936627 w 1553373"/>
                <a:gd name="connsiteY11" fmla="*/ 653728 h 840148"/>
                <a:gd name="connsiteX12" fmla="*/ 501801 w 1553373"/>
                <a:gd name="connsiteY12" fmla="*/ 821225 h 840148"/>
                <a:gd name="connsiteX13" fmla="*/ 8351 w 1553373"/>
                <a:gd name="connsiteY13" fmla="*/ 555605 h 840148"/>
                <a:gd name="connsiteX14" fmla="*/ 341189 w 1553373"/>
                <a:gd name="connsiteY14" fmla="*/ 64679 h 840148"/>
                <a:gd name="connsiteX15" fmla="*/ 856972 w 1553373"/>
                <a:gd name="connsiteY15" fmla="*/ 218 h 840148"/>
                <a:gd name="connsiteX0" fmla="*/ 856972 w 1553373"/>
                <a:gd name="connsiteY0" fmla="*/ 218 h 840148"/>
                <a:gd name="connsiteX1" fmla="*/ 1553373 w 1553373"/>
                <a:gd name="connsiteY1" fmla="*/ 202658 h 840148"/>
                <a:gd name="connsiteX2" fmla="*/ 1497689 w 1553373"/>
                <a:gd name="connsiteY2" fmla="*/ 255165 h 840148"/>
                <a:gd name="connsiteX3" fmla="*/ 1527649 w 1553373"/>
                <a:gd name="connsiteY3" fmla="*/ 270544 h 840148"/>
                <a:gd name="connsiteX4" fmla="*/ 1455770 w 1553373"/>
                <a:gd name="connsiteY4" fmla="*/ 324940 h 840148"/>
                <a:gd name="connsiteX5" fmla="*/ 1423928 w 1553373"/>
                <a:gd name="connsiteY5" fmla="*/ 345658 h 840148"/>
                <a:gd name="connsiteX6" fmla="*/ 1461067 w 1553373"/>
                <a:gd name="connsiteY6" fmla="*/ 369913 h 840148"/>
                <a:gd name="connsiteX7" fmla="*/ 1383915 w 1553373"/>
                <a:gd name="connsiteY7" fmla="*/ 416529 h 840148"/>
                <a:gd name="connsiteX8" fmla="*/ 1356893 w 1553373"/>
                <a:gd name="connsiteY8" fmla="*/ 430343 h 840148"/>
                <a:gd name="connsiteX9" fmla="*/ 1392800 w 1553373"/>
                <a:gd name="connsiteY9" fmla="*/ 453997 h 840148"/>
                <a:gd name="connsiteX10" fmla="*/ 936627 w 1553373"/>
                <a:gd name="connsiteY10" fmla="*/ 653728 h 840148"/>
                <a:gd name="connsiteX11" fmla="*/ 501801 w 1553373"/>
                <a:gd name="connsiteY11" fmla="*/ 821225 h 840148"/>
                <a:gd name="connsiteX12" fmla="*/ 8351 w 1553373"/>
                <a:gd name="connsiteY12" fmla="*/ 555605 h 840148"/>
                <a:gd name="connsiteX13" fmla="*/ 341189 w 1553373"/>
                <a:gd name="connsiteY13" fmla="*/ 64679 h 840148"/>
                <a:gd name="connsiteX14" fmla="*/ 856972 w 1553373"/>
                <a:gd name="connsiteY14" fmla="*/ 218 h 840148"/>
                <a:gd name="connsiteX0" fmla="*/ 856972 w 1553373"/>
                <a:gd name="connsiteY0" fmla="*/ 218 h 835066"/>
                <a:gd name="connsiteX1" fmla="*/ 1553373 w 1553373"/>
                <a:gd name="connsiteY1" fmla="*/ 202658 h 835066"/>
                <a:gd name="connsiteX2" fmla="*/ 1497689 w 1553373"/>
                <a:gd name="connsiteY2" fmla="*/ 255165 h 835066"/>
                <a:gd name="connsiteX3" fmla="*/ 1527649 w 1553373"/>
                <a:gd name="connsiteY3" fmla="*/ 270544 h 835066"/>
                <a:gd name="connsiteX4" fmla="*/ 1455770 w 1553373"/>
                <a:gd name="connsiteY4" fmla="*/ 324940 h 835066"/>
                <a:gd name="connsiteX5" fmla="*/ 1423928 w 1553373"/>
                <a:gd name="connsiteY5" fmla="*/ 345658 h 835066"/>
                <a:gd name="connsiteX6" fmla="*/ 1461067 w 1553373"/>
                <a:gd name="connsiteY6" fmla="*/ 369913 h 835066"/>
                <a:gd name="connsiteX7" fmla="*/ 1383915 w 1553373"/>
                <a:gd name="connsiteY7" fmla="*/ 416529 h 835066"/>
                <a:gd name="connsiteX8" fmla="*/ 1356893 w 1553373"/>
                <a:gd name="connsiteY8" fmla="*/ 430343 h 835066"/>
                <a:gd name="connsiteX9" fmla="*/ 1392800 w 1553373"/>
                <a:gd name="connsiteY9" fmla="*/ 453997 h 835066"/>
                <a:gd name="connsiteX10" fmla="*/ 999951 w 1553373"/>
                <a:gd name="connsiteY10" fmla="*/ 741779 h 835066"/>
                <a:gd name="connsiteX11" fmla="*/ 501801 w 1553373"/>
                <a:gd name="connsiteY11" fmla="*/ 821225 h 835066"/>
                <a:gd name="connsiteX12" fmla="*/ 8351 w 1553373"/>
                <a:gd name="connsiteY12" fmla="*/ 555605 h 835066"/>
                <a:gd name="connsiteX13" fmla="*/ 341189 w 1553373"/>
                <a:gd name="connsiteY13" fmla="*/ 64679 h 835066"/>
                <a:gd name="connsiteX14" fmla="*/ 856972 w 1553373"/>
                <a:gd name="connsiteY14" fmla="*/ 218 h 835066"/>
                <a:gd name="connsiteX0" fmla="*/ 856972 w 1553373"/>
                <a:gd name="connsiteY0" fmla="*/ 218 h 829631"/>
                <a:gd name="connsiteX1" fmla="*/ 1553373 w 1553373"/>
                <a:gd name="connsiteY1" fmla="*/ 202658 h 829631"/>
                <a:gd name="connsiteX2" fmla="*/ 1497689 w 1553373"/>
                <a:gd name="connsiteY2" fmla="*/ 255165 h 829631"/>
                <a:gd name="connsiteX3" fmla="*/ 1527649 w 1553373"/>
                <a:gd name="connsiteY3" fmla="*/ 270544 h 829631"/>
                <a:gd name="connsiteX4" fmla="*/ 1455770 w 1553373"/>
                <a:gd name="connsiteY4" fmla="*/ 324940 h 829631"/>
                <a:gd name="connsiteX5" fmla="*/ 1423928 w 1553373"/>
                <a:gd name="connsiteY5" fmla="*/ 345658 h 829631"/>
                <a:gd name="connsiteX6" fmla="*/ 1461067 w 1553373"/>
                <a:gd name="connsiteY6" fmla="*/ 369913 h 829631"/>
                <a:gd name="connsiteX7" fmla="*/ 1383915 w 1553373"/>
                <a:gd name="connsiteY7" fmla="*/ 416529 h 829631"/>
                <a:gd name="connsiteX8" fmla="*/ 1356893 w 1553373"/>
                <a:gd name="connsiteY8" fmla="*/ 430343 h 829631"/>
                <a:gd name="connsiteX9" fmla="*/ 1392800 w 1553373"/>
                <a:gd name="connsiteY9" fmla="*/ 453997 h 829631"/>
                <a:gd name="connsiteX10" fmla="*/ 999951 w 1553373"/>
                <a:gd name="connsiteY10" fmla="*/ 741779 h 829631"/>
                <a:gd name="connsiteX11" fmla="*/ 501801 w 1553373"/>
                <a:gd name="connsiteY11" fmla="*/ 821225 h 829631"/>
                <a:gd name="connsiteX12" fmla="*/ 8351 w 1553373"/>
                <a:gd name="connsiteY12" fmla="*/ 555605 h 829631"/>
                <a:gd name="connsiteX13" fmla="*/ 341189 w 1553373"/>
                <a:gd name="connsiteY13" fmla="*/ 64679 h 829631"/>
                <a:gd name="connsiteX14" fmla="*/ 856972 w 1553373"/>
                <a:gd name="connsiteY14" fmla="*/ 218 h 829631"/>
                <a:gd name="connsiteX0" fmla="*/ 856972 w 1553373"/>
                <a:gd name="connsiteY0" fmla="*/ 218 h 828165"/>
                <a:gd name="connsiteX1" fmla="*/ 1553373 w 1553373"/>
                <a:gd name="connsiteY1" fmla="*/ 202658 h 828165"/>
                <a:gd name="connsiteX2" fmla="*/ 1497689 w 1553373"/>
                <a:gd name="connsiteY2" fmla="*/ 255165 h 828165"/>
                <a:gd name="connsiteX3" fmla="*/ 1527649 w 1553373"/>
                <a:gd name="connsiteY3" fmla="*/ 270544 h 828165"/>
                <a:gd name="connsiteX4" fmla="*/ 1455770 w 1553373"/>
                <a:gd name="connsiteY4" fmla="*/ 324940 h 828165"/>
                <a:gd name="connsiteX5" fmla="*/ 1423928 w 1553373"/>
                <a:gd name="connsiteY5" fmla="*/ 345658 h 828165"/>
                <a:gd name="connsiteX6" fmla="*/ 1461067 w 1553373"/>
                <a:gd name="connsiteY6" fmla="*/ 369913 h 828165"/>
                <a:gd name="connsiteX7" fmla="*/ 1383915 w 1553373"/>
                <a:gd name="connsiteY7" fmla="*/ 416529 h 828165"/>
                <a:gd name="connsiteX8" fmla="*/ 1356893 w 1553373"/>
                <a:gd name="connsiteY8" fmla="*/ 430343 h 828165"/>
                <a:gd name="connsiteX9" fmla="*/ 1392800 w 1553373"/>
                <a:gd name="connsiteY9" fmla="*/ 453997 h 828165"/>
                <a:gd name="connsiteX10" fmla="*/ 999951 w 1553373"/>
                <a:gd name="connsiteY10" fmla="*/ 741779 h 828165"/>
                <a:gd name="connsiteX11" fmla="*/ 501801 w 1553373"/>
                <a:gd name="connsiteY11" fmla="*/ 821225 h 828165"/>
                <a:gd name="connsiteX12" fmla="*/ 8351 w 1553373"/>
                <a:gd name="connsiteY12" fmla="*/ 555605 h 828165"/>
                <a:gd name="connsiteX13" fmla="*/ 341189 w 1553373"/>
                <a:gd name="connsiteY13" fmla="*/ 64679 h 828165"/>
                <a:gd name="connsiteX14" fmla="*/ 856972 w 1553373"/>
                <a:gd name="connsiteY14" fmla="*/ 218 h 828165"/>
                <a:gd name="connsiteX0" fmla="*/ 856972 w 1553373"/>
                <a:gd name="connsiteY0" fmla="*/ 218 h 831076"/>
                <a:gd name="connsiteX1" fmla="*/ 1553373 w 1553373"/>
                <a:gd name="connsiteY1" fmla="*/ 202658 h 831076"/>
                <a:gd name="connsiteX2" fmla="*/ 1497689 w 1553373"/>
                <a:gd name="connsiteY2" fmla="*/ 255165 h 831076"/>
                <a:gd name="connsiteX3" fmla="*/ 1527649 w 1553373"/>
                <a:gd name="connsiteY3" fmla="*/ 270544 h 831076"/>
                <a:gd name="connsiteX4" fmla="*/ 1455770 w 1553373"/>
                <a:gd name="connsiteY4" fmla="*/ 324940 h 831076"/>
                <a:gd name="connsiteX5" fmla="*/ 1423928 w 1553373"/>
                <a:gd name="connsiteY5" fmla="*/ 345658 h 831076"/>
                <a:gd name="connsiteX6" fmla="*/ 1461067 w 1553373"/>
                <a:gd name="connsiteY6" fmla="*/ 369913 h 831076"/>
                <a:gd name="connsiteX7" fmla="*/ 1383915 w 1553373"/>
                <a:gd name="connsiteY7" fmla="*/ 416529 h 831076"/>
                <a:gd name="connsiteX8" fmla="*/ 1356893 w 1553373"/>
                <a:gd name="connsiteY8" fmla="*/ 430343 h 831076"/>
                <a:gd name="connsiteX9" fmla="*/ 1392800 w 1553373"/>
                <a:gd name="connsiteY9" fmla="*/ 453997 h 831076"/>
                <a:gd name="connsiteX10" fmla="*/ 999951 w 1553373"/>
                <a:gd name="connsiteY10" fmla="*/ 741779 h 831076"/>
                <a:gd name="connsiteX11" fmla="*/ 501801 w 1553373"/>
                <a:gd name="connsiteY11" fmla="*/ 821225 h 831076"/>
                <a:gd name="connsiteX12" fmla="*/ 8351 w 1553373"/>
                <a:gd name="connsiteY12" fmla="*/ 555605 h 831076"/>
                <a:gd name="connsiteX13" fmla="*/ 341189 w 1553373"/>
                <a:gd name="connsiteY13" fmla="*/ 64679 h 831076"/>
                <a:gd name="connsiteX14" fmla="*/ 856972 w 1553373"/>
                <a:gd name="connsiteY14" fmla="*/ 218 h 831076"/>
                <a:gd name="connsiteX0" fmla="*/ 856972 w 1553373"/>
                <a:gd name="connsiteY0" fmla="*/ 218 h 832760"/>
                <a:gd name="connsiteX1" fmla="*/ 1553373 w 1553373"/>
                <a:gd name="connsiteY1" fmla="*/ 202658 h 832760"/>
                <a:gd name="connsiteX2" fmla="*/ 1497689 w 1553373"/>
                <a:gd name="connsiteY2" fmla="*/ 255165 h 832760"/>
                <a:gd name="connsiteX3" fmla="*/ 1527649 w 1553373"/>
                <a:gd name="connsiteY3" fmla="*/ 270544 h 832760"/>
                <a:gd name="connsiteX4" fmla="*/ 1455770 w 1553373"/>
                <a:gd name="connsiteY4" fmla="*/ 324940 h 832760"/>
                <a:gd name="connsiteX5" fmla="*/ 1423928 w 1553373"/>
                <a:gd name="connsiteY5" fmla="*/ 345658 h 832760"/>
                <a:gd name="connsiteX6" fmla="*/ 1461067 w 1553373"/>
                <a:gd name="connsiteY6" fmla="*/ 369913 h 832760"/>
                <a:gd name="connsiteX7" fmla="*/ 1383915 w 1553373"/>
                <a:gd name="connsiteY7" fmla="*/ 416529 h 832760"/>
                <a:gd name="connsiteX8" fmla="*/ 1356893 w 1553373"/>
                <a:gd name="connsiteY8" fmla="*/ 430343 h 832760"/>
                <a:gd name="connsiteX9" fmla="*/ 1392800 w 1553373"/>
                <a:gd name="connsiteY9" fmla="*/ 453997 h 832760"/>
                <a:gd name="connsiteX10" fmla="*/ 1037946 w 1553373"/>
                <a:gd name="connsiteY10" fmla="*/ 741779 h 832760"/>
                <a:gd name="connsiteX11" fmla="*/ 501801 w 1553373"/>
                <a:gd name="connsiteY11" fmla="*/ 821225 h 832760"/>
                <a:gd name="connsiteX12" fmla="*/ 8351 w 1553373"/>
                <a:gd name="connsiteY12" fmla="*/ 555605 h 832760"/>
                <a:gd name="connsiteX13" fmla="*/ 341189 w 1553373"/>
                <a:gd name="connsiteY13" fmla="*/ 64679 h 832760"/>
                <a:gd name="connsiteX14" fmla="*/ 856972 w 1553373"/>
                <a:gd name="connsiteY14" fmla="*/ 218 h 832760"/>
                <a:gd name="connsiteX0" fmla="*/ 856972 w 1553373"/>
                <a:gd name="connsiteY0" fmla="*/ 218 h 834651"/>
                <a:gd name="connsiteX1" fmla="*/ 1553373 w 1553373"/>
                <a:gd name="connsiteY1" fmla="*/ 202658 h 834651"/>
                <a:gd name="connsiteX2" fmla="*/ 1497689 w 1553373"/>
                <a:gd name="connsiteY2" fmla="*/ 255165 h 834651"/>
                <a:gd name="connsiteX3" fmla="*/ 1527649 w 1553373"/>
                <a:gd name="connsiteY3" fmla="*/ 270544 h 834651"/>
                <a:gd name="connsiteX4" fmla="*/ 1455770 w 1553373"/>
                <a:gd name="connsiteY4" fmla="*/ 324940 h 834651"/>
                <a:gd name="connsiteX5" fmla="*/ 1423928 w 1553373"/>
                <a:gd name="connsiteY5" fmla="*/ 345658 h 834651"/>
                <a:gd name="connsiteX6" fmla="*/ 1461067 w 1553373"/>
                <a:gd name="connsiteY6" fmla="*/ 369913 h 834651"/>
                <a:gd name="connsiteX7" fmla="*/ 1383915 w 1553373"/>
                <a:gd name="connsiteY7" fmla="*/ 416529 h 834651"/>
                <a:gd name="connsiteX8" fmla="*/ 1356893 w 1553373"/>
                <a:gd name="connsiteY8" fmla="*/ 430343 h 834651"/>
                <a:gd name="connsiteX9" fmla="*/ 1392800 w 1553373"/>
                <a:gd name="connsiteY9" fmla="*/ 453997 h 834651"/>
                <a:gd name="connsiteX10" fmla="*/ 1037946 w 1553373"/>
                <a:gd name="connsiteY10" fmla="*/ 741779 h 834651"/>
                <a:gd name="connsiteX11" fmla="*/ 501801 w 1553373"/>
                <a:gd name="connsiteY11" fmla="*/ 821225 h 834651"/>
                <a:gd name="connsiteX12" fmla="*/ 8351 w 1553373"/>
                <a:gd name="connsiteY12" fmla="*/ 555605 h 834651"/>
                <a:gd name="connsiteX13" fmla="*/ 341189 w 1553373"/>
                <a:gd name="connsiteY13" fmla="*/ 64679 h 834651"/>
                <a:gd name="connsiteX14" fmla="*/ 856972 w 1553373"/>
                <a:gd name="connsiteY14" fmla="*/ 218 h 834651"/>
                <a:gd name="connsiteX0" fmla="*/ 856972 w 1553373"/>
                <a:gd name="connsiteY0" fmla="*/ 218 h 830752"/>
                <a:gd name="connsiteX1" fmla="*/ 1553373 w 1553373"/>
                <a:gd name="connsiteY1" fmla="*/ 202658 h 830752"/>
                <a:gd name="connsiteX2" fmla="*/ 1497689 w 1553373"/>
                <a:gd name="connsiteY2" fmla="*/ 255165 h 830752"/>
                <a:gd name="connsiteX3" fmla="*/ 1527649 w 1553373"/>
                <a:gd name="connsiteY3" fmla="*/ 270544 h 830752"/>
                <a:gd name="connsiteX4" fmla="*/ 1455770 w 1553373"/>
                <a:gd name="connsiteY4" fmla="*/ 324940 h 830752"/>
                <a:gd name="connsiteX5" fmla="*/ 1423928 w 1553373"/>
                <a:gd name="connsiteY5" fmla="*/ 345658 h 830752"/>
                <a:gd name="connsiteX6" fmla="*/ 1461067 w 1553373"/>
                <a:gd name="connsiteY6" fmla="*/ 369913 h 830752"/>
                <a:gd name="connsiteX7" fmla="*/ 1383915 w 1553373"/>
                <a:gd name="connsiteY7" fmla="*/ 416529 h 830752"/>
                <a:gd name="connsiteX8" fmla="*/ 1356893 w 1553373"/>
                <a:gd name="connsiteY8" fmla="*/ 430343 h 830752"/>
                <a:gd name="connsiteX9" fmla="*/ 1392800 w 1553373"/>
                <a:gd name="connsiteY9" fmla="*/ 453997 h 830752"/>
                <a:gd name="connsiteX10" fmla="*/ 1037946 w 1553373"/>
                <a:gd name="connsiteY10" fmla="*/ 741779 h 830752"/>
                <a:gd name="connsiteX11" fmla="*/ 501801 w 1553373"/>
                <a:gd name="connsiteY11" fmla="*/ 821225 h 830752"/>
                <a:gd name="connsiteX12" fmla="*/ 8351 w 1553373"/>
                <a:gd name="connsiteY12" fmla="*/ 555605 h 830752"/>
                <a:gd name="connsiteX13" fmla="*/ 341189 w 1553373"/>
                <a:gd name="connsiteY13" fmla="*/ 64679 h 830752"/>
                <a:gd name="connsiteX14" fmla="*/ 856972 w 1553373"/>
                <a:gd name="connsiteY14" fmla="*/ 218 h 830752"/>
                <a:gd name="connsiteX0" fmla="*/ 856972 w 1553373"/>
                <a:gd name="connsiteY0" fmla="*/ 218 h 843989"/>
                <a:gd name="connsiteX1" fmla="*/ 1553373 w 1553373"/>
                <a:gd name="connsiteY1" fmla="*/ 202658 h 843989"/>
                <a:gd name="connsiteX2" fmla="*/ 1497689 w 1553373"/>
                <a:gd name="connsiteY2" fmla="*/ 255165 h 843989"/>
                <a:gd name="connsiteX3" fmla="*/ 1527649 w 1553373"/>
                <a:gd name="connsiteY3" fmla="*/ 270544 h 843989"/>
                <a:gd name="connsiteX4" fmla="*/ 1455770 w 1553373"/>
                <a:gd name="connsiteY4" fmla="*/ 324940 h 843989"/>
                <a:gd name="connsiteX5" fmla="*/ 1423928 w 1553373"/>
                <a:gd name="connsiteY5" fmla="*/ 345658 h 843989"/>
                <a:gd name="connsiteX6" fmla="*/ 1461067 w 1553373"/>
                <a:gd name="connsiteY6" fmla="*/ 369913 h 843989"/>
                <a:gd name="connsiteX7" fmla="*/ 1383915 w 1553373"/>
                <a:gd name="connsiteY7" fmla="*/ 416529 h 843989"/>
                <a:gd name="connsiteX8" fmla="*/ 1356893 w 1553373"/>
                <a:gd name="connsiteY8" fmla="*/ 430343 h 843989"/>
                <a:gd name="connsiteX9" fmla="*/ 1392800 w 1553373"/>
                <a:gd name="connsiteY9" fmla="*/ 453997 h 843989"/>
                <a:gd name="connsiteX10" fmla="*/ 1037946 w 1553373"/>
                <a:gd name="connsiteY10" fmla="*/ 741779 h 843989"/>
                <a:gd name="connsiteX11" fmla="*/ 498287 w 1553373"/>
                <a:gd name="connsiteY11" fmla="*/ 839038 h 843989"/>
                <a:gd name="connsiteX12" fmla="*/ 8351 w 1553373"/>
                <a:gd name="connsiteY12" fmla="*/ 555605 h 843989"/>
                <a:gd name="connsiteX13" fmla="*/ 341189 w 1553373"/>
                <a:gd name="connsiteY13" fmla="*/ 64679 h 843989"/>
                <a:gd name="connsiteX14" fmla="*/ 856972 w 1553373"/>
                <a:gd name="connsiteY14" fmla="*/ 218 h 843989"/>
                <a:gd name="connsiteX0" fmla="*/ 856972 w 1553373"/>
                <a:gd name="connsiteY0" fmla="*/ 218 h 840589"/>
                <a:gd name="connsiteX1" fmla="*/ 1553373 w 1553373"/>
                <a:gd name="connsiteY1" fmla="*/ 202658 h 840589"/>
                <a:gd name="connsiteX2" fmla="*/ 1497689 w 1553373"/>
                <a:gd name="connsiteY2" fmla="*/ 255165 h 840589"/>
                <a:gd name="connsiteX3" fmla="*/ 1527649 w 1553373"/>
                <a:gd name="connsiteY3" fmla="*/ 270544 h 840589"/>
                <a:gd name="connsiteX4" fmla="*/ 1455770 w 1553373"/>
                <a:gd name="connsiteY4" fmla="*/ 324940 h 840589"/>
                <a:gd name="connsiteX5" fmla="*/ 1423928 w 1553373"/>
                <a:gd name="connsiteY5" fmla="*/ 345658 h 840589"/>
                <a:gd name="connsiteX6" fmla="*/ 1461067 w 1553373"/>
                <a:gd name="connsiteY6" fmla="*/ 369913 h 840589"/>
                <a:gd name="connsiteX7" fmla="*/ 1383915 w 1553373"/>
                <a:gd name="connsiteY7" fmla="*/ 416529 h 840589"/>
                <a:gd name="connsiteX8" fmla="*/ 1356893 w 1553373"/>
                <a:gd name="connsiteY8" fmla="*/ 430343 h 840589"/>
                <a:gd name="connsiteX9" fmla="*/ 1392800 w 1553373"/>
                <a:gd name="connsiteY9" fmla="*/ 453997 h 840589"/>
                <a:gd name="connsiteX10" fmla="*/ 1037946 w 1553373"/>
                <a:gd name="connsiteY10" fmla="*/ 741779 h 840589"/>
                <a:gd name="connsiteX11" fmla="*/ 498287 w 1553373"/>
                <a:gd name="connsiteY11" fmla="*/ 839038 h 840589"/>
                <a:gd name="connsiteX12" fmla="*/ 8351 w 1553373"/>
                <a:gd name="connsiteY12" fmla="*/ 555605 h 840589"/>
                <a:gd name="connsiteX13" fmla="*/ 341189 w 1553373"/>
                <a:gd name="connsiteY13" fmla="*/ 64679 h 840589"/>
                <a:gd name="connsiteX14" fmla="*/ 856972 w 1553373"/>
                <a:gd name="connsiteY14" fmla="*/ 218 h 840589"/>
                <a:gd name="connsiteX0" fmla="*/ 856972 w 1553373"/>
                <a:gd name="connsiteY0" fmla="*/ 218 h 840741"/>
                <a:gd name="connsiteX1" fmla="*/ 1553373 w 1553373"/>
                <a:gd name="connsiteY1" fmla="*/ 202658 h 840741"/>
                <a:gd name="connsiteX2" fmla="*/ 1497689 w 1553373"/>
                <a:gd name="connsiteY2" fmla="*/ 255165 h 840741"/>
                <a:gd name="connsiteX3" fmla="*/ 1527649 w 1553373"/>
                <a:gd name="connsiteY3" fmla="*/ 270544 h 840741"/>
                <a:gd name="connsiteX4" fmla="*/ 1455770 w 1553373"/>
                <a:gd name="connsiteY4" fmla="*/ 324940 h 840741"/>
                <a:gd name="connsiteX5" fmla="*/ 1423928 w 1553373"/>
                <a:gd name="connsiteY5" fmla="*/ 345658 h 840741"/>
                <a:gd name="connsiteX6" fmla="*/ 1461067 w 1553373"/>
                <a:gd name="connsiteY6" fmla="*/ 369913 h 840741"/>
                <a:gd name="connsiteX7" fmla="*/ 1383915 w 1553373"/>
                <a:gd name="connsiteY7" fmla="*/ 416529 h 840741"/>
                <a:gd name="connsiteX8" fmla="*/ 1356893 w 1553373"/>
                <a:gd name="connsiteY8" fmla="*/ 430343 h 840741"/>
                <a:gd name="connsiteX9" fmla="*/ 1392800 w 1553373"/>
                <a:gd name="connsiteY9" fmla="*/ 453997 h 840741"/>
                <a:gd name="connsiteX10" fmla="*/ 1037946 w 1553373"/>
                <a:gd name="connsiteY10" fmla="*/ 741779 h 840741"/>
                <a:gd name="connsiteX11" fmla="*/ 498287 w 1553373"/>
                <a:gd name="connsiteY11" fmla="*/ 839038 h 840741"/>
                <a:gd name="connsiteX12" fmla="*/ 8351 w 1553373"/>
                <a:gd name="connsiteY12" fmla="*/ 555605 h 840741"/>
                <a:gd name="connsiteX13" fmla="*/ 341189 w 1553373"/>
                <a:gd name="connsiteY13" fmla="*/ 64679 h 840741"/>
                <a:gd name="connsiteX14" fmla="*/ 856972 w 1553373"/>
                <a:gd name="connsiteY14" fmla="*/ 218 h 84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53373" h="840741">
                  <a:moveTo>
                    <a:pt x="856972" y="218"/>
                  </a:moveTo>
                  <a:cubicBezTo>
                    <a:pt x="1088140" y="3787"/>
                    <a:pt x="1349412" y="51841"/>
                    <a:pt x="1553373" y="202658"/>
                  </a:cubicBezTo>
                  <a:lnTo>
                    <a:pt x="1497689" y="255165"/>
                  </a:lnTo>
                  <a:lnTo>
                    <a:pt x="1527649" y="270544"/>
                  </a:lnTo>
                  <a:cubicBezTo>
                    <a:pt x="1503181" y="290446"/>
                    <a:pt x="1479190" y="308514"/>
                    <a:pt x="1455770" y="324940"/>
                  </a:cubicBezTo>
                  <a:lnTo>
                    <a:pt x="1423928" y="345658"/>
                  </a:lnTo>
                  <a:lnTo>
                    <a:pt x="1461067" y="369913"/>
                  </a:lnTo>
                  <a:cubicBezTo>
                    <a:pt x="1434660" y="387160"/>
                    <a:pt x="1408919" y="402631"/>
                    <a:pt x="1383915" y="416529"/>
                  </a:cubicBezTo>
                  <a:lnTo>
                    <a:pt x="1356893" y="430343"/>
                  </a:lnTo>
                  <a:lnTo>
                    <a:pt x="1392800" y="453997"/>
                  </a:lnTo>
                  <a:cubicBezTo>
                    <a:pt x="1322756" y="491228"/>
                    <a:pt x="1170505" y="672427"/>
                    <a:pt x="1037946" y="741779"/>
                  </a:cubicBezTo>
                  <a:cubicBezTo>
                    <a:pt x="905387" y="811131"/>
                    <a:pt x="605884" y="849498"/>
                    <a:pt x="498287" y="839038"/>
                  </a:cubicBezTo>
                  <a:cubicBezTo>
                    <a:pt x="390690" y="828578"/>
                    <a:pt x="62422" y="787400"/>
                    <a:pt x="8351" y="555605"/>
                  </a:cubicBezTo>
                  <a:cubicBezTo>
                    <a:pt x="-45720" y="323809"/>
                    <a:pt x="174093" y="118913"/>
                    <a:pt x="341189" y="64679"/>
                  </a:cubicBezTo>
                  <a:cubicBezTo>
                    <a:pt x="424738" y="37562"/>
                    <a:pt x="625803" y="-3352"/>
                    <a:pt x="856972" y="218"/>
                  </a:cubicBezTo>
                  <a:close/>
                </a:path>
              </a:pathLst>
            </a:custGeom>
            <a:gradFill>
              <a:gsLst>
                <a:gs pos="90000">
                  <a:schemeClr val="tx1"/>
                </a:gs>
                <a:gs pos="0">
                  <a:schemeClr val="accent2">
                    <a:lumMod val="75000"/>
                  </a:scheme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5E30689A-DADE-4720-8E4E-CA217CC75EDF}"/>
                </a:ext>
              </a:extLst>
            </p:cNvPr>
            <p:cNvSpPr/>
            <p:nvPr/>
          </p:nvSpPr>
          <p:spPr>
            <a:xfrm>
              <a:off x="2822122" y="2570636"/>
              <a:ext cx="198426" cy="185678"/>
            </a:xfrm>
            <a:custGeom>
              <a:avLst/>
              <a:gdLst>
                <a:gd name="connsiteX0" fmla="*/ 16738 w 198426"/>
                <a:gd name="connsiteY0" fmla="*/ 0 h 171342"/>
                <a:gd name="connsiteX1" fmla="*/ 105133 w 198426"/>
                <a:gd name="connsiteY1" fmla="*/ 37510 h 171342"/>
                <a:gd name="connsiteX2" fmla="*/ 193516 w 198426"/>
                <a:gd name="connsiteY2" fmla="*/ 140685 h 171342"/>
                <a:gd name="connsiteX3" fmla="*/ 198426 w 198426"/>
                <a:gd name="connsiteY3" fmla="*/ 171342 h 171342"/>
                <a:gd name="connsiteX4" fmla="*/ 145829 w 198426"/>
                <a:gd name="connsiteY4" fmla="*/ 161997 h 171342"/>
                <a:gd name="connsiteX5" fmla="*/ 5241 w 198426"/>
                <a:gd name="connsiteY5" fmla="*/ 60117 h 171342"/>
                <a:gd name="connsiteX6" fmla="*/ 0 w 198426"/>
                <a:gd name="connsiteY6" fmla="*/ 50524 h 171342"/>
                <a:gd name="connsiteX7" fmla="*/ 9886 w 198426"/>
                <a:gd name="connsiteY7" fmla="*/ 13392 h 17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426" h="171342">
                  <a:moveTo>
                    <a:pt x="16738" y="0"/>
                  </a:moveTo>
                  <a:lnTo>
                    <a:pt x="105133" y="37510"/>
                  </a:lnTo>
                  <a:cubicBezTo>
                    <a:pt x="149141" y="65208"/>
                    <a:pt x="180558" y="100831"/>
                    <a:pt x="193516" y="140685"/>
                  </a:cubicBezTo>
                  <a:lnTo>
                    <a:pt x="198426" y="171342"/>
                  </a:lnTo>
                  <a:lnTo>
                    <a:pt x="145829" y="161997"/>
                  </a:lnTo>
                  <a:cubicBezTo>
                    <a:pt x="88485" y="140653"/>
                    <a:pt x="39695" y="104996"/>
                    <a:pt x="5241" y="60117"/>
                  </a:cubicBezTo>
                  <a:lnTo>
                    <a:pt x="0" y="50524"/>
                  </a:lnTo>
                  <a:lnTo>
                    <a:pt x="9886" y="13392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DBA3B43E-5CAB-4774-A92B-31908FE2DEE2}"/>
                </a:ext>
              </a:extLst>
            </p:cNvPr>
            <p:cNvSpPr/>
            <p:nvPr/>
          </p:nvSpPr>
          <p:spPr>
            <a:xfrm>
              <a:off x="2476762" y="2579592"/>
              <a:ext cx="467971" cy="162719"/>
            </a:xfrm>
            <a:custGeom>
              <a:avLst/>
              <a:gdLst>
                <a:gd name="connsiteX0" fmla="*/ 528136 w 711850"/>
                <a:gd name="connsiteY0" fmla="*/ 348 h 241306"/>
                <a:gd name="connsiteX1" fmla="*/ 711850 w 711850"/>
                <a:gd name="connsiteY1" fmla="*/ 114429 h 241306"/>
                <a:gd name="connsiteX2" fmla="*/ 566147 w 711850"/>
                <a:gd name="connsiteY2" fmla="*/ 241306 h 241306"/>
                <a:gd name="connsiteX3" fmla="*/ 76479 w 711850"/>
                <a:gd name="connsiteY3" fmla="*/ 213173 h 241306"/>
                <a:gd name="connsiteX4" fmla="*/ 29503 w 711850"/>
                <a:gd name="connsiteY4" fmla="*/ 202449 h 241306"/>
                <a:gd name="connsiteX5" fmla="*/ 502951 w 711850"/>
                <a:gd name="connsiteY5" fmla="*/ 139113 h 241306"/>
                <a:gd name="connsiteX6" fmla="*/ 2197 w 711850"/>
                <a:gd name="connsiteY6" fmla="*/ 185602 h 241306"/>
                <a:gd name="connsiteX7" fmla="*/ 88 w 711850"/>
                <a:gd name="connsiteY7" fmla="*/ 183839 h 241306"/>
                <a:gd name="connsiteX8" fmla="*/ 528136 w 711850"/>
                <a:gd name="connsiteY8" fmla="*/ 348 h 241306"/>
                <a:gd name="connsiteX0" fmla="*/ 527109 w 710823"/>
                <a:gd name="connsiteY0" fmla="*/ 348 h 241306"/>
                <a:gd name="connsiteX1" fmla="*/ 710823 w 710823"/>
                <a:gd name="connsiteY1" fmla="*/ 114429 h 241306"/>
                <a:gd name="connsiteX2" fmla="*/ 565120 w 710823"/>
                <a:gd name="connsiteY2" fmla="*/ 241306 h 241306"/>
                <a:gd name="connsiteX3" fmla="*/ 75452 w 710823"/>
                <a:gd name="connsiteY3" fmla="*/ 213173 h 241306"/>
                <a:gd name="connsiteX4" fmla="*/ 28476 w 710823"/>
                <a:gd name="connsiteY4" fmla="*/ 202449 h 241306"/>
                <a:gd name="connsiteX5" fmla="*/ 501924 w 710823"/>
                <a:gd name="connsiteY5" fmla="*/ 139113 h 241306"/>
                <a:gd name="connsiteX6" fmla="*/ 1170 w 710823"/>
                <a:gd name="connsiteY6" fmla="*/ 185602 h 241306"/>
                <a:gd name="connsiteX7" fmla="*/ 89 w 710823"/>
                <a:gd name="connsiteY7" fmla="*/ 157103 h 241306"/>
                <a:gd name="connsiteX8" fmla="*/ 527109 w 710823"/>
                <a:gd name="connsiteY8" fmla="*/ 348 h 241306"/>
                <a:gd name="connsiteX0" fmla="*/ 532973 w 716687"/>
                <a:gd name="connsiteY0" fmla="*/ 348 h 241306"/>
                <a:gd name="connsiteX1" fmla="*/ 716687 w 716687"/>
                <a:gd name="connsiteY1" fmla="*/ 114429 h 241306"/>
                <a:gd name="connsiteX2" fmla="*/ 570984 w 716687"/>
                <a:gd name="connsiteY2" fmla="*/ 241306 h 241306"/>
                <a:gd name="connsiteX3" fmla="*/ 81316 w 716687"/>
                <a:gd name="connsiteY3" fmla="*/ 213173 h 241306"/>
                <a:gd name="connsiteX4" fmla="*/ 34340 w 716687"/>
                <a:gd name="connsiteY4" fmla="*/ 202449 h 241306"/>
                <a:gd name="connsiteX5" fmla="*/ 507788 w 716687"/>
                <a:gd name="connsiteY5" fmla="*/ 139113 h 241306"/>
                <a:gd name="connsiteX6" fmla="*/ 7034 w 716687"/>
                <a:gd name="connsiteY6" fmla="*/ 185602 h 241306"/>
                <a:gd name="connsiteX7" fmla="*/ 5953 w 716687"/>
                <a:gd name="connsiteY7" fmla="*/ 157103 h 241306"/>
                <a:gd name="connsiteX8" fmla="*/ 532973 w 716687"/>
                <a:gd name="connsiteY8" fmla="*/ 348 h 241306"/>
                <a:gd name="connsiteX0" fmla="*/ 532973 w 716687"/>
                <a:gd name="connsiteY0" fmla="*/ 348 h 241306"/>
                <a:gd name="connsiteX1" fmla="*/ 716687 w 716687"/>
                <a:gd name="connsiteY1" fmla="*/ 114429 h 241306"/>
                <a:gd name="connsiteX2" fmla="*/ 570984 w 716687"/>
                <a:gd name="connsiteY2" fmla="*/ 241306 h 241306"/>
                <a:gd name="connsiteX3" fmla="*/ 81316 w 716687"/>
                <a:gd name="connsiteY3" fmla="*/ 213173 h 241306"/>
                <a:gd name="connsiteX4" fmla="*/ 18582 w 716687"/>
                <a:gd name="connsiteY4" fmla="*/ 190399 h 241306"/>
                <a:gd name="connsiteX5" fmla="*/ 507788 w 716687"/>
                <a:gd name="connsiteY5" fmla="*/ 139113 h 241306"/>
                <a:gd name="connsiteX6" fmla="*/ 7034 w 716687"/>
                <a:gd name="connsiteY6" fmla="*/ 185602 h 241306"/>
                <a:gd name="connsiteX7" fmla="*/ 5953 w 716687"/>
                <a:gd name="connsiteY7" fmla="*/ 157103 h 241306"/>
                <a:gd name="connsiteX8" fmla="*/ 532973 w 716687"/>
                <a:gd name="connsiteY8" fmla="*/ 348 h 241306"/>
                <a:gd name="connsiteX0" fmla="*/ 532973 w 716687"/>
                <a:gd name="connsiteY0" fmla="*/ 348 h 241306"/>
                <a:gd name="connsiteX1" fmla="*/ 716687 w 716687"/>
                <a:gd name="connsiteY1" fmla="*/ 114429 h 241306"/>
                <a:gd name="connsiteX2" fmla="*/ 570984 w 716687"/>
                <a:gd name="connsiteY2" fmla="*/ 241306 h 241306"/>
                <a:gd name="connsiteX3" fmla="*/ 81316 w 716687"/>
                <a:gd name="connsiteY3" fmla="*/ 213173 h 241306"/>
                <a:gd name="connsiteX4" fmla="*/ 18582 w 716687"/>
                <a:gd name="connsiteY4" fmla="*/ 190399 h 241306"/>
                <a:gd name="connsiteX5" fmla="*/ 507788 w 716687"/>
                <a:gd name="connsiteY5" fmla="*/ 139113 h 241306"/>
                <a:gd name="connsiteX6" fmla="*/ 7034 w 716687"/>
                <a:gd name="connsiteY6" fmla="*/ 185602 h 241306"/>
                <a:gd name="connsiteX7" fmla="*/ 5953 w 716687"/>
                <a:gd name="connsiteY7" fmla="*/ 157103 h 241306"/>
                <a:gd name="connsiteX8" fmla="*/ 532973 w 716687"/>
                <a:gd name="connsiteY8" fmla="*/ 348 h 241306"/>
                <a:gd name="connsiteX0" fmla="*/ 526117 w 709831"/>
                <a:gd name="connsiteY0" fmla="*/ 348 h 241306"/>
                <a:gd name="connsiteX1" fmla="*/ 709831 w 709831"/>
                <a:gd name="connsiteY1" fmla="*/ 114429 h 241306"/>
                <a:gd name="connsiteX2" fmla="*/ 564128 w 709831"/>
                <a:gd name="connsiteY2" fmla="*/ 241306 h 241306"/>
                <a:gd name="connsiteX3" fmla="*/ 74460 w 709831"/>
                <a:gd name="connsiteY3" fmla="*/ 213173 h 241306"/>
                <a:gd name="connsiteX4" fmla="*/ 11726 w 709831"/>
                <a:gd name="connsiteY4" fmla="*/ 190399 h 241306"/>
                <a:gd name="connsiteX5" fmla="*/ 500932 w 709831"/>
                <a:gd name="connsiteY5" fmla="*/ 139113 h 241306"/>
                <a:gd name="connsiteX6" fmla="*/ 178 w 709831"/>
                <a:gd name="connsiteY6" fmla="*/ 185602 h 241306"/>
                <a:gd name="connsiteX7" fmla="*/ 13928 w 709831"/>
                <a:gd name="connsiteY7" fmla="*/ 146907 h 241306"/>
                <a:gd name="connsiteX8" fmla="*/ 526117 w 709831"/>
                <a:gd name="connsiteY8" fmla="*/ 348 h 241306"/>
                <a:gd name="connsiteX0" fmla="*/ 526117 w 709831"/>
                <a:gd name="connsiteY0" fmla="*/ 348 h 214672"/>
                <a:gd name="connsiteX1" fmla="*/ 709831 w 709831"/>
                <a:gd name="connsiteY1" fmla="*/ 114429 h 214672"/>
                <a:gd name="connsiteX2" fmla="*/ 629142 w 709831"/>
                <a:gd name="connsiteY2" fmla="*/ 212931 h 214672"/>
                <a:gd name="connsiteX3" fmla="*/ 74460 w 709831"/>
                <a:gd name="connsiteY3" fmla="*/ 213173 h 214672"/>
                <a:gd name="connsiteX4" fmla="*/ 11726 w 709831"/>
                <a:gd name="connsiteY4" fmla="*/ 190399 h 214672"/>
                <a:gd name="connsiteX5" fmla="*/ 500932 w 709831"/>
                <a:gd name="connsiteY5" fmla="*/ 139113 h 214672"/>
                <a:gd name="connsiteX6" fmla="*/ 178 w 709831"/>
                <a:gd name="connsiteY6" fmla="*/ 185602 h 214672"/>
                <a:gd name="connsiteX7" fmla="*/ 13928 w 709831"/>
                <a:gd name="connsiteY7" fmla="*/ 146907 h 214672"/>
                <a:gd name="connsiteX8" fmla="*/ 526117 w 709831"/>
                <a:gd name="connsiteY8" fmla="*/ 348 h 214672"/>
                <a:gd name="connsiteX0" fmla="*/ 526117 w 709831"/>
                <a:gd name="connsiteY0" fmla="*/ 348 h 214672"/>
                <a:gd name="connsiteX1" fmla="*/ 709831 w 709831"/>
                <a:gd name="connsiteY1" fmla="*/ 114429 h 214672"/>
                <a:gd name="connsiteX2" fmla="*/ 629142 w 709831"/>
                <a:gd name="connsiteY2" fmla="*/ 212931 h 214672"/>
                <a:gd name="connsiteX3" fmla="*/ 74460 w 709831"/>
                <a:gd name="connsiteY3" fmla="*/ 213173 h 214672"/>
                <a:gd name="connsiteX4" fmla="*/ 11726 w 709831"/>
                <a:gd name="connsiteY4" fmla="*/ 190399 h 214672"/>
                <a:gd name="connsiteX5" fmla="*/ 500932 w 709831"/>
                <a:gd name="connsiteY5" fmla="*/ 139113 h 214672"/>
                <a:gd name="connsiteX6" fmla="*/ 178 w 709831"/>
                <a:gd name="connsiteY6" fmla="*/ 185602 h 214672"/>
                <a:gd name="connsiteX7" fmla="*/ 13928 w 709831"/>
                <a:gd name="connsiteY7" fmla="*/ 146907 h 214672"/>
                <a:gd name="connsiteX8" fmla="*/ 526117 w 709831"/>
                <a:gd name="connsiteY8" fmla="*/ 348 h 214672"/>
                <a:gd name="connsiteX0" fmla="*/ 526117 w 709831"/>
                <a:gd name="connsiteY0" fmla="*/ 348 h 218457"/>
                <a:gd name="connsiteX1" fmla="*/ 709831 w 709831"/>
                <a:gd name="connsiteY1" fmla="*/ 114429 h 218457"/>
                <a:gd name="connsiteX2" fmla="*/ 629142 w 709831"/>
                <a:gd name="connsiteY2" fmla="*/ 212931 h 218457"/>
                <a:gd name="connsiteX3" fmla="*/ 74460 w 709831"/>
                <a:gd name="connsiteY3" fmla="*/ 213173 h 218457"/>
                <a:gd name="connsiteX4" fmla="*/ 11726 w 709831"/>
                <a:gd name="connsiteY4" fmla="*/ 190399 h 218457"/>
                <a:gd name="connsiteX5" fmla="*/ 500932 w 709831"/>
                <a:gd name="connsiteY5" fmla="*/ 139113 h 218457"/>
                <a:gd name="connsiteX6" fmla="*/ 178 w 709831"/>
                <a:gd name="connsiteY6" fmla="*/ 185602 h 218457"/>
                <a:gd name="connsiteX7" fmla="*/ 13928 w 709831"/>
                <a:gd name="connsiteY7" fmla="*/ 146907 h 218457"/>
                <a:gd name="connsiteX8" fmla="*/ 526117 w 709831"/>
                <a:gd name="connsiteY8" fmla="*/ 348 h 218457"/>
                <a:gd name="connsiteX0" fmla="*/ 526117 w 709831"/>
                <a:gd name="connsiteY0" fmla="*/ 348 h 226246"/>
                <a:gd name="connsiteX1" fmla="*/ 709831 w 709831"/>
                <a:gd name="connsiteY1" fmla="*/ 114429 h 226246"/>
                <a:gd name="connsiteX2" fmla="*/ 629142 w 709831"/>
                <a:gd name="connsiteY2" fmla="*/ 212931 h 226246"/>
                <a:gd name="connsiteX3" fmla="*/ 74460 w 709831"/>
                <a:gd name="connsiteY3" fmla="*/ 213173 h 226246"/>
                <a:gd name="connsiteX4" fmla="*/ 11726 w 709831"/>
                <a:gd name="connsiteY4" fmla="*/ 190399 h 226246"/>
                <a:gd name="connsiteX5" fmla="*/ 500932 w 709831"/>
                <a:gd name="connsiteY5" fmla="*/ 139113 h 226246"/>
                <a:gd name="connsiteX6" fmla="*/ 178 w 709831"/>
                <a:gd name="connsiteY6" fmla="*/ 185602 h 226246"/>
                <a:gd name="connsiteX7" fmla="*/ 13928 w 709831"/>
                <a:gd name="connsiteY7" fmla="*/ 146907 h 226246"/>
                <a:gd name="connsiteX8" fmla="*/ 526117 w 709831"/>
                <a:gd name="connsiteY8" fmla="*/ 348 h 226246"/>
                <a:gd name="connsiteX0" fmla="*/ 526117 w 709831"/>
                <a:gd name="connsiteY0" fmla="*/ 348 h 223659"/>
                <a:gd name="connsiteX1" fmla="*/ 709831 w 709831"/>
                <a:gd name="connsiteY1" fmla="*/ 114429 h 223659"/>
                <a:gd name="connsiteX2" fmla="*/ 614694 w 709831"/>
                <a:gd name="connsiteY2" fmla="*/ 209385 h 223659"/>
                <a:gd name="connsiteX3" fmla="*/ 74460 w 709831"/>
                <a:gd name="connsiteY3" fmla="*/ 213173 h 223659"/>
                <a:gd name="connsiteX4" fmla="*/ 11726 w 709831"/>
                <a:gd name="connsiteY4" fmla="*/ 190399 h 223659"/>
                <a:gd name="connsiteX5" fmla="*/ 500932 w 709831"/>
                <a:gd name="connsiteY5" fmla="*/ 139113 h 223659"/>
                <a:gd name="connsiteX6" fmla="*/ 178 w 709831"/>
                <a:gd name="connsiteY6" fmla="*/ 185602 h 223659"/>
                <a:gd name="connsiteX7" fmla="*/ 13928 w 709831"/>
                <a:gd name="connsiteY7" fmla="*/ 146907 h 223659"/>
                <a:gd name="connsiteX8" fmla="*/ 526117 w 709831"/>
                <a:gd name="connsiteY8" fmla="*/ 348 h 22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9831" h="223659">
                  <a:moveTo>
                    <a:pt x="526117" y="348"/>
                  </a:moveTo>
                  <a:cubicBezTo>
                    <a:pt x="643950" y="-6061"/>
                    <a:pt x="684050" y="77842"/>
                    <a:pt x="709831" y="114429"/>
                  </a:cubicBezTo>
                  <a:cubicBezTo>
                    <a:pt x="683225" y="165303"/>
                    <a:pt x="646242" y="188739"/>
                    <a:pt x="614694" y="209385"/>
                  </a:cubicBezTo>
                  <a:cubicBezTo>
                    <a:pt x="563786" y="237211"/>
                    <a:pt x="174955" y="216337"/>
                    <a:pt x="74460" y="213173"/>
                  </a:cubicBezTo>
                  <a:cubicBezTo>
                    <a:pt x="-26035" y="210009"/>
                    <a:pt x="32637" y="197990"/>
                    <a:pt x="11726" y="190399"/>
                  </a:cubicBezTo>
                  <a:lnTo>
                    <a:pt x="500932" y="139113"/>
                  </a:lnTo>
                  <a:lnTo>
                    <a:pt x="178" y="185602"/>
                  </a:lnTo>
                  <a:cubicBezTo>
                    <a:pt x="-525" y="185014"/>
                    <a:pt x="261" y="168376"/>
                    <a:pt x="13928" y="146907"/>
                  </a:cubicBezTo>
                  <a:cubicBezTo>
                    <a:pt x="27595" y="125438"/>
                    <a:pt x="391616" y="21044"/>
                    <a:pt x="526117" y="348"/>
                  </a:cubicBezTo>
                  <a:close/>
                </a:path>
              </a:pathLst>
            </a:custGeom>
            <a:gradFill flip="none" rotWithShape="1">
              <a:gsLst>
                <a:gs pos="80000">
                  <a:schemeClr val="bg1">
                    <a:lumMod val="85000"/>
                  </a:schemeClr>
                </a:gs>
                <a:gs pos="15000">
                  <a:schemeClr val="bg1">
                    <a:lumMod val="85000"/>
                  </a:schemeClr>
                </a:gs>
                <a:gs pos="22000">
                  <a:schemeClr val="tx1">
                    <a:lumMod val="65000"/>
                    <a:lumOff val="35000"/>
                  </a:schemeClr>
                </a:gs>
                <a:gs pos="75000">
                  <a:schemeClr val="tx1">
                    <a:lumMod val="65000"/>
                    <a:lumOff val="35000"/>
                  </a:schemeClr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楕円 385">
              <a:extLst>
                <a:ext uri="{FF2B5EF4-FFF2-40B4-BE49-F238E27FC236}">
                  <a16:creationId xmlns:a16="http://schemas.microsoft.com/office/drawing/2014/main" id="{0FBFD63E-F067-46AB-9961-DBFE74A80C65}"/>
                </a:ext>
              </a:extLst>
            </p:cNvPr>
            <p:cNvSpPr/>
            <p:nvPr/>
          </p:nvSpPr>
          <p:spPr>
            <a:xfrm>
              <a:off x="2799556" y="2605882"/>
              <a:ext cx="24080" cy="4571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54DD3137-E53A-4139-98AD-677CB83CA7C6}"/>
                </a:ext>
              </a:extLst>
            </p:cNvPr>
            <p:cNvSpPr/>
            <p:nvPr/>
          </p:nvSpPr>
          <p:spPr>
            <a:xfrm rot="3143830">
              <a:off x="4070317" y="3078674"/>
              <a:ext cx="557687" cy="382351"/>
            </a:xfrm>
            <a:custGeom>
              <a:avLst/>
              <a:gdLst>
                <a:gd name="connsiteX0" fmla="*/ 557264 w 557264"/>
                <a:gd name="connsiteY0" fmla="*/ 581102 h 589928"/>
                <a:gd name="connsiteX1" fmla="*/ 557264 w 557264"/>
                <a:gd name="connsiteY1" fmla="*/ 581102 h 589928"/>
                <a:gd name="connsiteX2" fmla="*/ 557264 w 557264"/>
                <a:gd name="connsiteY2" fmla="*/ 581104 h 589928"/>
                <a:gd name="connsiteX3" fmla="*/ 515138 w 557264"/>
                <a:gd name="connsiteY3" fmla="*/ 178868 h 589928"/>
                <a:gd name="connsiteX4" fmla="*/ 557264 w 557264"/>
                <a:gd name="connsiteY4" fmla="*/ 2034 h 589928"/>
                <a:gd name="connsiteX5" fmla="*/ 534404 w 557264"/>
                <a:gd name="connsiteY5" fmla="*/ 291569 h 589928"/>
                <a:gd name="connsiteX6" fmla="*/ 547621 w 557264"/>
                <a:gd name="connsiteY6" fmla="*/ 523048 h 589928"/>
                <a:gd name="connsiteX7" fmla="*/ 557264 w 557264"/>
                <a:gd name="connsiteY7" fmla="*/ 581102 h 589928"/>
                <a:gd name="connsiteX8" fmla="*/ 548050 w 557264"/>
                <a:gd name="connsiteY8" fmla="*/ 575220 h 589928"/>
                <a:gd name="connsiteX9" fmla="*/ 511545 w 557264"/>
                <a:gd name="connsiteY9" fmla="*/ 291568 h 589928"/>
                <a:gd name="connsiteX10" fmla="*/ 515138 w 557264"/>
                <a:gd name="connsiteY10" fmla="*/ 178868 h 589928"/>
                <a:gd name="connsiteX11" fmla="*/ 466674 w 557264"/>
                <a:gd name="connsiteY11" fmla="*/ 579068 h 589928"/>
                <a:gd name="connsiteX12" fmla="*/ 466675 w 557264"/>
                <a:gd name="connsiteY12" fmla="*/ 579068 h 589928"/>
                <a:gd name="connsiteX13" fmla="*/ 466675 w 557264"/>
                <a:gd name="connsiteY13" fmla="*/ 579070 h 589928"/>
                <a:gd name="connsiteX14" fmla="*/ 424548 w 557264"/>
                <a:gd name="connsiteY14" fmla="*/ 176834 h 589928"/>
                <a:gd name="connsiteX15" fmla="*/ 466675 w 557264"/>
                <a:gd name="connsiteY15" fmla="*/ 0 h 589928"/>
                <a:gd name="connsiteX16" fmla="*/ 443815 w 557264"/>
                <a:gd name="connsiteY16" fmla="*/ 289535 h 589928"/>
                <a:gd name="connsiteX17" fmla="*/ 457032 w 557264"/>
                <a:gd name="connsiteY17" fmla="*/ 521014 h 589928"/>
                <a:gd name="connsiteX18" fmla="*/ 466674 w 557264"/>
                <a:gd name="connsiteY18" fmla="*/ 579068 h 589928"/>
                <a:gd name="connsiteX19" fmla="*/ 457461 w 557264"/>
                <a:gd name="connsiteY19" fmla="*/ 573186 h 589928"/>
                <a:gd name="connsiteX20" fmla="*/ 420956 w 557264"/>
                <a:gd name="connsiteY20" fmla="*/ 289534 h 589928"/>
                <a:gd name="connsiteX21" fmla="*/ 424548 w 557264"/>
                <a:gd name="connsiteY21" fmla="*/ 176834 h 589928"/>
                <a:gd name="connsiteX22" fmla="*/ 388292 w 557264"/>
                <a:gd name="connsiteY22" fmla="*/ 589926 h 589928"/>
                <a:gd name="connsiteX23" fmla="*/ 388292 w 557264"/>
                <a:gd name="connsiteY23" fmla="*/ 589926 h 589928"/>
                <a:gd name="connsiteX24" fmla="*/ 388292 w 557264"/>
                <a:gd name="connsiteY24" fmla="*/ 589928 h 589928"/>
                <a:gd name="connsiteX25" fmla="*/ 322771 w 557264"/>
                <a:gd name="connsiteY25" fmla="*/ 584966 h 589928"/>
                <a:gd name="connsiteX26" fmla="*/ 322771 w 557264"/>
                <a:gd name="connsiteY26" fmla="*/ 584966 h 589928"/>
                <a:gd name="connsiteX27" fmla="*/ 322772 w 557264"/>
                <a:gd name="connsiteY27" fmla="*/ 584968 h 589928"/>
                <a:gd name="connsiteX28" fmla="*/ 333290 w 557264"/>
                <a:gd name="connsiteY28" fmla="*/ 97668 h 589928"/>
                <a:gd name="connsiteX29" fmla="*/ 361688 w 557264"/>
                <a:gd name="connsiteY29" fmla="*/ 11470 h 589928"/>
                <a:gd name="connsiteX30" fmla="*/ 352154 w 557264"/>
                <a:gd name="connsiteY30" fmla="*/ 301749 h 589928"/>
                <a:gd name="connsiteX31" fmla="*/ 375992 w 557264"/>
                <a:gd name="connsiteY31" fmla="*/ 532377 h 589928"/>
                <a:gd name="connsiteX32" fmla="*/ 388292 w 557264"/>
                <a:gd name="connsiteY32" fmla="*/ 589926 h 589928"/>
                <a:gd name="connsiteX33" fmla="*/ 378817 w 557264"/>
                <a:gd name="connsiteY33" fmla="*/ 584473 h 589928"/>
                <a:gd name="connsiteX34" fmla="*/ 329319 w 557264"/>
                <a:gd name="connsiteY34" fmla="*/ 302798 h 589928"/>
                <a:gd name="connsiteX35" fmla="*/ 333290 w 557264"/>
                <a:gd name="connsiteY35" fmla="*/ 97668 h 589928"/>
                <a:gd name="connsiteX36" fmla="*/ 252307 w 557264"/>
                <a:gd name="connsiteY36" fmla="*/ 573542 h 589928"/>
                <a:gd name="connsiteX37" fmla="*/ 252308 w 557264"/>
                <a:gd name="connsiteY37" fmla="*/ 573543 h 589928"/>
                <a:gd name="connsiteX38" fmla="*/ 252308 w 557264"/>
                <a:gd name="connsiteY38" fmla="*/ 573545 h 589928"/>
                <a:gd name="connsiteX39" fmla="*/ 235641 w 557264"/>
                <a:gd name="connsiteY39" fmla="*/ 61937 h 589928"/>
                <a:gd name="connsiteX40" fmla="*/ 255264 w 557264"/>
                <a:gd name="connsiteY40" fmla="*/ 9846 h 589928"/>
                <a:gd name="connsiteX41" fmla="*/ 266314 w 557264"/>
                <a:gd name="connsiteY41" fmla="*/ 300072 h 589928"/>
                <a:gd name="connsiteX42" fmla="*/ 306426 w 557264"/>
                <a:gd name="connsiteY42" fmla="*/ 528433 h 589928"/>
                <a:gd name="connsiteX43" fmla="*/ 322771 w 557264"/>
                <a:gd name="connsiteY43" fmla="*/ 584966 h 589928"/>
                <a:gd name="connsiteX44" fmla="*/ 312934 w 557264"/>
                <a:gd name="connsiteY44" fmla="*/ 580198 h 589928"/>
                <a:gd name="connsiteX45" fmla="*/ 243610 w 557264"/>
                <a:gd name="connsiteY45" fmla="*/ 302736 h 589928"/>
                <a:gd name="connsiteX46" fmla="*/ 233042 w 557264"/>
                <a:gd name="connsiteY46" fmla="*/ 97839 h 589928"/>
                <a:gd name="connsiteX47" fmla="*/ 235641 w 557264"/>
                <a:gd name="connsiteY47" fmla="*/ 61937 h 589928"/>
                <a:gd name="connsiteX48" fmla="*/ 152052 w 557264"/>
                <a:gd name="connsiteY48" fmla="*/ 584034 h 589928"/>
                <a:gd name="connsiteX49" fmla="*/ 152052 w 557264"/>
                <a:gd name="connsiteY49" fmla="*/ 584034 h 589928"/>
                <a:gd name="connsiteX50" fmla="*/ 152053 w 557264"/>
                <a:gd name="connsiteY50" fmla="*/ 584036 h 589928"/>
                <a:gd name="connsiteX51" fmla="*/ 131520 w 557264"/>
                <a:gd name="connsiteY51" fmla="*/ 30207 h 589928"/>
                <a:gd name="connsiteX52" fmla="*/ 144781 w 557264"/>
                <a:gd name="connsiteY52" fmla="*/ 4545 h 589928"/>
                <a:gd name="connsiteX53" fmla="*/ 176082 w 557264"/>
                <a:gd name="connsiteY53" fmla="*/ 293290 h 589928"/>
                <a:gd name="connsiteX54" fmla="*/ 232053 w 557264"/>
                <a:gd name="connsiteY54" fmla="*/ 518289 h 589928"/>
                <a:gd name="connsiteX55" fmla="*/ 252307 w 557264"/>
                <a:gd name="connsiteY55" fmla="*/ 573542 h 589928"/>
                <a:gd name="connsiteX56" fmla="*/ 242162 w 557264"/>
                <a:gd name="connsiteY56" fmla="*/ 569474 h 589928"/>
                <a:gd name="connsiteX57" fmla="*/ 153621 w 557264"/>
                <a:gd name="connsiteY57" fmla="*/ 297533 h 589928"/>
                <a:gd name="connsiteX58" fmla="*/ 131520 w 557264"/>
                <a:gd name="connsiteY58" fmla="*/ 30207 h 589928"/>
                <a:gd name="connsiteX59" fmla="*/ 1155 w 557264"/>
                <a:gd name="connsiteY59" fmla="*/ 48280 h 589928"/>
                <a:gd name="connsiteX60" fmla="*/ 12964 w 557264"/>
                <a:gd name="connsiteY60" fmla="*/ 21919 h 589928"/>
                <a:gd name="connsiteX61" fmla="*/ 60318 w 557264"/>
                <a:gd name="connsiteY61" fmla="*/ 308468 h 589928"/>
                <a:gd name="connsiteX62" fmla="*/ 128748 w 557264"/>
                <a:gd name="connsiteY62" fmla="*/ 529997 h 589928"/>
                <a:gd name="connsiteX63" fmla="*/ 152052 w 557264"/>
                <a:gd name="connsiteY63" fmla="*/ 584034 h 589928"/>
                <a:gd name="connsiteX64" fmla="*/ 141695 w 557264"/>
                <a:gd name="connsiteY64" fmla="*/ 580537 h 589928"/>
                <a:gd name="connsiteX65" fmla="*/ 38128 w 557264"/>
                <a:gd name="connsiteY65" fmla="*/ 313958 h 589928"/>
                <a:gd name="connsiteX66" fmla="*/ 1155 w 557264"/>
                <a:gd name="connsiteY66" fmla="*/ 48280 h 58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57264" h="589928">
                  <a:moveTo>
                    <a:pt x="557264" y="581102"/>
                  </a:moveTo>
                  <a:lnTo>
                    <a:pt x="557264" y="581102"/>
                  </a:lnTo>
                  <a:lnTo>
                    <a:pt x="557264" y="581104"/>
                  </a:lnTo>
                  <a:close/>
                  <a:moveTo>
                    <a:pt x="515138" y="178868"/>
                  </a:moveTo>
                  <a:cubicBezTo>
                    <a:pt x="522078" y="74950"/>
                    <a:pt x="538326" y="2034"/>
                    <a:pt x="557264" y="2034"/>
                  </a:cubicBezTo>
                  <a:cubicBezTo>
                    <a:pt x="542874" y="70384"/>
                    <a:pt x="534404" y="177652"/>
                    <a:pt x="534404" y="291569"/>
                  </a:cubicBezTo>
                  <a:cubicBezTo>
                    <a:pt x="534404" y="377007"/>
                    <a:pt x="539168" y="458704"/>
                    <a:pt x="547621" y="523048"/>
                  </a:cubicBezTo>
                  <a:lnTo>
                    <a:pt x="557264" y="581102"/>
                  </a:lnTo>
                  <a:lnTo>
                    <a:pt x="548050" y="575220"/>
                  </a:lnTo>
                  <a:cubicBezTo>
                    <a:pt x="527217" y="548222"/>
                    <a:pt x="511545" y="431485"/>
                    <a:pt x="511545" y="291568"/>
                  </a:cubicBezTo>
                  <a:cubicBezTo>
                    <a:pt x="511545" y="251592"/>
                    <a:pt x="512824" y="213508"/>
                    <a:pt x="515138" y="178868"/>
                  </a:cubicBezTo>
                  <a:close/>
                  <a:moveTo>
                    <a:pt x="466674" y="579068"/>
                  </a:moveTo>
                  <a:lnTo>
                    <a:pt x="466675" y="579068"/>
                  </a:lnTo>
                  <a:lnTo>
                    <a:pt x="466675" y="579070"/>
                  </a:lnTo>
                  <a:close/>
                  <a:moveTo>
                    <a:pt x="424548" y="176834"/>
                  </a:moveTo>
                  <a:cubicBezTo>
                    <a:pt x="431489" y="72916"/>
                    <a:pt x="447737" y="0"/>
                    <a:pt x="466675" y="0"/>
                  </a:cubicBezTo>
                  <a:cubicBezTo>
                    <a:pt x="452285" y="68350"/>
                    <a:pt x="443815" y="175618"/>
                    <a:pt x="443815" y="289535"/>
                  </a:cubicBezTo>
                  <a:cubicBezTo>
                    <a:pt x="443815" y="374973"/>
                    <a:pt x="448578" y="456670"/>
                    <a:pt x="457032" y="521014"/>
                  </a:cubicBezTo>
                  <a:lnTo>
                    <a:pt x="466674" y="579068"/>
                  </a:lnTo>
                  <a:lnTo>
                    <a:pt x="457461" y="573186"/>
                  </a:lnTo>
                  <a:cubicBezTo>
                    <a:pt x="436627" y="546188"/>
                    <a:pt x="420956" y="429451"/>
                    <a:pt x="420956" y="289534"/>
                  </a:cubicBezTo>
                  <a:cubicBezTo>
                    <a:pt x="420955" y="249558"/>
                    <a:pt x="422235" y="211474"/>
                    <a:pt x="424548" y="176834"/>
                  </a:cubicBezTo>
                  <a:close/>
                  <a:moveTo>
                    <a:pt x="388292" y="589926"/>
                  </a:moveTo>
                  <a:lnTo>
                    <a:pt x="388292" y="589926"/>
                  </a:lnTo>
                  <a:lnTo>
                    <a:pt x="388292" y="589928"/>
                  </a:lnTo>
                  <a:close/>
                  <a:moveTo>
                    <a:pt x="322771" y="584966"/>
                  </a:moveTo>
                  <a:lnTo>
                    <a:pt x="322771" y="584966"/>
                  </a:lnTo>
                  <a:lnTo>
                    <a:pt x="322772" y="584968"/>
                  </a:lnTo>
                  <a:close/>
                  <a:moveTo>
                    <a:pt x="333290" y="97668"/>
                  </a:moveTo>
                  <a:cubicBezTo>
                    <a:pt x="339148" y="44948"/>
                    <a:pt x="349077" y="12050"/>
                    <a:pt x="361688" y="11470"/>
                  </a:cubicBezTo>
                  <a:cubicBezTo>
                    <a:pt x="350454" y="80408"/>
                    <a:pt x="346921" y="187952"/>
                    <a:pt x="352154" y="301749"/>
                  </a:cubicBezTo>
                  <a:cubicBezTo>
                    <a:pt x="356079" y="387097"/>
                    <a:pt x="364592" y="468489"/>
                    <a:pt x="375992" y="532377"/>
                  </a:cubicBezTo>
                  <a:lnTo>
                    <a:pt x="388292" y="589926"/>
                  </a:lnTo>
                  <a:lnTo>
                    <a:pt x="378817" y="584473"/>
                  </a:lnTo>
                  <a:cubicBezTo>
                    <a:pt x="356766" y="558461"/>
                    <a:pt x="335747" y="442567"/>
                    <a:pt x="329319" y="302798"/>
                  </a:cubicBezTo>
                  <a:cubicBezTo>
                    <a:pt x="325646" y="222930"/>
                    <a:pt x="327433" y="150388"/>
                    <a:pt x="333290" y="97668"/>
                  </a:cubicBezTo>
                  <a:close/>
                  <a:moveTo>
                    <a:pt x="252307" y="573542"/>
                  </a:moveTo>
                  <a:lnTo>
                    <a:pt x="252308" y="573543"/>
                  </a:lnTo>
                  <a:lnTo>
                    <a:pt x="252308" y="573545"/>
                  </a:lnTo>
                  <a:close/>
                  <a:moveTo>
                    <a:pt x="235641" y="61937"/>
                  </a:moveTo>
                  <a:cubicBezTo>
                    <a:pt x="239248" y="30080"/>
                    <a:pt x="245860" y="10950"/>
                    <a:pt x="255264" y="9846"/>
                  </a:cubicBezTo>
                  <a:cubicBezTo>
                    <a:pt x="248940" y="79408"/>
                    <a:pt x="253033" y="186932"/>
                    <a:pt x="266314" y="300072"/>
                  </a:cubicBezTo>
                  <a:cubicBezTo>
                    <a:pt x="276274" y="384927"/>
                    <a:pt x="290529" y="465513"/>
                    <a:pt x="306426" y="528433"/>
                  </a:cubicBezTo>
                  <a:lnTo>
                    <a:pt x="322771" y="584966"/>
                  </a:lnTo>
                  <a:lnTo>
                    <a:pt x="312934" y="580198"/>
                  </a:lnTo>
                  <a:cubicBezTo>
                    <a:pt x="289096" y="555813"/>
                    <a:pt x="259922" y="441699"/>
                    <a:pt x="243610" y="302736"/>
                  </a:cubicBezTo>
                  <a:cubicBezTo>
                    <a:pt x="234290" y="223328"/>
                    <a:pt x="230933" y="150842"/>
                    <a:pt x="233042" y="97839"/>
                  </a:cubicBezTo>
                  <a:cubicBezTo>
                    <a:pt x="233569" y="84588"/>
                    <a:pt x="234438" y="72556"/>
                    <a:pt x="235641" y="61937"/>
                  </a:cubicBezTo>
                  <a:close/>
                  <a:moveTo>
                    <a:pt x="152052" y="584034"/>
                  </a:moveTo>
                  <a:lnTo>
                    <a:pt x="152052" y="584034"/>
                  </a:lnTo>
                  <a:lnTo>
                    <a:pt x="152053" y="584036"/>
                  </a:lnTo>
                  <a:close/>
                  <a:moveTo>
                    <a:pt x="131520" y="30207"/>
                  </a:moveTo>
                  <a:cubicBezTo>
                    <a:pt x="134174" y="14795"/>
                    <a:pt x="138578" y="5718"/>
                    <a:pt x="144781" y="4545"/>
                  </a:cubicBezTo>
                  <a:cubicBezTo>
                    <a:pt x="143333" y="74379"/>
                    <a:pt x="154929" y="181354"/>
                    <a:pt x="176082" y="293290"/>
                  </a:cubicBezTo>
                  <a:cubicBezTo>
                    <a:pt x="191947" y="377241"/>
                    <a:pt x="211799" y="456634"/>
                    <a:pt x="232053" y="518289"/>
                  </a:cubicBezTo>
                  <a:lnTo>
                    <a:pt x="252307" y="573542"/>
                  </a:lnTo>
                  <a:lnTo>
                    <a:pt x="242162" y="569474"/>
                  </a:lnTo>
                  <a:cubicBezTo>
                    <a:pt x="216677" y="546814"/>
                    <a:pt x="179602" y="435017"/>
                    <a:pt x="153621" y="297533"/>
                  </a:cubicBezTo>
                  <a:cubicBezTo>
                    <a:pt x="131351" y="179690"/>
                    <a:pt x="123558" y="76444"/>
                    <a:pt x="131520" y="30207"/>
                  </a:cubicBezTo>
                  <a:close/>
                  <a:moveTo>
                    <a:pt x="1155" y="48280"/>
                  </a:moveTo>
                  <a:cubicBezTo>
                    <a:pt x="2945" y="32744"/>
                    <a:pt x="6837" y="23435"/>
                    <a:pt x="12964" y="21919"/>
                  </a:cubicBezTo>
                  <a:cubicBezTo>
                    <a:pt x="15413" y="91724"/>
                    <a:pt x="32956" y="197886"/>
                    <a:pt x="60318" y="308468"/>
                  </a:cubicBezTo>
                  <a:cubicBezTo>
                    <a:pt x="80839" y="391405"/>
                    <a:pt x="105087" y="469567"/>
                    <a:pt x="128748" y="529997"/>
                  </a:cubicBezTo>
                  <a:lnTo>
                    <a:pt x="152052" y="584034"/>
                  </a:lnTo>
                  <a:lnTo>
                    <a:pt x="141695" y="580537"/>
                  </a:lnTo>
                  <a:cubicBezTo>
                    <a:pt x="114987" y="559334"/>
                    <a:pt x="71735" y="449779"/>
                    <a:pt x="38128" y="313958"/>
                  </a:cubicBezTo>
                  <a:cubicBezTo>
                    <a:pt x="9322" y="197540"/>
                    <a:pt x="-4217" y="94889"/>
                    <a:pt x="1155" y="4828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9C643191-945E-4206-8013-1C2BC13CAE7F}"/>
                </a:ext>
              </a:extLst>
            </p:cNvPr>
            <p:cNvSpPr/>
            <p:nvPr/>
          </p:nvSpPr>
          <p:spPr>
            <a:xfrm rot="3905841">
              <a:off x="3809088" y="3249650"/>
              <a:ext cx="557686" cy="382351"/>
            </a:xfrm>
            <a:custGeom>
              <a:avLst/>
              <a:gdLst>
                <a:gd name="connsiteX0" fmla="*/ 557264 w 557264"/>
                <a:gd name="connsiteY0" fmla="*/ 581102 h 589928"/>
                <a:gd name="connsiteX1" fmla="*/ 557264 w 557264"/>
                <a:gd name="connsiteY1" fmla="*/ 581102 h 589928"/>
                <a:gd name="connsiteX2" fmla="*/ 557264 w 557264"/>
                <a:gd name="connsiteY2" fmla="*/ 581104 h 589928"/>
                <a:gd name="connsiteX3" fmla="*/ 515138 w 557264"/>
                <a:gd name="connsiteY3" fmla="*/ 178868 h 589928"/>
                <a:gd name="connsiteX4" fmla="*/ 557264 w 557264"/>
                <a:gd name="connsiteY4" fmla="*/ 2034 h 589928"/>
                <a:gd name="connsiteX5" fmla="*/ 534404 w 557264"/>
                <a:gd name="connsiteY5" fmla="*/ 291569 h 589928"/>
                <a:gd name="connsiteX6" fmla="*/ 547621 w 557264"/>
                <a:gd name="connsiteY6" fmla="*/ 523048 h 589928"/>
                <a:gd name="connsiteX7" fmla="*/ 557264 w 557264"/>
                <a:gd name="connsiteY7" fmla="*/ 581102 h 589928"/>
                <a:gd name="connsiteX8" fmla="*/ 548050 w 557264"/>
                <a:gd name="connsiteY8" fmla="*/ 575220 h 589928"/>
                <a:gd name="connsiteX9" fmla="*/ 511545 w 557264"/>
                <a:gd name="connsiteY9" fmla="*/ 291568 h 589928"/>
                <a:gd name="connsiteX10" fmla="*/ 515138 w 557264"/>
                <a:gd name="connsiteY10" fmla="*/ 178868 h 589928"/>
                <a:gd name="connsiteX11" fmla="*/ 466674 w 557264"/>
                <a:gd name="connsiteY11" fmla="*/ 579068 h 589928"/>
                <a:gd name="connsiteX12" fmla="*/ 466675 w 557264"/>
                <a:gd name="connsiteY12" fmla="*/ 579068 h 589928"/>
                <a:gd name="connsiteX13" fmla="*/ 466675 w 557264"/>
                <a:gd name="connsiteY13" fmla="*/ 579070 h 589928"/>
                <a:gd name="connsiteX14" fmla="*/ 424548 w 557264"/>
                <a:gd name="connsiteY14" fmla="*/ 176834 h 589928"/>
                <a:gd name="connsiteX15" fmla="*/ 466675 w 557264"/>
                <a:gd name="connsiteY15" fmla="*/ 0 h 589928"/>
                <a:gd name="connsiteX16" fmla="*/ 443815 w 557264"/>
                <a:gd name="connsiteY16" fmla="*/ 289535 h 589928"/>
                <a:gd name="connsiteX17" fmla="*/ 457032 w 557264"/>
                <a:gd name="connsiteY17" fmla="*/ 521014 h 589928"/>
                <a:gd name="connsiteX18" fmla="*/ 466674 w 557264"/>
                <a:gd name="connsiteY18" fmla="*/ 579068 h 589928"/>
                <a:gd name="connsiteX19" fmla="*/ 457461 w 557264"/>
                <a:gd name="connsiteY19" fmla="*/ 573186 h 589928"/>
                <a:gd name="connsiteX20" fmla="*/ 420956 w 557264"/>
                <a:gd name="connsiteY20" fmla="*/ 289534 h 589928"/>
                <a:gd name="connsiteX21" fmla="*/ 424548 w 557264"/>
                <a:gd name="connsiteY21" fmla="*/ 176834 h 589928"/>
                <a:gd name="connsiteX22" fmla="*/ 388292 w 557264"/>
                <a:gd name="connsiteY22" fmla="*/ 589926 h 589928"/>
                <a:gd name="connsiteX23" fmla="*/ 388292 w 557264"/>
                <a:gd name="connsiteY23" fmla="*/ 589926 h 589928"/>
                <a:gd name="connsiteX24" fmla="*/ 388292 w 557264"/>
                <a:gd name="connsiteY24" fmla="*/ 589928 h 589928"/>
                <a:gd name="connsiteX25" fmla="*/ 322771 w 557264"/>
                <a:gd name="connsiteY25" fmla="*/ 584966 h 589928"/>
                <a:gd name="connsiteX26" fmla="*/ 322771 w 557264"/>
                <a:gd name="connsiteY26" fmla="*/ 584966 h 589928"/>
                <a:gd name="connsiteX27" fmla="*/ 322772 w 557264"/>
                <a:gd name="connsiteY27" fmla="*/ 584968 h 589928"/>
                <a:gd name="connsiteX28" fmla="*/ 333290 w 557264"/>
                <a:gd name="connsiteY28" fmla="*/ 97668 h 589928"/>
                <a:gd name="connsiteX29" fmla="*/ 361688 w 557264"/>
                <a:gd name="connsiteY29" fmla="*/ 11470 h 589928"/>
                <a:gd name="connsiteX30" fmla="*/ 352154 w 557264"/>
                <a:gd name="connsiteY30" fmla="*/ 301749 h 589928"/>
                <a:gd name="connsiteX31" fmla="*/ 375992 w 557264"/>
                <a:gd name="connsiteY31" fmla="*/ 532377 h 589928"/>
                <a:gd name="connsiteX32" fmla="*/ 388292 w 557264"/>
                <a:gd name="connsiteY32" fmla="*/ 589926 h 589928"/>
                <a:gd name="connsiteX33" fmla="*/ 378817 w 557264"/>
                <a:gd name="connsiteY33" fmla="*/ 584473 h 589928"/>
                <a:gd name="connsiteX34" fmla="*/ 329319 w 557264"/>
                <a:gd name="connsiteY34" fmla="*/ 302798 h 589928"/>
                <a:gd name="connsiteX35" fmla="*/ 333290 w 557264"/>
                <a:gd name="connsiteY35" fmla="*/ 97668 h 589928"/>
                <a:gd name="connsiteX36" fmla="*/ 252307 w 557264"/>
                <a:gd name="connsiteY36" fmla="*/ 573542 h 589928"/>
                <a:gd name="connsiteX37" fmla="*/ 252308 w 557264"/>
                <a:gd name="connsiteY37" fmla="*/ 573543 h 589928"/>
                <a:gd name="connsiteX38" fmla="*/ 252308 w 557264"/>
                <a:gd name="connsiteY38" fmla="*/ 573545 h 589928"/>
                <a:gd name="connsiteX39" fmla="*/ 235641 w 557264"/>
                <a:gd name="connsiteY39" fmla="*/ 61937 h 589928"/>
                <a:gd name="connsiteX40" fmla="*/ 255264 w 557264"/>
                <a:gd name="connsiteY40" fmla="*/ 9846 h 589928"/>
                <a:gd name="connsiteX41" fmla="*/ 266314 w 557264"/>
                <a:gd name="connsiteY41" fmla="*/ 300072 h 589928"/>
                <a:gd name="connsiteX42" fmla="*/ 306426 w 557264"/>
                <a:gd name="connsiteY42" fmla="*/ 528433 h 589928"/>
                <a:gd name="connsiteX43" fmla="*/ 322771 w 557264"/>
                <a:gd name="connsiteY43" fmla="*/ 584966 h 589928"/>
                <a:gd name="connsiteX44" fmla="*/ 312934 w 557264"/>
                <a:gd name="connsiteY44" fmla="*/ 580198 h 589928"/>
                <a:gd name="connsiteX45" fmla="*/ 243610 w 557264"/>
                <a:gd name="connsiteY45" fmla="*/ 302736 h 589928"/>
                <a:gd name="connsiteX46" fmla="*/ 233042 w 557264"/>
                <a:gd name="connsiteY46" fmla="*/ 97839 h 589928"/>
                <a:gd name="connsiteX47" fmla="*/ 235641 w 557264"/>
                <a:gd name="connsiteY47" fmla="*/ 61937 h 589928"/>
                <a:gd name="connsiteX48" fmla="*/ 152052 w 557264"/>
                <a:gd name="connsiteY48" fmla="*/ 584034 h 589928"/>
                <a:gd name="connsiteX49" fmla="*/ 152052 w 557264"/>
                <a:gd name="connsiteY49" fmla="*/ 584034 h 589928"/>
                <a:gd name="connsiteX50" fmla="*/ 152053 w 557264"/>
                <a:gd name="connsiteY50" fmla="*/ 584036 h 589928"/>
                <a:gd name="connsiteX51" fmla="*/ 131520 w 557264"/>
                <a:gd name="connsiteY51" fmla="*/ 30207 h 589928"/>
                <a:gd name="connsiteX52" fmla="*/ 144781 w 557264"/>
                <a:gd name="connsiteY52" fmla="*/ 4545 h 589928"/>
                <a:gd name="connsiteX53" fmla="*/ 176082 w 557264"/>
                <a:gd name="connsiteY53" fmla="*/ 293290 h 589928"/>
                <a:gd name="connsiteX54" fmla="*/ 232053 w 557264"/>
                <a:gd name="connsiteY54" fmla="*/ 518289 h 589928"/>
                <a:gd name="connsiteX55" fmla="*/ 252307 w 557264"/>
                <a:gd name="connsiteY55" fmla="*/ 573542 h 589928"/>
                <a:gd name="connsiteX56" fmla="*/ 242162 w 557264"/>
                <a:gd name="connsiteY56" fmla="*/ 569474 h 589928"/>
                <a:gd name="connsiteX57" fmla="*/ 153621 w 557264"/>
                <a:gd name="connsiteY57" fmla="*/ 297533 h 589928"/>
                <a:gd name="connsiteX58" fmla="*/ 131520 w 557264"/>
                <a:gd name="connsiteY58" fmla="*/ 30207 h 589928"/>
                <a:gd name="connsiteX59" fmla="*/ 1155 w 557264"/>
                <a:gd name="connsiteY59" fmla="*/ 48280 h 589928"/>
                <a:gd name="connsiteX60" fmla="*/ 12964 w 557264"/>
                <a:gd name="connsiteY60" fmla="*/ 21919 h 589928"/>
                <a:gd name="connsiteX61" fmla="*/ 60318 w 557264"/>
                <a:gd name="connsiteY61" fmla="*/ 308468 h 589928"/>
                <a:gd name="connsiteX62" fmla="*/ 128748 w 557264"/>
                <a:gd name="connsiteY62" fmla="*/ 529997 h 589928"/>
                <a:gd name="connsiteX63" fmla="*/ 152052 w 557264"/>
                <a:gd name="connsiteY63" fmla="*/ 584034 h 589928"/>
                <a:gd name="connsiteX64" fmla="*/ 141695 w 557264"/>
                <a:gd name="connsiteY64" fmla="*/ 580537 h 589928"/>
                <a:gd name="connsiteX65" fmla="*/ 38128 w 557264"/>
                <a:gd name="connsiteY65" fmla="*/ 313958 h 589928"/>
                <a:gd name="connsiteX66" fmla="*/ 1155 w 557264"/>
                <a:gd name="connsiteY66" fmla="*/ 48280 h 58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57264" h="589928">
                  <a:moveTo>
                    <a:pt x="557264" y="581102"/>
                  </a:moveTo>
                  <a:lnTo>
                    <a:pt x="557264" y="581102"/>
                  </a:lnTo>
                  <a:lnTo>
                    <a:pt x="557264" y="581104"/>
                  </a:lnTo>
                  <a:close/>
                  <a:moveTo>
                    <a:pt x="515138" y="178868"/>
                  </a:moveTo>
                  <a:cubicBezTo>
                    <a:pt x="522078" y="74950"/>
                    <a:pt x="538326" y="2034"/>
                    <a:pt x="557264" y="2034"/>
                  </a:cubicBezTo>
                  <a:cubicBezTo>
                    <a:pt x="542874" y="70384"/>
                    <a:pt x="534404" y="177652"/>
                    <a:pt x="534404" y="291569"/>
                  </a:cubicBezTo>
                  <a:cubicBezTo>
                    <a:pt x="534404" y="377007"/>
                    <a:pt x="539168" y="458704"/>
                    <a:pt x="547621" y="523048"/>
                  </a:cubicBezTo>
                  <a:lnTo>
                    <a:pt x="557264" y="581102"/>
                  </a:lnTo>
                  <a:lnTo>
                    <a:pt x="548050" y="575220"/>
                  </a:lnTo>
                  <a:cubicBezTo>
                    <a:pt x="527217" y="548222"/>
                    <a:pt x="511545" y="431485"/>
                    <a:pt x="511545" y="291568"/>
                  </a:cubicBezTo>
                  <a:cubicBezTo>
                    <a:pt x="511545" y="251592"/>
                    <a:pt x="512824" y="213508"/>
                    <a:pt x="515138" y="178868"/>
                  </a:cubicBezTo>
                  <a:close/>
                  <a:moveTo>
                    <a:pt x="466674" y="579068"/>
                  </a:moveTo>
                  <a:lnTo>
                    <a:pt x="466675" y="579068"/>
                  </a:lnTo>
                  <a:lnTo>
                    <a:pt x="466675" y="579070"/>
                  </a:lnTo>
                  <a:close/>
                  <a:moveTo>
                    <a:pt x="424548" y="176834"/>
                  </a:moveTo>
                  <a:cubicBezTo>
                    <a:pt x="431489" y="72916"/>
                    <a:pt x="447737" y="0"/>
                    <a:pt x="466675" y="0"/>
                  </a:cubicBezTo>
                  <a:cubicBezTo>
                    <a:pt x="452285" y="68350"/>
                    <a:pt x="443815" y="175618"/>
                    <a:pt x="443815" y="289535"/>
                  </a:cubicBezTo>
                  <a:cubicBezTo>
                    <a:pt x="443815" y="374973"/>
                    <a:pt x="448578" y="456670"/>
                    <a:pt x="457032" y="521014"/>
                  </a:cubicBezTo>
                  <a:lnTo>
                    <a:pt x="466674" y="579068"/>
                  </a:lnTo>
                  <a:lnTo>
                    <a:pt x="457461" y="573186"/>
                  </a:lnTo>
                  <a:cubicBezTo>
                    <a:pt x="436627" y="546188"/>
                    <a:pt x="420956" y="429451"/>
                    <a:pt x="420956" y="289534"/>
                  </a:cubicBezTo>
                  <a:cubicBezTo>
                    <a:pt x="420955" y="249558"/>
                    <a:pt x="422235" y="211474"/>
                    <a:pt x="424548" y="176834"/>
                  </a:cubicBezTo>
                  <a:close/>
                  <a:moveTo>
                    <a:pt x="388292" y="589926"/>
                  </a:moveTo>
                  <a:lnTo>
                    <a:pt x="388292" y="589926"/>
                  </a:lnTo>
                  <a:lnTo>
                    <a:pt x="388292" y="589928"/>
                  </a:lnTo>
                  <a:close/>
                  <a:moveTo>
                    <a:pt x="322771" y="584966"/>
                  </a:moveTo>
                  <a:lnTo>
                    <a:pt x="322771" y="584966"/>
                  </a:lnTo>
                  <a:lnTo>
                    <a:pt x="322772" y="584968"/>
                  </a:lnTo>
                  <a:close/>
                  <a:moveTo>
                    <a:pt x="333290" y="97668"/>
                  </a:moveTo>
                  <a:cubicBezTo>
                    <a:pt x="339148" y="44948"/>
                    <a:pt x="349077" y="12050"/>
                    <a:pt x="361688" y="11470"/>
                  </a:cubicBezTo>
                  <a:cubicBezTo>
                    <a:pt x="350454" y="80408"/>
                    <a:pt x="346921" y="187952"/>
                    <a:pt x="352154" y="301749"/>
                  </a:cubicBezTo>
                  <a:cubicBezTo>
                    <a:pt x="356079" y="387097"/>
                    <a:pt x="364592" y="468489"/>
                    <a:pt x="375992" y="532377"/>
                  </a:cubicBezTo>
                  <a:lnTo>
                    <a:pt x="388292" y="589926"/>
                  </a:lnTo>
                  <a:lnTo>
                    <a:pt x="378817" y="584473"/>
                  </a:lnTo>
                  <a:cubicBezTo>
                    <a:pt x="356766" y="558461"/>
                    <a:pt x="335747" y="442567"/>
                    <a:pt x="329319" y="302798"/>
                  </a:cubicBezTo>
                  <a:cubicBezTo>
                    <a:pt x="325646" y="222930"/>
                    <a:pt x="327433" y="150388"/>
                    <a:pt x="333290" y="97668"/>
                  </a:cubicBezTo>
                  <a:close/>
                  <a:moveTo>
                    <a:pt x="252307" y="573542"/>
                  </a:moveTo>
                  <a:lnTo>
                    <a:pt x="252308" y="573543"/>
                  </a:lnTo>
                  <a:lnTo>
                    <a:pt x="252308" y="573545"/>
                  </a:lnTo>
                  <a:close/>
                  <a:moveTo>
                    <a:pt x="235641" y="61937"/>
                  </a:moveTo>
                  <a:cubicBezTo>
                    <a:pt x="239248" y="30080"/>
                    <a:pt x="245860" y="10950"/>
                    <a:pt x="255264" y="9846"/>
                  </a:cubicBezTo>
                  <a:cubicBezTo>
                    <a:pt x="248940" y="79408"/>
                    <a:pt x="253033" y="186932"/>
                    <a:pt x="266314" y="300072"/>
                  </a:cubicBezTo>
                  <a:cubicBezTo>
                    <a:pt x="276274" y="384927"/>
                    <a:pt x="290529" y="465513"/>
                    <a:pt x="306426" y="528433"/>
                  </a:cubicBezTo>
                  <a:lnTo>
                    <a:pt x="322771" y="584966"/>
                  </a:lnTo>
                  <a:lnTo>
                    <a:pt x="312934" y="580198"/>
                  </a:lnTo>
                  <a:cubicBezTo>
                    <a:pt x="289096" y="555813"/>
                    <a:pt x="259922" y="441699"/>
                    <a:pt x="243610" y="302736"/>
                  </a:cubicBezTo>
                  <a:cubicBezTo>
                    <a:pt x="234290" y="223328"/>
                    <a:pt x="230933" y="150842"/>
                    <a:pt x="233042" y="97839"/>
                  </a:cubicBezTo>
                  <a:cubicBezTo>
                    <a:pt x="233569" y="84588"/>
                    <a:pt x="234438" y="72556"/>
                    <a:pt x="235641" y="61937"/>
                  </a:cubicBezTo>
                  <a:close/>
                  <a:moveTo>
                    <a:pt x="152052" y="584034"/>
                  </a:moveTo>
                  <a:lnTo>
                    <a:pt x="152052" y="584034"/>
                  </a:lnTo>
                  <a:lnTo>
                    <a:pt x="152053" y="584036"/>
                  </a:lnTo>
                  <a:close/>
                  <a:moveTo>
                    <a:pt x="131520" y="30207"/>
                  </a:moveTo>
                  <a:cubicBezTo>
                    <a:pt x="134174" y="14795"/>
                    <a:pt x="138578" y="5718"/>
                    <a:pt x="144781" y="4545"/>
                  </a:cubicBezTo>
                  <a:cubicBezTo>
                    <a:pt x="143333" y="74379"/>
                    <a:pt x="154929" y="181354"/>
                    <a:pt x="176082" y="293290"/>
                  </a:cubicBezTo>
                  <a:cubicBezTo>
                    <a:pt x="191947" y="377241"/>
                    <a:pt x="211799" y="456634"/>
                    <a:pt x="232053" y="518289"/>
                  </a:cubicBezTo>
                  <a:lnTo>
                    <a:pt x="252307" y="573542"/>
                  </a:lnTo>
                  <a:lnTo>
                    <a:pt x="242162" y="569474"/>
                  </a:lnTo>
                  <a:cubicBezTo>
                    <a:pt x="216677" y="546814"/>
                    <a:pt x="179602" y="435017"/>
                    <a:pt x="153621" y="297533"/>
                  </a:cubicBezTo>
                  <a:cubicBezTo>
                    <a:pt x="131351" y="179690"/>
                    <a:pt x="123558" y="76444"/>
                    <a:pt x="131520" y="30207"/>
                  </a:cubicBezTo>
                  <a:close/>
                  <a:moveTo>
                    <a:pt x="1155" y="48280"/>
                  </a:moveTo>
                  <a:cubicBezTo>
                    <a:pt x="2945" y="32744"/>
                    <a:pt x="6837" y="23435"/>
                    <a:pt x="12964" y="21919"/>
                  </a:cubicBezTo>
                  <a:cubicBezTo>
                    <a:pt x="15413" y="91724"/>
                    <a:pt x="32956" y="197886"/>
                    <a:pt x="60318" y="308468"/>
                  </a:cubicBezTo>
                  <a:cubicBezTo>
                    <a:pt x="80839" y="391405"/>
                    <a:pt x="105087" y="469567"/>
                    <a:pt x="128748" y="529997"/>
                  </a:cubicBezTo>
                  <a:lnTo>
                    <a:pt x="152052" y="584034"/>
                  </a:lnTo>
                  <a:lnTo>
                    <a:pt x="141695" y="580537"/>
                  </a:lnTo>
                  <a:cubicBezTo>
                    <a:pt x="114987" y="559334"/>
                    <a:pt x="71735" y="449779"/>
                    <a:pt x="38128" y="313958"/>
                  </a:cubicBezTo>
                  <a:cubicBezTo>
                    <a:pt x="9322" y="197540"/>
                    <a:pt x="-4217" y="94889"/>
                    <a:pt x="1155" y="4828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A9C51E89-C81F-44A8-A5D6-F82C3814F451}"/>
                </a:ext>
              </a:extLst>
            </p:cNvPr>
            <p:cNvSpPr/>
            <p:nvPr/>
          </p:nvSpPr>
          <p:spPr>
            <a:xfrm rot="4642917">
              <a:off x="3509132" y="3357336"/>
              <a:ext cx="557686" cy="382351"/>
            </a:xfrm>
            <a:custGeom>
              <a:avLst/>
              <a:gdLst>
                <a:gd name="connsiteX0" fmla="*/ 557264 w 557264"/>
                <a:gd name="connsiteY0" fmla="*/ 581102 h 589928"/>
                <a:gd name="connsiteX1" fmla="*/ 557264 w 557264"/>
                <a:gd name="connsiteY1" fmla="*/ 581102 h 589928"/>
                <a:gd name="connsiteX2" fmla="*/ 557264 w 557264"/>
                <a:gd name="connsiteY2" fmla="*/ 581104 h 589928"/>
                <a:gd name="connsiteX3" fmla="*/ 515138 w 557264"/>
                <a:gd name="connsiteY3" fmla="*/ 178868 h 589928"/>
                <a:gd name="connsiteX4" fmla="*/ 557264 w 557264"/>
                <a:gd name="connsiteY4" fmla="*/ 2034 h 589928"/>
                <a:gd name="connsiteX5" fmla="*/ 534404 w 557264"/>
                <a:gd name="connsiteY5" fmla="*/ 291569 h 589928"/>
                <a:gd name="connsiteX6" fmla="*/ 547621 w 557264"/>
                <a:gd name="connsiteY6" fmla="*/ 523048 h 589928"/>
                <a:gd name="connsiteX7" fmla="*/ 557264 w 557264"/>
                <a:gd name="connsiteY7" fmla="*/ 581102 h 589928"/>
                <a:gd name="connsiteX8" fmla="*/ 548050 w 557264"/>
                <a:gd name="connsiteY8" fmla="*/ 575220 h 589928"/>
                <a:gd name="connsiteX9" fmla="*/ 511545 w 557264"/>
                <a:gd name="connsiteY9" fmla="*/ 291568 h 589928"/>
                <a:gd name="connsiteX10" fmla="*/ 515138 w 557264"/>
                <a:gd name="connsiteY10" fmla="*/ 178868 h 589928"/>
                <a:gd name="connsiteX11" fmla="*/ 466674 w 557264"/>
                <a:gd name="connsiteY11" fmla="*/ 579068 h 589928"/>
                <a:gd name="connsiteX12" fmla="*/ 466675 w 557264"/>
                <a:gd name="connsiteY12" fmla="*/ 579068 h 589928"/>
                <a:gd name="connsiteX13" fmla="*/ 466675 w 557264"/>
                <a:gd name="connsiteY13" fmla="*/ 579070 h 589928"/>
                <a:gd name="connsiteX14" fmla="*/ 424548 w 557264"/>
                <a:gd name="connsiteY14" fmla="*/ 176834 h 589928"/>
                <a:gd name="connsiteX15" fmla="*/ 466675 w 557264"/>
                <a:gd name="connsiteY15" fmla="*/ 0 h 589928"/>
                <a:gd name="connsiteX16" fmla="*/ 443815 w 557264"/>
                <a:gd name="connsiteY16" fmla="*/ 289535 h 589928"/>
                <a:gd name="connsiteX17" fmla="*/ 457032 w 557264"/>
                <a:gd name="connsiteY17" fmla="*/ 521014 h 589928"/>
                <a:gd name="connsiteX18" fmla="*/ 466674 w 557264"/>
                <a:gd name="connsiteY18" fmla="*/ 579068 h 589928"/>
                <a:gd name="connsiteX19" fmla="*/ 457461 w 557264"/>
                <a:gd name="connsiteY19" fmla="*/ 573186 h 589928"/>
                <a:gd name="connsiteX20" fmla="*/ 420956 w 557264"/>
                <a:gd name="connsiteY20" fmla="*/ 289534 h 589928"/>
                <a:gd name="connsiteX21" fmla="*/ 424548 w 557264"/>
                <a:gd name="connsiteY21" fmla="*/ 176834 h 589928"/>
                <a:gd name="connsiteX22" fmla="*/ 388292 w 557264"/>
                <a:gd name="connsiteY22" fmla="*/ 589926 h 589928"/>
                <a:gd name="connsiteX23" fmla="*/ 388292 w 557264"/>
                <a:gd name="connsiteY23" fmla="*/ 589926 h 589928"/>
                <a:gd name="connsiteX24" fmla="*/ 388292 w 557264"/>
                <a:gd name="connsiteY24" fmla="*/ 589928 h 589928"/>
                <a:gd name="connsiteX25" fmla="*/ 322771 w 557264"/>
                <a:gd name="connsiteY25" fmla="*/ 584966 h 589928"/>
                <a:gd name="connsiteX26" fmla="*/ 322771 w 557264"/>
                <a:gd name="connsiteY26" fmla="*/ 584966 h 589928"/>
                <a:gd name="connsiteX27" fmla="*/ 322772 w 557264"/>
                <a:gd name="connsiteY27" fmla="*/ 584968 h 589928"/>
                <a:gd name="connsiteX28" fmla="*/ 333290 w 557264"/>
                <a:gd name="connsiteY28" fmla="*/ 97668 h 589928"/>
                <a:gd name="connsiteX29" fmla="*/ 361688 w 557264"/>
                <a:gd name="connsiteY29" fmla="*/ 11470 h 589928"/>
                <a:gd name="connsiteX30" fmla="*/ 352154 w 557264"/>
                <a:gd name="connsiteY30" fmla="*/ 301749 h 589928"/>
                <a:gd name="connsiteX31" fmla="*/ 375992 w 557264"/>
                <a:gd name="connsiteY31" fmla="*/ 532377 h 589928"/>
                <a:gd name="connsiteX32" fmla="*/ 388292 w 557264"/>
                <a:gd name="connsiteY32" fmla="*/ 589926 h 589928"/>
                <a:gd name="connsiteX33" fmla="*/ 378817 w 557264"/>
                <a:gd name="connsiteY33" fmla="*/ 584473 h 589928"/>
                <a:gd name="connsiteX34" fmla="*/ 329319 w 557264"/>
                <a:gd name="connsiteY34" fmla="*/ 302798 h 589928"/>
                <a:gd name="connsiteX35" fmla="*/ 333290 w 557264"/>
                <a:gd name="connsiteY35" fmla="*/ 97668 h 589928"/>
                <a:gd name="connsiteX36" fmla="*/ 252307 w 557264"/>
                <a:gd name="connsiteY36" fmla="*/ 573542 h 589928"/>
                <a:gd name="connsiteX37" fmla="*/ 252308 w 557264"/>
                <a:gd name="connsiteY37" fmla="*/ 573543 h 589928"/>
                <a:gd name="connsiteX38" fmla="*/ 252308 w 557264"/>
                <a:gd name="connsiteY38" fmla="*/ 573545 h 589928"/>
                <a:gd name="connsiteX39" fmla="*/ 235641 w 557264"/>
                <a:gd name="connsiteY39" fmla="*/ 61937 h 589928"/>
                <a:gd name="connsiteX40" fmla="*/ 255264 w 557264"/>
                <a:gd name="connsiteY40" fmla="*/ 9846 h 589928"/>
                <a:gd name="connsiteX41" fmla="*/ 266314 w 557264"/>
                <a:gd name="connsiteY41" fmla="*/ 300072 h 589928"/>
                <a:gd name="connsiteX42" fmla="*/ 306426 w 557264"/>
                <a:gd name="connsiteY42" fmla="*/ 528433 h 589928"/>
                <a:gd name="connsiteX43" fmla="*/ 322771 w 557264"/>
                <a:gd name="connsiteY43" fmla="*/ 584966 h 589928"/>
                <a:gd name="connsiteX44" fmla="*/ 312934 w 557264"/>
                <a:gd name="connsiteY44" fmla="*/ 580198 h 589928"/>
                <a:gd name="connsiteX45" fmla="*/ 243610 w 557264"/>
                <a:gd name="connsiteY45" fmla="*/ 302736 h 589928"/>
                <a:gd name="connsiteX46" fmla="*/ 233042 w 557264"/>
                <a:gd name="connsiteY46" fmla="*/ 97839 h 589928"/>
                <a:gd name="connsiteX47" fmla="*/ 235641 w 557264"/>
                <a:gd name="connsiteY47" fmla="*/ 61937 h 589928"/>
                <a:gd name="connsiteX48" fmla="*/ 152052 w 557264"/>
                <a:gd name="connsiteY48" fmla="*/ 584034 h 589928"/>
                <a:gd name="connsiteX49" fmla="*/ 152052 w 557264"/>
                <a:gd name="connsiteY49" fmla="*/ 584034 h 589928"/>
                <a:gd name="connsiteX50" fmla="*/ 152053 w 557264"/>
                <a:gd name="connsiteY50" fmla="*/ 584036 h 589928"/>
                <a:gd name="connsiteX51" fmla="*/ 131520 w 557264"/>
                <a:gd name="connsiteY51" fmla="*/ 30207 h 589928"/>
                <a:gd name="connsiteX52" fmla="*/ 144781 w 557264"/>
                <a:gd name="connsiteY52" fmla="*/ 4545 h 589928"/>
                <a:gd name="connsiteX53" fmla="*/ 176082 w 557264"/>
                <a:gd name="connsiteY53" fmla="*/ 293290 h 589928"/>
                <a:gd name="connsiteX54" fmla="*/ 232053 w 557264"/>
                <a:gd name="connsiteY54" fmla="*/ 518289 h 589928"/>
                <a:gd name="connsiteX55" fmla="*/ 252307 w 557264"/>
                <a:gd name="connsiteY55" fmla="*/ 573542 h 589928"/>
                <a:gd name="connsiteX56" fmla="*/ 242162 w 557264"/>
                <a:gd name="connsiteY56" fmla="*/ 569474 h 589928"/>
                <a:gd name="connsiteX57" fmla="*/ 153621 w 557264"/>
                <a:gd name="connsiteY57" fmla="*/ 297533 h 589928"/>
                <a:gd name="connsiteX58" fmla="*/ 131520 w 557264"/>
                <a:gd name="connsiteY58" fmla="*/ 30207 h 589928"/>
                <a:gd name="connsiteX59" fmla="*/ 1155 w 557264"/>
                <a:gd name="connsiteY59" fmla="*/ 48280 h 589928"/>
                <a:gd name="connsiteX60" fmla="*/ 12964 w 557264"/>
                <a:gd name="connsiteY60" fmla="*/ 21919 h 589928"/>
                <a:gd name="connsiteX61" fmla="*/ 60318 w 557264"/>
                <a:gd name="connsiteY61" fmla="*/ 308468 h 589928"/>
                <a:gd name="connsiteX62" fmla="*/ 128748 w 557264"/>
                <a:gd name="connsiteY62" fmla="*/ 529997 h 589928"/>
                <a:gd name="connsiteX63" fmla="*/ 152052 w 557264"/>
                <a:gd name="connsiteY63" fmla="*/ 584034 h 589928"/>
                <a:gd name="connsiteX64" fmla="*/ 141695 w 557264"/>
                <a:gd name="connsiteY64" fmla="*/ 580537 h 589928"/>
                <a:gd name="connsiteX65" fmla="*/ 38128 w 557264"/>
                <a:gd name="connsiteY65" fmla="*/ 313958 h 589928"/>
                <a:gd name="connsiteX66" fmla="*/ 1155 w 557264"/>
                <a:gd name="connsiteY66" fmla="*/ 48280 h 58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57264" h="589928">
                  <a:moveTo>
                    <a:pt x="557264" y="581102"/>
                  </a:moveTo>
                  <a:lnTo>
                    <a:pt x="557264" y="581102"/>
                  </a:lnTo>
                  <a:lnTo>
                    <a:pt x="557264" y="581104"/>
                  </a:lnTo>
                  <a:close/>
                  <a:moveTo>
                    <a:pt x="515138" y="178868"/>
                  </a:moveTo>
                  <a:cubicBezTo>
                    <a:pt x="522078" y="74950"/>
                    <a:pt x="538326" y="2034"/>
                    <a:pt x="557264" y="2034"/>
                  </a:cubicBezTo>
                  <a:cubicBezTo>
                    <a:pt x="542874" y="70384"/>
                    <a:pt x="534404" y="177652"/>
                    <a:pt x="534404" y="291569"/>
                  </a:cubicBezTo>
                  <a:cubicBezTo>
                    <a:pt x="534404" y="377007"/>
                    <a:pt x="539168" y="458704"/>
                    <a:pt x="547621" y="523048"/>
                  </a:cubicBezTo>
                  <a:lnTo>
                    <a:pt x="557264" y="581102"/>
                  </a:lnTo>
                  <a:lnTo>
                    <a:pt x="548050" y="575220"/>
                  </a:lnTo>
                  <a:cubicBezTo>
                    <a:pt x="527217" y="548222"/>
                    <a:pt x="511545" y="431485"/>
                    <a:pt x="511545" y="291568"/>
                  </a:cubicBezTo>
                  <a:cubicBezTo>
                    <a:pt x="511545" y="251592"/>
                    <a:pt x="512824" y="213508"/>
                    <a:pt x="515138" y="178868"/>
                  </a:cubicBezTo>
                  <a:close/>
                  <a:moveTo>
                    <a:pt x="466674" y="579068"/>
                  </a:moveTo>
                  <a:lnTo>
                    <a:pt x="466675" y="579068"/>
                  </a:lnTo>
                  <a:lnTo>
                    <a:pt x="466675" y="579070"/>
                  </a:lnTo>
                  <a:close/>
                  <a:moveTo>
                    <a:pt x="424548" y="176834"/>
                  </a:moveTo>
                  <a:cubicBezTo>
                    <a:pt x="431489" y="72916"/>
                    <a:pt x="447737" y="0"/>
                    <a:pt x="466675" y="0"/>
                  </a:cubicBezTo>
                  <a:cubicBezTo>
                    <a:pt x="452285" y="68350"/>
                    <a:pt x="443815" y="175618"/>
                    <a:pt x="443815" y="289535"/>
                  </a:cubicBezTo>
                  <a:cubicBezTo>
                    <a:pt x="443815" y="374973"/>
                    <a:pt x="448578" y="456670"/>
                    <a:pt x="457032" y="521014"/>
                  </a:cubicBezTo>
                  <a:lnTo>
                    <a:pt x="466674" y="579068"/>
                  </a:lnTo>
                  <a:lnTo>
                    <a:pt x="457461" y="573186"/>
                  </a:lnTo>
                  <a:cubicBezTo>
                    <a:pt x="436627" y="546188"/>
                    <a:pt x="420956" y="429451"/>
                    <a:pt x="420956" y="289534"/>
                  </a:cubicBezTo>
                  <a:cubicBezTo>
                    <a:pt x="420955" y="249558"/>
                    <a:pt x="422235" y="211474"/>
                    <a:pt x="424548" y="176834"/>
                  </a:cubicBezTo>
                  <a:close/>
                  <a:moveTo>
                    <a:pt x="388292" y="589926"/>
                  </a:moveTo>
                  <a:lnTo>
                    <a:pt x="388292" y="589926"/>
                  </a:lnTo>
                  <a:lnTo>
                    <a:pt x="388292" y="589928"/>
                  </a:lnTo>
                  <a:close/>
                  <a:moveTo>
                    <a:pt x="322771" y="584966"/>
                  </a:moveTo>
                  <a:lnTo>
                    <a:pt x="322771" y="584966"/>
                  </a:lnTo>
                  <a:lnTo>
                    <a:pt x="322772" y="584968"/>
                  </a:lnTo>
                  <a:close/>
                  <a:moveTo>
                    <a:pt x="333290" y="97668"/>
                  </a:moveTo>
                  <a:cubicBezTo>
                    <a:pt x="339148" y="44948"/>
                    <a:pt x="349077" y="12050"/>
                    <a:pt x="361688" y="11470"/>
                  </a:cubicBezTo>
                  <a:cubicBezTo>
                    <a:pt x="350454" y="80408"/>
                    <a:pt x="346921" y="187952"/>
                    <a:pt x="352154" y="301749"/>
                  </a:cubicBezTo>
                  <a:cubicBezTo>
                    <a:pt x="356079" y="387097"/>
                    <a:pt x="364592" y="468489"/>
                    <a:pt x="375992" y="532377"/>
                  </a:cubicBezTo>
                  <a:lnTo>
                    <a:pt x="388292" y="589926"/>
                  </a:lnTo>
                  <a:lnTo>
                    <a:pt x="378817" y="584473"/>
                  </a:lnTo>
                  <a:cubicBezTo>
                    <a:pt x="356766" y="558461"/>
                    <a:pt x="335747" y="442567"/>
                    <a:pt x="329319" y="302798"/>
                  </a:cubicBezTo>
                  <a:cubicBezTo>
                    <a:pt x="325646" y="222930"/>
                    <a:pt x="327433" y="150388"/>
                    <a:pt x="333290" y="97668"/>
                  </a:cubicBezTo>
                  <a:close/>
                  <a:moveTo>
                    <a:pt x="252307" y="573542"/>
                  </a:moveTo>
                  <a:lnTo>
                    <a:pt x="252308" y="573543"/>
                  </a:lnTo>
                  <a:lnTo>
                    <a:pt x="252308" y="573545"/>
                  </a:lnTo>
                  <a:close/>
                  <a:moveTo>
                    <a:pt x="235641" y="61937"/>
                  </a:moveTo>
                  <a:cubicBezTo>
                    <a:pt x="239248" y="30080"/>
                    <a:pt x="245860" y="10950"/>
                    <a:pt x="255264" y="9846"/>
                  </a:cubicBezTo>
                  <a:cubicBezTo>
                    <a:pt x="248940" y="79408"/>
                    <a:pt x="253033" y="186932"/>
                    <a:pt x="266314" y="300072"/>
                  </a:cubicBezTo>
                  <a:cubicBezTo>
                    <a:pt x="276274" y="384927"/>
                    <a:pt x="290529" y="465513"/>
                    <a:pt x="306426" y="528433"/>
                  </a:cubicBezTo>
                  <a:lnTo>
                    <a:pt x="322771" y="584966"/>
                  </a:lnTo>
                  <a:lnTo>
                    <a:pt x="312934" y="580198"/>
                  </a:lnTo>
                  <a:cubicBezTo>
                    <a:pt x="289096" y="555813"/>
                    <a:pt x="259922" y="441699"/>
                    <a:pt x="243610" y="302736"/>
                  </a:cubicBezTo>
                  <a:cubicBezTo>
                    <a:pt x="234290" y="223328"/>
                    <a:pt x="230933" y="150842"/>
                    <a:pt x="233042" y="97839"/>
                  </a:cubicBezTo>
                  <a:cubicBezTo>
                    <a:pt x="233569" y="84588"/>
                    <a:pt x="234438" y="72556"/>
                    <a:pt x="235641" y="61937"/>
                  </a:cubicBezTo>
                  <a:close/>
                  <a:moveTo>
                    <a:pt x="152052" y="584034"/>
                  </a:moveTo>
                  <a:lnTo>
                    <a:pt x="152052" y="584034"/>
                  </a:lnTo>
                  <a:lnTo>
                    <a:pt x="152053" y="584036"/>
                  </a:lnTo>
                  <a:close/>
                  <a:moveTo>
                    <a:pt x="131520" y="30207"/>
                  </a:moveTo>
                  <a:cubicBezTo>
                    <a:pt x="134174" y="14795"/>
                    <a:pt x="138578" y="5718"/>
                    <a:pt x="144781" y="4545"/>
                  </a:cubicBezTo>
                  <a:cubicBezTo>
                    <a:pt x="143333" y="74379"/>
                    <a:pt x="154929" y="181354"/>
                    <a:pt x="176082" y="293290"/>
                  </a:cubicBezTo>
                  <a:cubicBezTo>
                    <a:pt x="191947" y="377241"/>
                    <a:pt x="211799" y="456634"/>
                    <a:pt x="232053" y="518289"/>
                  </a:cubicBezTo>
                  <a:lnTo>
                    <a:pt x="252307" y="573542"/>
                  </a:lnTo>
                  <a:lnTo>
                    <a:pt x="242162" y="569474"/>
                  </a:lnTo>
                  <a:cubicBezTo>
                    <a:pt x="216677" y="546814"/>
                    <a:pt x="179602" y="435017"/>
                    <a:pt x="153621" y="297533"/>
                  </a:cubicBezTo>
                  <a:cubicBezTo>
                    <a:pt x="131351" y="179690"/>
                    <a:pt x="123558" y="76444"/>
                    <a:pt x="131520" y="30207"/>
                  </a:cubicBezTo>
                  <a:close/>
                  <a:moveTo>
                    <a:pt x="1155" y="48280"/>
                  </a:moveTo>
                  <a:cubicBezTo>
                    <a:pt x="2945" y="32744"/>
                    <a:pt x="6837" y="23435"/>
                    <a:pt x="12964" y="21919"/>
                  </a:cubicBezTo>
                  <a:cubicBezTo>
                    <a:pt x="15413" y="91724"/>
                    <a:pt x="32956" y="197886"/>
                    <a:pt x="60318" y="308468"/>
                  </a:cubicBezTo>
                  <a:cubicBezTo>
                    <a:pt x="80839" y="391405"/>
                    <a:pt x="105087" y="469567"/>
                    <a:pt x="128748" y="529997"/>
                  </a:cubicBezTo>
                  <a:lnTo>
                    <a:pt x="152052" y="584034"/>
                  </a:lnTo>
                  <a:lnTo>
                    <a:pt x="141695" y="580537"/>
                  </a:lnTo>
                  <a:cubicBezTo>
                    <a:pt x="114987" y="559334"/>
                    <a:pt x="71735" y="449779"/>
                    <a:pt x="38128" y="313958"/>
                  </a:cubicBezTo>
                  <a:cubicBezTo>
                    <a:pt x="9322" y="197540"/>
                    <a:pt x="-4217" y="94889"/>
                    <a:pt x="1155" y="4828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6935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27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pptxh10_滋賀県の花、鳥、木のイラスト</dc:title>
  <dc:subject>pptxh10_滋賀県の花、鳥、木のイラスト</dc:subject>
  <dc:creator>でじけろお</dc:creator>
  <cp:revision>1</cp:revision>
  <dcterms:created xsi:type="dcterms:W3CDTF">2018-05-20T00:31:01Z</dcterms:created>
  <dcterms:modified xsi:type="dcterms:W3CDTF">2021-04-20T06:23:06Z</dcterms:modified>
  <cp:version>1</cp:version>
</cp:coreProperties>
</file>