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4" r:id="rId2"/>
    <p:sldId id="3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福井県の花、鳥、木、魚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0626C8-0FAD-41F2-950B-D8E3FAC6673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スイセン（県の花）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D1C2CF-8339-4972-97A4-7B0B3CCACE4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ツグミ（県の鳥）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3F680CB-734C-4160-9E26-52CB259EE0C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588960-6E61-458A-B2DF-8C2F5D932FF1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越前ガニ（県の魚）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26726F2-5F89-410C-BB24-B21B3C8E14A3}"/>
              </a:ext>
            </a:extLst>
          </p:cNvPr>
          <p:cNvGrpSpPr/>
          <p:nvPr/>
        </p:nvGrpSpPr>
        <p:grpSpPr>
          <a:xfrm>
            <a:off x="786442" y="4606820"/>
            <a:ext cx="2465716" cy="1004730"/>
            <a:chOff x="1043912" y="3820969"/>
            <a:chExt cx="2879348" cy="1173279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EC98DF8-0269-4941-A002-4AC93619E386}"/>
                </a:ext>
              </a:extLst>
            </p:cNvPr>
            <p:cNvGrpSpPr/>
            <p:nvPr/>
          </p:nvGrpSpPr>
          <p:grpSpPr>
            <a:xfrm>
              <a:off x="1043912" y="3820969"/>
              <a:ext cx="1157879" cy="1161806"/>
              <a:chOff x="1043912" y="3820969"/>
              <a:chExt cx="1157879" cy="1161806"/>
            </a:xfrm>
          </p:grpSpPr>
          <p:sp>
            <p:nvSpPr>
              <p:cNvPr id="37" name="星: 16 pt 36">
                <a:extLst>
                  <a:ext uri="{FF2B5EF4-FFF2-40B4-BE49-F238E27FC236}">
                    <a16:creationId xmlns:a16="http://schemas.microsoft.com/office/drawing/2014/main" id="{D4442DC3-5C4A-4F7B-9400-E2B8952A8E2B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BD3BE90F-FCFF-470B-AC18-CAABF95E07AE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48" name="星: 16 pt 47">
                  <a:extLst>
                    <a:ext uri="{FF2B5EF4-FFF2-40B4-BE49-F238E27FC236}">
                      <a16:creationId xmlns:a16="http://schemas.microsoft.com/office/drawing/2014/main" id="{1C40361F-415D-4ABF-828D-E3647C357C8B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星: 16 pt 48">
                  <a:extLst>
                    <a:ext uri="{FF2B5EF4-FFF2-40B4-BE49-F238E27FC236}">
                      <a16:creationId xmlns:a16="http://schemas.microsoft.com/office/drawing/2014/main" id="{8411EC9B-3040-449B-8A72-CD3AA73A5C6A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C66758F-3C65-4D63-9C66-609F78391444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46" name="星: 16 pt 45">
                  <a:extLst>
                    <a:ext uri="{FF2B5EF4-FFF2-40B4-BE49-F238E27FC236}">
                      <a16:creationId xmlns:a16="http://schemas.microsoft.com/office/drawing/2014/main" id="{DFA1849C-CB0B-4EBC-9106-B1D9E78777D5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" name="星: 16 pt 46">
                  <a:extLst>
                    <a:ext uri="{FF2B5EF4-FFF2-40B4-BE49-F238E27FC236}">
                      <a16:creationId xmlns:a16="http://schemas.microsoft.com/office/drawing/2014/main" id="{72916064-75B7-44A6-86ED-AAA36277222B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F7470F4-4D7A-41E7-89E1-A29A3426EB59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44" name="星: 16 pt 43">
                  <a:extLst>
                    <a:ext uri="{FF2B5EF4-FFF2-40B4-BE49-F238E27FC236}">
                      <a16:creationId xmlns:a16="http://schemas.microsoft.com/office/drawing/2014/main" id="{CC4447C6-7370-42F4-ABF0-3FA5CE84892B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" name="星: 16 pt 44">
                  <a:extLst>
                    <a:ext uri="{FF2B5EF4-FFF2-40B4-BE49-F238E27FC236}">
                      <a16:creationId xmlns:a16="http://schemas.microsoft.com/office/drawing/2014/main" id="{BBD852A6-4E7D-4906-907B-C30BA6915725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1" name="星: 16 pt 40">
                <a:extLst>
                  <a:ext uri="{FF2B5EF4-FFF2-40B4-BE49-F238E27FC236}">
                    <a16:creationId xmlns:a16="http://schemas.microsoft.com/office/drawing/2014/main" id="{B596F3F1-6D70-4D2B-8A43-B36FC24A25E1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5CC83E6-5F5F-4DD1-9A28-0D478A8230ED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A028C75-4D07-46C6-B2B4-EAB962CBAC04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C2F202D-1298-4E2B-B164-4160E8D61168}"/>
                </a:ext>
              </a:extLst>
            </p:cNvPr>
            <p:cNvGrpSpPr/>
            <p:nvPr/>
          </p:nvGrpSpPr>
          <p:grpSpPr>
            <a:xfrm flipH="1">
              <a:off x="2765381" y="3820969"/>
              <a:ext cx="1157879" cy="1161806"/>
              <a:chOff x="1043912" y="3820969"/>
              <a:chExt cx="1157879" cy="1161806"/>
            </a:xfrm>
          </p:grpSpPr>
          <p:sp>
            <p:nvSpPr>
              <p:cNvPr id="23" name="星: 16 pt 22">
                <a:extLst>
                  <a:ext uri="{FF2B5EF4-FFF2-40B4-BE49-F238E27FC236}">
                    <a16:creationId xmlns:a16="http://schemas.microsoft.com/office/drawing/2014/main" id="{FAF3EE37-D28E-4079-AB6C-A20C2A359FF4}"/>
                  </a:ext>
                </a:extLst>
              </p:cNvPr>
              <p:cNvSpPr/>
              <p:nvPr/>
            </p:nvSpPr>
            <p:spPr>
              <a:xfrm rot="19800000">
                <a:off x="1341275" y="4028002"/>
                <a:ext cx="283065" cy="182489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BADCAC8-915B-42FC-B077-7BADA5890AA1}"/>
                  </a:ext>
                </a:extLst>
              </p:cNvPr>
              <p:cNvGrpSpPr/>
              <p:nvPr/>
            </p:nvGrpSpPr>
            <p:grpSpPr>
              <a:xfrm>
                <a:off x="1043912" y="47465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35" name="星: 16 pt 34">
                  <a:extLst>
                    <a:ext uri="{FF2B5EF4-FFF2-40B4-BE49-F238E27FC236}">
                      <a16:creationId xmlns:a16="http://schemas.microsoft.com/office/drawing/2014/main" id="{C19A4BD2-75C6-4C9C-AC6A-A92291FC8450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" name="星: 16 pt 35">
                  <a:extLst>
                    <a:ext uri="{FF2B5EF4-FFF2-40B4-BE49-F238E27FC236}">
                      <a16:creationId xmlns:a16="http://schemas.microsoft.com/office/drawing/2014/main" id="{C4EA453B-078F-412D-AB31-7FE71ED05CB7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BEBAAAEE-98CA-4355-8FEC-99EB96873973}"/>
                  </a:ext>
                </a:extLst>
              </p:cNvPr>
              <p:cNvGrpSpPr/>
              <p:nvPr/>
            </p:nvGrpSpPr>
            <p:grpSpPr>
              <a:xfrm>
                <a:off x="1043912" y="455601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33" name="星: 16 pt 32">
                  <a:extLst>
                    <a:ext uri="{FF2B5EF4-FFF2-40B4-BE49-F238E27FC236}">
                      <a16:creationId xmlns:a16="http://schemas.microsoft.com/office/drawing/2014/main" id="{05E9F3A0-DDFC-4677-BEB0-38954B8356C3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" name="星: 16 pt 33">
                  <a:extLst>
                    <a:ext uri="{FF2B5EF4-FFF2-40B4-BE49-F238E27FC236}">
                      <a16:creationId xmlns:a16="http://schemas.microsoft.com/office/drawing/2014/main" id="{40CFC1F5-C6CB-480E-88F6-D2084C05B347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AC89A8E7-2696-4498-859C-AA4AE6FF1704}"/>
                  </a:ext>
                </a:extLst>
              </p:cNvPr>
              <p:cNvGrpSpPr/>
              <p:nvPr/>
            </p:nvGrpSpPr>
            <p:grpSpPr>
              <a:xfrm>
                <a:off x="1043912" y="4371866"/>
                <a:ext cx="1157879" cy="236259"/>
                <a:chOff x="1050262" y="4702066"/>
                <a:chExt cx="1157879" cy="236259"/>
              </a:xfrm>
            </p:grpSpPr>
            <p:sp>
              <p:nvSpPr>
                <p:cNvPr id="31" name="星: 16 pt 30">
                  <a:extLst>
                    <a:ext uri="{FF2B5EF4-FFF2-40B4-BE49-F238E27FC236}">
                      <a16:creationId xmlns:a16="http://schemas.microsoft.com/office/drawing/2014/main" id="{7B057538-B8B9-44F9-B5D6-96254B8A5173}"/>
                    </a:ext>
                  </a:extLst>
                </p:cNvPr>
                <p:cNvSpPr/>
                <p:nvPr/>
              </p:nvSpPr>
              <p:spPr>
                <a:xfrm rot="20700000">
                  <a:off x="1050262" y="4702066"/>
                  <a:ext cx="775190" cy="11741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" name="星: 16 pt 31">
                  <a:extLst>
                    <a:ext uri="{FF2B5EF4-FFF2-40B4-BE49-F238E27FC236}">
                      <a16:creationId xmlns:a16="http://schemas.microsoft.com/office/drawing/2014/main" id="{ACD685B9-7B37-4D8D-BBDB-F3777FA8B492}"/>
                    </a:ext>
                  </a:extLst>
                </p:cNvPr>
                <p:cNvSpPr/>
                <p:nvPr/>
              </p:nvSpPr>
              <p:spPr>
                <a:xfrm>
                  <a:off x="1066800" y="4768850"/>
                  <a:ext cx="1141341" cy="16947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8" name="星: 16 pt 27">
                <a:extLst>
                  <a:ext uri="{FF2B5EF4-FFF2-40B4-BE49-F238E27FC236}">
                    <a16:creationId xmlns:a16="http://schemas.microsoft.com/office/drawing/2014/main" id="{8A846EDE-B83B-4A68-9DBE-535B2833BD67}"/>
                  </a:ext>
                </a:extLst>
              </p:cNvPr>
              <p:cNvSpPr/>
              <p:nvPr/>
            </p:nvSpPr>
            <p:spPr>
              <a:xfrm rot="900000">
                <a:off x="1358899" y="4184648"/>
                <a:ext cx="842891" cy="201225"/>
              </a:xfrm>
              <a:prstGeom prst="star16">
                <a:avLst>
                  <a:gd name="adj" fmla="val 47994"/>
                </a:avLst>
              </a:pr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83139E1-E9F6-4C93-9145-719D67EE2FC3}"/>
                  </a:ext>
                </a:extLst>
              </p:cNvPr>
              <p:cNvSpPr/>
              <p:nvPr/>
            </p:nvSpPr>
            <p:spPr>
              <a:xfrm rot="15023578">
                <a:off x="1846604" y="3807444"/>
                <a:ext cx="84678" cy="294214"/>
              </a:xfrm>
              <a:custGeom>
                <a:avLst/>
                <a:gdLst>
                  <a:gd name="connsiteX0" fmla="*/ 135118 w 222433"/>
                  <a:gd name="connsiteY0" fmla="*/ 0 h 585418"/>
                  <a:gd name="connsiteX1" fmla="*/ 209567 w 222433"/>
                  <a:gd name="connsiteY1" fmla="*/ 25066 h 585418"/>
                  <a:gd name="connsiteX2" fmla="*/ 222433 w 222433"/>
                  <a:gd name="connsiteY2" fmla="*/ 39532 h 585418"/>
                  <a:gd name="connsiteX3" fmla="*/ 205157 w 222433"/>
                  <a:gd name="connsiteY3" fmla="*/ 55689 h 585418"/>
                  <a:gd name="connsiteX4" fmla="*/ 184045 w 222433"/>
                  <a:gd name="connsiteY4" fmla="*/ 128479 h 585418"/>
                  <a:gd name="connsiteX5" fmla="*/ 154675 w 222433"/>
                  <a:gd name="connsiteY5" fmla="*/ 191361 h 585418"/>
                  <a:gd name="connsiteX6" fmla="*/ 150682 w 222433"/>
                  <a:gd name="connsiteY6" fmla="*/ 273116 h 585418"/>
                  <a:gd name="connsiteX7" fmla="*/ 136949 w 222433"/>
                  <a:gd name="connsiteY7" fmla="*/ 351392 h 585418"/>
                  <a:gd name="connsiteX8" fmla="*/ 150682 w 222433"/>
                  <a:gd name="connsiteY8" fmla="*/ 429669 h 585418"/>
                  <a:gd name="connsiteX9" fmla="*/ 154676 w 222433"/>
                  <a:gd name="connsiteY9" fmla="*/ 511424 h 585418"/>
                  <a:gd name="connsiteX10" fmla="*/ 184046 w 222433"/>
                  <a:gd name="connsiteY10" fmla="*/ 574306 h 585418"/>
                  <a:gd name="connsiteX11" fmla="*/ 187268 w 222433"/>
                  <a:gd name="connsiteY11" fmla="*/ 585418 h 585418"/>
                  <a:gd name="connsiteX12" fmla="*/ 143761 w 222433"/>
                  <a:gd name="connsiteY12" fmla="*/ 579856 h 585418"/>
                  <a:gd name="connsiteX13" fmla="*/ 108744 w 222433"/>
                  <a:gd name="connsiteY13" fmla="*/ 537057 h 585418"/>
                  <a:gd name="connsiteX14" fmla="*/ 68208 w 222433"/>
                  <a:gd name="connsiteY14" fmla="*/ 506293 h 585418"/>
                  <a:gd name="connsiteX15" fmla="*/ 47097 w 222433"/>
                  <a:gd name="connsiteY15" fmla="*/ 447224 h 585418"/>
                  <a:gd name="connsiteX16" fmla="*/ 17727 w 222433"/>
                  <a:gd name="connsiteY16" fmla="*/ 396196 h 585418"/>
                  <a:gd name="connsiteX17" fmla="*/ 13733 w 222433"/>
                  <a:gd name="connsiteY17" fmla="*/ 329851 h 585418"/>
                  <a:gd name="connsiteX18" fmla="*/ 0 w 222433"/>
                  <a:gd name="connsiteY18" fmla="*/ 266330 h 585418"/>
                  <a:gd name="connsiteX19" fmla="*/ 13733 w 222433"/>
                  <a:gd name="connsiteY19" fmla="*/ 202809 h 585418"/>
                  <a:gd name="connsiteX20" fmla="*/ 17727 w 222433"/>
                  <a:gd name="connsiteY20" fmla="*/ 136464 h 585418"/>
                  <a:gd name="connsiteX21" fmla="*/ 47097 w 222433"/>
                  <a:gd name="connsiteY21" fmla="*/ 85436 h 585418"/>
                  <a:gd name="connsiteX22" fmla="*/ 68208 w 222433"/>
                  <a:gd name="connsiteY22" fmla="*/ 26367 h 585418"/>
                  <a:gd name="connsiteX23" fmla="*/ 77299 w 222433"/>
                  <a:gd name="connsiteY23" fmla="*/ 19467 h 58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2433" h="585418">
                    <a:moveTo>
                      <a:pt x="135118" y="0"/>
                    </a:moveTo>
                    <a:cubicBezTo>
                      <a:pt x="161526" y="0"/>
                      <a:pt x="186685" y="8926"/>
                      <a:pt x="209567" y="25066"/>
                    </a:cubicBezTo>
                    <a:lnTo>
                      <a:pt x="222433" y="39532"/>
                    </a:lnTo>
                    <a:lnTo>
                      <a:pt x="205157" y="55689"/>
                    </a:lnTo>
                    <a:lnTo>
                      <a:pt x="184045" y="128479"/>
                    </a:lnTo>
                    <a:lnTo>
                      <a:pt x="154675" y="191361"/>
                    </a:lnTo>
                    <a:lnTo>
                      <a:pt x="150682" y="273116"/>
                    </a:lnTo>
                    <a:lnTo>
                      <a:pt x="136949" y="351392"/>
                    </a:lnTo>
                    <a:lnTo>
                      <a:pt x="150682" y="429669"/>
                    </a:lnTo>
                    <a:lnTo>
                      <a:pt x="154676" y="511424"/>
                    </a:lnTo>
                    <a:lnTo>
                      <a:pt x="184046" y="574306"/>
                    </a:lnTo>
                    <a:lnTo>
                      <a:pt x="187268" y="585418"/>
                    </a:lnTo>
                    <a:lnTo>
                      <a:pt x="143761" y="579856"/>
                    </a:lnTo>
                    <a:lnTo>
                      <a:pt x="108744" y="537057"/>
                    </a:lnTo>
                    <a:lnTo>
                      <a:pt x="68208" y="506293"/>
                    </a:lnTo>
                    <a:lnTo>
                      <a:pt x="47097" y="447224"/>
                    </a:lnTo>
                    <a:lnTo>
                      <a:pt x="17727" y="396196"/>
                    </a:lnTo>
                    <a:lnTo>
                      <a:pt x="13733" y="329851"/>
                    </a:lnTo>
                    <a:lnTo>
                      <a:pt x="0" y="266330"/>
                    </a:lnTo>
                    <a:lnTo>
                      <a:pt x="13733" y="202809"/>
                    </a:lnTo>
                    <a:lnTo>
                      <a:pt x="17727" y="136464"/>
                    </a:lnTo>
                    <a:lnTo>
                      <a:pt x="47097" y="85436"/>
                    </a:lnTo>
                    <a:lnTo>
                      <a:pt x="68208" y="26367"/>
                    </a:lnTo>
                    <a:lnTo>
                      <a:pt x="77299" y="19467"/>
                    </a:lnTo>
                    <a:close/>
                  </a:path>
                </a:pathLst>
              </a:custGeom>
              <a:pattFill prst="lgConfetti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1B4C675-DD7C-4575-8740-ED4E52553C52}"/>
                  </a:ext>
                </a:extLst>
              </p:cNvPr>
              <p:cNvSpPr/>
              <p:nvPr/>
            </p:nvSpPr>
            <p:spPr>
              <a:xfrm rot="19800000">
                <a:off x="1465838" y="3820969"/>
                <a:ext cx="617458" cy="220262"/>
              </a:xfrm>
              <a:custGeom>
                <a:avLst/>
                <a:gdLst>
                  <a:gd name="connsiteX0" fmla="*/ 524301 w 617458"/>
                  <a:gd name="connsiteY0" fmla="*/ 79227 h 220262"/>
                  <a:gd name="connsiteX1" fmla="*/ 550930 w 617458"/>
                  <a:gd name="connsiteY1" fmla="*/ 101880 h 220262"/>
                  <a:gd name="connsiteX2" fmla="*/ 583457 w 617458"/>
                  <a:gd name="connsiteY2" fmla="*/ 121749 h 220262"/>
                  <a:gd name="connsiteX3" fmla="*/ 596495 w 617458"/>
                  <a:gd name="connsiteY3" fmla="*/ 146660 h 220262"/>
                  <a:gd name="connsiteX4" fmla="*/ 617458 w 617458"/>
                  <a:gd name="connsiteY4" fmla="*/ 170779 h 220262"/>
                  <a:gd name="connsiteX5" fmla="*/ 615036 w 617458"/>
                  <a:gd name="connsiteY5" fmla="*/ 193117 h 220262"/>
                  <a:gd name="connsiteX6" fmla="*/ 608818 w 617458"/>
                  <a:gd name="connsiteY6" fmla="*/ 189748 h 220262"/>
                  <a:gd name="connsiteX7" fmla="*/ 575103 w 617458"/>
                  <a:gd name="connsiteY7" fmla="*/ 165197 h 220262"/>
                  <a:gd name="connsiteX8" fmla="*/ 526752 w 617458"/>
                  <a:gd name="connsiteY8" fmla="*/ 150131 h 220262"/>
                  <a:gd name="connsiteX9" fmla="*/ 481767 w 617458"/>
                  <a:gd name="connsiteY9" fmla="*/ 130821 h 220262"/>
                  <a:gd name="connsiteX10" fmla="*/ 433155 w 617458"/>
                  <a:gd name="connsiteY10" fmla="*/ 125051 h 220262"/>
                  <a:gd name="connsiteX11" fmla="*/ 394733 w 617458"/>
                  <a:gd name="connsiteY11" fmla="*/ 116397 h 220262"/>
                  <a:gd name="connsiteX12" fmla="*/ 386615 w 617458"/>
                  <a:gd name="connsiteY12" fmla="*/ 130754 h 220262"/>
                  <a:gd name="connsiteX13" fmla="*/ 383118 w 617458"/>
                  <a:gd name="connsiteY13" fmla="*/ 152276 h 220262"/>
                  <a:gd name="connsiteX14" fmla="*/ 358072 w 617458"/>
                  <a:gd name="connsiteY14" fmla="*/ 168862 h 220262"/>
                  <a:gd name="connsiteX15" fmla="*/ 339950 w 617458"/>
                  <a:gd name="connsiteY15" fmla="*/ 188006 h 220262"/>
                  <a:gd name="connsiteX16" fmla="*/ 305334 w 617458"/>
                  <a:gd name="connsiteY16" fmla="*/ 198028 h 220262"/>
                  <a:gd name="connsiteX17" fmla="*/ 275344 w 617458"/>
                  <a:gd name="connsiteY17" fmla="*/ 211879 h 220262"/>
                  <a:gd name="connsiteX18" fmla="*/ 236429 w 617458"/>
                  <a:gd name="connsiteY18" fmla="*/ 213813 h 220262"/>
                  <a:gd name="connsiteX19" fmla="*/ 199138 w 617458"/>
                  <a:gd name="connsiteY19" fmla="*/ 220262 h 220262"/>
                  <a:gd name="connsiteX20" fmla="*/ 161847 w 617458"/>
                  <a:gd name="connsiteY20" fmla="*/ 213813 h 220262"/>
                  <a:gd name="connsiteX21" fmla="*/ 122932 w 617458"/>
                  <a:gd name="connsiteY21" fmla="*/ 211879 h 220262"/>
                  <a:gd name="connsiteX22" fmla="*/ 92942 w 617458"/>
                  <a:gd name="connsiteY22" fmla="*/ 198028 h 220262"/>
                  <a:gd name="connsiteX23" fmla="*/ 58326 w 617458"/>
                  <a:gd name="connsiteY23" fmla="*/ 188006 h 220262"/>
                  <a:gd name="connsiteX24" fmla="*/ 40204 w 617458"/>
                  <a:gd name="connsiteY24" fmla="*/ 168862 h 220262"/>
                  <a:gd name="connsiteX25" fmla="*/ 15158 w 617458"/>
                  <a:gd name="connsiteY25" fmla="*/ 152276 h 220262"/>
                  <a:gd name="connsiteX26" fmla="*/ 11661 w 617458"/>
                  <a:gd name="connsiteY26" fmla="*/ 130754 h 220262"/>
                  <a:gd name="connsiteX27" fmla="*/ 0 w 617458"/>
                  <a:gd name="connsiteY27" fmla="*/ 110131 h 220262"/>
                  <a:gd name="connsiteX28" fmla="*/ 11661 w 617458"/>
                  <a:gd name="connsiteY28" fmla="*/ 89508 h 220262"/>
                  <a:gd name="connsiteX29" fmla="*/ 15158 w 617458"/>
                  <a:gd name="connsiteY29" fmla="*/ 67986 h 220262"/>
                  <a:gd name="connsiteX30" fmla="*/ 40204 w 617458"/>
                  <a:gd name="connsiteY30" fmla="*/ 51400 h 220262"/>
                  <a:gd name="connsiteX31" fmla="*/ 58326 w 617458"/>
                  <a:gd name="connsiteY31" fmla="*/ 32256 h 220262"/>
                  <a:gd name="connsiteX32" fmla="*/ 92942 w 617458"/>
                  <a:gd name="connsiteY32" fmla="*/ 22234 h 220262"/>
                  <a:gd name="connsiteX33" fmla="*/ 122932 w 617458"/>
                  <a:gd name="connsiteY33" fmla="*/ 8383 h 220262"/>
                  <a:gd name="connsiteX34" fmla="*/ 161847 w 617458"/>
                  <a:gd name="connsiteY34" fmla="*/ 6449 h 220262"/>
                  <a:gd name="connsiteX35" fmla="*/ 199138 w 617458"/>
                  <a:gd name="connsiteY35" fmla="*/ 0 h 220262"/>
                  <a:gd name="connsiteX36" fmla="*/ 236429 w 617458"/>
                  <a:gd name="connsiteY36" fmla="*/ 6449 h 220262"/>
                  <a:gd name="connsiteX37" fmla="*/ 275344 w 617458"/>
                  <a:gd name="connsiteY37" fmla="*/ 8383 h 220262"/>
                  <a:gd name="connsiteX38" fmla="*/ 305334 w 617458"/>
                  <a:gd name="connsiteY38" fmla="*/ 22234 h 220262"/>
                  <a:gd name="connsiteX39" fmla="*/ 339950 w 617458"/>
                  <a:gd name="connsiteY39" fmla="*/ 32256 h 220262"/>
                  <a:gd name="connsiteX40" fmla="*/ 348574 w 617458"/>
                  <a:gd name="connsiteY40" fmla="*/ 41366 h 220262"/>
                  <a:gd name="connsiteX41" fmla="*/ 369017 w 617458"/>
                  <a:gd name="connsiteY41" fmla="*/ 37618 h 220262"/>
                  <a:gd name="connsiteX42" fmla="*/ 409210 w 617458"/>
                  <a:gd name="connsiteY42" fmla="*/ 46278 h 220262"/>
                  <a:gd name="connsiteX43" fmla="*/ 449001 w 617458"/>
                  <a:gd name="connsiteY43" fmla="*/ 49684 h 220262"/>
                  <a:gd name="connsiteX44" fmla="*/ 485164 w 617458"/>
                  <a:gd name="connsiteY44" fmla="*/ 66630 h 22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17458" h="220262">
                    <a:moveTo>
                      <a:pt x="524301" y="79227"/>
                    </a:moveTo>
                    <a:lnTo>
                      <a:pt x="550930" y="101880"/>
                    </a:lnTo>
                    <a:lnTo>
                      <a:pt x="583457" y="121749"/>
                    </a:lnTo>
                    <a:lnTo>
                      <a:pt x="596495" y="146660"/>
                    </a:lnTo>
                    <a:lnTo>
                      <a:pt x="617458" y="170779"/>
                    </a:lnTo>
                    <a:lnTo>
                      <a:pt x="615036" y="193117"/>
                    </a:lnTo>
                    <a:lnTo>
                      <a:pt x="608818" y="189748"/>
                    </a:lnTo>
                    <a:lnTo>
                      <a:pt x="575103" y="165197"/>
                    </a:lnTo>
                    <a:lnTo>
                      <a:pt x="526752" y="150131"/>
                    </a:lnTo>
                    <a:lnTo>
                      <a:pt x="481767" y="130821"/>
                    </a:lnTo>
                    <a:lnTo>
                      <a:pt x="433155" y="125051"/>
                    </a:lnTo>
                    <a:lnTo>
                      <a:pt x="394733" y="116397"/>
                    </a:lnTo>
                    <a:lnTo>
                      <a:pt x="386615" y="130754"/>
                    </a:lnTo>
                    <a:lnTo>
                      <a:pt x="383118" y="152276"/>
                    </a:lnTo>
                    <a:lnTo>
                      <a:pt x="358072" y="168862"/>
                    </a:lnTo>
                    <a:lnTo>
                      <a:pt x="339950" y="188006"/>
                    </a:lnTo>
                    <a:lnTo>
                      <a:pt x="305334" y="198028"/>
                    </a:lnTo>
                    <a:lnTo>
                      <a:pt x="275344" y="211879"/>
                    </a:lnTo>
                    <a:lnTo>
                      <a:pt x="236429" y="213813"/>
                    </a:lnTo>
                    <a:lnTo>
                      <a:pt x="199138" y="220262"/>
                    </a:lnTo>
                    <a:lnTo>
                      <a:pt x="161847" y="213813"/>
                    </a:lnTo>
                    <a:lnTo>
                      <a:pt x="122932" y="211879"/>
                    </a:lnTo>
                    <a:lnTo>
                      <a:pt x="92942" y="198028"/>
                    </a:lnTo>
                    <a:lnTo>
                      <a:pt x="58326" y="188006"/>
                    </a:lnTo>
                    <a:lnTo>
                      <a:pt x="40204" y="168862"/>
                    </a:lnTo>
                    <a:lnTo>
                      <a:pt x="15158" y="152276"/>
                    </a:lnTo>
                    <a:lnTo>
                      <a:pt x="11661" y="130754"/>
                    </a:lnTo>
                    <a:lnTo>
                      <a:pt x="0" y="110131"/>
                    </a:lnTo>
                    <a:lnTo>
                      <a:pt x="11661" y="89508"/>
                    </a:lnTo>
                    <a:lnTo>
                      <a:pt x="15158" y="67986"/>
                    </a:lnTo>
                    <a:lnTo>
                      <a:pt x="40204" y="51400"/>
                    </a:lnTo>
                    <a:lnTo>
                      <a:pt x="58326" y="32256"/>
                    </a:lnTo>
                    <a:lnTo>
                      <a:pt x="92942" y="22234"/>
                    </a:lnTo>
                    <a:lnTo>
                      <a:pt x="122932" y="8383"/>
                    </a:lnTo>
                    <a:lnTo>
                      <a:pt x="161847" y="6449"/>
                    </a:lnTo>
                    <a:lnTo>
                      <a:pt x="199138" y="0"/>
                    </a:lnTo>
                    <a:lnTo>
                      <a:pt x="236429" y="6449"/>
                    </a:lnTo>
                    <a:lnTo>
                      <a:pt x="275344" y="8383"/>
                    </a:lnTo>
                    <a:lnTo>
                      <a:pt x="305334" y="22234"/>
                    </a:lnTo>
                    <a:lnTo>
                      <a:pt x="339950" y="32256"/>
                    </a:lnTo>
                    <a:lnTo>
                      <a:pt x="348574" y="41366"/>
                    </a:lnTo>
                    <a:lnTo>
                      <a:pt x="369017" y="37618"/>
                    </a:lnTo>
                    <a:lnTo>
                      <a:pt x="409210" y="46278"/>
                    </a:lnTo>
                    <a:lnTo>
                      <a:pt x="449001" y="49684"/>
                    </a:lnTo>
                    <a:lnTo>
                      <a:pt x="485164" y="66630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6019CA0-1C89-4ED4-B8F7-692139B27974}"/>
                </a:ext>
              </a:extLst>
            </p:cNvPr>
            <p:cNvGrpSpPr/>
            <p:nvPr/>
          </p:nvGrpSpPr>
          <p:grpSpPr>
            <a:xfrm>
              <a:off x="1949997" y="4092106"/>
              <a:ext cx="1103063" cy="902142"/>
              <a:chOff x="1949997" y="4092106"/>
              <a:chExt cx="1103063" cy="90214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238C7CC-96F9-4187-BD71-CF93822CF937}"/>
                  </a:ext>
                </a:extLst>
              </p:cNvPr>
              <p:cNvSpPr/>
              <p:nvPr/>
            </p:nvSpPr>
            <p:spPr>
              <a:xfrm>
                <a:off x="1949997" y="4096973"/>
                <a:ext cx="1103063" cy="897275"/>
              </a:xfrm>
              <a:custGeom>
                <a:avLst/>
                <a:gdLst>
                  <a:gd name="connsiteX0" fmla="*/ 742051 w 1500277"/>
                  <a:gd name="connsiteY0" fmla="*/ 0 h 1220386"/>
                  <a:gd name="connsiteX1" fmla="*/ 836201 w 1500277"/>
                  <a:gd name="connsiteY1" fmla="*/ 41645 h 1220386"/>
                  <a:gd name="connsiteX2" fmla="*/ 936452 w 1500277"/>
                  <a:gd name="connsiteY2" fmla="*/ 46448 h 1220386"/>
                  <a:gd name="connsiteX3" fmla="*/ 1010169 w 1500277"/>
                  <a:gd name="connsiteY3" fmla="*/ 128204 h 1220386"/>
                  <a:gd name="connsiteX4" fmla="*/ 1101263 w 1500277"/>
                  <a:gd name="connsiteY4" fmla="*/ 178719 h 1220386"/>
                  <a:gd name="connsiteX5" fmla="*/ 1125046 w 1500277"/>
                  <a:gd name="connsiteY5" fmla="*/ 240597 h 1220386"/>
                  <a:gd name="connsiteX6" fmla="*/ 1186678 w 1500277"/>
                  <a:gd name="connsiteY6" fmla="*/ 243055 h 1220386"/>
                  <a:gd name="connsiteX7" fmla="*/ 1260395 w 1500277"/>
                  <a:gd name="connsiteY7" fmla="*/ 311119 h 1220386"/>
                  <a:gd name="connsiteX8" fmla="*/ 1351489 w 1500277"/>
                  <a:gd name="connsiteY8" fmla="*/ 353174 h 1220386"/>
                  <a:gd name="connsiteX9" fmla="*/ 1393544 w 1500277"/>
                  <a:gd name="connsiteY9" fmla="*/ 444268 h 1220386"/>
                  <a:gd name="connsiteX10" fmla="*/ 1461608 w 1500277"/>
                  <a:gd name="connsiteY10" fmla="*/ 517985 h 1220386"/>
                  <a:gd name="connsiteX11" fmla="*/ 1465606 w 1500277"/>
                  <a:gd name="connsiteY11" fmla="*/ 618236 h 1220386"/>
                  <a:gd name="connsiteX12" fmla="*/ 1500277 w 1500277"/>
                  <a:gd name="connsiteY12" fmla="*/ 712386 h 1220386"/>
                  <a:gd name="connsiteX13" fmla="*/ 1465606 w 1500277"/>
                  <a:gd name="connsiteY13" fmla="*/ 806536 h 1220386"/>
                  <a:gd name="connsiteX14" fmla="*/ 1461608 w 1500277"/>
                  <a:gd name="connsiteY14" fmla="*/ 906787 h 1220386"/>
                  <a:gd name="connsiteX15" fmla="*/ 1393544 w 1500277"/>
                  <a:gd name="connsiteY15" fmla="*/ 980504 h 1220386"/>
                  <a:gd name="connsiteX16" fmla="*/ 1351489 w 1500277"/>
                  <a:gd name="connsiteY16" fmla="*/ 1071598 h 1220386"/>
                  <a:gd name="connsiteX17" fmla="*/ 1260395 w 1500277"/>
                  <a:gd name="connsiteY17" fmla="*/ 1113653 h 1220386"/>
                  <a:gd name="connsiteX18" fmla="*/ 1186678 w 1500277"/>
                  <a:gd name="connsiteY18" fmla="*/ 1181717 h 1220386"/>
                  <a:gd name="connsiteX19" fmla="*/ 1086427 w 1500277"/>
                  <a:gd name="connsiteY19" fmla="*/ 1185715 h 1220386"/>
                  <a:gd name="connsiteX20" fmla="*/ 992277 w 1500277"/>
                  <a:gd name="connsiteY20" fmla="*/ 1220386 h 1220386"/>
                  <a:gd name="connsiteX21" fmla="*/ 898127 w 1500277"/>
                  <a:gd name="connsiteY21" fmla="*/ 1185715 h 1220386"/>
                  <a:gd name="connsiteX22" fmla="*/ 826860 w 1500277"/>
                  <a:gd name="connsiteY22" fmla="*/ 1182873 h 1220386"/>
                  <a:gd name="connsiteX23" fmla="*/ 742051 w 1500277"/>
                  <a:gd name="connsiteY23" fmla="*/ 1220386 h 1220386"/>
                  <a:gd name="connsiteX24" fmla="*/ 658580 w 1500277"/>
                  <a:gd name="connsiteY24" fmla="*/ 1183465 h 1220386"/>
                  <a:gd name="connsiteX25" fmla="*/ 602150 w 1500277"/>
                  <a:gd name="connsiteY25" fmla="*/ 1185715 h 1220386"/>
                  <a:gd name="connsiteX26" fmla="*/ 508000 w 1500277"/>
                  <a:gd name="connsiteY26" fmla="*/ 1220386 h 1220386"/>
                  <a:gd name="connsiteX27" fmla="*/ 413850 w 1500277"/>
                  <a:gd name="connsiteY27" fmla="*/ 1185715 h 1220386"/>
                  <a:gd name="connsiteX28" fmla="*/ 313599 w 1500277"/>
                  <a:gd name="connsiteY28" fmla="*/ 1181717 h 1220386"/>
                  <a:gd name="connsiteX29" fmla="*/ 239882 w 1500277"/>
                  <a:gd name="connsiteY29" fmla="*/ 1113653 h 1220386"/>
                  <a:gd name="connsiteX30" fmla="*/ 148788 w 1500277"/>
                  <a:gd name="connsiteY30" fmla="*/ 1071598 h 1220386"/>
                  <a:gd name="connsiteX31" fmla="*/ 106733 w 1500277"/>
                  <a:gd name="connsiteY31" fmla="*/ 980504 h 1220386"/>
                  <a:gd name="connsiteX32" fmla="*/ 38669 w 1500277"/>
                  <a:gd name="connsiteY32" fmla="*/ 906787 h 1220386"/>
                  <a:gd name="connsiteX33" fmla="*/ 34671 w 1500277"/>
                  <a:gd name="connsiteY33" fmla="*/ 806536 h 1220386"/>
                  <a:gd name="connsiteX34" fmla="*/ 0 w 1500277"/>
                  <a:gd name="connsiteY34" fmla="*/ 712386 h 1220386"/>
                  <a:gd name="connsiteX35" fmla="*/ 34671 w 1500277"/>
                  <a:gd name="connsiteY35" fmla="*/ 618236 h 1220386"/>
                  <a:gd name="connsiteX36" fmla="*/ 38669 w 1500277"/>
                  <a:gd name="connsiteY36" fmla="*/ 517985 h 1220386"/>
                  <a:gd name="connsiteX37" fmla="*/ 106733 w 1500277"/>
                  <a:gd name="connsiteY37" fmla="*/ 444268 h 1220386"/>
                  <a:gd name="connsiteX38" fmla="*/ 148788 w 1500277"/>
                  <a:gd name="connsiteY38" fmla="*/ 353174 h 1220386"/>
                  <a:gd name="connsiteX39" fmla="*/ 239882 w 1500277"/>
                  <a:gd name="connsiteY39" fmla="*/ 311119 h 1220386"/>
                  <a:gd name="connsiteX40" fmla="*/ 313599 w 1500277"/>
                  <a:gd name="connsiteY40" fmla="*/ 243055 h 1220386"/>
                  <a:gd name="connsiteX41" fmla="*/ 358805 w 1500277"/>
                  <a:gd name="connsiteY41" fmla="*/ 241252 h 1220386"/>
                  <a:gd name="connsiteX42" fmla="*/ 382839 w 1500277"/>
                  <a:gd name="connsiteY42" fmla="*/ 178719 h 1220386"/>
                  <a:gd name="connsiteX43" fmla="*/ 473933 w 1500277"/>
                  <a:gd name="connsiteY43" fmla="*/ 128204 h 1220386"/>
                  <a:gd name="connsiteX44" fmla="*/ 547650 w 1500277"/>
                  <a:gd name="connsiteY44" fmla="*/ 46448 h 1220386"/>
                  <a:gd name="connsiteX45" fmla="*/ 647901 w 1500277"/>
                  <a:gd name="connsiteY45" fmla="*/ 41645 h 1220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00277" h="1220386">
                    <a:moveTo>
                      <a:pt x="742051" y="0"/>
                    </a:moveTo>
                    <a:lnTo>
                      <a:pt x="836201" y="41645"/>
                    </a:lnTo>
                    <a:lnTo>
                      <a:pt x="936452" y="46448"/>
                    </a:lnTo>
                    <a:lnTo>
                      <a:pt x="1010169" y="128204"/>
                    </a:lnTo>
                    <a:lnTo>
                      <a:pt x="1101263" y="178719"/>
                    </a:lnTo>
                    <a:lnTo>
                      <a:pt x="1125046" y="240597"/>
                    </a:lnTo>
                    <a:lnTo>
                      <a:pt x="1186678" y="243055"/>
                    </a:lnTo>
                    <a:lnTo>
                      <a:pt x="1260395" y="311119"/>
                    </a:lnTo>
                    <a:lnTo>
                      <a:pt x="1351489" y="353174"/>
                    </a:lnTo>
                    <a:lnTo>
                      <a:pt x="1393544" y="444268"/>
                    </a:lnTo>
                    <a:lnTo>
                      <a:pt x="1461608" y="517985"/>
                    </a:lnTo>
                    <a:lnTo>
                      <a:pt x="1465606" y="618236"/>
                    </a:lnTo>
                    <a:lnTo>
                      <a:pt x="1500277" y="712386"/>
                    </a:lnTo>
                    <a:lnTo>
                      <a:pt x="1465606" y="806536"/>
                    </a:lnTo>
                    <a:lnTo>
                      <a:pt x="1461608" y="906787"/>
                    </a:lnTo>
                    <a:lnTo>
                      <a:pt x="1393544" y="980504"/>
                    </a:lnTo>
                    <a:lnTo>
                      <a:pt x="1351489" y="1071598"/>
                    </a:lnTo>
                    <a:lnTo>
                      <a:pt x="1260395" y="1113653"/>
                    </a:lnTo>
                    <a:lnTo>
                      <a:pt x="1186678" y="1181717"/>
                    </a:lnTo>
                    <a:lnTo>
                      <a:pt x="1086427" y="1185715"/>
                    </a:lnTo>
                    <a:lnTo>
                      <a:pt x="992277" y="1220386"/>
                    </a:lnTo>
                    <a:lnTo>
                      <a:pt x="898127" y="1185715"/>
                    </a:lnTo>
                    <a:lnTo>
                      <a:pt x="826860" y="1182873"/>
                    </a:lnTo>
                    <a:lnTo>
                      <a:pt x="742051" y="1220386"/>
                    </a:lnTo>
                    <a:lnTo>
                      <a:pt x="658580" y="1183465"/>
                    </a:lnTo>
                    <a:lnTo>
                      <a:pt x="602150" y="1185715"/>
                    </a:lnTo>
                    <a:lnTo>
                      <a:pt x="508000" y="1220386"/>
                    </a:lnTo>
                    <a:lnTo>
                      <a:pt x="413850" y="1185715"/>
                    </a:lnTo>
                    <a:lnTo>
                      <a:pt x="313599" y="1181717"/>
                    </a:lnTo>
                    <a:lnTo>
                      <a:pt x="239882" y="1113653"/>
                    </a:lnTo>
                    <a:lnTo>
                      <a:pt x="148788" y="1071598"/>
                    </a:lnTo>
                    <a:lnTo>
                      <a:pt x="106733" y="980504"/>
                    </a:lnTo>
                    <a:lnTo>
                      <a:pt x="38669" y="906787"/>
                    </a:lnTo>
                    <a:lnTo>
                      <a:pt x="34671" y="806536"/>
                    </a:lnTo>
                    <a:lnTo>
                      <a:pt x="0" y="712386"/>
                    </a:lnTo>
                    <a:lnTo>
                      <a:pt x="34671" y="618236"/>
                    </a:lnTo>
                    <a:lnTo>
                      <a:pt x="38669" y="517985"/>
                    </a:lnTo>
                    <a:lnTo>
                      <a:pt x="106733" y="444268"/>
                    </a:lnTo>
                    <a:lnTo>
                      <a:pt x="148788" y="353174"/>
                    </a:lnTo>
                    <a:lnTo>
                      <a:pt x="239882" y="311119"/>
                    </a:lnTo>
                    <a:lnTo>
                      <a:pt x="313599" y="243055"/>
                    </a:lnTo>
                    <a:lnTo>
                      <a:pt x="358805" y="241252"/>
                    </a:lnTo>
                    <a:lnTo>
                      <a:pt x="382839" y="178719"/>
                    </a:lnTo>
                    <a:lnTo>
                      <a:pt x="473933" y="128204"/>
                    </a:lnTo>
                    <a:lnTo>
                      <a:pt x="547650" y="46448"/>
                    </a:lnTo>
                    <a:lnTo>
                      <a:pt x="647901" y="41645"/>
                    </a:lnTo>
                    <a:close/>
                  </a:path>
                </a:pathLst>
              </a:custGeom>
              <a:pattFill prst="lgConfetti">
                <a:fgClr>
                  <a:schemeClr val="accent2">
                    <a:lumMod val="75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E7AD4E50-BE4D-40FE-83DC-6CF275016007}"/>
                  </a:ext>
                </a:extLst>
              </p:cNvPr>
              <p:cNvSpPr/>
              <p:nvPr/>
            </p:nvSpPr>
            <p:spPr>
              <a:xfrm>
                <a:off x="2383884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22B9B0C-983D-4EDC-B0A0-A941ACED5330}"/>
                  </a:ext>
                </a:extLst>
              </p:cNvPr>
              <p:cNvSpPr/>
              <p:nvPr/>
            </p:nvSpPr>
            <p:spPr>
              <a:xfrm>
                <a:off x="2538722" y="4092106"/>
                <a:ext cx="60363" cy="603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5427CE50-4945-474D-8367-F014C1B8850A}"/>
                </a:ext>
              </a:extLst>
            </p:cNvPr>
            <p:cNvSpPr/>
            <p:nvPr/>
          </p:nvSpPr>
          <p:spPr>
            <a:xfrm rot="7200000">
              <a:off x="2255597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3F839A88-5E1C-4496-9CA0-0F593C59A598}"/>
                </a:ext>
              </a:extLst>
            </p:cNvPr>
            <p:cNvSpPr/>
            <p:nvPr/>
          </p:nvSpPr>
          <p:spPr>
            <a:xfrm rot="14400000" flipH="1">
              <a:off x="2686884" y="4322901"/>
              <a:ext cx="78852" cy="325356"/>
            </a:xfrm>
            <a:prstGeom prst="moon">
              <a:avLst>
                <a:gd name="adj" fmla="val 4248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00C024D-38E5-4E7D-859E-CC66CDE9541E}"/>
              </a:ext>
            </a:extLst>
          </p:cNvPr>
          <p:cNvGrpSpPr/>
          <p:nvPr/>
        </p:nvGrpSpPr>
        <p:grpSpPr>
          <a:xfrm>
            <a:off x="1058388" y="1031330"/>
            <a:ext cx="2119639" cy="2382507"/>
            <a:chOff x="0" y="-1"/>
            <a:chExt cx="2864660" cy="3219921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F0739014-D36E-41BA-8B80-CC7661C68146}"/>
                </a:ext>
              </a:extLst>
            </p:cNvPr>
            <p:cNvSpPr/>
            <p:nvPr/>
          </p:nvSpPr>
          <p:spPr>
            <a:xfrm>
              <a:off x="73388" y="2771113"/>
              <a:ext cx="1964381" cy="44880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CF4BD4F-4D10-4F92-BC83-1BCA9AA6DCB3}"/>
                </a:ext>
              </a:extLst>
            </p:cNvPr>
            <p:cNvGrpSpPr/>
            <p:nvPr/>
          </p:nvGrpSpPr>
          <p:grpSpPr>
            <a:xfrm>
              <a:off x="0" y="406515"/>
              <a:ext cx="1070765" cy="2603762"/>
              <a:chOff x="0" y="406515"/>
              <a:chExt cx="1247572" cy="3033697"/>
            </a:xfrm>
          </p:grpSpPr>
          <p:sp>
            <p:nvSpPr>
              <p:cNvPr id="77" name="楕円 10">
                <a:extLst>
                  <a:ext uri="{FF2B5EF4-FFF2-40B4-BE49-F238E27FC236}">
                    <a16:creationId xmlns:a16="http://schemas.microsoft.com/office/drawing/2014/main" id="{A4C6F4C4-842B-47ED-8178-064183CDA1E1}"/>
                  </a:ext>
                </a:extLst>
              </p:cNvPr>
              <p:cNvSpPr/>
              <p:nvPr/>
            </p:nvSpPr>
            <p:spPr>
              <a:xfrm rot="21076859">
                <a:off x="0" y="1172799"/>
                <a:ext cx="482917" cy="2266104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E9DE16B9-563A-4AD2-AAF1-7B9BB5A91315}"/>
                  </a:ext>
                </a:extLst>
              </p:cNvPr>
              <p:cNvSpPr/>
              <p:nvPr/>
            </p:nvSpPr>
            <p:spPr>
              <a:xfrm>
                <a:off x="575634" y="1015885"/>
                <a:ext cx="79323" cy="1899271"/>
              </a:xfrm>
              <a:prstGeom prst="round2SameRect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FE0C790-48A2-41CC-B837-4AF19FAAABF1}"/>
                  </a:ext>
                </a:extLst>
              </p:cNvPr>
              <p:cNvGrpSpPr/>
              <p:nvPr/>
            </p:nvGrpSpPr>
            <p:grpSpPr>
              <a:xfrm flipH="1">
                <a:off x="623883" y="964709"/>
                <a:ext cx="623689" cy="2475503"/>
                <a:chOff x="623883" y="964709"/>
                <a:chExt cx="623689" cy="2722988"/>
              </a:xfrm>
            </p:grpSpPr>
            <p:sp>
              <p:nvSpPr>
                <p:cNvPr id="95" name="楕円 10">
                  <a:extLst>
                    <a:ext uri="{FF2B5EF4-FFF2-40B4-BE49-F238E27FC236}">
                      <a16:creationId xmlns:a16="http://schemas.microsoft.com/office/drawing/2014/main" id="{EA20C4F8-5188-4CFB-99E7-8EE9F2960F64}"/>
                    </a:ext>
                  </a:extLst>
                </p:cNvPr>
                <p:cNvSpPr/>
                <p:nvPr/>
              </p:nvSpPr>
              <p:spPr>
                <a:xfrm rot="21076859">
                  <a:off x="623883" y="1195042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10">
                  <a:extLst>
                    <a:ext uri="{FF2B5EF4-FFF2-40B4-BE49-F238E27FC236}">
                      <a16:creationId xmlns:a16="http://schemas.microsoft.com/office/drawing/2014/main" id="{2EE2B4AB-24DA-468A-942F-EB12E00A5532}"/>
                    </a:ext>
                  </a:extLst>
                </p:cNvPr>
                <p:cNvSpPr/>
                <p:nvPr/>
              </p:nvSpPr>
              <p:spPr>
                <a:xfrm rot="21428641">
                  <a:off x="764655" y="964709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楕円 10">
                <a:extLst>
                  <a:ext uri="{FF2B5EF4-FFF2-40B4-BE49-F238E27FC236}">
                    <a16:creationId xmlns:a16="http://schemas.microsoft.com/office/drawing/2014/main" id="{0471D4A1-F3F3-411E-9D25-C3B9F81DFF14}"/>
                  </a:ext>
                </a:extLst>
              </p:cNvPr>
              <p:cNvSpPr/>
              <p:nvPr/>
            </p:nvSpPr>
            <p:spPr>
              <a:xfrm rot="21428641">
                <a:off x="127611" y="89421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A008F46B-33AC-4C60-A3FD-859809B4AA00}"/>
                  </a:ext>
                </a:extLst>
              </p:cNvPr>
              <p:cNvGrpSpPr/>
              <p:nvPr/>
            </p:nvGrpSpPr>
            <p:grpSpPr>
              <a:xfrm>
                <a:off x="13309" y="406515"/>
                <a:ext cx="1180143" cy="1217425"/>
                <a:chOff x="13309" y="406516"/>
                <a:chExt cx="2530273" cy="2610213"/>
              </a:xfrm>
              <a:solidFill>
                <a:srgbClr val="FFFF00"/>
              </a:solidFill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7970D0C-6034-44EC-8C80-D8A4313555A5}"/>
                    </a:ext>
                  </a:extLst>
                </p:cNvPr>
                <p:cNvSpPr/>
                <p:nvPr/>
              </p:nvSpPr>
              <p:spPr>
                <a:xfrm rot="7200000">
                  <a:off x="1462500" y="1349865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929AD6B2-C289-45A2-863C-B581E5A65DE3}"/>
                    </a:ext>
                  </a:extLst>
                </p:cNvPr>
                <p:cNvSpPr/>
                <p:nvPr/>
              </p:nvSpPr>
              <p:spPr>
                <a:xfrm rot="14400000" flipH="1">
                  <a:off x="289018" y="1349866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A5EF589-3C91-4900-BC70-34FCDB451BD0}"/>
                    </a:ext>
                  </a:extLst>
                </p:cNvPr>
                <p:cNvSpPr/>
                <p:nvPr/>
              </p:nvSpPr>
              <p:spPr>
                <a:xfrm rot="18000000">
                  <a:off x="271432" y="734175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FB81C1E-64AE-4DEC-B46F-D103E3AEC00A}"/>
                    </a:ext>
                  </a:extLst>
                </p:cNvPr>
                <p:cNvSpPr/>
                <p:nvPr/>
              </p:nvSpPr>
              <p:spPr>
                <a:xfrm rot="3600000" flipH="1">
                  <a:off x="1444914" y="734174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7DF8460-9C3F-4B44-9DC6-DDC0364CA47A}"/>
                    </a:ext>
                  </a:extLst>
                </p:cNvPr>
                <p:cNvSpPr/>
                <p:nvPr/>
              </p:nvSpPr>
              <p:spPr>
                <a:xfrm>
                  <a:off x="858173" y="406516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CD3B3C3-3831-441F-9C92-99EEA642B3C4}"/>
                    </a:ext>
                  </a:extLst>
                </p:cNvPr>
                <p:cNvSpPr/>
                <p:nvPr/>
              </p:nvSpPr>
              <p:spPr>
                <a:xfrm rot="10800000">
                  <a:off x="875759" y="1677524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星: 12 pt 92">
                  <a:extLst>
                    <a:ext uri="{FF2B5EF4-FFF2-40B4-BE49-F238E27FC236}">
                      <a16:creationId xmlns:a16="http://schemas.microsoft.com/office/drawing/2014/main" id="{E5F13DC4-1805-477E-8C57-43DC4AC623A4}"/>
                    </a:ext>
                  </a:extLst>
                </p:cNvPr>
                <p:cNvSpPr/>
                <p:nvPr/>
              </p:nvSpPr>
              <p:spPr>
                <a:xfrm>
                  <a:off x="881033" y="1288904"/>
                  <a:ext cx="777240" cy="777240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星: 12 pt 93">
                  <a:extLst>
                    <a:ext uri="{FF2B5EF4-FFF2-40B4-BE49-F238E27FC236}">
                      <a16:creationId xmlns:a16="http://schemas.microsoft.com/office/drawing/2014/main" id="{4966E5F3-8FB6-43A7-A4A9-0E4ACF5DB4D7}"/>
                    </a:ext>
                  </a:extLst>
                </p:cNvPr>
                <p:cNvSpPr/>
                <p:nvPr/>
              </p:nvSpPr>
              <p:spPr>
                <a:xfrm>
                  <a:off x="1119599" y="1518677"/>
                  <a:ext cx="317694" cy="317694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矢印: 折線 52">
              <a:extLst>
                <a:ext uri="{FF2B5EF4-FFF2-40B4-BE49-F238E27FC236}">
                  <a16:creationId xmlns:a16="http://schemas.microsoft.com/office/drawing/2014/main" id="{AB485F4D-705D-48E2-9A77-0450BC5BB308}"/>
                </a:ext>
              </a:extLst>
            </p:cNvPr>
            <p:cNvSpPr/>
            <p:nvPr/>
          </p:nvSpPr>
          <p:spPr>
            <a:xfrm rot="671066">
              <a:off x="1641630" y="472474"/>
              <a:ext cx="515082" cy="1991042"/>
            </a:xfrm>
            <a:prstGeom prst="bentArrow">
              <a:avLst>
                <a:gd name="adj1" fmla="val 16304"/>
                <a:gd name="adj2" fmla="val 25870"/>
                <a:gd name="adj3" fmla="val 0"/>
                <a:gd name="adj4" fmla="val 62451"/>
              </a:avLst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65CE50E-F180-4631-8A48-577F6536660A}"/>
                </a:ext>
              </a:extLst>
            </p:cNvPr>
            <p:cNvGrpSpPr/>
            <p:nvPr/>
          </p:nvGrpSpPr>
          <p:grpSpPr>
            <a:xfrm>
              <a:off x="1034221" y="480373"/>
              <a:ext cx="1119961" cy="2545996"/>
              <a:chOff x="1034221" y="480373"/>
              <a:chExt cx="1119961" cy="2545996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A9A1FBF-B5FE-4EC4-8551-7448AE96711F}"/>
                  </a:ext>
                </a:extLst>
              </p:cNvPr>
              <p:cNvGrpSpPr/>
              <p:nvPr/>
            </p:nvGrpSpPr>
            <p:grpSpPr>
              <a:xfrm flipH="1">
                <a:off x="1530493" y="550866"/>
                <a:ext cx="623689" cy="2475503"/>
                <a:chOff x="1530493" y="550866"/>
                <a:chExt cx="623689" cy="2722988"/>
              </a:xfrm>
            </p:grpSpPr>
            <p:sp>
              <p:nvSpPr>
                <p:cNvPr id="75" name="楕円 10">
                  <a:extLst>
                    <a:ext uri="{FF2B5EF4-FFF2-40B4-BE49-F238E27FC236}">
                      <a16:creationId xmlns:a16="http://schemas.microsoft.com/office/drawing/2014/main" id="{2A62CE42-C41F-4F01-AF2F-36AF15579303}"/>
                    </a:ext>
                  </a:extLst>
                </p:cNvPr>
                <p:cNvSpPr/>
                <p:nvPr/>
              </p:nvSpPr>
              <p:spPr>
                <a:xfrm rot="21076859">
                  <a:off x="1530493" y="781199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10">
                  <a:extLst>
                    <a:ext uri="{FF2B5EF4-FFF2-40B4-BE49-F238E27FC236}">
                      <a16:creationId xmlns:a16="http://schemas.microsoft.com/office/drawing/2014/main" id="{5426EA8E-8546-4BC5-A582-9284538BC38B}"/>
                    </a:ext>
                  </a:extLst>
                </p:cNvPr>
                <p:cNvSpPr/>
                <p:nvPr/>
              </p:nvSpPr>
              <p:spPr>
                <a:xfrm rot="21428641">
                  <a:off x="1671265" y="550866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楕円 10">
                <a:extLst>
                  <a:ext uri="{FF2B5EF4-FFF2-40B4-BE49-F238E27FC236}">
                    <a16:creationId xmlns:a16="http://schemas.microsoft.com/office/drawing/2014/main" id="{EC6C40ED-FB8D-46FB-A11B-99CB7D49E29A}"/>
                  </a:ext>
                </a:extLst>
              </p:cNvPr>
              <p:cNvSpPr/>
              <p:nvPr/>
            </p:nvSpPr>
            <p:spPr>
              <a:xfrm rot="21428641">
                <a:off x="1034221" y="480373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楕円 10">
              <a:extLst>
                <a:ext uri="{FF2B5EF4-FFF2-40B4-BE49-F238E27FC236}">
                  <a16:creationId xmlns:a16="http://schemas.microsoft.com/office/drawing/2014/main" id="{AA4BD204-7EDB-482B-AF33-DC22C3C22F19}"/>
                </a:ext>
              </a:extLst>
            </p:cNvPr>
            <p:cNvSpPr/>
            <p:nvPr/>
          </p:nvSpPr>
          <p:spPr>
            <a:xfrm rot="21076859">
              <a:off x="604325" y="766283"/>
              <a:ext cx="482917" cy="2266104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1A2C08B4-2E41-404C-A6D6-8E50284CB6E0}"/>
                </a:ext>
              </a:extLst>
            </p:cNvPr>
            <p:cNvSpPr/>
            <p:nvPr/>
          </p:nvSpPr>
          <p:spPr>
            <a:xfrm>
              <a:off x="1179959" y="609369"/>
              <a:ext cx="79323" cy="1899271"/>
            </a:xfrm>
            <a:prstGeom prst="round2Same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A63E99E-C021-43A7-85EC-A75E3AD3EFF4}"/>
                </a:ext>
              </a:extLst>
            </p:cNvPr>
            <p:cNvGrpSpPr/>
            <p:nvPr/>
          </p:nvGrpSpPr>
          <p:grpSpPr>
            <a:xfrm flipH="1">
              <a:off x="1228208" y="558193"/>
              <a:ext cx="623689" cy="2475503"/>
              <a:chOff x="1228208" y="558193"/>
              <a:chExt cx="623689" cy="2722988"/>
            </a:xfrm>
          </p:grpSpPr>
          <p:sp>
            <p:nvSpPr>
              <p:cNvPr id="71" name="楕円 10">
                <a:extLst>
                  <a:ext uri="{FF2B5EF4-FFF2-40B4-BE49-F238E27FC236}">
                    <a16:creationId xmlns:a16="http://schemas.microsoft.com/office/drawing/2014/main" id="{A087A360-456F-4D9F-8961-FE338E307708}"/>
                  </a:ext>
                </a:extLst>
              </p:cNvPr>
              <p:cNvSpPr/>
              <p:nvPr/>
            </p:nvSpPr>
            <p:spPr>
              <a:xfrm rot="21076859">
                <a:off x="1228208" y="78852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2" name="楕円 10">
                <a:extLst>
                  <a:ext uri="{FF2B5EF4-FFF2-40B4-BE49-F238E27FC236}">
                    <a16:creationId xmlns:a16="http://schemas.microsoft.com/office/drawing/2014/main" id="{C7FEA7E2-98FB-4E3A-8830-8E56E90962A2}"/>
                  </a:ext>
                </a:extLst>
              </p:cNvPr>
              <p:cNvSpPr/>
              <p:nvPr/>
            </p:nvSpPr>
            <p:spPr>
              <a:xfrm rot="21428641">
                <a:off x="1368980" y="558193"/>
                <a:ext cx="482917" cy="2669757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楕円 10">
              <a:extLst>
                <a:ext uri="{FF2B5EF4-FFF2-40B4-BE49-F238E27FC236}">
                  <a16:creationId xmlns:a16="http://schemas.microsoft.com/office/drawing/2014/main" id="{F6512E9C-61FE-48BD-8495-4467A6232D94}"/>
                </a:ext>
              </a:extLst>
            </p:cNvPr>
            <p:cNvSpPr/>
            <p:nvPr/>
          </p:nvSpPr>
          <p:spPr>
            <a:xfrm rot="21428641">
              <a:off x="731936" y="487700"/>
              <a:ext cx="482917" cy="2492655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32E3CE0-10F6-4832-9C12-359E481E5409}"/>
                </a:ext>
              </a:extLst>
            </p:cNvPr>
            <p:cNvGrpSpPr/>
            <p:nvPr/>
          </p:nvGrpSpPr>
          <p:grpSpPr>
            <a:xfrm>
              <a:off x="617635" y="-1"/>
              <a:ext cx="1180143" cy="1217425"/>
              <a:chOff x="617634" y="0"/>
              <a:chExt cx="2530273" cy="2610213"/>
            </a:xfrm>
            <a:solidFill>
              <a:srgbClr val="FFFF00"/>
            </a:solidFill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4494C5B-5659-4F9E-B46C-1B27721B70AE}"/>
                  </a:ext>
                </a:extLst>
              </p:cNvPr>
              <p:cNvSpPr/>
              <p:nvPr/>
            </p:nvSpPr>
            <p:spPr>
              <a:xfrm rot="7200000">
                <a:off x="2066825" y="943349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FAE98C9-6A22-4953-A953-E75CB226D9AD}"/>
                  </a:ext>
                </a:extLst>
              </p:cNvPr>
              <p:cNvSpPr/>
              <p:nvPr/>
            </p:nvSpPr>
            <p:spPr>
              <a:xfrm rot="14400000" flipH="1">
                <a:off x="893343" y="94335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920CED2-6577-4163-BD1A-2E0B94A5B959}"/>
                  </a:ext>
                </a:extLst>
              </p:cNvPr>
              <p:cNvSpPr/>
              <p:nvPr/>
            </p:nvSpPr>
            <p:spPr>
              <a:xfrm rot="18000000">
                <a:off x="875757" y="327659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F96098E-15B5-4C8E-98AE-389B356737BF}"/>
                  </a:ext>
                </a:extLst>
              </p:cNvPr>
              <p:cNvSpPr/>
              <p:nvPr/>
            </p:nvSpPr>
            <p:spPr>
              <a:xfrm rot="3600000" flipH="1">
                <a:off x="2049239" y="327658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A38D469-D643-4AB0-8823-1FA97E16F70C}"/>
                  </a:ext>
                </a:extLst>
              </p:cNvPr>
              <p:cNvSpPr/>
              <p:nvPr/>
            </p:nvSpPr>
            <p:spPr>
              <a:xfrm>
                <a:off x="1462498" y="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6546D47-2CFB-4CA3-952B-3175EA93565C}"/>
                  </a:ext>
                </a:extLst>
              </p:cNvPr>
              <p:cNvSpPr/>
              <p:nvPr/>
            </p:nvSpPr>
            <p:spPr>
              <a:xfrm rot="10800000">
                <a:off x="1480084" y="1271008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E6FA3977-7991-4B3F-BACA-B3FF3E552266}"/>
                  </a:ext>
                </a:extLst>
              </p:cNvPr>
              <p:cNvSpPr/>
              <p:nvPr/>
            </p:nvSpPr>
            <p:spPr>
              <a:xfrm>
                <a:off x="1485358" y="882388"/>
                <a:ext cx="777240" cy="777240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10EE6B6B-57AF-467F-8BAC-3F2226F193C3}"/>
                  </a:ext>
                </a:extLst>
              </p:cNvPr>
              <p:cNvSpPr/>
              <p:nvPr/>
            </p:nvSpPr>
            <p:spPr>
              <a:xfrm>
                <a:off x="1723924" y="1112161"/>
                <a:ext cx="317694" cy="317694"/>
              </a:xfrm>
              <a:prstGeom prst="star12">
                <a:avLst>
                  <a:gd name="adj" fmla="val 4698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B306751-55D4-43DC-B529-3E37BA44ECA8}"/>
                </a:ext>
              </a:extLst>
            </p:cNvPr>
            <p:cNvGrpSpPr/>
            <p:nvPr/>
          </p:nvGrpSpPr>
          <p:grpSpPr>
            <a:xfrm>
              <a:off x="1971104" y="357921"/>
              <a:ext cx="893556" cy="741359"/>
              <a:chOff x="1971104" y="357921"/>
              <a:chExt cx="1059150" cy="878748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73E74CA-F525-4C90-B9B9-42B67697ACE7}"/>
                  </a:ext>
                </a:extLst>
              </p:cNvPr>
              <p:cNvSpPr/>
              <p:nvPr/>
            </p:nvSpPr>
            <p:spPr>
              <a:xfrm rot="8100000">
                <a:off x="1971104" y="357921"/>
                <a:ext cx="1059150" cy="878748"/>
              </a:xfrm>
              <a:custGeom>
                <a:avLst/>
                <a:gdLst>
                  <a:gd name="connsiteX0" fmla="*/ 6756 w 1059150"/>
                  <a:gd name="connsiteY0" fmla="*/ 837913 h 1054806"/>
                  <a:gd name="connsiteX1" fmla="*/ 4103 w 1059150"/>
                  <a:gd name="connsiteY1" fmla="*/ 834688 h 1054806"/>
                  <a:gd name="connsiteX2" fmla="*/ 2636 w 1059150"/>
                  <a:gd name="connsiteY2" fmla="*/ 830777 h 1054806"/>
                  <a:gd name="connsiteX3" fmla="*/ 106627 w 1059150"/>
                  <a:gd name="connsiteY3" fmla="*/ 606385 h 1054806"/>
                  <a:gd name="connsiteX4" fmla="*/ 174603 w 1059150"/>
                  <a:gd name="connsiteY4" fmla="*/ 556799 h 1054806"/>
                  <a:gd name="connsiteX5" fmla="*/ 159839 w 1059150"/>
                  <a:gd name="connsiteY5" fmla="*/ 546649 h 1054806"/>
                  <a:gd name="connsiteX6" fmla="*/ 69252 w 1059150"/>
                  <a:gd name="connsiteY6" fmla="*/ 282735 h 1054806"/>
                  <a:gd name="connsiteX7" fmla="*/ 71263 w 1059150"/>
                  <a:gd name="connsiteY7" fmla="*/ 278124 h 1054806"/>
                  <a:gd name="connsiteX8" fmla="*/ 74251 w 1059150"/>
                  <a:gd name="connsiteY8" fmla="*/ 274077 h 1054806"/>
                  <a:gd name="connsiteX9" fmla="*/ 304956 w 1059150"/>
                  <a:gd name="connsiteY9" fmla="*/ 207841 h 1054806"/>
                  <a:gd name="connsiteX10" fmla="*/ 352474 w 1059150"/>
                  <a:gd name="connsiteY10" fmla="*/ 226123 h 1054806"/>
                  <a:gd name="connsiteX11" fmla="*/ 361754 w 1059150"/>
                  <a:gd name="connsiteY11" fmla="*/ 167243 h 1054806"/>
                  <a:gd name="connsiteX12" fmla="*/ 534469 w 1059150"/>
                  <a:gd name="connsiteY12" fmla="*/ 564 h 1054806"/>
                  <a:gd name="connsiteX13" fmla="*/ 539467 w 1059150"/>
                  <a:gd name="connsiteY13" fmla="*/ 0 h 1054806"/>
                  <a:gd name="connsiteX14" fmla="*/ 544466 w 1059150"/>
                  <a:gd name="connsiteY14" fmla="*/ 564 h 1054806"/>
                  <a:gd name="connsiteX15" fmla="*/ 717181 w 1059150"/>
                  <a:gd name="connsiteY15" fmla="*/ 167243 h 1054806"/>
                  <a:gd name="connsiteX16" fmla="*/ 727034 w 1059150"/>
                  <a:gd name="connsiteY16" fmla="*/ 229764 h 1054806"/>
                  <a:gd name="connsiteX17" fmla="*/ 806069 w 1059150"/>
                  <a:gd name="connsiteY17" fmla="*/ 194756 h 1054806"/>
                  <a:gd name="connsiteX18" fmla="*/ 1052394 w 1059150"/>
                  <a:gd name="connsiteY18" fmla="*/ 216893 h 1054806"/>
                  <a:gd name="connsiteX19" fmla="*/ 1055047 w 1059150"/>
                  <a:gd name="connsiteY19" fmla="*/ 220119 h 1054806"/>
                  <a:gd name="connsiteX20" fmla="*/ 1056514 w 1059150"/>
                  <a:gd name="connsiteY20" fmla="*/ 224029 h 1054806"/>
                  <a:gd name="connsiteX21" fmla="*/ 952523 w 1059150"/>
                  <a:gd name="connsiteY21" fmla="*/ 448421 h 1054806"/>
                  <a:gd name="connsiteX22" fmla="*/ 882688 w 1059150"/>
                  <a:gd name="connsiteY22" fmla="*/ 499363 h 1054806"/>
                  <a:gd name="connsiteX23" fmla="*/ 931906 w 1059150"/>
                  <a:gd name="connsiteY23" fmla="*/ 539156 h 1054806"/>
                  <a:gd name="connsiteX24" fmla="*/ 989897 w 1059150"/>
                  <a:gd name="connsiteY24" fmla="*/ 772071 h 1054806"/>
                  <a:gd name="connsiteX25" fmla="*/ 987886 w 1059150"/>
                  <a:gd name="connsiteY25" fmla="*/ 776682 h 1054806"/>
                  <a:gd name="connsiteX26" fmla="*/ 984898 w 1059150"/>
                  <a:gd name="connsiteY26" fmla="*/ 780730 h 1054806"/>
                  <a:gd name="connsiteX27" fmla="*/ 754192 w 1059150"/>
                  <a:gd name="connsiteY27" fmla="*/ 846965 h 1054806"/>
                  <a:gd name="connsiteX28" fmla="*/ 706675 w 1059150"/>
                  <a:gd name="connsiteY28" fmla="*/ 828684 h 1054806"/>
                  <a:gd name="connsiteX29" fmla="*/ 697396 w 1059150"/>
                  <a:gd name="connsiteY29" fmla="*/ 887562 h 1054806"/>
                  <a:gd name="connsiteX30" fmla="*/ 524681 w 1059150"/>
                  <a:gd name="connsiteY30" fmla="*/ 1054241 h 1054806"/>
                  <a:gd name="connsiteX31" fmla="*/ 519682 w 1059150"/>
                  <a:gd name="connsiteY31" fmla="*/ 1054806 h 1054806"/>
                  <a:gd name="connsiteX32" fmla="*/ 514683 w 1059150"/>
                  <a:gd name="connsiteY32" fmla="*/ 1054241 h 1054806"/>
                  <a:gd name="connsiteX33" fmla="*/ 381220 w 1059150"/>
                  <a:gd name="connsiteY33" fmla="*/ 964174 h 1054806"/>
                  <a:gd name="connsiteX34" fmla="*/ 341969 w 1059150"/>
                  <a:gd name="connsiteY34" fmla="*/ 887562 h 1054806"/>
                  <a:gd name="connsiteX35" fmla="*/ 332115 w 1059150"/>
                  <a:gd name="connsiteY35" fmla="*/ 825043 h 1054806"/>
                  <a:gd name="connsiteX36" fmla="*/ 253081 w 1059150"/>
                  <a:gd name="connsiteY36" fmla="*/ 860050 h 1054806"/>
                  <a:gd name="connsiteX37" fmla="*/ 6756 w 1059150"/>
                  <a:gd name="connsiteY37" fmla="*/ 837913 h 10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59150" h="1054806">
                    <a:moveTo>
                      <a:pt x="6756" y="837913"/>
                    </a:moveTo>
                    <a:lnTo>
                      <a:pt x="4103" y="834688"/>
                    </a:lnTo>
                    <a:lnTo>
                      <a:pt x="2636" y="830777"/>
                    </a:lnTo>
                    <a:cubicBezTo>
                      <a:pt x="-11066" y="762555"/>
                      <a:pt x="29385" y="677215"/>
                      <a:pt x="106627" y="606385"/>
                    </a:cubicBezTo>
                    <a:lnTo>
                      <a:pt x="174603" y="556799"/>
                    </a:lnTo>
                    <a:lnTo>
                      <a:pt x="159839" y="546649"/>
                    </a:lnTo>
                    <a:cubicBezTo>
                      <a:pt x="76945" y="479371"/>
                      <a:pt x="41104" y="374264"/>
                      <a:pt x="69252" y="282735"/>
                    </a:cubicBezTo>
                    <a:lnTo>
                      <a:pt x="71263" y="278124"/>
                    </a:lnTo>
                    <a:lnTo>
                      <a:pt x="74251" y="274077"/>
                    </a:lnTo>
                    <a:cubicBezTo>
                      <a:pt x="130130" y="213955"/>
                      <a:pt x="218155" y="189560"/>
                      <a:pt x="304956" y="207841"/>
                    </a:cubicBezTo>
                    <a:lnTo>
                      <a:pt x="352474" y="226123"/>
                    </a:lnTo>
                    <a:lnTo>
                      <a:pt x="361754" y="167243"/>
                    </a:lnTo>
                    <a:cubicBezTo>
                      <a:pt x="389323" y="82931"/>
                      <a:pt x="454462" y="18897"/>
                      <a:pt x="534469" y="564"/>
                    </a:cubicBezTo>
                    <a:lnTo>
                      <a:pt x="539467" y="0"/>
                    </a:lnTo>
                    <a:lnTo>
                      <a:pt x="544466" y="564"/>
                    </a:lnTo>
                    <a:cubicBezTo>
                      <a:pt x="624473" y="18897"/>
                      <a:pt x="689612" y="82930"/>
                      <a:pt x="717181" y="167243"/>
                    </a:cubicBezTo>
                    <a:lnTo>
                      <a:pt x="727034" y="229764"/>
                    </a:lnTo>
                    <a:lnTo>
                      <a:pt x="806069" y="194756"/>
                    </a:lnTo>
                    <a:cubicBezTo>
                      <a:pt x="906031" y="163278"/>
                      <a:pt x="1000163" y="170916"/>
                      <a:pt x="1052394" y="216893"/>
                    </a:cubicBezTo>
                    <a:lnTo>
                      <a:pt x="1055047" y="220119"/>
                    </a:lnTo>
                    <a:lnTo>
                      <a:pt x="1056514" y="224029"/>
                    </a:lnTo>
                    <a:cubicBezTo>
                      <a:pt x="1070216" y="292251"/>
                      <a:pt x="1029765" y="377591"/>
                      <a:pt x="952523" y="448421"/>
                    </a:cubicBezTo>
                    <a:lnTo>
                      <a:pt x="882688" y="499363"/>
                    </a:lnTo>
                    <a:lnTo>
                      <a:pt x="931906" y="539156"/>
                    </a:lnTo>
                    <a:cubicBezTo>
                      <a:pt x="991138" y="605188"/>
                      <a:pt x="1014023" y="693617"/>
                      <a:pt x="989897" y="772071"/>
                    </a:cubicBezTo>
                    <a:lnTo>
                      <a:pt x="987886" y="776682"/>
                    </a:lnTo>
                    <a:lnTo>
                      <a:pt x="984898" y="780730"/>
                    </a:lnTo>
                    <a:cubicBezTo>
                      <a:pt x="929018" y="840850"/>
                      <a:pt x="840994" y="865246"/>
                      <a:pt x="754192" y="846965"/>
                    </a:cubicBezTo>
                    <a:lnTo>
                      <a:pt x="706675" y="828684"/>
                    </a:lnTo>
                    <a:lnTo>
                      <a:pt x="697396" y="887562"/>
                    </a:lnTo>
                    <a:cubicBezTo>
                      <a:pt x="669826" y="971875"/>
                      <a:pt x="604687" y="1035909"/>
                      <a:pt x="524681" y="1054241"/>
                    </a:cubicBezTo>
                    <a:lnTo>
                      <a:pt x="519682" y="1054806"/>
                    </a:lnTo>
                    <a:lnTo>
                      <a:pt x="514683" y="1054241"/>
                    </a:lnTo>
                    <a:cubicBezTo>
                      <a:pt x="461345" y="1042019"/>
                      <a:pt x="414615" y="1009486"/>
                      <a:pt x="381220" y="964174"/>
                    </a:cubicBezTo>
                    <a:cubicBezTo>
                      <a:pt x="364522" y="941517"/>
                      <a:pt x="351158" y="915666"/>
                      <a:pt x="341969" y="887562"/>
                    </a:cubicBezTo>
                    <a:lnTo>
                      <a:pt x="332115" y="825043"/>
                    </a:lnTo>
                    <a:lnTo>
                      <a:pt x="253081" y="860050"/>
                    </a:lnTo>
                    <a:cubicBezTo>
                      <a:pt x="153119" y="891529"/>
                      <a:pt x="58987" y="883890"/>
                      <a:pt x="6756" y="83791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2" name="星: 12 pt 61">
                <a:extLst>
                  <a:ext uri="{FF2B5EF4-FFF2-40B4-BE49-F238E27FC236}">
                    <a16:creationId xmlns:a16="http://schemas.microsoft.com/office/drawing/2014/main" id="{417BF341-642E-4673-9B87-91F255DA788D}"/>
                  </a:ext>
                </a:extLst>
              </p:cNvPr>
              <p:cNvSpPr/>
              <p:nvPr/>
            </p:nvSpPr>
            <p:spPr>
              <a:xfrm rot="1565967">
                <a:off x="2437899" y="671611"/>
                <a:ext cx="298747" cy="362512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38E5CA5-87BD-4BE2-82F1-DE43A58867B7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3646D883-88EB-4B68-BAC7-4954CF43D414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C2442B4-A1B3-4759-8807-87F27DCB859A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436DEDF-97E4-4738-A689-92AE9B5213B8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E2A1D98-298B-4D0F-8EFC-E37E8BC394BA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67D2CBF-E371-46C9-8D9D-E77CCA7493CC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BA311C-503E-4960-9531-4B2E573DFDB7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C66C475-1717-4974-8D40-48347029D3D5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BA28459-7B1A-42DC-A7E8-4C978D83504B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8F457C1-455C-48AB-A3D8-702D229B229E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52BD6E17-167C-4A18-9043-23853A42DE48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026D128-BCA6-499F-9268-B4EB2071CF04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7CBC7B9-123F-4058-B9BC-A0DA2112579A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A40309F-C47D-46DE-975A-3C51D70CE25A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DFF43B0-F578-401B-BC8D-8B7C3B0E5637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52D0C03-C2EE-4DF1-9459-8221BAFA5350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95F0F7A-2E7E-4575-9059-40F9D02EF8B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5B34D06-D272-43CB-9877-A5489B8CFD59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A2987BD-A434-4BCF-834A-39B971986D26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A25CD5A-E32A-4C02-BCF0-B85FFCD54F6B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4249C7D-418C-405B-AF66-805C007DD0E3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A1B786D-5279-4BA4-8B20-B92CE1522350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0AB5A16F-A4ED-4645-839B-1C81E6B5E3B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BC187F67-8963-4544-9E6C-75032899BF24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191E7C7A-8CA1-429E-A968-9896FF105489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9427730-9C24-413E-9F94-964382346926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8972DFB-C8DF-436B-BE96-B1C0CAAD2C22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7A55EB4-1A57-4935-95EB-04FA25CDFA9F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12FA95F-F45C-4AB2-9E4A-3CC631F25567}"/>
              </a:ext>
            </a:extLst>
          </p:cNvPr>
          <p:cNvGrpSpPr/>
          <p:nvPr/>
        </p:nvGrpSpPr>
        <p:grpSpPr>
          <a:xfrm>
            <a:off x="3662338" y="1129858"/>
            <a:ext cx="2514692" cy="2073891"/>
            <a:chOff x="815104" y="2232696"/>
            <a:chExt cx="4269412" cy="3521026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1B315CDC-7C2A-4134-AB21-BCC1443DABBA}"/>
                </a:ext>
              </a:extLst>
            </p:cNvPr>
            <p:cNvSpPr/>
            <p:nvPr/>
          </p:nvSpPr>
          <p:spPr>
            <a:xfrm rot="16200000" flipH="1">
              <a:off x="3332149" y="4648272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69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69"/>
                  </a:lnTo>
                  <a:cubicBezTo>
                    <a:pt x="460558" y="571241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47CAD05-683B-41D4-9DF9-1EE2E3B5829B}"/>
                </a:ext>
              </a:extLst>
            </p:cNvPr>
            <p:cNvSpPr/>
            <p:nvPr/>
          </p:nvSpPr>
          <p:spPr>
            <a:xfrm rot="16200000" flipH="1">
              <a:off x="3165246" y="4914242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70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70"/>
                  </a:lnTo>
                  <a:cubicBezTo>
                    <a:pt x="460558" y="571242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480505A-FB43-4DB3-A2D1-9C536414C8E0}"/>
                </a:ext>
              </a:extLst>
            </p:cNvPr>
            <p:cNvSpPr/>
            <p:nvPr/>
          </p:nvSpPr>
          <p:spPr>
            <a:xfrm flipH="1">
              <a:off x="1023123" y="2232696"/>
              <a:ext cx="3569265" cy="2894718"/>
            </a:xfrm>
            <a:custGeom>
              <a:avLst/>
              <a:gdLst>
                <a:gd name="connsiteX0" fmla="*/ 642525 w 3569265"/>
                <a:gd name="connsiteY0" fmla="*/ 0 h 2894718"/>
                <a:gd name="connsiteX1" fmla="*/ 0 w 3569265"/>
                <a:gd name="connsiteY1" fmla="*/ 642525 h 2894718"/>
                <a:gd name="connsiteX2" fmla="*/ 283283 w 3569265"/>
                <a:gd name="connsiteY2" fmla="*/ 1175316 h 2894718"/>
                <a:gd name="connsiteX3" fmla="*/ 313095 w 3569265"/>
                <a:gd name="connsiteY3" fmla="*/ 1191497 h 2894718"/>
                <a:gd name="connsiteX4" fmla="*/ 313132 w 3569265"/>
                <a:gd name="connsiteY4" fmla="*/ 1191556 h 2894718"/>
                <a:gd name="connsiteX5" fmla="*/ 305150 w 3569265"/>
                <a:gd name="connsiteY5" fmla="*/ 1313196 h 2894718"/>
                <a:gd name="connsiteX6" fmla="*/ 390597 w 3569265"/>
                <a:gd name="connsiteY6" fmla="*/ 1832807 h 2894718"/>
                <a:gd name="connsiteX7" fmla="*/ 619573 w 3569265"/>
                <a:gd name="connsiteY7" fmla="*/ 2307009 h 2894718"/>
                <a:gd name="connsiteX8" fmla="*/ 642078 w 3569265"/>
                <a:gd name="connsiteY8" fmla="*/ 2334933 h 2894718"/>
                <a:gd name="connsiteX9" fmla="*/ 653161 w 3569265"/>
                <a:gd name="connsiteY9" fmla="*/ 2352713 h 2894718"/>
                <a:gd name="connsiteX10" fmla="*/ 703953 w 3569265"/>
                <a:gd name="connsiteY10" fmla="*/ 2411706 h 2894718"/>
                <a:gd name="connsiteX11" fmla="*/ 712497 w 3569265"/>
                <a:gd name="connsiteY11" fmla="*/ 2422307 h 2894718"/>
                <a:gd name="connsiteX12" fmla="*/ 715309 w 3569265"/>
                <a:gd name="connsiteY12" fmla="*/ 2424896 h 2894718"/>
                <a:gd name="connsiteX13" fmla="*/ 742161 w 3569265"/>
                <a:gd name="connsiteY13" fmla="*/ 2456083 h 2894718"/>
                <a:gd name="connsiteX14" fmla="*/ 1113156 w 3569265"/>
                <a:gd name="connsiteY14" fmla="*/ 2702621 h 2894718"/>
                <a:gd name="connsiteX15" fmla="*/ 1154391 w 3569265"/>
                <a:gd name="connsiteY15" fmla="*/ 2716790 h 2894718"/>
                <a:gd name="connsiteX16" fmla="*/ 1151789 w 3569265"/>
                <a:gd name="connsiteY16" fmla="*/ 2735066 h 2894718"/>
                <a:gd name="connsiteX17" fmla="*/ 1300714 w 3569265"/>
                <a:gd name="connsiteY17" fmla="*/ 2882120 h 2894718"/>
                <a:gd name="connsiteX18" fmla="*/ 1517308 w 3569265"/>
                <a:gd name="connsiteY18" fmla="*/ 2821474 h 2894718"/>
                <a:gd name="connsiteX19" fmla="*/ 1520181 w 3569265"/>
                <a:gd name="connsiteY19" fmla="*/ 2801302 h 2894718"/>
                <a:gd name="connsiteX20" fmla="*/ 1671008 w 3569265"/>
                <a:gd name="connsiteY20" fmla="*/ 2807040 h 2894718"/>
                <a:gd name="connsiteX21" fmla="*/ 2419037 w 3569265"/>
                <a:gd name="connsiteY21" fmla="*/ 2323425 h 2894718"/>
                <a:gd name="connsiteX22" fmla="*/ 2432501 w 3569265"/>
                <a:gd name="connsiteY22" fmla="*/ 2239441 h 2894718"/>
                <a:gd name="connsiteX23" fmla="*/ 2475195 w 3569265"/>
                <a:gd name="connsiteY23" fmla="*/ 2262201 h 2894718"/>
                <a:gd name="connsiteX24" fmla="*/ 3567380 w 3569265"/>
                <a:gd name="connsiteY24" fmla="*/ 2730972 h 2894718"/>
                <a:gd name="connsiteX25" fmla="*/ 2181956 w 3569265"/>
                <a:gd name="connsiteY25" fmla="*/ 1659727 h 2894718"/>
                <a:gd name="connsiteX26" fmla="*/ 2173897 w 3569265"/>
                <a:gd name="connsiteY26" fmla="*/ 1655946 h 2894718"/>
                <a:gd name="connsiteX27" fmla="*/ 2122897 w 3569265"/>
                <a:gd name="connsiteY27" fmla="*/ 1609163 h 2894718"/>
                <a:gd name="connsiteX28" fmla="*/ 2013032 w 3569265"/>
                <a:gd name="connsiteY28" fmla="*/ 1530587 h 2894718"/>
                <a:gd name="connsiteX29" fmla="*/ 1878210 w 3569265"/>
                <a:gd name="connsiteY29" fmla="*/ 1459440 h 2894718"/>
                <a:gd name="connsiteX30" fmla="*/ 1879852 w 3569265"/>
                <a:gd name="connsiteY30" fmla="*/ 1458464 h 2894718"/>
                <a:gd name="connsiteX31" fmla="*/ 1879852 w 3569265"/>
                <a:gd name="connsiteY31" fmla="*/ 1458463 h 2894718"/>
                <a:gd name="connsiteX32" fmla="*/ 1312653 w 3569265"/>
                <a:gd name="connsiteY32" fmla="*/ 793143 h 2894718"/>
                <a:gd name="connsiteX33" fmla="*/ 1283088 w 3569265"/>
                <a:gd name="connsiteY33" fmla="*/ 668440 h 2894718"/>
                <a:gd name="connsiteX34" fmla="*/ 1285049 w 3569265"/>
                <a:gd name="connsiteY34" fmla="*/ 642525 h 2894718"/>
                <a:gd name="connsiteX35" fmla="*/ 642525 w 3569265"/>
                <a:gd name="connsiteY35" fmla="*/ 0 h 289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569265" h="2894718">
                  <a:moveTo>
                    <a:pt x="642525" y="0"/>
                  </a:moveTo>
                  <a:cubicBezTo>
                    <a:pt x="287668" y="0"/>
                    <a:pt x="0" y="287668"/>
                    <a:pt x="0" y="642525"/>
                  </a:cubicBezTo>
                  <a:cubicBezTo>
                    <a:pt x="0" y="864310"/>
                    <a:pt x="112371" y="1059850"/>
                    <a:pt x="283283" y="1175316"/>
                  </a:cubicBezTo>
                  <a:lnTo>
                    <a:pt x="313095" y="1191497"/>
                  </a:lnTo>
                  <a:lnTo>
                    <a:pt x="313132" y="1191556"/>
                  </a:lnTo>
                  <a:lnTo>
                    <a:pt x="305150" y="1313196"/>
                  </a:lnTo>
                  <a:cubicBezTo>
                    <a:pt x="304719" y="1469375"/>
                    <a:pt x="332363" y="1648742"/>
                    <a:pt x="390597" y="1832807"/>
                  </a:cubicBezTo>
                  <a:cubicBezTo>
                    <a:pt x="448832" y="2016872"/>
                    <a:pt x="529388" y="2179498"/>
                    <a:pt x="619573" y="2307009"/>
                  </a:cubicBezTo>
                  <a:lnTo>
                    <a:pt x="642078" y="2334933"/>
                  </a:lnTo>
                  <a:lnTo>
                    <a:pt x="653161" y="2352713"/>
                  </a:lnTo>
                  <a:lnTo>
                    <a:pt x="703953" y="2411706"/>
                  </a:lnTo>
                  <a:lnTo>
                    <a:pt x="712497" y="2422307"/>
                  </a:lnTo>
                  <a:lnTo>
                    <a:pt x="715309" y="2424896"/>
                  </a:lnTo>
                  <a:lnTo>
                    <a:pt x="742161" y="2456083"/>
                  </a:lnTo>
                  <a:cubicBezTo>
                    <a:pt x="840670" y="2555206"/>
                    <a:pt x="966863" y="2640534"/>
                    <a:pt x="1113156" y="2702621"/>
                  </a:cubicBezTo>
                  <a:lnTo>
                    <a:pt x="1154391" y="2716790"/>
                  </a:lnTo>
                  <a:lnTo>
                    <a:pt x="1151789" y="2735066"/>
                  </a:lnTo>
                  <a:cubicBezTo>
                    <a:pt x="1152454" y="2793149"/>
                    <a:pt x="1213240" y="2855315"/>
                    <a:pt x="1300714" y="2882120"/>
                  </a:cubicBezTo>
                  <a:cubicBezTo>
                    <a:pt x="1400685" y="2912754"/>
                    <a:pt x="1497657" y="2885602"/>
                    <a:pt x="1517308" y="2821474"/>
                  </a:cubicBezTo>
                  <a:lnTo>
                    <a:pt x="1520181" y="2801302"/>
                  </a:lnTo>
                  <a:lnTo>
                    <a:pt x="1671008" y="2807040"/>
                  </a:lnTo>
                  <a:cubicBezTo>
                    <a:pt x="2038272" y="2792747"/>
                    <a:pt x="2342160" y="2610333"/>
                    <a:pt x="2419037" y="2323425"/>
                  </a:cubicBezTo>
                  <a:lnTo>
                    <a:pt x="2432501" y="2239441"/>
                  </a:lnTo>
                  <a:lnTo>
                    <a:pt x="2475195" y="2262201"/>
                  </a:lnTo>
                  <a:cubicBezTo>
                    <a:pt x="2931352" y="2502755"/>
                    <a:pt x="3529611" y="2792026"/>
                    <a:pt x="3567380" y="2730972"/>
                  </a:cubicBezTo>
                  <a:cubicBezTo>
                    <a:pt x="3624033" y="2639391"/>
                    <a:pt x="2386765" y="1774201"/>
                    <a:pt x="2181956" y="1659727"/>
                  </a:cubicBezTo>
                  <a:lnTo>
                    <a:pt x="2173897" y="1655946"/>
                  </a:lnTo>
                  <a:lnTo>
                    <a:pt x="2122897" y="1609163"/>
                  </a:lnTo>
                  <a:cubicBezTo>
                    <a:pt x="2088589" y="1581369"/>
                    <a:pt x="2051896" y="1555088"/>
                    <a:pt x="2013032" y="1530587"/>
                  </a:cubicBezTo>
                  <a:lnTo>
                    <a:pt x="1878210" y="1459440"/>
                  </a:lnTo>
                  <a:lnTo>
                    <a:pt x="1879852" y="1458464"/>
                  </a:lnTo>
                  <a:lnTo>
                    <a:pt x="1879852" y="1458463"/>
                  </a:lnTo>
                  <a:cubicBezTo>
                    <a:pt x="1601006" y="1322134"/>
                    <a:pt x="1399951" y="1084444"/>
                    <a:pt x="1312653" y="793143"/>
                  </a:cubicBezTo>
                  <a:lnTo>
                    <a:pt x="1283088" y="668440"/>
                  </a:lnTo>
                  <a:lnTo>
                    <a:pt x="1285049" y="642525"/>
                  </a:lnTo>
                  <a:cubicBezTo>
                    <a:pt x="1285049" y="287668"/>
                    <a:pt x="997381" y="0"/>
                    <a:pt x="642525" y="0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chemeClr val="tx1">
                    <a:lumMod val="85000"/>
                    <a:lumOff val="1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150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F9CB91D-1F33-454E-9BCE-826D2724C85F}"/>
                </a:ext>
              </a:extLst>
            </p:cNvPr>
            <p:cNvGrpSpPr/>
            <p:nvPr/>
          </p:nvGrpSpPr>
          <p:grpSpPr>
            <a:xfrm rot="20716428" flipH="1">
              <a:off x="4474440" y="2760045"/>
              <a:ext cx="610076" cy="310889"/>
              <a:chOff x="4428037" y="3745958"/>
              <a:chExt cx="714091" cy="44083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7" name="楕円 4">
                <a:extLst>
                  <a:ext uri="{FF2B5EF4-FFF2-40B4-BE49-F238E27FC236}">
                    <a16:creationId xmlns:a16="http://schemas.microsoft.com/office/drawing/2014/main" id="{13CDA157-4384-4BBF-A184-3056D85331D6}"/>
                  </a:ext>
                </a:extLst>
              </p:cNvPr>
              <p:cNvSpPr/>
              <p:nvPr/>
            </p:nvSpPr>
            <p:spPr>
              <a:xfrm rot="20716428" flipV="1">
                <a:off x="4582193" y="3943952"/>
                <a:ext cx="559935" cy="242843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795" h="375407">
                    <a:moveTo>
                      <a:pt x="212" y="358120"/>
                    </a:moveTo>
                    <a:cubicBezTo>
                      <a:pt x="-12836" y="309931"/>
                      <a:pt x="577796" y="11835"/>
                      <a:pt x="708970" y="405"/>
                    </a:cubicBezTo>
                    <a:cubicBezTo>
                      <a:pt x="840144" y="-11025"/>
                      <a:pt x="787258" y="222431"/>
                      <a:pt x="787258" y="289540"/>
                    </a:cubicBezTo>
                    <a:cubicBezTo>
                      <a:pt x="689286" y="344082"/>
                      <a:pt x="13260" y="406309"/>
                      <a:pt x="212" y="35812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4">
                <a:extLst>
                  <a:ext uri="{FF2B5EF4-FFF2-40B4-BE49-F238E27FC236}">
                    <a16:creationId xmlns:a16="http://schemas.microsoft.com/office/drawing/2014/main" id="{2321BD64-DFD3-46A9-B570-E00BF9463DB7}"/>
                  </a:ext>
                </a:extLst>
              </p:cNvPr>
              <p:cNvSpPr/>
              <p:nvPr/>
            </p:nvSpPr>
            <p:spPr>
              <a:xfrm>
                <a:off x="4428037" y="3745958"/>
                <a:ext cx="713510" cy="31545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二等辺三角形 125">
              <a:extLst>
                <a:ext uri="{FF2B5EF4-FFF2-40B4-BE49-F238E27FC236}">
                  <a16:creationId xmlns:a16="http://schemas.microsoft.com/office/drawing/2014/main" id="{0A577D13-C228-42DA-8DF4-C9D3474B1DAE}"/>
                </a:ext>
              </a:extLst>
            </p:cNvPr>
            <p:cNvSpPr/>
            <p:nvPr/>
          </p:nvSpPr>
          <p:spPr>
            <a:xfrm rot="14240710" flipH="1">
              <a:off x="1634986" y="3421104"/>
              <a:ext cx="329559" cy="196932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accent2">
                    <a:lumMod val="75000"/>
                  </a:schemeClr>
                </a:gs>
                <a:gs pos="40000">
                  <a:schemeClr val="accent2">
                    <a:lumMod val="50000"/>
                  </a:schemeClr>
                </a:gs>
              </a:gsLst>
              <a:lin ang="10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941D2D26-0D63-4577-B95B-A94C88CBBF2F}"/>
                </a:ext>
              </a:extLst>
            </p:cNvPr>
            <p:cNvSpPr/>
            <p:nvPr/>
          </p:nvSpPr>
          <p:spPr>
            <a:xfrm rot="5551690">
              <a:off x="3847051" y="1981865"/>
              <a:ext cx="237755" cy="1050321"/>
            </a:xfrm>
            <a:prstGeom prst="moon">
              <a:avLst>
                <a:gd name="adj" fmla="val 691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BF780B7-13D6-4061-890A-F836DFE98FEE}"/>
                </a:ext>
              </a:extLst>
            </p:cNvPr>
            <p:cNvSpPr/>
            <p:nvPr/>
          </p:nvSpPr>
          <p:spPr>
            <a:xfrm flipH="1">
              <a:off x="3463702" y="2712535"/>
              <a:ext cx="1128686" cy="1253768"/>
            </a:xfrm>
            <a:custGeom>
              <a:avLst/>
              <a:gdLst>
                <a:gd name="connsiteX0" fmla="*/ 533770 w 1128686"/>
                <a:gd name="connsiteY0" fmla="*/ 88 h 1253768"/>
                <a:gd name="connsiteX1" fmla="*/ 99763 w 1128686"/>
                <a:gd name="connsiteY1" fmla="*/ 29692 h 1253768"/>
                <a:gd name="connsiteX2" fmla="*/ 11946 w 1128686"/>
                <a:gd name="connsiteY2" fmla="*/ 44183 h 1253768"/>
                <a:gd name="connsiteX3" fmla="*/ 0 w 1128686"/>
                <a:gd name="connsiteY3" fmla="*/ 162686 h 1253768"/>
                <a:gd name="connsiteX4" fmla="*/ 283283 w 1128686"/>
                <a:gd name="connsiteY4" fmla="*/ 695477 h 1253768"/>
                <a:gd name="connsiteX5" fmla="*/ 313095 w 1128686"/>
                <a:gd name="connsiteY5" fmla="*/ 711658 h 1253768"/>
                <a:gd name="connsiteX6" fmla="*/ 313132 w 1128686"/>
                <a:gd name="connsiteY6" fmla="*/ 711717 h 1253768"/>
                <a:gd name="connsiteX7" fmla="*/ 305150 w 1128686"/>
                <a:gd name="connsiteY7" fmla="*/ 833357 h 1253768"/>
                <a:gd name="connsiteX8" fmla="*/ 352618 w 1128686"/>
                <a:gd name="connsiteY8" fmla="*/ 1216089 h 1253768"/>
                <a:gd name="connsiteX9" fmla="*/ 363073 w 1128686"/>
                <a:gd name="connsiteY9" fmla="*/ 1253768 h 1253768"/>
                <a:gd name="connsiteX10" fmla="*/ 409631 w 1128686"/>
                <a:gd name="connsiteY10" fmla="*/ 1219904 h 1253768"/>
                <a:gd name="connsiteX11" fmla="*/ 1097948 w 1128686"/>
                <a:gd name="connsiteY11" fmla="*/ 467339 h 1253768"/>
                <a:gd name="connsiteX12" fmla="*/ 1128686 w 1128686"/>
                <a:gd name="connsiteY12" fmla="*/ 385063 h 1253768"/>
                <a:gd name="connsiteX13" fmla="*/ 1032465 w 1128686"/>
                <a:gd name="connsiteY13" fmla="*/ 362543 h 1253768"/>
                <a:gd name="connsiteX14" fmla="*/ 766877 w 1128686"/>
                <a:gd name="connsiteY14" fmla="*/ 163498 h 1253768"/>
                <a:gd name="connsiteX15" fmla="*/ 765865 w 1128686"/>
                <a:gd name="connsiteY15" fmla="*/ 139117 h 1253768"/>
                <a:gd name="connsiteX16" fmla="*/ 762370 w 1128686"/>
                <a:gd name="connsiteY16" fmla="*/ 104325 h 1253768"/>
                <a:gd name="connsiteX17" fmla="*/ 778177 w 1128686"/>
                <a:gd name="connsiteY17" fmla="*/ 17977 h 1253768"/>
                <a:gd name="connsiteX18" fmla="*/ 765310 w 1128686"/>
                <a:gd name="connsiteY18" fmla="*/ 15659 h 1253768"/>
                <a:gd name="connsiteX19" fmla="*/ 533770 w 1128686"/>
                <a:gd name="connsiteY19" fmla="*/ 88 h 1253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28686" h="1253768">
                  <a:moveTo>
                    <a:pt x="533770" y="88"/>
                  </a:moveTo>
                  <a:cubicBezTo>
                    <a:pt x="402901" y="-1036"/>
                    <a:pt x="256395" y="8721"/>
                    <a:pt x="99763" y="29692"/>
                  </a:cubicBezTo>
                  <a:lnTo>
                    <a:pt x="11946" y="44183"/>
                  </a:lnTo>
                  <a:lnTo>
                    <a:pt x="0" y="162686"/>
                  </a:lnTo>
                  <a:cubicBezTo>
                    <a:pt x="0" y="384471"/>
                    <a:pt x="112371" y="580011"/>
                    <a:pt x="283283" y="695477"/>
                  </a:cubicBezTo>
                  <a:lnTo>
                    <a:pt x="313095" y="711658"/>
                  </a:lnTo>
                  <a:lnTo>
                    <a:pt x="313132" y="711717"/>
                  </a:lnTo>
                  <a:lnTo>
                    <a:pt x="305150" y="833357"/>
                  </a:lnTo>
                  <a:cubicBezTo>
                    <a:pt x="304827" y="950491"/>
                    <a:pt x="320296" y="1080669"/>
                    <a:pt x="352618" y="1216089"/>
                  </a:cubicBezTo>
                  <a:lnTo>
                    <a:pt x="363073" y="1253768"/>
                  </a:lnTo>
                  <a:lnTo>
                    <a:pt x="409631" y="1219904"/>
                  </a:lnTo>
                  <a:cubicBezTo>
                    <a:pt x="748612" y="955724"/>
                    <a:pt x="997342" y="680229"/>
                    <a:pt x="1097948" y="467339"/>
                  </a:cubicBezTo>
                  <a:lnTo>
                    <a:pt x="1128686" y="385063"/>
                  </a:lnTo>
                  <a:lnTo>
                    <a:pt x="1032465" y="362543"/>
                  </a:lnTo>
                  <a:cubicBezTo>
                    <a:pt x="880879" y="319645"/>
                    <a:pt x="784759" y="252442"/>
                    <a:pt x="766877" y="163498"/>
                  </a:cubicBezTo>
                  <a:lnTo>
                    <a:pt x="765865" y="139117"/>
                  </a:lnTo>
                  <a:lnTo>
                    <a:pt x="762370" y="104325"/>
                  </a:lnTo>
                  <a:lnTo>
                    <a:pt x="778177" y="17977"/>
                  </a:lnTo>
                  <a:lnTo>
                    <a:pt x="765310" y="15659"/>
                  </a:lnTo>
                  <a:cubicBezTo>
                    <a:pt x="695569" y="6031"/>
                    <a:pt x="617901" y="811"/>
                    <a:pt x="533770" y="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DE274C53-9E0D-4C98-85E9-D9233C9D461C}"/>
                </a:ext>
              </a:extLst>
            </p:cNvPr>
            <p:cNvSpPr/>
            <p:nvPr/>
          </p:nvSpPr>
          <p:spPr>
            <a:xfrm flipH="1">
              <a:off x="3998711" y="2540019"/>
              <a:ext cx="305565" cy="3055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9B2CD450-8E57-4879-8E7F-990A5F053E53}"/>
                </a:ext>
              </a:extLst>
            </p:cNvPr>
            <p:cNvSpPr/>
            <p:nvPr/>
          </p:nvSpPr>
          <p:spPr>
            <a:xfrm flipH="1">
              <a:off x="4037386" y="2575082"/>
              <a:ext cx="234576" cy="2345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9ECB985B-6FCF-47E3-B31F-BE56F9610640}"/>
                </a:ext>
              </a:extLst>
            </p:cNvPr>
            <p:cNvSpPr/>
            <p:nvPr/>
          </p:nvSpPr>
          <p:spPr>
            <a:xfrm flipH="1">
              <a:off x="4142161" y="2608419"/>
              <a:ext cx="92533" cy="92533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74F69E5-725D-497C-AE4C-2FA5F52DBA8A}"/>
                </a:ext>
              </a:extLst>
            </p:cNvPr>
            <p:cNvSpPr/>
            <p:nvPr/>
          </p:nvSpPr>
          <p:spPr>
            <a:xfrm rot="18900000">
              <a:off x="2901080" y="4072833"/>
              <a:ext cx="1114425" cy="675864"/>
            </a:xfrm>
            <a:custGeom>
              <a:avLst/>
              <a:gdLst>
                <a:gd name="connsiteX0" fmla="*/ 1114425 w 1114425"/>
                <a:gd name="connsiteY0" fmla="*/ 681038 h 974036"/>
                <a:gd name="connsiteX1" fmla="*/ 1042987 w 1114425"/>
                <a:gd name="connsiteY1" fmla="*/ 827537 h 974036"/>
                <a:gd name="connsiteX2" fmla="*/ 1114425 w 1114425"/>
                <a:gd name="connsiteY2" fmla="*/ 974036 h 974036"/>
                <a:gd name="connsiteX3" fmla="*/ 971550 w 1114425"/>
                <a:gd name="connsiteY3" fmla="*/ 827537 h 974036"/>
                <a:gd name="connsiteX4" fmla="*/ 1114425 w 1114425"/>
                <a:gd name="connsiteY4" fmla="*/ 681038 h 974036"/>
                <a:gd name="connsiteX5" fmla="*/ 723900 w 1114425"/>
                <a:gd name="connsiteY5" fmla="*/ 681038 h 974036"/>
                <a:gd name="connsiteX6" fmla="*/ 652462 w 1114425"/>
                <a:gd name="connsiteY6" fmla="*/ 827537 h 974036"/>
                <a:gd name="connsiteX7" fmla="*/ 723900 w 1114425"/>
                <a:gd name="connsiteY7" fmla="*/ 974036 h 974036"/>
                <a:gd name="connsiteX8" fmla="*/ 581025 w 1114425"/>
                <a:gd name="connsiteY8" fmla="*/ 827537 h 974036"/>
                <a:gd name="connsiteX9" fmla="*/ 723900 w 1114425"/>
                <a:gd name="connsiteY9" fmla="*/ 681038 h 974036"/>
                <a:gd name="connsiteX10" fmla="*/ 338137 w 1114425"/>
                <a:gd name="connsiteY10" fmla="*/ 681038 h 974036"/>
                <a:gd name="connsiteX11" fmla="*/ 266699 w 1114425"/>
                <a:gd name="connsiteY11" fmla="*/ 827537 h 974036"/>
                <a:gd name="connsiteX12" fmla="*/ 338137 w 1114425"/>
                <a:gd name="connsiteY12" fmla="*/ 974036 h 974036"/>
                <a:gd name="connsiteX13" fmla="*/ 195262 w 1114425"/>
                <a:gd name="connsiteY13" fmla="*/ 827537 h 974036"/>
                <a:gd name="connsiteX14" fmla="*/ 338137 w 1114425"/>
                <a:gd name="connsiteY14" fmla="*/ 681038 h 974036"/>
                <a:gd name="connsiteX15" fmla="*/ 919163 w 1114425"/>
                <a:gd name="connsiteY15" fmla="*/ 547687 h 974036"/>
                <a:gd name="connsiteX16" fmla="*/ 847725 w 1114425"/>
                <a:gd name="connsiteY16" fmla="*/ 694186 h 974036"/>
                <a:gd name="connsiteX17" fmla="*/ 919163 w 1114425"/>
                <a:gd name="connsiteY17" fmla="*/ 840685 h 974036"/>
                <a:gd name="connsiteX18" fmla="*/ 776288 w 1114425"/>
                <a:gd name="connsiteY18" fmla="*/ 694186 h 974036"/>
                <a:gd name="connsiteX19" fmla="*/ 919163 w 1114425"/>
                <a:gd name="connsiteY19" fmla="*/ 547687 h 974036"/>
                <a:gd name="connsiteX20" fmla="*/ 528638 w 1114425"/>
                <a:gd name="connsiteY20" fmla="*/ 547687 h 974036"/>
                <a:gd name="connsiteX21" fmla="*/ 457200 w 1114425"/>
                <a:gd name="connsiteY21" fmla="*/ 694186 h 974036"/>
                <a:gd name="connsiteX22" fmla="*/ 528638 w 1114425"/>
                <a:gd name="connsiteY22" fmla="*/ 840685 h 974036"/>
                <a:gd name="connsiteX23" fmla="*/ 385763 w 1114425"/>
                <a:gd name="connsiteY23" fmla="*/ 694186 h 974036"/>
                <a:gd name="connsiteX24" fmla="*/ 528638 w 1114425"/>
                <a:gd name="connsiteY24" fmla="*/ 547687 h 974036"/>
                <a:gd name="connsiteX25" fmla="*/ 142875 w 1114425"/>
                <a:gd name="connsiteY25" fmla="*/ 547687 h 974036"/>
                <a:gd name="connsiteX26" fmla="*/ 71437 w 1114425"/>
                <a:gd name="connsiteY26" fmla="*/ 694186 h 974036"/>
                <a:gd name="connsiteX27" fmla="*/ 142875 w 1114425"/>
                <a:gd name="connsiteY27" fmla="*/ 840685 h 974036"/>
                <a:gd name="connsiteX28" fmla="*/ 0 w 1114425"/>
                <a:gd name="connsiteY28" fmla="*/ 694186 h 974036"/>
                <a:gd name="connsiteX29" fmla="*/ 142875 w 1114425"/>
                <a:gd name="connsiteY29" fmla="*/ 547687 h 974036"/>
                <a:gd name="connsiteX30" fmla="*/ 1114425 w 1114425"/>
                <a:gd name="connsiteY30" fmla="*/ 333375 h 974036"/>
                <a:gd name="connsiteX31" fmla="*/ 1042987 w 1114425"/>
                <a:gd name="connsiteY31" fmla="*/ 479874 h 974036"/>
                <a:gd name="connsiteX32" fmla="*/ 1114425 w 1114425"/>
                <a:gd name="connsiteY32" fmla="*/ 626373 h 974036"/>
                <a:gd name="connsiteX33" fmla="*/ 971550 w 1114425"/>
                <a:gd name="connsiteY33" fmla="*/ 479874 h 974036"/>
                <a:gd name="connsiteX34" fmla="*/ 1114425 w 1114425"/>
                <a:gd name="connsiteY34" fmla="*/ 333375 h 974036"/>
                <a:gd name="connsiteX35" fmla="*/ 723900 w 1114425"/>
                <a:gd name="connsiteY35" fmla="*/ 333375 h 974036"/>
                <a:gd name="connsiteX36" fmla="*/ 652462 w 1114425"/>
                <a:gd name="connsiteY36" fmla="*/ 479874 h 974036"/>
                <a:gd name="connsiteX37" fmla="*/ 723900 w 1114425"/>
                <a:gd name="connsiteY37" fmla="*/ 626373 h 974036"/>
                <a:gd name="connsiteX38" fmla="*/ 581025 w 1114425"/>
                <a:gd name="connsiteY38" fmla="*/ 479874 h 974036"/>
                <a:gd name="connsiteX39" fmla="*/ 723900 w 1114425"/>
                <a:gd name="connsiteY39" fmla="*/ 333375 h 974036"/>
                <a:gd name="connsiteX40" fmla="*/ 338137 w 1114425"/>
                <a:gd name="connsiteY40" fmla="*/ 333375 h 974036"/>
                <a:gd name="connsiteX41" fmla="*/ 266699 w 1114425"/>
                <a:gd name="connsiteY41" fmla="*/ 479874 h 974036"/>
                <a:gd name="connsiteX42" fmla="*/ 338137 w 1114425"/>
                <a:gd name="connsiteY42" fmla="*/ 626373 h 974036"/>
                <a:gd name="connsiteX43" fmla="*/ 195262 w 1114425"/>
                <a:gd name="connsiteY43" fmla="*/ 479874 h 974036"/>
                <a:gd name="connsiteX44" fmla="*/ 338137 w 1114425"/>
                <a:gd name="connsiteY44" fmla="*/ 333375 h 974036"/>
                <a:gd name="connsiteX45" fmla="*/ 919163 w 1114425"/>
                <a:gd name="connsiteY45" fmla="*/ 214312 h 974036"/>
                <a:gd name="connsiteX46" fmla="*/ 847725 w 1114425"/>
                <a:gd name="connsiteY46" fmla="*/ 360811 h 974036"/>
                <a:gd name="connsiteX47" fmla="*/ 919163 w 1114425"/>
                <a:gd name="connsiteY47" fmla="*/ 507310 h 974036"/>
                <a:gd name="connsiteX48" fmla="*/ 776288 w 1114425"/>
                <a:gd name="connsiteY48" fmla="*/ 360811 h 974036"/>
                <a:gd name="connsiteX49" fmla="*/ 919163 w 1114425"/>
                <a:gd name="connsiteY49" fmla="*/ 214312 h 974036"/>
                <a:gd name="connsiteX50" fmla="*/ 528638 w 1114425"/>
                <a:gd name="connsiteY50" fmla="*/ 214312 h 974036"/>
                <a:gd name="connsiteX51" fmla="*/ 457200 w 1114425"/>
                <a:gd name="connsiteY51" fmla="*/ 360811 h 974036"/>
                <a:gd name="connsiteX52" fmla="*/ 528638 w 1114425"/>
                <a:gd name="connsiteY52" fmla="*/ 507310 h 974036"/>
                <a:gd name="connsiteX53" fmla="*/ 385763 w 1114425"/>
                <a:gd name="connsiteY53" fmla="*/ 360811 h 974036"/>
                <a:gd name="connsiteX54" fmla="*/ 528638 w 1114425"/>
                <a:gd name="connsiteY54" fmla="*/ 214312 h 974036"/>
                <a:gd name="connsiteX55" fmla="*/ 142875 w 1114425"/>
                <a:gd name="connsiteY55" fmla="*/ 214312 h 974036"/>
                <a:gd name="connsiteX56" fmla="*/ 71437 w 1114425"/>
                <a:gd name="connsiteY56" fmla="*/ 360811 h 974036"/>
                <a:gd name="connsiteX57" fmla="*/ 142875 w 1114425"/>
                <a:gd name="connsiteY57" fmla="*/ 507310 h 974036"/>
                <a:gd name="connsiteX58" fmla="*/ 0 w 1114425"/>
                <a:gd name="connsiteY58" fmla="*/ 360811 h 974036"/>
                <a:gd name="connsiteX59" fmla="*/ 142875 w 1114425"/>
                <a:gd name="connsiteY59" fmla="*/ 214312 h 974036"/>
                <a:gd name="connsiteX60" fmla="*/ 1114425 w 1114425"/>
                <a:gd name="connsiteY60" fmla="*/ 0 h 974036"/>
                <a:gd name="connsiteX61" fmla="*/ 1042987 w 1114425"/>
                <a:gd name="connsiteY61" fmla="*/ 146499 h 974036"/>
                <a:gd name="connsiteX62" fmla="*/ 1114425 w 1114425"/>
                <a:gd name="connsiteY62" fmla="*/ 292998 h 974036"/>
                <a:gd name="connsiteX63" fmla="*/ 971550 w 1114425"/>
                <a:gd name="connsiteY63" fmla="*/ 146499 h 974036"/>
                <a:gd name="connsiteX64" fmla="*/ 1114425 w 1114425"/>
                <a:gd name="connsiteY64" fmla="*/ 0 h 974036"/>
                <a:gd name="connsiteX65" fmla="*/ 723900 w 1114425"/>
                <a:gd name="connsiteY65" fmla="*/ 0 h 974036"/>
                <a:gd name="connsiteX66" fmla="*/ 652462 w 1114425"/>
                <a:gd name="connsiteY66" fmla="*/ 146499 h 974036"/>
                <a:gd name="connsiteX67" fmla="*/ 723900 w 1114425"/>
                <a:gd name="connsiteY67" fmla="*/ 292998 h 974036"/>
                <a:gd name="connsiteX68" fmla="*/ 581025 w 1114425"/>
                <a:gd name="connsiteY68" fmla="*/ 146499 h 974036"/>
                <a:gd name="connsiteX69" fmla="*/ 723900 w 1114425"/>
                <a:gd name="connsiteY69" fmla="*/ 0 h 974036"/>
                <a:gd name="connsiteX70" fmla="*/ 338137 w 1114425"/>
                <a:gd name="connsiteY70" fmla="*/ 0 h 974036"/>
                <a:gd name="connsiteX71" fmla="*/ 266699 w 1114425"/>
                <a:gd name="connsiteY71" fmla="*/ 146499 h 974036"/>
                <a:gd name="connsiteX72" fmla="*/ 338137 w 1114425"/>
                <a:gd name="connsiteY72" fmla="*/ 292998 h 974036"/>
                <a:gd name="connsiteX73" fmla="*/ 195262 w 1114425"/>
                <a:gd name="connsiteY73" fmla="*/ 146499 h 974036"/>
                <a:gd name="connsiteX74" fmla="*/ 338137 w 1114425"/>
                <a:gd name="connsiteY74" fmla="*/ 0 h 97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114425" h="974036">
                  <a:moveTo>
                    <a:pt x="1114425" y="681038"/>
                  </a:moveTo>
                  <a:cubicBezTo>
                    <a:pt x="1069454" y="715622"/>
                    <a:pt x="1042987" y="769897"/>
                    <a:pt x="1042987" y="827537"/>
                  </a:cubicBezTo>
                  <a:cubicBezTo>
                    <a:pt x="1042987" y="885176"/>
                    <a:pt x="1069454" y="939452"/>
                    <a:pt x="1114425" y="974036"/>
                  </a:cubicBezTo>
                  <a:cubicBezTo>
                    <a:pt x="1035517" y="974036"/>
                    <a:pt x="971550" y="908446"/>
                    <a:pt x="971550" y="827537"/>
                  </a:cubicBezTo>
                  <a:cubicBezTo>
                    <a:pt x="971550" y="746628"/>
                    <a:pt x="1035517" y="681038"/>
                    <a:pt x="1114425" y="681038"/>
                  </a:cubicBezTo>
                  <a:close/>
                  <a:moveTo>
                    <a:pt x="723900" y="681038"/>
                  </a:moveTo>
                  <a:cubicBezTo>
                    <a:pt x="678929" y="715622"/>
                    <a:pt x="652462" y="769897"/>
                    <a:pt x="652462" y="827537"/>
                  </a:cubicBezTo>
                  <a:cubicBezTo>
                    <a:pt x="652462" y="885176"/>
                    <a:pt x="678929" y="939452"/>
                    <a:pt x="723900" y="974036"/>
                  </a:cubicBezTo>
                  <a:cubicBezTo>
                    <a:pt x="644992" y="974036"/>
                    <a:pt x="581025" y="908446"/>
                    <a:pt x="581025" y="827537"/>
                  </a:cubicBezTo>
                  <a:cubicBezTo>
                    <a:pt x="581025" y="746628"/>
                    <a:pt x="644992" y="681038"/>
                    <a:pt x="723900" y="681038"/>
                  </a:cubicBezTo>
                  <a:close/>
                  <a:moveTo>
                    <a:pt x="338137" y="681038"/>
                  </a:moveTo>
                  <a:cubicBezTo>
                    <a:pt x="293166" y="715622"/>
                    <a:pt x="266699" y="769897"/>
                    <a:pt x="266699" y="827537"/>
                  </a:cubicBezTo>
                  <a:cubicBezTo>
                    <a:pt x="266699" y="885176"/>
                    <a:pt x="293166" y="939452"/>
                    <a:pt x="338137" y="974036"/>
                  </a:cubicBezTo>
                  <a:cubicBezTo>
                    <a:pt x="259229" y="974036"/>
                    <a:pt x="195262" y="908446"/>
                    <a:pt x="195262" y="827537"/>
                  </a:cubicBezTo>
                  <a:cubicBezTo>
                    <a:pt x="195262" y="746628"/>
                    <a:pt x="259229" y="681038"/>
                    <a:pt x="338137" y="681038"/>
                  </a:cubicBezTo>
                  <a:close/>
                  <a:moveTo>
                    <a:pt x="919163" y="547687"/>
                  </a:moveTo>
                  <a:cubicBezTo>
                    <a:pt x="874192" y="582271"/>
                    <a:pt x="847725" y="636546"/>
                    <a:pt x="847725" y="694186"/>
                  </a:cubicBezTo>
                  <a:cubicBezTo>
                    <a:pt x="847725" y="751825"/>
                    <a:pt x="874192" y="806101"/>
                    <a:pt x="919163" y="840685"/>
                  </a:cubicBezTo>
                  <a:cubicBezTo>
                    <a:pt x="840255" y="840685"/>
                    <a:pt x="776288" y="775095"/>
                    <a:pt x="776288" y="694186"/>
                  </a:cubicBezTo>
                  <a:cubicBezTo>
                    <a:pt x="776288" y="613277"/>
                    <a:pt x="840255" y="547687"/>
                    <a:pt x="919163" y="547687"/>
                  </a:cubicBezTo>
                  <a:close/>
                  <a:moveTo>
                    <a:pt x="528638" y="547687"/>
                  </a:moveTo>
                  <a:cubicBezTo>
                    <a:pt x="483667" y="582271"/>
                    <a:pt x="457200" y="636546"/>
                    <a:pt x="457200" y="694186"/>
                  </a:cubicBezTo>
                  <a:cubicBezTo>
                    <a:pt x="457200" y="751825"/>
                    <a:pt x="483667" y="806101"/>
                    <a:pt x="528638" y="840685"/>
                  </a:cubicBezTo>
                  <a:cubicBezTo>
                    <a:pt x="449730" y="840685"/>
                    <a:pt x="385763" y="775095"/>
                    <a:pt x="385763" y="694186"/>
                  </a:cubicBezTo>
                  <a:cubicBezTo>
                    <a:pt x="385763" y="613277"/>
                    <a:pt x="449730" y="547687"/>
                    <a:pt x="528638" y="547687"/>
                  </a:cubicBezTo>
                  <a:close/>
                  <a:moveTo>
                    <a:pt x="142875" y="547687"/>
                  </a:moveTo>
                  <a:cubicBezTo>
                    <a:pt x="97904" y="582271"/>
                    <a:pt x="71437" y="636546"/>
                    <a:pt x="71437" y="694186"/>
                  </a:cubicBezTo>
                  <a:cubicBezTo>
                    <a:pt x="71437" y="751825"/>
                    <a:pt x="97904" y="806101"/>
                    <a:pt x="142875" y="840685"/>
                  </a:cubicBezTo>
                  <a:cubicBezTo>
                    <a:pt x="63967" y="840685"/>
                    <a:pt x="0" y="775095"/>
                    <a:pt x="0" y="694186"/>
                  </a:cubicBezTo>
                  <a:cubicBezTo>
                    <a:pt x="0" y="613277"/>
                    <a:pt x="63967" y="547687"/>
                    <a:pt x="142875" y="547687"/>
                  </a:cubicBezTo>
                  <a:close/>
                  <a:moveTo>
                    <a:pt x="1114425" y="333375"/>
                  </a:moveTo>
                  <a:cubicBezTo>
                    <a:pt x="1069454" y="367959"/>
                    <a:pt x="1042987" y="422234"/>
                    <a:pt x="1042987" y="479874"/>
                  </a:cubicBezTo>
                  <a:cubicBezTo>
                    <a:pt x="1042987" y="537513"/>
                    <a:pt x="1069454" y="591789"/>
                    <a:pt x="1114425" y="626373"/>
                  </a:cubicBezTo>
                  <a:cubicBezTo>
                    <a:pt x="1035517" y="626373"/>
                    <a:pt x="971550" y="560783"/>
                    <a:pt x="971550" y="479874"/>
                  </a:cubicBezTo>
                  <a:cubicBezTo>
                    <a:pt x="971550" y="398965"/>
                    <a:pt x="1035517" y="333375"/>
                    <a:pt x="1114425" y="333375"/>
                  </a:cubicBezTo>
                  <a:close/>
                  <a:moveTo>
                    <a:pt x="723900" y="333375"/>
                  </a:moveTo>
                  <a:cubicBezTo>
                    <a:pt x="678929" y="367959"/>
                    <a:pt x="652462" y="422234"/>
                    <a:pt x="652462" y="479874"/>
                  </a:cubicBezTo>
                  <a:cubicBezTo>
                    <a:pt x="652462" y="537513"/>
                    <a:pt x="678929" y="591789"/>
                    <a:pt x="723900" y="626373"/>
                  </a:cubicBezTo>
                  <a:cubicBezTo>
                    <a:pt x="644992" y="626373"/>
                    <a:pt x="581025" y="560783"/>
                    <a:pt x="581025" y="479874"/>
                  </a:cubicBezTo>
                  <a:cubicBezTo>
                    <a:pt x="581025" y="398965"/>
                    <a:pt x="644992" y="333375"/>
                    <a:pt x="723900" y="333375"/>
                  </a:cubicBezTo>
                  <a:close/>
                  <a:moveTo>
                    <a:pt x="338137" y="333375"/>
                  </a:moveTo>
                  <a:cubicBezTo>
                    <a:pt x="293166" y="367959"/>
                    <a:pt x="266699" y="422234"/>
                    <a:pt x="266699" y="479874"/>
                  </a:cubicBezTo>
                  <a:cubicBezTo>
                    <a:pt x="266699" y="537513"/>
                    <a:pt x="293166" y="591789"/>
                    <a:pt x="338137" y="626373"/>
                  </a:cubicBezTo>
                  <a:cubicBezTo>
                    <a:pt x="259229" y="626373"/>
                    <a:pt x="195262" y="560783"/>
                    <a:pt x="195262" y="479874"/>
                  </a:cubicBezTo>
                  <a:cubicBezTo>
                    <a:pt x="195262" y="398965"/>
                    <a:pt x="259229" y="333375"/>
                    <a:pt x="338137" y="333375"/>
                  </a:cubicBezTo>
                  <a:close/>
                  <a:moveTo>
                    <a:pt x="919163" y="214312"/>
                  </a:moveTo>
                  <a:cubicBezTo>
                    <a:pt x="874192" y="248896"/>
                    <a:pt x="847725" y="303171"/>
                    <a:pt x="847725" y="360811"/>
                  </a:cubicBezTo>
                  <a:cubicBezTo>
                    <a:pt x="847725" y="418450"/>
                    <a:pt x="874192" y="472726"/>
                    <a:pt x="919163" y="507310"/>
                  </a:cubicBezTo>
                  <a:cubicBezTo>
                    <a:pt x="840255" y="507310"/>
                    <a:pt x="776288" y="441720"/>
                    <a:pt x="776288" y="360811"/>
                  </a:cubicBezTo>
                  <a:cubicBezTo>
                    <a:pt x="776288" y="279902"/>
                    <a:pt x="840255" y="214312"/>
                    <a:pt x="919163" y="214312"/>
                  </a:cubicBezTo>
                  <a:close/>
                  <a:moveTo>
                    <a:pt x="528638" y="214312"/>
                  </a:moveTo>
                  <a:cubicBezTo>
                    <a:pt x="483667" y="248896"/>
                    <a:pt x="457200" y="303171"/>
                    <a:pt x="457200" y="360811"/>
                  </a:cubicBezTo>
                  <a:cubicBezTo>
                    <a:pt x="457200" y="418450"/>
                    <a:pt x="483667" y="472726"/>
                    <a:pt x="528638" y="507310"/>
                  </a:cubicBezTo>
                  <a:cubicBezTo>
                    <a:pt x="449730" y="507310"/>
                    <a:pt x="385763" y="441720"/>
                    <a:pt x="385763" y="360811"/>
                  </a:cubicBezTo>
                  <a:cubicBezTo>
                    <a:pt x="385763" y="279902"/>
                    <a:pt x="449730" y="214312"/>
                    <a:pt x="528638" y="214312"/>
                  </a:cubicBezTo>
                  <a:close/>
                  <a:moveTo>
                    <a:pt x="142875" y="214312"/>
                  </a:moveTo>
                  <a:cubicBezTo>
                    <a:pt x="97904" y="248896"/>
                    <a:pt x="71437" y="303171"/>
                    <a:pt x="71437" y="360811"/>
                  </a:cubicBezTo>
                  <a:cubicBezTo>
                    <a:pt x="71437" y="418450"/>
                    <a:pt x="97904" y="472726"/>
                    <a:pt x="142875" y="507310"/>
                  </a:cubicBezTo>
                  <a:cubicBezTo>
                    <a:pt x="63967" y="507310"/>
                    <a:pt x="0" y="441720"/>
                    <a:pt x="0" y="360811"/>
                  </a:cubicBezTo>
                  <a:cubicBezTo>
                    <a:pt x="0" y="279902"/>
                    <a:pt x="63967" y="214312"/>
                    <a:pt x="142875" y="214312"/>
                  </a:cubicBezTo>
                  <a:close/>
                  <a:moveTo>
                    <a:pt x="1114425" y="0"/>
                  </a:moveTo>
                  <a:cubicBezTo>
                    <a:pt x="1069454" y="34584"/>
                    <a:pt x="1042987" y="88859"/>
                    <a:pt x="1042987" y="146499"/>
                  </a:cubicBezTo>
                  <a:cubicBezTo>
                    <a:pt x="1042987" y="204138"/>
                    <a:pt x="1069454" y="258414"/>
                    <a:pt x="1114425" y="292998"/>
                  </a:cubicBezTo>
                  <a:cubicBezTo>
                    <a:pt x="1035517" y="292998"/>
                    <a:pt x="971550" y="227408"/>
                    <a:pt x="971550" y="146499"/>
                  </a:cubicBezTo>
                  <a:cubicBezTo>
                    <a:pt x="971550" y="65590"/>
                    <a:pt x="1035517" y="0"/>
                    <a:pt x="1114425" y="0"/>
                  </a:cubicBezTo>
                  <a:close/>
                  <a:moveTo>
                    <a:pt x="723900" y="0"/>
                  </a:moveTo>
                  <a:cubicBezTo>
                    <a:pt x="678929" y="34584"/>
                    <a:pt x="652462" y="88859"/>
                    <a:pt x="652462" y="146499"/>
                  </a:cubicBezTo>
                  <a:cubicBezTo>
                    <a:pt x="652462" y="204138"/>
                    <a:pt x="678929" y="258414"/>
                    <a:pt x="723900" y="292998"/>
                  </a:cubicBezTo>
                  <a:cubicBezTo>
                    <a:pt x="644992" y="292998"/>
                    <a:pt x="581025" y="227408"/>
                    <a:pt x="581025" y="146499"/>
                  </a:cubicBezTo>
                  <a:cubicBezTo>
                    <a:pt x="581025" y="65590"/>
                    <a:pt x="644992" y="0"/>
                    <a:pt x="723900" y="0"/>
                  </a:cubicBezTo>
                  <a:close/>
                  <a:moveTo>
                    <a:pt x="338137" y="0"/>
                  </a:moveTo>
                  <a:cubicBezTo>
                    <a:pt x="293166" y="34584"/>
                    <a:pt x="266699" y="88859"/>
                    <a:pt x="266699" y="146499"/>
                  </a:cubicBezTo>
                  <a:cubicBezTo>
                    <a:pt x="266699" y="204138"/>
                    <a:pt x="293166" y="258414"/>
                    <a:pt x="338137" y="292998"/>
                  </a:cubicBezTo>
                  <a:cubicBezTo>
                    <a:pt x="259229" y="292998"/>
                    <a:pt x="195262" y="227408"/>
                    <a:pt x="195262" y="146499"/>
                  </a:cubicBezTo>
                  <a:cubicBezTo>
                    <a:pt x="195262" y="65590"/>
                    <a:pt x="259229" y="0"/>
                    <a:pt x="33813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78C3B40-AB61-411E-8451-F2D83A62B614}"/>
                </a:ext>
              </a:extLst>
            </p:cNvPr>
            <p:cNvSpPr/>
            <p:nvPr/>
          </p:nvSpPr>
          <p:spPr>
            <a:xfrm rot="14080148" flipH="1" flipV="1">
              <a:off x="2010400" y="2947719"/>
              <a:ext cx="948176" cy="2591903"/>
            </a:xfrm>
            <a:custGeom>
              <a:avLst/>
              <a:gdLst>
                <a:gd name="connsiteX0" fmla="*/ 105151 w 948176"/>
                <a:gd name="connsiteY0" fmla="*/ 65797 h 2621046"/>
                <a:gd name="connsiteX1" fmla="*/ 161061 w 948176"/>
                <a:gd name="connsiteY1" fmla="*/ 0 h 2621046"/>
                <a:gd name="connsiteX2" fmla="*/ 400517 w 948176"/>
                <a:gd name="connsiteY2" fmla="*/ 452809 h 2621046"/>
                <a:gd name="connsiteX3" fmla="*/ 716511 w 948176"/>
                <a:gd name="connsiteY3" fmla="*/ 7025 h 2621046"/>
                <a:gd name="connsiteX4" fmla="*/ 734942 w 948176"/>
                <a:gd name="connsiteY4" fmla="*/ 29143 h 2621046"/>
                <a:gd name="connsiteX5" fmla="*/ 945103 w 948176"/>
                <a:gd name="connsiteY5" fmla="*/ 603157 h 2621046"/>
                <a:gd name="connsiteX6" fmla="*/ 819193 w 948176"/>
                <a:gd name="connsiteY6" fmla="*/ 2621046 h 2621046"/>
                <a:gd name="connsiteX7" fmla="*/ 9707 w 948176"/>
                <a:gd name="connsiteY7" fmla="*/ 603157 h 2621046"/>
                <a:gd name="connsiteX8" fmla="*/ 105151 w 948176"/>
                <a:gd name="connsiteY8" fmla="*/ 65797 h 2621046"/>
                <a:gd name="connsiteX0" fmla="*/ 105151 w 948176"/>
                <a:gd name="connsiteY0" fmla="*/ 65797 h 2621046"/>
                <a:gd name="connsiteX1" fmla="*/ 161061 w 948176"/>
                <a:gd name="connsiteY1" fmla="*/ 0 h 2621046"/>
                <a:gd name="connsiteX2" fmla="*/ 306189 w 948176"/>
                <a:gd name="connsiteY2" fmla="*/ 701177 h 2621046"/>
                <a:gd name="connsiteX3" fmla="*/ 716511 w 948176"/>
                <a:gd name="connsiteY3" fmla="*/ 7025 h 2621046"/>
                <a:gd name="connsiteX4" fmla="*/ 734942 w 948176"/>
                <a:gd name="connsiteY4" fmla="*/ 29143 h 2621046"/>
                <a:gd name="connsiteX5" fmla="*/ 945103 w 948176"/>
                <a:gd name="connsiteY5" fmla="*/ 603157 h 2621046"/>
                <a:gd name="connsiteX6" fmla="*/ 819193 w 948176"/>
                <a:gd name="connsiteY6" fmla="*/ 2621046 h 2621046"/>
                <a:gd name="connsiteX7" fmla="*/ 9707 w 948176"/>
                <a:gd name="connsiteY7" fmla="*/ 603157 h 2621046"/>
                <a:gd name="connsiteX8" fmla="*/ 105151 w 948176"/>
                <a:gd name="connsiteY8" fmla="*/ 65797 h 2621046"/>
                <a:gd name="connsiteX0" fmla="*/ 306189 w 948176"/>
                <a:gd name="connsiteY0" fmla="*/ 701177 h 2621046"/>
                <a:gd name="connsiteX1" fmla="*/ 716511 w 948176"/>
                <a:gd name="connsiteY1" fmla="*/ 7025 h 2621046"/>
                <a:gd name="connsiteX2" fmla="*/ 734942 w 948176"/>
                <a:gd name="connsiteY2" fmla="*/ 29143 h 2621046"/>
                <a:gd name="connsiteX3" fmla="*/ 945103 w 948176"/>
                <a:gd name="connsiteY3" fmla="*/ 603157 h 2621046"/>
                <a:gd name="connsiteX4" fmla="*/ 819193 w 948176"/>
                <a:gd name="connsiteY4" fmla="*/ 2621046 h 2621046"/>
                <a:gd name="connsiteX5" fmla="*/ 9707 w 948176"/>
                <a:gd name="connsiteY5" fmla="*/ 603157 h 2621046"/>
                <a:gd name="connsiteX6" fmla="*/ 105151 w 948176"/>
                <a:gd name="connsiteY6" fmla="*/ 65797 h 2621046"/>
                <a:gd name="connsiteX7" fmla="*/ 161061 w 948176"/>
                <a:gd name="connsiteY7" fmla="*/ 0 h 2621046"/>
                <a:gd name="connsiteX8" fmla="*/ 397629 w 948176"/>
                <a:gd name="connsiteY8" fmla="*/ 792617 h 2621046"/>
                <a:gd name="connsiteX0" fmla="*/ 306189 w 948176"/>
                <a:gd name="connsiteY0" fmla="*/ 701177 h 2621046"/>
                <a:gd name="connsiteX1" fmla="*/ 716511 w 948176"/>
                <a:gd name="connsiteY1" fmla="*/ 7025 h 2621046"/>
                <a:gd name="connsiteX2" fmla="*/ 734942 w 948176"/>
                <a:gd name="connsiteY2" fmla="*/ 29143 h 2621046"/>
                <a:gd name="connsiteX3" fmla="*/ 945103 w 948176"/>
                <a:gd name="connsiteY3" fmla="*/ 603157 h 2621046"/>
                <a:gd name="connsiteX4" fmla="*/ 819193 w 948176"/>
                <a:gd name="connsiteY4" fmla="*/ 2621046 h 2621046"/>
                <a:gd name="connsiteX5" fmla="*/ 9707 w 948176"/>
                <a:gd name="connsiteY5" fmla="*/ 603157 h 2621046"/>
                <a:gd name="connsiteX6" fmla="*/ 105151 w 948176"/>
                <a:gd name="connsiteY6" fmla="*/ 65797 h 2621046"/>
                <a:gd name="connsiteX7" fmla="*/ 161061 w 948176"/>
                <a:gd name="connsiteY7" fmla="*/ 0 h 2621046"/>
                <a:gd name="connsiteX0" fmla="*/ 716511 w 948176"/>
                <a:gd name="connsiteY0" fmla="*/ 7025 h 2621046"/>
                <a:gd name="connsiteX1" fmla="*/ 734942 w 948176"/>
                <a:gd name="connsiteY1" fmla="*/ 29143 h 2621046"/>
                <a:gd name="connsiteX2" fmla="*/ 945103 w 948176"/>
                <a:gd name="connsiteY2" fmla="*/ 603157 h 2621046"/>
                <a:gd name="connsiteX3" fmla="*/ 819193 w 948176"/>
                <a:gd name="connsiteY3" fmla="*/ 2621046 h 2621046"/>
                <a:gd name="connsiteX4" fmla="*/ 9707 w 948176"/>
                <a:gd name="connsiteY4" fmla="*/ 603157 h 2621046"/>
                <a:gd name="connsiteX5" fmla="*/ 105151 w 948176"/>
                <a:gd name="connsiteY5" fmla="*/ 65797 h 2621046"/>
                <a:gd name="connsiteX6" fmla="*/ 161061 w 948176"/>
                <a:gd name="connsiteY6" fmla="*/ 0 h 2621046"/>
                <a:gd name="connsiteX0" fmla="*/ 716511 w 948176"/>
                <a:gd name="connsiteY0" fmla="*/ 0 h 2614021"/>
                <a:gd name="connsiteX1" fmla="*/ 734942 w 948176"/>
                <a:gd name="connsiteY1" fmla="*/ 22118 h 2614021"/>
                <a:gd name="connsiteX2" fmla="*/ 945103 w 948176"/>
                <a:gd name="connsiteY2" fmla="*/ 596132 h 2614021"/>
                <a:gd name="connsiteX3" fmla="*/ 819193 w 948176"/>
                <a:gd name="connsiteY3" fmla="*/ 2614021 h 2614021"/>
                <a:gd name="connsiteX4" fmla="*/ 9707 w 948176"/>
                <a:gd name="connsiteY4" fmla="*/ 596132 h 2614021"/>
                <a:gd name="connsiteX5" fmla="*/ 105151 w 948176"/>
                <a:gd name="connsiteY5" fmla="*/ 58772 h 2614021"/>
                <a:gd name="connsiteX0" fmla="*/ 734942 w 948176"/>
                <a:gd name="connsiteY0" fmla="*/ 0 h 2591903"/>
                <a:gd name="connsiteX1" fmla="*/ 945103 w 948176"/>
                <a:gd name="connsiteY1" fmla="*/ 574014 h 2591903"/>
                <a:gd name="connsiteX2" fmla="*/ 819193 w 948176"/>
                <a:gd name="connsiteY2" fmla="*/ 2591903 h 2591903"/>
                <a:gd name="connsiteX3" fmla="*/ 9707 w 948176"/>
                <a:gd name="connsiteY3" fmla="*/ 574014 h 2591903"/>
                <a:gd name="connsiteX4" fmla="*/ 105151 w 948176"/>
                <a:gd name="connsiteY4" fmla="*/ 36654 h 259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8176" h="2591903">
                  <a:moveTo>
                    <a:pt x="734942" y="0"/>
                  </a:moveTo>
                  <a:cubicBezTo>
                    <a:pt x="858104" y="163044"/>
                    <a:pt x="931231" y="412923"/>
                    <a:pt x="945103" y="574014"/>
                  </a:cubicBezTo>
                  <a:cubicBezTo>
                    <a:pt x="967298" y="831759"/>
                    <a:pt x="863517" y="1457305"/>
                    <a:pt x="819193" y="2591903"/>
                  </a:cubicBezTo>
                  <a:cubicBezTo>
                    <a:pt x="353759" y="1768229"/>
                    <a:pt x="69372" y="1032957"/>
                    <a:pt x="9707" y="574014"/>
                  </a:cubicBezTo>
                  <a:cubicBezTo>
                    <a:pt x="-20125" y="344542"/>
                    <a:pt x="20796" y="162352"/>
                    <a:pt x="105151" y="36654"/>
                  </a:cubicBezTo>
                </a:path>
              </a:pathLst>
            </a:custGeom>
            <a:gradFill>
              <a:gsLst>
                <a:gs pos="70000">
                  <a:schemeClr val="tx1">
                    <a:lumMod val="85000"/>
                    <a:lumOff val="15000"/>
                  </a:schemeClr>
                </a:gs>
                <a:gs pos="0">
                  <a:schemeClr val="accent2">
                    <a:lumMod val="75000"/>
                  </a:schemeClr>
                </a:gs>
                <a:gs pos="40000">
                  <a:schemeClr val="accent2">
                    <a:lumMod val="50000"/>
                  </a:schemeClr>
                </a:gs>
              </a:gsLst>
              <a:lin ang="10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63BF3290-2CF4-4941-9161-280A4F966FD5}"/>
                </a:ext>
              </a:extLst>
            </p:cNvPr>
            <p:cNvSpPr/>
            <p:nvPr/>
          </p:nvSpPr>
          <p:spPr>
            <a:xfrm rot="18526108">
              <a:off x="1895702" y="4085191"/>
              <a:ext cx="1263306" cy="654045"/>
            </a:xfrm>
            <a:custGeom>
              <a:avLst/>
              <a:gdLst>
                <a:gd name="connsiteX0" fmla="*/ 540640 w 1263306"/>
                <a:gd name="connsiteY0" fmla="*/ 310860 h 654045"/>
                <a:gd name="connsiteX1" fmla="*/ 511325 w 1263306"/>
                <a:gd name="connsiteY1" fmla="*/ 444963 h 654045"/>
                <a:gd name="connsiteX2" fmla="*/ 511325 w 1263306"/>
                <a:gd name="connsiteY2" fmla="*/ 444964 h 654045"/>
                <a:gd name="connsiteX3" fmla="*/ 208 w 1263306"/>
                <a:gd name="connsiteY3" fmla="*/ 262981 h 654045"/>
                <a:gd name="connsiteX4" fmla="*/ 540640 w 1263306"/>
                <a:gd name="connsiteY4" fmla="*/ 310860 h 654045"/>
                <a:gd name="connsiteX5" fmla="*/ 551931 w 1263306"/>
                <a:gd name="connsiteY5" fmla="*/ 71036 h 654045"/>
                <a:gd name="connsiteX6" fmla="*/ 551931 w 1263306"/>
                <a:gd name="connsiteY6" fmla="*/ 208305 h 654045"/>
                <a:gd name="connsiteX7" fmla="*/ 551931 w 1263306"/>
                <a:gd name="connsiteY7" fmla="*/ 208306 h 654045"/>
                <a:gd name="connsiteX8" fmla="*/ 13742 w 1263306"/>
                <a:gd name="connsiteY8" fmla="*/ 139671 h 654045"/>
                <a:gd name="connsiteX9" fmla="*/ 551931 w 1263306"/>
                <a:gd name="connsiteY9" fmla="*/ 71036 h 654045"/>
                <a:gd name="connsiteX10" fmla="*/ 1164460 w 1263306"/>
                <a:gd name="connsiteY10" fmla="*/ 484163 h 654045"/>
                <a:gd name="connsiteX11" fmla="*/ 1130398 w 1263306"/>
                <a:gd name="connsiteY11" fmla="*/ 654044 h 654045"/>
                <a:gd name="connsiteX12" fmla="*/ 1130397 w 1263306"/>
                <a:gd name="connsiteY12" fmla="*/ 654045 h 654045"/>
                <a:gd name="connsiteX13" fmla="*/ 553596 w 1263306"/>
                <a:gd name="connsiteY13" fmla="*/ 450037 h 654045"/>
                <a:gd name="connsiteX14" fmla="*/ 1164460 w 1263306"/>
                <a:gd name="connsiteY14" fmla="*/ 484163 h 654045"/>
                <a:gd name="connsiteX15" fmla="*/ 1208672 w 1263306"/>
                <a:gd name="connsiteY15" fmla="*/ 265407 h 654045"/>
                <a:gd name="connsiteX16" fmla="*/ 1174610 w 1263306"/>
                <a:gd name="connsiteY16" fmla="*/ 435289 h 654045"/>
                <a:gd name="connsiteX17" fmla="*/ 1174610 w 1263306"/>
                <a:gd name="connsiteY17" fmla="*/ 435290 h 654045"/>
                <a:gd name="connsiteX18" fmla="*/ 597808 w 1263306"/>
                <a:gd name="connsiteY18" fmla="*/ 231282 h 654045"/>
                <a:gd name="connsiteX19" fmla="*/ 1208672 w 1263306"/>
                <a:gd name="connsiteY19" fmla="*/ 265407 h 654045"/>
                <a:gd name="connsiteX20" fmla="*/ 1263306 w 1263306"/>
                <a:gd name="connsiteY20" fmla="*/ 22230 h 654045"/>
                <a:gd name="connsiteX21" fmla="*/ 1244499 w 1263306"/>
                <a:gd name="connsiteY21" fmla="*/ 194470 h 654045"/>
                <a:gd name="connsiteX22" fmla="*/ 1244499 w 1263306"/>
                <a:gd name="connsiteY22" fmla="*/ 194471 h 654045"/>
                <a:gd name="connsiteX23" fmla="*/ 651829 w 1263306"/>
                <a:gd name="connsiteY23" fmla="*/ 42609 h 654045"/>
                <a:gd name="connsiteX24" fmla="*/ 1263306 w 1263306"/>
                <a:gd name="connsiteY24" fmla="*/ 22230 h 6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63306" h="654045">
                  <a:moveTo>
                    <a:pt x="540640" y="310860"/>
                  </a:moveTo>
                  <a:cubicBezTo>
                    <a:pt x="50063" y="227997"/>
                    <a:pt x="30918" y="315575"/>
                    <a:pt x="511325" y="444963"/>
                  </a:cubicBezTo>
                  <a:lnTo>
                    <a:pt x="511325" y="444964"/>
                  </a:lnTo>
                  <a:cubicBezTo>
                    <a:pt x="220948" y="381489"/>
                    <a:pt x="-7886" y="300012"/>
                    <a:pt x="208" y="262981"/>
                  </a:cubicBezTo>
                  <a:cubicBezTo>
                    <a:pt x="8303" y="225949"/>
                    <a:pt x="250262" y="247386"/>
                    <a:pt x="540640" y="310860"/>
                  </a:cubicBezTo>
                  <a:close/>
                  <a:moveTo>
                    <a:pt x="551931" y="71036"/>
                  </a:moveTo>
                  <a:cubicBezTo>
                    <a:pt x="54976" y="94847"/>
                    <a:pt x="54975" y="184494"/>
                    <a:pt x="551931" y="208305"/>
                  </a:cubicBezTo>
                  <a:lnTo>
                    <a:pt x="551931" y="208306"/>
                  </a:lnTo>
                  <a:cubicBezTo>
                    <a:pt x="254697" y="208306"/>
                    <a:pt x="13742" y="177577"/>
                    <a:pt x="13742" y="139671"/>
                  </a:cubicBezTo>
                  <a:cubicBezTo>
                    <a:pt x="13742" y="101765"/>
                    <a:pt x="254697" y="71036"/>
                    <a:pt x="551931" y="71036"/>
                  </a:cubicBezTo>
                  <a:close/>
                  <a:moveTo>
                    <a:pt x="1164460" y="484163"/>
                  </a:moveTo>
                  <a:cubicBezTo>
                    <a:pt x="610213" y="403686"/>
                    <a:pt x="587968" y="514631"/>
                    <a:pt x="1130398" y="654044"/>
                  </a:cubicBezTo>
                  <a:lnTo>
                    <a:pt x="1130397" y="654045"/>
                  </a:lnTo>
                  <a:cubicBezTo>
                    <a:pt x="802433" y="588287"/>
                    <a:pt x="544190" y="496950"/>
                    <a:pt x="553596" y="450037"/>
                  </a:cubicBezTo>
                  <a:cubicBezTo>
                    <a:pt x="563002" y="403125"/>
                    <a:pt x="836495" y="418404"/>
                    <a:pt x="1164460" y="484163"/>
                  </a:cubicBezTo>
                  <a:close/>
                  <a:moveTo>
                    <a:pt x="1208672" y="265407"/>
                  </a:moveTo>
                  <a:cubicBezTo>
                    <a:pt x="654426" y="184931"/>
                    <a:pt x="632181" y="295876"/>
                    <a:pt x="1174610" y="435289"/>
                  </a:cubicBezTo>
                  <a:lnTo>
                    <a:pt x="1174610" y="435290"/>
                  </a:lnTo>
                  <a:cubicBezTo>
                    <a:pt x="846646" y="369531"/>
                    <a:pt x="588402" y="278194"/>
                    <a:pt x="597808" y="231282"/>
                  </a:cubicBezTo>
                  <a:cubicBezTo>
                    <a:pt x="607214" y="184370"/>
                    <a:pt x="880708" y="199648"/>
                    <a:pt x="1208672" y="265407"/>
                  </a:cubicBezTo>
                  <a:close/>
                  <a:moveTo>
                    <a:pt x="1263306" y="22230"/>
                  </a:moveTo>
                  <a:cubicBezTo>
                    <a:pt x="704096" y="-8597"/>
                    <a:pt x="691814" y="103887"/>
                    <a:pt x="1244499" y="194470"/>
                  </a:cubicBezTo>
                  <a:lnTo>
                    <a:pt x="1244499" y="194471"/>
                  </a:lnTo>
                  <a:cubicBezTo>
                    <a:pt x="911983" y="158163"/>
                    <a:pt x="646635" y="90172"/>
                    <a:pt x="651829" y="42609"/>
                  </a:cubicBezTo>
                  <a:cubicBezTo>
                    <a:pt x="657022" y="-4954"/>
                    <a:pt x="930790" y="-14078"/>
                    <a:pt x="1263306" y="2223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64FCC899-BBDE-4A23-87C1-7BCFBC71DB51}"/>
                </a:ext>
              </a:extLst>
            </p:cNvPr>
            <p:cNvSpPr/>
            <p:nvPr/>
          </p:nvSpPr>
          <p:spPr>
            <a:xfrm rot="18000000">
              <a:off x="4068828" y="3215606"/>
              <a:ext cx="171870" cy="370299"/>
            </a:xfrm>
            <a:custGeom>
              <a:avLst/>
              <a:gdLst>
                <a:gd name="connsiteX0" fmla="*/ 61397 w 293635"/>
                <a:gd name="connsiteY0" fmla="*/ 2 h 391148"/>
                <a:gd name="connsiteX1" fmla="*/ 225766 w 293635"/>
                <a:gd name="connsiteY1" fmla="*/ 61873 h 391148"/>
                <a:gd name="connsiteX2" fmla="*/ 287321 w 293635"/>
                <a:gd name="connsiteY2" fmla="*/ 101662 h 391148"/>
                <a:gd name="connsiteX3" fmla="*/ 293635 w 293635"/>
                <a:gd name="connsiteY3" fmla="*/ 106872 h 391148"/>
                <a:gd name="connsiteX4" fmla="*/ 168550 w 293635"/>
                <a:gd name="connsiteY4" fmla="*/ 206803 h 391148"/>
                <a:gd name="connsiteX5" fmla="*/ 278877 w 293635"/>
                <a:gd name="connsiteY5" fmla="*/ 294945 h 391148"/>
                <a:gd name="connsiteX6" fmla="*/ 225766 w 293635"/>
                <a:gd name="connsiteY6" fmla="*/ 329275 h 391148"/>
                <a:gd name="connsiteX7" fmla="*/ 39484 w 293635"/>
                <a:gd name="connsiteY7" fmla="*/ 382749 h 391148"/>
                <a:gd name="connsiteX8" fmla="*/ 70629 w 293635"/>
                <a:gd name="connsiteY8" fmla="*/ 326530 h 391148"/>
                <a:gd name="connsiteX9" fmla="*/ 82183 w 293635"/>
                <a:gd name="connsiteY9" fmla="*/ 316995 h 391148"/>
                <a:gd name="connsiteX10" fmla="*/ 39689 w 293635"/>
                <a:gd name="connsiteY10" fmla="*/ 313075 h 391148"/>
                <a:gd name="connsiteX11" fmla="*/ 20696 w 293635"/>
                <a:gd name="connsiteY11" fmla="*/ 299292 h 391148"/>
                <a:gd name="connsiteX12" fmla="*/ 65331 w 293635"/>
                <a:gd name="connsiteY12" fmla="*/ 253050 h 391148"/>
                <a:gd name="connsiteX13" fmla="*/ 88842 w 293635"/>
                <a:gd name="connsiteY13" fmla="*/ 242320 h 391148"/>
                <a:gd name="connsiteX14" fmla="*/ 55082 w 293635"/>
                <a:gd name="connsiteY14" fmla="*/ 236652 h 391148"/>
                <a:gd name="connsiteX15" fmla="*/ 0 w 293635"/>
                <a:gd name="connsiteY15" fmla="*/ 203537 h 391148"/>
                <a:gd name="connsiteX16" fmla="*/ 55082 w 293635"/>
                <a:gd name="connsiteY16" fmla="*/ 170423 h 391148"/>
                <a:gd name="connsiteX17" fmla="*/ 104971 w 293635"/>
                <a:gd name="connsiteY17" fmla="*/ 162047 h 391148"/>
                <a:gd name="connsiteX18" fmla="*/ 65331 w 293635"/>
                <a:gd name="connsiteY18" fmla="*/ 143955 h 391148"/>
                <a:gd name="connsiteX19" fmla="*/ 20696 w 293635"/>
                <a:gd name="connsiteY19" fmla="*/ 97713 h 391148"/>
                <a:gd name="connsiteX20" fmla="*/ 82472 w 293635"/>
                <a:gd name="connsiteY20" fmla="*/ 79983 h 391148"/>
                <a:gd name="connsiteX21" fmla="*/ 90138 w 293635"/>
                <a:gd name="connsiteY21" fmla="*/ 80717 h 391148"/>
                <a:gd name="connsiteX22" fmla="*/ 70629 w 293635"/>
                <a:gd name="connsiteY22" fmla="*/ 64618 h 391148"/>
                <a:gd name="connsiteX23" fmla="*/ 39484 w 293635"/>
                <a:gd name="connsiteY23" fmla="*/ 8399 h 391148"/>
                <a:gd name="connsiteX24" fmla="*/ 61397 w 293635"/>
                <a:gd name="connsiteY24" fmla="*/ 2 h 391148"/>
                <a:gd name="connsiteX0" fmla="*/ 61397 w 625750"/>
                <a:gd name="connsiteY0" fmla="*/ 2 h 391148"/>
                <a:gd name="connsiteX1" fmla="*/ 225766 w 625750"/>
                <a:gd name="connsiteY1" fmla="*/ 61873 h 391148"/>
                <a:gd name="connsiteX2" fmla="*/ 287321 w 625750"/>
                <a:gd name="connsiteY2" fmla="*/ 101662 h 391148"/>
                <a:gd name="connsiteX3" fmla="*/ 293635 w 625750"/>
                <a:gd name="connsiteY3" fmla="*/ 106872 h 391148"/>
                <a:gd name="connsiteX4" fmla="*/ 625750 w 625750"/>
                <a:gd name="connsiteY4" fmla="*/ 213947 h 391148"/>
                <a:gd name="connsiteX5" fmla="*/ 278877 w 625750"/>
                <a:gd name="connsiteY5" fmla="*/ 294945 h 391148"/>
                <a:gd name="connsiteX6" fmla="*/ 225766 w 625750"/>
                <a:gd name="connsiteY6" fmla="*/ 329275 h 391148"/>
                <a:gd name="connsiteX7" fmla="*/ 39484 w 625750"/>
                <a:gd name="connsiteY7" fmla="*/ 382749 h 391148"/>
                <a:gd name="connsiteX8" fmla="*/ 70629 w 625750"/>
                <a:gd name="connsiteY8" fmla="*/ 326530 h 391148"/>
                <a:gd name="connsiteX9" fmla="*/ 82183 w 625750"/>
                <a:gd name="connsiteY9" fmla="*/ 316995 h 391148"/>
                <a:gd name="connsiteX10" fmla="*/ 39689 w 625750"/>
                <a:gd name="connsiteY10" fmla="*/ 313075 h 391148"/>
                <a:gd name="connsiteX11" fmla="*/ 20696 w 625750"/>
                <a:gd name="connsiteY11" fmla="*/ 299292 h 391148"/>
                <a:gd name="connsiteX12" fmla="*/ 65331 w 625750"/>
                <a:gd name="connsiteY12" fmla="*/ 253050 h 391148"/>
                <a:gd name="connsiteX13" fmla="*/ 88842 w 625750"/>
                <a:gd name="connsiteY13" fmla="*/ 242320 h 391148"/>
                <a:gd name="connsiteX14" fmla="*/ 55082 w 625750"/>
                <a:gd name="connsiteY14" fmla="*/ 236652 h 391148"/>
                <a:gd name="connsiteX15" fmla="*/ 0 w 625750"/>
                <a:gd name="connsiteY15" fmla="*/ 203537 h 391148"/>
                <a:gd name="connsiteX16" fmla="*/ 55082 w 625750"/>
                <a:gd name="connsiteY16" fmla="*/ 170423 h 391148"/>
                <a:gd name="connsiteX17" fmla="*/ 104971 w 625750"/>
                <a:gd name="connsiteY17" fmla="*/ 162047 h 391148"/>
                <a:gd name="connsiteX18" fmla="*/ 65331 w 625750"/>
                <a:gd name="connsiteY18" fmla="*/ 143955 h 391148"/>
                <a:gd name="connsiteX19" fmla="*/ 20696 w 625750"/>
                <a:gd name="connsiteY19" fmla="*/ 97713 h 391148"/>
                <a:gd name="connsiteX20" fmla="*/ 82472 w 625750"/>
                <a:gd name="connsiteY20" fmla="*/ 79983 h 391148"/>
                <a:gd name="connsiteX21" fmla="*/ 90138 w 625750"/>
                <a:gd name="connsiteY21" fmla="*/ 80717 h 391148"/>
                <a:gd name="connsiteX22" fmla="*/ 70629 w 625750"/>
                <a:gd name="connsiteY22" fmla="*/ 64618 h 391148"/>
                <a:gd name="connsiteX23" fmla="*/ 39484 w 625750"/>
                <a:gd name="connsiteY23" fmla="*/ 8399 h 391148"/>
                <a:gd name="connsiteX24" fmla="*/ 61397 w 625750"/>
                <a:gd name="connsiteY24" fmla="*/ 2 h 391148"/>
                <a:gd name="connsiteX0" fmla="*/ 625750 w 717190"/>
                <a:gd name="connsiteY0" fmla="*/ 213947 h 391148"/>
                <a:gd name="connsiteX1" fmla="*/ 278877 w 717190"/>
                <a:gd name="connsiteY1" fmla="*/ 294945 h 391148"/>
                <a:gd name="connsiteX2" fmla="*/ 225766 w 717190"/>
                <a:gd name="connsiteY2" fmla="*/ 329275 h 391148"/>
                <a:gd name="connsiteX3" fmla="*/ 39484 w 717190"/>
                <a:gd name="connsiteY3" fmla="*/ 382749 h 391148"/>
                <a:gd name="connsiteX4" fmla="*/ 70629 w 717190"/>
                <a:gd name="connsiteY4" fmla="*/ 326530 h 391148"/>
                <a:gd name="connsiteX5" fmla="*/ 82183 w 717190"/>
                <a:gd name="connsiteY5" fmla="*/ 316995 h 391148"/>
                <a:gd name="connsiteX6" fmla="*/ 39689 w 717190"/>
                <a:gd name="connsiteY6" fmla="*/ 313075 h 391148"/>
                <a:gd name="connsiteX7" fmla="*/ 20696 w 717190"/>
                <a:gd name="connsiteY7" fmla="*/ 299292 h 391148"/>
                <a:gd name="connsiteX8" fmla="*/ 65331 w 717190"/>
                <a:gd name="connsiteY8" fmla="*/ 253050 h 391148"/>
                <a:gd name="connsiteX9" fmla="*/ 88842 w 717190"/>
                <a:gd name="connsiteY9" fmla="*/ 242320 h 391148"/>
                <a:gd name="connsiteX10" fmla="*/ 55082 w 717190"/>
                <a:gd name="connsiteY10" fmla="*/ 236652 h 391148"/>
                <a:gd name="connsiteX11" fmla="*/ 0 w 717190"/>
                <a:gd name="connsiteY11" fmla="*/ 203537 h 391148"/>
                <a:gd name="connsiteX12" fmla="*/ 55082 w 717190"/>
                <a:gd name="connsiteY12" fmla="*/ 170423 h 391148"/>
                <a:gd name="connsiteX13" fmla="*/ 104971 w 717190"/>
                <a:gd name="connsiteY13" fmla="*/ 162047 h 391148"/>
                <a:gd name="connsiteX14" fmla="*/ 65331 w 717190"/>
                <a:gd name="connsiteY14" fmla="*/ 143955 h 391148"/>
                <a:gd name="connsiteX15" fmla="*/ 20696 w 717190"/>
                <a:gd name="connsiteY15" fmla="*/ 97713 h 391148"/>
                <a:gd name="connsiteX16" fmla="*/ 82472 w 717190"/>
                <a:gd name="connsiteY16" fmla="*/ 79983 h 391148"/>
                <a:gd name="connsiteX17" fmla="*/ 90138 w 717190"/>
                <a:gd name="connsiteY17" fmla="*/ 80717 h 391148"/>
                <a:gd name="connsiteX18" fmla="*/ 70629 w 717190"/>
                <a:gd name="connsiteY18" fmla="*/ 64618 h 391148"/>
                <a:gd name="connsiteX19" fmla="*/ 39484 w 717190"/>
                <a:gd name="connsiteY19" fmla="*/ 8399 h 391148"/>
                <a:gd name="connsiteX20" fmla="*/ 61397 w 717190"/>
                <a:gd name="connsiteY20" fmla="*/ 2 h 391148"/>
                <a:gd name="connsiteX21" fmla="*/ 225766 w 717190"/>
                <a:gd name="connsiteY21" fmla="*/ 61873 h 391148"/>
                <a:gd name="connsiteX22" fmla="*/ 287321 w 717190"/>
                <a:gd name="connsiteY22" fmla="*/ 101662 h 391148"/>
                <a:gd name="connsiteX23" fmla="*/ 293635 w 717190"/>
                <a:gd name="connsiteY23" fmla="*/ 106872 h 391148"/>
                <a:gd name="connsiteX24" fmla="*/ 717190 w 717190"/>
                <a:gd name="connsiteY24" fmla="*/ 305387 h 391148"/>
                <a:gd name="connsiteX0" fmla="*/ 278877 w 717190"/>
                <a:gd name="connsiteY0" fmla="*/ 294945 h 391148"/>
                <a:gd name="connsiteX1" fmla="*/ 225766 w 717190"/>
                <a:gd name="connsiteY1" fmla="*/ 329275 h 391148"/>
                <a:gd name="connsiteX2" fmla="*/ 39484 w 717190"/>
                <a:gd name="connsiteY2" fmla="*/ 382749 h 391148"/>
                <a:gd name="connsiteX3" fmla="*/ 70629 w 717190"/>
                <a:gd name="connsiteY3" fmla="*/ 326530 h 391148"/>
                <a:gd name="connsiteX4" fmla="*/ 82183 w 717190"/>
                <a:gd name="connsiteY4" fmla="*/ 316995 h 391148"/>
                <a:gd name="connsiteX5" fmla="*/ 39689 w 717190"/>
                <a:gd name="connsiteY5" fmla="*/ 313075 h 391148"/>
                <a:gd name="connsiteX6" fmla="*/ 20696 w 717190"/>
                <a:gd name="connsiteY6" fmla="*/ 299292 h 391148"/>
                <a:gd name="connsiteX7" fmla="*/ 65331 w 717190"/>
                <a:gd name="connsiteY7" fmla="*/ 253050 h 391148"/>
                <a:gd name="connsiteX8" fmla="*/ 88842 w 717190"/>
                <a:gd name="connsiteY8" fmla="*/ 242320 h 391148"/>
                <a:gd name="connsiteX9" fmla="*/ 55082 w 717190"/>
                <a:gd name="connsiteY9" fmla="*/ 236652 h 391148"/>
                <a:gd name="connsiteX10" fmla="*/ 0 w 717190"/>
                <a:gd name="connsiteY10" fmla="*/ 203537 h 391148"/>
                <a:gd name="connsiteX11" fmla="*/ 55082 w 717190"/>
                <a:gd name="connsiteY11" fmla="*/ 170423 h 391148"/>
                <a:gd name="connsiteX12" fmla="*/ 104971 w 717190"/>
                <a:gd name="connsiteY12" fmla="*/ 162047 h 391148"/>
                <a:gd name="connsiteX13" fmla="*/ 65331 w 717190"/>
                <a:gd name="connsiteY13" fmla="*/ 143955 h 391148"/>
                <a:gd name="connsiteX14" fmla="*/ 20696 w 717190"/>
                <a:gd name="connsiteY14" fmla="*/ 97713 h 391148"/>
                <a:gd name="connsiteX15" fmla="*/ 82472 w 717190"/>
                <a:gd name="connsiteY15" fmla="*/ 79983 h 391148"/>
                <a:gd name="connsiteX16" fmla="*/ 90138 w 717190"/>
                <a:gd name="connsiteY16" fmla="*/ 80717 h 391148"/>
                <a:gd name="connsiteX17" fmla="*/ 70629 w 717190"/>
                <a:gd name="connsiteY17" fmla="*/ 64618 h 391148"/>
                <a:gd name="connsiteX18" fmla="*/ 39484 w 717190"/>
                <a:gd name="connsiteY18" fmla="*/ 8399 h 391148"/>
                <a:gd name="connsiteX19" fmla="*/ 61397 w 717190"/>
                <a:gd name="connsiteY19" fmla="*/ 2 h 391148"/>
                <a:gd name="connsiteX20" fmla="*/ 225766 w 717190"/>
                <a:gd name="connsiteY20" fmla="*/ 61873 h 391148"/>
                <a:gd name="connsiteX21" fmla="*/ 287321 w 717190"/>
                <a:gd name="connsiteY21" fmla="*/ 101662 h 391148"/>
                <a:gd name="connsiteX22" fmla="*/ 293635 w 717190"/>
                <a:gd name="connsiteY22" fmla="*/ 106872 h 391148"/>
                <a:gd name="connsiteX23" fmla="*/ 717190 w 717190"/>
                <a:gd name="connsiteY23" fmla="*/ 305387 h 391148"/>
                <a:gd name="connsiteX0" fmla="*/ 278877 w 293635"/>
                <a:gd name="connsiteY0" fmla="*/ 294945 h 391148"/>
                <a:gd name="connsiteX1" fmla="*/ 225766 w 293635"/>
                <a:gd name="connsiteY1" fmla="*/ 329275 h 391148"/>
                <a:gd name="connsiteX2" fmla="*/ 39484 w 293635"/>
                <a:gd name="connsiteY2" fmla="*/ 382749 h 391148"/>
                <a:gd name="connsiteX3" fmla="*/ 70629 w 293635"/>
                <a:gd name="connsiteY3" fmla="*/ 326530 h 391148"/>
                <a:gd name="connsiteX4" fmla="*/ 82183 w 293635"/>
                <a:gd name="connsiteY4" fmla="*/ 316995 h 391148"/>
                <a:gd name="connsiteX5" fmla="*/ 39689 w 293635"/>
                <a:gd name="connsiteY5" fmla="*/ 313075 h 391148"/>
                <a:gd name="connsiteX6" fmla="*/ 20696 w 293635"/>
                <a:gd name="connsiteY6" fmla="*/ 299292 h 391148"/>
                <a:gd name="connsiteX7" fmla="*/ 65331 w 293635"/>
                <a:gd name="connsiteY7" fmla="*/ 253050 h 391148"/>
                <a:gd name="connsiteX8" fmla="*/ 88842 w 293635"/>
                <a:gd name="connsiteY8" fmla="*/ 242320 h 391148"/>
                <a:gd name="connsiteX9" fmla="*/ 55082 w 293635"/>
                <a:gd name="connsiteY9" fmla="*/ 236652 h 391148"/>
                <a:gd name="connsiteX10" fmla="*/ 0 w 293635"/>
                <a:gd name="connsiteY10" fmla="*/ 203537 h 391148"/>
                <a:gd name="connsiteX11" fmla="*/ 55082 w 293635"/>
                <a:gd name="connsiteY11" fmla="*/ 170423 h 391148"/>
                <a:gd name="connsiteX12" fmla="*/ 104971 w 293635"/>
                <a:gd name="connsiteY12" fmla="*/ 162047 h 391148"/>
                <a:gd name="connsiteX13" fmla="*/ 65331 w 293635"/>
                <a:gd name="connsiteY13" fmla="*/ 143955 h 391148"/>
                <a:gd name="connsiteX14" fmla="*/ 20696 w 293635"/>
                <a:gd name="connsiteY14" fmla="*/ 97713 h 391148"/>
                <a:gd name="connsiteX15" fmla="*/ 82472 w 293635"/>
                <a:gd name="connsiteY15" fmla="*/ 79983 h 391148"/>
                <a:gd name="connsiteX16" fmla="*/ 90138 w 293635"/>
                <a:gd name="connsiteY16" fmla="*/ 80717 h 391148"/>
                <a:gd name="connsiteX17" fmla="*/ 70629 w 293635"/>
                <a:gd name="connsiteY17" fmla="*/ 64618 h 391148"/>
                <a:gd name="connsiteX18" fmla="*/ 39484 w 293635"/>
                <a:gd name="connsiteY18" fmla="*/ 8399 h 391148"/>
                <a:gd name="connsiteX19" fmla="*/ 61397 w 293635"/>
                <a:gd name="connsiteY19" fmla="*/ 2 h 391148"/>
                <a:gd name="connsiteX20" fmla="*/ 225766 w 293635"/>
                <a:gd name="connsiteY20" fmla="*/ 61873 h 391148"/>
                <a:gd name="connsiteX21" fmla="*/ 287321 w 293635"/>
                <a:gd name="connsiteY21" fmla="*/ 101662 h 391148"/>
                <a:gd name="connsiteX22" fmla="*/ 293635 w 293635"/>
                <a:gd name="connsiteY22" fmla="*/ 106872 h 391148"/>
                <a:gd name="connsiteX0" fmla="*/ 278877 w 287321"/>
                <a:gd name="connsiteY0" fmla="*/ 294945 h 391148"/>
                <a:gd name="connsiteX1" fmla="*/ 225766 w 287321"/>
                <a:gd name="connsiteY1" fmla="*/ 329275 h 391148"/>
                <a:gd name="connsiteX2" fmla="*/ 39484 w 287321"/>
                <a:gd name="connsiteY2" fmla="*/ 382749 h 391148"/>
                <a:gd name="connsiteX3" fmla="*/ 70629 w 287321"/>
                <a:gd name="connsiteY3" fmla="*/ 326530 h 391148"/>
                <a:gd name="connsiteX4" fmla="*/ 82183 w 287321"/>
                <a:gd name="connsiteY4" fmla="*/ 316995 h 391148"/>
                <a:gd name="connsiteX5" fmla="*/ 39689 w 287321"/>
                <a:gd name="connsiteY5" fmla="*/ 313075 h 391148"/>
                <a:gd name="connsiteX6" fmla="*/ 20696 w 287321"/>
                <a:gd name="connsiteY6" fmla="*/ 299292 h 391148"/>
                <a:gd name="connsiteX7" fmla="*/ 65331 w 287321"/>
                <a:gd name="connsiteY7" fmla="*/ 253050 h 391148"/>
                <a:gd name="connsiteX8" fmla="*/ 88842 w 287321"/>
                <a:gd name="connsiteY8" fmla="*/ 242320 h 391148"/>
                <a:gd name="connsiteX9" fmla="*/ 55082 w 287321"/>
                <a:gd name="connsiteY9" fmla="*/ 236652 h 391148"/>
                <a:gd name="connsiteX10" fmla="*/ 0 w 287321"/>
                <a:gd name="connsiteY10" fmla="*/ 203537 h 391148"/>
                <a:gd name="connsiteX11" fmla="*/ 55082 w 287321"/>
                <a:gd name="connsiteY11" fmla="*/ 170423 h 391148"/>
                <a:gd name="connsiteX12" fmla="*/ 104971 w 287321"/>
                <a:gd name="connsiteY12" fmla="*/ 162047 h 391148"/>
                <a:gd name="connsiteX13" fmla="*/ 65331 w 287321"/>
                <a:gd name="connsiteY13" fmla="*/ 143955 h 391148"/>
                <a:gd name="connsiteX14" fmla="*/ 20696 w 287321"/>
                <a:gd name="connsiteY14" fmla="*/ 97713 h 391148"/>
                <a:gd name="connsiteX15" fmla="*/ 82472 w 287321"/>
                <a:gd name="connsiteY15" fmla="*/ 79983 h 391148"/>
                <a:gd name="connsiteX16" fmla="*/ 90138 w 287321"/>
                <a:gd name="connsiteY16" fmla="*/ 80717 h 391148"/>
                <a:gd name="connsiteX17" fmla="*/ 70629 w 287321"/>
                <a:gd name="connsiteY17" fmla="*/ 64618 h 391148"/>
                <a:gd name="connsiteX18" fmla="*/ 39484 w 287321"/>
                <a:gd name="connsiteY18" fmla="*/ 8399 h 391148"/>
                <a:gd name="connsiteX19" fmla="*/ 61397 w 287321"/>
                <a:gd name="connsiteY19" fmla="*/ 2 h 391148"/>
                <a:gd name="connsiteX20" fmla="*/ 225766 w 287321"/>
                <a:gd name="connsiteY20" fmla="*/ 61873 h 391148"/>
                <a:gd name="connsiteX21" fmla="*/ 287321 w 287321"/>
                <a:gd name="connsiteY21" fmla="*/ 101662 h 39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7321" h="391148">
                  <a:moveTo>
                    <a:pt x="278877" y="294945"/>
                  </a:moveTo>
                  <a:lnTo>
                    <a:pt x="225766" y="329275"/>
                  </a:lnTo>
                  <a:cubicBezTo>
                    <a:pt x="135817" y="381207"/>
                    <a:pt x="52416" y="405148"/>
                    <a:pt x="39484" y="382749"/>
                  </a:cubicBezTo>
                  <a:cubicBezTo>
                    <a:pt x="33018" y="371550"/>
                    <a:pt x="45393" y="350886"/>
                    <a:pt x="70629" y="326530"/>
                  </a:cubicBezTo>
                  <a:lnTo>
                    <a:pt x="82183" y="316995"/>
                  </a:lnTo>
                  <a:lnTo>
                    <a:pt x="39689" y="313075"/>
                  </a:lnTo>
                  <a:cubicBezTo>
                    <a:pt x="29047" y="310126"/>
                    <a:pt x="22370" y="305538"/>
                    <a:pt x="20696" y="299292"/>
                  </a:cubicBezTo>
                  <a:cubicBezTo>
                    <a:pt x="17349" y="286801"/>
                    <a:pt x="34651" y="270044"/>
                    <a:pt x="65331" y="253050"/>
                  </a:cubicBezTo>
                  <a:lnTo>
                    <a:pt x="88842" y="242320"/>
                  </a:lnTo>
                  <a:lnTo>
                    <a:pt x="55082" y="236652"/>
                  </a:lnTo>
                  <a:cubicBezTo>
                    <a:pt x="21050" y="228177"/>
                    <a:pt x="0" y="216469"/>
                    <a:pt x="0" y="203537"/>
                  </a:cubicBezTo>
                  <a:cubicBezTo>
                    <a:pt x="0" y="190605"/>
                    <a:pt x="21050" y="178898"/>
                    <a:pt x="55082" y="170423"/>
                  </a:cubicBezTo>
                  <a:lnTo>
                    <a:pt x="104971" y="162047"/>
                  </a:lnTo>
                  <a:lnTo>
                    <a:pt x="65331" y="143955"/>
                  </a:lnTo>
                  <a:cubicBezTo>
                    <a:pt x="34651" y="126961"/>
                    <a:pt x="17349" y="110204"/>
                    <a:pt x="20696" y="97713"/>
                  </a:cubicBezTo>
                  <a:cubicBezTo>
                    <a:pt x="24043" y="85222"/>
                    <a:pt x="47406" y="79361"/>
                    <a:pt x="82472" y="79983"/>
                  </a:cubicBezTo>
                  <a:lnTo>
                    <a:pt x="90138" y="80717"/>
                  </a:lnTo>
                  <a:lnTo>
                    <a:pt x="70629" y="64618"/>
                  </a:lnTo>
                  <a:cubicBezTo>
                    <a:pt x="45393" y="40262"/>
                    <a:pt x="33018" y="19598"/>
                    <a:pt x="39484" y="8399"/>
                  </a:cubicBezTo>
                  <a:cubicBezTo>
                    <a:pt x="42717" y="2799"/>
                    <a:pt x="50354" y="96"/>
                    <a:pt x="61397" y="2"/>
                  </a:cubicBezTo>
                  <a:cubicBezTo>
                    <a:pt x="94526" y="-280"/>
                    <a:pt x="158304" y="22924"/>
                    <a:pt x="225766" y="61873"/>
                  </a:cubicBezTo>
                  <a:cubicBezTo>
                    <a:pt x="248253" y="74856"/>
                    <a:pt x="269021" y="88360"/>
                    <a:pt x="287321" y="101662"/>
                  </a:cubicBezTo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30000">
                  <a:schemeClr val="bg1"/>
                </a:gs>
              </a:gsLst>
              <a:lin ang="114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640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福井県の花、鳥、木、魚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0626C8-0FAD-41F2-950B-D8E3FAC6673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スイセン（県の花）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D1C2CF-8339-4972-97A4-7B0B3CCACE4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ツグミ（県の鳥）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3F680CB-734C-4160-9E26-52CB259EE0C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588960-6E61-458A-B2DF-8C2F5D932FF1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越前ガニ（県の魚）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EB631E3-522C-4E3E-82E4-5EFEF8C70357}"/>
              </a:ext>
            </a:extLst>
          </p:cNvPr>
          <p:cNvGrpSpPr/>
          <p:nvPr/>
        </p:nvGrpSpPr>
        <p:grpSpPr>
          <a:xfrm>
            <a:off x="783340" y="3912186"/>
            <a:ext cx="2385344" cy="2385344"/>
            <a:chOff x="783340" y="3912186"/>
            <a:chExt cx="2385344" cy="2385344"/>
          </a:xfrm>
        </p:grpSpPr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F45ABAE4-AE3C-4B25-8553-53343C398010}"/>
                </a:ext>
              </a:extLst>
            </p:cNvPr>
            <p:cNvSpPr/>
            <p:nvPr/>
          </p:nvSpPr>
          <p:spPr>
            <a:xfrm>
              <a:off x="783340" y="3912186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26726F2-5F89-410C-BB24-B21B3C8E14A3}"/>
                </a:ext>
              </a:extLst>
            </p:cNvPr>
            <p:cNvGrpSpPr/>
            <p:nvPr/>
          </p:nvGrpSpPr>
          <p:grpSpPr>
            <a:xfrm>
              <a:off x="872706" y="4654435"/>
              <a:ext cx="2189672" cy="892248"/>
              <a:chOff x="1043912" y="3820969"/>
              <a:chExt cx="2879348" cy="117327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EC98DF8-0269-4941-A002-4AC93619E386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37" name="星: 16 pt 36">
                  <a:extLst>
                    <a:ext uri="{FF2B5EF4-FFF2-40B4-BE49-F238E27FC236}">
                      <a16:creationId xmlns:a16="http://schemas.microsoft.com/office/drawing/2014/main" id="{D4442DC3-5C4A-4F7B-9400-E2B8952A8E2B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BD3BE90F-FCFF-470B-AC18-CAABF95E07AE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48" name="星: 16 pt 47">
                    <a:extLst>
                      <a:ext uri="{FF2B5EF4-FFF2-40B4-BE49-F238E27FC236}">
                        <a16:creationId xmlns:a16="http://schemas.microsoft.com/office/drawing/2014/main" id="{1C40361F-415D-4ABF-828D-E3647C357C8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" name="星: 16 pt 48">
                    <a:extLst>
                      <a:ext uri="{FF2B5EF4-FFF2-40B4-BE49-F238E27FC236}">
                        <a16:creationId xmlns:a16="http://schemas.microsoft.com/office/drawing/2014/main" id="{8411EC9B-3040-449B-8A72-CD3AA73A5C6A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C66758F-3C65-4D63-9C66-609F78391444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46" name="星: 16 pt 45">
                    <a:extLst>
                      <a:ext uri="{FF2B5EF4-FFF2-40B4-BE49-F238E27FC236}">
                        <a16:creationId xmlns:a16="http://schemas.microsoft.com/office/drawing/2014/main" id="{DFA1849C-CB0B-4EBC-9106-B1D9E78777D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" name="星: 16 pt 46">
                    <a:extLst>
                      <a:ext uri="{FF2B5EF4-FFF2-40B4-BE49-F238E27FC236}">
                        <a16:creationId xmlns:a16="http://schemas.microsoft.com/office/drawing/2014/main" id="{72916064-75B7-44A6-86ED-AAA36277222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FF7470F4-4D7A-41E7-89E1-A29A3426EB59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44" name="星: 16 pt 43">
                    <a:extLst>
                      <a:ext uri="{FF2B5EF4-FFF2-40B4-BE49-F238E27FC236}">
                        <a16:creationId xmlns:a16="http://schemas.microsoft.com/office/drawing/2014/main" id="{CC4447C6-7370-42F4-ABF0-3FA5CE84892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" name="星: 16 pt 44">
                    <a:extLst>
                      <a:ext uri="{FF2B5EF4-FFF2-40B4-BE49-F238E27FC236}">
                        <a16:creationId xmlns:a16="http://schemas.microsoft.com/office/drawing/2014/main" id="{BBD852A6-4E7D-4906-907B-C30BA6915725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41" name="星: 16 pt 40">
                  <a:extLst>
                    <a:ext uri="{FF2B5EF4-FFF2-40B4-BE49-F238E27FC236}">
                      <a16:creationId xmlns:a16="http://schemas.microsoft.com/office/drawing/2014/main" id="{B596F3F1-6D70-4D2B-8A43-B36FC24A25E1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5CC83E6-5F5F-4DD1-9A28-0D478A8230ED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A028C75-4D07-46C6-B2B4-EAB962CBAC04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C2F202D-1298-4E2B-B164-4160E8D61168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23" name="星: 16 pt 22">
                  <a:extLst>
                    <a:ext uri="{FF2B5EF4-FFF2-40B4-BE49-F238E27FC236}">
                      <a16:creationId xmlns:a16="http://schemas.microsoft.com/office/drawing/2014/main" id="{FAF3EE37-D28E-4079-AB6C-A20C2A359FF4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ABADCAC8-915B-42FC-B077-7BADA5890AA1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35" name="星: 16 pt 34">
                    <a:extLst>
                      <a:ext uri="{FF2B5EF4-FFF2-40B4-BE49-F238E27FC236}">
                        <a16:creationId xmlns:a16="http://schemas.microsoft.com/office/drawing/2014/main" id="{C19A4BD2-75C6-4C9C-AC6A-A92291FC84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" name="星: 16 pt 35">
                    <a:extLst>
                      <a:ext uri="{FF2B5EF4-FFF2-40B4-BE49-F238E27FC236}">
                        <a16:creationId xmlns:a16="http://schemas.microsoft.com/office/drawing/2014/main" id="{C4EA453B-078F-412D-AB31-7FE71ED05CB7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BEBAAAEE-98CA-4355-8FEC-99EB96873973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33" name="星: 16 pt 32">
                    <a:extLst>
                      <a:ext uri="{FF2B5EF4-FFF2-40B4-BE49-F238E27FC236}">
                        <a16:creationId xmlns:a16="http://schemas.microsoft.com/office/drawing/2014/main" id="{05E9F3A0-DDFC-4677-BEB0-38954B8356C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" name="星: 16 pt 33">
                    <a:extLst>
                      <a:ext uri="{FF2B5EF4-FFF2-40B4-BE49-F238E27FC236}">
                        <a16:creationId xmlns:a16="http://schemas.microsoft.com/office/drawing/2014/main" id="{40CFC1F5-C6CB-480E-88F6-D2084C05B347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AC89A8E7-2696-4498-859C-AA4AE6FF1704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31" name="星: 16 pt 30">
                    <a:extLst>
                      <a:ext uri="{FF2B5EF4-FFF2-40B4-BE49-F238E27FC236}">
                        <a16:creationId xmlns:a16="http://schemas.microsoft.com/office/drawing/2014/main" id="{7B057538-B8B9-44F9-B5D6-96254B8A517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C0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" name="星: 16 pt 31">
                    <a:extLst>
                      <a:ext uri="{FF2B5EF4-FFF2-40B4-BE49-F238E27FC236}">
                        <a16:creationId xmlns:a16="http://schemas.microsoft.com/office/drawing/2014/main" id="{ACD685B9-7B37-4D8D-BBDB-F3777FA8B492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chemeClr val="accent2">
                        <a:lumMod val="75000"/>
                      </a:schemeClr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8" name="星: 16 pt 27">
                  <a:extLst>
                    <a:ext uri="{FF2B5EF4-FFF2-40B4-BE49-F238E27FC236}">
                      <a16:creationId xmlns:a16="http://schemas.microsoft.com/office/drawing/2014/main" id="{8A846EDE-B83B-4A68-9DBE-535B2833BD67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83139E1-E9F6-4C93-9145-719D67EE2FC3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1B4C675-DD7C-4575-8740-ED4E52553C52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6019CA0-1C89-4ED4-B8F7-692139B27974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238C7CC-96F9-4187-BD71-CF93822CF937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75000"/>
                    </a:schemeClr>
                  </a:fgClr>
                  <a:bgClr>
                    <a:srgbClr val="FF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E7AD4E50-BE4D-40FE-83DC-6CF275016007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222B9B0C-983D-4EDC-B0A0-A941ACED5330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5427CE50-4945-474D-8367-F014C1B8850A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3F839A88-5E1C-4496-9CA0-0F593C59A598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00C024D-38E5-4E7D-859E-CC66CDE9541E}"/>
              </a:ext>
            </a:extLst>
          </p:cNvPr>
          <p:cNvGrpSpPr/>
          <p:nvPr/>
        </p:nvGrpSpPr>
        <p:grpSpPr>
          <a:xfrm>
            <a:off x="1058388" y="1031330"/>
            <a:ext cx="2119639" cy="2382507"/>
            <a:chOff x="0" y="-1"/>
            <a:chExt cx="2864660" cy="3219921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F0739014-D36E-41BA-8B80-CC7661C68146}"/>
                </a:ext>
              </a:extLst>
            </p:cNvPr>
            <p:cNvSpPr/>
            <p:nvPr/>
          </p:nvSpPr>
          <p:spPr>
            <a:xfrm>
              <a:off x="73388" y="2771113"/>
              <a:ext cx="1964381" cy="44880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CF4BD4F-4D10-4F92-BC83-1BCA9AA6DCB3}"/>
                </a:ext>
              </a:extLst>
            </p:cNvPr>
            <p:cNvGrpSpPr/>
            <p:nvPr/>
          </p:nvGrpSpPr>
          <p:grpSpPr>
            <a:xfrm>
              <a:off x="0" y="406515"/>
              <a:ext cx="1070765" cy="2603762"/>
              <a:chOff x="0" y="406515"/>
              <a:chExt cx="1247572" cy="3033697"/>
            </a:xfrm>
          </p:grpSpPr>
          <p:sp>
            <p:nvSpPr>
              <p:cNvPr id="77" name="楕円 10">
                <a:extLst>
                  <a:ext uri="{FF2B5EF4-FFF2-40B4-BE49-F238E27FC236}">
                    <a16:creationId xmlns:a16="http://schemas.microsoft.com/office/drawing/2014/main" id="{A4C6F4C4-842B-47ED-8178-064183CDA1E1}"/>
                  </a:ext>
                </a:extLst>
              </p:cNvPr>
              <p:cNvSpPr/>
              <p:nvPr/>
            </p:nvSpPr>
            <p:spPr>
              <a:xfrm rot="21076859">
                <a:off x="0" y="1172799"/>
                <a:ext cx="482917" cy="2266104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E9DE16B9-563A-4AD2-AAF1-7B9BB5A91315}"/>
                  </a:ext>
                </a:extLst>
              </p:cNvPr>
              <p:cNvSpPr/>
              <p:nvPr/>
            </p:nvSpPr>
            <p:spPr>
              <a:xfrm>
                <a:off x="575634" y="1015885"/>
                <a:ext cx="79323" cy="1899271"/>
              </a:xfrm>
              <a:prstGeom prst="round2Same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FE0C790-48A2-41CC-B837-4AF19FAAABF1}"/>
                  </a:ext>
                </a:extLst>
              </p:cNvPr>
              <p:cNvGrpSpPr/>
              <p:nvPr/>
            </p:nvGrpSpPr>
            <p:grpSpPr>
              <a:xfrm flipH="1">
                <a:off x="623883" y="964709"/>
                <a:ext cx="623689" cy="2475503"/>
                <a:chOff x="623883" y="964709"/>
                <a:chExt cx="623689" cy="2722988"/>
              </a:xfrm>
            </p:grpSpPr>
            <p:sp>
              <p:nvSpPr>
                <p:cNvPr id="95" name="楕円 10">
                  <a:extLst>
                    <a:ext uri="{FF2B5EF4-FFF2-40B4-BE49-F238E27FC236}">
                      <a16:creationId xmlns:a16="http://schemas.microsoft.com/office/drawing/2014/main" id="{EA20C4F8-5188-4CFB-99E7-8EE9F2960F64}"/>
                    </a:ext>
                  </a:extLst>
                </p:cNvPr>
                <p:cNvSpPr/>
                <p:nvPr/>
              </p:nvSpPr>
              <p:spPr>
                <a:xfrm rot="21076859">
                  <a:off x="623883" y="1195042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10">
                  <a:extLst>
                    <a:ext uri="{FF2B5EF4-FFF2-40B4-BE49-F238E27FC236}">
                      <a16:creationId xmlns:a16="http://schemas.microsoft.com/office/drawing/2014/main" id="{2EE2B4AB-24DA-468A-942F-EB12E00A5532}"/>
                    </a:ext>
                  </a:extLst>
                </p:cNvPr>
                <p:cNvSpPr/>
                <p:nvPr/>
              </p:nvSpPr>
              <p:spPr>
                <a:xfrm rot="21428641">
                  <a:off x="764655" y="964709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楕円 10">
                <a:extLst>
                  <a:ext uri="{FF2B5EF4-FFF2-40B4-BE49-F238E27FC236}">
                    <a16:creationId xmlns:a16="http://schemas.microsoft.com/office/drawing/2014/main" id="{0471D4A1-F3F3-411E-9D25-C3B9F81DFF14}"/>
                  </a:ext>
                </a:extLst>
              </p:cNvPr>
              <p:cNvSpPr/>
              <p:nvPr/>
            </p:nvSpPr>
            <p:spPr>
              <a:xfrm rot="21428641">
                <a:off x="127611" y="89421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A008F46B-33AC-4C60-A3FD-859809B4AA00}"/>
                  </a:ext>
                </a:extLst>
              </p:cNvPr>
              <p:cNvGrpSpPr/>
              <p:nvPr/>
            </p:nvGrpSpPr>
            <p:grpSpPr>
              <a:xfrm>
                <a:off x="13309" y="406515"/>
                <a:ext cx="1180143" cy="1217425"/>
                <a:chOff x="13309" y="406516"/>
                <a:chExt cx="2530273" cy="2610213"/>
              </a:xfrm>
              <a:solidFill>
                <a:srgbClr val="FFFF00"/>
              </a:solidFill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7970D0C-6034-44EC-8C80-D8A4313555A5}"/>
                    </a:ext>
                  </a:extLst>
                </p:cNvPr>
                <p:cNvSpPr/>
                <p:nvPr/>
              </p:nvSpPr>
              <p:spPr>
                <a:xfrm rot="7200000">
                  <a:off x="1462500" y="1349865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929AD6B2-C289-45A2-863C-B581E5A65DE3}"/>
                    </a:ext>
                  </a:extLst>
                </p:cNvPr>
                <p:cNvSpPr/>
                <p:nvPr/>
              </p:nvSpPr>
              <p:spPr>
                <a:xfrm rot="14400000" flipH="1">
                  <a:off x="289018" y="1349866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A5EF589-3C91-4900-BC70-34FCDB451BD0}"/>
                    </a:ext>
                  </a:extLst>
                </p:cNvPr>
                <p:cNvSpPr/>
                <p:nvPr/>
              </p:nvSpPr>
              <p:spPr>
                <a:xfrm rot="18000000">
                  <a:off x="271432" y="734175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FB81C1E-64AE-4DEC-B46F-D103E3AEC00A}"/>
                    </a:ext>
                  </a:extLst>
                </p:cNvPr>
                <p:cNvSpPr/>
                <p:nvPr/>
              </p:nvSpPr>
              <p:spPr>
                <a:xfrm rot="3600000" flipH="1">
                  <a:off x="1444914" y="734174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7DF8460-9C3F-4B44-9DC6-DDC0364CA47A}"/>
                    </a:ext>
                  </a:extLst>
                </p:cNvPr>
                <p:cNvSpPr/>
                <p:nvPr/>
              </p:nvSpPr>
              <p:spPr>
                <a:xfrm>
                  <a:off x="858173" y="406516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CD3B3C3-3831-441F-9C92-99EEA642B3C4}"/>
                    </a:ext>
                  </a:extLst>
                </p:cNvPr>
                <p:cNvSpPr/>
                <p:nvPr/>
              </p:nvSpPr>
              <p:spPr>
                <a:xfrm rot="10800000">
                  <a:off x="875759" y="1677524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星: 12 pt 92">
                  <a:extLst>
                    <a:ext uri="{FF2B5EF4-FFF2-40B4-BE49-F238E27FC236}">
                      <a16:creationId xmlns:a16="http://schemas.microsoft.com/office/drawing/2014/main" id="{E5F13DC4-1805-477E-8C57-43DC4AC623A4}"/>
                    </a:ext>
                  </a:extLst>
                </p:cNvPr>
                <p:cNvSpPr/>
                <p:nvPr/>
              </p:nvSpPr>
              <p:spPr>
                <a:xfrm>
                  <a:off x="881033" y="1288904"/>
                  <a:ext cx="777240" cy="777240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星: 12 pt 93">
                  <a:extLst>
                    <a:ext uri="{FF2B5EF4-FFF2-40B4-BE49-F238E27FC236}">
                      <a16:creationId xmlns:a16="http://schemas.microsoft.com/office/drawing/2014/main" id="{4966E5F3-8FB6-43A7-A4A9-0E4ACF5DB4D7}"/>
                    </a:ext>
                  </a:extLst>
                </p:cNvPr>
                <p:cNvSpPr/>
                <p:nvPr/>
              </p:nvSpPr>
              <p:spPr>
                <a:xfrm>
                  <a:off x="1119599" y="1518677"/>
                  <a:ext cx="317694" cy="317694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矢印: 折線 52">
              <a:extLst>
                <a:ext uri="{FF2B5EF4-FFF2-40B4-BE49-F238E27FC236}">
                  <a16:creationId xmlns:a16="http://schemas.microsoft.com/office/drawing/2014/main" id="{AB485F4D-705D-48E2-9A77-0450BC5BB308}"/>
                </a:ext>
              </a:extLst>
            </p:cNvPr>
            <p:cNvSpPr/>
            <p:nvPr/>
          </p:nvSpPr>
          <p:spPr>
            <a:xfrm rot="671066">
              <a:off x="1641630" y="472474"/>
              <a:ext cx="515082" cy="1991042"/>
            </a:xfrm>
            <a:prstGeom prst="bentArrow">
              <a:avLst>
                <a:gd name="adj1" fmla="val 16304"/>
                <a:gd name="adj2" fmla="val 25870"/>
                <a:gd name="adj3" fmla="val 0"/>
                <a:gd name="adj4" fmla="val 62451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65CE50E-F180-4631-8A48-577F6536660A}"/>
                </a:ext>
              </a:extLst>
            </p:cNvPr>
            <p:cNvGrpSpPr/>
            <p:nvPr/>
          </p:nvGrpSpPr>
          <p:grpSpPr>
            <a:xfrm>
              <a:off x="1034221" y="480373"/>
              <a:ext cx="1119961" cy="2545996"/>
              <a:chOff x="1034221" y="480373"/>
              <a:chExt cx="1119961" cy="2545996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A9A1FBF-B5FE-4EC4-8551-7448AE96711F}"/>
                  </a:ext>
                </a:extLst>
              </p:cNvPr>
              <p:cNvGrpSpPr/>
              <p:nvPr/>
            </p:nvGrpSpPr>
            <p:grpSpPr>
              <a:xfrm flipH="1">
                <a:off x="1530493" y="550866"/>
                <a:ext cx="623689" cy="2475503"/>
                <a:chOff x="1530493" y="550866"/>
                <a:chExt cx="623689" cy="2722988"/>
              </a:xfrm>
            </p:grpSpPr>
            <p:sp>
              <p:nvSpPr>
                <p:cNvPr id="75" name="楕円 10">
                  <a:extLst>
                    <a:ext uri="{FF2B5EF4-FFF2-40B4-BE49-F238E27FC236}">
                      <a16:creationId xmlns:a16="http://schemas.microsoft.com/office/drawing/2014/main" id="{2A62CE42-C41F-4F01-AF2F-36AF15579303}"/>
                    </a:ext>
                  </a:extLst>
                </p:cNvPr>
                <p:cNvSpPr/>
                <p:nvPr/>
              </p:nvSpPr>
              <p:spPr>
                <a:xfrm rot="21076859">
                  <a:off x="1530493" y="781199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10">
                  <a:extLst>
                    <a:ext uri="{FF2B5EF4-FFF2-40B4-BE49-F238E27FC236}">
                      <a16:creationId xmlns:a16="http://schemas.microsoft.com/office/drawing/2014/main" id="{5426EA8E-8546-4BC5-A582-9284538BC38B}"/>
                    </a:ext>
                  </a:extLst>
                </p:cNvPr>
                <p:cNvSpPr/>
                <p:nvPr/>
              </p:nvSpPr>
              <p:spPr>
                <a:xfrm rot="21428641">
                  <a:off x="1671265" y="550866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楕円 10">
                <a:extLst>
                  <a:ext uri="{FF2B5EF4-FFF2-40B4-BE49-F238E27FC236}">
                    <a16:creationId xmlns:a16="http://schemas.microsoft.com/office/drawing/2014/main" id="{EC6C40ED-FB8D-46FB-A11B-99CB7D49E29A}"/>
                  </a:ext>
                </a:extLst>
              </p:cNvPr>
              <p:cNvSpPr/>
              <p:nvPr/>
            </p:nvSpPr>
            <p:spPr>
              <a:xfrm rot="21428641">
                <a:off x="1034221" y="480373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楕円 10">
              <a:extLst>
                <a:ext uri="{FF2B5EF4-FFF2-40B4-BE49-F238E27FC236}">
                  <a16:creationId xmlns:a16="http://schemas.microsoft.com/office/drawing/2014/main" id="{AA4BD204-7EDB-482B-AF33-DC22C3C22F19}"/>
                </a:ext>
              </a:extLst>
            </p:cNvPr>
            <p:cNvSpPr/>
            <p:nvPr/>
          </p:nvSpPr>
          <p:spPr>
            <a:xfrm rot="21076859">
              <a:off x="604325" y="766283"/>
              <a:ext cx="482917" cy="2266104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1A2C08B4-2E41-404C-A6D6-8E50284CB6E0}"/>
                </a:ext>
              </a:extLst>
            </p:cNvPr>
            <p:cNvSpPr/>
            <p:nvPr/>
          </p:nvSpPr>
          <p:spPr>
            <a:xfrm>
              <a:off x="1179959" y="609369"/>
              <a:ext cx="79323" cy="1899271"/>
            </a:xfrm>
            <a:prstGeom prst="round2Same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A63E99E-C021-43A7-85EC-A75E3AD3EFF4}"/>
                </a:ext>
              </a:extLst>
            </p:cNvPr>
            <p:cNvGrpSpPr/>
            <p:nvPr/>
          </p:nvGrpSpPr>
          <p:grpSpPr>
            <a:xfrm flipH="1">
              <a:off x="1228208" y="558193"/>
              <a:ext cx="623689" cy="2475503"/>
              <a:chOff x="1228208" y="558193"/>
              <a:chExt cx="623689" cy="2722988"/>
            </a:xfrm>
          </p:grpSpPr>
          <p:sp>
            <p:nvSpPr>
              <p:cNvPr id="71" name="楕円 10">
                <a:extLst>
                  <a:ext uri="{FF2B5EF4-FFF2-40B4-BE49-F238E27FC236}">
                    <a16:creationId xmlns:a16="http://schemas.microsoft.com/office/drawing/2014/main" id="{A087A360-456F-4D9F-8961-FE338E307708}"/>
                  </a:ext>
                </a:extLst>
              </p:cNvPr>
              <p:cNvSpPr/>
              <p:nvPr/>
            </p:nvSpPr>
            <p:spPr>
              <a:xfrm rot="21076859">
                <a:off x="1228208" y="78852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2" name="楕円 10">
                <a:extLst>
                  <a:ext uri="{FF2B5EF4-FFF2-40B4-BE49-F238E27FC236}">
                    <a16:creationId xmlns:a16="http://schemas.microsoft.com/office/drawing/2014/main" id="{C7FEA7E2-98FB-4E3A-8830-8E56E90962A2}"/>
                  </a:ext>
                </a:extLst>
              </p:cNvPr>
              <p:cNvSpPr/>
              <p:nvPr/>
            </p:nvSpPr>
            <p:spPr>
              <a:xfrm rot="21428641">
                <a:off x="1368980" y="558193"/>
                <a:ext cx="482917" cy="2669757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楕円 10">
              <a:extLst>
                <a:ext uri="{FF2B5EF4-FFF2-40B4-BE49-F238E27FC236}">
                  <a16:creationId xmlns:a16="http://schemas.microsoft.com/office/drawing/2014/main" id="{F6512E9C-61FE-48BD-8495-4467A6232D94}"/>
                </a:ext>
              </a:extLst>
            </p:cNvPr>
            <p:cNvSpPr/>
            <p:nvPr/>
          </p:nvSpPr>
          <p:spPr>
            <a:xfrm rot="21428641">
              <a:off x="731936" y="487700"/>
              <a:ext cx="482917" cy="2492655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32E3CE0-10F6-4832-9C12-359E481E5409}"/>
                </a:ext>
              </a:extLst>
            </p:cNvPr>
            <p:cNvGrpSpPr/>
            <p:nvPr/>
          </p:nvGrpSpPr>
          <p:grpSpPr>
            <a:xfrm>
              <a:off x="617635" y="-1"/>
              <a:ext cx="1180143" cy="1217425"/>
              <a:chOff x="617634" y="0"/>
              <a:chExt cx="2530273" cy="2610213"/>
            </a:xfrm>
            <a:solidFill>
              <a:srgbClr val="FFFF00"/>
            </a:solidFill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4494C5B-5659-4F9E-B46C-1B27721B70AE}"/>
                  </a:ext>
                </a:extLst>
              </p:cNvPr>
              <p:cNvSpPr/>
              <p:nvPr/>
            </p:nvSpPr>
            <p:spPr>
              <a:xfrm rot="7200000">
                <a:off x="2066825" y="943349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FAE98C9-6A22-4953-A953-E75CB226D9AD}"/>
                  </a:ext>
                </a:extLst>
              </p:cNvPr>
              <p:cNvSpPr/>
              <p:nvPr/>
            </p:nvSpPr>
            <p:spPr>
              <a:xfrm rot="14400000" flipH="1">
                <a:off x="893343" y="94335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920CED2-6577-4163-BD1A-2E0B94A5B959}"/>
                  </a:ext>
                </a:extLst>
              </p:cNvPr>
              <p:cNvSpPr/>
              <p:nvPr/>
            </p:nvSpPr>
            <p:spPr>
              <a:xfrm rot="18000000">
                <a:off x="875757" y="327659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F96098E-15B5-4C8E-98AE-389B356737BF}"/>
                  </a:ext>
                </a:extLst>
              </p:cNvPr>
              <p:cNvSpPr/>
              <p:nvPr/>
            </p:nvSpPr>
            <p:spPr>
              <a:xfrm rot="3600000" flipH="1">
                <a:off x="2049239" y="327658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A38D469-D643-4AB0-8823-1FA97E16F70C}"/>
                  </a:ext>
                </a:extLst>
              </p:cNvPr>
              <p:cNvSpPr/>
              <p:nvPr/>
            </p:nvSpPr>
            <p:spPr>
              <a:xfrm>
                <a:off x="1462498" y="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6546D47-2CFB-4CA3-952B-3175EA93565C}"/>
                  </a:ext>
                </a:extLst>
              </p:cNvPr>
              <p:cNvSpPr/>
              <p:nvPr/>
            </p:nvSpPr>
            <p:spPr>
              <a:xfrm rot="10800000">
                <a:off x="1480084" y="1271008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E6FA3977-7991-4B3F-BACA-B3FF3E552266}"/>
                  </a:ext>
                </a:extLst>
              </p:cNvPr>
              <p:cNvSpPr/>
              <p:nvPr/>
            </p:nvSpPr>
            <p:spPr>
              <a:xfrm>
                <a:off x="1485358" y="882388"/>
                <a:ext cx="777240" cy="777240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10EE6B6B-57AF-467F-8BAC-3F2226F193C3}"/>
                  </a:ext>
                </a:extLst>
              </p:cNvPr>
              <p:cNvSpPr/>
              <p:nvPr/>
            </p:nvSpPr>
            <p:spPr>
              <a:xfrm>
                <a:off x="1723924" y="1112161"/>
                <a:ext cx="317694" cy="317694"/>
              </a:xfrm>
              <a:prstGeom prst="star12">
                <a:avLst>
                  <a:gd name="adj" fmla="val 4698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B306751-55D4-43DC-B529-3E37BA44ECA8}"/>
                </a:ext>
              </a:extLst>
            </p:cNvPr>
            <p:cNvGrpSpPr/>
            <p:nvPr/>
          </p:nvGrpSpPr>
          <p:grpSpPr>
            <a:xfrm>
              <a:off x="1971104" y="357921"/>
              <a:ext cx="893556" cy="741359"/>
              <a:chOff x="1971104" y="357921"/>
              <a:chExt cx="1059150" cy="878748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73E74CA-F525-4C90-B9B9-42B67697ACE7}"/>
                  </a:ext>
                </a:extLst>
              </p:cNvPr>
              <p:cNvSpPr/>
              <p:nvPr/>
            </p:nvSpPr>
            <p:spPr>
              <a:xfrm rot="8100000">
                <a:off x="1971104" y="357921"/>
                <a:ext cx="1059150" cy="878748"/>
              </a:xfrm>
              <a:custGeom>
                <a:avLst/>
                <a:gdLst>
                  <a:gd name="connsiteX0" fmla="*/ 6756 w 1059150"/>
                  <a:gd name="connsiteY0" fmla="*/ 837913 h 1054806"/>
                  <a:gd name="connsiteX1" fmla="*/ 4103 w 1059150"/>
                  <a:gd name="connsiteY1" fmla="*/ 834688 h 1054806"/>
                  <a:gd name="connsiteX2" fmla="*/ 2636 w 1059150"/>
                  <a:gd name="connsiteY2" fmla="*/ 830777 h 1054806"/>
                  <a:gd name="connsiteX3" fmla="*/ 106627 w 1059150"/>
                  <a:gd name="connsiteY3" fmla="*/ 606385 h 1054806"/>
                  <a:gd name="connsiteX4" fmla="*/ 174603 w 1059150"/>
                  <a:gd name="connsiteY4" fmla="*/ 556799 h 1054806"/>
                  <a:gd name="connsiteX5" fmla="*/ 159839 w 1059150"/>
                  <a:gd name="connsiteY5" fmla="*/ 546649 h 1054806"/>
                  <a:gd name="connsiteX6" fmla="*/ 69252 w 1059150"/>
                  <a:gd name="connsiteY6" fmla="*/ 282735 h 1054806"/>
                  <a:gd name="connsiteX7" fmla="*/ 71263 w 1059150"/>
                  <a:gd name="connsiteY7" fmla="*/ 278124 h 1054806"/>
                  <a:gd name="connsiteX8" fmla="*/ 74251 w 1059150"/>
                  <a:gd name="connsiteY8" fmla="*/ 274077 h 1054806"/>
                  <a:gd name="connsiteX9" fmla="*/ 304956 w 1059150"/>
                  <a:gd name="connsiteY9" fmla="*/ 207841 h 1054806"/>
                  <a:gd name="connsiteX10" fmla="*/ 352474 w 1059150"/>
                  <a:gd name="connsiteY10" fmla="*/ 226123 h 1054806"/>
                  <a:gd name="connsiteX11" fmla="*/ 361754 w 1059150"/>
                  <a:gd name="connsiteY11" fmla="*/ 167243 h 1054806"/>
                  <a:gd name="connsiteX12" fmla="*/ 534469 w 1059150"/>
                  <a:gd name="connsiteY12" fmla="*/ 564 h 1054806"/>
                  <a:gd name="connsiteX13" fmla="*/ 539467 w 1059150"/>
                  <a:gd name="connsiteY13" fmla="*/ 0 h 1054806"/>
                  <a:gd name="connsiteX14" fmla="*/ 544466 w 1059150"/>
                  <a:gd name="connsiteY14" fmla="*/ 564 h 1054806"/>
                  <a:gd name="connsiteX15" fmla="*/ 717181 w 1059150"/>
                  <a:gd name="connsiteY15" fmla="*/ 167243 h 1054806"/>
                  <a:gd name="connsiteX16" fmla="*/ 727034 w 1059150"/>
                  <a:gd name="connsiteY16" fmla="*/ 229764 h 1054806"/>
                  <a:gd name="connsiteX17" fmla="*/ 806069 w 1059150"/>
                  <a:gd name="connsiteY17" fmla="*/ 194756 h 1054806"/>
                  <a:gd name="connsiteX18" fmla="*/ 1052394 w 1059150"/>
                  <a:gd name="connsiteY18" fmla="*/ 216893 h 1054806"/>
                  <a:gd name="connsiteX19" fmla="*/ 1055047 w 1059150"/>
                  <a:gd name="connsiteY19" fmla="*/ 220119 h 1054806"/>
                  <a:gd name="connsiteX20" fmla="*/ 1056514 w 1059150"/>
                  <a:gd name="connsiteY20" fmla="*/ 224029 h 1054806"/>
                  <a:gd name="connsiteX21" fmla="*/ 952523 w 1059150"/>
                  <a:gd name="connsiteY21" fmla="*/ 448421 h 1054806"/>
                  <a:gd name="connsiteX22" fmla="*/ 882688 w 1059150"/>
                  <a:gd name="connsiteY22" fmla="*/ 499363 h 1054806"/>
                  <a:gd name="connsiteX23" fmla="*/ 931906 w 1059150"/>
                  <a:gd name="connsiteY23" fmla="*/ 539156 h 1054806"/>
                  <a:gd name="connsiteX24" fmla="*/ 989897 w 1059150"/>
                  <a:gd name="connsiteY24" fmla="*/ 772071 h 1054806"/>
                  <a:gd name="connsiteX25" fmla="*/ 987886 w 1059150"/>
                  <a:gd name="connsiteY25" fmla="*/ 776682 h 1054806"/>
                  <a:gd name="connsiteX26" fmla="*/ 984898 w 1059150"/>
                  <a:gd name="connsiteY26" fmla="*/ 780730 h 1054806"/>
                  <a:gd name="connsiteX27" fmla="*/ 754192 w 1059150"/>
                  <a:gd name="connsiteY27" fmla="*/ 846965 h 1054806"/>
                  <a:gd name="connsiteX28" fmla="*/ 706675 w 1059150"/>
                  <a:gd name="connsiteY28" fmla="*/ 828684 h 1054806"/>
                  <a:gd name="connsiteX29" fmla="*/ 697396 w 1059150"/>
                  <a:gd name="connsiteY29" fmla="*/ 887562 h 1054806"/>
                  <a:gd name="connsiteX30" fmla="*/ 524681 w 1059150"/>
                  <a:gd name="connsiteY30" fmla="*/ 1054241 h 1054806"/>
                  <a:gd name="connsiteX31" fmla="*/ 519682 w 1059150"/>
                  <a:gd name="connsiteY31" fmla="*/ 1054806 h 1054806"/>
                  <a:gd name="connsiteX32" fmla="*/ 514683 w 1059150"/>
                  <a:gd name="connsiteY32" fmla="*/ 1054241 h 1054806"/>
                  <a:gd name="connsiteX33" fmla="*/ 381220 w 1059150"/>
                  <a:gd name="connsiteY33" fmla="*/ 964174 h 1054806"/>
                  <a:gd name="connsiteX34" fmla="*/ 341969 w 1059150"/>
                  <a:gd name="connsiteY34" fmla="*/ 887562 h 1054806"/>
                  <a:gd name="connsiteX35" fmla="*/ 332115 w 1059150"/>
                  <a:gd name="connsiteY35" fmla="*/ 825043 h 1054806"/>
                  <a:gd name="connsiteX36" fmla="*/ 253081 w 1059150"/>
                  <a:gd name="connsiteY36" fmla="*/ 860050 h 1054806"/>
                  <a:gd name="connsiteX37" fmla="*/ 6756 w 1059150"/>
                  <a:gd name="connsiteY37" fmla="*/ 837913 h 10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59150" h="1054806">
                    <a:moveTo>
                      <a:pt x="6756" y="837913"/>
                    </a:moveTo>
                    <a:lnTo>
                      <a:pt x="4103" y="834688"/>
                    </a:lnTo>
                    <a:lnTo>
                      <a:pt x="2636" y="830777"/>
                    </a:lnTo>
                    <a:cubicBezTo>
                      <a:pt x="-11066" y="762555"/>
                      <a:pt x="29385" y="677215"/>
                      <a:pt x="106627" y="606385"/>
                    </a:cubicBezTo>
                    <a:lnTo>
                      <a:pt x="174603" y="556799"/>
                    </a:lnTo>
                    <a:lnTo>
                      <a:pt x="159839" y="546649"/>
                    </a:lnTo>
                    <a:cubicBezTo>
                      <a:pt x="76945" y="479371"/>
                      <a:pt x="41104" y="374264"/>
                      <a:pt x="69252" y="282735"/>
                    </a:cubicBezTo>
                    <a:lnTo>
                      <a:pt x="71263" y="278124"/>
                    </a:lnTo>
                    <a:lnTo>
                      <a:pt x="74251" y="274077"/>
                    </a:lnTo>
                    <a:cubicBezTo>
                      <a:pt x="130130" y="213955"/>
                      <a:pt x="218155" y="189560"/>
                      <a:pt x="304956" y="207841"/>
                    </a:cubicBezTo>
                    <a:lnTo>
                      <a:pt x="352474" y="226123"/>
                    </a:lnTo>
                    <a:lnTo>
                      <a:pt x="361754" y="167243"/>
                    </a:lnTo>
                    <a:cubicBezTo>
                      <a:pt x="389323" y="82931"/>
                      <a:pt x="454462" y="18897"/>
                      <a:pt x="534469" y="564"/>
                    </a:cubicBezTo>
                    <a:lnTo>
                      <a:pt x="539467" y="0"/>
                    </a:lnTo>
                    <a:lnTo>
                      <a:pt x="544466" y="564"/>
                    </a:lnTo>
                    <a:cubicBezTo>
                      <a:pt x="624473" y="18897"/>
                      <a:pt x="689612" y="82930"/>
                      <a:pt x="717181" y="167243"/>
                    </a:cubicBezTo>
                    <a:lnTo>
                      <a:pt x="727034" y="229764"/>
                    </a:lnTo>
                    <a:lnTo>
                      <a:pt x="806069" y="194756"/>
                    </a:lnTo>
                    <a:cubicBezTo>
                      <a:pt x="906031" y="163278"/>
                      <a:pt x="1000163" y="170916"/>
                      <a:pt x="1052394" y="216893"/>
                    </a:cubicBezTo>
                    <a:lnTo>
                      <a:pt x="1055047" y="220119"/>
                    </a:lnTo>
                    <a:lnTo>
                      <a:pt x="1056514" y="224029"/>
                    </a:lnTo>
                    <a:cubicBezTo>
                      <a:pt x="1070216" y="292251"/>
                      <a:pt x="1029765" y="377591"/>
                      <a:pt x="952523" y="448421"/>
                    </a:cubicBezTo>
                    <a:lnTo>
                      <a:pt x="882688" y="499363"/>
                    </a:lnTo>
                    <a:lnTo>
                      <a:pt x="931906" y="539156"/>
                    </a:lnTo>
                    <a:cubicBezTo>
                      <a:pt x="991138" y="605188"/>
                      <a:pt x="1014023" y="693617"/>
                      <a:pt x="989897" y="772071"/>
                    </a:cubicBezTo>
                    <a:lnTo>
                      <a:pt x="987886" y="776682"/>
                    </a:lnTo>
                    <a:lnTo>
                      <a:pt x="984898" y="780730"/>
                    </a:lnTo>
                    <a:cubicBezTo>
                      <a:pt x="929018" y="840850"/>
                      <a:pt x="840994" y="865246"/>
                      <a:pt x="754192" y="846965"/>
                    </a:cubicBezTo>
                    <a:lnTo>
                      <a:pt x="706675" y="828684"/>
                    </a:lnTo>
                    <a:lnTo>
                      <a:pt x="697396" y="887562"/>
                    </a:lnTo>
                    <a:cubicBezTo>
                      <a:pt x="669826" y="971875"/>
                      <a:pt x="604687" y="1035909"/>
                      <a:pt x="524681" y="1054241"/>
                    </a:cubicBezTo>
                    <a:lnTo>
                      <a:pt x="519682" y="1054806"/>
                    </a:lnTo>
                    <a:lnTo>
                      <a:pt x="514683" y="1054241"/>
                    </a:lnTo>
                    <a:cubicBezTo>
                      <a:pt x="461345" y="1042019"/>
                      <a:pt x="414615" y="1009486"/>
                      <a:pt x="381220" y="964174"/>
                    </a:cubicBezTo>
                    <a:cubicBezTo>
                      <a:pt x="364522" y="941517"/>
                      <a:pt x="351158" y="915666"/>
                      <a:pt x="341969" y="887562"/>
                    </a:cubicBezTo>
                    <a:lnTo>
                      <a:pt x="332115" y="825043"/>
                    </a:lnTo>
                    <a:lnTo>
                      <a:pt x="253081" y="860050"/>
                    </a:lnTo>
                    <a:cubicBezTo>
                      <a:pt x="153119" y="891529"/>
                      <a:pt x="58987" y="883890"/>
                      <a:pt x="6756" y="83791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2" name="星: 12 pt 61">
                <a:extLst>
                  <a:ext uri="{FF2B5EF4-FFF2-40B4-BE49-F238E27FC236}">
                    <a16:creationId xmlns:a16="http://schemas.microsoft.com/office/drawing/2014/main" id="{417BF341-642E-4673-9B87-91F255DA788D}"/>
                  </a:ext>
                </a:extLst>
              </p:cNvPr>
              <p:cNvSpPr/>
              <p:nvPr/>
            </p:nvSpPr>
            <p:spPr>
              <a:xfrm rot="1565967">
                <a:off x="2437899" y="671611"/>
                <a:ext cx="298747" cy="362512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38E5CA5-87BD-4BE2-82F1-DE43A58867B7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3646D883-88EB-4B68-BAC7-4954CF43D414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C2442B4-A1B3-4759-8807-87F27DCB859A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436DEDF-97E4-4738-A689-92AE9B5213B8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E2A1D98-298B-4D0F-8EFC-E37E8BC394BA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67D2CBF-E371-46C9-8D9D-E77CCA7493CC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BA311C-503E-4960-9531-4B2E573DFDB7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C66C475-1717-4974-8D40-48347029D3D5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BA28459-7B1A-42DC-A7E8-4C978D83504B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8F457C1-455C-48AB-A3D8-702D229B229E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52BD6E17-167C-4A18-9043-23853A42DE48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026D128-BCA6-499F-9268-B4EB2071CF04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7CBC7B9-123F-4058-B9BC-A0DA2112579A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A40309F-C47D-46DE-975A-3C51D70CE25A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DFF43B0-F578-401B-BC8D-8B7C3B0E5637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52D0C03-C2EE-4DF1-9459-8221BAFA5350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95F0F7A-2E7E-4575-9059-40F9D02EF8B0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5B34D06-D272-43CB-9877-A5489B8CFD59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A2987BD-A434-4BCF-834A-39B971986D26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A25CD5A-E32A-4C02-BCF0-B85FFCD54F6B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4249C7D-418C-405B-AF66-805C007DD0E3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A1B786D-5279-4BA4-8B20-B92CE1522350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0AB5A16F-A4ED-4645-839B-1C81E6B5E3B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BC187F67-8963-4544-9E6C-75032899BF24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191E7C7A-8CA1-429E-A968-9896FF105489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9427730-9C24-413E-9F94-964382346926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8972DFB-C8DF-436B-BE96-B1C0CAAD2C22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7A55EB4-1A57-4935-95EB-04FA25CDFA9F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F17EF4-2929-4238-9E0E-1BA3E61B7D31}"/>
              </a:ext>
            </a:extLst>
          </p:cNvPr>
          <p:cNvGrpSpPr/>
          <p:nvPr/>
        </p:nvGrpSpPr>
        <p:grpSpPr>
          <a:xfrm>
            <a:off x="3777643" y="954586"/>
            <a:ext cx="2386174" cy="2385344"/>
            <a:chOff x="3777643" y="954586"/>
            <a:chExt cx="2386174" cy="2385344"/>
          </a:xfrm>
        </p:grpSpPr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52631FC4-52B5-4123-A577-9717C462A98C}"/>
                </a:ext>
              </a:extLst>
            </p:cNvPr>
            <p:cNvSpPr/>
            <p:nvPr/>
          </p:nvSpPr>
          <p:spPr>
            <a:xfrm>
              <a:off x="3778473" y="954586"/>
              <a:ext cx="2385344" cy="238534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12FA95F-F45C-4AB2-9E4A-3CC631F25567}"/>
                </a:ext>
              </a:extLst>
            </p:cNvPr>
            <p:cNvGrpSpPr/>
            <p:nvPr/>
          </p:nvGrpSpPr>
          <p:grpSpPr>
            <a:xfrm>
              <a:off x="3777643" y="1224952"/>
              <a:ext cx="2284082" cy="1883704"/>
              <a:chOff x="815104" y="2232696"/>
              <a:chExt cx="4269412" cy="352102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B315CDC-7C2A-4134-AB21-BCC1443DABBA}"/>
                  </a:ext>
                </a:extLst>
              </p:cNvPr>
              <p:cNvSpPr/>
              <p:nvPr/>
            </p:nvSpPr>
            <p:spPr>
              <a:xfrm rot="16200000" flipH="1">
                <a:off x="3332149" y="4648272"/>
                <a:ext cx="720676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20107 w 720676"/>
                  <a:gd name="connsiteY1" fmla="*/ 236412 h 958284"/>
                  <a:gd name="connsiteX2" fmla="*/ 477664 w 720676"/>
                  <a:gd name="connsiteY2" fmla="*/ 468124 h 958284"/>
                  <a:gd name="connsiteX3" fmla="*/ 464930 w 720676"/>
                  <a:gd name="connsiteY3" fmla="*/ 534769 h 958284"/>
                  <a:gd name="connsiteX4" fmla="*/ 458140 w 720676"/>
                  <a:gd name="connsiteY4" fmla="*/ 653432 h 958284"/>
                  <a:gd name="connsiteX5" fmla="*/ 544538 w 720676"/>
                  <a:gd name="connsiteY5" fmla="*/ 958284 h 958284"/>
                  <a:gd name="connsiteX6" fmla="*/ 522977 w 720676"/>
                  <a:gd name="connsiteY6" fmla="*/ 814219 h 958284"/>
                  <a:gd name="connsiteX7" fmla="*/ 522345 w 720676"/>
                  <a:gd name="connsiteY7" fmla="*/ 800581 h 958284"/>
                  <a:gd name="connsiteX8" fmla="*/ 526007 w 720676"/>
                  <a:gd name="connsiteY8" fmla="*/ 817908 h 958284"/>
                  <a:gd name="connsiteX9" fmla="*/ 632175 w 720676"/>
                  <a:gd name="connsiteY9" fmla="*/ 958239 h 958284"/>
                  <a:gd name="connsiteX10" fmla="*/ 632176 w 720676"/>
                  <a:gd name="connsiteY10" fmla="*/ 958239 h 958284"/>
                  <a:gd name="connsiteX11" fmla="*/ 576917 w 720676"/>
                  <a:gd name="connsiteY11" fmla="*/ 746956 h 958284"/>
                  <a:gd name="connsiteX12" fmla="*/ 564016 w 720676"/>
                  <a:gd name="connsiteY12" fmla="*/ 633675 h 958284"/>
                  <a:gd name="connsiteX13" fmla="*/ 568842 w 720676"/>
                  <a:gd name="connsiteY13" fmla="*/ 647441 h 958284"/>
                  <a:gd name="connsiteX14" fmla="*/ 720676 w 720676"/>
                  <a:gd name="connsiteY14" fmla="*/ 790158 h 958284"/>
                  <a:gd name="connsiteX15" fmla="*/ 605770 w 720676"/>
                  <a:gd name="connsiteY15" fmla="*/ 511053 h 958284"/>
                  <a:gd name="connsiteX16" fmla="*/ 575173 w 720676"/>
                  <a:gd name="connsiteY16" fmla="*/ 353650 h 958284"/>
                  <a:gd name="connsiteX17" fmla="*/ 570601 w 720676"/>
                  <a:gd name="connsiteY17" fmla="*/ 266744 h 958284"/>
                  <a:gd name="connsiteX18" fmla="*/ 576916 w 720676"/>
                  <a:gd name="connsiteY18" fmla="*/ 211284 h 958284"/>
                  <a:gd name="connsiteX19" fmla="*/ 632175 w 720676"/>
                  <a:gd name="connsiteY19" fmla="*/ 0 h 958284"/>
                  <a:gd name="connsiteX20" fmla="*/ 493829 w 720676"/>
                  <a:gd name="connsiteY20" fmla="*/ 292625 h 958284"/>
                  <a:gd name="connsiteX21" fmla="*/ 487607 w 720676"/>
                  <a:gd name="connsiteY21" fmla="*/ 390964 h 958284"/>
                  <a:gd name="connsiteX22" fmla="*/ 53236 w 720676"/>
                  <a:gd name="connsiteY22" fmla="*/ 170992 h 958284"/>
                  <a:gd name="connsiteX23" fmla="*/ 3962 w 720676"/>
                  <a:gd name="connsiteY23" fmla="*/ 187137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4751" y="224035"/>
                      <a:pt x="11075" y="231838"/>
                      <a:pt x="20107" y="236412"/>
                    </a:cubicBezTo>
                    <a:lnTo>
                      <a:pt x="477664" y="468124"/>
                    </a:lnTo>
                    <a:lnTo>
                      <a:pt x="464930" y="534769"/>
                    </a:lnTo>
                    <a:cubicBezTo>
                      <a:pt x="460558" y="571241"/>
                      <a:pt x="458140" y="611340"/>
                      <a:pt x="458140" y="653432"/>
                    </a:cubicBezTo>
                    <a:cubicBezTo>
                      <a:pt x="458140" y="821797"/>
                      <a:pt x="496822" y="958284"/>
                      <a:pt x="544538" y="958284"/>
                    </a:cubicBezTo>
                    <a:cubicBezTo>
                      <a:pt x="535128" y="914407"/>
                      <a:pt x="527876" y="865706"/>
                      <a:pt x="522977" y="814219"/>
                    </a:cubicBezTo>
                    <a:lnTo>
                      <a:pt x="522345" y="800581"/>
                    </a:lnTo>
                    <a:lnTo>
                      <a:pt x="526007" y="817908"/>
                    </a:lnTo>
                    <a:cubicBezTo>
                      <a:pt x="553177" y="904613"/>
                      <a:pt x="590714" y="958239"/>
                      <a:pt x="632175" y="958239"/>
                    </a:cubicBezTo>
                    <a:lnTo>
                      <a:pt x="632176" y="958239"/>
                    </a:lnTo>
                    <a:cubicBezTo>
                      <a:pt x="608546" y="901687"/>
                      <a:pt x="589777" y="829034"/>
                      <a:pt x="576917" y="746956"/>
                    </a:cubicBezTo>
                    <a:lnTo>
                      <a:pt x="564016" y="633675"/>
                    </a:lnTo>
                    <a:lnTo>
                      <a:pt x="568842" y="647441"/>
                    </a:lnTo>
                    <a:cubicBezTo>
                      <a:pt x="613652" y="746403"/>
                      <a:pt x="673462" y="806202"/>
                      <a:pt x="720676" y="790158"/>
                    </a:cubicBezTo>
                    <a:cubicBezTo>
                      <a:pt x="673784" y="714508"/>
                      <a:pt x="633437" y="616505"/>
                      <a:pt x="605770" y="511053"/>
                    </a:cubicBezTo>
                    <a:cubicBezTo>
                      <a:pt x="591938" y="458326"/>
                      <a:pt x="581653" y="405180"/>
                      <a:pt x="575173" y="353650"/>
                    </a:cubicBezTo>
                    <a:lnTo>
                      <a:pt x="570601" y="266744"/>
                    </a:lnTo>
                    <a:lnTo>
                      <a:pt x="576916" y="211284"/>
                    </a:lnTo>
                    <a:cubicBezTo>
                      <a:pt x="589777" y="129205"/>
                      <a:pt x="608545" y="56553"/>
                      <a:pt x="632175" y="0"/>
                    </a:cubicBezTo>
                    <a:cubicBezTo>
                      <a:pt x="569983" y="0"/>
                      <a:pt x="516622" y="120661"/>
                      <a:pt x="493829" y="292625"/>
                    </a:cubicBezTo>
                    <a:lnTo>
                      <a:pt x="487607" y="390964"/>
                    </a:lnTo>
                    <a:lnTo>
                      <a:pt x="53236" y="170992"/>
                    </a:lnTo>
                    <a:cubicBezTo>
                      <a:pt x="35171" y="161843"/>
                      <a:pt x="13111" y="169072"/>
                      <a:pt x="3962" y="187137"/>
                    </a:cubicBezTo>
                    <a:cubicBezTo>
                      <a:pt x="-612" y="196170"/>
                      <a:pt x="-1092" y="206202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47CAD05-683B-41D4-9DF9-1EE2E3B5829B}"/>
                  </a:ext>
                </a:extLst>
              </p:cNvPr>
              <p:cNvSpPr/>
              <p:nvPr/>
            </p:nvSpPr>
            <p:spPr>
              <a:xfrm rot="16200000" flipH="1">
                <a:off x="3165246" y="4914242"/>
                <a:ext cx="720676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20107 w 720676"/>
                  <a:gd name="connsiteY1" fmla="*/ 236412 h 958284"/>
                  <a:gd name="connsiteX2" fmla="*/ 477664 w 720676"/>
                  <a:gd name="connsiteY2" fmla="*/ 468124 h 958284"/>
                  <a:gd name="connsiteX3" fmla="*/ 464930 w 720676"/>
                  <a:gd name="connsiteY3" fmla="*/ 534770 h 958284"/>
                  <a:gd name="connsiteX4" fmla="*/ 458140 w 720676"/>
                  <a:gd name="connsiteY4" fmla="*/ 653432 h 958284"/>
                  <a:gd name="connsiteX5" fmla="*/ 544538 w 720676"/>
                  <a:gd name="connsiteY5" fmla="*/ 958284 h 958284"/>
                  <a:gd name="connsiteX6" fmla="*/ 522977 w 720676"/>
                  <a:gd name="connsiteY6" fmla="*/ 814219 h 958284"/>
                  <a:gd name="connsiteX7" fmla="*/ 522345 w 720676"/>
                  <a:gd name="connsiteY7" fmla="*/ 800581 h 958284"/>
                  <a:gd name="connsiteX8" fmla="*/ 526007 w 720676"/>
                  <a:gd name="connsiteY8" fmla="*/ 817908 h 958284"/>
                  <a:gd name="connsiteX9" fmla="*/ 632175 w 720676"/>
                  <a:gd name="connsiteY9" fmla="*/ 958239 h 958284"/>
                  <a:gd name="connsiteX10" fmla="*/ 632176 w 720676"/>
                  <a:gd name="connsiteY10" fmla="*/ 958239 h 958284"/>
                  <a:gd name="connsiteX11" fmla="*/ 576917 w 720676"/>
                  <a:gd name="connsiteY11" fmla="*/ 746956 h 958284"/>
                  <a:gd name="connsiteX12" fmla="*/ 564016 w 720676"/>
                  <a:gd name="connsiteY12" fmla="*/ 633675 h 958284"/>
                  <a:gd name="connsiteX13" fmla="*/ 568842 w 720676"/>
                  <a:gd name="connsiteY13" fmla="*/ 647441 h 958284"/>
                  <a:gd name="connsiteX14" fmla="*/ 720676 w 720676"/>
                  <a:gd name="connsiteY14" fmla="*/ 790158 h 958284"/>
                  <a:gd name="connsiteX15" fmla="*/ 605770 w 720676"/>
                  <a:gd name="connsiteY15" fmla="*/ 511053 h 958284"/>
                  <a:gd name="connsiteX16" fmla="*/ 575173 w 720676"/>
                  <a:gd name="connsiteY16" fmla="*/ 353650 h 958284"/>
                  <a:gd name="connsiteX17" fmla="*/ 570601 w 720676"/>
                  <a:gd name="connsiteY17" fmla="*/ 266744 h 958284"/>
                  <a:gd name="connsiteX18" fmla="*/ 576916 w 720676"/>
                  <a:gd name="connsiteY18" fmla="*/ 211284 h 958284"/>
                  <a:gd name="connsiteX19" fmla="*/ 632175 w 720676"/>
                  <a:gd name="connsiteY19" fmla="*/ 0 h 958284"/>
                  <a:gd name="connsiteX20" fmla="*/ 493829 w 720676"/>
                  <a:gd name="connsiteY20" fmla="*/ 292625 h 958284"/>
                  <a:gd name="connsiteX21" fmla="*/ 487607 w 720676"/>
                  <a:gd name="connsiteY21" fmla="*/ 390964 h 958284"/>
                  <a:gd name="connsiteX22" fmla="*/ 53236 w 720676"/>
                  <a:gd name="connsiteY22" fmla="*/ 170992 h 958284"/>
                  <a:gd name="connsiteX23" fmla="*/ 3962 w 720676"/>
                  <a:gd name="connsiteY23" fmla="*/ 187137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4751" y="224035"/>
                      <a:pt x="11075" y="231838"/>
                      <a:pt x="20107" y="236412"/>
                    </a:cubicBezTo>
                    <a:lnTo>
                      <a:pt x="477664" y="468124"/>
                    </a:lnTo>
                    <a:lnTo>
                      <a:pt x="464930" y="534770"/>
                    </a:lnTo>
                    <a:cubicBezTo>
                      <a:pt x="460558" y="571242"/>
                      <a:pt x="458140" y="611340"/>
                      <a:pt x="458140" y="653432"/>
                    </a:cubicBezTo>
                    <a:cubicBezTo>
                      <a:pt x="458140" y="821797"/>
                      <a:pt x="496822" y="958284"/>
                      <a:pt x="544538" y="958284"/>
                    </a:cubicBezTo>
                    <a:cubicBezTo>
                      <a:pt x="535128" y="914407"/>
                      <a:pt x="527876" y="865706"/>
                      <a:pt x="522977" y="814219"/>
                    </a:cubicBezTo>
                    <a:lnTo>
                      <a:pt x="522345" y="800581"/>
                    </a:lnTo>
                    <a:lnTo>
                      <a:pt x="526007" y="817908"/>
                    </a:lnTo>
                    <a:cubicBezTo>
                      <a:pt x="553177" y="904613"/>
                      <a:pt x="590714" y="958239"/>
                      <a:pt x="632175" y="958239"/>
                    </a:cubicBezTo>
                    <a:lnTo>
                      <a:pt x="632176" y="958239"/>
                    </a:lnTo>
                    <a:cubicBezTo>
                      <a:pt x="608546" y="901687"/>
                      <a:pt x="589777" y="829034"/>
                      <a:pt x="576917" y="746956"/>
                    </a:cubicBezTo>
                    <a:lnTo>
                      <a:pt x="564016" y="633675"/>
                    </a:lnTo>
                    <a:lnTo>
                      <a:pt x="568842" y="647441"/>
                    </a:lnTo>
                    <a:cubicBezTo>
                      <a:pt x="613652" y="746403"/>
                      <a:pt x="673462" y="806202"/>
                      <a:pt x="720676" y="790158"/>
                    </a:cubicBezTo>
                    <a:cubicBezTo>
                      <a:pt x="673784" y="714508"/>
                      <a:pt x="633437" y="616505"/>
                      <a:pt x="605770" y="511053"/>
                    </a:cubicBezTo>
                    <a:cubicBezTo>
                      <a:pt x="591938" y="458326"/>
                      <a:pt x="581653" y="405180"/>
                      <a:pt x="575173" y="353650"/>
                    </a:cubicBezTo>
                    <a:lnTo>
                      <a:pt x="570601" y="266744"/>
                    </a:lnTo>
                    <a:lnTo>
                      <a:pt x="576916" y="211284"/>
                    </a:lnTo>
                    <a:cubicBezTo>
                      <a:pt x="589777" y="129205"/>
                      <a:pt x="608545" y="56553"/>
                      <a:pt x="632175" y="0"/>
                    </a:cubicBezTo>
                    <a:cubicBezTo>
                      <a:pt x="569983" y="0"/>
                      <a:pt x="516622" y="120661"/>
                      <a:pt x="493829" y="292625"/>
                    </a:cubicBezTo>
                    <a:lnTo>
                      <a:pt x="487607" y="390964"/>
                    </a:lnTo>
                    <a:lnTo>
                      <a:pt x="53236" y="170992"/>
                    </a:lnTo>
                    <a:cubicBezTo>
                      <a:pt x="35171" y="161843"/>
                      <a:pt x="13111" y="169072"/>
                      <a:pt x="3962" y="187137"/>
                    </a:cubicBezTo>
                    <a:cubicBezTo>
                      <a:pt x="-612" y="196170"/>
                      <a:pt x="-1092" y="206202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480505A-FB43-4DB3-A2D1-9C536414C8E0}"/>
                  </a:ext>
                </a:extLst>
              </p:cNvPr>
              <p:cNvSpPr/>
              <p:nvPr/>
            </p:nvSpPr>
            <p:spPr>
              <a:xfrm flipH="1">
                <a:off x="1023123" y="2232696"/>
                <a:ext cx="3569265" cy="2894718"/>
              </a:xfrm>
              <a:custGeom>
                <a:avLst/>
                <a:gdLst>
                  <a:gd name="connsiteX0" fmla="*/ 642525 w 3569265"/>
                  <a:gd name="connsiteY0" fmla="*/ 0 h 2894718"/>
                  <a:gd name="connsiteX1" fmla="*/ 0 w 3569265"/>
                  <a:gd name="connsiteY1" fmla="*/ 642525 h 2894718"/>
                  <a:gd name="connsiteX2" fmla="*/ 283283 w 3569265"/>
                  <a:gd name="connsiteY2" fmla="*/ 1175316 h 2894718"/>
                  <a:gd name="connsiteX3" fmla="*/ 313095 w 3569265"/>
                  <a:gd name="connsiteY3" fmla="*/ 1191497 h 2894718"/>
                  <a:gd name="connsiteX4" fmla="*/ 313132 w 3569265"/>
                  <a:gd name="connsiteY4" fmla="*/ 1191556 h 2894718"/>
                  <a:gd name="connsiteX5" fmla="*/ 305150 w 3569265"/>
                  <a:gd name="connsiteY5" fmla="*/ 1313196 h 2894718"/>
                  <a:gd name="connsiteX6" fmla="*/ 390597 w 3569265"/>
                  <a:gd name="connsiteY6" fmla="*/ 1832807 h 2894718"/>
                  <a:gd name="connsiteX7" fmla="*/ 619573 w 3569265"/>
                  <a:gd name="connsiteY7" fmla="*/ 2307009 h 2894718"/>
                  <a:gd name="connsiteX8" fmla="*/ 642078 w 3569265"/>
                  <a:gd name="connsiteY8" fmla="*/ 2334933 h 2894718"/>
                  <a:gd name="connsiteX9" fmla="*/ 653161 w 3569265"/>
                  <a:gd name="connsiteY9" fmla="*/ 2352713 h 2894718"/>
                  <a:gd name="connsiteX10" fmla="*/ 703953 w 3569265"/>
                  <a:gd name="connsiteY10" fmla="*/ 2411706 h 2894718"/>
                  <a:gd name="connsiteX11" fmla="*/ 712497 w 3569265"/>
                  <a:gd name="connsiteY11" fmla="*/ 2422307 h 2894718"/>
                  <a:gd name="connsiteX12" fmla="*/ 715309 w 3569265"/>
                  <a:gd name="connsiteY12" fmla="*/ 2424896 h 2894718"/>
                  <a:gd name="connsiteX13" fmla="*/ 742161 w 3569265"/>
                  <a:gd name="connsiteY13" fmla="*/ 2456083 h 2894718"/>
                  <a:gd name="connsiteX14" fmla="*/ 1113156 w 3569265"/>
                  <a:gd name="connsiteY14" fmla="*/ 2702621 h 2894718"/>
                  <a:gd name="connsiteX15" fmla="*/ 1154391 w 3569265"/>
                  <a:gd name="connsiteY15" fmla="*/ 2716790 h 2894718"/>
                  <a:gd name="connsiteX16" fmla="*/ 1151789 w 3569265"/>
                  <a:gd name="connsiteY16" fmla="*/ 2735066 h 2894718"/>
                  <a:gd name="connsiteX17" fmla="*/ 1300714 w 3569265"/>
                  <a:gd name="connsiteY17" fmla="*/ 2882120 h 2894718"/>
                  <a:gd name="connsiteX18" fmla="*/ 1517308 w 3569265"/>
                  <a:gd name="connsiteY18" fmla="*/ 2821474 h 2894718"/>
                  <a:gd name="connsiteX19" fmla="*/ 1520181 w 3569265"/>
                  <a:gd name="connsiteY19" fmla="*/ 2801302 h 2894718"/>
                  <a:gd name="connsiteX20" fmla="*/ 1671008 w 3569265"/>
                  <a:gd name="connsiteY20" fmla="*/ 2807040 h 2894718"/>
                  <a:gd name="connsiteX21" fmla="*/ 2419037 w 3569265"/>
                  <a:gd name="connsiteY21" fmla="*/ 2323425 h 2894718"/>
                  <a:gd name="connsiteX22" fmla="*/ 2432501 w 3569265"/>
                  <a:gd name="connsiteY22" fmla="*/ 2239441 h 2894718"/>
                  <a:gd name="connsiteX23" fmla="*/ 2475195 w 3569265"/>
                  <a:gd name="connsiteY23" fmla="*/ 2262201 h 2894718"/>
                  <a:gd name="connsiteX24" fmla="*/ 3567380 w 3569265"/>
                  <a:gd name="connsiteY24" fmla="*/ 2730972 h 2894718"/>
                  <a:gd name="connsiteX25" fmla="*/ 2181956 w 3569265"/>
                  <a:gd name="connsiteY25" fmla="*/ 1659727 h 2894718"/>
                  <a:gd name="connsiteX26" fmla="*/ 2173897 w 3569265"/>
                  <a:gd name="connsiteY26" fmla="*/ 1655946 h 2894718"/>
                  <a:gd name="connsiteX27" fmla="*/ 2122897 w 3569265"/>
                  <a:gd name="connsiteY27" fmla="*/ 1609163 h 2894718"/>
                  <a:gd name="connsiteX28" fmla="*/ 2013032 w 3569265"/>
                  <a:gd name="connsiteY28" fmla="*/ 1530587 h 2894718"/>
                  <a:gd name="connsiteX29" fmla="*/ 1878210 w 3569265"/>
                  <a:gd name="connsiteY29" fmla="*/ 1459440 h 2894718"/>
                  <a:gd name="connsiteX30" fmla="*/ 1879852 w 3569265"/>
                  <a:gd name="connsiteY30" fmla="*/ 1458464 h 2894718"/>
                  <a:gd name="connsiteX31" fmla="*/ 1879852 w 3569265"/>
                  <a:gd name="connsiteY31" fmla="*/ 1458463 h 2894718"/>
                  <a:gd name="connsiteX32" fmla="*/ 1312653 w 3569265"/>
                  <a:gd name="connsiteY32" fmla="*/ 793143 h 2894718"/>
                  <a:gd name="connsiteX33" fmla="*/ 1283088 w 3569265"/>
                  <a:gd name="connsiteY33" fmla="*/ 668440 h 2894718"/>
                  <a:gd name="connsiteX34" fmla="*/ 1285049 w 3569265"/>
                  <a:gd name="connsiteY34" fmla="*/ 642525 h 2894718"/>
                  <a:gd name="connsiteX35" fmla="*/ 642525 w 3569265"/>
                  <a:gd name="connsiteY35" fmla="*/ 0 h 289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569265" h="2894718">
                    <a:moveTo>
                      <a:pt x="642525" y="0"/>
                    </a:moveTo>
                    <a:cubicBezTo>
                      <a:pt x="287668" y="0"/>
                      <a:pt x="0" y="287668"/>
                      <a:pt x="0" y="642525"/>
                    </a:cubicBezTo>
                    <a:cubicBezTo>
                      <a:pt x="0" y="864310"/>
                      <a:pt x="112371" y="1059850"/>
                      <a:pt x="283283" y="1175316"/>
                    </a:cubicBezTo>
                    <a:lnTo>
                      <a:pt x="313095" y="1191497"/>
                    </a:lnTo>
                    <a:lnTo>
                      <a:pt x="313132" y="1191556"/>
                    </a:lnTo>
                    <a:lnTo>
                      <a:pt x="305150" y="1313196"/>
                    </a:lnTo>
                    <a:cubicBezTo>
                      <a:pt x="304719" y="1469375"/>
                      <a:pt x="332363" y="1648742"/>
                      <a:pt x="390597" y="1832807"/>
                    </a:cubicBezTo>
                    <a:cubicBezTo>
                      <a:pt x="448832" y="2016872"/>
                      <a:pt x="529388" y="2179498"/>
                      <a:pt x="619573" y="2307009"/>
                    </a:cubicBezTo>
                    <a:lnTo>
                      <a:pt x="642078" y="2334933"/>
                    </a:lnTo>
                    <a:lnTo>
                      <a:pt x="653161" y="2352713"/>
                    </a:lnTo>
                    <a:lnTo>
                      <a:pt x="703953" y="2411706"/>
                    </a:lnTo>
                    <a:lnTo>
                      <a:pt x="712497" y="2422307"/>
                    </a:lnTo>
                    <a:lnTo>
                      <a:pt x="715309" y="2424896"/>
                    </a:lnTo>
                    <a:lnTo>
                      <a:pt x="742161" y="2456083"/>
                    </a:lnTo>
                    <a:cubicBezTo>
                      <a:pt x="840670" y="2555206"/>
                      <a:pt x="966863" y="2640534"/>
                      <a:pt x="1113156" y="2702621"/>
                    </a:cubicBezTo>
                    <a:lnTo>
                      <a:pt x="1154391" y="2716790"/>
                    </a:lnTo>
                    <a:lnTo>
                      <a:pt x="1151789" y="2735066"/>
                    </a:lnTo>
                    <a:cubicBezTo>
                      <a:pt x="1152454" y="2793149"/>
                      <a:pt x="1213240" y="2855315"/>
                      <a:pt x="1300714" y="2882120"/>
                    </a:cubicBezTo>
                    <a:cubicBezTo>
                      <a:pt x="1400685" y="2912754"/>
                      <a:pt x="1497657" y="2885602"/>
                      <a:pt x="1517308" y="2821474"/>
                    </a:cubicBezTo>
                    <a:lnTo>
                      <a:pt x="1520181" y="2801302"/>
                    </a:lnTo>
                    <a:lnTo>
                      <a:pt x="1671008" y="2807040"/>
                    </a:lnTo>
                    <a:cubicBezTo>
                      <a:pt x="2038272" y="2792747"/>
                      <a:pt x="2342160" y="2610333"/>
                      <a:pt x="2419037" y="2323425"/>
                    </a:cubicBezTo>
                    <a:lnTo>
                      <a:pt x="2432501" y="2239441"/>
                    </a:lnTo>
                    <a:lnTo>
                      <a:pt x="2475195" y="2262201"/>
                    </a:lnTo>
                    <a:cubicBezTo>
                      <a:pt x="2931352" y="2502755"/>
                      <a:pt x="3529611" y="2792026"/>
                      <a:pt x="3567380" y="2730972"/>
                    </a:cubicBezTo>
                    <a:cubicBezTo>
                      <a:pt x="3624033" y="2639391"/>
                      <a:pt x="2386765" y="1774201"/>
                      <a:pt x="2181956" y="1659727"/>
                    </a:cubicBezTo>
                    <a:lnTo>
                      <a:pt x="2173897" y="1655946"/>
                    </a:lnTo>
                    <a:lnTo>
                      <a:pt x="2122897" y="1609163"/>
                    </a:lnTo>
                    <a:cubicBezTo>
                      <a:pt x="2088589" y="1581369"/>
                      <a:pt x="2051896" y="1555088"/>
                      <a:pt x="2013032" y="1530587"/>
                    </a:cubicBezTo>
                    <a:lnTo>
                      <a:pt x="1878210" y="1459440"/>
                    </a:lnTo>
                    <a:lnTo>
                      <a:pt x="1879852" y="1458464"/>
                    </a:lnTo>
                    <a:lnTo>
                      <a:pt x="1879852" y="1458463"/>
                    </a:lnTo>
                    <a:cubicBezTo>
                      <a:pt x="1601006" y="1322134"/>
                      <a:pt x="1399951" y="1084444"/>
                      <a:pt x="1312653" y="793143"/>
                    </a:cubicBezTo>
                    <a:lnTo>
                      <a:pt x="1283088" y="668440"/>
                    </a:lnTo>
                    <a:lnTo>
                      <a:pt x="1285049" y="642525"/>
                    </a:lnTo>
                    <a:cubicBezTo>
                      <a:pt x="1285049" y="287668"/>
                      <a:pt x="997381" y="0"/>
                      <a:pt x="642525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tx1">
                      <a:lumMod val="85000"/>
                      <a:lumOff val="1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15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F9CB91D-1F33-454E-9BCE-826D2724C85F}"/>
                  </a:ext>
                </a:extLst>
              </p:cNvPr>
              <p:cNvGrpSpPr/>
              <p:nvPr/>
            </p:nvGrpSpPr>
            <p:grpSpPr>
              <a:xfrm rot="20716428" flipH="1">
                <a:off x="4474440" y="2760045"/>
                <a:ext cx="610076" cy="310889"/>
                <a:chOff x="4428037" y="3745958"/>
                <a:chExt cx="714091" cy="44083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37" name="楕円 4">
                  <a:extLst>
                    <a:ext uri="{FF2B5EF4-FFF2-40B4-BE49-F238E27FC236}">
                      <a16:creationId xmlns:a16="http://schemas.microsoft.com/office/drawing/2014/main" id="{13CDA157-4384-4BBF-A184-3056D85331D6}"/>
                    </a:ext>
                  </a:extLst>
                </p:cNvPr>
                <p:cNvSpPr/>
                <p:nvPr/>
              </p:nvSpPr>
              <p:spPr>
                <a:xfrm rot="20716428" flipV="1">
                  <a:off x="4582193" y="3943952"/>
                  <a:ext cx="559935" cy="242843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  <a:gd name="connsiteX0" fmla="*/ 212 w 797795"/>
                    <a:gd name="connsiteY0" fmla="*/ 358120 h 375407"/>
                    <a:gd name="connsiteX1" fmla="*/ 708970 w 797795"/>
                    <a:gd name="connsiteY1" fmla="*/ 405 h 375407"/>
                    <a:gd name="connsiteX2" fmla="*/ 787258 w 797795"/>
                    <a:gd name="connsiteY2" fmla="*/ 289540 h 375407"/>
                    <a:gd name="connsiteX3" fmla="*/ 212 w 797795"/>
                    <a:gd name="connsiteY3" fmla="*/ 358120 h 375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7795" h="375407">
                      <a:moveTo>
                        <a:pt x="212" y="358120"/>
                      </a:moveTo>
                      <a:cubicBezTo>
                        <a:pt x="-12836" y="309931"/>
                        <a:pt x="577796" y="11835"/>
                        <a:pt x="708970" y="405"/>
                      </a:cubicBezTo>
                      <a:cubicBezTo>
                        <a:pt x="840144" y="-11025"/>
                        <a:pt x="787258" y="222431"/>
                        <a:pt x="787258" y="289540"/>
                      </a:cubicBezTo>
                      <a:cubicBezTo>
                        <a:pt x="689286" y="344082"/>
                        <a:pt x="13260" y="406309"/>
                        <a:pt x="212" y="35812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4">
                  <a:extLst>
                    <a:ext uri="{FF2B5EF4-FFF2-40B4-BE49-F238E27FC236}">
                      <a16:creationId xmlns:a16="http://schemas.microsoft.com/office/drawing/2014/main" id="{2321BD64-DFD3-46A9-B570-E00BF9463DB7}"/>
                    </a:ext>
                  </a:extLst>
                </p:cNvPr>
                <p:cNvSpPr/>
                <p:nvPr/>
              </p:nvSpPr>
              <p:spPr>
                <a:xfrm>
                  <a:off x="4428037" y="3745958"/>
                  <a:ext cx="713510" cy="315454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7046" h="342860">
                      <a:moveTo>
                        <a:pt x="0" y="327715"/>
                      </a:moveTo>
                      <a:cubicBezTo>
                        <a:pt x="24130" y="270701"/>
                        <a:pt x="456659" y="11894"/>
                        <a:pt x="587833" y="464"/>
                      </a:cubicBezTo>
                      <a:cubicBezTo>
                        <a:pt x="719007" y="-10966"/>
                        <a:pt x="787046" y="192026"/>
                        <a:pt x="787046" y="259135"/>
                      </a:cubicBezTo>
                      <a:cubicBezTo>
                        <a:pt x="689074" y="313677"/>
                        <a:pt x="33202" y="370827"/>
                        <a:pt x="0" y="32771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二等辺三角形 125">
                <a:extLst>
                  <a:ext uri="{FF2B5EF4-FFF2-40B4-BE49-F238E27FC236}">
                    <a16:creationId xmlns:a16="http://schemas.microsoft.com/office/drawing/2014/main" id="{0A577D13-C228-42DA-8DF4-C9D3474B1DAE}"/>
                  </a:ext>
                </a:extLst>
              </p:cNvPr>
              <p:cNvSpPr/>
              <p:nvPr/>
            </p:nvSpPr>
            <p:spPr>
              <a:xfrm rot="14240710" flipH="1">
                <a:off x="1634986" y="3421104"/>
                <a:ext cx="329559" cy="196932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40000">
                    <a:schemeClr val="accent2">
                      <a:lumMod val="50000"/>
                    </a:schemeClr>
                  </a:gs>
                </a:gsLst>
                <a:lin ang="10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941D2D26-0D63-4577-B95B-A94C88CBBF2F}"/>
                  </a:ext>
                </a:extLst>
              </p:cNvPr>
              <p:cNvSpPr/>
              <p:nvPr/>
            </p:nvSpPr>
            <p:spPr>
              <a:xfrm rot="5551690">
                <a:off x="3847051" y="1981865"/>
                <a:ext cx="237755" cy="1050321"/>
              </a:xfrm>
              <a:prstGeom prst="moon">
                <a:avLst>
                  <a:gd name="adj" fmla="val 6918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BF780B7-13D6-4061-890A-F836DFE98FEE}"/>
                  </a:ext>
                </a:extLst>
              </p:cNvPr>
              <p:cNvSpPr/>
              <p:nvPr/>
            </p:nvSpPr>
            <p:spPr>
              <a:xfrm flipH="1">
                <a:off x="3463702" y="2712535"/>
                <a:ext cx="1128686" cy="1253768"/>
              </a:xfrm>
              <a:custGeom>
                <a:avLst/>
                <a:gdLst>
                  <a:gd name="connsiteX0" fmla="*/ 533770 w 1128686"/>
                  <a:gd name="connsiteY0" fmla="*/ 88 h 1253768"/>
                  <a:gd name="connsiteX1" fmla="*/ 99763 w 1128686"/>
                  <a:gd name="connsiteY1" fmla="*/ 29692 h 1253768"/>
                  <a:gd name="connsiteX2" fmla="*/ 11946 w 1128686"/>
                  <a:gd name="connsiteY2" fmla="*/ 44183 h 1253768"/>
                  <a:gd name="connsiteX3" fmla="*/ 0 w 1128686"/>
                  <a:gd name="connsiteY3" fmla="*/ 162686 h 1253768"/>
                  <a:gd name="connsiteX4" fmla="*/ 283283 w 1128686"/>
                  <a:gd name="connsiteY4" fmla="*/ 695477 h 1253768"/>
                  <a:gd name="connsiteX5" fmla="*/ 313095 w 1128686"/>
                  <a:gd name="connsiteY5" fmla="*/ 711658 h 1253768"/>
                  <a:gd name="connsiteX6" fmla="*/ 313132 w 1128686"/>
                  <a:gd name="connsiteY6" fmla="*/ 711717 h 1253768"/>
                  <a:gd name="connsiteX7" fmla="*/ 305150 w 1128686"/>
                  <a:gd name="connsiteY7" fmla="*/ 833357 h 1253768"/>
                  <a:gd name="connsiteX8" fmla="*/ 352618 w 1128686"/>
                  <a:gd name="connsiteY8" fmla="*/ 1216089 h 1253768"/>
                  <a:gd name="connsiteX9" fmla="*/ 363073 w 1128686"/>
                  <a:gd name="connsiteY9" fmla="*/ 1253768 h 1253768"/>
                  <a:gd name="connsiteX10" fmla="*/ 409631 w 1128686"/>
                  <a:gd name="connsiteY10" fmla="*/ 1219904 h 1253768"/>
                  <a:gd name="connsiteX11" fmla="*/ 1097948 w 1128686"/>
                  <a:gd name="connsiteY11" fmla="*/ 467339 h 1253768"/>
                  <a:gd name="connsiteX12" fmla="*/ 1128686 w 1128686"/>
                  <a:gd name="connsiteY12" fmla="*/ 385063 h 1253768"/>
                  <a:gd name="connsiteX13" fmla="*/ 1032465 w 1128686"/>
                  <a:gd name="connsiteY13" fmla="*/ 362543 h 1253768"/>
                  <a:gd name="connsiteX14" fmla="*/ 766877 w 1128686"/>
                  <a:gd name="connsiteY14" fmla="*/ 163498 h 1253768"/>
                  <a:gd name="connsiteX15" fmla="*/ 765865 w 1128686"/>
                  <a:gd name="connsiteY15" fmla="*/ 139117 h 1253768"/>
                  <a:gd name="connsiteX16" fmla="*/ 762370 w 1128686"/>
                  <a:gd name="connsiteY16" fmla="*/ 104325 h 1253768"/>
                  <a:gd name="connsiteX17" fmla="*/ 778177 w 1128686"/>
                  <a:gd name="connsiteY17" fmla="*/ 17977 h 1253768"/>
                  <a:gd name="connsiteX18" fmla="*/ 765310 w 1128686"/>
                  <a:gd name="connsiteY18" fmla="*/ 15659 h 1253768"/>
                  <a:gd name="connsiteX19" fmla="*/ 533770 w 1128686"/>
                  <a:gd name="connsiteY19" fmla="*/ 88 h 1253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28686" h="1253768">
                    <a:moveTo>
                      <a:pt x="533770" y="88"/>
                    </a:moveTo>
                    <a:cubicBezTo>
                      <a:pt x="402901" y="-1036"/>
                      <a:pt x="256395" y="8721"/>
                      <a:pt x="99763" y="29692"/>
                    </a:cubicBezTo>
                    <a:lnTo>
                      <a:pt x="11946" y="44183"/>
                    </a:lnTo>
                    <a:lnTo>
                      <a:pt x="0" y="162686"/>
                    </a:lnTo>
                    <a:cubicBezTo>
                      <a:pt x="0" y="384471"/>
                      <a:pt x="112371" y="580011"/>
                      <a:pt x="283283" y="695477"/>
                    </a:cubicBezTo>
                    <a:lnTo>
                      <a:pt x="313095" y="711658"/>
                    </a:lnTo>
                    <a:lnTo>
                      <a:pt x="313132" y="711717"/>
                    </a:lnTo>
                    <a:lnTo>
                      <a:pt x="305150" y="833357"/>
                    </a:lnTo>
                    <a:cubicBezTo>
                      <a:pt x="304827" y="950491"/>
                      <a:pt x="320296" y="1080669"/>
                      <a:pt x="352618" y="1216089"/>
                    </a:cubicBezTo>
                    <a:lnTo>
                      <a:pt x="363073" y="1253768"/>
                    </a:lnTo>
                    <a:lnTo>
                      <a:pt x="409631" y="1219904"/>
                    </a:lnTo>
                    <a:cubicBezTo>
                      <a:pt x="748612" y="955724"/>
                      <a:pt x="997342" y="680229"/>
                      <a:pt x="1097948" y="467339"/>
                    </a:cubicBezTo>
                    <a:lnTo>
                      <a:pt x="1128686" y="385063"/>
                    </a:lnTo>
                    <a:lnTo>
                      <a:pt x="1032465" y="362543"/>
                    </a:lnTo>
                    <a:cubicBezTo>
                      <a:pt x="880879" y="319645"/>
                      <a:pt x="784759" y="252442"/>
                      <a:pt x="766877" y="163498"/>
                    </a:cubicBezTo>
                    <a:lnTo>
                      <a:pt x="765865" y="139117"/>
                    </a:lnTo>
                    <a:lnTo>
                      <a:pt x="762370" y="104325"/>
                    </a:lnTo>
                    <a:lnTo>
                      <a:pt x="778177" y="17977"/>
                    </a:lnTo>
                    <a:lnTo>
                      <a:pt x="765310" y="15659"/>
                    </a:lnTo>
                    <a:cubicBezTo>
                      <a:pt x="695569" y="6031"/>
                      <a:pt x="617901" y="811"/>
                      <a:pt x="533770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DE274C53-9E0D-4C98-85E9-D9233C9D461C}"/>
                  </a:ext>
                </a:extLst>
              </p:cNvPr>
              <p:cNvSpPr/>
              <p:nvPr/>
            </p:nvSpPr>
            <p:spPr>
              <a:xfrm flipH="1">
                <a:off x="3998711" y="2540019"/>
                <a:ext cx="305565" cy="30556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9B2CD450-8E57-4879-8E7F-990A5F053E53}"/>
                  </a:ext>
                </a:extLst>
              </p:cNvPr>
              <p:cNvSpPr/>
              <p:nvPr/>
            </p:nvSpPr>
            <p:spPr>
              <a:xfrm flipH="1">
                <a:off x="4037386" y="2575082"/>
                <a:ext cx="234576" cy="23457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9ECB985B-6FCF-47E3-B31F-BE56F9610640}"/>
                  </a:ext>
                </a:extLst>
              </p:cNvPr>
              <p:cNvSpPr/>
              <p:nvPr/>
            </p:nvSpPr>
            <p:spPr>
              <a:xfrm flipH="1">
                <a:off x="4142161" y="2608419"/>
                <a:ext cx="92533" cy="92533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574F69E5-725D-497C-AE4C-2FA5F52DBA8A}"/>
                  </a:ext>
                </a:extLst>
              </p:cNvPr>
              <p:cNvSpPr/>
              <p:nvPr/>
            </p:nvSpPr>
            <p:spPr>
              <a:xfrm rot="18900000">
                <a:off x="2901080" y="4072833"/>
                <a:ext cx="1114425" cy="675864"/>
              </a:xfrm>
              <a:custGeom>
                <a:avLst/>
                <a:gdLst>
                  <a:gd name="connsiteX0" fmla="*/ 1114425 w 1114425"/>
                  <a:gd name="connsiteY0" fmla="*/ 681038 h 974036"/>
                  <a:gd name="connsiteX1" fmla="*/ 1042987 w 1114425"/>
                  <a:gd name="connsiteY1" fmla="*/ 827537 h 974036"/>
                  <a:gd name="connsiteX2" fmla="*/ 1114425 w 1114425"/>
                  <a:gd name="connsiteY2" fmla="*/ 974036 h 974036"/>
                  <a:gd name="connsiteX3" fmla="*/ 971550 w 1114425"/>
                  <a:gd name="connsiteY3" fmla="*/ 827537 h 974036"/>
                  <a:gd name="connsiteX4" fmla="*/ 1114425 w 1114425"/>
                  <a:gd name="connsiteY4" fmla="*/ 681038 h 974036"/>
                  <a:gd name="connsiteX5" fmla="*/ 723900 w 1114425"/>
                  <a:gd name="connsiteY5" fmla="*/ 681038 h 974036"/>
                  <a:gd name="connsiteX6" fmla="*/ 652462 w 1114425"/>
                  <a:gd name="connsiteY6" fmla="*/ 827537 h 974036"/>
                  <a:gd name="connsiteX7" fmla="*/ 723900 w 1114425"/>
                  <a:gd name="connsiteY7" fmla="*/ 974036 h 974036"/>
                  <a:gd name="connsiteX8" fmla="*/ 581025 w 1114425"/>
                  <a:gd name="connsiteY8" fmla="*/ 827537 h 974036"/>
                  <a:gd name="connsiteX9" fmla="*/ 723900 w 1114425"/>
                  <a:gd name="connsiteY9" fmla="*/ 681038 h 974036"/>
                  <a:gd name="connsiteX10" fmla="*/ 338137 w 1114425"/>
                  <a:gd name="connsiteY10" fmla="*/ 681038 h 974036"/>
                  <a:gd name="connsiteX11" fmla="*/ 266699 w 1114425"/>
                  <a:gd name="connsiteY11" fmla="*/ 827537 h 974036"/>
                  <a:gd name="connsiteX12" fmla="*/ 338137 w 1114425"/>
                  <a:gd name="connsiteY12" fmla="*/ 974036 h 974036"/>
                  <a:gd name="connsiteX13" fmla="*/ 195262 w 1114425"/>
                  <a:gd name="connsiteY13" fmla="*/ 827537 h 974036"/>
                  <a:gd name="connsiteX14" fmla="*/ 338137 w 1114425"/>
                  <a:gd name="connsiteY14" fmla="*/ 681038 h 974036"/>
                  <a:gd name="connsiteX15" fmla="*/ 919163 w 1114425"/>
                  <a:gd name="connsiteY15" fmla="*/ 547687 h 974036"/>
                  <a:gd name="connsiteX16" fmla="*/ 847725 w 1114425"/>
                  <a:gd name="connsiteY16" fmla="*/ 694186 h 974036"/>
                  <a:gd name="connsiteX17" fmla="*/ 919163 w 1114425"/>
                  <a:gd name="connsiteY17" fmla="*/ 840685 h 974036"/>
                  <a:gd name="connsiteX18" fmla="*/ 776288 w 1114425"/>
                  <a:gd name="connsiteY18" fmla="*/ 694186 h 974036"/>
                  <a:gd name="connsiteX19" fmla="*/ 919163 w 1114425"/>
                  <a:gd name="connsiteY19" fmla="*/ 547687 h 974036"/>
                  <a:gd name="connsiteX20" fmla="*/ 528638 w 1114425"/>
                  <a:gd name="connsiteY20" fmla="*/ 547687 h 974036"/>
                  <a:gd name="connsiteX21" fmla="*/ 457200 w 1114425"/>
                  <a:gd name="connsiteY21" fmla="*/ 694186 h 974036"/>
                  <a:gd name="connsiteX22" fmla="*/ 528638 w 1114425"/>
                  <a:gd name="connsiteY22" fmla="*/ 840685 h 974036"/>
                  <a:gd name="connsiteX23" fmla="*/ 385763 w 1114425"/>
                  <a:gd name="connsiteY23" fmla="*/ 694186 h 974036"/>
                  <a:gd name="connsiteX24" fmla="*/ 528638 w 1114425"/>
                  <a:gd name="connsiteY24" fmla="*/ 547687 h 974036"/>
                  <a:gd name="connsiteX25" fmla="*/ 142875 w 1114425"/>
                  <a:gd name="connsiteY25" fmla="*/ 547687 h 974036"/>
                  <a:gd name="connsiteX26" fmla="*/ 71437 w 1114425"/>
                  <a:gd name="connsiteY26" fmla="*/ 694186 h 974036"/>
                  <a:gd name="connsiteX27" fmla="*/ 142875 w 1114425"/>
                  <a:gd name="connsiteY27" fmla="*/ 840685 h 974036"/>
                  <a:gd name="connsiteX28" fmla="*/ 0 w 1114425"/>
                  <a:gd name="connsiteY28" fmla="*/ 694186 h 974036"/>
                  <a:gd name="connsiteX29" fmla="*/ 142875 w 1114425"/>
                  <a:gd name="connsiteY29" fmla="*/ 547687 h 974036"/>
                  <a:gd name="connsiteX30" fmla="*/ 1114425 w 1114425"/>
                  <a:gd name="connsiteY30" fmla="*/ 333375 h 974036"/>
                  <a:gd name="connsiteX31" fmla="*/ 1042987 w 1114425"/>
                  <a:gd name="connsiteY31" fmla="*/ 479874 h 974036"/>
                  <a:gd name="connsiteX32" fmla="*/ 1114425 w 1114425"/>
                  <a:gd name="connsiteY32" fmla="*/ 626373 h 974036"/>
                  <a:gd name="connsiteX33" fmla="*/ 971550 w 1114425"/>
                  <a:gd name="connsiteY33" fmla="*/ 479874 h 974036"/>
                  <a:gd name="connsiteX34" fmla="*/ 1114425 w 1114425"/>
                  <a:gd name="connsiteY34" fmla="*/ 333375 h 974036"/>
                  <a:gd name="connsiteX35" fmla="*/ 723900 w 1114425"/>
                  <a:gd name="connsiteY35" fmla="*/ 333375 h 974036"/>
                  <a:gd name="connsiteX36" fmla="*/ 652462 w 1114425"/>
                  <a:gd name="connsiteY36" fmla="*/ 479874 h 974036"/>
                  <a:gd name="connsiteX37" fmla="*/ 723900 w 1114425"/>
                  <a:gd name="connsiteY37" fmla="*/ 626373 h 974036"/>
                  <a:gd name="connsiteX38" fmla="*/ 581025 w 1114425"/>
                  <a:gd name="connsiteY38" fmla="*/ 479874 h 974036"/>
                  <a:gd name="connsiteX39" fmla="*/ 723900 w 1114425"/>
                  <a:gd name="connsiteY39" fmla="*/ 333375 h 974036"/>
                  <a:gd name="connsiteX40" fmla="*/ 338137 w 1114425"/>
                  <a:gd name="connsiteY40" fmla="*/ 333375 h 974036"/>
                  <a:gd name="connsiteX41" fmla="*/ 266699 w 1114425"/>
                  <a:gd name="connsiteY41" fmla="*/ 479874 h 974036"/>
                  <a:gd name="connsiteX42" fmla="*/ 338137 w 1114425"/>
                  <a:gd name="connsiteY42" fmla="*/ 626373 h 974036"/>
                  <a:gd name="connsiteX43" fmla="*/ 195262 w 1114425"/>
                  <a:gd name="connsiteY43" fmla="*/ 479874 h 974036"/>
                  <a:gd name="connsiteX44" fmla="*/ 338137 w 1114425"/>
                  <a:gd name="connsiteY44" fmla="*/ 333375 h 974036"/>
                  <a:gd name="connsiteX45" fmla="*/ 919163 w 1114425"/>
                  <a:gd name="connsiteY45" fmla="*/ 214312 h 974036"/>
                  <a:gd name="connsiteX46" fmla="*/ 847725 w 1114425"/>
                  <a:gd name="connsiteY46" fmla="*/ 360811 h 974036"/>
                  <a:gd name="connsiteX47" fmla="*/ 919163 w 1114425"/>
                  <a:gd name="connsiteY47" fmla="*/ 507310 h 974036"/>
                  <a:gd name="connsiteX48" fmla="*/ 776288 w 1114425"/>
                  <a:gd name="connsiteY48" fmla="*/ 360811 h 974036"/>
                  <a:gd name="connsiteX49" fmla="*/ 919163 w 1114425"/>
                  <a:gd name="connsiteY49" fmla="*/ 214312 h 974036"/>
                  <a:gd name="connsiteX50" fmla="*/ 528638 w 1114425"/>
                  <a:gd name="connsiteY50" fmla="*/ 214312 h 974036"/>
                  <a:gd name="connsiteX51" fmla="*/ 457200 w 1114425"/>
                  <a:gd name="connsiteY51" fmla="*/ 360811 h 974036"/>
                  <a:gd name="connsiteX52" fmla="*/ 528638 w 1114425"/>
                  <a:gd name="connsiteY52" fmla="*/ 507310 h 974036"/>
                  <a:gd name="connsiteX53" fmla="*/ 385763 w 1114425"/>
                  <a:gd name="connsiteY53" fmla="*/ 360811 h 974036"/>
                  <a:gd name="connsiteX54" fmla="*/ 528638 w 1114425"/>
                  <a:gd name="connsiteY54" fmla="*/ 214312 h 974036"/>
                  <a:gd name="connsiteX55" fmla="*/ 142875 w 1114425"/>
                  <a:gd name="connsiteY55" fmla="*/ 214312 h 974036"/>
                  <a:gd name="connsiteX56" fmla="*/ 71437 w 1114425"/>
                  <a:gd name="connsiteY56" fmla="*/ 360811 h 974036"/>
                  <a:gd name="connsiteX57" fmla="*/ 142875 w 1114425"/>
                  <a:gd name="connsiteY57" fmla="*/ 507310 h 974036"/>
                  <a:gd name="connsiteX58" fmla="*/ 0 w 1114425"/>
                  <a:gd name="connsiteY58" fmla="*/ 360811 h 974036"/>
                  <a:gd name="connsiteX59" fmla="*/ 142875 w 1114425"/>
                  <a:gd name="connsiteY59" fmla="*/ 214312 h 974036"/>
                  <a:gd name="connsiteX60" fmla="*/ 1114425 w 1114425"/>
                  <a:gd name="connsiteY60" fmla="*/ 0 h 974036"/>
                  <a:gd name="connsiteX61" fmla="*/ 1042987 w 1114425"/>
                  <a:gd name="connsiteY61" fmla="*/ 146499 h 974036"/>
                  <a:gd name="connsiteX62" fmla="*/ 1114425 w 1114425"/>
                  <a:gd name="connsiteY62" fmla="*/ 292998 h 974036"/>
                  <a:gd name="connsiteX63" fmla="*/ 971550 w 1114425"/>
                  <a:gd name="connsiteY63" fmla="*/ 146499 h 974036"/>
                  <a:gd name="connsiteX64" fmla="*/ 1114425 w 1114425"/>
                  <a:gd name="connsiteY64" fmla="*/ 0 h 974036"/>
                  <a:gd name="connsiteX65" fmla="*/ 723900 w 1114425"/>
                  <a:gd name="connsiteY65" fmla="*/ 0 h 974036"/>
                  <a:gd name="connsiteX66" fmla="*/ 652462 w 1114425"/>
                  <a:gd name="connsiteY66" fmla="*/ 146499 h 974036"/>
                  <a:gd name="connsiteX67" fmla="*/ 723900 w 1114425"/>
                  <a:gd name="connsiteY67" fmla="*/ 292998 h 974036"/>
                  <a:gd name="connsiteX68" fmla="*/ 581025 w 1114425"/>
                  <a:gd name="connsiteY68" fmla="*/ 146499 h 974036"/>
                  <a:gd name="connsiteX69" fmla="*/ 723900 w 1114425"/>
                  <a:gd name="connsiteY69" fmla="*/ 0 h 974036"/>
                  <a:gd name="connsiteX70" fmla="*/ 338137 w 1114425"/>
                  <a:gd name="connsiteY70" fmla="*/ 0 h 974036"/>
                  <a:gd name="connsiteX71" fmla="*/ 266699 w 1114425"/>
                  <a:gd name="connsiteY71" fmla="*/ 146499 h 974036"/>
                  <a:gd name="connsiteX72" fmla="*/ 338137 w 1114425"/>
                  <a:gd name="connsiteY72" fmla="*/ 292998 h 974036"/>
                  <a:gd name="connsiteX73" fmla="*/ 195262 w 1114425"/>
                  <a:gd name="connsiteY73" fmla="*/ 146499 h 974036"/>
                  <a:gd name="connsiteX74" fmla="*/ 338137 w 1114425"/>
                  <a:gd name="connsiteY74" fmla="*/ 0 h 974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114425" h="974036">
                    <a:moveTo>
                      <a:pt x="1114425" y="681038"/>
                    </a:moveTo>
                    <a:cubicBezTo>
                      <a:pt x="1069454" y="715622"/>
                      <a:pt x="1042987" y="769897"/>
                      <a:pt x="1042987" y="827537"/>
                    </a:cubicBezTo>
                    <a:cubicBezTo>
                      <a:pt x="1042987" y="885176"/>
                      <a:pt x="1069454" y="939452"/>
                      <a:pt x="1114425" y="974036"/>
                    </a:cubicBezTo>
                    <a:cubicBezTo>
                      <a:pt x="1035517" y="974036"/>
                      <a:pt x="971550" y="908446"/>
                      <a:pt x="971550" y="827537"/>
                    </a:cubicBezTo>
                    <a:cubicBezTo>
                      <a:pt x="971550" y="746628"/>
                      <a:pt x="1035517" y="681038"/>
                      <a:pt x="1114425" y="681038"/>
                    </a:cubicBezTo>
                    <a:close/>
                    <a:moveTo>
                      <a:pt x="723900" y="681038"/>
                    </a:moveTo>
                    <a:cubicBezTo>
                      <a:pt x="678929" y="715622"/>
                      <a:pt x="652462" y="769897"/>
                      <a:pt x="652462" y="827537"/>
                    </a:cubicBezTo>
                    <a:cubicBezTo>
                      <a:pt x="652462" y="885176"/>
                      <a:pt x="678929" y="939452"/>
                      <a:pt x="723900" y="974036"/>
                    </a:cubicBezTo>
                    <a:cubicBezTo>
                      <a:pt x="644992" y="974036"/>
                      <a:pt x="581025" y="908446"/>
                      <a:pt x="581025" y="827537"/>
                    </a:cubicBezTo>
                    <a:cubicBezTo>
                      <a:pt x="581025" y="746628"/>
                      <a:pt x="644992" y="681038"/>
                      <a:pt x="723900" y="681038"/>
                    </a:cubicBezTo>
                    <a:close/>
                    <a:moveTo>
                      <a:pt x="338137" y="681038"/>
                    </a:moveTo>
                    <a:cubicBezTo>
                      <a:pt x="293166" y="715622"/>
                      <a:pt x="266699" y="769897"/>
                      <a:pt x="266699" y="827537"/>
                    </a:cubicBezTo>
                    <a:cubicBezTo>
                      <a:pt x="266699" y="885176"/>
                      <a:pt x="293166" y="939452"/>
                      <a:pt x="338137" y="974036"/>
                    </a:cubicBezTo>
                    <a:cubicBezTo>
                      <a:pt x="259229" y="974036"/>
                      <a:pt x="195262" y="908446"/>
                      <a:pt x="195262" y="827537"/>
                    </a:cubicBezTo>
                    <a:cubicBezTo>
                      <a:pt x="195262" y="746628"/>
                      <a:pt x="259229" y="681038"/>
                      <a:pt x="338137" y="681038"/>
                    </a:cubicBezTo>
                    <a:close/>
                    <a:moveTo>
                      <a:pt x="919163" y="547687"/>
                    </a:moveTo>
                    <a:cubicBezTo>
                      <a:pt x="874192" y="582271"/>
                      <a:pt x="847725" y="636546"/>
                      <a:pt x="847725" y="694186"/>
                    </a:cubicBezTo>
                    <a:cubicBezTo>
                      <a:pt x="847725" y="751825"/>
                      <a:pt x="874192" y="806101"/>
                      <a:pt x="919163" y="840685"/>
                    </a:cubicBezTo>
                    <a:cubicBezTo>
                      <a:pt x="840255" y="840685"/>
                      <a:pt x="776288" y="775095"/>
                      <a:pt x="776288" y="694186"/>
                    </a:cubicBezTo>
                    <a:cubicBezTo>
                      <a:pt x="776288" y="613277"/>
                      <a:pt x="840255" y="547687"/>
                      <a:pt x="919163" y="547687"/>
                    </a:cubicBezTo>
                    <a:close/>
                    <a:moveTo>
                      <a:pt x="528638" y="547687"/>
                    </a:moveTo>
                    <a:cubicBezTo>
                      <a:pt x="483667" y="582271"/>
                      <a:pt x="457200" y="636546"/>
                      <a:pt x="457200" y="694186"/>
                    </a:cubicBezTo>
                    <a:cubicBezTo>
                      <a:pt x="457200" y="751825"/>
                      <a:pt x="483667" y="806101"/>
                      <a:pt x="528638" y="840685"/>
                    </a:cubicBezTo>
                    <a:cubicBezTo>
                      <a:pt x="449730" y="840685"/>
                      <a:pt x="385763" y="775095"/>
                      <a:pt x="385763" y="694186"/>
                    </a:cubicBezTo>
                    <a:cubicBezTo>
                      <a:pt x="385763" y="613277"/>
                      <a:pt x="449730" y="547687"/>
                      <a:pt x="528638" y="547687"/>
                    </a:cubicBezTo>
                    <a:close/>
                    <a:moveTo>
                      <a:pt x="142875" y="547687"/>
                    </a:moveTo>
                    <a:cubicBezTo>
                      <a:pt x="97904" y="582271"/>
                      <a:pt x="71437" y="636546"/>
                      <a:pt x="71437" y="694186"/>
                    </a:cubicBezTo>
                    <a:cubicBezTo>
                      <a:pt x="71437" y="751825"/>
                      <a:pt x="97904" y="806101"/>
                      <a:pt x="142875" y="840685"/>
                    </a:cubicBezTo>
                    <a:cubicBezTo>
                      <a:pt x="63967" y="840685"/>
                      <a:pt x="0" y="775095"/>
                      <a:pt x="0" y="694186"/>
                    </a:cubicBezTo>
                    <a:cubicBezTo>
                      <a:pt x="0" y="613277"/>
                      <a:pt x="63967" y="547687"/>
                      <a:pt x="142875" y="547687"/>
                    </a:cubicBezTo>
                    <a:close/>
                    <a:moveTo>
                      <a:pt x="1114425" y="333375"/>
                    </a:moveTo>
                    <a:cubicBezTo>
                      <a:pt x="1069454" y="367959"/>
                      <a:pt x="1042987" y="422234"/>
                      <a:pt x="1042987" y="479874"/>
                    </a:cubicBezTo>
                    <a:cubicBezTo>
                      <a:pt x="1042987" y="537513"/>
                      <a:pt x="1069454" y="591789"/>
                      <a:pt x="1114425" y="626373"/>
                    </a:cubicBezTo>
                    <a:cubicBezTo>
                      <a:pt x="1035517" y="626373"/>
                      <a:pt x="971550" y="560783"/>
                      <a:pt x="971550" y="479874"/>
                    </a:cubicBezTo>
                    <a:cubicBezTo>
                      <a:pt x="971550" y="398965"/>
                      <a:pt x="1035517" y="333375"/>
                      <a:pt x="1114425" y="333375"/>
                    </a:cubicBezTo>
                    <a:close/>
                    <a:moveTo>
                      <a:pt x="723900" y="333375"/>
                    </a:moveTo>
                    <a:cubicBezTo>
                      <a:pt x="678929" y="367959"/>
                      <a:pt x="652462" y="422234"/>
                      <a:pt x="652462" y="479874"/>
                    </a:cubicBezTo>
                    <a:cubicBezTo>
                      <a:pt x="652462" y="537513"/>
                      <a:pt x="678929" y="591789"/>
                      <a:pt x="723900" y="626373"/>
                    </a:cubicBezTo>
                    <a:cubicBezTo>
                      <a:pt x="644992" y="626373"/>
                      <a:pt x="581025" y="560783"/>
                      <a:pt x="581025" y="479874"/>
                    </a:cubicBezTo>
                    <a:cubicBezTo>
                      <a:pt x="581025" y="398965"/>
                      <a:pt x="644992" y="333375"/>
                      <a:pt x="723900" y="333375"/>
                    </a:cubicBezTo>
                    <a:close/>
                    <a:moveTo>
                      <a:pt x="338137" y="333375"/>
                    </a:moveTo>
                    <a:cubicBezTo>
                      <a:pt x="293166" y="367959"/>
                      <a:pt x="266699" y="422234"/>
                      <a:pt x="266699" y="479874"/>
                    </a:cubicBezTo>
                    <a:cubicBezTo>
                      <a:pt x="266699" y="537513"/>
                      <a:pt x="293166" y="591789"/>
                      <a:pt x="338137" y="626373"/>
                    </a:cubicBezTo>
                    <a:cubicBezTo>
                      <a:pt x="259229" y="626373"/>
                      <a:pt x="195262" y="560783"/>
                      <a:pt x="195262" y="479874"/>
                    </a:cubicBezTo>
                    <a:cubicBezTo>
                      <a:pt x="195262" y="398965"/>
                      <a:pt x="259229" y="333375"/>
                      <a:pt x="338137" y="333375"/>
                    </a:cubicBezTo>
                    <a:close/>
                    <a:moveTo>
                      <a:pt x="919163" y="214312"/>
                    </a:moveTo>
                    <a:cubicBezTo>
                      <a:pt x="874192" y="248896"/>
                      <a:pt x="847725" y="303171"/>
                      <a:pt x="847725" y="360811"/>
                    </a:cubicBezTo>
                    <a:cubicBezTo>
                      <a:pt x="847725" y="418450"/>
                      <a:pt x="874192" y="472726"/>
                      <a:pt x="919163" y="507310"/>
                    </a:cubicBezTo>
                    <a:cubicBezTo>
                      <a:pt x="840255" y="507310"/>
                      <a:pt x="776288" y="441720"/>
                      <a:pt x="776288" y="360811"/>
                    </a:cubicBezTo>
                    <a:cubicBezTo>
                      <a:pt x="776288" y="279902"/>
                      <a:pt x="840255" y="214312"/>
                      <a:pt x="919163" y="214312"/>
                    </a:cubicBezTo>
                    <a:close/>
                    <a:moveTo>
                      <a:pt x="528638" y="214312"/>
                    </a:moveTo>
                    <a:cubicBezTo>
                      <a:pt x="483667" y="248896"/>
                      <a:pt x="457200" y="303171"/>
                      <a:pt x="457200" y="360811"/>
                    </a:cubicBezTo>
                    <a:cubicBezTo>
                      <a:pt x="457200" y="418450"/>
                      <a:pt x="483667" y="472726"/>
                      <a:pt x="528638" y="507310"/>
                    </a:cubicBezTo>
                    <a:cubicBezTo>
                      <a:pt x="449730" y="507310"/>
                      <a:pt x="385763" y="441720"/>
                      <a:pt x="385763" y="360811"/>
                    </a:cubicBezTo>
                    <a:cubicBezTo>
                      <a:pt x="385763" y="279902"/>
                      <a:pt x="449730" y="214312"/>
                      <a:pt x="528638" y="214312"/>
                    </a:cubicBezTo>
                    <a:close/>
                    <a:moveTo>
                      <a:pt x="142875" y="214312"/>
                    </a:moveTo>
                    <a:cubicBezTo>
                      <a:pt x="97904" y="248896"/>
                      <a:pt x="71437" y="303171"/>
                      <a:pt x="71437" y="360811"/>
                    </a:cubicBezTo>
                    <a:cubicBezTo>
                      <a:pt x="71437" y="418450"/>
                      <a:pt x="97904" y="472726"/>
                      <a:pt x="142875" y="507310"/>
                    </a:cubicBezTo>
                    <a:cubicBezTo>
                      <a:pt x="63967" y="507310"/>
                      <a:pt x="0" y="441720"/>
                      <a:pt x="0" y="360811"/>
                    </a:cubicBezTo>
                    <a:cubicBezTo>
                      <a:pt x="0" y="279902"/>
                      <a:pt x="63967" y="214312"/>
                      <a:pt x="142875" y="214312"/>
                    </a:cubicBezTo>
                    <a:close/>
                    <a:moveTo>
                      <a:pt x="1114425" y="0"/>
                    </a:moveTo>
                    <a:cubicBezTo>
                      <a:pt x="1069454" y="34584"/>
                      <a:pt x="1042987" y="88859"/>
                      <a:pt x="1042987" y="146499"/>
                    </a:cubicBezTo>
                    <a:cubicBezTo>
                      <a:pt x="1042987" y="204138"/>
                      <a:pt x="1069454" y="258414"/>
                      <a:pt x="1114425" y="292998"/>
                    </a:cubicBezTo>
                    <a:cubicBezTo>
                      <a:pt x="1035517" y="292998"/>
                      <a:pt x="971550" y="227408"/>
                      <a:pt x="971550" y="146499"/>
                    </a:cubicBezTo>
                    <a:cubicBezTo>
                      <a:pt x="971550" y="65590"/>
                      <a:pt x="1035517" y="0"/>
                      <a:pt x="1114425" y="0"/>
                    </a:cubicBezTo>
                    <a:close/>
                    <a:moveTo>
                      <a:pt x="723900" y="0"/>
                    </a:moveTo>
                    <a:cubicBezTo>
                      <a:pt x="678929" y="34584"/>
                      <a:pt x="652462" y="88859"/>
                      <a:pt x="652462" y="146499"/>
                    </a:cubicBezTo>
                    <a:cubicBezTo>
                      <a:pt x="652462" y="204138"/>
                      <a:pt x="678929" y="258414"/>
                      <a:pt x="723900" y="292998"/>
                    </a:cubicBezTo>
                    <a:cubicBezTo>
                      <a:pt x="644992" y="292998"/>
                      <a:pt x="581025" y="227408"/>
                      <a:pt x="581025" y="146499"/>
                    </a:cubicBezTo>
                    <a:cubicBezTo>
                      <a:pt x="581025" y="65590"/>
                      <a:pt x="644992" y="0"/>
                      <a:pt x="723900" y="0"/>
                    </a:cubicBezTo>
                    <a:close/>
                    <a:moveTo>
                      <a:pt x="338137" y="0"/>
                    </a:moveTo>
                    <a:cubicBezTo>
                      <a:pt x="293166" y="34584"/>
                      <a:pt x="266699" y="88859"/>
                      <a:pt x="266699" y="146499"/>
                    </a:cubicBezTo>
                    <a:cubicBezTo>
                      <a:pt x="266699" y="204138"/>
                      <a:pt x="293166" y="258414"/>
                      <a:pt x="338137" y="292998"/>
                    </a:cubicBezTo>
                    <a:cubicBezTo>
                      <a:pt x="259229" y="292998"/>
                      <a:pt x="195262" y="227408"/>
                      <a:pt x="195262" y="146499"/>
                    </a:cubicBezTo>
                    <a:cubicBezTo>
                      <a:pt x="195262" y="65590"/>
                      <a:pt x="259229" y="0"/>
                      <a:pt x="33813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78C3B40-AB61-411E-8451-F2D83A62B614}"/>
                  </a:ext>
                </a:extLst>
              </p:cNvPr>
              <p:cNvSpPr/>
              <p:nvPr/>
            </p:nvSpPr>
            <p:spPr>
              <a:xfrm rot="14080148" flipH="1" flipV="1">
                <a:off x="2010400" y="2947719"/>
                <a:ext cx="948176" cy="2591903"/>
              </a:xfrm>
              <a:custGeom>
                <a:avLst/>
                <a:gdLst>
                  <a:gd name="connsiteX0" fmla="*/ 105151 w 948176"/>
                  <a:gd name="connsiteY0" fmla="*/ 65797 h 2621046"/>
                  <a:gd name="connsiteX1" fmla="*/ 161061 w 948176"/>
                  <a:gd name="connsiteY1" fmla="*/ 0 h 2621046"/>
                  <a:gd name="connsiteX2" fmla="*/ 400517 w 948176"/>
                  <a:gd name="connsiteY2" fmla="*/ 452809 h 2621046"/>
                  <a:gd name="connsiteX3" fmla="*/ 716511 w 948176"/>
                  <a:gd name="connsiteY3" fmla="*/ 7025 h 2621046"/>
                  <a:gd name="connsiteX4" fmla="*/ 734942 w 948176"/>
                  <a:gd name="connsiteY4" fmla="*/ 29143 h 2621046"/>
                  <a:gd name="connsiteX5" fmla="*/ 945103 w 948176"/>
                  <a:gd name="connsiteY5" fmla="*/ 603157 h 2621046"/>
                  <a:gd name="connsiteX6" fmla="*/ 819193 w 948176"/>
                  <a:gd name="connsiteY6" fmla="*/ 2621046 h 2621046"/>
                  <a:gd name="connsiteX7" fmla="*/ 9707 w 948176"/>
                  <a:gd name="connsiteY7" fmla="*/ 603157 h 2621046"/>
                  <a:gd name="connsiteX8" fmla="*/ 105151 w 948176"/>
                  <a:gd name="connsiteY8" fmla="*/ 65797 h 2621046"/>
                  <a:gd name="connsiteX0" fmla="*/ 105151 w 948176"/>
                  <a:gd name="connsiteY0" fmla="*/ 65797 h 2621046"/>
                  <a:gd name="connsiteX1" fmla="*/ 161061 w 948176"/>
                  <a:gd name="connsiteY1" fmla="*/ 0 h 2621046"/>
                  <a:gd name="connsiteX2" fmla="*/ 306189 w 948176"/>
                  <a:gd name="connsiteY2" fmla="*/ 701177 h 2621046"/>
                  <a:gd name="connsiteX3" fmla="*/ 716511 w 948176"/>
                  <a:gd name="connsiteY3" fmla="*/ 7025 h 2621046"/>
                  <a:gd name="connsiteX4" fmla="*/ 734942 w 948176"/>
                  <a:gd name="connsiteY4" fmla="*/ 29143 h 2621046"/>
                  <a:gd name="connsiteX5" fmla="*/ 945103 w 948176"/>
                  <a:gd name="connsiteY5" fmla="*/ 603157 h 2621046"/>
                  <a:gd name="connsiteX6" fmla="*/ 819193 w 948176"/>
                  <a:gd name="connsiteY6" fmla="*/ 2621046 h 2621046"/>
                  <a:gd name="connsiteX7" fmla="*/ 9707 w 948176"/>
                  <a:gd name="connsiteY7" fmla="*/ 603157 h 2621046"/>
                  <a:gd name="connsiteX8" fmla="*/ 105151 w 948176"/>
                  <a:gd name="connsiteY8" fmla="*/ 65797 h 2621046"/>
                  <a:gd name="connsiteX0" fmla="*/ 306189 w 948176"/>
                  <a:gd name="connsiteY0" fmla="*/ 701177 h 2621046"/>
                  <a:gd name="connsiteX1" fmla="*/ 716511 w 948176"/>
                  <a:gd name="connsiteY1" fmla="*/ 7025 h 2621046"/>
                  <a:gd name="connsiteX2" fmla="*/ 734942 w 948176"/>
                  <a:gd name="connsiteY2" fmla="*/ 29143 h 2621046"/>
                  <a:gd name="connsiteX3" fmla="*/ 945103 w 948176"/>
                  <a:gd name="connsiteY3" fmla="*/ 603157 h 2621046"/>
                  <a:gd name="connsiteX4" fmla="*/ 819193 w 948176"/>
                  <a:gd name="connsiteY4" fmla="*/ 2621046 h 2621046"/>
                  <a:gd name="connsiteX5" fmla="*/ 9707 w 948176"/>
                  <a:gd name="connsiteY5" fmla="*/ 603157 h 2621046"/>
                  <a:gd name="connsiteX6" fmla="*/ 105151 w 948176"/>
                  <a:gd name="connsiteY6" fmla="*/ 65797 h 2621046"/>
                  <a:gd name="connsiteX7" fmla="*/ 161061 w 948176"/>
                  <a:gd name="connsiteY7" fmla="*/ 0 h 2621046"/>
                  <a:gd name="connsiteX8" fmla="*/ 397629 w 948176"/>
                  <a:gd name="connsiteY8" fmla="*/ 792617 h 2621046"/>
                  <a:gd name="connsiteX0" fmla="*/ 306189 w 948176"/>
                  <a:gd name="connsiteY0" fmla="*/ 701177 h 2621046"/>
                  <a:gd name="connsiteX1" fmla="*/ 716511 w 948176"/>
                  <a:gd name="connsiteY1" fmla="*/ 7025 h 2621046"/>
                  <a:gd name="connsiteX2" fmla="*/ 734942 w 948176"/>
                  <a:gd name="connsiteY2" fmla="*/ 29143 h 2621046"/>
                  <a:gd name="connsiteX3" fmla="*/ 945103 w 948176"/>
                  <a:gd name="connsiteY3" fmla="*/ 603157 h 2621046"/>
                  <a:gd name="connsiteX4" fmla="*/ 819193 w 948176"/>
                  <a:gd name="connsiteY4" fmla="*/ 2621046 h 2621046"/>
                  <a:gd name="connsiteX5" fmla="*/ 9707 w 948176"/>
                  <a:gd name="connsiteY5" fmla="*/ 603157 h 2621046"/>
                  <a:gd name="connsiteX6" fmla="*/ 105151 w 948176"/>
                  <a:gd name="connsiteY6" fmla="*/ 65797 h 2621046"/>
                  <a:gd name="connsiteX7" fmla="*/ 161061 w 948176"/>
                  <a:gd name="connsiteY7" fmla="*/ 0 h 2621046"/>
                  <a:gd name="connsiteX0" fmla="*/ 716511 w 948176"/>
                  <a:gd name="connsiteY0" fmla="*/ 7025 h 2621046"/>
                  <a:gd name="connsiteX1" fmla="*/ 734942 w 948176"/>
                  <a:gd name="connsiteY1" fmla="*/ 29143 h 2621046"/>
                  <a:gd name="connsiteX2" fmla="*/ 945103 w 948176"/>
                  <a:gd name="connsiteY2" fmla="*/ 603157 h 2621046"/>
                  <a:gd name="connsiteX3" fmla="*/ 819193 w 948176"/>
                  <a:gd name="connsiteY3" fmla="*/ 2621046 h 2621046"/>
                  <a:gd name="connsiteX4" fmla="*/ 9707 w 948176"/>
                  <a:gd name="connsiteY4" fmla="*/ 603157 h 2621046"/>
                  <a:gd name="connsiteX5" fmla="*/ 105151 w 948176"/>
                  <a:gd name="connsiteY5" fmla="*/ 65797 h 2621046"/>
                  <a:gd name="connsiteX6" fmla="*/ 161061 w 948176"/>
                  <a:gd name="connsiteY6" fmla="*/ 0 h 2621046"/>
                  <a:gd name="connsiteX0" fmla="*/ 716511 w 948176"/>
                  <a:gd name="connsiteY0" fmla="*/ 0 h 2614021"/>
                  <a:gd name="connsiteX1" fmla="*/ 734942 w 948176"/>
                  <a:gd name="connsiteY1" fmla="*/ 22118 h 2614021"/>
                  <a:gd name="connsiteX2" fmla="*/ 945103 w 948176"/>
                  <a:gd name="connsiteY2" fmla="*/ 596132 h 2614021"/>
                  <a:gd name="connsiteX3" fmla="*/ 819193 w 948176"/>
                  <a:gd name="connsiteY3" fmla="*/ 2614021 h 2614021"/>
                  <a:gd name="connsiteX4" fmla="*/ 9707 w 948176"/>
                  <a:gd name="connsiteY4" fmla="*/ 596132 h 2614021"/>
                  <a:gd name="connsiteX5" fmla="*/ 105151 w 948176"/>
                  <a:gd name="connsiteY5" fmla="*/ 58772 h 2614021"/>
                  <a:gd name="connsiteX0" fmla="*/ 734942 w 948176"/>
                  <a:gd name="connsiteY0" fmla="*/ 0 h 2591903"/>
                  <a:gd name="connsiteX1" fmla="*/ 945103 w 948176"/>
                  <a:gd name="connsiteY1" fmla="*/ 574014 h 2591903"/>
                  <a:gd name="connsiteX2" fmla="*/ 819193 w 948176"/>
                  <a:gd name="connsiteY2" fmla="*/ 2591903 h 2591903"/>
                  <a:gd name="connsiteX3" fmla="*/ 9707 w 948176"/>
                  <a:gd name="connsiteY3" fmla="*/ 574014 h 2591903"/>
                  <a:gd name="connsiteX4" fmla="*/ 105151 w 948176"/>
                  <a:gd name="connsiteY4" fmla="*/ 36654 h 259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8176" h="2591903">
                    <a:moveTo>
                      <a:pt x="734942" y="0"/>
                    </a:moveTo>
                    <a:cubicBezTo>
                      <a:pt x="858104" y="163044"/>
                      <a:pt x="931231" y="412923"/>
                      <a:pt x="945103" y="574014"/>
                    </a:cubicBezTo>
                    <a:cubicBezTo>
                      <a:pt x="967298" y="831759"/>
                      <a:pt x="863517" y="1457305"/>
                      <a:pt x="819193" y="2591903"/>
                    </a:cubicBezTo>
                    <a:cubicBezTo>
                      <a:pt x="353759" y="1768229"/>
                      <a:pt x="69372" y="1032957"/>
                      <a:pt x="9707" y="574014"/>
                    </a:cubicBezTo>
                    <a:cubicBezTo>
                      <a:pt x="-20125" y="344542"/>
                      <a:pt x="20796" y="162352"/>
                      <a:pt x="105151" y="36654"/>
                    </a:cubicBezTo>
                  </a:path>
                </a:pathLst>
              </a:custGeom>
              <a:gradFill>
                <a:gsLst>
                  <a:gs pos="70000">
                    <a:schemeClr val="tx1">
                      <a:lumMod val="85000"/>
                      <a:lumOff val="1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40000">
                    <a:schemeClr val="accent2">
                      <a:lumMod val="50000"/>
                    </a:schemeClr>
                  </a:gs>
                </a:gsLst>
                <a:lin ang="10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3BF3290-2CF4-4941-9161-280A4F966FD5}"/>
                  </a:ext>
                </a:extLst>
              </p:cNvPr>
              <p:cNvSpPr/>
              <p:nvPr/>
            </p:nvSpPr>
            <p:spPr>
              <a:xfrm rot="18526108">
                <a:off x="1895702" y="4085191"/>
                <a:ext cx="1263306" cy="654045"/>
              </a:xfrm>
              <a:custGeom>
                <a:avLst/>
                <a:gdLst>
                  <a:gd name="connsiteX0" fmla="*/ 540640 w 1263306"/>
                  <a:gd name="connsiteY0" fmla="*/ 310860 h 654045"/>
                  <a:gd name="connsiteX1" fmla="*/ 511325 w 1263306"/>
                  <a:gd name="connsiteY1" fmla="*/ 444963 h 654045"/>
                  <a:gd name="connsiteX2" fmla="*/ 511325 w 1263306"/>
                  <a:gd name="connsiteY2" fmla="*/ 444964 h 654045"/>
                  <a:gd name="connsiteX3" fmla="*/ 208 w 1263306"/>
                  <a:gd name="connsiteY3" fmla="*/ 262981 h 654045"/>
                  <a:gd name="connsiteX4" fmla="*/ 540640 w 1263306"/>
                  <a:gd name="connsiteY4" fmla="*/ 310860 h 654045"/>
                  <a:gd name="connsiteX5" fmla="*/ 551931 w 1263306"/>
                  <a:gd name="connsiteY5" fmla="*/ 71036 h 654045"/>
                  <a:gd name="connsiteX6" fmla="*/ 551931 w 1263306"/>
                  <a:gd name="connsiteY6" fmla="*/ 208305 h 654045"/>
                  <a:gd name="connsiteX7" fmla="*/ 551931 w 1263306"/>
                  <a:gd name="connsiteY7" fmla="*/ 208306 h 654045"/>
                  <a:gd name="connsiteX8" fmla="*/ 13742 w 1263306"/>
                  <a:gd name="connsiteY8" fmla="*/ 139671 h 654045"/>
                  <a:gd name="connsiteX9" fmla="*/ 551931 w 1263306"/>
                  <a:gd name="connsiteY9" fmla="*/ 71036 h 654045"/>
                  <a:gd name="connsiteX10" fmla="*/ 1164460 w 1263306"/>
                  <a:gd name="connsiteY10" fmla="*/ 484163 h 654045"/>
                  <a:gd name="connsiteX11" fmla="*/ 1130398 w 1263306"/>
                  <a:gd name="connsiteY11" fmla="*/ 654044 h 654045"/>
                  <a:gd name="connsiteX12" fmla="*/ 1130397 w 1263306"/>
                  <a:gd name="connsiteY12" fmla="*/ 654045 h 654045"/>
                  <a:gd name="connsiteX13" fmla="*/ 553596 w 1263306"/>
                  <a:gd name="connsiteY13" fmla="*/ 450037 h 654045"/>
                  <a:gd name="connsiteX14" fmla="*/ 1164460 w 1263306"/>
                  <a:gd name="connsiteY14" fmla="*/ 484163 h 654045"/>
                  <a:gd name="connsiteX15" fmla="*/ 1208672 w 1263306"/>
                  <a:gd name="connsiteY15" fmla="*/ 265407 h 654045"/>
                  <a:gd name="connsiteX16" fmla="*/ 1174610 w 1263306"/>
                  <a:gd name="connsiteY16" fmla="*/ 435289 h 654045"/>
                  <a:gd name="connsiteX17" fmla="*/ 1174610 w 1263306"/>
                  <a:gd name="connsiteY17" fmla="*/ 435290 h 654045"/>
                  <a:gd name="connsiteX18" fmla="*/ 597808 w 1263306"/>
                  <a:gd name="connsiteY18" fmla="*/ 231282 h 654045"/>
                  <a:gd name="connsiteX19" fmla="*/ 1208672 w 1263306"/>
                  <a:gd name="connsiteY19" fmla="*/ 265407 h 654045"/>
                  <a:gd name="connsiteX20" fmla="*/ 1263306 w 1263306"/>
                  <a:gd name="connsiteY20" fmla="*/ 22230 h 654045"/>
                  <a:gd name="connsiteX21" fmla="*/ 1244499 w 1263306"/>
                  <a:gd name="connsiteY21" fmla="*/ 194470 h 654045"/>
                  <a:gd name="connsiteX22" fmla="*/ 1244499 w 1263306"/>
                  <a:gd name="connsiteY22" fmla="*/ 194471 h 654045"/>
                  <a:gd name="connsiteX23" fmla="*/ 651829 w 1263306"/>
                  <a:gd name="connsiteY23" fmla="*/ 42609 h 654045"/>
                  <a:gd name="connsiteX24" fmla="*/ 1263306 w 1263306"/>
                  <a:gd name="connsiteY24" fmla="*/ 22230 h 65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63306" h="654045">
                    <a:moveTo>
                      <a:pt x="540640" y="310860"/>
                    </a:moveTo>
                    <a:cubicBezTo>
                      <a:pt x="50063" y="227997"/>
                      <a:pt x="30918" y="315575"/>
                      <a:pt x="511325" y="444963"/>
                    </a:cubicBezTo>
                    <a:lnTo>
                      <a:pt x="511325" y="444964"/>
                    </a:lnTo>
                    <a:cubicBezTo>
                      <a:pt x="220948" y="381489"/>
                      <a:pt x="-7886" y="300012"/>
                      <a:pt x="208" y="262981"/>
                    </a:cubicBezTo>
                    <a:cubicBezTo>
                      <a:pt x="8303" y="225949"/>
                      <a:pt x="250262" y="247386"/>
                      <a:pt x="540640" y="310860"/>
                    </a:cubicBezTo>
                    <a:close/>
                    <a:moveTo>
                      <a:pt x="551931" y="71036"/>
                    </a:moveTo>
                    <a:cubicBezTo>
                      <a:pt x="54976" y="94847"/>
                      <a:pt x="54975" y="184494"/>
                      <a:pt x="551931" y="208305"/>
                    </a:cubicBezTo>
                    <a:lnTo>
                      <a:pt x="551931" y="208306"/>
                    </a:lnTo>
                    <a:cubicBezTo>
                      <a:pt x="254697" y="208306"/>
                      <a:pt x="13742" y="177577"/>
                      <a:pt x="13742" y="139671"/>
                    </a:cubicBezTo>
                    <a:cubicBezTo>
                      <a:pt x="13742" y="101765"/>
                      <a:pt x="254697" y="71036"/>
                      <a:pt x="551931" y="71036"/>
                    </a:cubicBezTo>
                    <a:close/>
                    <a:moveTo>
                      <a:pt x="1164460" y="484163"/>
                    </a:moveTo>
                    <a:cubicBezTo>
                      <a:pt x="610213" y="403686"/>
                      <a:pt x="587968" y="514631"/>
                      <a:pt x="1130398" y="654044"/>
                    </a:cubicBezTo>
                    <a:lnTo>
                      <a:pt x="1130397" y="654045"/>
                    </a:lnTo>
                    <a:cubicBezTo>
                      <a:pt x="802433" y="588287"/>
                      <a:pt x="544190" y="496950"/>
                      <a:pt x="553596" y="450037"/>
                    </a:cubicBezTo>
                    <a:cubicBezTo>
                      <a:pt x="563002" y="403125"/>
                      <a:pt x="836495" y="418404"/>
                      <a:pt x="1164460" y="484163"/>
                    </a:cubicBezTo>
                    <a:close/>
                    <a:moveTo>
                      <a:pt x="1208672" y="265407"/>
                    </a:moveTo>
                    <a:cubicBezTo>
                      <a:pt x="654426" y="184931"/>
                      <a:pt x="632181" y="295876"/>
                      <a:pt x="1174610" y="435289"/>
                    </a:cubicBezTo>
                    <a:lnTo>
                      <a:pt x="1174610" y="435290"/>
                    </a:lnTo>
                    <a:cubicBezTo>
                      <a:pt x="846646" y="369531"/>
                      <a:pt x="588402" y="278194"/>
                      <a:pt x="597808" y="231282"/>
                    </a:cubicBezTo>
                    <a:cubicBezTo>
                      <a:pt x="607214" y="184370"/>
                      <a:pt x="880708" y="199648"/>
                      <a:pt x="1208672" y="265407"/>
                    </a:cubicBezTo>
                    <a:close/>
                    <a:moveTo>
                      <a:pt x="1263306" y="22230"/>
                    </a:moveTo>
                    <a:cubicBezTo>
                      <a:pt x="704096" y="-8597"/>
                      <a:pt x="691814" y="103887"/>
                      <a:pt x="1244499" y="194470"/>
                    </a:cubicBezTo>
                    <a:lnTo>
                      <a:pt x="1244499" y="194471"/>
                    </a:lnTo>
                    <a:cubicBezTo>
                      <a:pt x="911983" y="158163"/>
                      <a:pt x="646635" y="90172"/>
                      <a:pt x="651829" y="42609"/>
                    </a:cubicBezTo>
                    <a:cubicBezTo>
                      <a:pt x="657022" y="-4954"/>
                      <a:pt x="930790" y="-14078"/>
                      <a:pt x="1263306" y="2223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64FCC899-BBDE-4A23-87C1-7BCFBC71DB51}"/>
                  </a:ext>
                </a:extLst>
              </p:cNvPr>
              <p:cNvSpPr/>
              <p:nvPr/>
            </p:nvSpPr>
            <p:spPr>
              <a:xfrm rot="18000000">
                <a:off x="4068828" y="3215606"/>
                <a:ext cx="171870" cy="370299"/>
              </a:xfrm>
              <a:custGeom>
                <a:avLst/>
                <a:gdLst>
                  <a:gd name="connsiteX0" fmla="*/ 61397 w 293635"/>
                  <a:gd name="connsiteY0" fmla="*/ 2 h 391148"/>
                  <a:gd name="connsiteX1" fmla="*/ 225766 w 293635"/>
                  <a:gd name="connsiteY1" fmla="*/ 61873 h 391148"/>
                  <a:gd name="connsiteX2" fmla="*/ 287321 w 293635"/>
                  <a:gd name="connsiteY2" fmla="*/ 101662 h 391148"/>
                  <a:gd name="connsiteX3" fmla="*/ 293635 w 293635"/>
                  <a:gd name="connsiteY3" fmla="*/ 106872 h 391148"/>
                  <a:gd name="connsiteX4" fmla="*/ 168550 w 293635"/>
                  <a:gd name="connsiteY4" fmla="*/ 206803 h 391148"/>
                  <a:gd name="connsiteX5" fmla="*/ 278877 w 293635"/>
                  <a:gd name="connsiteY5" fmla="*/ 294945 h 391148"/>
                  <a:gd name="connsiteX6" fmla="*/ 225766 w 293635"/>
                  <a:gd name="connsiteY6" fmla="*/ 329275 h 391148"/>
                  <a:gd name="connsiteX7" fmla="*/ 39484 w 293635"/>
                  <a:gd name="connsiteY7" fmla="*/ 382749 h 391148"/>
                  <a:gd name="connsiteX8" fmla="*/ 70629 w 293635"/>
                  <a:gd name="connsiteY8" fmla="*/ 326530 h 391148"/>
                  <a:gd name="connsiteX9" fmla="*/ 82183 w 293635"/>
                  <a:gd name="connsiteY9" fmla="*/ 316995 h 391148"/>
                  <a:gd name="connsiteX10" fmla="*/ 39689 w 293635"/>
                  <a:gd name="connsiteY10" fmla="*/ 313075 h 391148"/>
                  <a:gd name="connsiteX11" fmla="*/ 20696 w 293635"/>
                  <a:gd name="connsiteY11" fmla="*/ 299292 h 391148"/>
                  <a:gd name="connsiteX12" fmla="*/ 65331 w 293635"/>
                  <a:gd name="connsiteY12" fmla="*/ 253050 h 391148"/>
                  <a:gd name="connsiteX13" fmla="*/ 88842 w 293635"/>
                  <a:gd name="connsiteY13" fmla="*/ 242320 h 391148"/>
                  <a:gd name="connsiteX14" fmla="*/ 55082 w 293635"/>
                  <a:gd name="connsiteY14" fmla="*/ 236652 h 391148"/>
                  <a:gd name="connsiteX15" fmla="*/ 0 w 293635"/>
                  <a:gd name="connsiteY15" fmla="*/ 203537 h 391148"/>
                  <a:gd name="connsiteX16" fmla="*/ 55082 w 293635"/>
                  <a:gd name="connsiteY16" fmla="*/ 170423 h 391148"/>
                  <a:gd name="connsiteX17" fmla="*/ 104971 w 293635"/>
                  <a:gd name="connsiteY17" fmla="*/ 162047 h 391148"/>
                  <a:gd name="connsiteX18" fmla="*/ 65331 w 293635"/>
                  <a:gd name="connsiteY18" fmla="*/ 143955 h 391148"/>
                  <a:gd name="connsiteX19" fmla="*/ 20696 w 293635"/>
                  <a:gd name="connsiteY19" fmla="*/ 97713 h 391148"/>
                  <a:gd name="connsiteX20" fmla="*/ 82472 w 293635"/>
                  <a:gd name="connsiteY20" fmla="*/ 79983 h 391148"/>
                  <a:gd name="connsiteX21" fmla="*/ 90138 w 293635"/>
                  <a:gd name="connsiteY21" fmla="*/ 80717 h 391148"/>
                  <a:gd name="connsiteX22" fmla="*/ 70629 w 293635"/>
                  <a:gd name="connsiteY22" fmla="*/ 64618 h 391148"/>
                  <a:gd name="connsiteX23" fmla="*/ 39484 w 293635"/>
                  <a:gd name="connsiteY23" fmla="*/ 8399 h 391148"/>
                  <a:gd name="connsiteX24" fmla="*/ 61397 w 293635"/>
                  <a:gd name="connsiteY24" fmla="*/ 2 h 391148"/>
                  <a:gd name="connsiteX0" fmla="*/ 61397 w 625750"/>
                  <a:gd name="connsiteY0" fmla="*/ 2 h 391148"/>
                  <a:gd name="connsiteX1" fmla="*/ 225766 w 625750"/>
                  <a:gd name="connsiteY1" fmla="*/ 61873 h 391148"/>
                  <a:gd name="connsiteX2" fmla="*/ 287321 w 625750"/>
                  <a:gd name="connsiteY2" fmla="*/ 101662 h 391148"/>
                  <a:gd name="connsiteX3" fmla="*/ 293635 w 625750"/>
                  <a:gd name="connsiteY3" fmla="*/ 106872 h 391148"/>
                  <a:gd name="connsiteX4" fmla="*/ 625750 w 625750"/>
                  <a:gd name="connsiteY4" fmla="*/ 213947 h 391148"/>
                  <a:gd name="connsiteX5" fmla="*/ 278877 w 625750"/>
                  <a:gd name="connsiteY5" fmla="*/ 294945 h 391148"/>
                  <a:gd name="connsiteX6" fmla="*/ 225766 w 625750"/>
                  <a:gd name="connsiteY6" fmla="*/ 329275 h 391148"/>
                  <a:gd name="connsiteX7" fmla="*/ 39484 w 625750"/>
                  <a:gd name="connsiteY7" fmla="*/ 382749 h 391148"/>
                  <a:gd name="connsiteX8" fmla="*/ 70629 w 625750"/>
                  <a:gd name="connsiteY8" fmla="*/ 326530 h 391148"/>
                  <a:gd name="connsiteX9" fmla="*/ 82183 w 625750"/>
                  <a:gd name="connsiteY9" fmla="*/ 316995 h 391148"/>
                  <a:gd name="connsiteX10" fmla="*/ 39689 w 625750"/>
                  <a:gd name="connsiteY10" fmla="*/ 313075 h 391148"/>
                  <a:gd name="connsiteX11" fmla="*/ 20696 w 625750"/>
                  <a:gd name="connsiteY11" fmla="*/ 299292 h 391148"/>
                  <a:gd name="connsiteX12" fmla="*/ 65331 w 625750"/>
                  <a:gd name="connsiteY12" fmla="*/ 253050 h 391148"/>
                  <a:gd name="connsiteX13" fmla="*/ 88842 w 625750"/>
                  <a:gd name="connsiteY13" fmla="*/ 242320 h 391148"/>
                  <a:gd name="connsiteX14" fmla="*/ 55082 w 625750"/>
                  <a:gd name="connsiteY14" fmla="*/ 236652 h 391148"/>
                  <a:gd name="connsiteX15" fmla="*/ 0 w 625750"/>
                  <a:gd name="connsiteY15" fmla="*/ 203537 h 391148"/>
                  <a:gd name="connsiteX16" fmla="*/ 55082 w 625750"/>
                  <a:gd name="connsiteY16" fmla="*/ 170423 h 391148"/>
                  <a:gd name="connsiteX17" fmla="*/ 104971 w 625750"/>
                  <a:gd name="connsiteY17" fmla="*/ 162047 h 391148"/>
                  <a:gd name="connsiteX18" fmla="*/ 65331 w 625750"/>
                  <a:gd name="connsiteY18" fmla="*/ 143955 h 391148"/>
                  <a:gd name="connsiteX19" fmla="*/ 20696 w 625750"/>
                  <a:gd name="connsiteY19" fmla="*/ 97713 h 391148"/>
                  <a:gd name="connsiteX20" fmla="*/ 82472 w 625750"/>
                  <a:gd name="connsiteY20" fmla="*/ 79983 h 391148"/>
                  <a:gd name="connsiteX21" fmla="*/ 90138 w 625750"/>
                  <a:gd name="connsiteY21" fmla="*/ 80717 h 391148"/>
                  <a:gd name="connsiteX22" fmla="*/ 70629 w 625750"/>
                  <a:gd name="connsiteY22" fmla="*/ 64618 h 391148"/>
                  <a:gd name="connsiteX23" fmla="*/ 39484 w 625750"/>
                  <a:gd name="connsiteY23" fmla="*/ 8399 h 391148"/>
                  <a:gd name="connsiteX24" fmla="*/ 61397 w 625750"/>
                  <a:gd name="connsiteY24" fmla="*/ 2 h 391148"/>
                  <a:gd name="connsiteX0" fmla="*/ 625750 w 717190"/>
                  <a:gd name="connsiteY0" fmla="*/ 213947 h 391148"/>
                  <a:gd name="connsiteX1" fmla="*/ 278877 w 717190"/>
                  <a:gd name="connsiteY1" fmla="*/ 294945 h 391148"/>
                  <a:gd name="connsiteX2" fmla="*/ 225766 w 717190"/>
                  <a:gd name="connsiteY2" fmla="*/ 329275 h 391148"/>
                  <a:gd name="connsiteX3" fmla="*/ 39484 w 717190"/>
                  <a:gd name="connsiteY3" fmla="*/ 382749 h 391148"/>
                  <a:gd name="connsiteX4" fmla="*/ 70629 w 717190"/>
                  <a:gd name="connsiteY4" fmla="*/ 326530 h 391148"/>
                  <a:gd name="connsiteX5" fmla="*/ 82183 w 717190"/>
                  <a:gd name="connsiteY5" fmla="*/ 316995 h 391148"/>
                  <a:gd name="connsiteX6" fmla="*/ 39689 w 717190"/>
                  <a:gd name="connsiteY6" fmla="*/ 313075 h 391148"/>
                  <a:gd name="connsiteX7" fmla="*/ 20696 w 717190"/>
                  <a:gd name="connsiteY7" fmla="*/ 299292 h 391148"/>
                  <a:gd name="connsiteX8" fmla="*/ 65331 w 717190"/>
                  <a:gd name="connsiteY8" fmla="*/ 253050 h 391148"/>
                  <a:gd name="connsiteX9" fmla="*/ 88842 w 717190"/>
                  <a:gd name="connsiteY9" fmla="*/ 242320 h 391148"/>
                  <a:gd name="connsiteX10" fmla="*/ 55082 w 717190"/>
                  <a:gd name="connsiteY10" fmla="*/ 236652 h 391148"/>
                  <a:gd name="connsiteX11" fmla="*/ 0 w 717190"/>
                  <a:gd name="connsiteY11" fmla="*/ 203537 h 391148"/>
                  <a:gd name="connsiteX12" fmla="*/ 55082 w 717190"/>
                  <a:gd name="connsiteY12" fmla="*/ 170423 h 391148"/>
                  <a:gd name="connsiteX13" fmla="*/ 104971 w 717190"/>
                  <a:gd name="connsiteY13" fmla="*/ 162047 h 391148"/>
                  <a:gd name="connsiteX14" fmla="*/ 65331 w 717190"/>
                  <a:gd name="connsiteY14" fmla="*/ 143955 h 391148"/>
                  <a:gd name="connsiteX15" fmla="*/ 20696 w 717190"/>
                  <a:gd name="connsiteY15" fmla="*/ 97713 h 391148"/>
                  <a:gd name="connsiteX16" fmla="*/ 82472 w 717190"/>
                  <a:gd name="connsiteY16" fmla="*/ 79983 h 391148"/>
                  <a:gd name="connsiteX17" fmla="*/ 90138 w 717190"/>
                  <a:gd name="connsiteY17" fmla="*/ 80717 h 391148"/>
                  <a:gd name="connsiteX18" fmla="*/ 70629 w 717190"/>
                  <a:gd name="connsiteY18" fmla="*/ 64618 h 391148"/>
                  <a:gd name="connsiteX19" fmla="*/ 39484 w 717190"/>
                  <a:gd name="connsiteY19" fmla="*/ 8399 h 391148"/>
                  <a:gd name="connsiteX20" fmla="*/ 61397 w 717190"/>
                  <a:gd name="connsiteY20" fmla="*/ 2 h 391148"/>
                  <a:gd name="connsiteX21" fmla="*/ 225766 w 717190"/>
                  <a:gd name="connsiteY21" fmla="*/ 61873 h 391148"/>
                  <a:gd name="connsiteX22" fmla="*/ 287321 w 717190"/>
                  <a:gd name="connsiteY22" fmla="*/ 101662 h 391148"/>
                  <a:gd name="connsiteX23" fmla="*/ 293635 w 717190"/>
                  <a:gd name="connsiteY23" fmla="*/ 106872 h 391148"/>
                  <a:gd name="connsiteX24" fmla="*/ 717190 w 717190"/>
                  <a:gd name="connsiteY24" fmla="*/ 305387 h 391148"/>
                  <a:gd name="connsiteX0" fmla="*/ 278877 w 717190"/>
                  <a:gd name="connsiteY0" fmla="*/ 294945 h 391148"/>
                  <a:gd name="connsiteX1" fmla="*/ 225766 w 717190"/>
                  <a:gd name="connsiteY1" fmla="*/ 329275 h 391148"/>
                  <a:gd name="connsiteX2" fmla="*/ 39484 w 717190"/>
                  <a:gd name="connsiteY2" fmla="*/ 382749 h 391148"/>
                  <a:gd name="connsiteX3" fmla="*/ 70629 w 717190"/>
                  <a:gd name="connsiteY3" fmla="*/ 326530 h 391148"/>
                  <a:gd name="connsiteX4" fmla="*/ 82183 w 717190"/>
                  <a:gd name="connsiteY4" fmla="*/ 316995 h 391148"/>
                  <a:gd name="connsiteX5" fmla="*/ 39689 w 717190"/>
                  <a:gd name="connsiteY5" fmla="*/ 313075 h 391148"/>
                  <a:gd name="connsiteX6" fmla="*/ 20696 w 717190"/>
                  <a:gd name="connsiteY6" fmla="*/ 299292 h 391148"/>
                  <a:gd name="connsiteX7" fmla="*/ 65331 w 717190"/>
                  <a:gd name="connsiteY7" fmla="*/ 253050 h 391148"/>
                  <a:gd name="connsiteX8" fmla="*/ 88842 w 717190"/>
                  <a:gd name="connsiteY8" fmla="*/ 242320 h 391148"/>
                  <a:gd name="connsiteX9" fmla="*/ 55082 w 717190"/>
                  <a:gd name="connsiteY9" fmla="*/ 236652 h 391148"/>
                  <a:gd name="connsiteX10" fmla="*/ 0 w 717190"/>
                  <a:gd name="connsiteY10" fmla="*/ 203537 h 391148"/>
                  <a:gd name="connsiteX11" fmla="*/ 55082 w 717190"/>
                  <a:gd name="connsiteY11" fmla="*/ 170423 h 391148"/>
                  <a:gd name="connsiteX12" fmla="*/ 104971 w 717190"/>
                  <a:gd name="connsiteY12" fmla="*/ 162047 h 391148"/>
                  <a:gd name="connsiteX13" fmla="*/ 65331 w 717190"/>
                  <a:gd name="connsiteY13" fmla="*/ 143955 h 391148"/>
                  <a:gd name="connsiteX14" fmla="*/ 20696 w 717190"/>
                  <a:gd name="connsiteY14" fmla="*/ 97713 h 391148"/>
                  <a:gd name="connsiteX15" fmla="*/ 82472 w 717190"/>
                  <a:gd name="connsiteY15" fmla="*/ 79983 h 391148"/>
                  <a:gd name="connsiteX16" fmla="*/ 90138 w 717190"/>
                  <a:gd name="connsiteY16" fmla="*/ 80717 h 391148"/>
                  <a:gd name="connsiteX17" fmla="*/ 70629 w 717190"/>
                  <a:gd name="connsiteY17" fmla="*/ 64618 h 391148"/>
                  <a:gd name="connsiteX18" fmla="*/ 39484 w 717190"/>
                  <a:gd name="connsiteY18" fmla="*/ 8399 h 391148"/>
                  <a:gd name="connsiteX19" fmla="*/ 61397 w 717190"/>
                  <a:gd name="connsiteY19" fmla="*/ 2 h 391148"/>
                  <a:gd name="connsiteX20" fmla="*/ 225766 w 717190"/>
                  <a:gd name="connsiteY20" fmla="*/ 61873 h 391148"/>
                  <a:gd name="connsiteX21" fmla="*/ 287321 w 717190"/>
                  <a:gd name="connsiteY21" fmla="*/ 101662 h 391148"/>
                  <a:gd name="connsiteX22" fmla="*/ 293635 w 717190"/>
                  <a:gd name="connsiteY22" fmla="*/ 106872 h 391148"/>
                  <a:gd name="connsiteX23" fmla="*/ 717190 w 717190"/>
                  <a:gd name="connsiteY23" fmla="*/ 305387 h 391148"/>
                  <a:gd name="connsiteX0" fmla="*/ 278877 w 293635"/>
                  <a:gd name="connsiteY0" fmla="*/ 294945 h 391148"/>
                  <a:gd name="connsiteX1" fmla="*/ 225766 w 293635"/>
                  <a:gd name="connsiteY1" fmla="*/ 329275 h 391148"/>
                  <a:gd name="connsiteX2" fmla="*/ 39484 w 293635"/>
                  <a:gd name="connsiteY2" fmla="*/ 382749 h 391148"/>
                  <a:gd name="connsiteX3" fmla="*/ 70629 w 293635"/>
                  <a:gd name="connsiteY3" fmla="*/ 326530 h 391148"/>
                  <a:gd name="connsiteX4" fmla="*/ 82183 w 293635"/>
                  <a:gd name="connsiteY4" fmla="*/ 316995 h 391148"/>
                  <a:gd name="connsiteX5" fmla="*/ 39689 w 293635"/>
                  <a:gd name="connsiteY5" fmla="*/ 313075 h 391148"/>
                  <a:gd name="connsiteX6" fmla="*/ 20696 w 293635"/>
                  <a:gd name="connsiteY6" fmla="*/ 299292 h 391148"/>
                  <a:gd name="connsiteX7" fmla="*/ 65331 w 293635"/>
                  <a:gd name="connsiteY7" fmla="*/ 253050 h 391148"/>
                  <a:gd name="connsiteX8" fmla="*/ 88842 w 293635"/>
                  <a:gd name="connsiteY8" fmla="*/ 242320 h 391148"/>
                  <a:gd name="connsiteX9" fmla="*/ 55082 w 293635"/>
                  <a:gd name="connsiteY9" fmla="*/ 236652 h 391148"/>
                  <a:gd name="connsiteX10" fmla="*/ 0 w 293635"/>
                  <a:gd name="connsiteY10" fmla="*/ 203537 h 391148"/>
                  <a:gd name="connsiteX11" fmla="*/ 55082 w 293635"/>
                  <a:gd name="connsiteY11" fmla="*/ 170423 h 391148"/>
                  <a:gd name="connsiteX12" fmla="*/ 104971 w 293635"/>
                  <a:gd name="connsiteY12" fmla="*/ 162047 h 391148"/>
                  <a:gd name="connsiteX13" fmla="*/ 65331 w 293635"/>
                  <a:gd name="connsiteY13" fmla="*/ 143955 h 391148"/>
                  <a:gd name="connsiteX14" fmla="*/ 20696 w 293635"/>
                  <a:gd name="connsiteY14" fmla="*/ 97713 h 391148"/>
                  <a:gd name="connsiteX15" fmla="*/ 82472 w 293635"/>
                  <a:gd name="connsiteY15" fmla="*/ 79983 h 391148"/>
                  <a:gd name="connsiteX16" fmla="*/ 90138 w 293635"/>
                  <a:gd name="connsiteY16" fmla="*/ 80717 h 391148"/>
                  <a:gd name="connsiteX17" fmla="*/ 70629 w 293635"/>
                  <a:gd name="connsiteY17" fmla="*/ 64618 h 391148"/>
                  <a:gd name="connsiteX18" fmla="*/ 39484 w 293635"/>
                  <a:gd name="connsiteY18" fmla="*/ 8399 h 391148"/>
                  <a:gd name="connsiteX19" fmla="*/ 61397 w 293635"/>
                  <a:gd name="connsiteY19" fmla="*/ 2 h 391148"/>
                  <a:gd name="connsiteX20" fmla="*/ 225766 w 293635"/>
                  <a:gd name="connsiteY20" fmla="*/ 61873 h 391148"/>
                  <a:gd name="connsiteX21" fmla="*/ 287321 w 293635"/>
                  <a:gd name="connsiteY21" fmla="*/ 101662 h 391148"/>
                  <a:gd name="connsiteX22" fmla="*/ 293635 w 293635"/>
                  <a:gd name="connsiteY22" fmla="*/ 106872 h 391148"/>
                  <a:gd name="connsiteX0" fmla="*/ 278877 w 287321"/>
                  <a:gd name="connsiteY0" fmla="*/ 294945 h 391148"/>
                  <a:gd name="connsiteX1" fmla="*/ 225766 w 287321"/>
                  <a:gd name="connsiteY1" fmla="*/ 329275 h 391148"/>
                  <a:gd name="connsiteX2" fmla="*/ 39484 w 287321"/>
                  <a:gd name="connsiteY2" fmla="*/ 382749 h 391148"/>
                  <a:gd name="connsiteX3" fmla="*/ 70629 w 287321"/>
                  <a:gd name="connsiteY3" fmla="*/ 326530 h 391148"/>
                  <a:gd name="connsiteX4" fmla="*/ 82183 w 287321"/>
                  <a:gd name="connsiteY4" fmla="*/ 316995 h 391148"/>
                  <a:gd name="connsiteX5" fmla="*/ 39689 w 287321"/>
                  <a:gd name="connsiteY5" fmla="*/ 313075 h 391148"/>
                  <a:gd name="connsiteX6" fmla="*/ 20696 w 287321"/>
                  <a:gd name="connsiteY6" fmla="*/ 299292 h 391148"/>
                  <a:gd name="connsiteX7" fmla="*/ 65331 w 287321"/>
                  <a:gd name="connsiteY7" fmla="*/ 253050 h 391148"/>
                  <a:gd name="connsiteX8" fmla="*/ 88842 w 287321"/>
                  <a:gd name="connsiteY8" fmla="*/ 242320 h 391148"/>
                  <a:gd name="connsiteX9" fmla="*/ 55082 w 287321"/>
                  <a:gd name="connsiteY9" fmla="*/ 236652 h 391148"/>
                  <a:gd name="connsiteX10" fmla="*/ 0 w 287321"/>
                  <a:gd name="connsiteY10" fmla="*/ 203537 h 391148"/>
                  <a:gd name="connsiteX11" fmla="*/ 55082 w 287321"/>
                  <a:gd name="connsiteY11" fmla="*/ 170423 h 391148"/>
                  <a:gd name="connsiteX12" fmla="*/ 104971 w 287321"/>
                  <a:gd name="connsiteY12" fmla="*/ 162047 h 391148"/>
                  <a:gd name="connsiteX13" fmla="*/ 65331 w 287321"/>
                  <a:gd name="connsiteY13" fmla="*/ 143955 h 391148"/>
                  <a:gd name="connsiteX14" fmla="*/ 20696 w 287321"/>
                  <a:gd name="connsiteY14" fmla="*/ 97713 h 391148"/>
                  <a:gd name="connsiteX15" fmla="*/ 82472 w 287321"/>
                  <a:gd name="connsiteY15" fmla="*/ 79983 h 391148"/>
                  <a:gd name="connsiteX16" fmla="*/ 90138 w 287321"/>
                  <a:gd name="connsiteY16" fmla="*/ 80717 h 391148"/>
                  <a:gd name="connsiteX17" fmla="*/ 70629 w 287321"/>
                  <a:gd name="connsiteY17" fmla="*/ 64618 h 391148"/>
                  <a:gd name="connsiteX18" fmla="*/ 39484 w 287321"/>
                  <a:gd name="connsiteY18" fmla="*/ 8399 h 391148"/>
                  <a:gd name="connsiteX19" fmla="*/ 61397 w 287321"/>
                  <a:gd name="connsiteY19" fmla="*/ 2 h 391148"/>
                  <a:gd name="connsiteX20" fmla="*/ 225766 w 287321"/>
                  <a:gd name="connsiteY20" fmla="*/ 61873 h 391148"/>
                  <a:gd name="connsiteX21" fmla="*/ 287321 w 287321"/>
                  <a:gd name="connsiteY21" fmla="*/ 101662 h 39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87321" h="391148">
                    <a:moveTo>
                      <a:pt x="278877" y="294945"/>
                    </a:moveTo>
                    <a:lnTo>
                      <a:pt x="225766" y="329275"/>
                    </a:lnTo>
                    <a:cubicBezTo>
                      <a:pt x="135817" y="381207"/>
                      <a:pt x="52416" y="405148"/>
                      <a:pt x="39484" y="382749"/>
                    </a:cubicBezTo>
                    <a:cubicBezTo>
                      <a:pt x="33018" y="371550"/>
                      <a:pt x="45393" y="350886"/>
                      <a:pt x="70629" y="326530"/>
                    </a:cubicBezTo>
                    <a:lnTo>
                      <a:pt x="82183" y="316995"/>
                    </a:lnTo>
                    <a:lnTo>
                      <a:pt x="39689" y="313075"/>
                    </a:lnTo>
                    <a:cubicBezTo>
                      <a:pt x="29047" y="310126"/>
                      <a:pt x="22370" y="305538"/>
                      <a:pt x="20696" y="299292"/>
                    </a:cubicBezTo>
                    <a:cubicBezTo>
                      <a:pt x="17349" y="286801"/>
                      <a:pt x="34651" y="270044"/>
                      <a:pt x="65331" y="253050"/>
                    </a:cubicBezTo>
                    <a:lnTo>
                      <a:pt x="88842" y="242320"/>
                    </a:lnTo>
                    <a:lnTo>
                      <a:pt x="55082" y="236652"/>
                    </a:lnTo>
                    <a:cubicBezTo>
                      <a:pt x="21050" y="228177"/>
                      <a:pt x="0" y="216469"/>
                      <a:pt x="0" y="203537"/>
                    </a:cubicBezTo>
                    <a:cubicBezTo>
                      <a:pt x="0" y="190605"/>
                      <a:pt x="21050" y="178898"/>
                      <a:pt x="55082" y="170423"/>
                    </a:cubicBezTo>
                    <a:lnTo>
                      <a:pt x="104971" y="162047"/>
                    </a:lnTo>
                    <a:lnTo>
                      <a:pt x="65331" y="143955"/>
                    </a:lnTo>
                    <a:cubicBezTo>
                      <a:pt x="34651" y="126961"/>
                      <a:pt x="17349" y="110204"/>
                      <a:pt x="20696" y="97713"/>
                    </a:cubicBezTo>
                    <a:cubicBezTo>
                      <a:pt x="24043" y="85222"/>
                      <a:pt x="47406" y="79361"/>
                      <a:pt x="82472" y="79983"/>
                    </a:cubicBezTo>
                    <a:lnTo>
                      <a:pt x="90138" y="80717"/>
                    </a:lnTo>
                    <a:lnTo>
                      <a:pt x="70629" y="64618"/>
                    </a:lnTo>
                    <a:cubicBezTo>
                      <a:pt x="45393" y="40262"/>
                      <a:pt x="33018" y="19598"/>
                      <a:pt x="39484" y="8399"/>
                    </a:cubicBezTo>
                    <a:cubicBezTo>
                      <a:pt x="42717" y="2799"/>
                      <a:pt x="50354" y="96"/>
                      <a:pt x="61397" y="2"/>
                    </a:cubicBezTo>
                    <a:cubicBezTo>
                      <a:pt x="94526" y="-280"/>
                      <a:pt x="158304" y="22924"/>
                      <a:pt x="225766" y="61873"/>
                    </a:cubicBezTo>
                    <a:cubicBezTo>
                      <a:pt x="248253" y="74856"/>
                      <a:pt x="269021" y="88360"/>
                      <a:pt x="287321" y="101662"/>
                    </a:cubicBezTo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30000">
                    <a:schemeClr val="bg1"/>
                  </a:gs>
                </a:gsLst>
                <a:lin ang="114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4612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68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pptxh09_福井県の花、鳥、木、魚のイラスト</dc:title>
  <dc:subject>pptxh09_福井県の花、鳥、木、魚のイラスト</dc:subject>
  <dc:creator>でじけろお</dc:creator>
  <cp:revision>1</cp:revision>
  <dcterms:created xsi:type="dcterms:W3CDTF">2018-05-20T00:31:01Z</dcterms:created>
  <dcterms:modified xsi:type="dcterms:W3CDTF">2021-04-16T16:01:16Z</dcterms:modified>
  <cp:version>1</cp:version>
</cp:coreProperties>
</file>