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9" r:id="rId2"/>
    <p:sldId id="38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6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愛知県の花、鳥、木、魚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B316052-AD0F-47F4-B9F0-9FD527EE28E3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カキツバタ（県の花）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F4A9EC6-4FF2-4895-89DB-4160FD06591C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コノハズク（県の鳥）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8BA3DE5-1BC0-4BF3-BF34-AF5B7365BC59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ハナノキ（県の木）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A5AC3BB-263F-4194-9E7C-E7E4B312344F}"/>
              </a:ext>
            </a:extLst>
          </p:cNvPr>
          <p:cNvGrpSpPr/>
          <p:nvPr/>
        </p:nvGrpSpPr>
        <p:grpSpPr>
          <a:xfrm>
            <a:off x="737563" y="4362264"/>
            <a:ext cx="2520296" cy="1679830"/>
            <a:chOff x="737563" y="4362264"/>
            <a:chExt cx="2520296" cy="1679830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E010B29D-F052-42A2-A0E8-7F22DE7DAD74}"/>
                </a:ext>
              </a:extLst>
            </p:cNvPr>
            <p:cNvSpPr/>
            <p:nvPr/>
          </p:nvSpPr>
          <p:spPr>
            <a:xfrm rot="19800000">
              <a:off x="737563" y="4366386"/>
              <a:ext cx="1276372" cy="480996"/>
            </a:xfrm>
            <a:custGeom>
              <a:avLst/>
              <a:gdLst>
                <a:gd name="connsiteX0" fmla="*/ 1553260 w 1553260"/>
                <a:gd name="connsiteY0" fmla="*/ 0 h 789379"/>
                <a:gd name="connsiteX1" fmla="*/ 69539 w 1553260"/>
                <a:gd name="connsiteY1" fmla="*/ 564497 h 789379"/>
                <a:gd name="connsiteX2" fmla="*/ 135322 w 1553260"/>
                <a:gd name="connsiteY2" fmla="*/ 727563 h 789379"/>
                <a:gd name="connsiteX3" fmla="*/ 161203 w 1553260"/>
                <a:gd name="connsiteY3" fmla="*/ 754132 h 789379"/>
                <a:gd name="connsiteX4" fmla="*/ 157571 w 1553260"/>
                <a:gd name="connsiteY4" fmla="*/ 757387 h 789379"/>
                <a:gd name="connsiteX5" fmla="*/ 128895 w 1553260"/>
                <a:gd name="connsiteY5" fmla="*/ 789379 h 789379"/>
                <a:gd name="connsiteX6" fmla="*/ 122063 w 1553260"/>
                <a:gd name="connsiteY6" fmla="*/ 784225 h 789379"/>
                <a:gd name="connsiteX7" fmla="*/ 0 w 1553260"/>
                <a:gd name="connsiteY7" fmla="*/ 564497 h 789379"/>
                <a:gd name="connsiteX8" fmla="*/ 1553260 w 1553260"/>
                <a:gd name="connsiteY8" fmla="*/ 0 h 78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3260" h="789379">
                  <a:moveTo>
                    <a:pt x="1553260" y="0"/>
                  </a:moveTo>
                  <a:cubicBezTo>
                    <a:pt x="723062" y="13824"/>
                    <a:pt x="69539" y="262464"/>
                    <a:pt x="69539" y="564497"/>
                  </a:cubicBezTo>
                  <a:cubicBezTo>
                    <a:pt x="69539" y="621128"/>
                    <a:pt x="92515" y="675882"/>
                    <a:pt x="135322" y="727563"/>
                  </a:cubicBezTo>
                  <a:lnTo>
                    <a:pt x="161203" y="754132"/>
                  </a:lnTo>
                  <a:lnTo>
                    <a:pt x="157571" y="757387"/>
                  </a:lnTo>
                  <a:lnTo>
                    <a:pt x="128895" y="789379"/>
                  </a:lnTo>
                  <a:lnTo>
                    <a:pt x="122063" y="784225"/>
                  </a:lnTo>
                  <a:cubicBezTo>
                    <a:pt x="43464" y="716689"/>
                    <a:pt x="0" y="642438"/>
                    <a:pt x="0" y="564497"/>
                  </a:cubicBezTo>
                  <a:cubicBezTo>
                    <a:pt x="0" y="252734"/>
                    <a:pt x="695418" y="0"/>
                    <a:pt x="155326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BE8FEBC-5632-47C9-93AC-13EC5E338371}"/>
                </a:ext>
              </a:extLst>
            </p:cNvPr>
            <p:cNvSpPr/>
            <p:nvPr/>
          </p:nvSpPr>
          <p:spPr>
            <a:xfrm rot="20486457">
              <a:off x="862127" y="4374201"/>
              <a:ext cx="1409449" cy="496127"/>
            </a:xfrm>
            <a:custGeom>
              <a:avLst/>
              <a:gdLst>
                <a:gd name="connsiteX0" fmla="*/ 1553260 w 1553260"/>
                <a:gd name="connsiteY0" fmla="*/ 0 h 789379"/>
                <a:gd name="connsiteX1" fmla="*/ 69539 w 1553260"/>
                <a:gd name="connsiteY1" fmla="*/ 564497 h 789379"/>
                <a:gd name="connsiteX2" fmla="*/ 135322 w 1553260"/>
                <a:gd name="connsiteY2" fmla="*/ 727563 h 789379"/>
                <a:gd name="connsiteX3" fmla="*/ 161203 w 1553260"/>
                <a:gd name="connsiteY3" fmla="*/ 754132 h 789379"/>
                <a:gd name="connsiteX4" fmla="*/ 157571 w 1553260"/>
                <a:gd name="connsiteY4" fmla="*/ 757387 h 789379"/>
                <a:gd name="connsiteX5" fmla="*/ 128895 w 1553260"/>
                <a:gd name="connsiteY5" fmla="*/ 789379 h 789379"/>
                <a:gd name="connsiteX6" fmla="*/ 122063 w 1553260"/>
                <a:gd name="connsiteY6" fmla="*/ 784225 h 789379"/>
                <a:gd name="connsiteX7" fmla="*/ 0 w 1553260"/>
                <a:gd name="connsiteY7" fmla="*/ 564497 h 789379"/>
                <a:gd name="connsiteX8" fmla="*/ 1553260 w 1553260"/>
                <a:gd name="connsiteY8" fmla="*/ 0 h 78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3260" h="789379">
                  <a:moveTo>
                    <a:pt x="1553260" y="0"/>
                  </a:moveTo>
                  <a:cubicBezTo>
                    <a:pt x="723062" y="13824"/>
                    <a:pt x="69539" y="262464"/>
                    <a:pt x="69539" y="564497"/>
                  </a:cubicBezTo>
                  <a:cubicBezTo>
                    <a:pt x="69539" y="621128"/>
                    <a:pt x="92515" y="675882"/>
                    <a:pt x="135322" y="727563"/>
                  </a:cubicBezTo>
                  <a:lnTo>
                    <a:pt x="161203" y="754132"/>
                  </a:lnTo>
                  <a:lnTo>
                    <a:pt x="157571" y="757387"/>
                  </a:lnTo>
                  <a:lnTo>
                    <a:pt x="128895" y="789379"/>
                  </a:lnTo>
                  <a:lnTo>
                    <a:pt x="122063" y="784225"/>
                  </a:lnTo>
                  <a:cubicBezTo>
                    <a:pt x="43464" y="716689"/>
                    <a:pt x="0" y="642438"/>
                    <a:pt x="0" y="564497"/>
                  </a:cubicBezTo>
                  <a:cubicBezTo>
                    <a:pt x="0" y="252734"/>
                    <a:pt x="695418" y="0"/>
                    <a:pt x="155326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2D3EEC57-650A-4DF5-B4A7-97891115184E}"/>
                </a:ext>
              </a:extLst>
            </p:cNvPr>
            <p:cNvGrpSpPr/>
            <p:nvPr/>
          </p:nvGrpSpPr>
          <p:grpSpPr>
            <a:xfrm rot="900000">
              <a:off x="1509518" y="4874527"/>
              <a:ext cx="1153961" cy="569950"/>
              <a:chOff x="3436374" y="4571992"/>
              <a:chExt cx="1732458" cy="984587"/>
            </a:xfrm>
            <a:gradFill>
              <a:gsLst>
                <a:gs pos="0">
                  <a:schemeClr val="accent2">
                    <a:lumMod val="75000"/>
                  </a:schemeClr>
                </a:gs>
                <a:gs pos="50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3500000" scaled="1"/>
            </a:gradFill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3D74BCB0-EBDA-478D-A0A7-4B0DB5BD6469}"/>
                  </a:ext>
                </a:extLst>
              </p:cNvPr>
              <p:cNvSpPr/>
              <p:nvPr/>
            </p:nvSpPr>
            <p:spPr>
              <a:xfrm rot="17714383">
                <a:off x="4458183" y="4797640"/>
                <a:ext cx="413148" cy="122328"/>
              </a:xfrm>
              <a:custGeom>
                <a:avLst/>
                <a:gdLst>
                  <a:gd name="connsiteX0" fmla="*/ 323878 w 647757"/>
                  <a:gd name="connsiteY0" fmla="*/ 0 h 91684"/>
                  <a:gd name="connsiteX1" fmla="*/ 637932 w 647757"/>
                  <a:gd name="connsiteY1" fmla="*/ 74311 h 91684"/>
                  <a:gd name="connsiteX2" fmla="*/ 647757 w 647757"/>
                  <a:gd name="connsiteY2" fmla="*/ 91684 h 91684"/>
                  <a:gd name="connsiteX3" fmla="*/ 505620 w 647757"/>
                  <a:gd name="connsiteY3" fmla="*/ 66712 h 91684"/>
                  <a:gd name="connsiteX4" fmla="*/ 323878 w 647757"/>
                  <a:gd name="connsiteY4" fmla="*/ 57150 h 91684"/>
                  <a:gd name="connsiteX5" fmla="*/ 142136 w 647757"/>
                  <a:gd name="connsiteY5" fmla="*/ 66712 h 91684"/>
                  <a:gd name="connsiteX6" fmla="*/ 0 w 647757"/>
                  <a:gd name="connsiteY6" fmla="*/ 91684 h 91684"/>
                  <a:gd name="connsiteX7" fmla="*/ 9825 w 647757"/>
                  <a:gd name="connsiteY7" fmla="*/ 74311 h 91684"/>
                  <a:gd name="connsiteX8" fmla="*/ 323878 w 647757"/>
                  <a:gd name="connsiteY8" fmla="*/ 0 h 91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7757" h="91684">
                    <a:moveTo>
                      <a:pt x="323878" y="0"/>
                    </a:moveTo>
                    <a:cubicBezTo>
                      <a:pt x="465058" y="0"/>
                      <a:pt x="586190" y="30642"/>
                      <a:pt x="637932" y="74311"/>
                    </a:cubicBezTo>
                    <a:lnTo>
                      <a:pt x="647757" y="91684"/>
                    </a:lnTo>
                    <a:lnTo>
                      <a:pt x="505620" y="66712"/>
                    </a:lnTo>
                    <a:cubicBezTo>
                      <a:pt x="449760" y="60555"/>
                      <a:pt x="388345" y="57150"/>
                      <a:pt x="323878" y="57150"/>
                    </a:cubicBezTo>
                    <a:cubicBezTo>
                      <a:pt x="259412" y="57150"/>
                      <a:pt x="197996" y="60555"/>
                      <a:pt x="142136" y="66712"/>
                    </a:cubicBezTo>
                    <a:lnTo>
                      <a:pt x="0" y="91684"/>
                    </a:lnTo>
                    <a:lnTo>
                      <a:pt x="9825" y="74311"/>
                    </a:lnTo>
                    <a:cubicBezTo>
                      <a:pt x="61567" y="30642"/>
                      <a:pt x="182698" y="0"/>
                      <a:pt x="32387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A437A359-7E12-409C-B7AD-C7C05F0F82C2}"/>
                  </a:ext>
                </a:extLst>
              </p:cNvPr>
              <p:cNvSpPr/>
              <p:nvPr/>
            </p:nvSpPr>
            <p:spPr>
              <a:xfrm rot="8773380">
                <a:off x="3838715" y="4773089"/>
                <a:ext cx="563111" cy="451701"/>
              </a:xfrm>
              <a:custGeom>
                <a:avLst/>
                <a:gdLst>
                  <a:gd name="connsiteX0" fmla="*/ 583651 w 638037"/>
                  <a:gd name="connsiteY0" fmla="*/ 426334 h 511803"/>
                  <a:gd name="connsiteX1" fmla="*/ 376843 w 638037"/>
                  <a:gd name="connsiteY1" fmla="*/ 261194 h 511803"/>
                  <a:gd name="connsiteX2" fmla="*/ 189740 w 638037"/>
                  <a:gd name="connsiteY2" fmla="*/ 4158 h 511803"/>
                  <a:gd name="connsiteX3" fmla="*/ 190052 w 638037"/>
                  <a:gd name="connsiteY3" fmla="*/ 312 h 511803"/>
                  <a:gd name="connsiteX4" fmla="*/ 193898 w 638037"/>
                  <a:gd name="connsiteY4" fmla="*/ 0 h 511803"/>
                  <a:gd name="connsiteX5" fmla="*/ 450934 w 638037"/>
                  <a:gd name="connsiteY5" fmla="*/ 187104 h 511803"/>
                  <a:gd name="connsiteX6" fmla="*/ 638037 w 638037"/>
                  <a:gd name="connsiteY6" fmla="*/ 444139 h 511803"/>
                  <a:gd name="connsiteX7" fmla="*/ 637724 w 638037"/>
                  <a:gd name="connsiteY7" fmla="*/ 447985 h 511803"/>
                  <a:gd name="connsiteX8" fmla="*/ 633879 w 638037"/>
                  <a:gd name="connsiteY8" fmla="*/ 448297 h 511803"/>
                  <a:gd name="connsiteX9" fmla="*/ 583651 w 638037"/>
                  <a:gd name="connsiteY9" fmla="*/ 426334 h 511803"/>
                  <a:gd name="connsiteX10" fmla="*/ 2499 w 638037"/>
                  <a:gd name="connsiteY10" fmla="*/ 462353 h 511803"/>
                  <a:gd name="connsiteX11" fmla="*/ 0 w 638037"/>
                  <a:gd name="connsiteY11" fmla="*/ 459413 h 511803"/>
                  <a:gd name="connsiteX12" fmla="*/ 2499 w 638037"/>
                  <a:gd name="connsiteY12" fmla="*/ 456473 h 511803"/>
                  <a:gd name="connsiteX13" fmla="*/ 316552 w 638037"/>
                  <a:gd name="connsiteY13" fmla="*/ 407023 h 511803"/>
                  <a:gd name="connsiteX14" fmla="*/ 630606 w 638037"/>
                  <a:gd name="connsiteY14" fmla="*/ 456473 h 511803"/>
                  <a:gd name="connsiteX15" fmla="*/ 633105 w 638037"/>
                  <a:gd name="connsiteY15" fmla="*/ 459413 h 511803"/>
                  <a:gd name="connsiteX16" fmla="*/ 630606 w 638037"/>
                  <a:gd name="connsiteY16" fmla="*/ 462353 h 511803"/>
                  <a:gd name="connsiteX17" fmla="*/ 316552 w 638037"/>
                  <a:gd name="connsiteY17" fmla="*/ 511803 h 511803"/>
                  <a:gd name="connsiteX18" fmla="*/ 2499 w 638037"/>
                  <a:gd name="connsiteY18" fmla="*/ 462353 h 511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8037" h="511803">
                    <a:moveTo>
                      <a:pt x="583651" y="426334"/>
                    </a:moveTo>
                    <a:cubicBezTo>
                      <a:pt x="526723" y="394854"/>
                      <a:pt x="451715" y="336066"/>
                      <a:pt x="376843" y="261194"/>
                    </a:cubicBezTo>
                    <a:cubicBezTo>
                      <a:pt x="277014" y="161365"/>
                      <a:pt x="205779" y="61294"/>
                      <a:pt x="189740" y="4158"/>
                    </a:cubicBezTo>
                    <a:lnTo>
                      <a:pt x="190052" y="312"/>
                    </a:lnTo>
                    <a:lnTo>
                      <a:pt x="193898" y="0"/>
                    </a:lnTo>
                    <a:cubicBezTo>
                      <a:pt x="251034" y="16039"/>
                      <a:pt x="351105" y="87274"/>
                      <a:pt x="450934" y="187104"/>
                    </a:cubicBezTo>
                    <a:cubicBezTo>
                      <a:pt x="550763" y="286933"/>
                      <a:pt x="621998" y="387003"/>
                      <a:pt x="638037" y="444139"/>
                    </a:cubicBezTo>
                    <a:lnTo>
                      <a:pt x="637724" y="447985"/>
                    </a:lnTo>
                    <a:lnTo>
                      <a:pt x="633879" y="448297"/>
                    </a:lnTo>
                    <a:cubicBezTo>
                      <a:pt x="619595" y="444287"/>
                      <a:pt x="602627" y="436828"/>
                      <a:pt x="583651" y="426334"/>
                    </a:cubicBezTo>
                    <a:close/>
                    <a:moveTo>
                      <a:pt x="2499" y="462353"/>
                    </a:moveTo>
                    <a:lnTo>
                      <a:pt x="0" y="459413"/>
                    </a:lnTo>
                    <a:lnTo>
                      <a:pt x="2499" y="456473"/>
                    </a:lnTo>
                    <a:cubicBezTo>
                      <a:pt x="54241" y="427413"/>
                      <a:pt x="175372" y="407023"/>
                      <a:pt x="316552" y="407023"/>
                    </a:cubicBezTo>
                    <a:cubicBezTo>
                      <a:pt x="457732" y="407023"/>
                      <a:pt x="578864" y="427413"/>
                      <a:pt x="630606" y="456473"/>
                    </a:cubicBezTo>
                    <a:lnTo>
                      <a:pt x="633105" y="459413"/>
                    </a:lnTo>
                    <a:lnTo>
                      <a:pt x="630606" y="462353"/>
                    </a:lnTo>
                    <a:cubicBezTo>
                      <a:pt x="578864" y="491413"/>
                      <a:pt x="457732" y="511803"/>
                      <a:pt x="316552" y="511803"/>
                    </a:cubicBezTo>
                    <a:cubicBezTo>
                      <a:pt x="175372" y="511803"/>
                      <a:pt x="54241" y="491413"/>
                      <a:pt x="2499" y="46235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748297F7-DB8D-40F0-9CDF-879434655631}"/>
                  </a:ext>
                </a:extLst>
              </p:cNvPr>
              <p:cNvSpPr/>
              <p:nvPr/>
            </p:nvSpPr>
            <p:spPr>
              <a:xfrm rot="7200000">
                <a:off x="3102173" y="4906193"/>
                <a:ext cx="979825" cy="311424"/>
              </a:xfrm>
              <a:custGeom>
                <a:avLst/>
                <a:gdLst>
                  <a:gd name="connsiteX0" fmla="*/ 694 w 1146060"/>
                  <a:gd name="connsiteY0" fmla="*/ 5092 h 364260"/>
                  <a:gd name="connsiteX1" fmla="*/ 0 w 1146060"/>
                  <a:gd name="connsiteY1" fmla="*/ 1296 h 364260"/>
                  <a:gd name="connsiteX2" fmla="*/ 3634 w 1146060"/>
                  <a:gd name="connsiteY2" fmla="*/ 0 h 364260"/>
                  <a:gd name="connsiteX3" fmla="*/ 300337 w 1146060"/>
                  <a:gd name="connsiteY3" fmla="*/ 114201 h 364260"/>
                  <a:gd name="connsiteX4" fmla="*/ 513376 w 1146060"/>
                  <a:gd name="connsiteY4" fmla="*/ 271222 h 364260"/>
                  <a:gd name="connsiteX5" fmla="*/ 536816 w 1146060"/>
                  <a:gd name="connsiteY5" fmla="*/ 300566 h 364260"/>
                  <a:gd name="connsiteX6" fmla="*/ 566500 w 1146060"/>
                  <a:gd name="connsiteY6" fmla="*/ 288944 h 364260"/>
                  <a:gd name="connsiteX7" fmla="*/ 829507 w 1146060"/>
                  <a:gd name="connsiteY7" fmla="*/ 259480 h 364260"/>
                  <a:gd name="connsiteX8" fmla="*/ 1143561 w 1146060"/>
                  <a:gd name="connsiteY8" fmla="*/ 308930 h 364260"/>
                  <a:gd name="connsiteX9" fmla="*/ 1146060 w 1146060"/>
                  <a:gd name="connsiteY9" fmla="*/ 311870 h 364260"/>
                  <a:gd name="connsiteX10" fmla="*/ 1143561 w 1146060"/>
                  <a:gd name="connsiteY10" fmla="*/ 314810 h 364260"/>
                  <a:gd name="connsiteX11" fmla="*/ 829507 w 1146060"/>
                  <a:gd name="connsiteY11" fmla="*/ 364260 h 364260"/>
                  <a:gd name="connsiteX12" fmla="*/ 515454 w 1146060"/>
                  <a:gd name="connsiteY12" fmla="*/ 314810 h 364260"/>
                  <a:gd name="connsiteX13" fmla="*/ 515367 w 1146060"/>
                  <a:gd name="connsiteY13" fmla="*/ 314707 h 364260"/>
                  <a:gd name="connsiteX14" fmla="*/ 490450 w 1146060"/>
                  <a:gd name="connsiteY14" fmla="*/ 310931 h 364260"/>
                  <a:gd name="connsiteX15" fmla="*/ 247946 w 1146060"/>
                  <a:gd name="connsiteY15" fmla="*/ 204944 h 364260"/>
                  <a:gd name="connsiteX16" fmla="*/ 694 w 1146060"/>
                  <a:gd name="connsiteY16" fmla="*/ 5092 h 36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6060" h="364260">
                    <a:moveTo>
                      <a:pt x="694" y="5092"/>
                    </a:moveTo>
                    <a:lnTo>
                      <a:pt x="0" y="1296"/>
                    </a:lnTo>
                    <a:lnTo>
                      <a:pt x="3634" y="0"/>
                    </a:lnTo>
                    <a:cubicBezTo>
                      <a:pt x="62974" y="704"/>
                      <a:pt x="178071" y="43611"/>
                      <a:pt x="300337" y="114201"/>
                    </a:cubicBezTo>
                    <a:cubicBezTo>
                      <a:pt x="392036" y="167144"/>
                      <a:pt x="468234" y="224381"/>
                      <a:pt x="513376" y="271222"/>
                    </a:cubicBezTo>
                    <a:lnTo>
                      <a:pt x="536816" y="300566"/>
                    </a:lnTo>
                    <a:lnTo>
                      <a:pt x="566500" y="288944"/>
                    </a:lnTo>
                    <a:cubicBezTo>
                      <a:pt x="629015" y="270949"/>
                      <a:pt x="723622" y="259480"/>
                      <a:pt x="829507" y="259480"/>
                    </a:cubicBezTo>
                    <a:cubicBezTo>
                      <a:pt x="970687" y="259480"/>
                      <a:pt x="1091819" y="279870"/>
                      <a:pt x="1143561" y="308930"/>
                    </a:cubicBezTo>
                    <a:lnTo>
                      <a:pt x="1146060" y="311870"/>
                    </a:lnTo>
                    <a:lnTo>
                      <a:pt x="1143561" y="314810"/>
                    </a:lnTo>
                    <a:cubicBezTo>
                      <a:pt x="1091819" y="343870"/>
                      <a:pt x="970687" y="364260"/>
                      <a:pt x="829507" y="364260"/>
                    </a:cubicBezTo>
                    <a:cubicBezTo>
                      <a:pt x="688327" y="364260"/>
                      <a:pt x="567196" y="343870"/>
                      <a:pt x="515454" y="314810"/>
                    </a:cubicBezTo>
                    <a:lnTo>
                      <a:pt x="515367" y="314707"/>
                    </a:lnTo>
                    <a:lnTo>
                      <a:pt x="490450" y="310931"/>
                    </a:lnTo>
                    <a:cubicBezTo>
                      <a:pt x="427313" y="295257"/>
                      <a:pt x="339645" y="257886"/>
                      <a:pt x="247946" y="204944"/>
                    </a:cubicBezTo>
                    <a:cubicBezTo>
                      <a:pt x="125681" y="134354"/>
                      <a:pt x="30974" y="56130"/>
                      <a:pt x="694" y="509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ED382933-1A43-4F97-B1AB-FEEAD4B8A847}"/>
                  </a:ext>
                </a:extLst>
              </p:cNvPr>
              <p:cNvSpPr/>
              <p:nvPr/>
            </p:nvSpPr>
            <p:spPr>
              <a:xfrm rot="6461992">
                <a:off x="3302198" y="4910955"/>
                <a:ext cx="979825" cy="311424"/>
              </a:xfrm>
              <a:custGeom>
                <a:avLst/>
                <a:gdLst>
                  <a:gd name="connsiteX0" fmla="*/ 694 w 1146060"/>
                  <a:gd name="connsiteY0" fmla="*/ 5092 h 364260"/>
                  <a:gd name="connsiteX1" fmla="*/ 0 w 1146060"/>
                  <a:gd name="connsiteY1" fmla="*/ 1296 h 364260"/>
                  <a:gd name="connsiteX2" fmla="*/ 3634 w 1146060"/>
                  <a:gd name="connsiteY2" fmla="*/ 0 h 364260"/>
                  <a:gd name="connsiteX3" fmla="*/ 300337 w 1146060"/>
                  <a:gd name="connsiteY3" fmla="*/ 114201 h 364260"/>
                  <a:gd name="connsiteX4" fmla="*/ 513376 w 1146060"/>
                  <a:gd name="connsiteY4" fmla="*/ 271222 h 364260"/>
                  <a:gd name="connsiteX5" fmla="*/ 536816 w 1146060"/>
                  <a:gd name="connsiteY5" fmla="*/ 300566 h 364260"/>
                  <a:gd name="connsiteX6" fmla="*/ 566500 w 1146060"/>
                  <a:gd name="connsiteY6" fmla="*/ 288944 h 364260"/>
                  <a:gd name="connsiteX7" fmla="*/ 829507 w 1146060"/>
                  <a:gd name="connsiteY7" fmla="*/ 259480 h 364260"/>
                  <a:gd name="connsiteX8" fmla="*/ 1143561 w 1146060"/>
                  <a:gd name="connsiteY8" fmla="*/ 308930 h 364260"/>
                  <a:gd name="connsiteX9" fmla="*/ 1146060 w 1146060"/>
                  <a:gd name="connsiteY9" fmla="*/ 311870 h 364260"/>
                  <a:gd name="connsiteX10" fmla="*/ 1143561 w 1146060"/>
                  <a:gd name="connsiteY10" fmla="*/ 314810 h 364260"/>
                  <a:gd name="connsiteX11" fmla="*/ 829507 w 1146060"/>
                  <a:gd name="connsiteY11" fmla="*/ 364260 h 364260"/>
                  <a:gd name="connsiteX12" fmla="*/ 515454 w 1146060"/>
                  <a:gd name="connsiteY12" fmla="*/ 314810 h 364260"/>
                  <a:gd name="connsiteX13" fmla="*/ 515367 w 1146060"/>
                  <a:gd name="connsiteY13" fmla="*/ 314707 h 364260"/>
                  <a:gd name="connsiteX14" fmla="*/ 490450 w 1146060"/>
                  <a:gd name="connsiteY14" fmla="*/ 310931 h 364260"/>
                  <a:gd name="connsiteX15" fmla="*/ 247946 w 1146060"/>
                  <a:gd name="connsiteY15" fmla="*/ 204944 h 364260"/>
                  <a:gd name="connsiteX16" fmla="*/ 694 w 1146060"/>
                  <a:gd name="connsiteY16" fmla="*/ 5092 h 36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6060" h="364260">
                    <a:moveTo>
                      <a:pt x="694" y="5092"/>
                    </a:moveTo>
                    <a:lnTo>
                      <a:pt x="0" y="1296"/>
                    </a:lnTo>
                    <a:lnTo>
                      <a:pt x="3634" y="0"/>
                    </a:lnTo>
                    <a:cubicBezTo>
                      <a:pt x="62974" y="704"/>
                      <a:pt x="178071" y="43611"/>
                      <a:pt x="300337" y="114201"/>
                    </a:cubicBezTo>
                    <a:cubicBezTo>
                      <a:pt x="392036" y="167144"/>
                      <a:pt x="468234" y="224381"/>
                      <a:pt x="513376" y="271222"/>
                    </a:cubicBezTo>
                    <a:lnTo>
                      <a:pt x="536816" y="300566"/>
                    </a:lnTo>
                    <a:lnTo>
                      <a:pt x="566500" y="288944"/>
                    </a:lnTo>
                    <a:cubicBezTo>
                      <a:pt x="629015" y="270949"/>
                      <a:pt x="723622" y="259480"/>
                      <a:pt x="829507" y="259480"/>
                    </a:cubicBezTo>
                    <a:cubicBezTo>
                      <a:pt x="970687" y="259480"/>
                      <a:pt x="1091819" y="279870"/>
                      <a:pt x="1143561" y="308930"/>
                    </a:cubicBezTo>
                    <a:lnTo>
                      <a:pt x="1146060" y="311870"/>
                    </a:lnTo>
                    <a:lnTo>
                      <a:pt x="1143561" y="314810"/>
                    </a:lnTo>
                    <a:cubicBezTo>
                      <a:pt x="1091819" y="343870"/>
                      <a:pt x="970687" y="364260"/>
                      <a:pt x="829507" y="364260"/>
                    </a:cubicBezTo>
                    <a:cubicBezTo>
                      <a:pt x="688327" y="364260"/>
                      <a:pt x="567196" y="343870"/>
                      <a:pt x="515454" y="314810"/>
                    </a:cubicBezTo>
                    <a:lnTo>
                      <a:pt x="515367" y="314707"/>
                    </a:lnTo>
                    <a:lnTo>
                      <a:pt x="490450" y="310931"/>
                    </a:lnTo>
                    <a:cubicBezTo>
                      <a:pt x="427313" y="295257"/>
                      <a:pt x="339645" y="257886"/>
                      <a:pt x="247946" y="204944"/>
                    </a:cubicBezTo>
                    <a:cubicBezTo>
                      <a:pt x="125681" y="134354"/>
                      <a:pt x="30974" y="56130"/>
                      <a:pt x="694" y="509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6EABBADB-D14A-4A5B-B2DA-EDADF1640763}"/>
                  </a:ext>
                </a:extLst>
              </p:cNvPr>
              <p:cNvSpPr/>
              <p:nvPr/>
            </p:nvSpPr>
            <p:spPr>
              <a:xfrm rot="7200000">
                <a:off x="4071630" y="4761154"/>
                <a:ext cx="563111" cy="451701"/>
              </a:xfrm>
              <a:custGeom>
                <a:avLst/>
                <a:gdLst>
                  <a:gd name="connsiteX0" fmla="*/ 583651 w 638037"/>
                  <a:gd name="connsiteY0" fmla="*/ 426334 h 511803"/>
                  <a:gd name="connsiteX1" fmla="*/ 376843 w 638037"/>
                  <a:gd name="connsiteY1" fmla="*/ 261194 h 511803"/>
                  <a:gd name="connsiteX2" fmla="*/ 189740 w 638037"/>
                  <a:gd name="connsiteY2" fmla="*/ 4158 h 511803"/>
                  <a:gd name="connsiteX3" fmla="*/ 190052 w 638037"/>
                  <a:gd name="connsiteY3" fmla="*/ 312 h 511803"/>
                  <a:gd name="connsiteX4" fmla="*/ 193898 w 638037"/>
                  <a:gd name="connsiteY4" fmla="*/ 0 h 511803"/>
                  <a:gd name="connsiteX5" fmla="*/ 450934 w 638037"/>
                  <a:gd name="connsiteY5" fmla="*/ 187104 h 511803"/>
                  <a:gd name="connsiteX6" fmla="*/ 638037 w 638037"/>
                  <a:gd name="connsiteY6" fmla="*/ 444139 h 511803"/>
                  <a:gd name="connsiteX7" fmla="*/ 637724 w 638037"/>
                  <a:gd name="connsiteY7" fmla="*/ 447985 h 511803"/>
                  <a:gd name="connsiteX8" fmla="*/ 633879 w 638037"/>
                  <a:gd name="connsiteY8" fmla="*/ 448297 h 511803"/>
                  <a:gd name="connsiteX9" fmla="*/ 583651 w 638037"/>
                  <a:gd name="connsiteY9" fmla="*/ 426334 h 511803"/>
                  <a:gd name="connsiteX10" fmla="*/ 2499 w 638037"/>
                  <a:gd name="connsiteY10" fmla="*/ 462353 h 511803"/>
                  <a:gd name="connsiteX11" fmla="*/ 0 w 638037"/>
                  <a:gd name="connsiteY11" fmla="*/ 459413 h 511803"/>
                  <a:gd name="connsiteX12" fmla="*/ 2499 w 638037"/>
                  <a:gd name="connsiteY12" fmla="*/ 456473 h 511803"/>
                  <a:gd name="connsiteX13" fmla="*/ 316552 w 638037"/>
                  <a:gd name="connsiteY13" fmla="*/ 407023 h 511803"/>
                  <a:gd name="connsiteX14" fmla="*/ 630606 w 638037"/>
                  <a:gd name="connsiteY14" fmla="*/ 456473 h 511803"/>
                  <a:gd name="connsiteX15" fmla="*/ 633105 w 638037"/>
                  <a:gd name="connsiteY15" fmla="*/ 459413 h 511803"/>
                  <a:gd name="connsiteX16" fmla="*/ 630606 w 638037"/>
                  <a:gd name="connsiteY16" fmla="*/ 462353 h 511803"/>
                  <a:gd name="connsiteX17" fmla="*/ 316552 w 638037"/>
                  <a:gd name="connsiteY17" fmla="*/ 511803 h 511803"/>
                  <a:gd name="connsiteX18" fmla="*/ 2499 w 638037"/>
                  <a:gd name="connsiteY18" fmla="*/ 462353 h 511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8037" h="511803">
                    <a:moveTo>
                      <a:pt x="583651" y="426334"/>
                    </a:moveTo>
                    <a:cubicBezTo>
                      <a:pt x="526723" y="394854"/>
                      <a:pt x="451715" y="336066"/>
                      <a:pt x="376843" y="261194"/>
                    </a:cubicBezTo>
                    <a:cubicBezTo>
                      <a:pt x="277014" y="161365"/>
                      <a:pt x="205779" y="61294"/>
                      <a:pt x="189740" y="4158"/>
                    </a:cubicBezTo>
                    <a:lnTo>
                      <a:pt x="190052" y="312"/>
                    </a:lnTo>
                    <a:lnTo>
                      <a:pt x="193898" y="0"/>
                    </a:lnTo>
                    <a:cubicBezTo>
                      <a:pt x="251034" y="16039"/>
                      <a:pt x="351105" y="87274"/>
                      <a:pt x="450934" y="187104"/>
                    </a:cubicBezTo>
                    <a:cubicBezTo>
                      <a:pt x="550763" y="286933"/>
                      <a:pt x="621998" y="387003"/>
                      <a:pt x="638037" y="444139"/>
                    </a:cubicBezTo>
                    <a:lnTo>
                      <a:pt x="637724" y="447985"/>
                    </a:lnTo>
                    <a:lnTo>
                      <a:pt x="633879" y="448297"/>
                    </a:lnTo>
                    <a:cubicBezTo>
                      <a:pt x="619595" y="444287"/>
                      <a:pt x="602627" y="436828"/>
                      <a:pt x="583651" y="426334"/>
                    </a:cubicBezTo>
                    <a:close/>
                    <a:moveTo>
                      <a:pt x="2499" y="462353"/>
                    </a:moveTo>
                    <a:lnTo>
                      <a:pt x="0" y="459413"/>
                    </a:lnTo>
                    <a:lnTo>
                      <a:pt x="2499" y="456473"/>
                    </a:lnTo>
                    <a:cubicBezTo>
                      <a:pt x="54241" y="427413"/>
                      <a:pt x="175372" y="407023"/>
                      <a:pt x="316552" y="407023"/>
                    </a:cubicBezTo>
                    <a:cubicBezTo>
                      <a:pt x="457732" y="407023"/>
                      <a:pt x="578864" y="427413"/>
                      <a:pt x="630606" y="456473"/>
                    </a:cubicBezTo>
                    <a:lnTo>
                      <a:pt x="633105" y="459413"/>
                    </a:lnTo>
                    <a:lnTo>
                      <a:pt x="630606" y="462353"/>
                    </a:lnTo>
                    <a:cubicBezTo>
                      <a:pt x="578864" y="491413"/>
                      <a:pt x="457732" y="511803"/>
                      <a:pt x="316552" y="511803"/>
                    </a:cubicBezTo>
                    <a:cubicBezTo>
                      <a:pt x="175372" y="511803"/>
                      <a:pt x="54241" y="491413"/>
                      <a:pt x="2499" y="46235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CD7D43B3-1EE8-4FDC-ABC4-68D996D2C2EB}"/>
                  </a:ext>
                </a:extLst>
              </p:cNvPr>
              <p:cNvSpPr/>
              <p:nvPr/>
            </p:nvSpPr>
            <p:spPr>
              <a:xfrm rot="7200000">
                <a:off x="4214505" y="4746866"/>
                <a:ext cx="563111" cy="451701"/>
              </a:xfrm>
              <a:custGeom>
                <a:avLst/>
                <a:gdLst>
                  <a:gd name="connsiteX0" fmla="*/ 583651 w 638037"/>
                  <a:gd name="connsiteY0" fmla="*/ 426334 h 511803"/>
                  <a:gd name="connsiteX1" fmla="*/ 376843 w 638037"/>
                  <a:gd name="connsiteY1" fmla="*/ 261194 h 511803"/>
                  <a:gd name="connsiteX2" fmla="*/ 189740 w 638037"/>
                  <a:gd name="connsiteY2" fmla="*/ 4158 h 511803"/>
                  <a:gd name="connsiteX3" fmla="*/ 190052 w 638037"/>
                  <a:gd name="connsiteY3" fmla="*/ 312 h 511803"/>
                  <a:gd name="connsiteX4" fmla="*/ 193898 w 638037"/>
                  <a:gd name="connsiteY4" fmla="*/ 0 h 511803"/>
                  <a:gd name="connsiteX5" fmla="*/ 450934 w 638037"/>
                  <a:gd name="connsiteY5" fmla="*/ 187104 h 511803"/>
                  <a:gd name="connsiteX6" fmla="*/ 638037 w 638037"/>
                  <a:gd name="connsiteY6" fmla="*/ 444139 h 511803"/>
                  <a:gd name="connsiteX7" fmla="*/ 637724 w 638037"/>
                  <a:gd name="connsiteY7" fmla="*/ 447985 h 511803"/>
                  <a:gd name="connsiteX8" fmla="*/ 633879 w 638037"/>
                  <a:gd name="connsiteY8" fmla="*/ 448297 h 511803"/>
                  <a:gd name="connsiteX9" fmla="*/ 583651 w 638037"/>
                  <a:gd name="connsiteY9" fmla="*/ 426334 h 511803"/>
                  <a:gd name="connsiteX10" fmla="*/ 2499 w 638037"/>
                  <a:gd name="connsiteY10" fmla="*/ 462353 h 511803"/>
                  <a:gd name="connsiteX11" fmla="*/ 0 w 638037"/>
                  <a:gd name="connsiteY11" fmla="*/ 459413 h 511803"/>
                  <a:gd name="connsiteX12" fmla="*/ 2499 w 638037"/>
                  <a:gd name="connsiteY12" fmla="*/ 456473 h 511803"/>
                  <a:gd name="connsiteX13" fmla="*/ 316552 w 638037"/>
                  <a:gd name="connsiteY13" fmla="*/ 407023 h 511803"/>
                  <a:gd name="connsiteX14" fmla="*/ 630606 w 638037"/>
                  <a:gd name="connsiteY14" fmla="*/ 456473 h 511803"/>
                  <a:gd name="connsiteX15" fmla="*/ 633105 w 638037"/>
                  <a:gd name="connsiteY15" fmla="*/ 459413 h 511803"/>
                  <a:gd name="connsiteX16" fmla="*/ 630606 w 638037"/>
                  <a:gd name="connsiteY16" fmla="*/ 462353 h 511803"/>
                  <a:gd name="connsiteX17" fmla="*/ 316552 w 638037"/>
                  <a:gd name="connsiteY17" fmla="*/ 511803 h 511803"/>
                  <a:gd name="connsiteX18" fmla="*/ 2499 w 638037"/>
                  <a:gd name="connsiteY18" fmla="*/ 462353 h 511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8037" h="511803">
                    <a:moveTo>
                      <a:pt x="583651" y="426334"/>
                    </a:moveTo>
                    <a:cubicBezTo>
                      <a:pt x="526723" y="394854"/>
                      <a:pt x="451715" y="336066"/>
                      <a:pt x="376843" y="261194"/>
                    </a:cubicBezTo>
                    <a:cubicBezTo>
                      <a:pt x="277014" y="161365"/>
                      <a:pt x="205779" y="61294"/>
                      <a:pt x="189740" y="4158"/>
                    </a:cubicBezTo>
                    <a:lnTo>
                      <a:pt x="190052" y="312"/>
                    </a:lnTo>
                    <a:lnTo>
                      <a:pt x="193898" y="0"/>
                    </a:lnTo>
                    <a:cubicBezTo>
                      <a:pt x="251034" y="16039"/>
                      <a:pt x="351105" y="87274"/>
                      <a:pt x="450934" y="187104"/>
                    </a:cubicBezTo>
                    <a:cubicBezTo>
                      <a:pt x="550763" y="286933"/>
                      <a:pt x="621998" y="387003"/>
                      <a:pt x="638037" y="444139"/>
                    </a:cubicBezTo>
                    <a:lnTo>
                      <a:pt x="637724" y="447985"/>
                    </a:lnTo>
                    <a:lnTo>
                      <a:pt x="633879" y="448297"/>
                    </a:lnTo>
                    <a:cubicBezTo>
                      <a:pt x="619595" y="444287"/>
                      <a:pt x="602627" y="436828"/>
                      <a:pt x="583651" y="426334"/>
                    </a:cubicBezTo>
                    <a:close/>
                    <a:moveTo>
                      <a:pt x="2499" y="462353"/>
                    </a:moveTo>
                    <a:lnTo>
                      <a:pt x="0" y="459413"/>
                    </a:lnTo>
                    <a:lnTo>
                      <a:pt x="2499" y="456473"/>
                    </a:lnTo>
                    <a:cubicBezTo>
                      <a:pt x="54241" y="427413"/>
                      <a:pt x="175372" y="407023"/>
                      <a:pt x="316552" y="407023"/>
                    </a:cubicBezTo>
                    <a:cubicBezTo>
                      <a:pt x="457732" y="407023"/>
                      <a:pt x="578864" y="427413"/>
                      <a:pt x="630606" y="456473"/>
                    </a:cubicBezTo>
                    <a:lnTo>
                      <a:pt x="633105" y="459413"/>
                    </a:lnTo>
                    <a:lnTo>
                      <a:pt x="630606" y="462353"/>
                    </a:lnTo>
                    <a:cubicBezTo>
                      <a:pt x="578864" y="491413"/>
                      <a:pt x="457732" y="511803"/>
                      <a:pt x="316552" y="511803"/>
                    </a:cubicBezTo>
                    <a:cubicBezTo>
                      <a:pt x="175372" y="511803"/>
                      <a:pt x="54241" y="491413"/>
                      <a:pt x="2499" y="46235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50BE83C8-9B0B-4DAD-A00C-C357085C2E79}"/>
                  </a:ext>
                </a:extLst>
              </p:cNvPr>
              <p:cNvSpPr/>
              <p:nvPr/>
            </p:nvSpPr>
            <p:spPr>
              <a:xfrm rot="17714383">
                <a:off x="4572482" y="4821452"/>
                <a:ext cx="413148" cy="122328"/>
              </a:xfrm>
              <a:custGeom>
                <a:avLst/>
                <a:gdLst>
                  <a:gd name="connsiteX0" fmla="*/ 323878 w 647757"/>
                  <a:gd name="connsiteY0" fmla="*/ 0 h 91684"/>
                  <a:gd name="connsiteX1" fmla="*/ 637932 w 647757"/>
                  <a:gd name="connsiteY1" fmla="*/ 74311 h 91684"/>
                  <a:gd name="connsiteX2" fmla="*/ 647757 w 647757"/>
                  <a:gd name="connsiteY2" fmla="*/ 91684 h 91684"/>
                  <a:gd name="connsiteX3" fmla="*/ 505620 w 647757"/>
                  <a:gd name="connsiteY3" fmla="*/ 66712 h 91684"/>
                  <a:gd name="connsiteX4" fmla="*/ 323878 w 647757"/>
                  <a:gd name="connsiteY4" fmla="*/ 57150 h 91684"/>
                  <a:gd name="connsiteX5" fmla="*/ 142136 w 647757"/>
                  <a:gd name="connsiteY5" fmla="*/ 66712 h 91684"/>
                  <a:gd name="connsiteX6" fmla="*/ 0 w 647757"/>
                  <a:gd name="connsiteY6" fmla="*/ 91684 h 91684"/>
                  <a:gd name="connsiteX7" fmla="*/ 9825 w 647757"/>
                  <a:gd name="connsiteY7" fmla="*/ 74311 h 91684"/>
                  <a:gd name="connsiteX8" fmla="*/ 323878 w 647757"/>
                  <a:gd name="connsiteY8" fmla="*/ 0 h 91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7757" h="91684">
                    <a:moveTo>
                      <a:pt x="323878" y="0"/>
                    </a:moveTo>
                    <a:cubicBezTo>
                      <a:pt x="465058" y="0"/>
                      <a:pt x="586190" y="30642"/>
                      <a:pt x="637932" y="74311"/>
                    </a:cubicBezTo>
                    <a:lnTo>
                      <a:pt x="647757" y="91684"/>
                    </a:lnTo>
                    <a:lnTo>
                      <a:pt x="505620" y="66712"/>
                    </a:lnTo>
                    <a:cubicBezTo>
                      <a:pt x="449760" y="60555"/>
                      <a:pt x="388345" y="57150"/>
                      <a:pt x="323878" y="57150"/>
                    </a:cubicBezTo>
                    <a:cubicBezTo>
                      <a:pt x="259412" y="57150"/>
                      <a:pt x="197996" y="60555"/>
                      <a:pt x="142136" y="66712"/>
                    </a:cubicBezTo>
                    <a:lnTo>
                      <a:pt x="0" y="91684"/>
                    </a:lnTo>
                    <a:lnTo>
                      <a:pt x="9825" y="74311"/>
                    </a:lnTo>
                    <a:cubicBezTo>
                      <a:pt x="61567" y="30642"/>
                      <a:pt x="182698" y="0"/>
                      <a:pt x="32387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7D9362CC-506E-4EB9-9D91-14EE0535D38D}"/>
                  </a:ext>
                </a:extLst>
              </p:cNvPr>
              <p:cNvSpPr/>
              <p:nvPr/>
            </p:nvSpPr>
            <p:spPr>
              <a:xfrm rot="16756430">
                <a:off x="4682020" y="4897652"/>
                <a:ext cx="413148" cy="122328"/>
              </a:xfrm>
              <a:custGeom>
                <a:avLst/>
                <a:gdLst>
                  <a:gd name="connsiteX0" fmla="*/ 323878 w 647757"/>
                  <a:gd name="connsiteY0" fmla="*/ 0 h 91684"/>
                  <a:gd name="connsiteX1" fmla="*/ 637932 w 647757"/>
                  <a:gd name="connsiteY1" fmla="*/ 74311 h 91684"/>
                  <a:gd name="connsiteX2" fmla="*/ 647757 w 647757"/>
                  <a:gd name="connsiteY2" fmla="*/ 91684 h 91684"/>
                  <a:gd name="connsiteX3" fmla="*/ 505620 w 647757"/>
                  <a:gd name="connsiteY3" fmla="*/ 66712 h 91684"/>
                  <a:gd name="connsiteX4" fmla="*/ 323878 w 647757"/>
                  <a:gd name="connsiteY4" fmla="*/ 57150 h 91684"/>
                  <a:gd name="connsiteX5" fmla="*/ 142136 w 647757"/>
                  <a:gd name="connsiteY5" fmla="*/ 66712 h 91684"/>
                  <a:gd name="connsiteX6" fmla="*/ 0 w 647757"/>
                  <a:gd name="connsiteY6" fmla="*/ 91684 h 91684"/>
                  <a:gd name="connsiteX7" fmla="*/ 9825 w 647757"/>
                  <a:gd name="connsiteY7" fmla="*/ 74311 h 91684"/>
                  <a:gd name="connsiteX8" fmla="*/ 323878 w 647757"/>
                  <a:gd name="connsiteY8" fmla="*/ 0 h 91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7757" h="91684">
                    <a:moveTo>
                      <a:pt x="323878" y="0"/>
                    </a:moveTo>
                    <a:cubicBezTo>
                      <a:pt x="465058" y="0"/>
                      <a:pt x="586190" y="30642"/>
                      <a:pt x="637932" y="74311"/>
                    </a:cubicBezTo>
                    <a:lnTo>
                      <a:pt x="647757" y="91684"/>
                    </a:lnTo>
                    <a:lnTo>
                      <a:pt x="505620" y="66712"/>
                    </a:lnTo>
                    <a:cubicBezTo>
                      <a:pt x="449760" y="60555"/>
                      <a:pt x="388345" y="57150"/>
                      <a:pt x="323878" y="57150"/>
                    </a:cubicBezTo>
                    <a:cubicBezTo>
                      <a:pt x="259412" y="57150"/>
                      <a:pt x="197996" y="60555"/>
                      <a:pt x="142136" y="66712"/>
                    </a:cubicBezTo>
                    <a:lnTo>
                      <a:pt x="0" y="91684"/>
                    </a:lnTo>
                    <a:lnTo>
                      <a:pt x="9825" y="74311"/>
                    </a:lnTo>
                    <a:cubicBezTo>
                      <a:pt x="61567" y="30642"/>
                      <a:pt x="182698" y="0"/>
                      <a:pt x="32387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458BC006-BC6C-4475-9CDF-41E83978434F}"/>
                  </a:ext>
                </a:extLst>
              </p:cNvPr>
              <p:cNvSpPr/>
              <p:nvPr/>
            </p:nvSpPr>
            <p:spPr>
              <a:xfrm rot="16756430">
                <a:off x="4791557" y="4911940"/>
                <a:ext cx="413148" cy="122328"/>
              </a:xfrm>
              <a:custGeom>
                <a:avLst/>
                <a:gdLst>
                  <a:gd name="connsiteX0" fmla="*/ 323878 w 647757"/>
                  <a:gd name="connsiteY0" fmla="*/ 0 h 91684"/>
                  <a:gd name="connsiteX1" fmla="*/ 637932 w 647757"/>
                  <a:gd name="connsiteY1" fmla="*/ 74311 h 91684"/>
                  <a:gd name="connsiteX2" fmla="*/ 647757 w 647757"/>
                  <a:gd name="connsiteY2" fmla="*/ 91684 h 91684"/>
                  <a:gd name="connsiteX3" fmla="*/ 505620 w 647757"/>
                  <a:gd name="connsiteY3" fmla="*/ 66712 h 91684"/>
                  <a:gd name="connsiteX4" fmla="*/ 323878 w 647757"/>
                  <a:gd name="connsiteY4" fmla="*/ 57150 h 91684"/>
                  <a:gd name="connsiteX5" fmla="*/ 142136 w 647757"/>
                  <a:gd name="connsiteY5" fmla="*/ 66712 h 91684"/>
                  <a:gd name="connsiteX6" fmla="*/ 0 w 647757"/>
                  <a:gd name="connsiteY6" fmla="*/ 91684 h 91684"/>
                  <a:gd name="connsiteX7" fmla="*/ 9825 w 647757"/>
                  <a:gd name="connsiteY7" fmla="*/ 74311 h 91684"/>
                  <a:gd name="connsiteX8" fmla="*/ 323878 w 647757"/>
                  <a:gd name="connsiteY8" fmla="*/ 0 h 91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7757" h="91684">
                    <a:moveTo>
                      <a:pt x="323878" y="0"/>
                    </a:moveTo>
                    <a:cubicBezTo>
                      <a:pt x="465058" y="0"/>
                      <a:pt x="586190" y="30642"/>
                      <a:pt x="637932" y="74311"/>
                    </a:cubicBezTo>
                    <a:lnTo>
                      <a:pt x="647757" y="91684"/>
                    </a:lnTo>
                    <a:lnTo>
                      <a:pt x="505620" y="66712"/>
                    </a:lnTo>
                    <a:cubicBezTo>
                      <a:pt x="449760" y="60555"/>
                      <a:pt x="388345" y="57150"/>
                      <a:pt x="323878" y="57150"/>
                    </a:cubicBezTo>
                    <a:cubicBezTo>
                      <a:pt x="259412" y="57150"/>
                      <a:pt x="197996" y="60555"/>
                      <a:pt x="142136" y="66712"/>
                    </a:cubicBezTo>
                    <a:lnTo>
                      <a:pt x="0" y="91684"/>
                    </a:lnTo>
                    <a:lnTo>
                      <a:pt x="9825" y="74311"/>
                    </a:lnTo>
                    <a:cubicBezTo>
                      <a:pt x="61567" y="30642"/>
                      <a:pt x="182698" y="0"/>
                      <a:pt x="32387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5E16982D-6B87-438A-8BD6-5DC33D1EA374}"/>
                  </a:ext>
                </a:extLst>
              </p:cNvPr>
              <p:cNvSpPr/>
              <p:nvPr/>
            </p:nvSpPr>
            <p:spPr>
              <a:xfrm rot="17714383">
                <a:off x="4329595" y="4740490"/>
                <a:ext cx="413148" cy="122328"/>
              </a:xfrm>
              <a:custGeom>
                <a:avLst/>
                <a:gdLst>
                  <a:gd name="connsiteX0" fmla="*/ 323878 w 647757"/>
                  <a:gd name="connsiteY0" fmla="*/ 0 h 91684"/>
                  <a:gd name="connsiteX1" fmla="*/ 637932 w 647757"/>
                  <a:gd name="connsiteY1" fmla="*/ 74311 h 91684"/>
                  <a:gd name="connsiteX2" fmla="*/ 647757 w 647757"/>
                  <a:gd name="connsiteY2" fmla="*/ 91684 h 91684"/>
                  <a:gd name="connsiteX3" fmla="*/ 505620 w 647757"/>
                  <a:gd name="connsiteY3" fmla="*/ 66712 h 91684"/>
                  <a:gd name="connsiteX4" fmla="*/ 323878 w 647757"/>
                  <a:gd name="connsiteY4" fmla="*/ 57150 h 91684"/>
                  <a:gd name="connsiteX5" fmla="*/ 142136 w 647757"/>
                  <a:gd name="connsiteY5" fmla="*/ 66712 h 91684"/>
                  <a:gd name="connsiteX6" fmla="*/ 0 w 647757"/>
                  <a:gd name="connsiteY6" fmla="*/ 91684 h 91684"/>
                  <a:gd name="connsiteX7" fmla="*/ 9825 w 647757"/>
                  <a:gd name="connsiteY7" fmla="*/ 74311 h 91684"/>
                  <a:gd name="connsiteX8" fmla="*/ 323878 w 647757"/>
                  <a:gd name="connsiteY8" fmla="*/ 0 h 91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7757" h="91684">
                    <a:moveTo>
                      <a:pt x="323878" y="0"/>
                    </a:moveTo>
                    <a:cubicBezTo>
                      <a:pt x="465058" y="0"/>
                      <a:pt x="586190" y="30642"/>
                      <a:pt x="637932" y="74311"/>
                    </a:cubicBezTo>
                    <a:lnTo>
                      <a:pt x="647757" y="91684"/>
                    </a:lnTo>
                    <a:lnTo>
                      <a:pt x="505620" y="66712"/>
                    </a:lnTo>
                    <a:cubicBezTo>
                      <a:pt x="449760" y="60555"/>
                      <a:pt x="388345" y="57150"/>
                      <a:pt x="323878" y="57150"/>
                    </a:cubicBezTo>
                    <a:cubicBezTo>
                      <a:pt x="259412" y="57150"/>
                      <a:pt x="197996" y="60555"/>
                      <a:pt x="142136" y="66712"/>
                    </a:cubicBezTo>
                    <a:lnTo>
                      <a:pt x="0" y="91684"/>
                    </a:lnTo>
                    <a:lnTo>
                      <a:pt x="9825" y="74311"/>
                    </a:lnTo>
                    <a:cubicBezTo>
                      <a:pt x="61567" y="30642"/>
                      <a:pt x="182698" y="0"/>
                      <a:pt x="32387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489E3182-C19B-44AA-B30D-69D03840BCB2}"/>
                  </a:ext>
                </a:extLst>
              </p:cNvPr>
              <p:cNvSpPr/>
              <p:nvPr/>
            </p:nvSpPr>
            <p:spPr>
              <a:xfrm rot="16756430">
                <a:off x="4901094" y="4964327"/>
                <a:ext cx="413148" cy="122328"/>
              </a:xfrm>
              <a:custGeom>
                <a:avLst/>
                <a:gdLst>
                  <a:gd name="connsiteX0" fmla="*/ 323878 w 647757"/>
                  <a:gd name="connsiteY0" fmla="*/ 0 h 91684"/>
                  <a:gd name="connsiteX1" fmla="*/ 637932 w 647757"/>
                  <a:gd name="connsiteY1" fmla="*/ 74311 h 91684"/>
                  <a:gd name="connsiteX2" fmla="*/ 647757 w 647757"/>
                  <a:gd name="connsiteY2" fmla="*/ 91684 h 91684"/>
                  <a:gd name="connsiteX3" fmla="*/ 505620 w 647757"/>
                  <a:gd name="connsiteY3" fmla="*/ 66712 h 91684"/>
                  <a:gd name="connsiteX4" fmla="*/ 323878 w 647757"/>
                  <a:gd name="connsiteY4" fmla="*/ 57150 h 91684"/>
                  <a:gd name="connsiteX5" fmla="*/ 142136 w 647757"/>
                  <a:gd name="connsiteY5" fmla="*/ 66712 h 91684"/>
                  <a:gd name="connsiteX6" fmla="*/ 0 w 647757"/>
                  <a:gd name="connsiteY6" fmla="*/ 91684 h 91684"/>
                  <a:gd name="connsiteX7" fmla="*/ 9825 w 647757"/>
                  <a:gd name="connsiteY7" fmla="*/ 74311 h 91684"/>
                  <a:gd name="connsiteX8" fmla="*/ 323878 w 647757"/>
                  <a:gd name="connsiteY8" fmla="*/ 0 h 91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7757" h="91684">
                    <a:moveTo>
                      <a:pt x="323878" y="0"/>
                    </a:moveTo>
                    <a:cubicBezTo>
                      <a:pt x="465058" y="0"/>
                      <a:pt x="586190" y="30642"/>
                      <a:pt x="637932" y="74311"/>
                    </a:cubicBezTo>
                    <a:lnTo>
                      <a:pt x="647757" y="91684"/>
                    </a:lnTo>
                    <a:lnTo>
                      <a:pt x="505620" y="66712"/>
                    </a:lnTo>
                    <a:cubicBezTo>
                      <a:pt x="449760" y="60555"/>
                      <a:pt x="388345" y="57150"/>
                      <a:pt x="323878" y="57150"/>
                    </a:cubicBezTo>
                    <a:cubicBezTo>
                      <a:pt x="259412" y="57150"/>
                      <a:pt x="197996" y="60555"/>
                      <a:pt x="142136" y="66712"/>
                    </a:cubicBezTo>
                    <a:lnTo>
                      <a:pt x="0" y="91684"/>
                    </a:lnTo>
                    <a:lnTo>
                      <a:pt x="9825" y="74311"/>
                    </a:lnTo>
                    <a:cubicBezTo>
                      <a:pt x="61567" y="30642"/>
                      <a:pt x="182698" y="0"/>
                      <a:pt x="32387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B3A9C449-6089-4C84-A8EC-8E5C54775F2A}"/>
                </a:ext>
              </a:extLst>
            </p:cNvPr>
            <p:cNvGrpSpPr/>
            <p:nvPr/>
          </p:nvGrpSpPr>
          <p:grpSpPr>
            <a:xfrm rot="900000">
              <a:off x="1712974" y="5718571"/>
              <a:ext cx="647466" cy="222159"/>
              <a:chOff x="3070304" y="6155961"/>
              <a:chExt cx="916494" cy="313979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3DA45B4B-51A4-4C1A-9740-515A51113BBE}"/>
                  </a:ext>
                </a:extLst>
              </p:cNvPr>
              <p:cNvGrpSpPr/>
              <p:nvPr/>
            </p:nvGrpSpPr>
            <p:grpSpPr>
              <a:xfrm rot="373474">
                <a:off x="3078606" y="6155961"/>
                <a:ext cx="899869" cy="202070"/>
                <a:chOff x="2429263" y="5971587"/>
                <a:chExt cx="899869" cy="250283"/>
              </a:xfrm>
            </p:grpSpPr>
            <p:sp>
              <p:nvSpPr>
                <p:cNvPr id="27" name="楕円 384">
                  <a:extLst>
                    <a:ext uri="{FF2B5EF4-FFF2-40B4-BE49-F238E27FC236}">
                      <a16:creationId xmlns:a16="http://schemas.microsoft.com/office/drawing/2014/main" id="{A478FAA3-7B38-45BC-A84E-27E59444BFC4}"/>
                    </a:ext>
                  </a:extLst>
                </p:cNvPr>
                <p:cNvSpPr/>
                <p:nvPr/>
              </p:nvSpPr>
              <p:spPr>
                <a:xfrm>
                  <a:off x="2429263" y="5971587"/>
                  <a:ext cx="899869" cy="250283"/>
                </a:xfrm>
                <a:custGeom>
                  <a:avLst/>
                  <a:gdLst>
                    <a:gd name="connsiteX0" fmla="*/ 0 w 1401259"/>
                    <a:gd name="connsiteY0" fmla="*/ 567427 h 1134854"/>
                    <a:gd name="connsiteX1" fmla="*/ 700630 w 1401259"/>
                    <a:gd name="connsiteY1" fmla="*/ 0 h 1134854"/>
                    <a:gd name="connsiteX2" fmla="*/ 1401260 w 1401259"/>
                    <a:gd name="connsiteY2" fmla="*/ 567427 h 1134854"/>
                    <a:gd name="connsiteX3" fmla="*/ 700630 w 1401259"/>
                    <a:gd name="connsiteY3" fmla="*/ 1134854 h 1134854"/>
                    <a:gd name="connsiteX4" fmla="*/ 0 w 1401259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934660"/>
                    <a:gd name="connsiteY0" fmla="*/ 567427 h 1134854"/>
                    <a:gd name="connsiteX1" fmla="*/ 700630 w 1934660"/>
                    <a:gd name="connsiteY1" fmla="*/ 0 h 1134854"/>
                    <a:gd name="connsiteX2" fmla="*/ 1934660 w 1934660"/>
                    <a:gd name="connsiteY2" fmla="*/ 557902 h 1134854"/>
                    <a:gd name="connsiteX3" fmla="*/ 700630 w 1934660"/>
                    <a:gd name="connsiteY3" fmla="*/ 1134854 h 1134854"/>
                    <a:gd name="connsiteX4" fmla="*/ 0 w 1934660"/>
                    <a:gd name="connsiteY4" fmla="*/ 567427 h 1134854"/>
                    <a:gd name="connsiteX0" fmla="*/ 4486 w 1558146"/>
                    <a:gd name="connsiteY0" fmla="*/ 548377 h 1134854"/>
                    <a:gd name="connsiteX1" fmla="*/ 324116 w 1558146"/>
                    <a:gd name="connsiteY1" fmla="*/ 0 h 1134854"/>
                    <a:gd name="connsiteX2" fmla="*/ 1558146 w 1558146"/>
                    <a:gd name="connsiteY2" fmla="*/ 557902 h 1134854"/>
                    <a:gd name="connsiteX3" fmla="*/ 324116 w 1558146"/>
                    <a:gd name="connsiteY3" fmla="*/ 1134854 h 1134854"/>
                    <a:gd name="connsiteX4" fmla="*/ 4486 w 1558146"/>
                    <a:gd name="connsiteY4" fmla="*/ 548377 h 1134854"/>
                    <a:gd name="connsiteX0" fmla="*/ 4486 w 1558146"/>
                    <a:gd name="connsiteY0" fmla="*/ 475346 h 1061823"/>
                    <a:gd name="connsiteX1" fmla="*/ 663041 w 1558146"/>
                    <a:gd name="connsiteY1" fmla="*/ 0 h 1061823"/>
                    <a:gd name="connsiteX2" fmla="*/ 1558146 w 1558146"/>
                    <a:gd name="connsiteY2" fmla="*/ 484871 h 1061823"/>
                    <a:gd name="connsiteX3" fmla="*/ 324116 w 1558146"/>
                    <a:gd name="connsiteY3" fmla="*/ 1061823 h 1061823"/>
                    <a:gd name="connsiteX4" fmla="*/ 4486 w 1558146"/>
                    <a:gd name="connsiteY4" fmla="*/ 475346 h 1061823"/>
                    <a:gd name="connsiteX0" fmla="*/ 92975 w 1646635"/>
                    <a:gd name="connsiteY0" fmla="*/ 475773 h 1062250"/>
                    <a:gd name="connsiteX1" fmla="*/ 751530 w 1646635"/>
                    <a:gd name="connsiteY1" fmla="*/ 427 h 1062250"/>
                    <a:gd name="connsiteX2" fmla="*/ 1646635 w 1646635"/>
                    <a:gd name="connsiteY2" fmla="*/ 485298 h 1062250"/>
                    <a:gd name="connsiteX3" fmla="*/ 412605 w 1646635"/>
                    <a:gd name="connsiteY3" fmla="*/ 1062250 h 1062250"/>
                    <a:gd name="connsiteX4" fmla="*/ 92975 w 1646635"/>
                    <a:gd name="connsiteY4" fmla="*/ 475773 h 1062250"/>
                    <a:gd name="connsiteX0" fmla="*/ 92976 w 1646635"/>
                    <a:gd name="connsiteY0" fmla="*/ 475774 h 1062250"/>
                    <a:gd name="connsiteX1" fmla="*/ 751530 w 1646635"/>
                    <a:gd name="connsiteY1" fmla="*/ 427 h 1062250"/>
                    <a:gd name="connsiteX2" fmla="*/ 1646635 w 1646635"/>
                    <a:gd name="connsiteY2" fmla="*/ 485298 h 1062250"/>
                    <a:gd name="connsiteX3" fmla="*/ 412605 w 1646635"/>
                    <a:gd name="connsiteY3" fmla="*/ 1062250 h 1062250"/>
                    <a:gd name="connsiteX4" fmla="*/ 92976 w 1646635"/>
                    <a:gd name="connsiteY4" fmla="*/ 475774 h 1062250"/>
                    <a:gd name="connsiteX0" fmla="*/ 125844 w 1679503"/>
                    <a:gd name="connsiteY0" fmla="*/ 487111 h 1073654"/>
                    <a:gd name="connsiteX1" fmla="*/ 784398 w 1679503"/>
                    <a:gd name="connsiteY1" fmla="*/ 11764 h 1073654"/>
                    <a:gd name="connsiteX2" fmla="*/ 1679503 w 1679503"/>
                    <a:gd name="connsiteY2" fmla="*/ 496635 h 1073654"/>
                    <a:gd name="connsiteX3" fmla="*/ 445473 w 1679503"/>
                    <a:gd name="connsiteY3" fmla="*/ 1073587 h 1073654"/>
                    <a:gd name="connsiteX4" fmla="*/ 125844 w 1679503"/>
                    <a:gd name="connsiteY4" fmla="*/ 487111 h 1073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9503" h="1073654">
                      <a:moveTo>
                        <a:pt x="125844" y="487111"/>
                      </a:moveTo>
                      <a:cubicBezTo>
                        <a:pt x="401221" y="-118394"/>
                        <a:pt x="397451" y="11764"/>
                        <a:pt x="784398" y="11764"/>
                      </a:cubicBezTo>
                      <a:cubicBezTo>
                        <a:pt x="1171345" y="11764"/>
                        <a:pt x="1679503" y="183254"/>
                        <a:pt x="1679503" y="496635"/>
                      </a:cubicBezTo>
                      <a:cubicBezTo>
                        <a:pt x="1679503" y="810016"/>
                        <a:pt x="832420" y="1073587"/>
                        <a:pt x="445473" y="1073587"/>
                      </a:cubicBezTo>
                      <a:cubicBezTo>
                        <a:pt x="58526" y="1073587"/>
                        <a:pt x="-149533" y="1092616"/>
                        <a:pt x="125844" y="48711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14A2E194-9D70-4B02-AE2E-EBBEF36D7284}"/>
                    </a:ext>
                  </a:extLst>
                </p:cNvPr>
                <p:cNvSpPr/>
                <p:nvPr/>
              </p:nvSpPr>
              <p:spPr>
                <a:xfrm>
                  <a:off x="2429263" y="5976425"/>
                  <a:ext cx="760952" cy="242043"/>
                </a:xfrm>
                <a:custGeom>
                  <a:avLst/>
                  <a:gdLst>
                    <a:gd name="connsiteX0" fmla="*/ 484789 w 760952"/>
                    <a:gd name="connsiteY0" fmla="*/ 840 h 242043"/>
                    <a:gd name="connsiteX1" fmla="*/ 582678 w 760952"/>
                    <a:gd name="connsiteY1" fmla="*/ 5293 h 242043"/>
                    <a:gd name="connsiteX2" fmla="*/ 737819 w 760952"/>
                    <a:gd name="connsiteY2" fmla="*/ 27025 h 242043"/>
                    <a:gd name="connsiteX3" fmla="*/ 760952 w 760952"/>
                    <a:gd name="connsiteY3" fmla="*/ 32737 h 242043"/>
                    <a:gd name="connsiteX4" fmla="*/ 735877 w 760952"/>
                    <a:gd name="connsiteY4" fmla="*/ 78567 h 242043"/>
                    <a:gd name="connsiteX5" fmla="*/ 657005 w 760952"/>
                    <a:gd name="connsiteY5" fmla="*/ 182900 h 242043"/>
                    <a:gd name="connsiteX6" fmla="*/ 644406 w 760952"/>
                    <a:gd name="connsiteY6" fmla="*/ 205927 h 242043"/>
                    <a:gd name="connsiteX7" fmla="*/ 429458 w 760952"/>
                    <a:gd name="connsiteY7" fmla="*/ 234688 h 242043"/>
                    <a:gd name="connsiteX8" fmla="*/ 393064 w 760952"/>
                    <a:gd name="connsiteY8" fmla="*/ 237505 h 242043"/>
                    <a:gd name="connsiteX9" fmla="*/ 382432 w 760952"/>
                    <a:gd name="connsiteY9" fmla="*/ 196694 h 242043"/>
                    <a:gd name="connsiteX10" fmla="*/ 462736 w 760952"/>
                    <a:gd name="connsiteY10" fmla="*/ 30012 h 242043"/>
                    <a:gd name="connsiteX11" fmla="*/ 227248 w 760952"/>
                    <a:gd name="connsiteY11" fmla="*/ 0 h 242043"/>
                    <a:gd name="connsiteX12" fmla="*/ 222887 w 760952"/>
                    <a:gd name="connsiteY12" fmla="*/ 23855 h 242043"/>
                    <a:gd name="connsiteX13" fmla="*/ 84145 w 760952"/>
                    <a:gd name="connsiteY13" fmla="*/ 237611 h 242043"/>
                    <a:gd name="connsiteX14" fmla="*/ 83335 w 760952"/>
                    <a:gd name="connsiteY14" fmla="*/ 242043 h 242043"/>
                    <a:gd name="connsiteX15" fmla="*/ 54483 w 760952"/>
                    <a:gd name="connsiteY15" fmla="*/ 239390 h 242043"/>
                    <a:gd name="connsiteX16" fmla="*/ 67427 w 760952"/>
                    <a:gd name="connsiteY16" fmla="*/ 108714 h 242043"/>
                    <a:gd name="connsiteX17" fmla="*/ 221435 w 760952"/>
                    <a:gd name="connsiteY17" fmla="*/ 378 h 242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60952" h="242043">
                      <a:moveTo>
                        <a:pt x="484789" y="840"/>
                      </a:moveTo>
                      <a:lnTo>
                        <a:pt x="582678" y="5293"/>
                      </a:lnTo>
                      <a:cubicBezTo>
                        <a:pt x="637358" y="10182"/>
                        <a:pt x="690828" y="17462"/>
                        <a:pt x="737819" y="27025"/>
                      </a:cubicBezTo>
                      <a:lnTo>
                        <a:pt x="760952" y="32737"/>
                      </a:lnTo>
                      <a:lnTo>
                        <a:pt x="735877" y="78567"/>
                      </a:lnTo>
                      <a:cubicBezTo>
                        <a:pt x="711698" y="113910"/>
                        <a:pt x="681184" y="147556"/>
                        <a:pt x="657005" y="182900"/>
                      </a:cubicBezTo>
                      <a:lnTo>
                        <a:pt x="644406" y="205927"/>
                      </a:lnTo>
                      <a:lnTo>
                        <a:pt x="429458" y="234688"/>
                      </a:lnTo>
                      <a:lnTo>
                        <a:pt x="393064" y="237505"/>
                      </a:lnTo>
                      <a:lnTo>
                        <a:pt x="382432" y="196694"/>
                      </a:lnTo>
                      <a:cubicBezTo>
                        <a:pt x="380696" y="133496"/>
                        <a:pt x="421716" y="81754"/>
                        <a:pt x="462736" y="30012"/>
                      </a:cubicBezTo>
                      <a:close/>
                      <a:moveTo>
                        <a:pt x="227248" y="0"/>
                      </a:moveTo>
                      <a:lnTo>
                        <a:pt x="222887" y="23855"/>
                      </a:lnTo>
                      <a:cubicBezTo>
                        <a:pt x="193531" y="99633"/>
                        <a:pt x="113501" y="161833"/>
                        <a:pt x="84145" y="237611"/>
                      </a:cubicBezTo>
                      <a:lnTo>
                        <a:pt x="83335" y="242043"/>
                      </a:lnTo>
                      <a:lnTo>
                        <a:pt x="54483" y="239390"/>
                      </a:lnTo>
                      <a:cubicBezTo>
                        <a:pt x="-15825" y="228284"/>
                        <a:pt x="-24789" y="196934"/>
                        <a:pt x="67427" y="108714"/>
                      </a:cubicBezTo>
                      <a:cubicBezTo>
                        <a:pt x="141199" y="38139"/>
                        <a:pt x="177581" y="10436"/>
                        <a:pt x="221435" y="378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72680451-E1FB-411A-B9C4-995E24C039B4}"/>
                  </a:ext>
                </a:extLst>
              </p:cNvPr>
              <p:cNvGrpSpPr/>
              <p:nvPr/>
            </p:nvGrpSpPr>
            <p:grpSpPr>
              <a:xfrm>
                <a:off x="3070304" y="6205538"/>
                <a:ext cx="899869" cy="202070"/>
                <a:chOff x="2429263" y="5971587"/>
                <a:chExt cx="899869" cy="250283"/>
              </a:xfrm>
            </p:grpSpPr>
            <p:sp>
              <p:nvSpPr>
                <p:cNvPr id="25" name="楕円 384">
                  <a:extLst>
                    <a:ext uri="{FF2B5EF4-FFF2-40B4-BE49-F238E27FC236}">
                      <a16:creationId xmlns:a16="http://schemas.microsoft.com/office/drawing/2014/main" id="{E801A688-F873-4305-ACC6-02FC6548CD7A}"/>
                    </a:ext>
                  </a:extLst>
                </p:cNvPr>
                <p:cNvSpPr/>
                <p:nvPr/>
              </p:nvSpPr>
              <p:spPr>
                <a:xfrm>
                  <a:off x="2429263" y="5971587"/>
                  <a:ext cx="899869" cy="250283"/>
                </a:xfrm>
                <a:custGeom>
                  <a:avLst/>
                  <a:gdLst>
                    <a:gd name="connsiteX0" fmla="*/ 0 w 1401259"/>
                    <a:gd name="connsiteY0" fmla="*/ 567427 h 1134854"/>
                    <a:gd name="connsiteX1" fmla="*/ 700630 w 1401259"/>
                    <a:gd name="connsiteY1" fmla="*/ 0 h 1134854"/>
                    <a:gd name="connsiteX2" fmla="*/ 1401260 w 1401259"/>
                    <a:gd name="connsiteY2" fmla="*/ 567427 h 1134854"/>
                    <a:gd name="connsiteX3" fmla="*/ 700630 w 1401259"/>
                    <a:gd name="connsiteY3" fmla="*/ 1134854 h 1134854"/>
                    <a:gd name="connsiteX4" fmla="*/ 0 w 1401259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934660"/>
                    <a:gd name="connsiteY0" fmla="*/ 567427 h 1134854"/>
                    <a:gd name="connsiteX1" fmla="*/ 700630 w 1934660"/>
                    <a:gd name="connsiteY1" fmla="*/ 0 h 1134854"/>
                    <a:gd name="connsiteX2" fmla="*/ 1934660 w 1934660"/>
                    <a:gd name="connsiteY2" fmla="*/ 557902 h 1134854"/>
                    <a:gd name="connsiteX3" fmla="*/ 700630 w 1934660"/>
                    <a:gd name="connsiteY3" fmla="*/ 1134854 h 1134854"/>
                    <a:gd name="connsiteX4" fmla="*/ 0 w 1934660"/>
                    <a:gd name="connsiteY4" fmla="*/ 567427 h 1134854"/>
                    <a:gd name="connsiteX0" fmla="*/ 4486 w 1558146"/>
                    <a:gd name="connsiteY0" fmla="*/ 548377 h 1134854"/>
                    <a:gd name="connsiteX1" fmla="*/ 324116 w 1558146"/>
                    <a:gd name="connsiteY1" fmla="*/ 0 h 1134854"/>
                    <a:gd name="connsiteX2" fmla="*/ 1558146 w 1558146"/>
                    <a:gd name="connsiteY2" fmla="*/ 557902 h 1134854"/>
                    <a:gd name="connsiteX3" fmla="*/ 324116 w 1558146"/>
                    <a:gd name="connsiteY3" fmla="*/ 1134854 h 1134854"/>
                    <a:gd name="connsiteX4" fmla="*/ 4486 w 1558146"/>
                    <a:gd name="connsiteY4" fmla="*/ 548377 h 1134854"/>
                    <a:gd name="connsiteX0" fmla="*/ 4486 w 1558146"/>
                    <a:gd name="connsiteY0" fmla="*/ 475346 h 1061823"/>
                    <a:gd name="connsiteX1" fmla="*/ 663041 w 1558146"/>
                    <a:gd name="connsiteY1" fmla="*/ 0 h 1061823"/>
                    <a:gd name="connsiteX2" fmla="*/ 1558146 w 1558146"/>
                    <a:gd name="connsiteY2" fmla="*/ 484871 h 1061823"/>
                    <a:gd name="connsiteX3" fmla="*/ 324116 w 1558146"/>
                    <a:gd name="connsiteY3" fmla="*/ 1061823 h 1061823"/>
                    <a:gd name="connsiteX4" fmla="*/ 4486 w 1558146"/>
                    <a:gd name="connsiteY4" fmla="*/ 475346 h 1061823"/>
                    <a:gd name="connsiteX0" fmla="*/ 92975 w 1646635"/>
                    <a:gd name="connsiteY0" fmla="*/ 475773 h 1062250"/>
                    <a:gd name="connsiteX1" fmla="*/ 751530 w 1646635"/>
                    <a:gd name="connsiteY1" fmla="*/ 427 h 1062250"/>
                    <a:gd name="connsiteX2" fmla="*/ 1646635 w 1646635"/>
                    <a:gd name="connsiteY2" fmla="*/ 485298 h 1062250"/>
                    <a:gd name="connsiteX3" fmla="*/ 412605 w 1646635"/>
                    <a:gd name="connsiteY3" fmla="*/ 1062250 h 1062250"/>
                    <a:gd name="connsiteX4" fmla="*/ 92975 w 1646635"/>
                    <a:gd name="connsiteY4" fmla="*/ 475773 h 1062250"/>
                    <a:gd name="connsiteX0" fmla="*/ 92976 w 1646635"/>
                    <a:gd name="connsiteY0" fmla="*/ 475774 h 1062250"/>
                    <a:gd name="connsiteX1" fmla="*/ 751530 w 1646635"/>
                    <a:gd name="connsiteY1" fmla="*/ 427 h 1062250"/>
                    <a:gd name="connsiteX2" fmla="*/ 1646635 w 1646635"/>
                    <a:gd name="connsiteY2" fmla="*/ 485298 h 1062250"/>
                    <a:gd name="connsiteX3" fmla="*/ 412605 w 1646635"/>
                    <a:gd name="connsiteY3" fmla="*/ 1062250 h 1062250"/>
                    <a:gd name="connsiteX4" fmla="*/ 92976 w 1646635"/>
                    <a:gd name="connsiteY4" fmla="*/ 475774 h 1062250"/>
                    <a:gd name="connsiteX0" fmla="*/ 125844 w 1679503"/>
                    <a:gd name="connsiteY0" fmla="*/ 487111 h 1073654"/>
                    <a:gd name="connsiteX1" fmla="*/ 784398 w 1679503"/>
                    <a:gd name="connsiteY1" fmla="*/ 11764 h 1073654"/>
                    <a:gd name="connsiteX2" fmla="*/ 1679503 w 1679503"/>
                    <a:gd name="connsiteY2" fmla="*/ 496635 h 1073654"/>
                    <a:gd name="connsiteX3" fmla="*/ 445473 w 1679503"/>
                    <a:gd name="connsiteY3" fmla="*/ 1073587 h 1073654"/>
                    <a:gd name="connsiteX4" fmla="*/ 125844 w 1679503"/>
                    <a:gd name="connsiteY4" fmla="*/ 487111 h 1073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9503" h="1073654">
                      <a:moveTo>
                        <a:pt x="125844" y="487111"/>
                      </a:moveTo>
                      <a:cubicBezTo>
                        <a:pt x="401221" y="-118394"/>
                        <a:pt x="397451" y="11764"/>
                        <a:pt x="784398" y="11764"/>
                      </a:cubicBezTo>
                      <a:cubicBezTo>
                        <a:pt x="1171345" y="11764"/>
                        <a:pt x="1679503" y="183254"/>
                        <a:pt x="1679503" y="496635"/>
                      </a:cubicBezTo>
                      <a:cubicBezTo>
                        <a:pt x="1679503" y="810016"/>
                        <a:pt x="832420" y="1073587"/>
                        <a:pt x="445473" y="1073587"/>
                      </a:cubicBezTo>
                      <a:cubicBezTo>
                        <a:pt x="58526" y="1073587"/>
                        <a:pt x="-149533" y="1092616"/>
                        <a:pt x="125844" y="48711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1702D566-219E-4D42-B5B1-DFBA44D3E0D6}"/>
                    </a:ext>
                  </a:extLst>
                </p:cNvPr>
                <p:cNvSpPr/>
                <p:nvPr/>
              </p:nvSpPr>
              <p:spPr>
                <a:xfrm>
                  <a:off x="2429263" y="5976425"/>
                  <a:ext cx="760952" cy="242043"/>
                </a:xfrm>
                <a:custGeom>
                  <a:avLst/>
                  <a:gdLst>
                    <a:gd name="connsiteX0" fmla="*/ 484789 w 760952"/>
                    <a:gd name="connsiteY0" fmla="*/ 840 h 242043"/>
                    <a:gd name="connsiteX1" fmla="*/ 582678 w 760952"/>
                    <a:gd name="connsiteY1" fmla="*/ 5293 h 242043"/>
                    <a:gd name="connsiteX2" fmla="*/ 737819 w 760952"/>
                    <a:gd name="connsiteY2" fmla="*/ 27025 h 242043"/>
                    <a:gd name="connsiteX3" fmla="*/ 760952 w 760952"/>
                    <a:gd name="connsiteY3" fmla="*/ 32737 h 242043"/>
                    <a:gd name="connsiteX4" fmla="*/ 735877 w 760952"/>
                    <a:gd name="connsiteY4" fmla="*/ 78567 h 242043"/>
                    <a:gd name="connsiteX5" fmla="*/ 657005 w 760952"/>
                    <a:gd name="connsiteY5" fmla="*/ 182900 h 242043"/>
                    <a:gd name="connsiteX6" fmla="*/ 644406 w 760952"/>
                    <a:gd name="connsiteY6" fmla="*/ 205927 h 242043"/>
                    <a:gd name="connsiteX7" fmla="*/ 429458 w 760952"/>
                    <a:gd name="connsiteY7" fmla="*/ 234688 h 242043"/>
                    <a:gd name="connsiteX8" fmla="*/ 393064 w 760952"/>
                    <a:gd name="connsiteY8" fmla="*/ 237505 h 242043"/>
                    <a:gd name="connsiteX9" fmla="*/ 382432 w 760952"/>
                    <a:gd name="connsiteY9" fmla="*/ 196694 h 242043"/>
                    <a:gd name="connsiteX10" fmla="*/ 462736 w 760952"/>
                    <a:gd name="connsiteY10" fmla="*/ 30012 h 242043"/>
                    <a:gd name="connsiteX11" fmla="*/ 227248 w 760952"/>
                    <a:gd name="connsiteY11" fmla="*/ 0 h 242043"/>
                    <a:gd name="connsiteX12" fmla="*/ 222887 w 760952"/>
                    <a:gd name="connsiteY12" fmla="*/ 23855 h 242043"/>
                    <a:gd name="connsiteX13" fmla="*/ 84145 w 760952"/>
                    <a:gd name="connsiteY13" fmla="*/ 237611 h 242043"/>
                    <a:gd name="connsiteX14" fmla="*/ 83335 w 760952"/>
                    <a:gd name="connsiteY14" fmla="*/ 242043 h 242043"/>
                    <a:gd name="connsiteX15" fmla="*/ 54483 w 760952"/>
                    <a:gd name="connsiteY15" fmla="*/ 239390 h 242043"/>
                    <a:gd name="connsiteX16" fmla="*/ 67427 w 760952"/>
                    <a:gd name="connsiteY16" fmla="*/ 108714 h 242043"/>
                    <a:gd name="connsiteX17" fmla="*/ 221435 w 760952"/>
                    <a:gd name="connsiteY17" fmla="*/ 378 h 242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60952" h="242043">
                      <a:moveTo>
                        <a:pt x="484789" y="840"/>
                      </a:moveTo>
                      <a:lnTo>
                        <a:pt x="582678" y="5293"/>
                      </a:lnTo>
                      <a:cubicBezTo>
                        <a:pt x="637358" y="10182"/>
                        <a:pt x="690828" y="17462"/>
                        <a:pt x="737819" y="27025"/>
                      </a:cubicBezTo>
                      <a:lnTo>
                        <a:pt x="760952" y="32737"/>
                      </a:lnTo>
                      <a:lnTo>
                        <a:pt x="735877" y="78567"/>
                      </a:lnTo>
                      <a:cubicBezTo>
                        <a:pt x="711698" y="113910"/>
                        <a:pt x="681184" y="147556"/>
                        <a:pt x="657005" y="182900"/>
                      </a:cubicBezTo>
                      <a:lnTo>
                        <a:pt x="644406" y="205927"/>
                      </a:lnTo>
                      <a:lnTo>
                        <a:pt x="429458" y="234688"/>
                      </a:lnTo>
                      <a:lnTo>
                        <a:pt x="393064" y="237505"/>
                      </a:lnTo>
                      <a:lnTo>
                        <a:pt x="382432" y="196694"/>
                      </a:lnTo>
                      <a:cubicBezTo>
                        <a:pt x="380696" y="133496"/>
                        <a:pt x="421716" y="81754"/>
                        <a:pt x="462736" y="30012"/>
                      </a:cubicBezTo>
                      <a:close/>
                      <a:moveTo>
                        <a:pt x="227248" y="0"/>
                      </a:moveTo>
                      <a:lnTo>
                        <a:pt x="222887" y="23855"/>
                      </a:lnTo>
                      <a:cubicBezTo>
                        <a:pt x="193531" y="99633"/>
                        <a:pt x="113501" y="161833"/>
                        <a:pt x="84145" y="237611"/>
                      </a:cubicBezTo>
                      <a:lnTo>
                        <a:pt x="83335" y="242043"/>
                      </a:lnTo>
                      <a:lnTo>
                        <a:pt x="54483" y="239390"/>
                      </a:lnTo>
                      <a:cubicBezTo>
                        <a:pt x="-15825" y="228284"/>
                        <a:pt x="-24789" y="196934"/>
                        <a:pt x="67427" y="108714"/>
                      </a:cubicBezTo>
                      <a:cubicBezTo>
                        <a:pt x="141199" y="38139"/>
                        <a:pt x="177581" y="10436"/>
                        <a:pt x="221435" y="378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BD1D114E-6443-494A-8998-A2D1A285DDE5}"/>
                  </a:ext>
                </a:extLst>
              </p:cNvPr>
              <p:cNvGrpSpPr/>
              <p:nvPr/>
            </p:nvGrpSpPr>
            <p:grpSpPr>
              <a:xfrm rot="21110569">
                <a:off x="3086929" y="6267870"/>
                <a:ext cx="899869" cy="202070"/>
                <a:chOff x="2429263" y="5971587"/>
                <a:chExt cx="899869" cy="250283"/>
              </a:xfrm>
            </p:grpSpPr>
            <p:sp>
              <p:nvSpPr>
                <p:cNvPr id="23" name="楕円 384">
                  <a:extLst>
                    <a:ext uri="{FF2B5EF4-FFF2-40B4-BE49-F238E27FC236}">
                      <a16:creationId xmlns:a16="http://schemas.microsoft.com/office/drawing/2014/main" id="{2FDB4D09-EC7C-450E-8CD7-B8FA5190E6AA}"/>
                    </a:ext>
                  </a:extLst>
                </p:cNvPr>
                <p:cNvSpPr/>
                <p:nvPr/>
              </p:nvSpPr>
              <p:spPr>
                <a:xfrm>
                  <a:off x="2429263" y="5971587"/>
                  <a:ext cx="899869" cy="250283"/>
                </a:xfrm>
                <a:custGeom>
                  <a:avLst/>
                  <a:gdLst>
                    <a:gd name="connsiteX0" fmla="*/ 0 w 1401259"/>
                    <a:gd name="connsiteY0" fmla="*/ 567427 h 1134854"/>
                    <a:gd name="connsiteX1" fmla="*/ 700630 w 1401259"/>
                    <a:gd name="connsiteY1" fmla="*/ 0 h 1134854"/>
                    <a:gd name="connsiteX2" fmla="*/ 1401260 w 1401259"/>
                    <a:gd name="connsiteY2" fmla="*/ 567427 h 1134854"/>
                    <a:gd name="connsiteX3" fmla="*/ 700630 w 1401259"/>
                    <a:gd name="connsiteY3" fmla="*/ 1134854 h 1134854"/>
                    <a:gd name="connsiteX4" fmla="*/ 0 w 1401259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934660"/>
                    <a:gd name="connsiteY0" fmla="*/ 567427 h 1134854"/>
                    <a:gd name="connsiteX1" fmla="*/ 700630 w 1934660"/>
                    <a:gd name="connsiteY1" fmla="*/ 0 h 1134854"/>
                    <a:gd name="connsiteX2" fmla="*/ 1934660 w 1934660"/>
                    <a:gd name="connsiteY2" fmla="*/ 557902 h 1134854"/>
                    <a:gd name="connsiteX3" fmla="*/ 700630 w 1934660"/>
                    <a:gd name="connsiteY3" fmla="*/ 1134854 h 1134854"/>
                    <a:gd name="connsiteX4" fmla="*/ 0 w 1934660"/>
                    <a:gd name="connsiteY4" fmla="*/ 567427 h 1134854"/>
                    <a:gd name="connsiteX0" fmla="*/ 4486 w 1558146"/>
                    <a:gd name="connsiteY0" fmla="*/ 548377 h 1134854"/>
                    <a:gd name="connsiteX1" fmla="*/ 324116 w 1558146"/>
                    <a:gd name="connsiteY1" fmla="*/ 0 h 1134854"/>
                    <a:gd name="connsiteX2" fmla="*/ 1558146 w 1558146"/>
                    <a:gd name="connsiteY2" fmla="*/ 557902 h 1134854"/>
                    <a:gd name="connsiteX3" fmla="*/ 324116 w 1558146"/>
                    <a:gd name="connsiteY3" fmla="*/ 1134854 h 1134854"/>
                    <a:gd name="connsiteX4" fmla="*/ 4486 w 1558146"/>
                    <a:gd name="connsiteY4" fmla="*/ 548377 h 1134854"/>
                    <a:gd name="connsiteX0" fmla="*/ 4486 w 1558146"/>
                    <a:gd name="connsiteY0" fmla="*/ 475346 h 1061823"/>
                    <a:gd name="connsiteX1" fmla="*/ 663041 w 1558146"/>
                    <a:gd name="connsiteY1" fmla="*/ 0 h 1061823"/>
                    <a:gd name="connsiteX2" fmla="*/ 1558146 w 1558146"/>
                    <a:gd name="connsiteY2" fmla="*/ 484871 h 1061823"/>
                    <a:gd name="connsiteX3" fmla="*/ 324116 w 1558146"/>
                    <a:gd name="connsiteY3" fmla="*/ 1061823 h 1061823"/>
                    <a:gd name="connsiteX4" fmla="*/ 4486 w 1558146"/>
                    <a:gd name="connsiteY4" fmla="*/ 475346 h 1061823"/>
                    <a:gd name="connsiteX0" fmla="*/ 92975 w 1646635"/>
                    <a:gd name="connsiteY0" fmla="*/ 475773 h 1062250"/>
                    <a:gd name="connsiteX1" fmla="*/ 751530 w 1646635"/>
                    <a:gd name="connsiteY1" fmla="*/ 427 h 1062250"/>
                    <a:gd name="connsiteX2" fmla="*/ 1646635 w 1646635"/>
                    <a:gd name="connsiteY2" fmla="*/ 485298 h 1062250"/>
                    <a:gd name="connsiteX3" fmla="*/ 412605 w 1646635"/>
                    <a:gd name="connsiteY3" fmla="*/ 1062250 h 1062250"/>
                    <a:gd name="connsiteX4" fmla="*/ 92975 w 1646635"/>
                    <a:gd name="connsiteY4" fmla="*/ 475773 h 1062250"/>
                    <a:gd name="connsiteX0" fmla="*/ 92976 w 1646635"/>
                    <a:gd name="connsiteY0" fmla="*/ 475774 h 1062250"/>
                    <a:gd name="connsiteX1" fmla="*/ 751530 w 1646635"/>
                    <a:gd name="connsiteY1" fmla="*/ 427 h 1062250"/>
                    <a:gd name="connsiteX2" fmla="*/ 1646635 w 1646635"/>
                    <a:gd name="connsiteY2" fmla="*/ 485298 h 1062250"/>
                    <a:gd name="connsiteX3" fmla="*/ 412605 w 1646635"/>
                    <a:gd name="connsiteY3" fmla="*/ 1062250 h 1062250"/>
                    <a:gd name="connsiteX4" fmla="*/ 92976 w 1646635"/>
                    <a:gd name="connsiteY4" fmla="*/ 475774 h 1062250"/>
                    <a:gd name="connsiteX0" fmla="*/ 125844 w 1679503"/>
                    <a:gd name="connsiteY0" fmla="*/ 487111 h 1073654"/>
                    <a:gd name="connsiteX1" fmla="*/ 784398 w 1679503"/>
                    <a:gd name="connsiteY1" fmla="*/ 11764 h 1073654"/>
                    <a:gd name="connsiteX2" fmla="*/ 1679503 w 1679503"/>
                    <a:gd name="connsiteY2" fmla="*/ 496635 h 1073654"/>
                    <a:gd name="connsiteX3" fmla="*/ 445473 w 1679503"/>
                    <a:gd name="connsiteY3" fmla="*/ 1073587 h 1073654"/>
                    <a:gd name="connsiteX4" fmla="*/ 125844 w 1679503"/>
                    <a:gd name="connsiteY4" fmla="*/ 487111 h 1073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9503" h="1073654">
                      <a:moveTo>
                        <a:pt x="125844" y="487111"/>
                      </a:moveTo>
                      <a:cubicBezTo>
                        <a:pt x="401221" y="-118394"/>
                        <a:pt x="397451" y="11764"/>
                        <a:pt x="784398" y="11764"/>
                      </a:cubicBezTo>
                      <a:cubicBezTo>
                        <a:pt x="1171345" y="11764"/>
                        <a:pt x="1679503" y="183254"/>
                        <a:pt x="1679503" y="496635"/>
                      </a:cubicBezTo>
                      <a:cubicBezTo>
                        <a:pt x="1679503" y="810016"/>
                        <a:pt x="832420" y="1073587"/>
                        <a:pt x="445473" y="1073587"/>
                      </a:cubicBezTo>
                      <a:cubicBezTo>
                        <a:pt x="58526" y="1073587"/>
                        <a:pt x="-149533" y="1092616"/>
                        <a:pt x="125844" y="48711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8FD8968A-8940-479A-94F5-1752A067FC9C}"/>
                    </a:ext>
                  </a:extLst>
                </p:cNvPr>
                <p:cNvSpPr/>
                <p:nvPr/>
              </p:nvSpPr>
              <p:spPr>
                <a:xfrm>
                  <a:off x="2429263" y="5976425"/>
                  <a:ext cx="760952" cy="242043"/>
                </a:xfrm>
                <a:custGeom>
                  <a:avLst/>
                  <a:gdLst>
                    <a:gd name="connsiteX0" fmla="*/ 484789 w 760952"/>
                    <a:gd name="connsiteY0" fmla="*/ 840 h 242043"/>
                    <a:gd name="connsiteX1" fmla="*/ 582678 w 760952"/>
                    <a:gd name="connsiteY1" fmla="*/ 5293 h 242043"/>
                    <a:gd name="connsiteX2" fmla="*/ 737819 w 760952"/>
                    <a:gd name="connsiteY2" fmla="*/ 27025 h 242043"/>
                    <a:gd name="connsiteX3" fmla="*/ 760952 w 760952"/>
                    <a:gd name="connsiteY3" fmla="*/ 32737 h 242043"/>
                    <a:gd name="connsiteX4" fmla="*/ 735877 w 760952"/>
                    <a:gd name="connsiteY4" fmla="*/ 78567 h 242043"/>
                    <a:gd name="connsiteX5" fmla="*/ 657005 w 760952"/>
                    <a:gd name="connsiteY5" fmla="*/ 182900 h 242043"/>
                    <a:gd name="connsiteX6" fmla="*/ 644406 w 760952"/>
                    <a:gd name="connsiteY6" fmla="*/ 205927 h 242043"/>
                    <a:gd name="connsiteX7" fmla="*/ 429458 w 760952"/>
                    <a:gd name="connsiteY7" fmla="*/ 234688 h 242043"/>
                    <a:gd name="connsiteX8" fmla="*/ 393064 w 760952"/>
                    <a:gd name="connsiteY8" fmla="*/ 237505 h 242043"/>
                    <a:gd name="connsiteX9" fmla="*/ 382432 w 760952"/>
                    <a:gd name="connsiteY9" fmla="*/ 196694 h 242043"/>
                    <a:gd name="connsiteX10" fmla="*/ 462736 w 760952"/>
                    <a:gd name="connsiteY10" fmla="*/ 30012 h 242043"/>
                    <a:gd name="connsiteX11" fmla="*/ 227248 w 760952"/>
                    <a:gd name="connsiteY11" fmla="*/ 0 h 242043"/>
                    <a:gd name="connsiteX12" fmla="*/ 222887 w 760952"/>
                    <a:gd name="connsiteY12" fmla="*/ 23855 h 242043"/>
                    <a:gd name="connsiteX13" fmla="*/ 84145 w 760952"/>
                    <a:gd name="connsiteY13" fmla="*/ 237611 h 242043"/>
                    <a:gd name="connsiteX14" fmla="*/ 83335 w 760952"/>
                    <a:gd name="connsiteY14" fmla="*/ 242043 h 242043"/>
                    <a:gd name="connsiteX15" fmla="*/ 54483 w 760952"/>
                    <a:gd name="connsiteY15" fmla="*/ 239390 h 242043"/>
                    <a:gd name="connsiteX16" fmla="*/ 67427 w 760952"/>
                    <a:gd name="connsiteY16" fmla="*/ 108714 h 242043"/>
                    <a:gd name="connsiteX17" fmla="*/ 221435 w 760952"/>
                    <a:gd name="connsiteY17" fmla="*/ 378 h 242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60952" h="242043">
                      <a:moveTo>
                        <a:pt x="484789" y="840"/>
                      </a:moveTo>
                      <a:lnTo>
                        <a:pt x="582678" y="5293"/>
                      </a:lnTo>
                      <a:cubicBezTo>
                        <a:pt x="637358" y="10182"/>
                        <a:pt x="690828" y="17462"/>
                        <a:pt x="737819" y="27025"/>
                      </a:cubicBezTo>
                      <a:lnTo>
                        <a:pt x="760952" y="32737"/>
                      </a:lnTo>
                      <a:lnTo>
                        <a:pt x="735877" y="78567"/>
                      </a:lnTo>
                      <a:cubicBezTo>
                        <a:pt x="711698" y="113910"/>
                        <a:pt x="681184" y="147556"/>
                        <a:pt x="657005" y="182900"/>
                      </a:cubicBezTo>
                      <a:lnTo>
                        <a:pt x="644406" y="205927"/>
                      </a:lnTo>
                      <a:lnTo>
                        <a:pt x="429458" y="234688"/>
                      </a:lnTo>
                      <a:lnTo>
                        <a:pt x="393064" y="237505"/>
                      </a:lnTo>
                      <a:lnTo>
                        <a:pt x="382432" y="196694"/>
                      </a:lnTo>
                      <a:cubicBezTo>
                        <a:pt x="380696" y="133496"/>
                        <a:pt x="421716" y="81754"/>
                        <a:pt x="462736" y="30012"/>
                      </a:cubicBezTo>
                      <a:close/>
                      <a:moveTo>
                        <a:pt x="227248" y="0"/>
                      </a:moveTo>
                      <a:lnTo>
                        <a:pt x="222887" y="23855"/>
                      </a:lnTo>
                      <a:cubicBezTo>
                        <a:pt x="193531" y="99633"/>
                        <a:pt x="113501" y="161833"/>
                        <a:pt x="84145" y="237611"/>
                      </a:cubicBezTo>
                      <a:lnTo>
                        <a:pt x="83335" y="242043"/>
                      </a:lnTo>
                      <a:lnTo>
                        <a:pt x="54483" y="239390"/>
                      </a:lnTo>
                      <a:cubicBezTo>
                        <a:pt x="-15825" y="228284"/>
                        <a:pt x="-24789" y="196934"/>
                        <a:pt x="67427" y="108714"/>
                      </a:cubicBezTo>
                      <a:cubicBezTo>
                        <a:pt x="141199" y="38139"/>
                        <a:pt x="177581" y="10436"/>
                        <a:pt x="221435" y="378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E0AD750B-E772-4DFA-AD2F-F7FE7740240A}"/>
                </a:ext>
              </a:extLst>
            </p:cNvPr>
            <p:cNvSpPr/>
            <p:nvPr/>
          </p:nvSpPr>
          <p:spPr>
            <a:xfrm rot="900000">
              <a:off x="2270134" y="4652787"/>
              <a:ext cx="987725" cy="1389307"/>
            </a:xfrm>
            <a:custGeom>
              <a:avLst/>
              <a:gdLst>
                <a:gd name="connsiteX0" fmla="*/ 0 w 1482886"/>
                <a:gd name="connsiteY0" fmla="*/ 0 h 2400023"/>
                <a:gd name="connsiteX1" fmla="*/ 97305 w 1482886"/>
                <a:gd name="connsiteY1" fmla="*/ 12830 h 2400023"/>
                <a:gd name="connsiteX2" fmla="*/ 1471586 w 1482886"/>
                <a:gd name="connsiteY2" fmla="*/ 1396960 h 2400023"/>
                <a:gd name="connsiteX3" fmla="*/ 1475806 w 1482886"/>
                <a:gd name="connsiteY3" fmla="*/ 1474043 h 2400023"/>
                <a:gd name="connsiteX4" fmla="*/ 1482886 w 1482886"/>
                <a:gd name="connsiteY4" fmla="*/ 1534015 h 2400023"/>
                <a:gd name="connsiteX5" fmla="*/ 1480294 w 1482886"/>
                <a:gd name="connsiteY5" fmla="*/ 1555976 h 2400023"/>
                <a:gd name="connsiteX6" fmla="*/ 1480394 w 1482886"/>
                <a:gd name="connsiteY6" fmla="*/ 1557803 h 2400023"/>
                <a:gd name="connsiteX7" fmla="*/ 1480111 w 1482886"/>
                <a:gd name="connsiteY7" fmla="*/ 1557524 h 2400023"/>
                <a:gd name="connsiteX8" fmla="*/ 1471070 w 1482886"/>
                <a:gd name="connsiteY8" fmla="*/ 1634117 h 2400023"/>
                <a:gd name="connsiteX9" fmla="*/ 404487 w 1482886"/>
                <a:gd name="connsiteY9" fmla="*/ 2365128 h 2400023"/>
                <a:gd name="connsiteX10" fmla="*/ 259578 w 1482886"/>
                <a:gd name="connsiteY10" fmla="*/ 2400023 h 2400023"/>
                <a:gd name="connsiteX11" fmla="*/ 202402 w 1482886"/>
                <a:gd name="connsiteY11" fmla="*/ 2343025 h 2400023"/>
                <a:gd name="connsiteX12" fmla="*/ 142682 w 1482886"/>
                <a:gd name="connsiteY12" fmla="*/ 2244468 h 2400023"/>
                <a:gd name="connsiteX13" fmla="*/ 120010 w 1482886"/>
                <a:gd name="connsiteY13" fmla="*/ 2177796 h 2400023"/>
                <a:gd name="connsiteX14" fmla="*/ 261865 w 1482886"/>
                <a:gd name="connsiteY14" fmla="*/ 2085080 h 2400023"/>
                <a:gd name="connsiteX15" fmla="*/ 52813 w 1482886"/>
                <a:gd name="connsiteY15" fmla="*/ 851454 h 2400023"/>
                <a:gd name="connsiteX16" fmla="*/ 22519 w 1482886"/>
                <a:gd name="connsiteY16" fmla="*/ 836307 h 2400023"/>
                <a:gd name="connsiteX17" fmla="*/ 19881 w 1482886"/>
                <a:gd name="connsiteY17" fmla="*/ 835902 h 2400023"/>
                <a:gd name="connsiteX18" fmla="*/ 57350 w 1482886"/>
                <a:gd name="connsiteY18" fmla="*/ 665072 h 2400023"/>
                <a:gd name="connsiteX19" fmla="*/ 72659 w 1482886"/>
                <a:gd name="connsiteY19" fmla="*/ 450151 h 2400023"/>
                <a:gd name="connsiteX20" fmla="*/ 13443 w 1482886"/>
                <a:gd name="connsiteY20" fmla="*/ 35053 h 2400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82886" h="2400023">
                  <a:moveTo>
                    <a:pt x="0" y="0"/>
                  </a:moveTo>
                  <a:lnTo>
                    <a:pt x="97305" y="12830"/>
                  </a:lnTo>
                  <a:cubicBezTo>
                    <a:pt x="829327" y="142160"/>
                    <a:pt x="1395139" y="702861"/>
                    <a:pt x="1471586" y="1396960"/>
                  </a:cubicBezTo>
                  <a:lnTo>
                    <a:pt x="1475806" y="1474043"/>
                  </a:lnTo>
                  <a:lnTo>
                    <a:pt x="1482886" y="1534015"/>
                  </a:lnTo>
                  <a:lnTo>
                    <a:pt x="1480294" y="1555976"/>
                  </a:lnTo>
                  <a:lnTo>
                    <a:pt x="1480394" y="1557803"/>
                  </a:lnTo>
                  <a:lnTo>
                    <a:pt x="1480111" y="1557524"/>
                  </a:lnTo>
                  <a:lnTo>
                    <a:pt x="1471070" y="1634117"/>
                  </a:lnTo>
                  <a:cubicBezTo>
                    <a:pt x="1397819" y="1942672"/>
                    <a:pt x="989630" y="2208870"/>
                    <a:pt x="404487" y="2365128"/>
                  </a:cubicBezTo>
                  <a:lnTo>
                    <a:pt x="259578" y="2400023"/>
                  </a:lnTo>
                  <a:lnTo>
                    <a:pt x="202402" y="2343025"/>
                  </a:lnTo>
                  <a:cubicBezTo>
                    <a:pt x="178790" y="2313125"/>
                    <a:pt x="158688" y="2280221"/>
                    <a:pt x="142682" y="2244468"/>
                  </a:cubicBezTo>
                  <a:lnTo>
                    <a:pt x="120010" y="2177796"/>
                  </a:lnTo>
                  <a:lnTo>
                    <a:pt x="261865" y="2085080"/>
                  </a:lnTo>
                  <a:cubicBezTo>
                    <a:pt x="778349" y="1701610"/>
                    <a:pt x="708665" y="1204172"/>
                    <a:pt x="52813" y="851454"/>
                  </a:cubicBezTo>
                  <a:lnTo>
                    <a:pt x="22519" y="836307"/>
                  </a:lnTo>
                  <a:lnTo>
                    <a:pt x="19881" y="835902"/>
                  </a:lnTo>
                  <a:lnTo>
                    <a:pt x="57350" y="665072"/>
                  </a:lnTo>
                  <a:cubicBezTo>
                    <a:pt x="67389" y="595652"/>
                    <a:pt x="72659" y="523772"/>
                    <a:pt x="72659" y="450151"/>
                  </a:cubicBezTo>
                  <a:cubicBezTo>
                    <a:pt x="72659" y="302910"/>
                    <a:pt x="51574" y="162637"/>
                    <a:pt x="13443" y="35053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50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35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BA72455-9E9B-4ECF-AF49-9CEE43F36F38}"/>
                </a:ext>
              </a:extLst>
            </p:cNvPr>
            <p:cNvSpPr/>
            <p:nvPr/>
          </p:nvSpPr>
          <p:spPr>
            <a:xfrm rot="900000">
              <a:off x="1053226" y="4362264"/>
              <a:ext cx="1371334" cy="1021768"/>
            </a:xfrm>
            <a:custGeom>
              <a:avLst/>
              <a:gdLst>
                <a:gd name="connsiteX0" fmla="*/ 1752967 w 2058803"/>
                <a:gd name="connsiteY0" fmla="*/ 0 h 1765100"/>
                <a:gd name="connsiteX1" fmla="*/ 1920764 w 2058803"/>
                <a:gd name="connsiteY1" fmla="*/ 7437 h 1765100"/>
                <a:gd name="connsiteX2" fmla="*/ 1984311 w 2058803"/>
                <a:gd name="connsiteY2" fmla="*/ 15943 h 1765100"/>
                <a:gd name="connsiteX3" fmla="*/ 1998094 w 2058803"/>
                <a:gd name="connsiteY3" fmla="*/ 52423 h 1765100"/>
                <a:gd name="connsiteX4" fmla="*/ 2058803 w 2058803"/>
                <a:gd name="connsiteY4" fmla="*/ 484436 h 1765100"/>
                <a:gd name="connsiteX5" fmla="*/ 2043108 w 2058803"/>
                <a:gd name="connsiteY5" fmla="*/ 708114 h 1765100"/>
                <a:gd name="connsiteX6" fmla="*/ 2004694 w 2058803"/>
                <a:gd name="connsiteY6" fmla="*/ 885904 h 1765100"/>
                <a:gd name="connsiteX7" fmla="*/ 2004177 w 2058803"/>
                <a:gd name="connsiteY7" fmla="*/ 885824 h 1765100"/>
                <a:gd name="connsiteX8" fmla="*/ 1752966 w 2058803"/>
                <a:gd name="connsiteY8" fmla="*/ 872852 h 1765100"/>
                <a:gd name="connsiteX9" fmla="*/ 365127 w 2058803"/>
                <a:gd name="connsiteY9" fmla="*/ 1313399 h 1765100"/>
                <a:gd name="connsiteX10" fmla="*/ 285654 w 2058803"/>
                <a:gd name="connsiteY10" fmla="*/ 1377160 h 1765100"/>
                <a:gd name="connsiteX11" fmla="*/ 282391 w 2058803"/>
                <a:gd name="connsiteY11" fmla="*/ 1396700 h 1765100"/>
                <a:gd name="connsiteX12" fmla="*/ 243430 w 2058803"/>
                <a:gd name="connsiteY12" fmla="*/ 1512959 h 1765100"/>
                <a:gd name="connsiteX13" fmla="*/ 23790 w 2058803"/>
                <a:gd name="connsiteY13" fmla="*/ 1762160 h 1765100"/>
                <a:gd name="connsiteX14" fmla="*/ 193698 w 2058803"/>
                <a:gd name="connsiteY14" fmla="*/ 1492376 h 1765100"/>
                <a:gd name="connsiteX15" fmla="*/ 215307 w 2058803"/>
                <a:gd name="connsiteY15" fmla="*/ 1433599 h 1765100"/>
                <a:gd name="connsiteX16" fmla="*/ 198364 w 2058803"/>
                <a:gd name="connsiteY16" fmla="*/ 1447192 h 1765100"/>
                <a:gd name="connsiteX17" fmla="*/ 183247 w 2058803"/>
                <a:gd name="connsiteY17" fmla="*/ 1484515 h 1765100"/>
                <a:gd name="connsiteX18" fmla="*/ 0 w 2058803"/>
                <a:gd name="connsiteY18" fmla="*/ 1717737 h 1765100"/>
                <a:gd name="connsiteX19" fmla="*/ 115047 w 2058803"/>
                <a:gd name="connsiteY19" fmla="*/ 1544887 h 1765100"/>
                <a:gd name="connsiteX20" fmla="*/ 133593 w 2058803"/>
                <a:gd name="connsiteY20" fmla="*/ 1507511 h 1765100"/>
                <a:gd name="connsiteX21" fmla="*/ 3899 w 2058803"/>
                <a:gd name="connsiteY21" fmla="*/ 1637220 h 1765100"/>
                <a:gd name="connsiteX22" fmla="*/ 12929 w 2058803"/>
                <a:gd name="connsiteY22" fmla="*/ 1469824 h 1765100"/>
                <a:gd name="connsiteX23" fmla="*/ 1752967 w 2058803"/>
                <a:gd name="connsiteY23" fmla="*/ 0 h 17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058803" h="1765100">
                  <a:moveTo>
                    <a:pt x="1752967" y="0"/>
                  </a:moveTo>
                  <a:cubicBezTo>
                    <a:pt x="1809568" y="0"/>
                    <a:pt x="1865541" y="2516"/>
                    <a:pt x="1920764" y="7437"/>
                  </a:cubicBezTo>
                  <a:lnTo>
                    <a:pt x="1984311" y="15943"/>
                  </a:lnTo>
                  <a:lnTo>
                    <a:pt x="1998094" y="52423"/>
                  </a:lnTo>
                  <a:cubicBezTo>
                    <a:pt x="2037186" y="185207"/>
                    <a:pt x="2058803" y="331195"/>
                    <a:pt x="2058803" y="484436"/>
                  </a:cubicBezTo>
                  <a:cubicBezTo>
                    <a:pt x="2058803" y="561056"/>
                    <a:pt x="2053399" y="635865"/>
                    <a:pt x="2043108" y="708114"/>
                  </a:cubicBezTo>
                  <a:lnTo>
                    <a:pt x="2004694" y="885904"/>
                  </a:lnTo>
                  <a:lnTo>
                    <a:pt x="2004177" y="885824"/>
                  </a:lnTo>
                  <a:cubicBezTo>
                    <a:pt x="1921206" y="877224"/>
                    <a:pt x="1837357" y="872852"/>
                    <a:pt x="1752966" y="872852"/>
                  </a:cubicBezTo>
                  <a:cubicBezTo>
                    <a:pt x="1246622" y="872852"/>
                    <a:pt x="759778" y="1030290"/>
                    <a:pt x="365127" y="1313399"/>
                  </a:cubicBezTo>
                  <a:lnTo>
                    <a:pt x="285654" y="1377160"/>
                  </a:lnTo>
                  <a:lnTo>
                    <a:pt x="282391" y="1396700"/>
                  </a:lnTo>
                  <a:cubicBezTo>
                    <a:pt x="273047" y="1433523"/>
                    <a:pt x="260023" y="1472868"/>
                    <a:pt x="243430" y="1512959"/>
                  </a:cubicBezTo>
                  <a:cubicBezTo>
                    <a:pt x="177059" y="1673324"/>
                    <a:pt x="78723" y="1784895"/>
                    <a:pt x="23790" y="1762160"/>
                  </a:cubicBezTo>
                  <a:cubicBezTo>
                    <a:pt x="83467" y="1706571"/>
                    <a:pt x="146415" y="1606620"/>
                    <a:pt x="193698" y="1492376"/>
                  </a:cubicBezTo>
                  <a:lnTo>
                    <a:pt x="215307" y="1433599"/>
                  </a:lnTo>
                  <a:lnTo>
                    <a:pt x="198364" y="1447192"/>
                  </a:lnTo>
                  <a:lnTo>
                    <a:pt x="183247" y="1484515"/>
                  </a:lnTo>
                  <a:cubicBezTo>
                    <a:pt x="116408" y="1629196"/>
                    <a:pt x="34366" y="1733613"/>
                    <a:pt x="0" y="1717737"/>
                  </a:cubicBezTo>
                  <a:cubicBezTo>
                    <a:pt x="36117" y="1678142"/>
                    <a:pt x="76850" y="1616644"/>
                    <a:pt x="115047" y="1544887"/>
                  </a:cubicBezTo>
                  <a:lnTo>
                    <a:pt x="133593" y="1507511"/>
                  </a:lnTo>
                  <a:lnTo>
                    <a:pt x="3899" y="1637220"/>
                  </a:lnTo>
                  <a:lnTo>
                    <a:pt x="12929" y="1469824"/>
                  </a:lnTo>
                  <a:cubicBezTo>
                    <a:pt x="102499" y="644246"/>
                    <a:pt x="847358" y="0"/>
                    <a:pt x="1752967" y="0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50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35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70B47F12-58DB-44B4-BB66-B02DDF025310}"/>
                </a:ext>
              </a:extLst>
            </p:cNvPr>
            <p:cNvSpPr/>
            <p:nvPr/>
          </p:nvSpPr>
          <p:spPr>
            <a:xfrm rot="900000">
              <a:off x="1042302" y="4770377"/>
              <a:ext cx="171685" cy="14920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DD0A21C7-B02F-4935-BB57-728154482E1D}"/>
                </a:ext>
              </a:extLst>
            </p:cNvPr>
            <p:cNvSpPr/>
            <p:nvPr/>
          </p:nvSpPr>
          <p:spPr>
            <a:xfrm rot="900000">
              <a:off x="1070837" y="4789416"/>
              <a:ext cx="63660" cy="5532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BD249EC-D9ED-4F8E-BCCE-33B09B08E41E}"/>
                </a:ext>
              </a:extLst>
            </p:cNvPr>
            <p:cNvSpPr/>
            <p:nvPr/>
          </p:nvSpPr>
          <p:spPr>
            <a:xfrm rot="900000">
              <a:off x="1273702" y="4386523"/>
              <a:ext cx="1163134" cy="552884"/>
            </a:xfrm>
            <a:custGeom>
              <a:avLst/>
              <a:gdLst>
                <a:gd name="connsiteX0" fmla="*/ 160834 w 1746230"/>
                <a:gd name="connsiteY0" fmla="*/ 594613 h 955105"/>
                <a:gd name="connsiteX1" fmla="*/ 160722 w 1746230"/>
                <a:gd name="connsiteY1" fmla="*/ 597652 h 955105"/>
                <a:gd name="connsiteX2" fmla="*/ 0 w 1746230"/>
                <a:gd name="connsiteY2" fmla="*/ 955105 h 955105"/>
                <a:gd name="connsiteX3" fmla="*/ 23110 w 1746230"/>
                <a:gd name="connsiteY3" fmla="*/ 777960 h 955105"/>
                <a:gd name="connsiteX4" fmla="*/ 60994 w 1746230"/>
                <a:gd name="connsiteY4" fmla="*/ 719590 h 955105"/>
                <a:gd name="connsiteX5" fmla="*/ 420860 w 1746230"/>
                <a:gd name="connsiteY5" fmla="*/ 356160 h 955105"/>
                <a:gd name="connsiteX6" fmla="*/ 429028 w 1746230"/>
                <a:gd name="connsiteY6" fmla="*/ 482451 h 955105"/>
                <a:gd name="connsiteX7" fmla="*/ 264973 w 1746230"/>
                <a:gd name="connsiteY7" fmla="*/ 930126 h 955105"/>
                <a:gd name="connsiteX8" fmla="*/ 303040 w 1746230"/>
                <a:gd name="connsiteY8" fmla="*/ 482451 h 955105"/>
                <a:gd name="connsiteX9" fmla="*/ 301850 w 1746230"/>
                <a:gd name="connsiteY9" fmla="*/ 454078 h 955105"/>
                <a:gd name="connsiteX10" fmla="*/ 398779 w 1746230"/>
                <a:gd name="connsiteY10" fmla="*/ 371617 h 955105"/>
                <a:gd name="connsiteX11" fmla="*/ 1122430 w 1746230"/>
                <a:gd name="connsiteY11" fmla="*/ 79441 h 955105"/>
                <a:gd name="connsiteX12" fmla="*/ 944773 w 1746230"/>
                <a:gd name="connsiteY12" fmla="*/ 586802 h 955105"/>
                <a:gd name="connsiteX13" fmla="*/ 467996 w 1746230"/>
                <a:gd name="connsiteY13" fmla="*/ 835116 h 955105"/>
                <a:gd name="connsiteX14" fmla="*/ 856607 w 1746230"/>
                <a:gd name="connsiteY14" fmla="*/ 510447 h 955105"/>
                <a:gd name="connsiteX15" fmla="*/ 1122430 w 1746230"/>
                <a:gd name="connsiteY15" fmla="*/ 79441 h 955105"/>
                <a:gd name="connsiteX16" fmla="*/ 1561991 w 1746230"/>
                <a:gd name="connsiteY16" fmla="*/ 0 h 955105"/>
                <a:gd name="connsiteX17" fmla="*/ 1679145 w 1746230"/>
                <a:gd name="connsiteY17" fmla="*/ 5192 h 955105"/>
                <a:gd name="connsiteX18" fmla="*/ 1742692 w 1746230"/>
                <a:gd name="connsiteY18" fmla="*/ 13698 h 955105"/>
                <a:gd name="connsiteX19" fmla="*/ 1746230 w 1746230"/>
                <a:gd name="connsiteY19" fmla="*/ 23063 h 955105"/>
                <a:gd name="connsiteX20" fmla="*/ 1746074 w 1746230"/>
                <a:gd name="connsiteY20" fmla="*/ 75299 h 955105"/>
                <a:gd name="connsiteX21" fmla="*/ 1681691 w 1746230"/>
                <a:gd name="connsiteY21" fmla="*/ 342020 h 955105"/>
                <a:gd name="connsiteX22" fmla="*/ 941052 w 1746230"/>
                <a:gd name="connsiteY22" fmla="*/ 793931 h 955105"/>
                <a:gd name="connsiteX23" fmla="*/ 1494435 w 1746230"/>
                <a:gd name="connsiteY23" fmla="*/ 266069 h 955105"/>
                <a:gd name="connsiteX24" fmla="*/ 1554428 w 1746230"/>
                <a:gd name="connsiteY24" fmla="*/ 59708 h 95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746230" h="955105">
                  <a:moveTo>
                    <a:pt x="160834" y="594613"/>
                  </a:moveTo>
                  <a:lnTo>
                    <a:pt x="160722" y="597652"/>
                  </a:lnTo>
                  <a:cubicBezTo>
                    <a:pt x="145425" y="801650"/>
                    <a:pt x="79279" y="955105"/>
                    <a:pt x="0" y="955105"/>
                  </a:cubicBezTo>
                  <a:lnTo>
                    <a:pt x="23110" y="777960"/>
                  </a:lnTo>
                  <a:lnTo>
                    <a:pt x="60994" y="719590"/>
                  </a:lnTo>
                  <a:close/>
                  <a:moveTo>
                    <a:pt x="420860" y="356160"/>
                  </a:moveTo>
                  <a:lnTo>
                    <a:pt x="429028" y="482451"/>
                  </a:lnTo>
                  <a:cubicBezTo>
                    <a:pt x="429028" y="729695"/>
                    <a:pt x="355578" y="930126"/>
                    <a:pt x="264973" y="930126"/>
                  </a:cubicBezTo>
                  <a:cubicBezTo>
                    <a:pt x="290019" y="790787"/>
                    <a:pt x="303040" y="637649"/>
                    <a:pt x="303040" y="482451"/>
                  </a:cubicBezTo>
                  <a:lnTo>
                    <a:pt x="301850" y="454078"/>
                  </a:lnTo>
                  <a:lnTo>
                    <a:pt x="398779" y="371617"/>
                  </a:lnTo>
                  <a:close/>
                  <a:moveTo>
                    <a:pt x="1122430" y="79441"/>
                  </a:moveTo>
                  <a:cubicBezTo>
                    <a:pt x="1205030" y="150975"/>
                    <a:pt x="1125491" y="378128"/>
                    <a:pt x="944773" y="586802"/>
                  </a:cubicBezTo>
                  <a:cubicBezTo>
                    <a:pt x="764056" y="795476"/>
                    <a:pt x="550596" y="906650"/>
                    <a:pt x="467996" y="835116"/>
                  </a:cubicBezTo>
                  <a:cubicBezTo>
                    <a:pt x="594496" y="768535"/>
                    <a:pt x="734114" y="651890"/>
                    <a:pt x="856607" y="510447"/>
                  </a:cubicBezTo>
                  <a:cubicBezTo>
                    <a:pt x="979099" y="369006"/>
                    <a:pt x="1074603" y="214156"/>
                    <a:pt x="1122430" y="79441"/>
                  </a:cubicBezTo>
                  <a:close/>
                  <a:moveTo>
                    <a:pt x="1561991" y="0"/>
                  </a:moveTo>
                  <a:lnTo>
                    <a:pt x="1679145" y="5192"/>
                  </a:lnTo>
                  <a:lnTo>
                    <a:pt x="1742692" y="13698"/>
                  </a:lnTo>
                  <a:lnTo>
                    <a:pt x="1746230" y="23063"/>
                  </a:lnTo>
                  <a:lnTo>
                    <a:pt x="1746074" y="75299"/>
                  </a:lnTo>
                  <a:cubicBezTo>
                    <a:pt x="1738944" y="162413"/>
                    <a:pt x="1717870" y="252821"/>
                    <a:pt x="1681691" y="342020"/>
                  </a:cubicBezTo>
                  <a:cubicBezTo>
                    <a:pt x="1536975" y="698814"/>
                    <a:pt x="1205380" y="901143"/>
                    <a:pt x="941052" y="793931"/>
                  </a:cubicBezTo>
                  <a:cubicBezTo>
                    <a:pt x="1170665" y="741634"/>
                    <a:pt x="1384139" y="538004"/>
                    <a:pt x="1494435" y="266069"/>
                  </a:cubicBezTo>
                  <a:cubicBezTo>
                    <a:pt x="1522009" y="198085"/>
                    <a:pt x="1541983" y="128672"/>
                    <a:pt x="1554428" y="59708"/>
                  </a:cubicBez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9829B285-8E13-41EC-80B3-3F5E77166846}"/>
                </a:ext>
              </a:extLst>
            </p:cNvPr>
            <p:cNvSpPr/>
            <p:nvPr/>
          </p:nvSpPr>
          <p:spPr>
            <a:xfrm rot="900000">
              <a:off x="2322636" y="4685488"/>
              <a:ext cx="929425" cy="1337842"/>
            </a:xfrm>
            <a:custGeom>
              <a:avLst/>
              <a:gdLst>
                <a:gd name="connsiteX0" fmla="*/ 216520 w 1395359"/>
                <a:gd name="connsiteY0" fmla="*/ 2161673 h 2311116"/>
                <a:gd name="connsiteX1" fmla="*/ 352559 w 1395359"/>
                <a:gd name="connsiteY1" fmla="*/ 2267831 h 2311116"/>
                <a:gd name="connsiteX2" fmla="*/ 401668 w 1395359"/>
                <a:gd name="connsiteY2" fmla="*/ 2294658 h 2311116"/>
                <a:gd name="connsiteX3" fmla="*/ 347129 w 1395359"/>
                <a:gd name="connsiteY3" fmla="*/ 2311116 h 2311116"/>
                <a:gd name="connsiteX4" fmla="*/ 290576 w 1395359"/>
                <a:gd name="connsiteY4" fmla="*/ 2273043 h 2311116"/>
                <a:gd name="connsiteX5" fmla="*/ 216520 w 1395359"/>
                <a:gd name="connsiteY5" fmla="*/ 2161673 h 2311116"/>
                <a:gd name="connsiteX6" fmla="*/ 298071 w 1395359"/>
                <a:gd name="connsiteY6" fmla="*/ 1935245 h 2311116"/>
                <a:gd name="connsiteX7" fmla="*/ 390738 w 1395359"/>
                <a:gd name="connsiteY7" fmla="*/ 1998511 h 2311116"/>
                <a:gd name="connsiteX8" fmla="*/ 565002 w 1395359"/>
                <a:gd name="connsiteY8" fmla="*/ 2086899 h 2311116"/>
                <a:gd name="connsiteX9" fmla="*/ 748936 w 1395359"/>
                <a:gd name="connsiteY9" fmla="*/ 2152842 h 2311116"/>
                <a:gd name="connsiteX10" fmla="*/ 773972 w 1395359"/>
                <a:gd name="connsiteY10" fmla="*/ 2158299 h 2311116"/>
                <a:gd name="connsiteX11" fmla="*/ 722594 w 1395359"/>
                <a:gd name="connsiteY11" fmla="*/ 2182737 h 2311116"/>
                <a:gd name="connsiteX12" fmla="*/ 530210 w 1395359"/>
                <a:gd name="connsiteY12" fmla="*/ 2255870 h 2311116"/>
                <a:gd name="connsiteX13" fmla="*/ 528414 w 1395359"/>
                <a:gd name="connsiteY13" fmla="*/ 2256412 h 2311116"/>
                <a:gd name="connsiteX14" fmla="*/ 496973 w 1395359"/>
                <a:gd name="connsiteY14" fmla="*/ 2244793 h 2311116"/>
                <a:gd name="connsiteX15" fmla="*/ 176324 w 1395359"/>
                <a:gd name="connsiteY15" fmla="*/ 2041219 h 2311116"/>
                <a:gd name="connsiteX16" fmla="*/ 175454 w 1395359"/>
                <a:gd name="connsiteY16" fmla="*/ 2040296 h 2311116"/>
                <a:gd name="connsiteX17" fmla="*/ 176762 w 1395359"/>
                <a:gd name="connsiteY17" fmla="*/ 2039440 h 2311116"/>
                <a:gd name="connsiteX18" fmla="*/ 266734 w 1395359"/>
                <a:gd name="connsiteY18" fmla="*/ 1966267 h 2311116"/>
                <a:gd name="connsiteX19" fmla="*/ 548841 w 1395359"/>
                <a:gd name="connsiteY19" fmla="*/ 1909948 h 2311116"/>
                <a:gd name="connsiteX20" fmla="*/ 956934 w 1395359"/>
                <a:gd name="connsiteY20" fmla="*/ 2016960 h 2311116"/>
                <a:gd name="connsiteX21" fmla="*/ 1027723 w 1395359"/>
                <a:gd name="connsiteY21" fmla="*/ 2021221 h 2311116"/>
                <a:gd name="connsiteX22" fmla="*/ 960116 w 1395359"/>
                <a:gd name="connsiteY22" fmla="*/ 2061703 h 2311116"/>
                <a:gd name="connsiteX23" fmla="*/ 916069 w 1395359"/>
                <a:gd name="connsiteY23" fmla="*/ 2057340 h 2311116"/>
                <a:gd name="connsiteX24" fmla="*/ 548841 w 1395359"/>
                <a:gd name="connsiteY24" fmla="*/ 1909948 h 2311116"/>
                <a:gd name="connsiteX25" fmla="*/ 491778 w 1395359"/>
                <a:gd name="connsiteY25" fmla="*/ 1644791 h 2311116"/>
                <a:gd name="connsiteX26" fmla="*/ 496178 w 1395359"/>
                <a:gd name="connsiteY26" fmla="*/ 1646801 h 2311116"/>
                <a:gd name="connsiteX27" fmla="*/ 863552 w 1395359"/>
                <a:gd name="connsiteY27" fmla="*/ 1742649 h 2311116"/>
                <a:gd name="connsiteX28" fmla="*/ 1243218 w 1395359"/>
                <a:gd name="connsiteY28" fmla="*/ 1744144 h 2311116"/>
                <a:gd name="connsiteX29" fmla="*/ 1326862 w 1395359"/>
                <a:gd name="connsiteY29" fmla="*/ 1726482 h 2311116"/>
                <a:gd name="connsiteX30" fmla="*/ 1270697 w 1395359"/>
                <a:gd name="connsiteY30" fmla="*/ 1810896 h 2311116"/>
                <a:gd name="connsiteX31" fmla="*/ 1175861 w 1395359"/>
                <a:gd name="connsiteY31" fmla="*/ 1908730 h 2311116"/>
                <a:gd name="connsiteX32" fmla="*/ 1103812 w 1395359"/>
                <a:gd name="connsiteY32" fmla="*/ 1919454 h 2311116"/>
                <a:gd name="connsiteX33" fmla="*/ 841336 w 1395359"/>
                <a:gd name="connsiteY33" fmla="*/ 1913132 h 2311116"/>
                <a:gd name="connsiteX34" fmla="*/ 477212 w 1395359"/>
                <a:gd name="connsiteY34" fmla="*/ 1805096 h 2311116"/>
                <a:gd name="connsiteX35" fmla="*/ 428548 w 1395359"/>
                <a:gd name="connsiteY35" fmla="*/ 1776059 h 2311116"/>
                <a:gd name="connsiteX36" fmla="*/ 454219 w 1395359"/>
                <a:gd name="connsiteY36" fmla="*/ 1734511 h 2311116"/>
                <a:gd name="connsiteX37" fmla="*/ 489237 w 1395359"/>
                <a:gd name="connsiteY37" fmla="*/ 1654443 h 2311116"/>
                <a:gd name="connsiteX38" fmla="*/ 1390156 w 1395359"/>
                <a:gd name="connsiteY38" fmla="*/ 1418410 h 2311116"/>
                <a:gd name="connsiteX39" fmla="*/ 1390703 w 1395359"/>
                <a:gd name="connsiteY39" fmla="*/ 1428403 h 2311116"/>
                <a:gd name="connsiteX40" fmla="*/ 1395359 w 1395359"/>
                <a:gd name="connsiteY40" fmla="*/ 1467842 h 2311116"/>
                <a:gd name="connsiteX41" fmla="*/ 1339299 w 1395359"/>
                <a:gd name="connsiteY41" fmla="*/ 1495645 h 2311116"/>
                <a:gd name="connsiteX42" fmla="*/ 725697 w 1395359"/>
                <a:gd name="connsiteY42" fmla="*/ 1613977 h 2311116"/>
                <a:gd name="connsiteX43" fmla="*/ 1320096 w 1395359"/>
                <a:gd name="connsiteY43" fmla="*/ 1454352 h 2311116"/>
                <a:gd name="connsiteX44" fmla="*/ 1339294 w 1395359"/>
                <a:gd name="connsiteY44" fmla="*/ 1113133 h 2311116"/>
                <a:gd name="connsiteX45" fmla="*/ 1366494 w 1395359"/>
                <a:gd name="connsiteY45" fmla="*/ 1222813 h 2311116"/>
                <a:gd name="connsiteX46" fmla="*/ 1373392 w 1395359"/>
                <a:gd name="connsiteY46" fmla="*/ 1267163 h 2311116"/>
                <a:gd name="connsiteX47" fmla="*/ 1325486 w 1395359"/>
                <a:gd name="connsiteY47" fmla="*/ 1310506 h 2311116"/>
                <a:gd name="connsiteX48" fmla="*/ 989631 w 1395359"/>
                <a:gd name="connsiteY48" fmla="*/ 1487874 h 2311116"/>
                <a:gd name="connsiteX49" fmla="*/ 615177 w 1395359"/>
                <a:gd name="connsiteY49" fmla="*/ 1551448 h 2311116"/>
                <a:gd name="connsiteX50" fmla="*/ 513344 w 1395359"/>
                <a:gd name="connsiteY50" fmla="*/ 1543144 h 2311116"/>
                <a:gd name="connsiteX51" fmla="*/ 518059 w 1395359"/>
                <a:gd name="connsiteY51" fmla="*/ 1492356 h 2311116"/>
                <a:gd name="connsiteX52" fmla="*/ 511862 w 1395359"/>
                <a:gd name="connsiteY52" fmla="*/ 1411095 h 2311116"/>
                <a:gd name="connsiteX53" fmla="*/ 509237 w 1395359"/>
                <a:gd name="connsiteY53" fmla="*/ 1400441 h 2311116"/>
                <a:gd name="connsiteX54" fmla="*/ 562407 w 1395359"/>
                <a:gd name="connsiteY54" fmla="*/ 1401007 h 2311116"/>
                <a:gd name="connsiteX55" fmla="*/ 934404 w 1395359"/>
                <a:gd name="connsiteY55" fmla="*/ 1325060 h 2311116"/>
                <a:gd name="connsiteX56" fmla="*/ 1275835 w 1395359"/>
                <a:gd name="connsiteY56" fmla="*/ 1159007 h 2311116"/>
                <a:gd name="connsiteX57" fmla="*/ 1200691 w 1395359"/>
                <a:gd name="connsiteY57" fmla="*/ 784174 h 2311116"/>
                <a:gd name="connsiteX58" fmla="*/ 1225903 w 1395359"/>
                <a:gd name="connsiteY58" fmla="*/ 830214 h 2311116"/>
                <a:gd name="connsiteX59" fmla="*/ 1167626 w 1395359"/>
                <a:gd name="connsiteY59" fmla="*/ 912433 h 2311116"/>
                <a:gd name="connsiteX60" fmla="*/ 683406 w 1395359"/>
                <a:gd name="connsiteY60" fmla="*/ 1307451 h 2311116"/>
                <a:gd name="connsiteX61" fmla="*/ 1131147 w 1395359"/>
                <a:gd name="connsiteY61" fmla="*/ 885173 h 2311116"/>
                <a:gd name="connsiteX62" fmla="*/ 1009751 w 1395359"/>
                <a:gd name="connsiteY62" fmla="*/ 517509 h 2311116"/>
                <a:gd name="connsiteX63" fmla="*/ 1032205 w 1395359"/>
                <a:gd name="connsiteY63" fmla="*/ 541867 h 2311116"/>
                <a:gd name="connsiteX64" fmla="*/ 1107056 w 1395359"/>
                <a:gd name="connsiteY64" fmla="*/ 637329 h 2311116"/>
                <a:gd name="connsiteX65" fmla="*/ 1103950 w 1395359"/>
                <a:gd name="connsiteY65" fmla="*/ 654037 h 2311116"/>
                <a:gd name="connsiteX66" fmla="*/ 856044 w 1395359"/>
                <a:gd name="connsiteY66" fmla="*/ 1071317 h 2311116"/>
                <a:gd name="connsiteX67" fmla="*/ 556451 w 1395359"/>
                <a:gd name="connsiteY67" fmla="*/ 1304774 h 2311116"/>
                <a:gd name="connsiteX68" fmla="*/ 492552 w 1395359"/>
                <a:gd name="connsiteY68" fmla="*/ 1332730 h 2311116"/>
                <a:gd name="connsiteX69" fmla="*/ 491927 w 1395359"/>
                <a:gd name="connsiteY69" fmla="*/ 1330195 h 2311116"/>
                <a:gd name="connsiteX70" fmla="*/ 458254 w 1395359"/>
                <a:gd name="connsiteY70" fmla="*/ 1250034 h 2311116"/>
                <a:gd name="connsiteX71" fmla="*/ 429516 w 1395359"/>
                <a:gd name="connsiteY71" fmla="*/ 1202122 h 2311116"/>
                <a:gd name="connsiteX72" fmla="*/ 438682 w 1395359"/>
                <a:gd name="connsiteY72" fmla="*/ 1197314 h 2311116"/>
                <a:gd name="connsiteX73" fmla="*/ 730247 w 1395359"/>
                <a:gd name="connsiteY73" fmla="*/ 954128 h 2311116"/>
                <a:gd name="connsiteX74" fmla="*/ 990301 w 1395359"/>
                <a:gd name="connsiteY74" fmla="*/ 567410 h 2311116"/>
                <a:gd name="connsiteX75" fmla="*/ 853373 w 1395359"/>
                <a:gd name="connsiteY75" fmla="*/ 362367 h 2311116"/>
                <a:gd name="connsiteX76" fmla="*/ 891843 w 1395359"/>
                <a:gd name="connsiteY76" fmla="*/ 398025 h 2311116"/>
                <a:gd name="connsiteX77" fmla="*/ 877623 w 1395359"/>
                <a:gd name="connsiteY77" fmla="*/ 449585 h 2311116"/>
                <a:gd name="connsiteX78" fmla="*/ 556868 w 1395359"/>
                <a:gd name="connsiteY78" fmla="*/ 985892 h 2311116"/>
                <a:gd name="connsiteX79" fmla="*/ 834040 w 1395359"/>
                <a:gd name="connsiteY79" fmla="*/ 436377 h 2311116"/>
                <a:gd name="connsiteX80" fmla="*/ 590309 w 1395359"/>
                <a:gd name="connsiteY80" fmla="*/ 180883 h 2311116"/>
                <a:gd name="connsiteX81" fmla="*/ 729987 w 1395359"/>
                <a:gd name="connsiteY81" fmla="*/ 267444 h 2311116"/>
                <a:gd name="connsiteX82" fmla="*/ 730395 w 1395359"/>
                <a:gd name="connsiteY82" fmla="*/ 336485 h 2311116"/>
                <a:gd name="connsiteX83" fmla="*/ 638773 w 1395359"/>
                <a:gd name="connsiteY83" fmla="*/ 705081 h 2311116"/>
                <a:gd name="connsiteX84" fmla="*/ 358181 w 1395359"/>
                <a:gd name="connsiteY84" fmla="*/ 1101121 h 2311116"/>
                <a:gd name="connsiteX85" fmla="*/ 356601 w 1395359"/>
                <a:gd name="connsiteY85" fmla="*/ 1102207 h 2311116"/>
                <a:gd name="connsiteX86" fmla="*/ 349693 w 1395359"/>
                <a:gd name="connsiteY86" fmla="*/ 1093446 h 2311116"/>
                <a:gd name="connsiteX87" fmla="*/ 274805 w 1395359"/>
                <a:gd name="connsiteY87" fmla="*/ 1017776 h 2311116"/>
                <a:gd name="connsiteX88" fmla="*/ 255948 w 1395359"/>
                <a:gd name="connsiteY88" fmla="*/ 1002156 h 2311116"/>
                <a:gd name="connsiteX89" fmla="*/ 289265 w 1395359"/>
                <a:gd name="connsiteY89" fmla="*/ 965679 h 2311116"/>
                <a:gd name="connsiteX90" fmla="*/ 480586 w 1395359"/>
                <a:gd name="connsiteY90" fmla="*/ 637737 h 2311116"/>
                <a:gd name="connsiteX91" fmla="*/ 584360 w 1395359"/>
                <a:gd name="connsiteY91" fmla="*/ 272524 h 2311116"/>
                <a:gd name="connsiteX92" fmla="*/ 440567 w 1395359"/>
                <a:gd name="connsiteY92" fmla="*/ 104448 h 2311116"/>
                <a:gd name="connsiteX93" fmla="*/ 483165 w 1395359"/>
                <a:gd name="connsiteY93" fmla="*/ 122593 h 2311116"/>
                <a:gd name="connsiteX94" fmla="*/ 473619 w 1395359"/>
                <a:gd name="connsiteY94" fmla="*/ 255012 h 2311116"/>
                <a:gd name="connsiteX95" fmla="*/ 249347 w 1395359"/>
                <a:gd name="connsiteY95" fmla="*/ 838289 h 2311116"/>
                <a:gd name="connsiteX96" fmla="*/ 428418 w 1395359"/>
                <a:gd name="connsiteY96" fmla="*/ 249456 h 2311116"/>
                <a:gd name="connsiteX97" fmla="*/ 140330 w 1395359"/>
                <a:gd name="connsiteY97" fmla="*/ 0 h 2311116"/>
                <a:gd name="connsiteX98" fmla="*/ 278288 w 1395359"/>
                <a:gd name="connsiteY98" fmla="*/ 35327 h 2311116"/>
                <a:gd name="connsiteX99" fmla="*/ 281079 w 1395359"/>
                <a:gd name="connsiteY99" fmla="*/ 36516 h 2311116"/>
                <a:gd name="connsiteX100" fmla="*/ 290076 w 1395359"/>
                <a:gd name="connsiteY100" fmla="*/ 62307 h 2311116"/>
                <a:gd name="connsiteX101" fmla="*/ 282001 w 1395359"/>
                <a:gd name="connsiteY101" fmla="*/ 547605 h 2311116"/>
                <a:gd name="connsiteX102" fmla="*/ 137808 w 1395359"/>
                <a:gd name="connsiteY102" fmla="*/ 898983 h 2311116"/>
                <a:gd name="connsiteX103" fmla="*/ 131951 w 1395359"/>
                <a:gd name="connsiteY103" fmla="*/ 906867 h 2311116"/>
                <a:gd name="connsiteX104" fmla="*/ 83813 w 1395359"/>
                <a:gd name="connsiteY104" fmla="*/ 873582 h 2311116"/>
                <a:gd name="connsiteX105" fmla="*/ 0 w 1395359"/>
                <a:gd name="connsiteY105" fmla="*/ 824661 h 2311116"/>
                <a:gd name="connsiteX106" fmla="*/ 58164 w 1395359"/>
                <a:gd name="connsiteY106" fmla="*/ 695381 h 2311116"/>
                <a:gd name="connsiteX107" fmla="*/ 114626 w 1395359"/>
                <a:gd name="connsiteY107" fmla="*/ 508317 h 2311116"/>
                <a:gd name="connsiteX108" fmla="*/ 154387 w 1395359"/>
                <a:gd name="connsiteY108" fmla="*/ 130735 h 2311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1395359" h="2311116">
                  <a:moveTo>
                    <a:pt x="216520" y="2161673"/>
                  </a:moveTo>
                  <a:cubicBezTo>
                    <a:pt x="242852" y="2194725"/>
                    <a:pt x="290111" y="2231085"/>
                    <a:pt x="352559" y="2267831"/>
                  </a:cubicBezTo>
                  <a:lnTo>
                    <a:pt x="401668" y="2294658"/>
                  </a:lnTo>
                  <a:lnTo>
                    <a:pt x="347129" y="2311116"/>
                  </a:lnTo>
                  <a:lnTo>
                    <a:pt x="290576" y="2273043"/>
                  </a:lnTo>
                  <a:cubicBezTo>
                    <a:pt x="235206" y="2230716"/>
                    <a:pt x="207294" y="2191643"/>
                    <a:pt x="216520" y="2161673"/>
                  </a:cubicBezTo>
                  <a:close/>
                  <a:moveTo>
                    <a:pt x="298071" y="1935245"/>
                  </a:moveTo>
                  <a:lnTo>
                    <a:pt x="390738" y="1998511"/>
                  </a:lnTo>
                  <a:cubicBezTo>
                    <a:pt x="445585" y="2030894"/>
                    <a:pt x="504003" y="2060617"/>
                    <a:pt x="565002" y="2086899"/>
                  </a:cubicBezTo>
                  <a:cubicBezTo>
                    <a:pt x="626002" y="2113181"/>
                    <a:pt x="687728" y="2135222"/>
                    <a:pt x="748936" y="2152842"/>
                  </a:cubicBezTo>
                  <a:lnTo>
                    <a:pt x="773972" y="2158299"/>
                  </a:lnTo>
                  <a:lnTo>
                    <a:pt x="722594" y="2182737"/>
                  </a:lnTo>
                  <a:cubicBezTo>
                    <a:pt x="661745" y="2208612"/>
                    <a:pt x="597514" y="2233034"/>
                    <a:pt x="530210" y="2255870"/>
                  </a:cubicBezTo>
                  <a:lnTo>
                    <a:pt x="528414" y="2256412"/>
                  </a:lnTo>
                  <a:lnTo>
                    <a:pt x="496973" y="2244793"/>
                  </a:lnTo>
                  <a:cubicBezTo>
                    <a:pt x="369391" y="2189823"/>
                    <a:pt x="259632" y="2118416"/>
                    <a:pt x="176324" y="2041219"/>
                  </a:cubicBezTo>
                  <a:lnTo>
                    <a:pt x="175454" y="2040296"/>
                  </a:lnTo>
                  <a:lnTo>
                    <a:pt x="176762" y="2039440"/>
                  </a:lnTo>
                  <a:cubicBezTo>
                    <a:pt x="209043" y="2015473"/>
                    <a:pt x="239033" y="1991061"/>
                    <a:pt x="266734" y="1966267"/>
                  </a:cubicBezTo>
                  <a:close/>
                  <a:moveTo>
                    <a:pt x="548841" y="1909948"/>
                  </a:moveTo>
                  <a:cubicBezTo>
                    <a:pt x="617589" y="1959113"/>
                    <a:pt x="770466" y="1998097"/>
                    <a:pt x="956934" y="2016960"/>
                  </a:cubicBezTo>
                  <a:lnTo>
                    <a:pt x="1027723" y="2021221"/>
                  </a:lnTo>
                  <a:lnTo>
                    <a:pt x="960116" y="2061703"/>
                  </a:lnTo>
                  <a:lnTo>
                    <a:pt x="916069" y="2057340"/>
                  </a:lnTo>
                  <a:cubicBezTo>
                    <a:pt x="699004" y="2029711"/>
                    <a:pt x="547501" y="1972651"/>
                    <a:pt x="548841" y="1909948"/>
                  </a:cubicBezTo>
                  <a:close/>
                  <a:moveTo>
                    <a:pt x="491778" y="1644791"/>
                  </a:moveTo>
                  <a:lnTo>
                    <a:pt x="496178" y="1646801"/>
                  </a:lnTo>
                  <a:cubicBezTo>
                    <a:pt x="606264" y="1692254"/>
                    <a:pt x="731824" y="1725484"/>
                    <a:pt x="863552" y="1742649"/>
                  </a:cubicBezTo>
                  <a:cubicBezTo>
                    <a:pt x="995279" y="1759813"/>
                    <a:pt x="1125161" y="1759869"/>
                    <a:pt x="1243218" y="1744144"/>
                  </a:cubicBezTo>
                  <a:lnTo>
                    <a:pt x="1326862" y="1726482"/>
                  </a:lnTo>
                  <a:lnTo>
                    <a:pt x="1270697" y="1810896"/>
                  </a:lnTo>
                  <a:lnTo>
                    <a:pt x="1175861" y="1908730"/>
                  </a:lnTo>
                  <a:lnTo>
                    <a:pt x="1103812" y="1919454"/>
                  </a:lnTo>
                  <a:cubicBezTo>
                    <a:pt x="1021935" y="1926738"/>
                    <a:pt x="933173" y="1925099"/>
                    <a:pt x="841336" y="1913132"/>
                  </a:cubicBezTo>
                  <a:cubicBezTo>
                    <a:pt x="703581" y="1895182"/>
                    <a:pt x="578468" y="1856543"/>
                    <a:pt x="477212" y="1805096"/>
                  </a:cubicBezTo>
                  <a:lnTo>
                    <a:pt x="428548" y="1776059"/>
                  </a:lnTo>
                  <a:lnTo>
                    <a:pt x="454219" y="1734511"/>
                  </a:lnTo>
                  <a:cubicBezTo>
                    <a:pt x="468181" y="1707993"/>
                    <a:pt x="479854" y="1681282"/>
                    <a:pt x="489237" y="1654443"/>
                  </a:cubicBezTo>
                  <a:close/>
                  <a:moveTo>
                    <a:pt x="1390156" y="1418410"/>
                  </a:moveTo>
                  <a:lnTo>
                    <a:pt x="1390703" y="1428403"/>
                  </a:lnTo>
                  <a:lnTo>
                    <a:pt x="1395359" y="1467842"/>
                  </a:lnTo>
                  <a:lnTo>
                    <a:pt x="1339299" y="1495645"/>
                  </a:lnTo>
                  <a:cubicBezTo>
                    <a:pt x="1035673" y="1636825"/>
                    <a:pt x="760955" y="1689803"/>
                    <a:pt x="725697" y="1613977"/>
                  </a:cubicBezTo>
                  <a:cubicBezTo>
                    <a:pt x="836873" y="1632400"/>
                    <a:pt x="1074309" y="1568637"/>
                    <a:pt x="1320096" y="1454352"/>
                  </a:cubicBezTo>
                  <a:close/>
                  <a:moveTo>
                    <a:pt x="1339294" y="1113133"/>
                  </a:moveTo>
                  <a:lnTo>
                    <a:pt x="1366494" y="1222813"/>
                  </a:lnTo>
                  <a:lnTo>
                    <a:pt x="1373392" y="1267163"/>
                  </a:lnTo>
                  <a:lnTo>
                    <a:pt x="1325486" y="1310506"/>
                  </a:lnTo>
                  <a:cubicBezTo>
                    <a:pt x="1236290" y="1380817"/>
                    <a:pt x="1121188" y="1443249"/>
                    <a:pt x="989631" y="1487874"/>
                  </a:cubicBezTo>
                  <a:cubicBezTo>
                    <a:pt x="858074" y="1532499"/>
                    <a:pt x="728743" y="1552981"/>
                    <a:pt x="615177" y="1551448"/>
                  </a:cubicBezTo>
                  <a:lnTo>
                    <a:pt x="513344" y="1543144"/>
                  </a:lnTo>
                  <a:lnTo>
                    <a:pt x="518059" y="1492356"/>
                  </a:lnTo>
                  <a:cubicBezTo>
                    <a:pt x="518283" y="1465251"/>
                    <a:pt x="516218" y="1438143"/>
                    <a:pt x="511862" y="1411095"/>
                  </a:cubicBezTo>
                  <a:lnTo>
                    <a:pt x="509237" y="1400441"/>
                  </a:lnTo>
                  <a:lnTo>
                    <a:pt x="562407" y="1401007"/>
                  </a:lnTo>
                  <a:cubicBezTo>
                    <a:pt x="681255" y="1393267"/>
                    <a:pt x="808604" y="1367733"/>
                    <a:pt x="934404" y="1325060"/>
                  </a:cubicBezTo>
                  <a:cubicBezTo>
                    <a:pt x="1060205" y="1282388"/>
                    <a:pt x="1176806" y="1225172"/>
                    <a:pt x="1275835" y="1159007"/>
                  </a:cubicBezTo>
                  <a:close/>
                  <a:moveTo>
                    <a:pt x="1200691" y="784174"/>
                  </a:moveTo>
                  <a:lnTo>
                    <a:pt x="1225903" y="830214"/>
                  </a:lnTo>
                  <a:lnTo>
                    <a:pt x="1167626" y="912433"/>
                  </a:lnTo>
                  <a:cubicBezTo>
                    <a:pt x="967183" y="1180654"/>
                    <a:pt x="750390" y="1357509"/>
                    <a:pt x="683406" y="1307451"/>
                  </a:cubicBezTo>
                  <a:cubicBezTo>
                    <a:pt x="790033" y="1270981"/>
                    <a:pt x="968886" y="1102299"/>
                    <a:pt x="1131147" y="885173"/>
                  </a:cubicBezTo>
                  <a:close/>
                  <a:moveTo>
                    <a:pt x="1009751" y="517509"/>
                  </a:moveTo>
                  <a:lnTo>
                    <a:pt x="1032205" y="541867"/>
                  </a:lnTo>
                  <a:lnTo>
                    <a:pt x="1107056" y="637329"/>
                  </a:lnTo>
                  <a:lnTo>
                    <a:pt x="1103950" y="654037"/>
                  </a:lnTo>
                  <a:cubicBezTo>
                    <a:pt x="1067793" y="786248"/>
                    <a:pt x="982300" y="935788"/>
                    <a:pt x="856044" y="1071317"/>
                  </a:cubicBezTo>
                  <a:cubicBezTo>
                    <a:pt x="761352" y="1172964"/>
                    <a:pt x="657177" y="1252297"/>
                    <a:pt x="556451" y="1304774"/>
                  </a:cubicBezTo>
                  <a:lnTo>
                    <a:pt x="492552" y="1332730"/>
                  </a:lnTo>
                  <a:lnTo>
                    <a:pt x="491927" y="1330195"/>
                  </a:lnTo>
                  <a:cubicBezTo>
                    <a:pt x="482993" y="1303330"/>
                    <a:pt x="471768" y="1276589"/>
                    <a:pt x="458254" y="1250034"/>
                  </a:cubicBezTo>
                  <a:lnTo>
                    <a:pt x="429516" y="1202122"/>
                  </a:lnTo>
                  <a:lnTo>
                    <a:pt x="438682" y="1197314"/>
                  </a:lnTo>
                  <a:cubicBezTo>
                    <a:pt x="539665" y="1134169"/>
                    <a:pt x="639699" y="1051327"/>
                    <a:pt x="730247" y="954128"/>
                  </a:cubicBezTo>
                  <a:cubicBezTo>
                    <a:pt x="843433" y="832628"/>
                    <a:pt x="933191" y="697933"/>
                    <a:pt x="990301" y="567410"/>
                  </a:cubicBezTo>
                  <a:close/>
                  <a:moveTo>
                    <a:pt x="853373" y="362367"/>
                  </a:moveTo>
                  <a:lnTo>
                    <a:pt x="891843" y="398025"/>
                  </a:lnTo>
                  <a:lnTo>
                    <a:pt x="877623" y="449585"/>
                  </a:lnTo>
                  <a:cubicBezTo>
                    <a:pt x="780503" y="770034"/>
                    <a:pt x="636897" y="1010147"/>
                    <a:pt x="556868" y="985892"/>
                  </a:cubicBezTo>
                  <a:cubicBezTo>
                    <a:pt x="644703" y="915291"/>
                    <a:pt x="755421" y="695783"/>
                    <a:pt x="834040" y="436377"/>
                  </a:cubicBezTo>
                  <a:close/>
                  <a:moveTo>
                    <a:pt x="590309" y="180883"/>
                  </a:moveTo>
                  <a:lnTo>
                    <a:pt x="729987" y="267444"/>
                  </a:lnTo>
                  <a:lnTo>
                    <a:pt x="730395" y="336485"/>
                  </a:lnTo>
                  <a:cubicBezTo>
                    <a:pt x="723362" y="449843"/>
                    <a:pt x="693189" y="577263"/>
                    <a:pt x="638773" y="705081"/>
                  </a:cubicBezTo>
                  <a:cubicBezTo>
                    <a:pt x="566218" y="875506"/>
                    <a:pt x="464303" y="1014373"/>
                    <a:pt x="358181" y="1101121"/>
                  </a:cubicBezTo>
                  <a:lnTo>
                    <a:pt x="356601" y="1102207"/>
                  </a:lnTo>
                  <a:lnTo>
                    <a:pt x="349693" y="1093446"/>
                  </a:lnTo>
                  <a:cubicBezTo>
                    <a:pt x="327020" y="1067889"/>
                    <a:pt x="302057" y="1042645"/>
                    <a:pt x="274805" y="1017776"/>
                  </a:cubicBezTo>
                  <a:lnTo>
                    <a:pt x="255948" y="1002156"/>
                  </a:lnTo>
                  <a:lnTo>
                    <a:pt x="289265" y="965679"/>
                  </a:lnTo>
                  <a:cubicBezTo>
                    <a:pt x="362708" y="871919"/>
                    <a:pt x="428552" y="759963"/>
                    <a:pt x="480586" y="637737"/>
                  </a:cubicBezTo>
                  <a:cubicBezTo>
                    <a:pt x="532621" y="515511"/>
                    <a:pt x="567682" y="390451"/>
                    <a:pt x="584360" y="272524"/>
                  </a:cubicBezTo>
                  <a:close/>
                  <a:moveTo>
                    <a:pt x="440567" y="104448"/>
                  </a:moveTo>
                  <a:lnTo>
                    <a:pt x="483165" y="122593"/>
                  </a:lnTo>
                  <a:lnTo>
                    <a:pt x="473619" y="255012"/>
                  </a:lnTo>
                  <a:cubicBezTo>
                    <a:pt x="432754" y="587353"/>
                    <a:pt x="332345" y="848494"/>
                    <a:pt x="249347" y="838289"/>
                  </a:cubicBezTo>
                  <a:cubicBezTo>
                    <a:pt x="323807" y="753701"/>
                    <a:pt x="395338" y="518487"/>
                    <a:pt x="428418" y="249456"/>
                  </a:cubicBezTo>
                  <a:close/>
                  <a:moveTo>
                    <a:pt x="140330" y="0"/>
                  </a:moveTo>
                  <a:lnTo>
                    <a:pt x="278288" y="35327"/>
                  </a:lnTo>
                  <a:lnTo>
                    <a:pt x="281079" y="36516"/>
                  </a:lnTo>
                  <a:lnTo>
                    <a:pt x="290076" y="62307"/>
                  </a:lnTo>
                  <a:cubicBezTo>
                    <a:pt x="324316" y="195028"/>
                    <a:pt x="324329" y="367280"/>
                    <a:pt x="282001" y="547605"/>
                  </a:cubicBezTo>
                  <a:cubicBezTo>
                    <a:pt x="250255" y="682849"/>
                    <a:pt x="199201" y="803429"/>
                    <a:pt x="137808" y="898983"/>
                  </a:cubicBezTo>
                  <a:lnTo>
                    <a:pt x="131951" y="906867"/>
                  </a:lnTo>
                  <a:lnTo>
                    <a:pt x="83813" y="873582"/>
                  </a:lnTo>
                  <a:lnTo>
                    <a:pt x="0" y="824661"/>
                  </a:lnTo>
                  <a:lnTo>
                    <a:pt x="58164" y="695381"/>
                  </a:lnTo>
                  <a:cubicBezTo>
                    <a:pt x="80429" y="635704"/>
                    <a:pt x="99447" y="572980"/>
                    <a:pt x="114626" y="508317"/>
                  </a:cubicBezTo>
                  <a:cubicBezTo>
                    <a:pt x="144982" y="378991"/>
                    <a:pt x="158131" y="249776"/>
                    <a:pt x="154387" y="130735"/>
                  </a:cubicBez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FDCB91A4-AFE1-4068-9A57-E4015F691921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クルマエビ（県の魚）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61845AAB-F888-4C13-BA58-357E830826E4}"/>
              </a:ext>
            </a:extLst>
          </p:cNvPr>
          <p:cNvGrpSpPr/>
          <p:nvPr/>
        </p:nvGrpSpPr>
        <p:grpSpPr>
          <a:xfrm>
            <a:off x="1059755" y="915431"/>
            <a:ext cx="1938137" cy="2557950"/>
            <a:chOff x="1121682" y="891711"/>
            <a:chExt cx="3138279" cy="414189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4DBE060F-D827-4F36-86AF-F1FAD2409BA0}"/>
                </a:ext>
              </a:extLst>
            </p:cNvPr>
            <p:cNvGrpSpPr/>
            <p:nvPr/>
          </p:nvGrpSpPr>
          <p:grpSpPr>
            <a:xfrm>
              <a:off x="1535390" y="2333219"/>
              <a:ext cx="2146959" cy="2700388"/>
              <a:chOff x="1535390" y="2333219"/>
              <a:chExt cx="2146959" cy="2700388"/>
            </a:xfrm>
            <a:solidFill>
              <a:srgbClr val="006600"/>
            </a:solidFill>
          </p:grpSpPr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A5FEE935-6E0D-40C8-8435-3E0478315C59}"/>
                  </a:ext>
                </a:extLst>
              </p:cNvPr>
              <p:cNvSpPr/>
              <p:nvPr/>
            </p:nvSpPr>
            <p:spPr>
              <a:xfrm>
                <a:off x="2591727" y="2333219"/>
                <a:ext cx="186242" cy="2672169"/>
              </a:xfrm>
              <a:prstGeom prst="roundRect">
                <a:avLst>
                  <a:gd name="adj" fmla="val 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40E1FCA-24FE-4699-9CCC-F8F9C2BBD73C}"/>
                  </a:ext>
                </a:extLst>
              </p:cNvPr>
              <p:cNvSpPr/>
              <p:nvPr/>
            </p:nvSpPr>
            <p:spPr>
              <a:xfrm rot="10412932" flipH="1">
                <a:off x="2050031" y="3544032"/>
                <a:ext cx="418352" cy="1489575"/>
              </a:xfrm>
              <a:custGeom>
                <a:avLst/>
                <a:gdLst>
                  <a:gd name="connsiteX0" fmla="*/ 0 w 418352"/>
                  <a:gd name="connsiteY0" fmla="*/ 1489575 h 1489575"/>
                  <a:gd name="connsiteX1" fmla="*/ 414920 w 418352"/>
                  <a:gd name="connsiteY1" fmla="*/ 129758 h 1489575"/>
                  <a:gd name="connsiteX2" fmla="*/ 418352 w 418352"/>
                  <a:gd name="connsiteY2" fmla="*/ 0 h 1489575"/>
                  <a:gd name="connsiteX3" fmla="*/ 37684 w 418352"/>
                  <a:gd name="connsiteY3" fmla="*/ 43043 h 1489575"/>
                  <a:gd name="connsiteX4" fmla="*/ 37658 w 418352"/>
                  <a:gd name="connsiteY4" fmla="*/ 49394 h 1489575"/>
                  <a:gd name="connsiteX5" fmla="*/ 0 w 418352"/>
                  <a:gd name="connsiteY5" fmla="*/ 1489575 h 148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8352" h="1489575">
                    <a:moveTo>
                      <a:pt x="0" y="1489575"/>
                    </a:moveTo>
                    <a:cubicBezTo>
                      <a:pt x="296204" y="1089525"/>
                      <a:pt x="394879" y="520977"/>
                      <a:pt x="414920" y="129758"/>
                    </a:cubicBezTo>
                    <a:lnTo>
                      <a:pt x="418352" y="0"/>
                    </a:lnTo>
                    <a:lnTo>
                      <a:pt x="37684" y="43043"/>
                    </a:lnTo>
                    <a:lnTo>
                      <a:pt x="37658" y="49394"/>
                    </a:lnTo>
                    <a:cubicBezTo>
                      <a:pt x="34612" y="445594"/>
                      <a:pt x="9934" y="1114528"/>
                      <a:pt x="0" y="148957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46CDCBF1-796E-4F53-9973-ED7BC1A66F95}"/>
                  </a:ext>
                </a:extLst>
              </p:cNvPr>
              <p:cNvSpPr/>
              <p:nvPr/>
            </p:nvSpPr>
            <p:spPr>
              <a:xfrm>
                <a:off x="1535390" y="3464718"/>
                <a:ext cx="801716" cy="1540670"/>
              </a:xfrm>
              <a:custGeom>
                <a:avLst/>
                <a:gdLst>
                  <a:gd name="connsiteX0" fmla="*/ 0 w 801716"/>
                  <a:gd name="connsiteY0" fmla="*/ 0 h 1540670"/>
                  <a:gd name="connsiteX1" fmla="*/ 766535 w 801716"/>
                  <a:gd name="connsiteY1" fmla="*/ 1372995 h 1540670"/>
                  <a:gd name="connsiteX2" fmla="*/ 797798 w 801716"/>
                  <a:gd name="connsiteY2" fmla="*/ 1517377 h 1540670"/>
                  <a:gd name="connsiteX3" fmla="*/ 801716 w 801716"/>
                  <a:gd name="connsiteY3" fmla="*/ 1540670 h 1540670"/>
                  <a:gd name="connsiteX4" fmla="*/ 417365 w 801716"/>
                  <a:gd name="connsiteY4" fmla="*/ 1540670 h 1540670"/>
                  <a:gd name="connsiteX5" fmla="*/ 396334 w 801716"/>
                  <a:gd name="connsiteY5" fmla="*/ 1463372 h 1540670"/>
                  <a:gd name="connsiteX6" fmla="*/ 0 w 801716"/>
                  <a:gd name="connsiteY6" fmla="*/ 0 h 154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01716" h="1540670">
                    <a:moveTo>
                      <a:pt x="0" y="0"/>
                    </a:moveTo>
                    <a:cubicBezTo>
                      <a:pt x="437292" y="363872"/>
                      <a:pt x="676142" y="1002730"/>
                      <a:pt x="766535" y="1372995"/>
                    </a:cubicBezTo>
                    <a:cubicBezTo>
                      <a:pt x="777834" y="1419278"/>
                      <a:pt x="788312" y="1467818"/>
                      <a:pt x="797798" y="1517377"/>
                    </a:cubicBezTo>
                    <a:lnTo>
                      <a:pt x="801716" y="1540670"/>
                    </a:lnTo>
                    <a:lnTo>
                      <a:pt x="417365" y="1540670"/>
                    </a:lnTo>
                    <a:lnTo>
                      <a:pt x="396334" y="1463372"/>
                    </a:lnTo>
                    <a:cubicBezTo>
                      <a:pt x="305941" y="1093107"/>
                      <a:pt x="105171" y="386124"/>
                      <a:pt x="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7467326-3EA0-4014-834B-13B35507312A}"/>
                  </a:ext>
                </a:extLst>
              </p:cNvPr>
              <p:cNvSpPr/>
              <p:nvPr/>
            </p:nvSpPr>
            <p:spPr>
              <a:xfrm>
                <a:off x="2864415" y="3368288"/>
                <a:ext cx="817934" cy="1637100"/>
              </a:xfrm>
              <a:custGeom>
                <a:avLst/>
                <a:gdLst>
                  <a:gd name="connsiteX0" fmla="*/ 817934 w 817934"/>
                  <a:gd name="connsiteY0" fmla="*/ 0 h 1637100"/>
                  <a:gd name="connsiteX1" fmla="*/ 421600 w 817934"/>
                  <a:gd name="connsiteY1" fmla="*/ 1463372 h 1637100"/>
                  <a:gd name="connsiteX2" fmla="*/ 382816 w 817934"/>
                  <a:gd name="connsiteY2" fmla="*/ 1605917 h 1637100"/>
                  <a:gd name="connsiteX3" fmla="*/ 372750 w 817934"/>
                  <a:gd name="connsiteY3" fmla="*/ 1637100 h 1637100"/>
                  <a:gd name="connsiteX4" fmla="*/ 0 w 817934"/>
                  <a:gd name="connsiteY4" fmla="*/ 1637100 h 1637100"/>
                  <a:gd name="connsiteX5" fmla="*/ 20136 w 817934"/>
                  <a:gd name="connsiteY5" fmla="*/ 1517377 h 1637100"/>
                  <a:gd name="connsiteX6" fmla="*/ 51399 w 817934"/>
                  <a:gd name="connsiteY6" fmla="*/ 1372995 h 1637100"/>
                  <a:gd name="connsiteX7" fmla="*/ 817934 w 817934"/>
                  <a:gd name="connsiteY7" fmla="*/ 0 h 1637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7934" h="1637100">
                    <a:moveTo>
                      <a:pt x="817934" y="0"/>
                    </a:moveTo>
                    <a:cubicBezTo>
                      <a:pt x="712763" y="386124"/>
                      <a:pt x="511993" y="1093107"/>
                      <a:pt x="421600" y="1463372"/>
                    </a:cubicBezTo>
                    <a:cubicBezTo>
                      <a:pt x="410301" y="1509655"/>
                      <a:pt x="397234" y="1557563"/>
                      <a:pt x="382816" y="1605917"/>
                    </a:cubicBezTo>
                    <a:lnTo>
                      <a:pt x="372750" y="1637100"/>
                    </a:lnTo>
                    <a:lnTo>
                      <a:pt x="0" y="1637100"/>
                    </a:lnTo>
                    <a:lnTo>
                      <a:pt x="20136" y="1517377"/>
                    </a:lnTo>
                    <a:cubicBezTo>
                      <a:pt x="29622" y="1467818"/>
                      <a:pt x="40100" y="1419278"/>
                      <a:pt x="51399" y="1372995"/>
                    </a:cubicBezTo>
                    <a:cubicBezTo>
                      <a:pt x="141792" y="1002730"/>
                      <a:pt x="380642" y="363872"/>
                      <a:pt x="817934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楕円 1">
              <a:extLst>
                <a:ext uri="{FF2B5EF4-FFF2-40B4-BE49-F238E27FC236}">
                  <a16:creationId xmlns:a16="http://schemas.microsoft.com/office/drawing/2014/main" id="{9B5A81E3-0569-42BC-B32B-8ADF1A747913}"/>
                </a:ext>
              </a:extLst>
            </p:cNvPr>
            <p:cNvSpPr/>
            <p:nvPr/>
          </p:nvSpPr>
          <p:spPr>
            <a:xfrm rot="21159916" flipH="1">
              <a:off x="2659365" y="1071500"/>
              <a:ext cx="492708" cy="1688231"/>
            </a:xfrm>
            <a:custGeom>
              <a:avLst/>
              <a:gdLst>
                <a:gd name="connsiteX0" fmla="*/ 0 w 1380227"/>
                <a:gd name="connsiteY0" fmla="*/ 690114 h 1380227"/>
                <a:gd name="connsiteX1" fmla="*/ 690114 w 1380227"/>
                <a:gd name="connsiteY1" fmla="*/ 0 h 1380227"/>
                <a:gd name="connsiteX2" fmla="*/ 1380228 w 1380227"/>
                <a:gd name="connsiteY2" fmla="*/ 690114 h 1380227"/>
                <a:gd name="connsiteX3" fmla="*/ 690114 w 1380227"/>
                <a:gd name="connsiteY3" fmla="*/ 1380228 h 1380227"/>
                <a:gd name="connsiteX4" fmla="*/ 0 w 1380227"/>
                <a:gd name="connsiteY4" fmla="*/ 690114 h 1380227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714672 h 1804836"/>
                <a:gd name="connsiteX1" fmla="*/ 669778 w 1380228"/>
                <a:gd name="connsiteY1" fmla="*/ -1 h 1804836"/>
                <a:gd name="connsiteX2" fmla="*/ 1380228 w 1380228"/>
                <a:gd name="connsiteY2" fmla="*/ 714672 h 1804836"/>
                <a:gd name="connsiteX3" fmla="*/ 690114 w 1380228"/>
                <a:gd name="connsiteY3" fmla="*/ 1804836 h 1804836"/>
                <a:gd name="connsiteX4" fmla="*/ 0 w 1380228"/>
                <a:gd name="connsiteY4" fmla="*/ 714672 h 1804836"/>
                <a:gd name="connsiteX0" fmla="*/ 0 w 1640767"/>
                <a:gd name="connsiteY0" fmla="*/ 714673 h 2429606"/>
                <a:gd name="connsiteX1" fmla="*/ 669778 w 1640767"/>
                <a:gd name="connsiteY1" fmla="*/ 0 h 2429606"/>
                <a:gd name="connsiteX2" fmla="*/ 1380228 w 1640767"/>
                <a:gd name="connsiteY2" fmla="*/ 714673 h 2429606"/>
                <a:gd name="connsiteX3" fmla="*/ 1499691 w 1640767"/>
                <a:gd name="connsiteY3" fmla="*/ 2429606 h 2429606"/>
                <a:gd name="connsiteX4" fmla="*/ 0 w 1640767"/>
                <a:gd name="connsiteY4" fmla="*/ 714673 h 2429606"/>
                <a:gd name="connsiteX0" fmla="*/ 1757 w 1642524"/>
                <a:gd name="connsiteY0" fmla="*/ 714673 h 2429606"/>
                <a:gd name="connsiteX1" fmla="*/ 671535 w 1642524"/>
                <a:gd name="connsiteY1" fmla="*/ 0 h 2429606"/>
                <a:gd name="connsiteX2" fmla="*/ 1381985 w 1642524"/>
                <a:gd name="connsiteY2" fmla="*/ 714673 h 2429606"/>
                <a:gd name="connsiteX3" fmla="*/ 1501448 w 1642524"/>
                <a:gd name="connsiteY3" fmla="*/ 2429606 h 2429606"/>
                <a:gd name="connsiteX4" fmla="*/ 1757 w 1642524"/>
                <a:gd name="connsiteY4" fmla="*/ 714673 h 2429606"/>
                <a:gd name="connsiteX0" fmla="*/ 1757 w 1639678"/>
                <a:gd name="connsiteY0" fmla="*/ 714673 h 2429606"/>
                <a:gd name="connsiteX1" fmla="*/ 671535 w 1639678"/>
                <a:gd name="connsiteY1" fmla="*/ 0 h 2429606"/>
                <a:gd name="connsiteX2" fmla="*/ 1381985 w 1639678"/>
                <a:gd name="connsiteY2" fmla="*/ 714673 h 2429606"/>
                <a:gd name="connsiteX3" fmla="*/ 1501448 w 1639678"/>
                <a:gd name="connsiteY3" fmla="*/ 2429606 h 2429606"/>
                <a:gd name="connsiteX4" fmla="*/ 1757 w 1639678"/>
                <a:gd name="connsiteY4" fmla="*/ 714673 h 2429606"/>
                <a:gd name="connsiteX0" fmla="*/ 1757 w 1501449"/>
                <a:gd name="connsiteY0" fmla="*/ 714673 h 2429606"/>
                <a:gd name="connsiteX1" fmla="*/ 671535 w 1501449"/>
                <a:gd name="connsiteY1" fmla="*/ 0 h 2429606"/>
                <a:gd name="connsiteX2" fmla="*/ 1381985 w 1501449"/>
                <a:gd name="connsiteY2" fmla="*/ 714673 h 2429606"/>
                <a:gd name="connsiteX3" fmla="*/ 1501448 w 1501449"/>
                <a:gd name="connsiteY3" fmla="*/ 2429606 h 2429606"/>
                <a:gd name="connsiteX4" fmla="*/ 1757 w 1501449"/>
                <a:gd name="connsiteY4" fmla="*/ 714673 h 2429606"/>
                <a:gd name="connsiteX0" fmla="*/ 2333 w 1502025"/>
                <a:gd name="connsiteY0" fmla="*/ 714673 h 2429606"/>
                <a:gd name="connsiteX1" fmla="*/ 672111 w 1502025"/>
                <a:gd name="connsiteY1" fmla="*/ 0 h 2429606"/>
                <a:gd name="connsiteX2" fmla="*/ 1382561 w 1502025"/>
                <a:gd name="connsiteY2" fmla="*/ 714673 h 2429606"/>
                <a:gd name="connsiteX3" fmla="*/ 1502024 w 1502025"/>
                <a:gd name="connsiteY3" fmla="*/ 2429606 h 2429606"/>
                <a:gd name="connsiteX4" fmla="*/ 2333 w 1502025"/>
                <a:gd name="connsiteY4" fmla="*/ 714673 h 2429606"/>
                <a:gd name="connsiteX0" fmla="*/ 2959 w 1502651"/>
                <a:gd name="connsiteY0" fmla="*/ 714673 h 2429606"/>
                <a:gd name="connsiteX1" fmla="*/ 672737 w 1502651"/>
                <a:gd name="connsiteY1" fmla="*/ 0 h 2429606"/>
                <a:gd name="connsiteX2" fmla="*/ 1383187 w 1502651"/>
                <a:gd name="connsiteY2" fmla="*/ 714673 h 2429606"/>
                <a:gd name="connsiteX3" fmla="*/ 1502650 w 1502651"/>
                <a:gd name="connsiteY3" fmla="*/ 2429606 h 2429606"/>
                <a:gd name="connsiteX4" fmla="*/ 2959 w 1502651"/>
                <a:gd name="connsiteY4" fmla="*/ 714673 h 2429606"/>
                <a:gd name="connsiteX0" fmla="*/ 28391 w 1528083"/>
                <a:gd name="connsiteY0" fmla="*/ 802781 h 2517714"/>
                <a:gd name="connsiteX1" fmla="*/ 680570 w 1528083"/>
                <a:gd name="connsiteY1" fmla="*/ 0 h 2517714"/>
                <a:gd name="connsiteX2" fmla="*/ 1408619 w 1528083"/>
                <a:gd name="connsiteY2" fmla="*/ 802781 h 2517714"/>
                <a:gd name="connsiteX3" fmla="*/ 1528082 w 1528083"/>
                <a:gd name="connsiteY3" fmla="*/ 2517714 h 2517714"/>
                <a:gd name="connsiteX4" fmla="*/ 28391 w 1528083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58928 w 2104204"/>
                <a:gd name="connsiteY0" fmla="*/ 802781 h 2557763"/>
                <a:gd name="connsiteX1" fmla="*/ 711107 w 2104204"/>
                <a:gd name="connsiteY1" fmla="*/ 0 h 2557763"/>
                <a:gd name="connsiteX2" fmla="*/ 1439156 w 2104204"/>
                <a:gd name="connsiteY2" fmla="*/ 802781 h 2557763"/>
                <a:gd name="connsiteX3" fmla="*/ 2104204 w 2104204"/>
                <a:gd name="connsiteY3" fmla="*/ 2557763 h 2557763"/>
                <a:gd name="connsiteX4" fmla="*/ 58928 w 2104204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35667 w 2292137"/>
                <a:gd name="connsiteY0" fmla="*/ 782972 h 2489895"/>
                <a:gd name="connsiteX1" fmla="*/ 1007120 w 2292137"/>
                <a:gd name="connsiteY1" fmla="*/ 1 h 2489895"/>
                <a:gd name="connsiteX2" fmla="*/ 1415895 w 2292137"/>
                <a:gd name="connsiteY2" fmla="*/ 782972 h 2489895"/>
                <a:gd name="connsiteX3" fmla="*/ 2292137 w 2292137"/>
                <a:gd name="connsiteY3" fmla="*/ 2489895 h 2489895"/>
                <a:gd name="connsiteX4" fmla="*/ 35667 w 2292137"/>
                <a:gd name="connsiteY4" fmla="*/ 782972 h 2489895"/>
                <a:gd name="connsiteX0" fmla="*/ 35667 w 2292137"/>
                <a:gd name="connsiteY0" fmla="*/ 782971 h 2489894"/>
                <a:gd name="connsiteX1" fmla="*/ 1007120 w 2292137"/>
                <a:gd name="connsiteY1" fmla="*/ 0 h 2489894"/>
                <a:gd name="connsiteX2" fmla="*/ 1415895 w 2292137"/>
                <a:gd name="connsiteY2" fmla="*/ 782971 h 2489894"/>
                <a:gd name="connsiteX3" fmla="*/ 2292137 w 2292137"/>
                <a:gd name="connsiteY3" fmla="*/ 2489894 h 2489894"/>
                <a:gd name="connsiteX4" fmla="*/ 35667 w 2292137"/>
                <a:gd name="connsiteY4" fmla="*/ 782971 h 2489894"/>
                <a:gd name="connsiteX0" fmla="*/ 15868 w 2272338"/>
                <a:gd name="connsiteY0" fmla="*/ 782971 h 2489894"/>
                <a:gd name="connsiteX1" fmla="*/ 987321 w 2272338"/>
                <a:gd name="connsiteY1" fmla="*/ 0 h 2489894"/>
                <a:gd name="connsiteX2" fmla="*/ 1396096 w 2272338"/>
                <a:gd name="connsiteY2" fmla="*/ 782971 h 2489894"/>
                <a:gd name="connsiteX3" fmla="*/ 2272338 w 2272338"/>
                <a:gd name="connsiteY3" fmla="*/ 2489894 h 2489894"/>
                <a:gd name="connsiteX4" fmla="*/ 15868 w 2272338"/>
                <a:gd name="connsiteY4" fmla="*/ 782971 h 248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2338" h="2489894">
                  <a:moveTo>
                    <a:pt x="15868" y="782971"/>
                  </a:moveTo>
                  <a:cubicBezTo>
                    <a:pt x="-115978" y="345323"/>
                    <a:pt x="606182" y="0"/>
                    <a:pt x="987321" y="0"/>
                  </a:cubicBezTo>
                  <a:cubicBezTo>
                    <a:pt x="1368460" y="0"/>
                    <a:pt x="1415393" y="328190"/>
                    <a:pt x="1396096" y="782971"/>
                  </a:cubicBezTo>
                  <a:cubicBezTo>
                    <a:pt x="1376799" y="1237752"/>
                    <a:pt x="1434351" y="1856902"/>
                    <a:pt x="2272338" y="2489894"/>
                  </a:cubicBezTo>
                  <a:cubicBezTo>
                    <a:pt x="692983" y="2166257"/>
                    <a:pt x="147714" y="1220619"/>
                    <a:pt x="15868" y="782971"/>
                  </a:cubicBezTo>
                  <a:close/>
                </a:path>
              </a:pathLst>
            </a:custGeom>
            <a:gradFill>
              <a:gsLst>
                <a:gs pos="0">
                  <a:srgbClr val="333399"/>
                </a:gs>
                <a:gs pos="50000">
                  <a:srgbClr val="9933FF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1">
              <a:extLst>
                <a:ext uri="{FF2B5EF4-FFF2-40B4-BE49-F238E27FC236}">
                  <a16:creationId xmlns:a16="http://schemas.microsoft.com/office/drawing/2014/main" id="{27F80ED5-C40E-4347-A5DE-8BBF97B2C0D2}"/>
                </a:ext>
              </a:extLst>
            </p:cNvPr>
            <p:cNvSpPr/>
            <p:nvPr/>
          </p:nvSpPr>
          <p:spPr>
            <a:xfrm rot="440084">
              <a:off x="2187002" y="1071499"/>
              <a:ext cx="492710" cy="1688231"/>
            </a:xfrm>
            <a:custGeom>
              <a:avLst/>
              <a:gdLst>
                <a:gd name="connsiteX0" fmla="*/ 0 w 1380227"/>
                <a:gd name="connsiteY0" fmla="*/ 690114 h 1380227"/>
                <a:gd name="connsiteX1" fmla="*/ 690114 w 1380227"/>
                <a:gd name="connsiteY1" fmla="*/ 0 h 1380227"/>
                <a:gd name="connsiteX2" fmla="*/ 1380228 w 1380227"/>
                <a:gd name="connsiteY2" fmla="*/ 690114 h 1380227"/>
                <a:gd name="connsiteX3" fmla="*/ 690114 w 1380227"/>
                <a:gd name="connsiteY3" fmla="*/ 1380228 h 1380227"/>
                <a:gd name="connsiteX4" fmla="*/ 0 w 1380227"/>
                <a:gd name="connsiteY4" fmla="*/ 690114 h 1380227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714672 h 1804836"/>
                <a:gd name="connsiteX1" fmla="*/ 669778 w 1380228"/>
                <a:gd name="connsiteY1" fmla="*/ -1 h 1804836"/>
                <a:gd name="connsiteX2" fmla="*/ 1380228 w 1380228"/>
                <a:gd name="connsiteY2" fmla="*/ 714672 h 1804836"/>
                <a:gd name="connsiteX3" fmla="*/ 690114 w 1380228"/>
                <a:gd name="connsiteY3" fmla="*/ 1804836 h 1804836"/>
                <a:gd name="connsiteX4" fmla="*/ 0 w 1380228"/>
                <a:gd name="connsiteY4" fmla="*/ 714672 h 1804836"/>
                <a:gd name="connsiteX0" fmla="*/ 0 w 1640767"/>
                <a:gd name="connsiteY0" fmla="*/ 714673 h 2429606"/>
                <a:gd name="connsiteX1" fmla="*/ 669778 w 1640767"/>
                <a:gd name="connsiteY1" fmla="*/ 0 h 2429606"/>
                <a:gd name="connsiteX2" fmla="*/ 1380228 w 1640767"/>
                <a:gd name="connsiteY2" fmla="*/ 714673 h 2429606"/>
                <a:gd name="connsiteX3" fmla="*/ 1499691 w 1640767"/>
                <a:gd name="connsiteY3" fmla="*/ 2429606 h 2429606"/>
                <a:gd name="connsiteX4" fmla="*/ 0 w 1640767"/>
                <a:gd name="connsiteY4" fmla="*/ 714673 h 2429606"/>
                <a:gd name="connsiteX0" fmla="*/ 1757 w 1642524"/>
                <a:gd name="connsiteY0" fmla="*/ 714673 h 2429606"/>
                <a:gd name="connsiteX1" fmla="*/ 671535 w 1642524"/>
                <a:gd name="connsiteY1" fmla="*/ 0 h 2429606"/>
                <a:gd name="connsiteX2" fmla="*/ 1381985 w 1642524"/>
                <a:gd name="connsiteY2" fmla="*/ 714673 h 2429606"/>
                <a:gd name="connsiteX3" fmla="*/ 1501448 w 1642524"/>
                <a:gd name="connsiteY3" fmla="*/ 2429606 h 2429606"/>
                <a:gd name="connsiteX4" fmla="*/ 1757 w 1642524"/>
                <a:gd name="connsiteY4" fmla="*/ 714673 h 2429606"/>
                <a:gd name="connsiteX0" fmla="*/ 1757 w 1639678"/>
                <a:gd name="connsiteY0" fmla="*/ 714673 h 2429606"/>
                <a:gd name="connsiteX1" fmla="*/ 671535 w 1639678"/>
                <a:gd name="connsiteY1" fmla="*/ 0 h 2429606"/>
                <a:gd name="connsiteX2" fmla="*/ 1381985 w 1639678"/>
                <a:gd name="connsiteY2" fmla="*/ 714673 h 2429606"/>
                <a:gd name="connsiteX3" fmla="*/ 1501448 w 1639678"/>
                <a:gd name="connsiteY3" fmla="*/ 2429606 h 2429606"/>
                <a:gd name="connsiteX4" fmla="*/ 1757 w 1639678"/>
                <a:gd name="connsiteY4" fmla="*/ 714673 h 2429606"/>
                <a:gd name="connsiteX0" fmla="*/ 1757 w 1501449"/>
                <a:gd name="connsiteY0" fmla="*/ 714673 h 2429606"/>
                <a:gd name="connsiteX1" fmla="*/ 671535 w 1501449"/>
                <a:gd name="connsiteY1" fmla="*/ 0 h 2429606"/>
                <a:gd name="connsiteX2" fmla="*/ 1381985 w 1501449"/>
                <a:gd name="connsiteY2" fmla="*/ 714673 h 2429606"/>
                <a:gd name="connsiteX3" fmla="*/ 1501448 w 1501449"/>
                <a:gd name="connsiteY3" fmla="*/ 2429606 h 2429606"/>
                <a:gd name="connsiteX4" fmla="*/ 1757 w 1501449"/>
                <a:gd name="connsiteY4" fmla="*/ 714673 h 2429606"/>
                <a:gd name="connsiteX0" fmla="*/ 2333 w 1502025"/>
                <a:gd name="connsiteY0" fmla="*/ 714673 h 2429606"/>
                <a:gd name="connsiteX1" fmla="*/ 672111 w 1502025"/>
                <a:gd name="connsiteY1" fmla="*/ 0 h 2429606"/>
                <a:gd name="connsiteX2" fmla="*/ 1382561 w 1502025"/>
                <a:gd name="connsiteY2" fmla="*/ 714673 h 2429606"/>
                <a:gd name="connsiteX3" fmla="*/ 1502024 w 1502025"/>
                <a:gd name="connsiteY3" fmla="*/ 2429606 h 2429606"/>
                <a:gd name="connsiteX4" fmla="*/ 2333 w 1502025"/>
                <a:gd name="connsiteY4" fmla="*/ 714673 h 2429606"/>
                <a:gd name="connsiteX0" fmla="*/ 2959 w 1502651"/>
                <a:gd name="connsiteY0" fmla="*/ 714673 h 2429606"/>
                <a:gd name="connsiteX1" fmla="*/ 672737 w 1502651"/>
                <a:gd name="connsiteY1" fmla="*/ 0 h 2429606"/>
                <a:gd name="connsiteX2" fmla="*/ 1383187 w 1502651"/>
                <a:gd name="connsiteY2" fmla="*/ 714673 h 2429606"/>
                <a:gd name="connsiteX3" fmla="*/ 1502650 w 1502651"/>
                <a:gd name="connsiteY3" fmla="*/ 2429606 h 2429606"/>
                <a:gd name="connsiteX4" fmla="*/ 2959 w 1502651"/>
                <a:gd name="connsiteY4" fmla="*/ 714673 h 2429606"/>
                <a:gd name="connsiteX0" fmla="*/ 28391 w 1528083"/>
                <a:gd name="connsiteY0" fmla="*/ 802781 h 2517714"/>
                <a:gd name="connsiteX1" fmla="*/ 680570 w 1528083"/>
                <a:gd name="connsiteY1" fmla="*/ 0 h 2517714"/>
                <a:gd name="connsiteX2" fmla="*/ 1408619 w 1528083"/>
                <a:gd name="connsiteY2" fmla="*/ 802781 h 2517714"/>
                <a:gd name="connsiteX3" fmla="*/ 1528082 w 1528083"/>
                <a:gd name="connsiteY3" fmla="*/ 2517714 h 2517714"/>
                <a:gd name="connsiteX4" fmla="*/ 28391 w 1528083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58928 w 2104204"/>
                <a:gd name="connsiteY0" fmla="*/ 802781 h 2557763"/>
                <a:gd name="connsiteX1" fmla="*/ 711107 w 2104204"/>
                <a:gd name="connsiteY1" fmla="*/ 0 h 2557763"/>
                <a:gd name="connsiteX2" fmla="*/ 1439156 w 2104204"/>
                <a:gd name="connsiteY2" fmla="*/ 802781 h 2557763"/>
                <a:gd name="connsiteX3" fmla="*/ 2104204 w 2104204"/>
                <a:gd name="connsiteY3" fmla="*/ 2557763 h 2557763"/>
                <a:gd name="connsiteX4" fmla="*/ 58928 w 2104204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35667 w 2292137"/>
                <a:gd name="connsiteY0" fmla="*/ 782972 h 2489895"/>
                <a:gd name="connsiteX1" fmla="*/ 1007120 w 2292137"/>
                <a:gd name="connsiteY1" fmla="*/ 1 h 2489895"/>
                <a:gd name="connsiteX2" fmla="*/ 1415895 w 2292137"/>
                <a:gd name="connsiteY2" fmla="*/ 782972 h 2489895"/>
                <a:gd name="connsiteX3" fmla="*/ 2292137 w 2292137"/>
                <a:gd name="connsiteY3" fmla="*/ 2489895 h 2489895"/>
                <a:gd name="connsiteX4" fmla="*/ 35667 w 2292137"/>
                <a:gd name="connsiteY4" fmla="*/ 782972 h 2489895"/>
                <a:gd name="connsiteX0" fmla="*/ 35667 w 2292137"/>
                <a:gd name="connsiteY0" fmla="*/ 782971 h 2489894"/>
                <a:gd name="connsiteX1" fmla="*/ 1007120 w 2292137"/>
                <a:gd name="connsiteY1" fmla="*/ 0 h 2489894"/>
                <a:gd name="connsiteX2" fmla="*/ 1415895 w 2292137"/>
                <a:gd name="connsiteY2" fmla="*/ 782971 h 2489894"/>
                <a:gd name="connsiteX3" fmla="*/ 2292137 w 2292137"/>
                <a:gd name="connsiteY3" fmla="*/ 2489894 h 2489894"/>
                <a:gd name="connsiteX4" fmla="*/ 35667 w 2292137"/>
                <a:gd name="connsiteY4" fmla="*/ 782971 h 2489894"/>
                <a:gd name="connsiteX0" fmla="*/ 15868 w 2272338"/>
                <a:gd name="connsiteY0" fmla="*/ 782971 h 2489894"/>
                <a:gd name="connsiteX1" fmla="*/ 987321 w 2272338"/>
                <a:gd name="connsiteY1" fmla="*/ 0 h 2489894"/>
                <a:gd name="connsiteX2" fmla="*/ 1396096 w 2272338"/>
                <a:gd name="connsiteY2" fmla="*/ 782971 h 2489894"/>
                <a:gd name="connsiteX3" fmla="*/ 2272338 w 2272338"/>
                <a:gd name="connsiteY3" fmla="*/ 2489894 h 2489894"/>
                <a:gd name="connsiteX4" fmla="*/ 15868 w 2272338"/>
                <a:gd name="connsiteY4" fmla="*/ 782971 h 248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2338" h="2489894">
                  <a:moveTo>
                    <a:pt x="15868" y="782971"/>
                  </a:moveTo>
                  <a:cubicBezTo>
                    <a:pt x="-115978" y="345323"/>
                    <a:pt x="606182" y="0"/>
                    <a:pt x="987321" y="0"/>
                  </a:cubicBezTo>
                  <a:cubicBezTo>
                    <a:pt x="1368460" y="0"/>
                    <a:pt x="1415393" y="328190"/>
                    <a:pt x="1396096" y="782971"/>
                  </a:cubicBezTo>
                  <a:cubicBezTo>
                    <a:pt x="1376799" y="1237752"/>
                    <a:pt x="1434351" y="1856902"/>
                    <a:pt x="2272338" y="2489894"/>
                  </a:cubicBezTo>
                  <a:cubicBezTo>
                    <a:pt x="692983" y="2166257"/>
                    <a:pt x="147714" y="1220619"/>
                    <a:pt x="15868" y="782971"/>
                  </a:cubicBezTo>
                  <a:close/>
                </a:path>
              </a:pathLst>
            </a:custGeom>
            <a:gradFill>
              <a:gsLst>
                <a:gs pos="0">
                  <a:srgbClr val="333399"/>
                </a:gs>
                <a:gs pos="50000">
                  <a:srgbClr val="9933FF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1">
              <a:extLst>
                <a:ext uri="{FF2B5EF4-FFF2-40B4-BE49-F238E27FC236}">
                  <a16:creationId xmlns:a16="http://schemas.microsoft.com/office/drawing/2014/main" id="{10A6CF41-CF06-4756-9BA9-249CA889FCAE}"/>
                </a:ext>
              </a:extLst>
            </p:cNvPr>
            <p:cNvSpPr/>
            <p:nvPr/>
          </p:nvSpPr>
          <p:spPr>
            <a:xfrm rot="21371044" flipH="1">
              <a:off x="2552226" y="891711"/>
              <a:ext cx="304958" cy="2303193"/>
            </a:xfrm>
            <a:custGeom>
              <a:avLst/>
              <a:gdLst>
                <a:gd name="connsiteX0" fmla="*/ 0 w 1380227"/>
                <a:gd name="connsiteY0" fmla="*/ 690114 h 1380227"/>
                <a:gd name="connsiteX1" fmla="*/ 690114 w 1380227"/>
                <a:gd name="connsiteY1" fmla="*/ 0 h 1380227"/>
                <a:gd name="connsiteX2" fmla="*/ 1380228 w 1380227"/>
                <a:gd name="connsiteY2" fmla="*/ 690114 h 1380227"/>
                <a:gd name="connsiteX3" fmla="*/ 690114 w 1380227"/>
                <a:gd name="connsiteY3" fmla="*/ 1380228 h 1380227"/>
                <a:gd name="connsiteX4" fmla="*/ 0 w 1380227"/>
                <a:gd name="connsiteY4" fmla="*/ 690114 h 1380227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714672 h 1804836"/>
                <a:gd name="connsiteX1" fmla="*/ 669778 w 1380228"/>
                <a:gd name="connsiteY1" fmla="*/ -1 h 1804836"/>
                <a:gd name="connsiteX2" fmla="*/ 1380228 w 1380228"/>
                <a:gd name="connsiteY2" fmla="*/ 714672 h 1804836"/>
                <a:gd name="connsiteX3" fmla="*/ 690114 w 1380228"/>
                <a:gd name="connsiteY3" fmla="*/ 1804836 h 1804836"/>
                <a:gd name="connsiteX4" fmla="*/ 0 w 1380228"/>
                <a:gd name="connsiteY4" fmla="*/ 714672 h 1804836"/>
                <a:gd name="connsiteX0" fmla="*/ 0 w 1640767"/>
                <a:gd name="connsiteY0" fmla="*/ 714673 h 2429606"/>
                <a:gd name="connsiteX1" fmla="*/ 669778 w 1640767"/>
                <a:gd name="connsiteY1" fmla="*/ 0 h 2429606"/>
                <a:gd name="connsiteX2" fmla="*/ 1380228 w 1640767"/>
                <a:gd name="connsiteY2" fmla="*/ 714673 h 2429606"/>
                <a:gd name="connsiteX3" fmla="*/ 1499691 w 1640767"/>
                <a:gd name="connsiteY3" fmla="*/ 2429606 h 2429606"/>
                <a:gd name="connsiteX4" fmla="*/ 0 w 1640767"/>
                <a:gd name="connsiteY4" fmla="*/ 714673 h 2429606"/>
                <a:gd name="connsiteX0" fmla="*/ 1757 w 1642524"/>
                <a:gd name="connsiteY0" fmla="*/ 714673 h 2429606"/>
                <a:gd name="connsiteX1" fmla="*/ 671535 w 1642524"/>
                <a:gd name="connsiteY1" fmla="*/ 0 h 2429606"/>
                <a:gd name="connsiteX2" fmla="*/ 1381985 w 1642524"/>
                <a:gd name="connsiteY2" fmla="*/ 714673 h 2429606"/>
                <a:gd name="connsiteX3" fmla="*/ 1501448 w 1642524"/>
                <a:gd name="connsiteY3" fmla="*/ 2429606 h 2429606"/>
                <a:gd name="connsiteX4" fmla="*/ 1757 w 1642524"/>
                <a:gd name="connsiteY4" fmla="*/ 714673 h 2429606"/>
                <a:gd name="connsiteX0" fmla="*/ 1757 w 1639678"/>
                <a:gd name="connsiteY0" fmla="*/ 714673 h 2429606"/>
                <a:gd name="connsiteX1" fmla="*/ 671535 w 1639678"/>
                <a:gd name="connsiteY1" fmla="*/ 0 h 2429606"/>
                <a:gd name="connsiteX2" fmla="*/ 1381985 w 1639678"/>
                <a:gd name="connsiteY2" fmla="*/ 714673 h 2429606"/>
                <a:gd name="connsiteX3" fmla="*/ 1501448 w 1639678"/>
                <a:gd name="connsiteY3" fmla="*/ 2429606 h 2429606"/>
                <a:gd name="connsiteX4" fmla="*/ 1757 w 1639678"/>
                <a:gd name="connsiteY4" fmla="*/ 714673 h 2429606"/>
                <a:gd name="connsiteX0" fmla="*/ 1757 w 1501449"/>
                <a:gd name="connsiteY0" fmla="*/ 714673 h 2429606"/>
                <a:gd name="connsiteX1" fmla="*/ 671535 w 1501449"/>
                <a:gd name="connsiteY1" fmla="*/ 0 h 2429606"/>
                <a:gd name="connsiteX2" fmla="*/ 1381985 w 1501449"/>
                <a:gd name="connsiteY2" fmla="*/ 714673 h 2429606"/>
                <a:gd name="connsiteX3" fmla="*/ 1501448 w 1501449"/>
                <a:gd name="connsiteY3" fmla="*/ 2429606 h 2429606"/>
                <a:gd name="connsiteX4" fmla="*/ 1757 w 1501449"/>
                <a:gd name="connsiteY4" fmla="*/ 714673 h 2429606"/>
                <a:gd name="connsiteX0" fmla="*/ 2333 w 1502025"/>
                <a:gd name="connsiteY0" fmla="*/ 714673 h 2429606"/>
                <a:gd name="connsiteX1" fmla="*/ 672111 w 1502025"/>
                <a:gd name="connsiteY1" fmla="*/ 0 h 2429606"/>
                <a:gd name="connsiteX2" fmla="*/ 1382561 w 1502025"/>
                <a:gd name="connsiteY2" fmla="*/ 714673 h 2429606"/>
                <a:gd name="connsiteX3" fmla="*/ 1502024 w 1502025"/>
                <a:gd name="connsiteY3" fmla="*/ 2429606 h 2429606"/>
                <a:gd name="connsiteX4" fmla="*/ 2333 w 1502025"/>
                <a:gd name="connsiteY4" fmla="*/ 714673 h 2429606"/>
                <a:gd name="connsiteX0" fmla="*/ 2959 w 1502651"/>
                <a:gd name="connsiteY0" fmla="*/ 714673 h 2429606"/>
                <a:gd name="connsiteX1" fmla="*/ 672737 w 1502651"/>
                <a:gd name="connsiteY1" fmla="*/ 0 h 2429606"/>
                <a:gd name="connsiteX2" fmla="*/ 1383187 w 1502651"/>
                <a:gd name="connsiteY2" fmla="*/ 714673 h 2429606"/>
                <a:gd name="connsiteX3" fmla="*/ 1502650 w 1502651"/>
                <a:gd name="connsiteY3" fmla="*/ 2429606 h 2429606"/>
                <a:gd name="connsiteX4" fmla="*/ 2959 w 1502651"/>
                <a:gd name="connsiteY4" fmla="*/ 714673 h 2429606"/>
                <a:gd name="connsiteX0" fmla="*/ 28391 w 1528083"/>
                <a:gd name="connsiteY0" fmla="*/ 802781 h 2517714"/>
                <a:gd name="connsiteX1" fmla="*/ 680570 w 1528083"/>
                <a:gd name="connsiteY1" fmla="*/ 0 h 2517714"/>
                <a:gd name="connsiteX2" fmla="*/ 1408619 w 1528083"/>
                <a:gd name="connsiteY2" fmla="*/ 802781 h 2517714"/>
                <a:gd name="connsiteX3" fmla="*/ 1528082 w 1528083"/>
                <a:gd name="connsiteY3" fmla="*/ 2517714 h 2517714"/>
                <a:gd name="connsiteX4" fmla="*/ 28391 w 1528083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58928 w 2104204"/>
                <a:gd name="connsiteY0" fmla="*/ 802781 h 2557763"/>
                <a:gd name="connsiteX1" fmla="*/ 711107 w 2104204"/>
                <a:gd name="connsiteY1" fmla="*/ 0 h 2557763"/>
                <a:gd name="connsiteX2" fmla="*/ 1439156 w 2104204"/>
                <a:gd name="connsiteY2" fmla="*/ 802781 h 2557763"/>
                <a:gd name="connsiteX3" fmla="*/ 2104204 w 2104204"/>
                <a:gd name="connsiteY3" fmla="*/ 2557763 h 2557763"/>
                <a:gd name="connsiteX4" fmla="*/ 58928 w 2104204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14502 w 1400255"/>
                <a:gd name="connsiteY0" fmla="*/ 802781 h 2669528"/>
                <a:gd name="connsiteX1" fmla="*/ 666681 w 1400255"/>
                <a:gd name="connsiteY1" fmla="*/ 0 h 2669528"/>
                <a:gd name="connsiteX2" fmla="*/ 1394730 w 1400255"/>
                <a:gd name="connsiteY2" fmla="*/ 802781 h 2669528"/>
                <a:gd name="connsiteX3" fmla="*/ 1220190 w 1400255"/>
                <a:gd name="connsiteY3" fmla="*/ 2669528 h 2669528"/>
                <a:gd name="connsiteX4" fmla="*/ 14502 w 1400255"/>
                <a:gd name="connsiteY4" fmla="*/ 802781 h 2669528"/>
                <a:gd name="connsiteX0" fmla="*/ 14502 w 1423971"/>
                <a:gd name="connsiteY0" fmla="*/ 802781 h 2669528"/>
                <a:gd name="connsiteX1" fmla="*/ 666681 w 1423971"/>
                <a:gd name="connsiteY1" fmla="*/ 0 h 2669528"/>
                <a:gd name="connsiteX2" fmla="*/ 1394730 w 1423971"/>
                <a:gd name="connsiteY2" fmla="*/ 802781 h 2669528"/>
                <a:gd name="connsiteX3" fmla="*/ 1220190 w 1423971"/>
                <a:gd name="connsiteY3" fmla="*/ 2669528 h 2669528"/>
                <a:gd name="connsiteX4" fmla="*/ 14502 w 1423971"/>
                <a:gd name="connsiteY4" fmla="*/ 802781 h 2669528"/>
                <a:gd name="connsiteX0" fmla="*/ 14502 w 1423971"/>
                <a:gd name="connsiteY0" fmla="*/ 802781 h 2669528"/>
                <a:gd name="connsiteX1" fmla="*/ 666681 w 1423971"/>
                <a:gd name="connsiteY1" fmla="*/ 0 h 2669528"/>
                <a:gd name="connsiteX2" fmla="*/ 1394730 w 1423971"/>
                <a:gd name="connsiteY2" fmla="*/ 802781 h 2669528"/>
                <a:gd name="connsiteX3" fmla="*/ 1220190 w 1423971"/>
                <a:gd name="connsiteY3" fmla="*/ 2669528 h 2669528"/>
                <a:gd name="connsiteX4" fmla="*/ 14502 w 1423971"/>
                <a:gd name="connsiteY4" fmla="*/ 802781 h 2669528"/>
                <a:gd name="connsiteX0" fmla="*/ 14502 w 1492681"/>
                <a:gd name="connsiteY0" fmla="*/ 802781 h 2669528"/>
                <a:gd name="connsiteX1" fmla="*/ 666681 w 1492681"/>
                <a:gd name="connsiteY1" fmla="*/ 0 h 2669528"/>
                <a:gd name="connsiteX2" fmla="*/ 1394730 w 1492681"/>
                <a:gd name="connsiteY2" fmla="*/ 802781 h 2669528"/>
                <a:gd name="connsiteX3" fmla="*/ 1220190 w 1492681"/>
                <a:gd name="connsiteY3" fmla="*/ 2669528 h 2669528"/>
                <a:gd name="connsiteX4" fmla="*/ 14502 w 1492681"/>
                <a:gd name="connsiteY4" fmla="*/ 802781 h 2669528"/>
                <a:gd name="connsiteX0" fmla="*/ 39463 w 1531450"/>
                <a:gd name="connsiteY0" fmla="*/ 791550 h 2658297"/>
                <a:gd name="connsiteX1" fmla="*/ 482175 w 1531450"/>
                <a:gd name="connsiteY1" fmla="*/ 0 h 2658297"/>
                <a:gd name="connsiteX2" fmla="*/ 1419691 w 1531450"/>
                <a:gd name="connsiteY2" fmla="*/ 791550 h 2658297"/>
                <a:gd name="connsiteX3" fmla="*/ 1245151 w 1531450"/>
                <a:gd name="connsiteY3" fmla="*/ 2658297 h 2658297"/>
                <a:gd name="connsiteX4" fmla="*/ 39463 w 1531450"/>
                <a:gd name="connsiteY4" fmla="*/ 791550 h 2658297"/>
                <a:gd name="connsiteX0" fmla="*/ 53701 w 1545688"/>
                <a:gd name="connsiteY0" fmla="*/ 795830 h 2662577"/>
                <a:gd name="connsiteX1" fmla="*/ 496413 w 1545688"/>
                <a:gd name="connsiteY1" fmla="*/ 4280 h 2662577"/>
                <a:gd name="connsiteX2" fmla="*/ 1433929 w 1545688"/>
                <a:gd name="connsiteY2" fmla="*/ 795830 h 2662577"/>
                <a:gd name="connsiteX3" fmla="*/ 1259389 w 1545688"/>
                <a:gd name="connsiteY3" fmla="*/ 2662577 h 2662577"/>
                <a:gd name="connsiteX4" fmla="*/ 53701 w 1545688"/>
                <a:gd name="connsiteY4" fmla="*/ 795830 h 2662577"/>
                <a:gd name="connsiteX0" fmla="*/ 28153 w 1550976"/>
                <a:gd name="connsiteY0" fmla="*/ 791811 h 2658558"/>
                <a:gd name="connsiteX1" fmla="*/ 470865 w 1550976"/>
                <a:gd name="connsiteY1" fmla="*/ 261 h 2658558"/>
                <a:gd name="connsiteX2" fmla="*/ 1460231 w 1550976"/>
                <a:gd name="connsiteY2" fmla="*/ 729899 h 2658558"/>
                <a:gd name="connsiteX3" fmla="*/ 1233841 w 1550976"/>
                <a:gd name="connsiteY3" fmla="*/ 2658558 h 2658558"/>
                <a:gd name="connsiteX4" fmla="*/ 28153 w 1550976"/>
                <a:gd name="connsiteY4" fmla="*/ 791811 h 2658558"/>
                <a:gd name="connsiteX0" fmla="*/ 58854 w 1581677"/>
                <a:gd name="connsiteY0" fmla="*/ 792309 h 2659056"/>
                <a:gd name="connsiteX1" fmla="*/ 501566 w 1581677"/>
                <a:gd name="connsiteY1" fmla="*/ 759 h 2659056"/>
                <a:gd name="connsiteX2" fmla="*/ 1490932 w 1581677"/>
                <a:gd name="connsiteY2" fmla="*/ 730397 h 2659056"/>
                <a:gd name="connsiteX3" fmla="*/ 1264542 w 1581677"/>
                <a:gd name="connsiteY3" fmla="*/ 2659056 h 2659056"/>
                <a:gd name="connsiteX4" fmla="*/ 58854 w 1581677"/>
                <a:gd name="connsiteY4" fmla="*/ 792309 h 2659056"/>
                <a:gd name="connsiteX0" fmla="*/ 58854 w 1512959"/>
                <a:gd name="connsiteY0" fmla="*/ 792309 h 2659056"/>
                <a:gd name="connsiteX1" fmla="*/ 501566 w 1512959"/>
                <a:gd name="connsiteY1" fmla="*/ 759 h 2659056"/>
                <a:gd name="connsiteX2" fmla="*/ 1490932 w 1512959"/>
                <a:gd name="connsiteY2" fmla="*/ 730397 h 2659056"/>
                <a:gd name="connsiteX3" fmla="*/ 1264542 w 1512959"/>
                <a:gd name="connsiteY3" fmla="*/ 2659056 h 2659056"/>
                <a:gd name="connsiteX4" fmla="*/ 58854 w 1512959"/>
                <a:gd name="connsiteY4" fmla="*/ 792309 h 2659056"/>
                <a:gd name="connsiteX0" fmla="*/ 58854 w 1512959"/>
                <a:gd name="connsiteY0" fmla="*/ 792309 h 2659056"/>
                <a:gd name="connsiteX1" fmla="*/ 501566 w 1512959"/>
                <a:gd name="connsiteY1" fmla="*/ 759 h 2659056"/>
                <a:gd name="connsiteX2" fmla="*/ 1490932 w 1512959"/>
                <a:gd name="connsiteY2" fmla="*/ 730397 h 2659056"/>
                <a:gd name="connsiteX3" fmla="*/ 1264542 w 1512959"/>
                <a:gd name="connsiteY3" fmla="*/ 2659056 h 2659056"/>
                <a:gd name="connsiteX4" fmla="*/ 58854 w 1512959"/>
                <a:gd name="connsiteY4" fmla="*/ 792309 h 2659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2959" h="2659056">
                  <a:moveTo>
                    <a:pt x="58854" y="792309"/>
                  </a:moveTo>
                  <a:cubicBezTo>
                    <a:pt x="-68309" y="349260"/>
                    <a:pt x="-18648" y="18782"/>
                    <a:pt x="501566" y="759"/>
                  </a:cubicBezTo>
                  <a:cubicBezTo>
                    <a:pt x="1021780" y="-17264"/>
                    <a:pt x="1363769" y="287348"/>
                    <a:pt x="1490932" y="730397"/>
                  </a:cubicBezTo>
                  <a:cubicBezTo>
                    <a:pt x="1618095" y="1173446"/>
                    <a:pt x="1148098" y="1662147"/>
                    <a:pt x="1264542" y="2659056"/>
                  </a:cubicBezTo>
                  <a:cubicBezTo>
                    <a:pt x="895822" y="1486995"/>
                    <a:pt x="186017" y="1235358"/>
                    <a:pt x="58854" y="792309"/>
                  </a:cubicBezTo>
                  <a:close/>
                </a:path>
              </a:pathLst>
            </a:custGeom>
            <a:gradFill>
              <a:gsLst>
                <a:gs pos="0">
                  <a:srgbClr val="333399"/>
                </a:gs>
                <a:gs pos="50000">
                  <a:srgbClr val="9933FF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B802374-2708-46A6-A307-C031853B5B16}"/>
                </a:ext>
              </a:extLst>
            </p:cNvPr>
            <p:cNvSpPr/>
            <p:nvPr/>
          </p:nvSpPr>
          <p:spPr>
            <a:xfrm>
              <a:off x="1726270" y="1604252"/>
              <a:ext cx="1017654" cy="1117397"/>
            </a:xfrm>
            <a:custGeom>
              <a:avLst/>
              <a:gdLst>
                <a:gd name="connsiteX0" fmla="*/ 392959 w 1299414"/>
                <a:gd name="connsiteY0" fmla="*/ 299 h 1203389"/>
                <a:gd name="connsiteX1" fmla="*/ 333205 w 1299414"/>
                <a:gd name="connsiteY1" fmla="*/ 195902 h 1203389"/>
                <a:gd name="connsiteX2" fmla="*/ 597345 w 1299414"/>
                <a:gd name="connsiteY2" fmla="*/ 324512 h 1203389"/>
                <a:gd name="connsiteX3" fmla="*/ 634299 w 1299414"/>
                <a:gd name="connsiteY3" fmla="*/ 349277 h 1203389"/>
                <a:gd name="connsiteX4" fmla="*/ 671961 w 1299414"/>
                <a:gd name="connsiteY4" fmla="*/ 341742 h 1203389"/>
                <a:gd name="connsiteX5" fmla="*/ 1120127 w 1299414"/>
                <a:gd name="connsiteY5" fmla="*/ 519089 h 1203389"/>
                <a:gd name="connsiteX6" fmla="*/ 1190170 w 1299414"/>
                <a:gd name="connsiteY6" fmla="*/ 1203389 h 1203389"/>
                <a:gd name="connsiteX7" fmla="*/ 966563 w 1299414"/>
                <a:gd name="connsiteY7" fmla="*/ 672653 h 1203389"/>
                <a:gd name="connsiteX8" fmla="*/ 576232 w 1299414"/>
                <a:gd name="connsiteY8" fmla="*/ 459896 h 1203389"/>
                <a:gd name="connsiteX9" fmla="*/ 514125 w 1299414"/>
                <a:gd name="connsiteY9" fmla="*/ 451493 h 1203389"/>
                <a:gd name="connsiteX10" fmla="*/ 507080 w 1299414"/>
                <a:gd name="connsiteY10" fmla="*/ 451728 h 1203389"/>
                <a:gd name="connsiteX11" fmla="*/ 469857 w 1299414"/>
                <a:gd name="connsiteY11" fmla="*/ 453416 h 1203389"/>
                <a:gd name="connsiteX12" fmla="*/ 2301 w 1299414"/>
                <a:gd name="connsiteY12" fmla="*/ 243527 h 1203389"/>
                <a:gd name="connsiteX13" fmla="*/ 392959 w 1299414"/>
                <a:gd name="connsiteY13" fmla="*/ 299 h 1203389"/>
                <a:gd name="connsiteX0" fmla="*/ 392959 w 1299414"/>
                <a:gd name="connsiteY0" fmla="*/ 299 h 1203389"/>
                <a:gd name="connsiteX1" fmla="*/ 333205 w 1299414"/>
                <a:gd name="connsiteY1" fmla="*/ 195902 h 1203389"/>
                <a:gd name="connsiteX2" fmla="*/ 597345 w 1299414"/>
                <a:gd name="connsiteY2" fmla="*/ 324512 h 1203389"/>
                <a:gd name="connsiteX3" fmla="*/ 671961 w 1299414"/>
                <a:gd name="connsiteY3" fmla="*/ 341742 h 1203389"/>
                <a:gd name="connsiteX4" fmla="*/ 1120127 w 1299414"/>
                <a:gd name="connsiteY4" fmla="*/ 519089 h 1203389"/>
                <a:gd name="connsiteX5" fmla="*/ 1190170 w 1299414"/>
                <a:gd name="connsiteY5" fmla="*/ 1203389 h 1203389"/>
                <a:gd name="connsiteX6" fmla="*/ 966563 w 1299414"/>
                <a:gd name="connsiteY6" fmla="*/ 672653 h 1203389"/>
                <a:gd name="connsiteX7" fmla="*/ 576232 w 1299414"/>
                <a:gd name="connsiteY7" fmla="*/ 459896 h 1203389"/>
                <a:gd name="connsiteX8" fmla="*/ 514125 w 1299414"/>
                <a:gd name="connsiteY8" fmla="*/ 451493 h 1203389"/>
                <a:gd name="connsiteX9" fmla="*/ 507080 w 1299414"/>
                <a:gd name="connsiteY9" fmla="*/ 451728 h 1203389"/>
                <a:gd name="connsiteX10" fmla="*/ 469857 w 1299414"/>
                <a:gd name="connsiteY10" fmla="*/ 453416 h 1203389"/>
                <a:gd name="connsiteX11" fmla="*/ 2301 w 1299414"/>
                <a:gd name="connsiteY11" fmla="*/ 243527 h 1203389"/>
                <a:gd name="connsiteX12" fmla="*/ 392959 w 1299414"/>
                <a:gd name="connsiteY12" fmla="*/ 299 h 1203389"/>
                <a:gd name="connsiteX0" fmla="*/ 392959 w 1299414"/>
                <a:gd name="connsiteY0" fmla="*/ 299 h 1203389"/>
                <a:gd name="connsiteX1" fmla="*/ 333205 w 1299414"/>
                <a:gd name="connsiteY1" fmla="*/ 195902 h 1203389"/>
                <a:gd name="connsiteX2" fmla="*/ 597345 w 1299414"/>
                <a:gd name="connsiteY2" fmla="*/ 324512 h 1203389"/>
                <a:gd name="connsiteX3" fmla="*/ 671961 w 1299414"/>
                <a:gd name="connsiteY3" fmla="*/ 341742 h 1203389"/>
                <a:gd name="connsiteX4" fmla="*/ 1120127 w 1299414"/>
                <a:gd name="connsiteY4" fmla="*/ 519089 h 1203389"/>
                <a:gd name="connsiteX5" fmla="*/ 1190170 w 1299414"/>
                <a:gd name="connsiteY5" fmla="*/ 1203389 h 1203389"/>
                <a:gd name="connsiteX6" fmla="*/ 966563 w 1299414"/>
                <a:gd name="connsiteY6" fmla="*/ 672653 h 1203389"/>
                <a:gd name="connsiteX7" fmla="*/ 576232 w 1299414"/>
                <a:gd name="connsiteY7" fmla="*/ 459896 h 1203389"/>
                <a:gd name="connsiteX8" fmla="*/ 514125 w 1299414"/>
                <a:gd name="connsiteY8" fmla="*/ 451493 h 1203389"/>
                <a:gd name="connsiteX9" fmla="*/ 469857 w 1299414"/>
                <a:gd name="connsiteY9" fmla="*/ 453416 h 1203389"/>
                <a:gd name="connsiteX10" fmla="*/ 2301 w 1299414"/>
                <a:gd name="connsiteY10" fmla="*/ 243527 h 1203389"/>
                <a:gd name="connsiteX11" fmla="*/ 392959 w 1299414"/>
                <a:gd name="connsiteY11" fmla="*/ 299 h 1203389"/>
                <a:gd name="connsiteX0" fmla="*/ 392959 w 1299414"/>
                <a:gd name="connsiteY0" fmla="*/ 299 h 1203389"/>
                <a:gd name="connsiteX1" fmla="*/ 333205 w 1299414"/>
                <a:gd name="connsiteY1" fmla="*/ 195902 h 1203389"/>
                <a:gd name="connsiteX2" fmla="*/ 597345 w 1299414"/>
                <a:gd name="connsiteY2" fmla="*/ 324512 h 1203389"/>
                <a:gd name="connsiteX3" fmla="*/ 671961 w 1299414"/>
                <a:gd name="connsiteY3" fmla="*/ 341742 h 1203389"/>
                <a:gd name="connsiteX4" fmla="*/ 1120127 w 1299414"/>
                <a:gd name="connsiteY4" fmla="*/ 519089 h 1203389"/>
                <a:gd name="connsiteX5" fmla="*/ 1190170 w 1299414"/>
                <a:gd name="connsiteY5" fmla="*/ 1203389 h 1203389"/>
                <a:gd name="connsiteX6" fmla="*/ 966563 w 1299414"/>
                <a:gd name="connsiteY6" fmla="*/ 672653 h 1203389"/>
                <a:gd name="connsiteX7" fmla="*/ 576232 w 1299414"/>
                <a:gd name="connsiteY7" fmla="*/ 459896 h 1203389"/>
                <a:gd name="connsiteX8" fmla="*/ 469857 w 1299414"/>
                <a:gd name="connsiteY8" fmla="*/ 453416 h 1203389"/>
                <a:gd name="connsiteX9" fmla="*/ 2301 w 1299414"/>
                <a:gd name="connsiteY9" fmla="*/ 243527 h 1203389"/>
                <a:gd name="connsiteX10" fmla="*/ 392959 w 1299414"/>
                <a:gd name="connsiteY10" fmla="*/ 299 h 1203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9414" h="1203389">
                  <a:moveTo>
                    <a:pt x="392959" y="299"/>
                  </a:moveTo>
                  <a:cubicBezTo>
                    <a:pt x="448110" y="-7639"/>
                    <a:pt x="327712" y="145086"/>
                    <a:pt x="333205" y="195902"/>
                  </a:cubicBezTo>
                  <a:cubicBezTo>
                    <a:pt x="457824" y="249185"/>
                    <a:pt x="542453" y="291261"/>
                    <a:pt x="597345" y="324512"/>
                  </a:cubicBezTo>
                  <a:lnTo>
                    <a:pt x="671961" y="341742"/>
                  </a:lnTo>
                  <a:cubicBezTo>
                    <a:pt x="821438" y="327826"/>
                    <a:pt x="989936" y="388898"/>
                    <a:pt x="1120127" y="519089"/>
                  </a:cubicBezTo>
                  <a:cubicBezTo>
                    <a:pt x="1328433" y="727395"/>
                    <a:pt x="1359792" y="1033766"/>
                    <a:pt x="1190170" y="1203389"/>
                  </a:cubicBezTo>
                  <a:cubicBezTo>
                    <a:pt x="1197803" y="1017680"/>
                    <a:pt x="1114960" y="821050"/>
                    <a:pt x="966563" y="672653"/>
                  </a:cubicBezTo>
                  <a:cubicBezTo>
                    <a:pt x="855265" y="561356"/>
                    <a:pt x="716836" y="486932"/>
                    <a:pt x="576232" y="459896"/>
                  </a:cubicBezTo>
                  <a:lnTo>
                    <a:pt x="469857" y="453416"/>
                  </a:lnTo>
                  <a:cubicBezTo>
                    <a:pt x="414707" y="461354"/>
                    <a:pt x="37088" y="414297"/>
                    <a:pt x="2301" y="243527"/>
                  </a:cubicBezTo>
                  <a:cubicBezTo>
                    <a:pt x="-32486" y="72757"/>
                    <a:pt x="337808" y="8237"/>
                    <a:pt x="392959" y="299"/>
                  </a:cubicBezTo>
                  <a:close/>
                </a:path>
              </a:pathLst>
            </a:custGeo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20AF05C-65A5-4FCD-86C3-EFE6B487E61F}"/>
                </a:ext>
              </a:extLst>
            </p:cNvPr>
            <p:cNvSpPr/>
            <p:nvPr/>
          </p:nvSpPr>
          <p:spPr>
            <a:xfrm rot="1800000">
              <a:off x="1121682" y="1888374"/>
              <a:ext cx="1555951" cy="1565470"/>
            </a:xfrm>
            <a:custGeom>
              <a:avLst/>
              <a:gdLst>
                <a:gd name="connsiteX0" fmla="*/ 311516 w 1509733"/>
                <a:gd name="connsiteY0" fmla="*/ 131239 h 1518969"/>
                <a:gd name="connsiteX1" fmla="*/ 512842 w 1509733"/>
                <a:gd name="connsiteY1" fmla="*/ 40172 h 1518969"/>
                <a:gd name="connsiteX2" fmla="*/ 525274 w 1509733"/>
                <a:gd name="connsiteY2" fmla="*/ 38515 h 1518969"/>
                <a:gd name="connsiteX3" fmla="*/ 637862 w 1509733"/>
                <a:gd name="connsiteY3" fmla="*/ 11379 h 1518969"/>
                <a:gd name="connsiteX4" fmla="*/ 784181 w 1509733"/>
                <a:gd name="connsiteY4" fmla="*/ 0 h 1518969"/>
                <a:gd name="connsiteX5" fmla="*/ 1509733 w 1509733"/>
                <a:gd name="connsiteY5" fmla="*/ 566116 h 1518969"/>
                <a:gd name="connsiteX6" fmla="*/ 783919 w 1509733"/>
                <a:gd name="connsiteY6" fmla="*/ 344694 h 1518969"/>
                <a:gd name="connsiteX7" fmla="*/ 758187 w 1509733"/>
                <a:gd name="connsiteY7" fmla="*/ 346553 h 1518969"/>
                <a:gd name="connsiteX8" fmla="*/ 733636 w 1509733"/>
                <a:gd name="connsiteY8" fmla="*/ 431266 h 1518969"/>
                <a:gd name="connsiteX9" fmla="*/ 684456 w 1509733"/>
                <a:gd name="connsiteY9" fmla="*/ 556319 h 1518969"/>
                <a:gd name="connsiteX10" fmla="*/ 676157 w 1509733"/>
                <a:gd name="connsiteY10" fmla="*/ 1518969 h 1518969"/>
                <a:gd name="connsiteX11" fmla="*/ 1938 w 1509733"/>
                <a:gd name="connsiteY11" fmla="*/ 764627 h 1518969"/>
                <a:gd name="connsiteX12" fmla="*/ 311516 w 1509733"/>
                <a:gd name="connsiteY12" fmla="*/ 131239 h 15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09733" h="1518969">
                  <a:moveTo>
                    <a:pt x="311516" y="131239"/>
                  </a:moveTo>
                  <a:cubicBezTo>
                    <a:pt x="380211" y="85586"/>
                    <a:pt x="450907" y="55294"/>
                    <a:pt x="512842" y="40172"/>
                  </a:cubicBezTo>
                  <a:lnTo>
                    <a:pt x="525274" y="38515"/>
                  </a:lnTo>
                  <a:lnTo>
                    <a:pt x="637862" y="11379"/>
                  </a:lnTo>
                  <a:cubicBezTo>
                    <a:pt x="685127" y="3881"/>
                    <a:pt x="734063" y="-38"/>
                    <a:pt x="784181" y="0"/>
                  </a:cubicBezTo>
                  <a:cubicBezTo>
                    <a:pt x="1185130" y="305"/>
                    <a:pt x="1509971" y="253765"/>
                    <a:pt x="1509733" y="566116"/>
                  </a:cubicBezTo>
                  <a:cubicBezTo>
                    <a:pt x="1312030" y="423942"/>
                    <a:pt x="1052928" y="344899"/>
                    <a:pt x="783919" y="344694"/>
                  </a:cubicBezTo>
                  <a:lnTo>
                    <a:pt x="758187" y="346553"/>
                  </a:lnTo>
                  <a:lnTo>
                    <a:pt x="733636" y="431266"/>
                  </a:lnTo>
                  <a:cubicBezTo>
                    <a:pt x="720254" y="470067"/>
                    <a:pt x="703882" y="511742"/>
                    <a:pt x="684456" y="556319"/>
                  </a:cubicBezTo>
                  <a:cubicBezTo>
                    <a:pt x="529046" y="912935"/>
                    <a:pt x="526288" y="1042062"/>
                    <a:pt x="676157" y="1518969"/>
                  </a:cubicBezTo>
                  <a:cubicBezTo>
                    <a:pt x="296413" y="1368525"/>
                    <a:pt x="36172" y="1259218"/>
                    <a:pt x="1938" y="764627"/>
                  </a:cubicBezTo>
                  <a:cubicBezTo>
                    <a:pt x="-19459" y="455508"/>
                    <a:pt x="139777" y="245371"/>
                    <a:pt x="311516" y="131239"/>
                  </a:cubicBezTo>
                  <a:close/>
                </a:path>
              </a:pathLst>
            </a:custGeo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E561AF90-2BA3-4A65-BB97-E8877ADA6817}"/>
                </a:ext>
              </a:extLst>
            </p:cNvPr>
            <p:cNvGrpSpPr/>
            <p:nvPr/>
          </p:nvGrpSpPr>
          <p:grpSpPr>
            <a:xfrm flipH="1">
              <a:off x="2637719" y="1604252"/>
              <a:ext cx="1622242" cy="1849592"/>
              <a:chOff x="1331232" y="1604252"/>
              <a:chExt cx="1622242" cy="1849592"/>
            </a:xfr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7F5C6C0-2A87-4514-AF32-85CA2791F9E7}"/>
                  </a:ext>
                </a:extLst>
              </p:cNvPr>
              <p:cNvSpPr/>
              <p:nvPr/>
            </p:nvSpPr>
            <p:spPr>
              <a:xfrm>
                <a:off x="1935820" y="1604252"/>
                <a:ext cx="1017654" cy="1117397"/>
              </a:xfrm>
              <a:custGeom>
                <a:avLst/>
                <a:gdLst>
                  <a:gd name="connsiteX0" fmla="*/ 392959 w 1299414"/>
                  <a:gd name="connsiteY0" fmla="*/ 299 h 1203389"/>
                  <a:gd name="connsiteX1" fmla="*/ 333205 w 1299414"/>
                  <a:gd name="connsiteY1" fmla="*/ 195902 h 1203389"/>
                  <a:gd name="connsiteX2" fmla="*/ 597345 w 1299414"/>
                  <a:gd name="connsiteY2" fmla="*/ 324512 h 1203389"/>
                  <a:gd name="connsiteX3" fmla="*/ 634299 w 1299414"/>
                  <a:gd name="connsiteY3" fmla="*/ 349277 h 1203389"/>
                  <a:gd name="connsiteX4" fmla="*/ 671961 w 1299414"/>
                  <a:gd name="connsiteY4" fmla="*/ 341742 h 1203389"/>
                  <a:gd name="connsiteX5" fmla="*/ 1120127 w 1299414"/>
                  <a:gd name="connsiteY5" fmla="*/ 519089 h 1203389"/>
                  <a:gd name="connsiteX6" fmla="*/ 1190170 w 1299414"/>
                  <a:gd name="connsiteY6" fmla="*/ 1203389 h 1203389"/>
                  <a:gd name="connsiteX7" fmla="*/ 966563 w 1299414"/>
                  <a:gd name="connsiteY7" fmla="*/ 672653 h 1203389"/>
                  <a:gd name="connsiteX8" fmla="*/ 576232 w 1299414"/>
                  <a:gd name="connsiteY8" fmla="*/ 459896 h 1203389"/>
                  <a:gd name="connsiteX9" fmla="*/ 514125 w 1299414"/>
                  <a:gd name="connsiteY9" fmla="*/ 451493 h 1203389"/>
                  <a:gd name="connsiteX10" fmla="*/ 507080 w 1299414"/>
                  <a:gd name="connsiteY10" fmla="*/ 451728 h 1203389"/>
                  <a:gd name="connsiteX11" fmla="*/ 469857 w 1299414"/>
                  <a:gd name="connsiteY11" fmla="*/ 453416 h 1203389"/>
                  <a:gd name="connsiteX12" fmla="*/ 2301 w 1299414"/>
                  <a:gd name="connsiteY12" fmla="*/ 243527 h 1203389"/>
                  <a:gd name="connsiteX13" fmla="*/ 392959 w 1299414"/>
                  <a:gd name="connsiteY13" fmla="*/ 299 h 1203389"/>
                  <a:gd name="connsiteX0" fmla="*/ 392959 w 1299414"/>
                  <a:gd name="connsiteY0" fmla="*/ 299 h 1203389"/>
                  <a:gd name="connsiteX1" fmla="*/ 333205 w 1299414"/>
                  <a:gd name="connsiteY1" fmla="*/ 195902 h 1203389"/>
                  <a:gd name="connsiteX2" fmla="*/ 597345 w 1299414"/>
                  <a:gd name="connsiteY2" fmla="*/ 324512 h 1203389"/>
                  <a:gd name="connsiteX3" fmla="*/ 671961 w 1299414"/>
                  <a:gd name="connsiteY3" fmla="*/ 341742 h 1203389"/>
                  <a:gd name="connsiteX4" fmla="*/ 1120127 w 1299414"/>
                  <a:gd name="connsiteY4" fmla="*/ 519089 h 1203389"/>
                  <a:gd name="connsiteX5" fmla="*/ 1190170 w 1299414"/>
                  <a:gd name="connsiteY5" fmla="*/ 1203389 h 1203389"/>
                  <a:gd name="connsiteX6" fmla="*/ 966563 w 1299414"/>
                  <a:gd name="connsiteY6" fmla="*/ 672653 h 1203389"/>
                  <a:gd name="connsiteX7" fmla="*/ 576232 w 1299414"/>
                  <a:gd name="connsiteY7" fmla="*/ 459896 h 1203389"/>
                  <a:gd name="connsiteX8" fmla="*/ 514125 w 1299414"/>
                  <a:gd name="connsiteY8" fmla="*/ 451493 h 1203389"/>
                  <a:gd name="connsiteX9" fmla="*/ 507080 w 1299414"/>
                  <a:gd name="connsiteY9" fmla="*/ 451728 h 1203389"/>
                  <a:gd name="connsiteX10" fmla="*/ 469857 w 1299414"/>
                  <a:gd name="connsiteY10" fmla="*/ 453416 h 1203389"/>
                  <a:gd name="connsiteX11" fmla="*/ 2301 w 1299414"/>
                  <a:gd name="connsiteY11" fmla="*/ 243527 h 1203389"/>
                  <a:gd name="connsiteX12" fmla="*/ 392959 w 1299414"/>
                  <a:gd name="connsiteY12" fmla="*/ 299 h 1203389"/>
                  <a:gd name="connsiteX0" fmla="*/ 392959 w 1299414"/>
                  <a:gd name="connsiteY0" fmla="*/ 299 h 1203389"/>
                  <a:gd name="connsiteX1" fmla="*/ 333205 w 1299414"/>
                  <a:gd name="connsiteY1" fmla="*/ 195902 h 1203389"/>
                  <a:gd name="connsiteX2" fmla="*/ 597345 w 1299414"/>
                  <a:gd name="connsiteY2" fmla="*/ 324512 h 1203389"/>
                  <a:gd name="connsiteX3" fmla="*/ 671961 w 1299414"/>
                  <a:gd name="connsiteY3" fmla="*/ 341742 h 1203389"/>
                  <a:gd name="connsiteX4" fmla="*/ 1120127 w 1299414"/>
                  <a:gd name="connsiteY4" fmla="*/ 519089 h 1203389"/>
                  <a:gd name="connsiteX5" fmla="*/ 1190170 w 1299414"/>
                  <a:gd name="connsiteY5" fmla="*/ 1203389 h 1203389"/>
                  <a:gd name="connsiteX6" fmla="*/ 966563 w 1299414"/>
                  <a:gd name="connsiteY6" fmla="*/ 672653 h 1203389"/>
                  <a:gd name="connsiteX7" fmla="*/ 576232 w 1299414"/>
                  <a:gd name="connsiteY7" fmla="*/ 459896 h 1203389"/>
                  <a:gd name="connsiteX8" fmla="*/ 514125 w 1299414"/>
                  <a:gd name="connsiteY8" fmla="*/ 451493 h 1203389"/>
                  <a:gd name="connsiteX9" fmla="*/ 469857 w 1299414"/>
                  <a:gd name="connsiteY9" fmla="*/ 453416 h 1203389"/>
                  <a:gd name="connsiteX10" fmla="*/ 2301 w 1299414"/>
                  <a:gd name="connsiteY10" fmla="*/ 243527 h 1203389"/>
                  <a:gd name="connsiteX11" fmla="*/ 392959 w 1299414"/>
                  <a:gd name="connsiteY11" fmla="*/ 299 h 1203389"/>
                  <a:gd name="connsiteX0" fmla="*/ 392959 w 1299414"/>
                  <a:gd name="connsiteY0" fmla="*/ 299 h 1203389"/>
                  <a:gd name="connsiteX1" fmla="*/ 333205 w 1299414"/>
                  <a:gd name="connsiteY1" fmla="*/ 195902 h 1203389"/>
                  <a:gd name="connsiteX2" fmla="*/ 597345 w 1299414"/>
                  <a:gd name="connsiteY2" fmla="*/ 324512 h 1203389"/>
                  <a:gd name="connsiteX3" fmla="*/ 671961 w 1299414"/>
                  <a:gd name="connsiteY3" fmla="*/ 341742 h 1203389"/>
                  <a:gd name="connsiteX4" fmla="*/ 1120127 w 1299414"/>
                  <a:gd name="connsiteY4" fmla="*/ 519089 h 1203389"/>
                  <a:gd name="connsiteX5" fmla="*/ 1190170 w 1299414"/>
                  <a:gd name="connsiteY5" fmla="*/ 1203389 h 1203389"/>
                  <a:gd name="connsiteX6" fmla="*/ 966563 w 1299414"/>
                  <a:gd name="connsiteY6" fmla="*/ 672653 h 1203389"/>
                  <a:gd name="connsiteX7" fmla="*/ 576232 w 1299414"/>
                  <a:gd name="connsiteY7" fmla="*/ 459896 h 1203389"/>
                  <a:gd name="connsiteX8" fmla="*/ 469857 w 1299414"/>
                  <a:gd name="connsiteY8" fmla="*/ 453416 h 1203389"/>
                  <a:gd name="connsiteX9" fmla="*/ 2301 w 1299414"/>
                  <a:gd name="connsiteY9" fmla="*/ 243527 h 1203389"/>
                  <a:gd name="connsiteX10" fmla="*/ 392959 w 1299414"/>
                  <a:gd name="connsiteY10" fmla="*/ 299 h 1203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9414" h="1203389">
                    <a:moveTo>
                      <a:pt x="392959" y="299"/>
                    </a:moveTo>
                    <a:cubicBezTo>
                      <a:pt x="448110" y="-7639"/>
                      <a:pt x="327712" y="145086"/>
                      <a:pt x="333205" y="195902"/>
                    </a:cubicBezTo>
                    <a:cubicBezTo>
                      <a:pt x="457824" y="249185"/>
                      <a:pt x="542453" y="291261"/>
                      <a:pt x="597345" y="324512"/>
                    </a:cubicBezTo>
                    <a:lnTo>
                      <a:pt x="671961" y="341742"/>
                    </a:lnTo>
                    <a:cubicBezTo>
                      <a:pt x="821438" y="327826"/>
                      <a:pt x="989936" y="388898"/>
                      <a:pt x="1120127" y="519089"/>
                    </a:cubicBezTo>
                    <a:cubicBezTo>
                      <a:pt x="1328433" y="727395"/>
                      <a:pt x="1359792" y="1033766"/>
                      <a:pt x="1190170" y="1203389"/>
                    </a:cubicBezTo>
                    <a:cubicBezTo>
                      <a:pt x="1197803" y="1017680"/>
                      <a:pt x="1114960" y="821050"/>
                      <a:pt x="966563" y="672653"/>
                    </a:cubicBezTo>
                    <a:cubicBezTo>
                      <a:pt x="855265" y="561356"/>
                      <a:pt x="716836" y="486932"/>
                      <a:pt x="576232" y="459896"/>
                    </a:cubicBezTo>
                    <a:lnTo>
                      <a:pt x="469857" y="453416"/>
                    </a:lnTo>
                    <a:cubicBezTo>
                      <a:pt x="414707" y="461354"/>
                      <a:pt x="37088" y="414297"/>
                      <a:pt x="2301" y="243527"/>
                    </a:cubicBezTo>
                    <a:cubicBezTo>
                      <a:pt x="-32486" y="72757"/>
                      <a:pt x="337808" y="8237"/>
                      <a:pt x="392959" y="299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F310E3C-1712-4DCE-9F25-73D15D1B1CE9}"/>
                  </a:ext>
                </a:extLst>
              </p:cNvPr>
              <p:cNvSpPr/>
              <p:nvPr/>
            </p:nvSpPr>
            <p:spPr>
              <a:xfrm rot="1800000">
                <a:off x="1331232" y="1888374"/>
                <a:ext cx="1555951" cy="1565470"/>
              </a:xfrm>
              <a:custGeom>
                <a:avLst/>
                <a:gdLst>
                  <a:gd name="connsiteX0" fmla="*/ 311516 w 1509733"/>
                  <a:gd name="connsiteY0" fmla="*/ 131239 h 1518969"/>
                  <a:gd name="connsiteX1" fmla="*/ 512842 w 1509733"/>
                  <a:gd name="connsiteY1" fmla="*/ 40172 h 1518969"/>
                  <a:gd name="connsiteX2" fmla="*/ 525274 w 1509733"/>
                  <a:gd name="connsiteY2" fmla="*/ 38515 h 1518969"/>
                  <a:gd name="connsiteX3" fmla="*/ 637862 w 1509733"/>
                  <a:gd name="connsiteY3" fmla="*/ 11379 h 1518969"/>
                  <a:gd name="connsiteX4" fmla="*/ 784181 w 1509733"/>
                  <a:gd name="connsiteY4" fmla="*/ 0 h 1518969"/>
                  <a:gd name="connsiteX5" fmla="*/ 1509733 w 1509733"/>
                  <a:gd name="connsiteY5" fmla="*/ 566116 h 1518969"/>
                  <a:gd name="connsiteX6" fmla="*/ 783919 w 1509733"/>
                  <a:gd name="connsiteY6" fmla="*/ 344694 h 1518969"/>
                  <a:gd name="connsiteX7" fmla="*/ 758187 w 1509733"/>
                  <a:gd name="connsiteY7" fmla="*/ 346553 h 1518969"/>
                  <a:gd name="connsiteX8" fmla="*/ 733636 w 1509733"/>
                  <a:gd name="connsiteY8" fmla="*/ 431266 h 1518969"/>
                  <a:gd name="connsiteX9" fmla="*/ 684456 w 1509733"/>
                  <a:gd name="connsiteY9" fmla="*/ 556319 h 1518969"/>
                  <a:gd name="connsiteX10" fmla="*/ 676157 w 1509733"/>
                  <a:gd name="connsiteY10" fmla="*/ 1518969 h 1518969"/>
                  <a:gd name="connsiteX11" fmla="*/ 1938 w 1509733"/>
                  <a:gd name="connsiteY11" fmla="*/ 764627 h 1518969"/>
                  <a:gd name="connsiteX12" fmla="*/ 311516 w 1509733"/>
                  <a:gd name="connsiteY12" fmla="*/ 131239 h 1518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09733" h="1518969">
                    <a:moveTo>
                      <a:pt x="311516" y="131239"/>
                    </a:moveTo>
                    <a:cubicBezTo>
                      <a:pt x="380211" y="85586"/>
                      <a:pt x="450907" y="55294"/>
                      <a:pt x="512842" y="40172"/>
                    </a:cubicBezTo>
                    <a:lnTo>
                      <a:pt x="525274" y="38515"/>
                    </a:lnTo>
                    <a:lnTo>
                      <a:pt x="637862" y="11379"/>
                    </a:lnTo>
                    <a:cubicBezTo>
                      <a:pt x="685127" y="3881"/>
                      <a:pt x="734063" y="-38"/>
                      <a:pt x="784181" y="0"/>
                    </a:cubicBezTo>
                    <a:cubicBezTo>
                      <a:pt x="1185130" y="305"/>
                      <a:pt x="1509971" y="253765"/>
                      <a:pt x="1509733" y="566116"/>
                    </a:cubicBezTo>
                    <a:cubicBezTo>
                      <a:pt x="1312030" y="423942"/>
                      <a:pt x="1052928" y="344899"/>
                      <a:pt x="783919" y="344694"/>
                    </a:cubicBezTo>
                    <a:lnTo>
                      <a:pt x="758187" y="346553"/>
                    </a:lnTo>
                    <a:lnTo>
                      <a:pt x="733636" y="431266"/>
                    </a:lnTo>
                    <a:cubicBezTo>
                      <a:pt x="720254" y="470067"/>
                      <a:pt x="703882" y="511742"/>
                      <a:pt x="684456" y="556319"/>
                    </a:cubicBezTo>
                    <a:cubicBezTo>
                      <a:pt x="529046" y="912935"/>
                      <a:pt x="526288" y="1042062"/>
                      <a:pt x="676157" y="1518969"/>
                    </a:cubicBezTo>
                    <a:cubicBezTo>
                      <a:pt x="296413" y="1368525"/>
                      <a:pt x="36172" y="1259218"/>
                      <a:pt x="1938" y="764627"/>
                    </a:cubicBezTo>
                    <a:cubicBezTo>
                      <a:pt x="-19459" y="455508"/>
                      <a:pt x="139777" y="245371"/>
                      <a:pt x="311516" y="131239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" name="楕円 1">
              <a:extLst>
                <a:ext uri="{FF2B5EF4-FFF2-40B4-BE49-F238E27FC236}">
                  <a16:creationId xmlns:a16="http://schemas.microsoft.com/office/drawing/2014/main" id="{D040B756-6855-41F4-8F95-D29E6FCBE9F3}"/>
                </a:ext>
              </a:extLst>
            </p:cNvPr>
            <p:cNvSpPr/>
            <p:nvPr/>
          </p:nvSpPr>
          <p:spPr>
            <a:xfrm>
              <a:off x="1927429" y="2049799"/>
              <a:ext cx="1500662" cy="2006934"/>
            </a:xfrm>
            <a:custGeom>
              <a:avLst/>
              <a:gdLst>
                <a:gd name="connsiteX0" fmla="*/ 0 w 1380227"/>
                <a:gd name="connsiteY0" fmla="*/ 690114 h 1380227"/>
                <a:gd name="connsiteX1" fmla="*/ 690114 w 1380227"/>
                <a:gd name="connsiteY1" fmla="*/ 0 h 1380227"/>
                <a:gd name="connsiteX2" fmla="*/ 1380228 w 1380227"/>
                <a:gd name="connsiteY2" fmla="*/ 690114 h 1380227"/>
                <a:gd name="connsiteX3" fmla="*/ 690114 w 1380227"/>
                <a:gd name="connsiteY3" fmla="*/ 1380228 h 1380227"/>
                <a:gd name="connsiteX4" fmla="*/ 0 w 1380227"/>
                <a:gd name="connsiteY4" fmla="*/ 690114 h 1380227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1 w 1380230"/>
                <a:gd name="connsiteY0" fmla="*/ 1121286 h 2211450"/>
                <a:gd name="connsiteX1" fmla="*/ 695480 w 1380230"/>
                <a:gd name="connsiteY1" fmla="*/ 0 h 2211450"/>
                <a:gd name="connsiteX2" fmla="*/ 1380229 w 1380230"/>
                <a:gd name="connsiteY2" fmla="*/ 1121286 h 2211450"/>
                <a:gd name="connsiteX3" fmla="*/ 690115 w 1380230"/>
                <a:gd name="connsiteY3" fmla="*/ 2211450 h 2211450"/>
                <a:gd name="connsiteX4" fmla="*/ 1 w 1380230"/>
                <a:gd name="connsiteY4" fmla="*/ 1121286 h 221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0230" h="2211450">
                  <a:moveTo>
                    <a:pt x="1" y="1121286"/>
                  </a:moveTo>
                  <a:cubicBezTo>
                    <a:pt x="895" y="752711"/>
                    <a:pt x="314341" y="0"/>
                    <a:pt x="695480" y="0"/>
                  </a:cubicBezTo>
                  <a:cubicBezTo>
                    <a:pt x="1076619" y="0"/>
                    <a:pt x="1381123" y="752711"/>
                    <a:pt x="1380229" y="1121286"/>
                  </a:cubicBezTo>
                  <a:cubicBezTo>
                    <a:pt x="1379335" y="1489861"/>
                    <a:pt x="948488" y="1841112"/>
                    <a:pt x="690115" y="2211450"/>
                  </a:cubicBezTo>
                  <a:cubicBezTo>
                    <a:pt x="429384" y="1841874"/>
                    <a:pt x="-893" y="1489861"/>
                    <a:pt x="1" y="1121286"/>
                  </a:cubicBezTo>
                  <a:close/>
                </a:path>
              </a:pathLst>
            </a:custGeo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1AA69D02-0E00-4B0B-9270-1C5EF86CCB37}"/>
                </a:ext>
              </a:extLst>
            </p:cNvPr>
            <p:cNvSpPr/>
            <p:nvPr/>
          </p:nvSpPr>
          <p:spPr>
            <a:xfrm>
              <a:off x="2637719" y="2133600"/>
              <a:ext cx="80082" cy="1179850"/>
            </a:xfrm>
            <a:custGeom>
              <a:avLst/>
              <a:gdLst>
                <a:gd name="connsiteX0" fmla="*/ 70027 w 143752"/>
                <a:gd name="connsiteY0" fmla="*/ 0 h 687429"/>
                <a:gd name="connsiteX1" fmla="*/ 132251 w 143752"/>
                <a:gd name="connsiteY1" fmla="*/ 6293 h 687429"/>
                <a:gd name="connsiteX2" fmla="*/ 143752 w 143752"/>
                <a:gd name="connsiteY2" fmla="*/ 205554 h 687429"/>
                <a:gd name="connsiteX3" fmla="*/ 96773 w 143752"/>
                <a:gd name="connsiteY3" fmla="*/ 608391 h 687429"/>
                <a:gd name="connsiteX4" fmla="*/ 71876 w 143752"/>
                <a:gd name="connsiteY4" fmla="*/ 687429 h 687429"/>
                <a:gd name="connsiteX5" fmla="*/ 46979 w 143752"/>
                <a:gd name="connsiteY5" fmla="*/ 608391 h 687429"/>
                <a:gd name="connsiteX6" fmla="*/ 0 w 143752"/>
                <a:gd name="connsiteY6" fmla="*/ 205554 h 687429"/>
                <a:gd name="connsiteX7" fmla="*/ 11524 w 143752"/>
                <a:gd name="connsiteY7" fmla="*/ 5908 h 687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3752" h="687429">
                  <a:moveTo>
                    <a:pt x="70027" y="0"/>
                  </a:moveTo>
                  <a:lnTo>
                    <a:pt x="132251" y="6293"/>
                  </a:lnTo>
                  <a:lnTo>
                    <a:pt x="143752" y="205554"/>
                  </a:lnTo>
                  <a:cubicBezTo>
                    <a:pt x="143752" y="354774"/>
                    <a:pt x="126433" y="493399"/>
                    <a:pt x="96773" y="608391"/>
                  </a:cubicBezTo>
                  <a:lnTo>
                    <a:pt x="71876" y="687429"/>
                  </a:lnTo>
                  <a:lnTo>
                    <a:pt x="46979" y="608391"/>
                  </a:lnTo>
                  <a:cubicBezTo>
                    <a:pt x="17319" y="493399"/>
                    <a:pt x="0" y="354774"/>
                    <a:pt x="0" y="205554"/>
                  </a:cubicBezTo>
                  <a:lnTo>
                    <a:pt x="11524" y="5908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EE78AD02-037D-4731-8FB1-C7AB5EC30548}"/>
                </a:ext>
              </a:extLst>
            </p:cNvPr>
            <p:cNvSpPr/>
            <p:nvPr/>
          </p:nvSpPr>
          <p:spPr>
            <a:xfrm>
              <a:off x="2417247" y="1693502"/>
              <a:ext cx="521216" cy="541008"/>
            </a:xfrm>
            <a:custGeom>
              <a:avLst/>
              <a:gdLst>
                <a:gd name="connsiteX0" fmla="*/ 304235 w 606110"/>
                <a:gd name="connsiteY0" fmla="*/ 0 h 541008"/>
                <a:gd name="connsiteX1" fmla="*/ 449791 w 606110"/>
                <a:gd name="connsiteY1" fmla="*/ 172917 h 541008"/>
                <a:gd name="connsiteX2" fmla="*/ 453384 w 606110"/>
                <a:gd name="connsiteY2" fmla="*/ 183124 h 541008"/>
                <a:gd name="connsiteX3" fmla="*/ 487187 w 606110"/>
                <a:gd name="connsiteY3" fmla="*/ 231585 h 541008"/>
                <a:gd name="connsiteX4" fmla="*/ 604311 w 606110"/>
                <a:gd name="connsiteY4" fmla="*/ 530284 h 541008"/>
                <a:gd name="connsiteX5" fmla="*/ 606110 w 606110"/>
                <a:gd name="connsiteY5" fmla="*/ 539812 h 541008"/>
                <a:gd name="connsiteX6" fmla="*/ 312337 w 606110"/>
                <a:gd name="connsiteY6" fmla="*/ 531218 h 541008"/>
                <a:gd name="connsiteX7" fmla="*/ 10734 w 606110"/>
                <a:gd name="connsiteY7" fmla="*/ 540041 h 541008"/>
                <a:gd name="connsiteX8" fmla="*/ 0 w 606110"/>
                <a:gd name="connsiteY8" fmla="*/ 541008 h 541008"/>
                <a:gd name="connsiteX9" fmla="*/ 2099 w 606110"/>
                <a:gd name="connsiteY9" fmla="*/ 530284 h 541008"/>
                <a:gd name="connsiteX10" fmla="*/ 121769 w 606110"/>
                <a:gd name="connsiteY10" fmla="*/ 231585 h 541008"/>
                <a:gd name="connsiteX11" fmla="*/ 151248 w 606110"/>
                <a:gd name="connsiteY11" fmla="*/ 189884 h 541008"/>
                <a:gd name="connsiteX12" fmla="*/ 157343 w 606110"/>
                <a:gd name="connsiteY12" fmla="*/ 172917 h 541008"/>
                <a:gd name="connsiteX13" fmla="*/ 304235 w 606110"/>
                <a:gd name="connsiteY13" fmla="*/ 0 h 54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6110" h="541008">
                  <a:moveTo>
                    <a:pt x="304235" y="0"/>
                  </a:moveTo>
                  <a:cubicBezTo>
                    <a:pt x="360535" y="0"/>
                    <a:pt x="411529" y="75443"/>
                    <a:pt x="449791" y="172917"/>
                  </a:cubicBezTo>
                  <a:lnTo>
                    <a:pt x="453384" y="183124"/>
                  </a:lnTo>
                  <a:lnTo>
                    <a:pt x="487187" y="231585"/>
                  </a:lnTo>
                  <a:cubicBezTo>
                    <a:pt x="538948" y="316628"/>
                    <a:pt x="579894" y="427393"/>
                    <a:pt x="604311" y="530284"/>
                  </a:cubicBezTo>
                  <a:lnTo>
                    <a:pt x="606110" y="539812"/>
                  </a:lnTo>
                  <a:lnTo>
                    <a:pt x="312337" y="531218"/>
                  </a:lnTo>
                  <a:cubicBezTo>
                    <a:pt x="209023" y="531218"/>
                    <a:pt x="108155" y="534256"/>
                    <a:pt x="10734" y="540041"/>
                  </a:cubicBezTo>
                  <a:lnTo>
                    <a:pt x="0" y="541008"/>
                  </a:lnTo>
                  <a:lnTo>
                    <a:pt x="2099" y="530284"/>
                  </a:lnTo>
                  <a:cubicBezTo>
                    <a:pt x="27290" y="427393"/>
                    <a:pt x="69218" y="316628"/>
                    <a:pt x="121769" y="231585"/>
                  </a:cubicBezTo>
                  <a:lnTo>
                    <a:pt x="151248" y="189884"/>
                  </a:lnTo>
                  <a:lnTo>
                    <a:pt x="157343" y="172917"/>
                  </a:lnTo>
                  <a:cubicBezTo>
                    <a:pt x="196322" y="75443"/>
                    <a:pt x="247935" y="0"/>
                    <a:pt x="304235" y="0"/>
                  </a:cubicBezTo>
                  <a:close/>
                </a:path>
              </a:pathLst>
            </a:custGeo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D907D25D-8457-4D57-80CA-FEF86825F68E}"/>
                </a:ext>
              </a:extLst>
            </p:cNvPr>
            <p:cNvSpPr/>
            <p:nvPr/>
          </p:nvSpPr>
          <p:spPr>
            <a:xfrm rot="1800000">
              <a:off x="1370279" y="2106532"/>
              <a:ext cx="477889" cy="1204826"/>
            </a:xfrm>
            <a:custGeom>
              <a:avLst/>
              <a:gdLst>
                <a:gd name="connsiteX0" fmla="*/ 200330 w 477889"/>
                <a:gd name="connsiteY0" fmla="*/ 76244 h 1204826"/>
                <a:gd name="connsiteX1" fmla="*/ 408141 w 477889"/>
                <a:gd name="connsiteY1" fmla="*/ 0 h 1204826"/>
                <a:gd name="connsiteX2" fmla="*/ 477889 w 477889"/>
                <a:gd name="connsiteY2" fmla="*/ 425 h 1204826"/>
                <a:gd name="connsiteX3" fmla="*/ 453718 w 477889"/>
                <a:gd name="connsiteY3" fmla="*/ 83825 h 1204826"/>
                <a:gd name="connsiteX4" fmla="*/ 403033 w 477889"/>
                <a:gd name="connsiteY4" fmla="*/ 212706 h 1204826"/>
                <a:gd name="connsiteX5" fmla="*/ 394479 w 477889"/>
                <a:gd name="connsiteY5" fmla="*/ 1204826 h 1204826"/>
                <a:gd name="connsiteX6" fmla="*/ 380890 w 477889"/>
                <a:gd name="connsiteY6" fmla="*/ 1199322 h 1204826"/>
                <a:gd name="connsiteX7" fmla="*/ 351832 w 477889"/>
                <a:gd name="connsiteY7" fmla="*/ 1180823 h 1204826"/>
                <a:gd name="connsiteX8" fmla="*/ 157368 w 477889"/>
                <a:gd name="connsiteY8" fmla="*/ 977182 h 1204826"/>
                <a:gd name="connsiteX9" fmla="*/ 200330 w 477889"/>
                <a:gd name="connsiteY9" fmla="*/ 76244 h 1204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7889" h="1204826">
                  <a:moveTo>
                    <a:pt x="200330" y="76244"/>
                  </a:moveTo>
                  <a:cubicBezTo>
                    <a:pt x="262658" y="32847"/>
                    <a:pt x="333465" y="7919"/>
                    <a:pt x="408141" y="0"/>
                  </a:cubicBezTo>
                  <a:lnTo>
                    <a:pt x="477889" y="425"/>
                  </a:lnTo>
                  <a:lnTo>
                    <a:pt x="453718" y="83825"/>
                  </a:lnTo>
                  <a:cubicBezTo>
                    <a:pt x="439926" y="123813"/>
                    <a:pt x="423053" y="166764"/>
                    <a:pt x="403033" y="212706"/>
                  </a:cubicBezTo>
                  <a:cubicBezTo>
                    <a:pt x="242865" y="580239"/>
                    <a:pt x="240022" y="713319"/>
                    <a:pt x="394479" y="1204826"/>
                  </a:cubicBezTo>
                  <a:lnTo>
                    <a:pt x="380890" y="1199322"/>
                  </a:lnTo>
                  <a:lnTo>
                    <a:pt x="351832" y="1180823"/>
                  </a:lnTo>
                  <a:cubicBezTo>
                    <a:pt x="280122" y="1126545"/>
                    <a:pt x="213764" y="1058178"/>
                    <a:pt x="157368" y="977182"/>
                  </a:cubicBezTo>
                  <a:cubicBezTo>
                    <a:pt x="-68215" y="653197"/>
                    <a:pt x="-48980" y="249834"/>
                    <a:pt x="200330" y="76244"/>
                  </a:cubicBezTo>
                  <a:close/>
                </a:path>
              </a:pathLst>
            </a:custGeom>
            <a:gradFill>
              <a:gsLst>
                <a:gs pos="100000">
                  <a:srgbClr val="CC99FF"/>
                </a:gs>
                <a:gs pos="0">
                  <a:srgbClr val="6600CC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08320CA6-F94C-49EC-9B5E-C37F3A5A278A}"/>
                </a:ext>
              </a:extLst>
            </p:cNvPr>
            <p:cNvSpPr/>
            <p:nvPr/>
          </p:nvSpPr>
          <p:spPr>
            <a:xfrm rot="19800000" flipH="1">
              <a:off x="3533474" y="2106533"/>
              <a:ext cx="477889" cy="1204826"/>
            </a:xfrm>
            <a:custGeom>
              <a:avLst/>
              <a:gdLst>
                <a:gd name="connsiteX0" fmla="*/ 200330 w 477889"/>
                <a:gd name="connsiteY0" fmla="*/ 76244 h 1204826"/>
                <a:gd name="connsiteX1" fmla="*/ 408141 w 477889"/>
                <a:gd name="connsiteY1" fmla="*/ 0 h 1204826"/>
                <a:gd name="connsiteX2" fmla="*/ 477889 w 477889"/>
                <a:gd name="connsiteY2" fmla="*/ 425 h 1204826"/>
                <a:gd name="connsiteX3" fmla="*/ 453718 w 477889"/>
                <a:gd name="connsiteY3" fmla="*/ 83825 h 1204826"/>
                <a:gd name="connsiteX4" fmla="*/ 403033 w 477889"/>
                <a:gd name="connsiteY4" fmla="*/ 212706 h 1204826"/>
                <a:gd name="connsiteX5" fmla="*/ 394479 w 477889"/>
                <a:gd name="connsiteY5" fmla="*/ 1204826 h 1204826"/>
                <a:gd name="connsiteX6" fmla="*/ 380890 w 477889"/>
                <a:gd name="connsiteY6" fmla="*/ 1199322 h 1204826"/>
                <a:gd name="connsiteX7" fmla="*/ 351832 w 477889"/>
                <a:gd name="connsiteY7" fmla="*/ 1180823 h 1204826"/>
                <a:gd name="connsiteX8" fmla="*/ 157368 w 477889"/>
                <a:gd name="connsiteY8" fmla="*/ 977182 h 1204826"/>
                <a:gd name="connsiteX9" fmla="*/ 200330 w 477889"/>
                <a:gd name="connsiteY9" fmla="*/ 76244 h 1204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7889" h="1204826">
                  <a:moveTo>
                    <a:pt x="200330" y="76244"/>
                  </a:moveTo>
                  <a:cubicBezTo>
                    <a:pt x="262658" y="32847"/>
                    <a:pt x="333465" y="7919"/>
                    <a:pt x="408141" y="0"/>
                  </a:cubicBezTo>
                  <a:lnTo>
                    <a:pt x="477889" y="425"/>
                  </a:lnTo>
                  <a:lnTo>
                    <a:pt x="453718" y="83825"/>
                  </a:lnTo>
                  <a:cubicBezTo>
                    <a:pt x="439926" y="123813"/>
                    <a:pt x="423053" y="166764"/>
                    <a:pt x="403033" y="212706"/>
                  </a:cubicBezTo>
                  <a:cubicBezTo>
                    <a:pt x="242865" y="580239"/>
                    <a:pt x="240022" y="713319"/>
                    <a:pt x="394479" y="1204826"/>
                  </a:cubicBezTo>
                  <a:lnTo>
                    <a:pt x="380890" y="1199322"/>
                  </a:lnTo>
                  <a:lnTo>
                    <a:pt x="351832" y="1180823"/>
                  </a:lnTo>
                  <a:cubicBezTo>
                    <a:pt x="280122" y="1126545"/>
                    <a:pt x="213764" y="1058178"/>
                    <a:pt x="157368" y="977182"/>
                  </a:cubicBezTo>
                  <a:cubicBezTo>
                    <a:pt x="-68215" y="653197"/>
                    <a:pt x="-48980" y="249834"/>
                    <a:pt x="200330" y="76244"/>
                  </a:cubicBezTo>
                  <a:close/>
                </a:path>
              </a:pathLst>
            </a:custGeom>
            <a:gradFill>
              <a:gsLst>
                <a:gs pos="100000">
                  <a:srgbClr val="CC99FF"/>
                </a:gs>
                <a:gs pos="0">
                  <a:srgbClr val="6600CC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124C31A3-0D77-42F3-B784-7D3C4283B4BB}"/>
                </a:ext>
              </a:extLst>
            </p:cNvPr>
            <p:cNvSpPr/>
            <p:nvPr/>
          </p:nvSpPr>
          <p:spPr>
            <a:xfrm rot="4500000">
              <a:off x="1596079" y="1607726"/>
              <a:ext cx="289620" cy="1051746"/>
            </a:xfrm>
            <a:prstGeom prst="moon">
              <a:avLst>
                <a:gd name="adj" fmla="val 1787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3D86ED7B-0D4E-40DB-A6E1-E4078EC097D2}"/>
                </a:ext>
              </a:extLst>
            </p:cNvPr>
            <p:cNvSpPr/>
            <p:nvPr/>
          </p:nvSpPr>
          <p:spPr>
            <a:xfrm rot="17100000" flipH="1">
              <a:off x="3494240" y="1607724"/>
              <a:ext cx="289620" cy="1051746"/>
            </a:xfrm>
            <a:prstGeom prst="moon">
              <a:avLst>
                <a:gd name="adj" fmla="val 1787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E1525A4A-F811-4D27-AA2D-7422D82ADEAB}"/>
                </a:ext>
              </a:extLst>
            </p:cNvPr>
            <p:cNvSpPr/>
            <p:nvPr/>
          </p:nvSpPr>
          <p:spPr>
            <a:xfrm rot="1462888">
              <a:off x="2223580" y="2399550"/>
              <a:ext cx="330999" cy="634685"/>
            </a:xfrm>
            <a:custGeom>
              <a:avLst/>
              <a:gdLst>
                <a:gd name="connsiteX0" fmla="*/ 11277 w 330999"/>
                <a:gd name="connsiteY0" fmla="*/ 95873 h 634685"/>
                <a:gd name="connsiteX1" fmla="*/ 13671 w 330999"/>
                <a:gd name="connsiteY1" fmla="*/ 114734 h 634685"/>
                <a:gd name="connsiteX2" fmla="*/ 22554 w 330999"/>
                <a:gd name="connsiteY2" fmla="*/ 365279 h 634685"/>
                <a:gd name="connsiteX3" fmla="*/ 13671 w 330999"/>
                <a:gd name="connsiteY3" fmla="*/ 615824 h 634685"/>
                <a:gd name="connsiteX4" fmla="*/ 11277 w 330999"/>
                <a:gd name="connsiteY4" fmla="*/ 634685 h 634685"/>
                <a:gd name="connsiteX5" fmla="*/ 8883 w 330999"/>
                <a:gd name="connsiteY5" fmla="*/ 615824 h 634685"/>
                <a:gd name="connsiteX6" fmla="*/ 0 w 330999"/>
                <a:gd name="connsiteY6" fmla="*/ 365279 h 634685"/>
                <a:gd name="connsiteX7" fmla="*/ 8883 w 330999"/>
                <a:gd name="connsiteY7" fmla="*/ 114734 h 634685"/>
                <a:gd name="connsiteX8" fmla="*/ 98586 w 330999"/>
                <a:gd name="connsiteY8" fmla="*/ 40222 h 634685"/>
                <a:gd name="connsiteX9" fmla="*/ 103970 w 330999"/>
                <a:gd name="connsiteY9" fmla="*/ 58456 h 634685"/>
                <a:gd name="connsiteX10" fmla="*/ 152871 w 330999"/>
                <a:gd name="connsiteY10" fmla="*/ 304343 h 634685"/>
                <a:gd name="connsiteX11" fmla="*/ 184235 w 330999"/>
                <a:gd name="connsiteY11" fmla="*/ 553076 h 634685"/>
                <a:gd name="connsiteX12" fmla="*/ 184893 w 330999"/>
                <a:gd name="connsiteY12" fmla="*/ 572077 h 634685"/>
                <a:gd name="connsiteX13" fmla="*/ 179509 w 330999"/>
                <a:gd name="connsiteY13" fmla="*/ 553843 h 634685"/>
                <a:gd name="connsiteX14" fmla="*/ 130608 w 330999"/>
                <a:gd name="connsiteY14" fmla="*/ 307956 h 634685"/>
                <a:gd name="connsiteX15" fmla="*/ 99244 w 330999"/>
                <a:gd name="connsiteY15" fmla="*/ 59223 h 634685"/>
                <a:gd name="connsiteX16" fmla="*/ 169368 w 330999"/>
                <a:gd name="connsiteY16" fmla="*/ 0 h 634685"/>
                <a:gd name="connsiteX17" fmla="*/ 177310 w 330999"/>
                <a:gd name="connsiteY17" fmla="*/ 17275 h 634685"/>
                <a:gd name="connsiteX18" fmla="*/ 260941 w 330999"/>
                <a:gd name="connsiteY18" fmla="*/ 253617 h 634685"/>
                <a:gd name="connsiteX19" fmla="*/ 327625 w 330999"/>
                <a:gd name="connsiteY19" fmla="*/ 495288 h 634685"/>
                <a:gd name="connsiteX20" fmla="*/ 330999 w 330999"/>
                <a:gd name="connsiteY20" fmla="*/ 513998 h 634685"/>
                <a:gd name="connsiteX21" fmla="*/ 323057 w 330999"/>
                <a:gd name="connsiteY21" fmla="*/ 496724 h 634685"/>
                <a:gd name="connsiteX22" fmla="*/ 239426 w 330999"/>
                <a:gd name="connsiteY22" fmla="*/ 260382 h 634685"/>
                <a:gd name="connsiteX23" fmla="*/ 172742 w 330999"/>
                <a:gd name="connsiteY23" fmla="*/ 18711 h 634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30999" h="634685">
                  <a:moveTo>
                    <a:pt x="11277" y="95873"/>
                  </a:moveTo>
                  <a:lnTo>
                    <a:pt x="13671" y="114734"/>
                  </a:lnTo>
                  <a:cubicBezTo>
                    <a:pt x="19160" y="178854"/>
                    <a:pt x="22554" y="267435"/>
                    <a:pt x="22554" y="365279"/>
                  </a:cubicBezTo>
                  <a:cubicBezTo>
                    <a:pt x="22554" y="463123"/>
                    <a:pt x="19160" y="551704"/>
                    <a:pt x="13671" y="615824"/>
                  </a:cubicBezTo>
                  <a:lnTo>
                    <a:pt x="11277" y="634685"/>
                  </a:lnTo>
                  <a:lnTo>
                    <a:pt x="8883" y="615824"/>
                  </a:lnTo>
                  <a:cubicBezTo>
                    <a:pt x="3395" y="551704"/>
                    <a:pt x="0" y="463123"/>
                    <a:pt x="0" y="365279"/>
                  </a:cubicBezTo>
                  <a:cubicBezTo>
                    <a:pt x="0" y="267435"/>
                    <a:pt x="3395" y="178854"/>
                    <a:pt x="8883" y="114734"/>
                  </a:cubicBezTo>
                  <a:close/>
                  <a:moveTo>
                    <a:pt x="98586" y="40222"/>
                  </a:moveTo>
                  <a:lnTo>
                    <a:pt x="103970" y="58456"/>
                  </a:lnTo>
                  <a:cubicBezTo>
                    <a:pt x="119659" y="120869"/>
                    <a:pt x="137198" y="207762"/>
                    <a:pt x="152871" y="304343"/>
                  </a:cubicBezTo>
                  <a:cubicBezTo>
                    <a:pt x="168544" y="400924"/>
                    <a:pt x="179383" y="488904"/>
                    <a:pt x="184235" y="553076"/>
                  </a:cubicBezTo>
                  <a:lnTo>
                    <a:pt x="184893" y="572077"/>
                  </a:lnTo>
                  <a:lnTo>
                    <a:pt x="179509" y="553843"/>
                  </a:lnTo>
                  <a:cubicBezTo>
                    <a:pt x="163821" y="491430"/>
                    <a:pt x="146281" y="404536"/>
                    <a:pt x="130608" y="307956"/>
                  </a:cubicBezTo>
                  <a:cubicBezTo>
                    <a:pt x="114936" y="211375"/>
                    <a:pt x="104098" y="123394"/>
                    <a:pt x="99244" y="59223"/>
                  </a:cubicBezTo>
                  <a:close/>
                  <a:moveTo>
                    <a:pt x="169368" y="0"/>
                  </a:moveTo>
                  <a:lnTo>
                    <a:pt x="177310" y="17275"/>
                  </a:lnTo>
                  <a:cubicBezTo>
                    <a:pt x="201780" y="76795"/>
                    <a:pt x="231590" y="160279"/>
                    <a:pt x="260941" y="253617"/>
                  </a:cubicBezTo>
                  <a:cubicBezTo>
                    <a:pt x="290292" y="346955"/>
                    <a:pt x="313626" y="432474"/>
                    <a:pt x="327625" y="495288"/>
                  </a:cubicBezTo>
                  <a:lnTo>
                    <a:pt x="330999" y="513998"/>
                  </a:lnTo>
                  <a:lnTo>
                    <a:pt x="323057" y="496724"/>
                  </a:lnTo>
                  <a:cubicBezTo>
                    <a:pt x="298587" y="437203"/>
                    <a:pt x="268777" y="353720"/>
                    <a:pt x="239426" y="260382"/>
                  </a:cubicBezTo>
                  <a:cubicBezTo>
                    <a:pt x="210075" y="167044"/>
                    <a:pt x="186741" y="81524"/>
                    <a:pt x="172742" y="18711"/>
                  </a:cubicBez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19788EC8-A9CF-4472-947A-0D3919862F56}"/>
                </a:ext>
              </a:extLst>
            </p:cNvPr>
            <p:cNvSpPr/>
            <p:nvPr/>
          </p:nvSpPr>
          <p:spPr>
            <a:xfrm rot="20137112" flipH="1">
              <a:off x="2809278" y="2399551"/>
              <a:ext cx="330999" cy="634685"/>
            </a:xfrm>
            <a:custGeom>
              <a:avLst/>
              <a:gdLst>
                <a:gd name="connsiteX0" fmla="*/ 11277 w 330999"/>
                <a:gd name="connsiteY0" fmla="*/ 95873 h 634685"/>
                <a:gd name="connsiteX1" fmla="*/ 13671 w 330999"/>
                <a:gd name="connsiteY1" fmla="*/ 114734 h 634685"/>
                <a:gd name="connsiteX2" fmla="*/ 22554 w 330999"/>
                <a:gd name="connsiteY2" fmla="*/ 365279 h 634685"/>
                <a:gd name="connsiteX3" fmla="*/ 13671 w 330999"/>
                <a:gd name="connsiteY3" fmla="*/ 615824 h 634685"/>
                <a:gd name="connsiteX4" fmla="*/ 11277 w 330999"/>
                <a:gd name="connsiteY4" fmla="*/ 634685 h 634685"/>
                <a:gd name="connsiteX5" fmla="*/ 8883 w 330999"/>
                <a:gd name="connsiteY5" fmla="*/ 615824 h 634685"/>
                <a:gd name="connsiteX6" fmla="*/ 0 w 330999"/>
                <a:gd name="connsiteY6" fmla="*/ 365279 h 634685"/>
                <a:gd name="connsiteX7" fmla="*/ 8883 w 330999"/>
                <a:gd name="connsiteY7" fmla="*/ 114734 h 634685"/>
                <a:gd name="connsiteX8" fmla="*/ 98586 w 330999"/>
                <a:gd name="connsiteY8" fmla="*/ 40222 h 634685"/>
                <a:gd name="connsiteX9" fmla="*/ 103970 w 330999"/>
                <a:gd name="connsiteY9" fmla="*/ 58456 h 634685"/>
                <a:gd name="connsiteX10" fmla="*/ 152871 w 330999"/>
                <a:gd name="connsiteY10" fmla="*/ 304343 h 634685"/>
                <a:gd name="connsiteX11" fmla="*/ 184235 w 330999"/>
                <a:gd name="connsiteY11" fmla="*/ 553076 h 634685"/>
                <a:gd name="connsiteX12" fmla="*/ 184893 w 330999"/>
                <a:gd name="connsiteY12" fmla="*/ 572077 h 634685"/>
                <a:gd name="connsiteX13" fmla="*/ 179509 w 330999"/>
                <a:gd name="connsiteY13" fmla="*/ 553843 h 634685"/>
                <a:gd name="connsiteX14" fmla="*/ 130608 w 330999"/>
                <a:gd name="connsiteY14" fmla="*/ 307956 h 634685"/>
                <a:gd name="connsiteX15" fmla="*/ 99244 w 330999"/>
                <a:gd name="connsiteY15" fmla="*/ 59223 h 634685"/>
                <a:gd name="connsiteX16" fmla="*/ 169368 w 330999"/>
                <a:gd name="connsiteY16" fmla="*/ 0 h 634685"/>
                <a:gd name="connsiteX17" fmla="*/ 177310 w 330999"/>
                <a:gd name="connsiteY17" fmla="*/ 17275 h 634685"/>
                <a:gd name="connsiteX18" fmla="*/ 260941 w 330999"/>
                <a:gd name="connsiteY18" fmla="*/ 253617 h 634685"/>
                <a:gd name="connsiteX19" fmla="*/ 327625 w 330999"/>
                <a:gd name="connsiteY19" fmla="*/ 495288 h 634685"/>
                <a:gd name="connsiteX20" fmla="*/ 330999 w 330999"/>
                <a:gd name="connsiteY20" fmla="*/ 513998 h 634685"/>
                <a:gd name="connsiteX21" fmla="*/ 323057 w 330999"/>
                <a:gd name="connsiteY21" fmla="*/ 496724 h 634685"/>
                <a:gd name="connsiteX22" fmla="*/ 239426 w 330999"/>
                <a:gd name="connsiteY22" fmla="*/ 260382 h 634685"/>
                <a:gd name="connsiteX23" fmla="*/ 172742 w 330999"/>
                <a:gd name="connsiteY23" fmla="*/ 18711 h 634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30999" h="634685">
                  <a:moveTo>
                    <a:pt x="11277" y="95873"/>
                  </a:moveTo>
                  <a:lnTo>
                    <a:pt x="13671" y="114734"/>
                  </a:lnTo>
                  <a:cubicBezTo>
                    <a:pt x="19160" y="178854"/>
                    <a:pt x="22554" y="267435"/>
                    <a:pt x="22554" y="365279"/>
                  </a:cubicBezTo>
                  <a:cubicBezTo>
                    <a:pt x="22554" y="463123"/>
                    <a:pt x="19160" y="551704"/>
                    <a:pt x="13671" y="615824"/>
                  </a:cubicBezTo>
                  <a:lnTo>
                    <a:pt x="11277" y="634685"/>
                  </a:lnTo>
                  <a:lnTo>
                    <a:pt x="8883" y="615824"/>
                  </a:lnTo>
                  <a:cubicBezTo>
                    <a:pt x="3395" y="551704"/>
                    <a:pt x="0" y="463123"/>
                    <a:pt x="0" y="365279"/>
                  </a:cubicBezTo>
                  <a:cubicBezTo>
                    <a:pt x="0" y="267435"/>
                    <a:pt x="3395" y="178854"/>
                    <a:pt x="8883" y="114734"/>
                  </a:cubicBezTo>
                  <a:close/>
                  <a:moveTo>
                    <a:pt x="98586" y="40222"/>
                  </a:moveTo>
                  <a:lnTo>
                    <a:pt x="103970" y="58456"/>
                  </a:lnTo>
                  <a:cubicBezTo>
                    <a:pt x="119659" y="120869"/>
                    <a:pt x="137198" y="207762"/>
                    <a:pt x="152871" y="304343"/>
                  </a:cubicBezTo>
                  <a:cubicBezTo>
                    <a:pt x="168544" y="400924"/>
                    <a:pt x="179383" y="488904"/>
                    <a:pt x="184235" y="553076"/>
                  </a:cubicBezTo>
                  <a:lnTo>
                    <a:pt x="184893" y="572077"/>
                  </a:lnTo>
                  <a:lnTo>
                    <a:pt x="179509" y="553843"/>
                  </a:lnTo>
                  <a:cubicBezTo>
                    <a:pt x="163821" y="491430"/>
                    <a:pt x="146281" y="404536"/>
                    <a:pt x="130608" y="307956"/>
                  </a:cubicBezTo>
                  <a:cubicBezTo>
                    <a:pt x="114936" y="211375"/>
                    <a:pt x="104098" y="123394"/>
                    <a:pt x="99244" y="59223"/>
                  </a:cubicBezTo>
                  <a:close/>
                  <a:moveTo>
                    <a:pt x="169368" y="0"/>
                  </a:moveTo>
                  <a:lnTo>
                    <a:pt x="177310" y="17275"/>
                  </a:lnTo>
                  <a:cubicBezTo>
                    <a:pt x="201780" y="76795"/>
                    <a:pt x="231590" y="160279"/>
                    <a:pt x="260941" y="253617"/>
                  </a:cubicBezTo>
                  <a:cubicBezTo>
                    <a:pt x="290292" y="346955"/>
                    <a:pt x="313626" y="432474"/>
                    <a:pt x="327625" y="495288"/>
                  </a:cubicBezTo>
                  <a:lnTo>
                    <a:pt x="330999" y="513998"/>
                  </a:lnTo>
                  <a:lnTo>
                    <a:pt x="323057" y="496724"/>
                  </a:lnTo>
                  <a:cubicBezTo>
                    <a:pt x="298587" y="437203"/>
                    <a:pt x="268777" y="353720"/>
                    <a:pt x="239426" y="260382"/>
                  </a:cubicBezTo>
                  <a:cubicBezTo>
                    <a:pt x="210075" y="167044"/>
                    <a:pt x="186741" y="81524"/>
                    <a:pt x="172742" y="18711"/>
                  </a:cubicBez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01D80F9D-EF97-4CCD-9466-3D8CC7531A3D}"/>
              </a:ext>
            </a:extLst>
          </p:cNvPr>
          <p:cNvGrpSpPr/>
          <p:nvPr/>
        </p:nvGrpSpPr>
        <p:grpSpPr>
          <a:xfrm>
            <a:off x="4260849" y="992699"/>
            <a:ext cx="1403351" cy="2436301"/>
            <a:chOff x="2133599" y="1538456"/>
            <a:chExt cx="2133602" cy="3704061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A856A3F4-641B-4E85-8946-2CD1E03D7912}"/>
                </a:ext>
              </a:extLst>
            </p:cNvPr>
            <p:cNvGrpSpPr/>
            <p:nvPr/>
          </p:nvGrpSpPr>
          <p:grpSpPr>
            <a:xfrm>
              <a:off x="2608085" y="4718698"/>
              <a:ext cx="380983" cy="523819"/>
              <a:chOff x="2607525" y="4714874"/>
              <a:chExt cx="380983" cy="648637"/>
            </a:xfrm>
            <a:solidFill>
              <a:schemeClr val="bg1">
                <a:lumMod val="65000"/>
              </a:schemeClr>
            </a:solidFill>
          </p:grpSpPr>
          <p:sp>
            <p:nvSpPr>
              <p:cNvPr id="86" name="台形 85">
                <a:extLst>
                  <a:ext uri="{FF2B5EF4-FFF2-40B4-BE49-F238E27FC236}">
                    <a16:creationId xmlns:a16="http://schemas.microsoft.com/office/drawing/2014/main" id="{578351EC-317A-4891-9A5F-7FABE8514F3B}"/>
                  </a:ext>
                </a:extLst>
              </p:cNvPr>
              <p:cNvSpPr/>
              <p:nvPr/>
            </p:nvSpPr>
            <p:spPr>
              <a:xfrm rot="10800000">
                <a:off x="2728068" y="4714874"/>
                <a:ext cx="129432" cy="40322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1DEED90D-73EC-4E0B-A53B-3BD394B396AF}"/>
                  </a:ext>
                </a:extLst>
              </p:cNvPr>
              <p:cNvSpPr/>
              <p:nvPr/>
            </p:nvSpPr>
            <p:spPr>
              <a:xfrm rot="5400000">
                <a:off x="2745328" y="4940189"/>
                <a:ext cx="101742" cy="265478"/>
              </a:xfrm>
              <a:prstGeom prst="moon">
                <a:avLst>
                  <a:gd name="adj" fmla="val 875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7E263557-6C4F-4FF3-9FB1-87143AE9033F}"/>
                  </a:ext>
                </a:extLst>
              </p:cNvPr>
              <p:cNvGrpSpPr/>
              <p:nvPr/>
            </p:nvGrpSpPr>
            <p:grpSpPr>
              <a:xfrm>
                <a:off x="2607525" y="5054921"/>
                <a:ext cx="380983" cy="308590"/>
                <a:chOff x="2607525" y="4955310"/>
                <a:chExt cx="380983" cy="365021"/>
              </a:xfrm>
              <a:grpFill/>
            </p:grpSpPr>
            <p:sp>
              <p:nvSpPr>
                <p:cNvPr id="89" name="楕円 822">
                  <a:extLst>
                    <a:ext uri="{FF2B5EF4-FFF2-40B4-BE49-F238E27FC236}">
                      <a16:creationId xmlns:a16="http://schemas.microsoft.com/office/drawing/2014/main" id="{5F61B911-30BD-400A-B6B5-5DC73CA2E06B}"/>
                    </a:ext>
                  </a:extLst>
                </p:cNvPr>
                <p:cNvSpPr/>
                <p:nvPr/>
              </p:nvSpPr>
              <p:spPr>
                <a:xfrm rot="900000">
                  <a:off x="2607525" y="4969802"/>
                  <a:ext cx="122144" cy="339723"/>
                </a:xfrm>
                <a:custGeom>
                  <a:avLst/>
                  <a:gdLst>
                    <a:gd name="connsiteX0" fmla="*/ 0 w 304300"/>
                    <a:gd name="connsiteY0" fmla="*/ 107949 h 215898"/>
                    <a:gd name="connsiteX1" fmla="*/ 152150 w 304300"/>
                    <a:gd name="connsiteY1" fmla="*/ 0 h 215898"/>
                    <a:gd name="connsiteX2" fmla="*/ 304300 w 304300"/>
                    <a:gd name="connsiteY2" fmla="*/ 107949 h 215898"/>
                    <a:gd name="connsiteX3" fmla="*/ 152150 w 304300"/>
                    <a:gd name="connsiteY3" fmla="*/ 215898 h 215898"/>
                    <a:gd name="connsiteX4" fmla="*/ 0 w 304300"/>
                    <a:gd name="connsiteY4" fmla="*/ 107949 h 215898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46049 h 473073"/>
                    <a:gd name="connsiteX1" fmla="*/ 152150 w 304300"/>
                    <a:gd name="connsiteY1" fmla="*/ 0 h 473073"/>
                    <a:gd name="connsiteX2" fmla="*/ 304300 w 304300"/>
                    <a:gd name="connsiteY2" fmla="*/ 146049 h 473073"/>
                    <a:gd name="connsiteX3" fmla="*/ 152150 w 304300"/>
                    <a:gd name="connsiteY3" fmla="*/ 473073 h 473073"/>
                    <a:gd name="connsiteX4" fmla="*/ 0 w 304300"/>
                    <a:gd name="connsiteY4" fmla="*/ 146049 h 473073"/>
                    <a:gd name="connsiteX0" fmla="*/ 0 w 304300"/>
                    <a:gd name="connsiteY0" fmla="*/ 146122 h 473146"/>
                    <a:gd name="connsiteX1" fmla="*/ 152150 w 304300"/>
                    <a:gd name="connsiteY1" fmla="*/ 73 h 473146"/>
                    <a:gd name="connsiteX2" fmla="*/ 304300 w 304300"/>
                    <a:gd name="connsiteY2" fmla="*/ 146122 h 473146"/>
                    <a:gd name="connsiteX3" fmla="*/ 152150 w 304300"/>
                    <a:gd name="connsiteY3" fmla="*/ 473146 h 473146"/>
                    <a:gd name="connsiteX4" fmla="*/ 0 w 304300"/>
                    <a:gd name="connsiteY4" fmla="*/ 146122 h 473146"/>
                    <a:gd name="connsiteX0" fmla="*/ 25 w 304325"/>
                    <a:gd name="connsiteY0" fmla="*/ 131190 h 458214"/>
                    <a:gd name="connsiteX1" fmla="*/ 146243 w 304325"/>
                    <a:gd name="connsiteY1" fmla="*/ 88 h 458214"/>
                    <a:gd name="connsiteX2" fmla="*/ 304325 w 304325"/>
                    <a:gd name="connsiteY2" fmla="*/ 131190 h 458214"/>
                    <a:gd name="connsiteX3" fmla="*/ 152175 w 304325"/>
                    <a:gd name="connsiteY3" fmla="*/ 458214 h 458214"/>
                    <a:gd name="connsiteX4" fmla="*/ 25 w 304325"/>
                    <a:gd name="connsiteY4" fmla="*/ 131190 h 458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325" h="458214">
                      <a:moveTo>
                        <a:pt x="25" y="131190"/>
                      </a:moveTo>
                      <a:cubicBezTo>
                        <a:pt x="-964" y="54836"/>
                        <a:pt x="26617" y="3077"/>
                        <a:pt x="146243" y="88"/>
                      </a:cubicBezTo>
                      <a:cubicBezTo>
                        <a:pt x="265869" y="-2901"/>
                        <a:pt x="304325" y="71571"/>
                        <a:pt x="304325" y="131190"/>
                      </a:cubicBezTo>
                      <a:cubicBezTo>
                        <a:pt x="304325" y="190809"/>
                        <a:pt x="217155" y="366139"/>
                        <a:pt x="152175" y="458214"/>
                      </a:cubicBezTo>
                      <a:cubicBezTo>
                        <a:pt x="80845" y="362964"/>
                        <a:pt x="1014" y="207544"/>
                        <a:pt x="25" y="13119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楕円 822">
                  <a:extLst>
                    <a:ext uri="{FF2B5EF4-FFF2-40B4-BE49-F238E27FC236}">
                      <a16:creationId xmlns:a16="http://schemas.microsoft.com/office/drawing/2014/main" id="{667E52DA-2712-413E-9842-C6580181B53F}"/>
                    </a:ext>
                  </a:extLst>
                </p:cNvPr>
                <p:cNvSpPr/>
                <p:nvPr/>
              </p:nvSpPr>
              <p:spPr>
                <a:xfrm rot="20700000" flipH="1">
                  <a:off x="2866364" y="4969802"/>
                  <a:ext cx="122144" cy="339723"/>
                </a:xfrm>
                <a:custGeom>
                  <a:avLst/>
                  <a:gdLst>
                    <a:gd name="connsiteX0" fmla="*/ 0 w 304300"/>
                    <a:gd name="connsiteY0" fmla="*/ 107949 h 215898"/>
                    <a:gd name="connsiteX1" fmla="*/ 152150 w 304300"/>
                    <a:gd name="connsiteY1" fmla="*/ 0 h 215898"/>
                    <a:gd name="connsiteX2" fmla="*/ 304300 w 304300"/>
                    <a:gd name="connsiteY2" fmla="*/ 107949 h 215898"/>
                    <a:gd name="connsiteX3" fmla="*/ 152150 w 304300"/>
                    <a:gd name="connsiteY3" fmla="*/ 215898 h 215898"/>
                    <a:gd name="connsiteX4" fmla="*/ 0 w 304300"/>
                    <a:gd name="connsiteY4" fmla="*/ 107949 h 215898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46049 h 473073"/>
                    <a:gd name="connsiteX1" fmla="*/ 152150 w 304300"/>
                    <a:gd name="connsiteY1" fmla="*/ 0 h 473073"/>
                    <a:gd name="connsiteX2" fmla="*/ 304300 w 304300"/>
                    <a:gd name="connsiteY2" fmla="*/ 146049 h 473073"/>
                    <a:gd name="connsiteX3" fmla="*/ 152150 w 304300"/>
                    <a:gd name="connsiteY3" fmla="*/ 473073 h 473073"/>
                    <a:gd name="connsiteX4" fmla="*/ 0 w 304300"/>
                    <a:gd name="connsiteY4" fmla="*/ 146049 h 473073"/>
                    <a:gd name="connsiteX0" fmla="*/ 0 w 304300"/>
                    <a:gd name="connsiteY0" fmla="*/ 146122 h 473146"/>
                    <a:gd name="connsiteX1" fmla="*/ 152150 w 304300"/>
                    <a:gd name="connsiteY1" fmla="*/ 73 h 473146"/>
                    <a:gd name="connsiteX2" fmla="*/ 304300 w 304300"/>
                    <a:gd name="connsiteY2" fmla="*/ 146122 h 473146"/>
                    <a:gd name="connsiteX3" fmla="*/ 152150 w 304300"/>
                    <a:gd name="connsiteY3" fmla="*/ 473146 h 473146"/>
                    <a:gd name="connsiteX4" fmla="*/ 0 w 304300"/>
                    <a:gd name="connsiteY4" fmla="*/ 146122 h 473146"/>
                    <a:gd name="connsiteX0" fmla="*/ 25 w 304325"/>
                    <a:gd name="connsiteY0" fmla="*/ 131190 h 458214"/>
                    <a:gd name="connsiteX1" fmla="*/ 146243 w 304325"/>
                    <a:gd name="connsiteY1" fmla="*/ 88 h 458214"/>
                    <a:gd name="connsiteX2" fmla="*/ 304325 w 304325"/>
                    <a:gd name="connsiteY2" fmla="*/ 131190 h 458214"/>
                    <a:gd name="connsiteX3" fmla="*/ 152175 w 304325"/>
                    <a:gd name="connsiteY3" fmla="*/ 458214 h 458214"/>
                    <a:gd name="connsiteX4" fmla="*/ 25 w 304325"/>
                    <a:gd name="connsiteY4" fmla="*/ 131190 h 458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325" h="458214">
                      <a:moveTo>
                        <a:pt x="25" y="131190"/>
                      </a:moveTo>
                      <a:cubicBezTo>
                        <a:pt x="-964" y="54836"/>
                        <a:pt x="26617" y="3077"/>
                        <a:pt x="146243" y="88"/>
                      </a:cubicBezTo>
                      <a:cubicBezTo>
                        <a:pt x="265869" y="-2901"/>
                        <a:pt x="304325" y="71571"/>
                        <a:pt x="304325" y="131190"/>
                      </a:cubicBezTo>
                      <a:cubicBezTo>
                        <a:pt x="304325" y="190809"/>
                        <a:pt x="217155" y="366139"/>
                        <a:pt x="152175" y="458214"/>
                      </a:cubicBezTo>
                      <a:cubicBezTo>
                        <a:pt x="80845" y="362964"/>
                        <a:pt x="1014" y="207544"/>
                        <a:pt x="25" y="13119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822">
                  <a:extLst>
                    <a:ext uri="{FF2B5EF4-FFF2-40B4-BE49-F238E27FC236}">
                      <a16:creationId xmlns:a16="http://schemas.microsoft.com/office/drawing/2014/main" id="{EEC7BB4A-FE04-46E0-A801-584F11255D3F}"/>
                    </a:ext>
                  </a:extLst>
                </p:cNvPr>
                <p:cNvSpPr/>
                <p:nvPr/>
              </p:nvSpPr>
              <p:spPr>
                <a:xfrm>
                  <a:off x="2738531" y="4955310"/>
                  <a:ext cx="122144" cy="365021"/>
                </a:xfrm>
                <a:custGeom>
                  <a:avLst/>
                  <a:gdLst>
                    <a:gd name="connsiteX0" fmla="*/ 0 w 304300"/>
                    <a:gd name="connsiteY0" fmla="*/ 107949 h 215898"/>
                    <a:gd name="connsiteX1" fmla="*/ 152150 w 304300"/>
                    <a:gd name="connsiteY1" fmla="*/ 0 h 215898"/>
                    <a:gd name="connsiteX2" fmla="*/ 304300 w 304300"/>
                    <a:gd name="connsiteY2" fmla="*/ 107949 h 215898"/>
                    <a:gd name="connsiteX3" fmla="*/ 152150 w 304300"/>
                    <a:gd name="connsiteY3" fmla="*/ 215898 h 215898"/>
                    <a:gd name="connsiteX4" fmla="*/ 0 w 304300"/>
                    <a:gd name="connsiteY4" fmla="*/ 107949 h 215898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46049 h 473073"/>
                    <a:gd name="connsiteX1" fmla="*/ 152150 w 304300"/>
                    <a:gd name="connsiteY1" fmla="*/ 0 h 473073"/>
                    <a:gd name="connsiteX2" fmla="*/ 304300 w 304300"/>
                    <a:gd name="connsiteY2" fmla="*/ 146049 h 473073"/>
                    <a:gd name="connsiteX3" fmla="*/ 152150 w 304300"/>
                    <a:gd name="connsiteY3" fmla="*/ 473073 h 473073"/>
                    <a:gd name="connsiteX4" fmla="*/ 0 w 304300"/>
                    <a:gd name="connsiteY4" fmla="*/ 146049 h 473073"/>
                    <a:gd name="connsiteX0" fmla="*/ 0 w 304300"/>
                    <a:gd name="connsiteY0" fmla="*/ 146122 h 473146"/>
                    <a:gd name="connsiteX1" fmla="*/ 152150 w 304300"/>
                    <a:gd name="connsiteY1" fmla="*/ 73 h 473146"/>
                    <a:gd name="connsiteX2" fmla="*/ 304300 w 304300"/>
                    <a:gd name="connsiteY2" fmla="*/ 146122 h 473146"/>
                    <a:gd name="connsiteX3" fmla="*/ 152150 w 304300"/>
                    <a:gd name="connsiteY3" fmla="*/ 473146 h 473146"/>
                    <a:gd name="connsiteX4" fmla="*/ 0 w 304300"/>
                    <a:gd name="connsiteY4" fmla="*/ 146122 h 473146"/>
                    <a:gd name="connsiteX0" fmla="*/ 25 w 304325"/>
                    <a:gd name="connsiteY0" fmla="*/ 131190 h 458214"/>
                    <a:gd name="connsiteX1" fmla="*/ 146243 w 304325"/>
                    <a:gd name="connsiteY1" fmla="*/ 88 h 458214"/>
                    <a:gd name="connsiteX2" fmla="*/ 304325 w 304325"/>
                    <a:gd name="connsiteY2" fmla="*/ 131190 h 458214"/>
                    <a:gd name="connsiteX3" fmla="*/ 152175 w 304325"/>
                    <a:gd name="connsiteY3" fmla="*/ 458214 h 458214"/>
                    <a:gd name="connsiteX4" fmla="*/ 25 w 304325"/>
                    <a:gd name="connsiteY4" fmla="*/ 131190 h 458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325" h="458214">
                      <a:moveTo>
                        <a:pt x="25" y="131190"/>
                      </a:moveTo>
                      <a:cubicBezTo>
                        <a:pt x="-964" y="54836"/>
                        <a:pt x="26617" y="3077"/>
                        <a:pt x="146243" y="88"/>
                      </a:cubicBezTo>
                      <a:cubicBezTo>
                        <a:pt x="265869" y="-2901"/>
                        <a:pt x="304325" y="71571"/>
                        <a:pt x="304325" y="131190"/>
                      </a:cubicBezTo>
                      <a:cubicBezTo>
                        <a:pt x="304325" y="190809"/>
                        <a:pt x="217155" y="366139"/>
                        <a:pt x="152175" y="458214"/>
                      </a:cubicBezTo>
                      <a:cubicBezTo>
                        <a:pt x="80845" y="362964"/>
                        <a:pt x="1014" y="207544"/>
                        <a:pt x="25" y="13119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FAAC1610-95D0-43C0-8A42-5DA973CAE4E2}"/>
                </a:ext>
              </a:extLst>
            </p:cNvPr>
            <p:cNvGrpSpPr/>
            <p:nvPr/>
          </p:nvGrpSpPr>
          <p:grpSpPr>
            <a:xfrm>
              <a:off x="3367533" y="4718698"/>
              <a:ext cx="380983" cy="523819"/>
              <a:chOff x="2607525" y="4714874"/>
              <a:chExt cx="380983" cy="648637"/>
            </a:xfrm>
            <a:solidFill>
              <a:schemeClr val="bg1">
                <a:lumMod val="65000"/>
              </a:schemeClr>
            </a:solidFill>
          </p:grpSpPr>
          <p:sp>
            <p:nvSpPr>
              <p:cNvPr id="80" name="台形 79">
                <a:extLst>
                  <a:ext uri="{FF2B5EF4-FFF2-40B4-BE49-F238E27FC236}">
                    <a16:creationId xmlns:a16="http://schemas.microsoft.com/office/drawing/2014/main" id="{4C7F5789-253F-4092-BE60-7D278F368056}"/>
                  </a:ext>
                </a:extLst>
              </p:cNvPr>
              <p:cNvSpPr/>
              <p:nvPr/>
            </p:nvSpPr>
            <p:spPr>
              <a:xfrm rot="10800000">
                <a:off x="2728068" y="4714874"/>
                <a:ext cx="129432" cy="403225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8B1FE470-B125-46D2-8391-2C057C78237C}"/>
                  </a:ext>
                </a:extLst>
              </p:cNvPr>
              <p:cNvSpPr/>
              <p:nvPr/>
            </p:nvSpPr>
            <p:spPr>
              <a:xfrm rot="5400000">
                <a:off x="2745328" y="4940189"/>
                <a:ext cx="101742" cy="265478"/>
              </a:xfrm>
              <a:prstGeom prst="moon">
                <a:avLst>
                  <a:gd name="adj" fmla="val 875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CFD37B90-CE17-47E8-B5D1-05CC2F0D78C2}"/>
                  </a:ext>
                </a:extLst>
              </p:cNvPr>
              <p:cNvGrpSpPr/>
              <p:nvPr/>
            </p:nvGrpSpPr>
            <p:grpSpPr>
              <a:xfrm>
                <a:off x="2607525" y="5054921"/>
                <a:ext cx="380983" cy="308590"/>
                <a:chOff x="2607525" y="4955310"/>
                <a:chExt cx="380983" cy="365021"/>
              </a:xfrm>
              <a:grpFill/>
            </p:grpSpPr>
            <p:sp>
              <p:nvSpPr>
                <p:cNvPr id="83" name="楕円 822">
                  <a:extLst>
                    <a:ext uri="{FF2B5EF4-FFF2-40B4-BE49-F238E27FC236}">
                      <a16:creationId xmlns:a16="http://schemas.microsoft.com/office/drawing/2014/main" id="{686ACE4F-B015-4189-99AB-A5753D002BC0}"/>
                    </a:ext>
                  </a:extLst>
                </p:cNvPr>
                <p:cNvSpPr/>
                <p:nvPr/>
              </p:nvSpPr>
              <p:spPr>
                <a:xfrm rot="900000">
                  <a:off x="2607525" y="4969802"/>
                  <a:ext cx="122144" cy="339723"/>
                </a:xfrm>
                <a:custGeom>
                  <a:avLst/>
                  <a:gdLst>
                    <a:gd name="connsiteX0" fmla="*/ 0 w 304300"/>
                    <a:gd name="connsiteY0" fmla="*/ 107949 h 215898"/>
                    <a:gd name="connsiteX1" fmla="*/ 152150 w 304300"/>
                    <a:gd name="connsiteY1" fmla="*/ 0 h 215898"/>
                    <a:gd name="connsiteX2" fmla="*/ 304300 w 304300"/>
                    <a:gd name="connsiteY2" fmla="*/ 107949 h 215898"/>
                    <a:gd name="connsiteX3" fmla="*/ 152150 w 304300"/>
                    <a:gd name="connsiteY3" fmla="*/ 215898 h 215898"/>
                    <a:gd name="connsiteX4" fmla="*/ 0 w 304300"/>
                    <a:gd name="connsiteY4" fmla="*/ 107949 h 215898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46049 h 473073"/>
                    <a:gd name="connsiteX1" fmla="*/ 152150 w 304300"/>
                    <a:gd name="connsiteY1" fmla="*/ 0 h 473073"/>
                    <a:gd name="connsiteX2" fmla="*/ 304300 w 304300"/>
                    <a:gd name="connsiteY2" fmla="*/ 146049 h 473073"/>
                    <a:gd name="connsiteX3" fmla="*/ 152150 w 304300"/>
                    <a:gd name="connsiteY3" fmla="*/ 473073 h 473073"/>
                    <a:gd name="connsiteX4" fmla="*/ 0 w 304300"/>
                    <a:gd name="connsiteY4" fmla="*/ 146049 h 473073"/>
                    <a:gd name="connsiteX0" fmla="*/ 0 w 304300"/>
                    <a:gd name="connsiteY0" fmla="*/ 146122 h 473146"/>
                    <a:gd name="connsiteX1" fmla="*/ 152150 w 304300"/>
                    <a:gd name="connsiteY1" fmla="*/ 73 h 473146"/>
                    <a:gd name="connsiteX2" fmla="*/ 304300 w 304300"/>
                    <a:gd name="connsiteY2" fmla="*/ 146122 h 473146"/>
                    <a:gd name="connsiteX3" fmla="*/ 152150 w 304300"/>
                    <a:gd name="connsiteY3" fmla="*/ 473146 h 473146"/>
                    <a:gd name="connsiteX4" fmla="*/ 0 w 304300"/>
                    <a:gd name="connsiteY4" fmla="*/ 146122 h 473146"/>
                    <a:gd name="connsiteX0" fmla="*/ 25 w 304325"/>
                    <a:gd name="connsiteY0" fmla="*/ 131190 h 458214"/>
                    <a:gd name="connsiteX1" fmla="*/ 146243 w 304325"/>
                    <a:gd name="connsiteY1" fmla="*/ 88 h 458214"/>
                    <a:gd name="connsiteX2" fmla="*/ 304325 w 304325"/>
                    <a:gd name="connsiteY2" fmla="*/ 131190 h 458214"/>
                    <a:gd name="connsiteX3" fmla="*/ 152175 w 304325"/>
                    <a:gd name="connsiteY3" fmla="*/ 458214 h 458214"/>
                    <a:gd name="connsiteX4" fmla="*/ 25 w 304325"/>
                    <a:gd name="connsiteY4" fmla="*/ 131190 h 458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325" h="458214">
                      <a:moveTo>
                        <a:pt x="25" y="131190"/>
                      </a:moveTo>
                      <a:cubicBezTo>
                        <a:pt x="-964" y="54836"/>
                        <a:pt x="26617" y="3077"/>
                        <a:pt x="146243" y="88"/>
                      </a:cubicBezTo>
                      <a:cubicBezTo>
                        <a:pt x="265869" y="-2901"/>
                        <a:pt x="304325" y="71571"/>
                        <a:pt x="304325" y="131190"/>
                      </a:cubicBezTo>
                      <a:cubicBezTo>
                        <a:pt x="304325" y="190809"/>
                        <a:pt x="217155" y="366139"/>
                        <a:pt x="152175" y="458214"/>
                      </a:cubicBezTo>
                      <a:cubicBezTo>
                        <a:pt x="80845" y="362964"/>
                        <a:pt x="1014" y="207544"/>
                        <a:pt x="25" y="13119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楕円 822">
                  <a:extLst>
                    <a:ext uri="{FF2B5EF4-FFF2-40B4-BE49-F238E27FC236}">
                      <a16:creationId xmlns:a16="http://schemas.microsoft.com/office/drawing/2014/main" id="{2F62868F-A2AD-42EF-9730-9617C1125846}"/>
                    </a:ext>
                  </a:extLst>
                </p:cNvPr>
                <p:cNvSpPr/>
                <p:nvPr/>
              </p:nvSpPr>
              <p:spPr>
                <a:xfrm rot="20700000" flipH="1">
                  <a:off x="2866364" y="4969802"/>
                  <a:ext cx="122144" cy="339723"/>
                </a:xfrm>
                <a:custGeom>
                  <a:avLst/>
                  <a:gdLst>
                    <a:gd name="connsiteX0" fmla="*/ 0 w 304300"/>
                    <a:gd name="connsiteY0" fmla="*/ 107949 h 215898"/>
                    <a:gd name="connsiteX1" fmla="*/ 152150 w 304300"/>
                    <a:gd name="connsiteY1" fmla="*/ 0 h 215898"/>
                    <a:gd name="connsiteX2" fmla="*/ 304300 w 304300"/>
                    <a:gd name="connsiteY2" fmla="*/ 107949 h 215898"/>
                    <a:gd name="connsiteX3" fmla="*/ 152150 w 304300"/>
                    <a:gd name="connsiteY3" fmla="*/ 215898 h 215898"/>
                    <a:gd name="connsiteX4" fmla="*/ 0 w 304300"/>
                    <a:gd name="connsiteY4" fmla="*/ 107949 h 215898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46049 h 473073"/>
                    <a:gd name="connsiteX1" fmla="*/ 152150 w 304300"/>
                    <a:gd name="connsiteY1" fmla="*/ 0 h 473073"/>
                    <a:gd name="connsiteX2" fmla="*/ 304300 w 304300"/>
                    <a:gd name="connsiteY2" fmla="*/ 146049 h 473073"/>
                    <a:gd name="connsiteX3" fmla="*/ 152150 w 304300"/>
                    <a:gd name="connsiteY3" fmla="*/ 473073 h 473073"/>
                    <a:gd name="connsiteX4" fmla="*/ 0 w 304300"/>
                    <a:gd name="connsiteY4" fmla="*/ 146049 h 473073"/>
                    <a:gd name="connsiteX0" fmla="*/ 0 w 304300"/>
                    <a:gd name="connsiteY0" fmla="*/ 146122 h 473146"/>
                    <a:gd name="connsiteX1" fmla="*/ 152150 w 304300"/>
                    <a:gd name="connsiteY1" fmla="*/ 73 h 473146"/>
                    <a:gd name="connsiteX2" fmla="*/ 304300 w 304300"/>
                    <a:gd name="connsiteY2" fmla="*/ 146122 h 473146"/>
                    <a:gd name="connsiteX3" fmla="*/ 152150 w 304300"/>
                    <a:gd name="connsiteY3" fmla="*/ 473146 h 473146"/>
                    <a:gd name="connsiteX4" fmla="*/ 0 w 304300"/>
                    <a:gd name="connsiteY4" fmla="*/ 146122 h 473146"/>
                    <a:gd name="connsiteX0" fmla="*/ 25 w 304325"/>
                    <a:gd name="connsiteY0" fmla="*/ 131190 h 458214"/>
                    <a:gd name="connsiteX1" fmla="*/ 146243 w 304325"/>
                    <a:gd name="connsiteY1" fmla="*/ 88 h 458214"/>
                    <a:gd name="connsiteX2" fmla="*/ 304325 w 304325"/>
                    <a:gd name="connsiteY2" fmla="*/ 131190 h 458214"/>
                    <a:gd name="connsiteX3" fmla="*/ 152175 w 304325"/>
                    <a:gd name="connsiteY3" fmla="*/ 458214 h 458214"/>
                    <a:gd name="connsiteX4" fmla="*/ 25 w 304325"/>
                    <a:gd name="connsiteY4" fmla="*/ 131190 h 458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325" h="458214">
                      <a:moveTo>
                        <a:pt x="25" y="131190"/>
                      </a:moveTo>
                      <a:cubicBezTo>
                        <a:pt x="-964" y="54836"/>
                        <a:pt x="26617" y="3077"/>
                        <a:pt x="146243" y="88"/>
                      </a:cubicBezTo>
                      <a:cubicBezTo>
                        <a:pt x="265869" y="-2901"/>
                        <a:pt x="304325" y="71571"/>
                        <a:pt x="304325" y="131190"/>
                      </a:cubicBezTo>
                      <a:cubicBezTo>
                        <a:pt x="304325" y="190809"/>
                        <a:pt x="217155" y="366139"/>
                        <a:pt x="152175" y="458214"/>
                      </a:cubicBezTo>
                      <a:cubicBezTo>
                        <a:pt x="80845" y="362964"/>
                        <a:pt x="1014" y="207544"/>
                        <a:pt x="25" y="13119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楕円 822">
                  <a:extLst>
                    <a:ext uri="{FF2B5EF4-FFF2-40B4-BE49-F238E27FC236}">
                      <a16:creationId xmlns:a16="http://schemas.microsoft.com/office/drawing/2014/main" id="{5EA6C0BB-546D-4D83-A0FC-7A535676EDF7}"/>
                    </a:ext>
                  </a:extLst>
                </p:cNvPr>
                <p:cNvSpPr/>
                <p:nvPr/>
              </p:nvSpPr>
              <p:spPr>
                <a:xfrm>
                  <a:off x="2738531" y="4955310"/>
                  <a:ext cx="122144" cy="365021"/>
                </a:xfrm>
                <a:custGeom>
                  <a:avLst/>
                  <a:gdLst>
                    <a:gd name="connsiteX0" fmla="*/ 0 w 304300"/>
                    <a:gd name="connsiteY0" fmla="*/ 107949 h 215898"/>
                    <a:gd name="connsiteX1" fmla="*/ 152150 w 304300"/>
                    <a:gd name="connsiteY1" fmla="*/ 0 h 215898"/>
                    <a:gd name="connsiteX2" fmla="*/ 304300 w 304300"/>
                    <a:gd name="connsiteY2" fmla="*/ 107949 h 215898"/>
                    <a:gd name="connsiteX3" fmla="*/ 152150 w 304300"/>
                    <a:gd name="connsiteY3" fmla="*/ 215898 h 215898"/>
                    <a:gd name="connsiteX4" fmla="*/ 0 w 304300"/>
                    <a:gd name="connsiteY4" fmla="*/ 107949 h 215898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46049 h 473073"/>
                    <a:gd name="connsiteX1" fmla="*/ 152150 w 304300"/>
                    <a:gd name="connsiteY1" fmla="*/ 0 h 473073"/>
                    <a:gd name="connsiteX2" fmla="*/ 304300 w 304300"/>
                    <a:gd name="connsiteY2" fmla="*/ 146049 h 473073"/>
                    <a:gd name="connsiteX3" fmla="*/ 152150 w 304300"/>
                    <a:gd name="connsiteY3" fmla="*/ 473073 h 473073"/>
                    <a:gd name="connsiteX4" fmla="*/ 0 w 304300"/>
                    <a:gd name="connsiteY4" fmla="*/ 146049 h 473073"/>
                    <a:gd name="connsiteX0" fmla="*/ 0 w 304300"/>
                    <a:gd name="connsiteY0" fmla="*/ 146122 h 473146"/>
                    <a:gd name="connsiteX1" fmla="*/ 152150 w 304300"/>
                    <a:gd name="connsiteY1" fmla="*/ 73 h 473146"/>
                    <a:gd name="connsiteX2" fmla="*/ 304300 w 304300"/>
                    <a:gd name="connsiteY2" fmla="*/ 146122 h 473146"/>
                    <a:gd name="connsiteX3" fmla="*/ 152150 w 304300"/>
                    <a:gd name="connsiteY3" fmla="*/ 473146 h 473146"/>
                    <a:gd name="connsiteX4" fmla="*/ 0 w 304300"/>
                    <a:gd name="connsiteY4" fmla="*/ 146122 h 473146"/>
                    <a:gd name="connsiteX0" fmla="*/ 25 w 304325"/>
                    <a:gd name="connsiteY0" fmla="*/ 131190 h 458214"/>
                    <a:gd name="connsiteX1" fmla="*/ 146243 w 304325"/>
                    <a:gd name="connsiteY1" fmla="*/ 88 h 458214"/>
                    <a:gd name="connsiteX2" fmla="*/ 304325 w 304325"/>
                    <a:gd name="connsiteY2" fmla="*/ 131190 h 458214"/>
                    <a:gd name="connsiteX3" fmla="*/ 152175 w 304325"/>
                    <a:gd name="connsiteY3" fmla="*/ 458214 h 458214"/>
                    <a:gd name="connsiteX4" fmla="*/ 25 w 304325"/>
                    <a:gd name="connsiteY4" fmla="*/ 131190 h 458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325" h="458214">
                      <a:moveTo>
                        <a:pt x="25" y="131190"/>
                      </a:moveTo>
                      <a:cubicBezTo>
                        <a:pt x="-964" y="54836"/>
                        <a:pt x="26617" y="3077"/>
                        <a:pt x="146243" y="88"/>
                      </a:cubicBezTo>
                      <a:cubicBezTo>
                        <a:pt x="265869" y="-2901"/>
                        <a:pt x="304325" y="71571"/>
                        <a:pt x="304325" y="131190"/>
                      </a:cubicBezTo>
                      <a:cubicBezTo>
                        <a:pt x="304325" y="190809"/>
                        <a:pt x="217155" y="366139"/>
                        <a:pt x="152175" y="458214"/>
                      </a:cubicBezTo>
                      <a:cubicBezTo>
                        <a:pt x="80845" y="362964"/>
                        <a:pt x="1014" y="207544"/>
                        <a:pt x="25" y="13119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8" name="楕円 771">
              <a:extLst>
                <a:ext uri="{FF2B5EF4-FFF2-40B4-BE49-F238E27FC236}">
                  <a16:creationId xmlns:a16="http://schemas.microsoft.com/office/drawing/2014/main" id="{B3F53021-CAA9-4277-BC56-5A152DAD282C}"/>
                </a:ext>
              </a:extLst>
            </p:cNvPr>
            <p:cNvSpPr/>
            <p:nvPr/>
          </p:nvSpPr>
          <p:spPr>
            <a:xfrm>
              <a:off x="2133599" y="2787649"/>
              <a:ext cx="2133602" cy="1981201"/>
            </a:xfrm>
            <a:custGeom>
              <a:avLst/>
              <a:gdLst>
                <a:gd name="connsiteX0" fmla="*/ 0 w 1666875"/>
                <a:gd name="connsiteY0" fmla="*/ 1133475 h 2266950"/>
                <a:gd name="connsiteX1" fmla="*/ 833438 w 1666875"/>
                <a:gd name="connsiteY1" fmla="*/ 0 h 2266950"/>
                <a:gd name="connsiteX2" fmla="*/ 1666876 w 1666875"/>
                <a:gd name="connsiteY2" fmla="*/ 1133475 h 2266950"/>
                <a:gd name="connsiteX3" fmla="*/ 833438 w 1666875"/>
                <a:gd name="connsiteY3" fmla="*/ 2266950 h 2266950"/>
                <a:gd name="connsiteX4" fmla="*/ 0 w 1666875"/>
                <a:gd name="connsiteY4" fmla="*/ 1133475 h 2266950"/>
                <a:gd name="connsiteX0" fmla="*/ 0 w 1666876"/>
                <a:gd name="connsiteY0" fmla="*/ 1133475 h 2266950"/>
                <a:gd name="connsiteX1" fmla="*/ 833438 w 1666876"/>
                <a:gd name="connsiteY1" fmla="*/ 0 h 2266950"/>
                <a:gd name="connsiteX2" fmla="*/ 1666876 w 1666876"/>
                <a:gd name="connsiteY2" fmla="*/ 1133475 h 2266950"/>
                <a:gd name="connsiteX3" fmla="*/ 833438 w 1666876"/>
                <a:gd name="connsiteY3" fmla="*/ 2266950 h 2266950"/>
                <a:gd name="connsiteX4" fmla="*/ 0 w 1666876"/>
                <a:gd name="connsiteY4" fmla="*/ 1133475 h 2266950"/>
                <a:gd name="connsiteX0" fmla="*/ 0 w 1666876"/>
                <a:gd name="connsiteY0" fmla="*/ 1133475 h 2266950"/>
                <a:gd name="connsiteX1" fmla="*/ 833438 w 1666876"/>
                <a:gd name="connsiteY1" fmla="*/ 0 h 2266950"/>
                <a:gd name="connsiteX2" fmla="*/ 1666876 w 1666876"/>
                <a:gd name="connsiteY2" fmla="*/ 1133475 h 2266950"/>
                <a:gd name="connsiteX3" fmla="*/ 833438 w 1666876"/>
                <a:gd name="connsiteY3" fmla="*/ 2266950 h 2266950"/>
                <a:gd name="connsiteX4" fmla="*/ 0 w 1666876"/>
                <a:gd name="connsiteY4" fmla="*/ 1133475 h 2266950"/>
                <a:gd name="connsiteX0" fmla="*/ 0 w 1666876"/>
                <a:gd name="connsiteY0" fmla="*/ 1133475 h 2266950"/>
                <a:gd name="connsiteX1" fmla="*/ 833438 w 1666876"/>
                <a:gd name="connsiteY1" fmla="*/ 0 h 2266950"/>
                <a:gd name="connsiteX2" fmla="*/ 1666876 w 1666876"/>
                <a:gd name="connsiteY2" fmla="*/ 1133475 h 2266950"/>
                <a:gd name="connsiteX3" fmla="*/ 833438 w 1666876"/>
                <a:gd name="connsiteY3" fmla="*/ 2266950 h 2266950"/>
                <a:gd name="connsiteX4" fmla="*/ 0 w 1666876"/>
                <a:gd name="connsiteY4" fmla="*/ 1133475 h 2266950"/>
                <a:gd name="connsiteX0" fmla="*/ 0 w 1666876"/>
                <a:gd name="connsiteY0" fmla="*/ 847725 h 1981200"/>
                <a:gd name="connsiteX1" fmla="*/ 842963 w 1666876"/>
                <a:gd name="connsiteY1" fmla="*/ 0 h 1981200"/>
                <a:gd name="connsiteX2" fmla="*/ 1666876 w 1666876"/>
                <a:gd name="connsiteY2" fmla="*/ 847725 h 1981200"/>
                <a:gd name="connsiteX3" fmla="*/ 833438 w 1666876"/>
                <a:gd name="connsiteY3" fmla="*/ 1981200 h 1981200"/>
                <a:gd name="connsiteX4" fmla="*/ 0 w 1666876"/>
                <a:gd name="connsiteY4" fmla="*/ 847725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6876" h="1981200">
                  <a:moveTo>
                    <a:pt x="0" y="847725"/>
                  </a:moveTo>
                  <a:cubicBezTo>
                    <a:pt x="0" y="221724"/>
                    <a:pt x="382668" y="0"/>
                    <a:pt x="842963" y="0"/>
                  </a:cubicBezTo>
                  <a:cubicBezTo>
                    <a:pt x="1303258" y="0"/>
                    <a:pt x="1666876" y="221724"/>
                    <a:pt x="1666876" y="847725"/>
                  </a:cubicBezTo>
                  <a:cubicBezTo>
                    <a:pt x="1666876" y="1473726"/>
                    <a:pt x="1293733" y="1981200"/>
                    <a:pt x="833438" y="1981200"/>
                  </a:cubicBezTo>
                  <a:cubicBezTo>
                    <a:pt x="373143" y="1981200"/>
                    <a:pt x="0" y="1473726"/>
                    <a:pt x="0" y="847725"/>
                  </a:cubicBezTo>
                  <a:close/>
                </a:path>
              </a:pathLst>
            </a:custGeom>
            <a:gradFill>
              <a:gsLst>
                <a:gs pos="0">
                  <a:srgbClr val="800000"/>
                </a:gs>
                <a:gs pos="30000">
                  <a:srgbClr val="CC6600"/>
                </a:gs>
                <a:gs pos="80000">
                  <a:schemeClr val="accent4">
                    <a:lumMod val="40000"/>
                    <a:lumOff val="60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4A61FB71-D494-4799-B176-759EF150FE5A}"/>
                </a:ext>
              </a:extLst>
            </p:cNvPr>
            <p:cNvSpPr/>
            <p:nvPr/>
          </p:nvSpPr>
          <p:spPr>
            <a:xfrm>
              <a:off x="2349499" y="2660651"/>
              <a:ext cx="1701802" cy="2155824"/>
            </a:xfrm>
            <a:custGeom>
              <a:avLst/>
              <a:gdLst>
                <a:gd name="connsiteX0" fmla="*/ 860626 w 1701802"/>
                <a:gd name="connsiteY0" fmla="*/ 0 h 2155824"/>
                <a:gd name="connsiteX1" fmla="*/ 1701802 w 1701802"/>
                <a:gd name="connsiteY1" fmla="*/ 922444 h 2155824"/>
                <a:gd name="connsiteX2" fmla="*/ 1452579 w 1701802"/>
                <a:gd name="connsiteY2" fmla="*/ 1794576 h 2155824"/>
                <a:gd name="connsiteX3" fmla="*/ 1353363 w 1701802"/>
                <a:gd name="connsiteY3" fmla="*/ 1913233 h 2155824"/>
                <a:gd name="connsiteX4" fmla="*/ 1355168 w 1701802"/>
                <a:gd name="connsiteY4" fmla="*/ 1923309 h 2155824"/>
                <a:gd name="connsiteX5" fmla="*/ 1229664 w 1701802"/>
                <a:gd name="connsiteY5" fmla="*/ 2133254 h 2155824"/>
                <a:gd name="connsiteX6" fmla="*/ 1091094 w 1701802"/>
                <a:gd name="connsiteY6" fmla="*/ 2105707 h 2155824"/>
                <a:gd name="connsiteX7" fmla="*/ 1090700 w 1701802"/>
                <a:gd name="connsiteY7" fmla="*/ 2105306 h 2155824"/>
                <a:gd name="connsiteX8" fmla="*/ 1022387 w 1701802"/>
                <a:gd name="connsiteY8" fmla="*/ 2130766 h 2155824"/>
                <a:gd name="connsiteX9" fmla="*/ 850901 w 1701802"/>
                <a:gd name="connsiteY9" fmla="*/ 2155824 h 2155824"/>
                <a:gd name="connsiteX10" fmla="*/ 597869 w 1701802"/>
                <a:gd name="connsiteY10" fmla="*/ 2100374 h 2155824"/>
                <a:gd name="connsiteX11" fmla="*/ 562899 w 1701802"/>
                <a:gd name="connsiteY11" fmla="*/ 2081822 h 2155824"/>
                <a:gd name="connsiteX12" fmla="*/ 539402 w 1701802"/>
                <a:gd name="connsiteY12" fmla="*/ 2105707 h 2155824"/>
                <a:gd name="connsiteX13" fmla="*/ 400833 w 1701802"/>
                <a:gd name="connsiteY13" fmla="*/ 2133254 h 2155824"/>
                <a:gd name="connsiteX14" fmla="*/ 282937 w 1701802"/>
                <a:gd name="connsiteY14" fmla="*/ 1880846 h 2155824"/>
                <a:gd name="connsiteX15" fmla="*/ 297062 w 1701802"/>
                <a:gd name="connsiteY15" fmla="*/ 1851788 h 2155824"/>
                <a:gd name="connsiteX16" fmla="*/ 249223 w 1701802"/>
                <a:gd name="connsiteY16" fmla="*/ 1794576 h 2155824"/>
                <a:gd name="connsiteX17" fmla="*/ 0 w 1701802"/>
                <a:gd name="connsiteY17" fmla="*/ 922444 h 2155824"/>
                <a:gd name="connsiteX18" fmla="*/ 860626 w 1701802"/>
                <a:gd name="connsiteY18" fmla="*/ 0 h 2155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01802" h="2155824">
                  <a:moveTo>
                    <a:pt x="860626" y="0"/>
                  </a:moveTo>
                  <a:cubicBezTo>
                    <a:pt x="1330565" y="0"/>
                    <a:pt x="1701802" y="241267"/>
                    <a:pt x="1701802" y="922444"/>
                  </a:cubicBezTo>
                  <a:cubicBezTo>
                    <a:pt x="1701802" y="1263033"/>
                    <a:pt x="1606562" y="1571378"/>
                    <a:pt x="1452579" y="1794576"/>
                  </a:cubicBezTo>
                  <a:lnTo>
                    <a:pt x="1353363" y="1913233"/>
                  </a:lnTo>
                  <a:lnTo>
                    <a:pt x="1355168" y="1923309"/>
                  </a:lnTo>
                  <a:cubicBezTo>
                    <a:pt x="1364183" y="2021517"/>
                    <a:pt x="1313314" y="2110839"/>
                    <a:pt x="1229664" y="2133254"/>
                  </a:cubicBezTo>
                  <a:cubicBezTo>
                    <a:pt x="1181863" y="2146062"/>
                    <a:pt x="1132409" y="2134597"/>
                    <a:pt x="1091094" y="2105707"/>
                  </a:cubicBezTo>
                  <a:lnTo>
                    <a:pt x="1090700" y="2105306"/>
                  </a:lnTo>
                  <a:lnTo>
                    <a:pt x="1022387" y="2130766"/>
                  </a:lnTo>
                  <a:cubicBezTo>
                    <a:pt x="966996" y="2147196"/>
                    <a:pt x="909644" y="2155824"/>
                    <a:pt x="850901" y="2155824"/>
                  </a:cubicBezTo>
                  <a:cubicBezTo>
                    <a:pt x="762787" y="2155824"/>
                    <a:pt x="677802" y="2136411"/>
                    <a:pt x="597869" y="2100374"/>
                  </a:cubicBezTo>
                  <a:lnTo>
                    <a:pt x="562899" y="2081822"/>
                  </a:lnTo>
                  <a:lnTo>
                    <a:pt x="539402" y="2105707"/>
                  </a:lnTo>
                  <a:cubicBezTo>
                    <a:pt x="498087" y="2134597"/>
                    <a:pt x="448633" y="2146062"/>
                    <a:pt x="400833" y="2133254"/>
                  </a:cubicBezTo>
                  <a:cubicBezTo>
                    <a:pt x="305232" y="2107637"/>
                    <a:pt x="252448" y="1994631"/>
                    <a:pt x="282937" y="1880846"/>
                  </a:cubicBezTo>
                  <a:lnTo>
                    <a:pt x="297062" y="1851788"/>
                  </a:lnTo>
                  <a:lnTo>
                    <a:pt x="249223" y="1794576"/>
                  </a:lnTo>
                  <a:cubicBezTo>
                    <a:pt x="95241" y="1571378"/>
                    <a:pt x="0" y="1263033"/>
                    <a:pt x="0" y="922444"/>
                  </a:cubicBezTo>
                  <a:cubicBezTo>
                    <a:pt x="0" y="241267"/>
                    <a:pt x="390686" y="0"/>
                    <a:pt x="860626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60000">
                  <a:schemeClr val="accent4">
                    <a:lumMod val="40000"/>
                    <a:lumOff val="60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85B4D37C-A1C4-4BA4-AF78-A88BC771C837}"/>
                </a:ext>
              </a:extLst>
            </p:cNvPr>
            <p:cNvSpPr/>
            <p:nvPr/>
          </p:nvSpPr>
          <p:spPr>
            <a:xfrm>
              <a:off x="2343147" y="1819277"/>
              <a:ext cx="1714503" cy="1276349"/>
            </a:xfrm>
            <a:custGeom>
              <a:avLst/>
              <a:gdLst>
                <a:gd name="connsiteX0" fmla="*/ 866179 w 1714503"/>
                <a:gd name="connsiteY0" fmla="*/ 0 h 1276349"/>
                <a:gd name="connsiteX1" fmla="*/ 1638304 w 1714503"/>
                <a:gd name="connsiteY1" fmla="*/ 778440 h 1276349"/>
                <a:gd name="connsiteX2" fmla="*/ 1622436 w 1714503"/>
                <a:gd name="connsiteY2" fmla="*/ 988204 h 1276349"/>
                <a:gd name="connsiteX3" fmla="*/ 1620614 w 1714503"/>
                <a:gd name="connsiteY3" fmla="*/ 996025 h 1276349"/>
                <a:gd name="connsiteX4" fmla="*/ 1659761 w 1714503"/>
                <a:gd name="connsiteY4" fmla="*/ 1030240 h 1276349"/>
                <a:gd name="connsiteX5" fmla="*/ 1676403 w 1714503"/>
                <a:gd name="connsiteY5" fmla="*/ 1075031 h 1276349"/>
                <a:gd name="connsiteX6" fmla="*/ 1615757 w 1714503"/>
                <a:gd name="connsiteY6" fmla="*/ 1055578 h 1276349"/>
                <a:gd name="connsiteX7" fmla="*/ 1647136 w 1714503"/>
                <a:gd name="connsiteY7" fmla="*/ 1076648 h 1276349"/>
                <a:gd name="connsiteX8" fmla="*/ 1714503 w 1714503"/>
                <a:gd name="connsiteY8" fmla="*/ 1198264 h 1276349"/>
                <a:gd name="connsiteX9" fmla="*/ 1666648 w 1714503"/>
                <a:gd name="connsiteY9" fmla="*/ 1177643 h 1276349"/>
                <a:gd name="connsiteX10" fmla="*/ 1697086 w 1714503"/>
                <a:gd name="connsiteY10" fmla="*/ 1213381 h 1276349"/>
                <a:gd name="connsiteX11" fmla="*/ 1714503 w 1714503"/>
                <a:gd name="connsiteY11" fmla="*/ 1276349 h 1276349"/>
                <a:gd name="connsiteX12" fmla="*/ 857252 w 1714503"/>
                <a:gd name="connsiteY12" fmla="*/ 1120129 h 1276349"/>
                <a:gd name="connsiteX13" fmla="*/ 0 w 1714503"/>
                <a:gd name="connsiteY13" fmla="*/ 1276349 h 1276349"/>
                <a:gd name="connsiteX14" fmla="*/ 17417 w 1714503"/>
                <a:gd name="connsiteY14" fmla="*/ 1213381 h 1276349"/>
                <a:gd name="connsiteX15" fmla="*/ 47855 w 1714503"/>
                <a:gd name="connsiteY15" fmla="*/ 1177643 h 1276349"/>
                <a:gd name="connsiteX16" fmla="*/ 0 w 1714503"/>
                <a:gd name="connsiteY16" fmla="*/ 1198264 h 1276349"/>
                <a:gd name="connsiteX17" fmla="*/ 67367 w 1714503"/>
                <a:gd name="connsiteY17" fmla="*/ 1076648 h 1276349"/>
                <a:gd name="connsiteX18" fmla="*/ 98745 w 1714503"/>
                <a:gd name="connsiteY18" fmla="*/ 1055578 h 1276349"/>
                <a:gd name="connsiteX19" fmla="*/ 38101 w 1714503"/>
                <a:gd name="connsiteY19" fmla="*/ 1075031 h 1276349"/>
                <a:gd name="connsiteX20" fmla="*/ 54743 w 1714503"/>
                <a:gd name="connsiteY20" fmla="*/ 1030240 h 1276349"/>
                <a:gd name="connsiteX21" fmla="*/ 93892 w 1714503"/>
                <a:gd name="connsiteY21" fmla="*/ 996024 h 1276349"/>
                <a:gd name="connsiteX22" fmla="*/ 92070 w 1714503"/>
                <a:gd name="connsiteY22" fmla="*/ 988204 h 1276349"/>
                <a:gd name="connsiteX23" fmla="*/ 76202 w 1714503"/>
                <a:gd name="connsiteY23" fmla="*/ 778440 h 1276349"/>
                <a:gd name="connsiteX24" fmla="*/ 866179 w 1714503"/>
                <a:gd name="connsiteY24" fmla="*/ 0 h 127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714503" h="1276349">
                  <a:moveTo>
                    <a:pt x="866179" y="0"/>
                  </a:moveTo>
                  <a:cubicBezTo>
                    <a:pt x="1297542" y="0"/>
                    <a:pt x="1638304" y="203602"/>
                    <a:pt x="1638304" y="778440"/>
                  </a:cubicBezTo>
                  <a:cubicBezTo>
                    <a:pt x="1638304" y="850294"/>
                    <a:pt x="1632840" y="920448"/>
                    <a:pt x="1622436" y="988204"/>
                  </a:cubicBezTo>
                  <a:lnTo>
                    <a:pt x="1620614" y="996025"/>
                  </a:lnTo>
                  <a:lnTo>
                    <a:pt x="1659761" y="1030240"/>
                  </a:lnTo>
                  <a:cubicBezTo>
                    <a:pt x="1670673" y="1044708"/>
                    <a:pt x="1676403" y="1059688"/>
                    <a:pt x="1676403" y="1075031"/>
                  </a:cubicBezTo>
                  <a:lnTo>
                    <a:pt x="1615757" y="1055578"/>
                  </a:lnTo>
                  <a:lnTo>
                    <a:pt x="1647136" y="1076648"/>
                  </a:lnTo>
                  <a:cubicBezTo>
                    <a:pt x="1690515" y="1114028"/>
                    <a:pt x="1714503" y="1155125"/>
                    <a:pt x="1714503" y="1198264"/>
                  </a:cubicBezTo>
                  <a:lnTo>
                    <a:pt x="1666648" y="1177643"/>
                  </a:lnTo>
                  <a:lnTo>
                    <a:pt x="1697086" y="1213381"/>
                  </a:lnTo>
                  <a:cubicBezTo>
                    <a:pt x="1708506" y="1233720"/>
                    <a:pt x="1714503" y="1254779"/>
                    <a:pt x="1714503" y="1276349"/>
                  </a:cubicBezTo>
                  <a:cubicBezTo>
                    <a:pt x="1512133" y="1178006"/>
                    <a:pt x="1194535" y="1120129"/>
                    <a:pt x="857252" y="1120129"/>
                  </a:cubicBezTo>
                  <a:cubicBezTo>
                    <a:pt x="519970" y="1120129"/>
                    <a:pt x="202371" y="1178006"/>
                    <a:pt x="0" y="1276349"/>
                  </a:cubicBezTo>
                  <a:cubicBezTo>
                    <a:pt x="0" y="1254779"/>
                    <a:pt x="5997" y="1233720"/>
                    <a:pt x="17417" y="1213381"/>
                  </a:cubicBezTo>
                  <a:lnTo>
                    <a:pt x="47855" y="1177643"/>
                  </a:lnTo>
                  <a:lnTo>
                    <a:pt x="0" y="1198264"/>
                  </a:lnTo>
                  <a:cubicBezTo>
                    <a:pt x="0" y="1155125"/>
                    <a:pt x="23988" y="1114028"/>
                    <a:pt x="67367" y="1076648"/>
                  </a:cubicBezTo>
                  <a:lnTo>
                    <a:pt x="98745" y="1055578"/>
                  </a:lnTo>
                  <a:lnTo>
                    <a:pt x="38101" y="1075031"/>
                  </a:lnTo>
                  <a:cubicBezTo>
                    <a:pt x="38101" y="1059688"/>
                    <a:pt x="43831" y="1044708"/>
                    <a:pt x="54743" y="1030240"/>
                  </a:cubicBezTo>
                  <a:lnTo>
                    <a:pt x="93892" y="996024"/>
                  </a:lnTo>
                  <a:lnTo>
                    <a:pt x="92070" y="988204"/>
                  </a:lnTo>
                  <a:cubicBezTo>
                    <a:pt x="81666" y="920448"/>
                    <a:pt x="76202" y="850294"/>
                    <a:pt x="76202" y="778440"/>
                  </a:cubicBezTo>
                  <a:cubicBezTo>
                    <a:pt x="76202" y="203602"/>
                    <a:pt x="434817" y="0"/>
                    <a:pt x="866179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31DD4C89-11C9-4790-A6FD-DA4EC8A41BD2}"/>
                </a:ext>
              </a:extLst>
            </p:cNvPr>
            <p:cNvSpPr/>
            <p:nvPr/>
          </p:nvSpPr>
          <p:spPr>
            <a:xfrm>
              <a:off x="2476124" y="1538456"/>
              <a:ext cx="1448548" cy="1471444"/>
            </a:xfrm>
            <a:custGeom>
              <a:avLst/>
              <a:gdLst>
                <a:gd name="connsiteX0" fmla="*/ 189701 w 1448548"/>
                <a:gd name="connsiteY0" fmla="*/ 0 h 1471444"/>
                <a:gd name="connsiteX1" fmla="*/ 348635 w 1448548"/>
                <a:gd name="connsiteY1" fmla="*/ 263089 h 1471444"/>
                <a:gd name="connsiteX2" fmla="*/ 384711 w 1448548"/>
                <a:gd name="connsiteY2" fmla="*/ 302806 h 1471444"/>
                <a:gd name="connsiteX3" fmla="*/ 426045 w 1448548"/>
                <a:gd name="connsiteY3" fmla="*/ 296817 h 1471444"/>
                <a:gd name="connsiteX4" fmla="*/ 724275 w 1448548"/>
                <a:gd name="connsiteY4" fmla="*/ 280821 h 1471444"/>
                <a:gd name="connsiteX5" fmla="*/ 1022505 w 1448548"/>
                <a:gd name="connsiteY5" fmla="*/ 296817 h 1471444"/>
                <a:gd name="connsiteX6" fmla="*/ 1071481 w 1448548"/>
                <a:gd name="connsiteY6" fmla="*/ 303913 h 1471444"/>
                <a:gd name="connsiteX7" fmla="*/ 1099914 w 1448548"/>
                <a:gd name="connsiteY7" fmla="*/ 272611 h 1471444"/>
                <a:gd name="connsiteX8" fmla="*/ 1258847 w 1448548"/>
                <a:gd name="connsiteY8" fmla="*/ 9522 h 1471444"/>
                <a:gd name="connsiteX9" fmla="*/ 1304995 w 1448548"/>
                <a:gd name="connsiteY9" fmla="*/ 54213 h 1471444"/>
                <a:gd name="connsiteX10" fmla="*/ 1320509 w 1448548"/>
                <a:gd name="connsiteY10" fmla="*/ 76497 h 1471444"/>
                <a:gd name="connsiteX11" fmla="*/ 1357182 w 1448548"/>
                <a:gd name="connsiteY11" fmla="*/ 23266 h 1471444"/>
                <a:gd name="connsiteX12" fmla="*/ 1351776 w 1448548"/>
                <a:gd name="connsiteY12" fmla="*/ 477360 h 1471444"/>
                <a:gd name="connsiteX13" fmla="*/ 1273369 w 1448548"/>
                <a:gd name="connsiteY13" fmla="*/ 535595 h 1471444"/>
                <a:gd name="connsiteX14" fmla="*/ 1237902 w 1448548"/>
                <a:gd name="connsiteY14" fmla="*/ 548402 h 1471444"/>
                <a:gd name="connsiteX15" fmla="*/ 1223150 w 1448548"/>
                <a:gd name="connsiteY15" fmla="*/ 549408 h 1471444"/>
                <a:gd name="connsiteX16" fmla="*/ 860801 w 1448548"/>
                <a:gd name="connsiteY16" fmla="*/ 1030065 h 1471444"/>
                <a:gd name="connsiteX17" fmla="*/ 937257 w 1448548"/>
                <a:gd name="connsiteY17" fmla="*/ 1394006 h 1471444"/>
                <a:gd name="connsiteX18" fmla="*/ 944151 w 1448548"/>
                <a:gd name="connsiteY18" fmla="*/ 1406154 h 1471444"/>
                <a:gd name="connsiteX19" fmla="*/ 923952 w 1448548"/>
                <a:gd name="connsiteY19" fmla="*/ 1420291 h 1471444"/>
                <a:gd name="connsiteX20" fmla="*/ 727451 w 1448548"/>
                <a:gd name="connsiteY20" fmla="*/ 1471444 h 1471444"/>
                <a:gd name="connsiteX21" fmla="*/ 530951 w 1448548"/>
                <a:gd name="connsiteY21" fmla="*/ 1420291 h 1471444"/>
                <a:gd name="connsiteX22" fmla="*/ 506203 w 1448548"/>
                <a:gd name="connsiteY22" fmla="*/ 1402971 h 1471444"/>
                <a:gd name="connsiteX23" fmla="*/ 511290 w 1448548"/>
                <a:gd name="connsiteY23" fmla="*/ 1394006 h 1471444"/>
                <a:gd name="connsiteX24" fmla="*/ 587746 w 1448548"/>
                <a:gd name="connsiteY24" fmla="*/ 1030065 h 1471444"/>
                <a:gd name="connsiteX25" fmla="*/ 318643 w 1448548"/>
                <a:gd name="connsiteY25" fmla="*/ 568748 h 1471444"/>
                <a:gd name="connsiteX26" fmla="*/ 279702 w 1448548"/>
                <a:gd name="connsiteY26" fmla="*/ 559724 h 1471444"/>
                <a:gd name="connsiteX27" fmla="*/ 280156 w 1448548"/>
                <a:gd name="connsiteY27" fmla="*/ 558972 h 1471444"/>
                <a:gd name="connsiteX28" fmla="*/ 275174 w 1448548"/>
                <a:gd name="connsiteY28" fmla="*/ 558674 h 1471444"/>
                <a:gd name="connsiteX29" fmla="*/ 248077 w 1448548"/>
                <a:gd name="connsiteY29" fmla="*/ 552395 h 1471444"/>
                <a:gd name="connsiteX30" fmla="*/ 175179 w 1448548"/>
                <a:gd name="connsiteY30" fmla="*/ 526073 h 1471444"/>
                <a:gd name="connsiteX31" fmla="*/ 96772 w 1448548"/>
                <a:gd name="connsiteY31" fmla="*/ 467838 h 1471444"/>
                <a:gd name="connsiteX32" fmla="*/ 91366 w 1448548"/>
                <a:gd name="connsiteY32" fmla="*/ 13744 h 1471444"/>
                <a:gd name="connsiteX33" fmla="*/ 128039 w 1448548"/>
                <a:gd name="connsiteY33" fmla="*/ 66975 h 1471444"/>
                <a:gd name="connsiteX34" fmla="*/ 143553 w 1448548"/>
                <a:gd name="connsiteY34" fmla="*/ 44691 h 1471444"/>
                <a:gd name="connsiteX35" fmla="*/ 189701 w 1448548"/>
                <a:gd name="connsiteY35" fmla="*/ 0 h 147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48548" h="1471444">
                  <a:moveTo>
                    <a:pt x="189701" y="0"/>
                  </a:moveTo>
                  <a:cubicBezTo>
                    <a:pt x="231351" y="94693"/>
                    <a:pt x="284824" y="183010"/>
                    <a:pt x="348635" y="263089"/>
                  </a:cubicBezTo>
                  <a:lnTo>
                    <a:pt x="384711" y="302806"/>
                  </a:lnTo>
                  <a:lnTo>
                    <a:pt x="426045" y="296817"/>
                  </a:lnTo>
                  <a:cubicBezTo>
                    <a:pt x="511176" y="286718"/>
                    <a:pt x="613804" y="280821"/>
                    <a:pt x="724275" y="280821"/>
                  </a:cubicBezTo>
                  <a:cubicBezTo>
                    <a:pt x="834746" y="280821"/>
                    <a:pt x="937374" y="286718"/>
                    <a:pt x="1022505" y="296817"/>
                  </a:cubicBezTo>
                  <a:lnTo>
                    <a:pt x="1071481" y="303913"/>
                  </a:lnTo>
                  <a:lnTo>
                    <a:pt x="1099914" y="272611"/>
                  </a:lnTo>
                  <a:cubicBezTo>
                    <a:pt x="1163725" y="192532"/>
                    <a:pt x="1217197" y="104215"/>
                    <a:pt x="1258847" y="9522"/>
                  </a:cubicBezTo>
                  <a:cubicBezTo>
                    <a:pt x="1275977" y="23172"/>
                    <a:pt x="1291372" y="38166"/>
                    <a:pt x="1304995" y="54213"/>
                  </a:cubicBezTo>
                  <a:lnTo>
                    <a:pt x="1320509" y="76497"/>
                  </a:lnTo>
                  <a:lnTo>
                    <a:pt x="1357182" y="23266"/>
                  </a:lnTo>
                  <a:cubicBezTo>
                    <a:pt x="1481084" y="147168"/>
                    <a:pt x="1478664" y="350473"/>
                    <a:pt x="1351776" y="477360"/>
                  </a:cubicBezTo>
                  <a:cubicBezTo>
                    <a:pt x="1327985" y="501152"/>
                    <a:pt x="1301507" y="520567"/>
                    <a:pt x="1273369" y="535595"/>
                  </a:cubicBezTo>
                  <a:lnTo>
                    <a:pt x="1237902" y="548402"/>
                  </a:lnTo>
                  <a:lnTo>
                    <a:pt x="1223150" y="549408"/>
                  </a:lnTo>
                  <a:cubicBezTo>
                    <a:pt x="1018173" y="578696"/>
                    <a:pt x="860801" y="715504"/>
                    <a:pt x="860801" y="1030065"/>
                  </a:cubicBezTo>
                  <a:cubicBezTo>
                    <a:pt x="860801" y="1164877"/>
                    <a:pt x="888987" y="1290117"/>
                    <a:pt x="937257" y="1394006"/>
                  </a:cubicBezTo>
                  <a:lnTo>
                    <a:pt x="944151" y="1406154"/>
                  </a:lnTo>
                  <a:lnTo>
                    <a:pt x="923952" y="1420291"/>
                  </a:lnTo>
                  <a:cubicBezTo>
                    <a:pt x="863555" y="1453230"/>
                    <a:pt x="797153" y="1471444"/>
                    <a:pt x="727451" y="1471444"/>
                  </a:cubicBezTo>
                  <a:cubicBezTo>
                    <a:pt x="657749" y="1471444"/>
                    <a:pt x="591347" y="1453230"/>
                    <a:pt x="530951" y="1420291"/>
                  </a:cubicBezTo>
                  <a:lnTo>
                    <a:pt x="506203" y="1402971"/>
                  </a:lnTo>
                  <a:lnTo>
                    <a:pt x="511290" y="1394006"/>
                  </a:lnTo>
                  <a:cubicBezTo>
                    <a:pt x="559561" y="1290117"/>
                    <a:pt x="587746" y="1164877"/>
                    <a:pt x="587746" y="1030065"/>
                  </a:cubicBezTo>
                  <a:cubicBezTo>
                    <a:pt x="587746" y="760441"/>
                    <a:pt x="477882" y="621411"/>
                    <a:pt x="318643" y="568748"/>
                  </a:cubicBezTo>
                  <a:lnTo>
                    <a:pt x="279702" y="559724"/>
                  </a:lnTo>
                  <a:lnTo>
                    <a:pt x="280156" y="558972"/>
                  </a:lnTo>
                  <a:lnTo>
                    <a:pt x="275174" y="558674"/>
                  </a:lnTo>
                  <a:lnTo>
                    <a:pt x="248077" y="552395"/>
                  </a:lnTo>
                  <a:lnTo>
                    <a:pt x="175179" y="526073"/>
                  </a:lnTo>
                  <a:cubicBezTo>
                    <a:pt x="147042" y="511045"/>
                    <a:pt x="120564" y="491630"/>
                    <a:pt x="96772" y="467838"/>
                  </a:cubicBezTo>
                  <a:cubicBezTo>
                    <a:pt x="-30116" y="340951"/>
                    <a:pt x="-32536" y="137646"/>
                    <a:pt x="91366" y="13744"/>
                  </a:cubicBezTo>
                  <a:lnTo>
                    <a:pt x="128039" y="66975"/>
                  </a:lnTo>
                  <a:lnTo>
                    <a:pt x="143553" y="44691"/>
                  </a:lnTo>
                  <a:cubicBezTo>
                    <a:pt x="157176" y="28644"/>
                    <a:pt x="172571" y="13650"/>
                    <a:pt x="189701" y="0"/>
                  </a:cubicBezTo>
                  <a:close/>
                </a:path>
              </a:pathLst>
            </a:custGeom>
            <a:gradFill>
              <a:gsLst>
                <a:gs pos="0">
                  <a:srgbClr val="800000"/>
                </a:gs>
                <a:gs pos="30000">
                  <a:srgbClr val="CC6600"/>
                </a:gs>
                <a:gs pos="80000">
                  <a:schemeClr val="accent4">
                    <a:lumMod val="40000"/>
                    <a:lumOff val="60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7F0154BE-3F8A-42CF-AE50-60F22F339628}"/>
                </a:ext>
              </a:extLst>
            </p:cNvPr>
            <p:cNvSpPr/>
            <p:nvPr/>
          </p:nvSpPr>
          <p:spPr>
            <a:xfrm>
              <a:off x="2571142" y="2198873"/>
              <a:ext cx="377454" cy="37745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6DDBB2BB-D243-4906-9B6D-960F10A04653}"/>
                </a:ext>
              </a:extLst>
            </p:cNvPr>
            <p:cNvSpPr/>
            <p:nvPr/>
          </p:nvSpPr>
          <p:spPr>
            <a:xfrm>
              <a:off x="3446834" y="2198873"/>
              <a:ext cx="377454" cy="37745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2E21DCB1-1FF8-4249-8B00-6B7ECE33BAC1}"/>
                </a:ext>
              </a:extLst>
            </p:cNvPr>
            <p:cNvSpPr/>
            <p:nvPr/>
          </p:nvSpPr>
          <p:spPr>
            <a:xfrm>
              <a:off x="2625911" y="2253642"/>
              <a:ext cx="267916" cy="26791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D2BB179A-9B49-4A1D-B227-0DF41091B85D}"/>
                </a:ext>
              </a:extLst>
            </p:cNvPr>
            <p:cNvSpPr/>
            <p:nvPr/>
          </p:nvSpPr>
          <p:spPr>
            <a:xfrm>
              <a:off x="3501603" y="2253642"/>
              <a:ext cx="267916" cy="26791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7FB81053-785A-4A16-A623-62AB96EDC9D9}"/>
                </a:ext>
              </a:extLst>
            </p:cNvPr>
            <p:cNvSpPr/>
            <p:nvPr/>
          </p:nvSpPr>
          <p:spPr>
            <a:xfrm>
              <a:off x="2721161" y="2289361"/>
              <a:ext cx="77416" cy="7741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5436F6AD-4BB4-4C2E-A663-46BB0B265FDF}"/>
                </a:ext>
              </a:extLst>
            </p:cNvPr>
            <p:cNvSpPr/>
            <p:nvPr/>
          </p:nvSpPr>
          <p:spPr>
            <a:xfrm>
              <a:off x="3596853" y="2289361"/>
              <a:ext cx="77416" cy="7741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楕円 771">
              <a:extLst>
                <a:ext uri="{FF2B5EF4-FFF2-40B4-BE49-F238E27FC236}">
                  <a16:creationId xmlns:a16="http://schemas.microsoft.com/office/drawing/2014/main" id="{373CD112-48D1-4337-AAC1-9A8CD803F7C8}"/>
                </a:ext>
              </a:extLst>
            </p:cNvPr>
            <p:cNvSpPr/>
            <p:nvPr/>
          </p:nvSpPr>
          <p:spPr>
            <a:xfrm>
              <a:off x="3090249" y="2550336"/>
              <a:ext cx="219690" cy="509554"/>
            </a:xfrm>
            <a:custGeom>
              <a:avLst/>
              <a:gdLst>
                <a:gd name="connsiteX0" fmla="*/ 0 w 1666875"/>
                <a:gd name="connsiteY0" fmla="*/ 1133475 h 2266950"/>
                <a:gd name="connsiteX1" fmla="*/ 833438 w 1666875"/>
                <a:gd name="connsiteY1" fmla="*/ 0 h 2266950"/>
                <a:gd name="connsiteX2" fmla="*/ 1666876 w 1666875"/>
                <a:gd name="connsiteY2" fmla="*/ 1133475 h 2266950"/>
                <a:gd name="connsiteX3" fmla="*/ 833438 w 1666875"/>
                <a:gd name="connsiteY3" fmla="*/ 2266950 h 2266950"/>
                <a:gd name="connsiteX4" fmla="*/ 0 w 1666875"/>
                <a:gd name="connsiteY4" fmla="*/ 1133475 h 2266950"/>
                <a:gd name="connsiteX0" fmla="*/ 0 w 1666876"/>
                <a:gd name="connsiteY0" fmla="*/ 1133475 h 2266950"/>
                <a:gd name="connsiteX1" fmla="*/ 833438 w 1666876"/>
                <a:gd name="connsiteY1" fmla="*/ 0 h 2266950"/>
                <a:gd name="connsiteX2" fmla="*/ 1666876 w 1666876"/>
                <a:gd name="connsiteY2" fmla="*/ 1133475 h 2266950"/>
                <a:gd name="connsiteX3" fmla="*/ 833438 w 1666876"/>
                <a:gd name="connsiteY3" fmla="*/ 2266950 h 2266950"/>
                <a:gd name="connsiteX4" fmla="*/ 0 w 1666876"/>
                <a:gd name="connsiteY4" fmla="*/ 1133475 h 2266950"/>
                <a:gd name="connsiteX0" fmla="*/ 0 w 1666876"/>
                <a:gd name="connsiteY0" fmla="*/ 1133475 h 2266950"/>
                <a:gd name="connsiteX1" fmla="*/ 833438 w 1666876"/>
                <a:gd name="connsiteY1" fmla="*/ 0 h 2266950"/>
                <a:gd name="connsiteX2" fmla="*/ 1666876 w 1666876"/>
                <a:gd name="connsiteY2" fmla="*/ 1133475 h 2266950"/>
                <a:gd name="connsiteX3" fmla="*/ 833438 w 1666876"/>
                <a:gd name="connsiteY3" fmla="*/ 2266950 h 2266950"/>
                <a:gd name="connsiteX4" fmla="*/ 0 w 1666876"/>
                <a:gd name="connsiteY4" fmla="*/ 1133475 h 2266950"/>
                <a:gd name="connsiteX0" fmla="*/ 0 w 1666876"/>
                <a:gd name="connsiteY0" fmla="*/ 1133475 h 2266950"/>
                <a:gd name="connsiteX1" fmla="*/ 833438 w 1666876"/>
                <a:gd name="connsiteY1" fmla="*/ 0 h 2266950"/>
                <a:gd name="connsiteX2" fmla="*/ 1666876 w 1666876"/>
                <a:gd name="connsiteY2" fmla="*/ 1133475 h 2266950"/>
                <a:gd name="connsiteX3" fmla="*/ 833438 w 1666876"/>
                <a:gd name="connsiteY3" fmla="*/ 2266950 h 2266950"/>
                <a:gd name="connsiteX4" fmla="*/ 0 w 1666876"/>
                <a:gd name="connsiteY4" fmla="*/ 1133475 h 2266950"/>
                <a:gd name="connsiteX0" fmla="*/ 0 w 1666876"/>
                <a:gd name="connsiteY0" fmla="*/ 847725 h 1981200"/>
                <a:gd name="connsiteX1" fmla="*/ 842963 w 1666876"/>
                <a:gd name="connsiteY1" fmla="*/ 0 h 1981200"/>
                <a:gd name="connsiteX2" fmla="*/ 1666876 w 1666876"/>
                <a:gd name="connsiteY2" fmla="*/ 847725 h 1981200"/>
                <a:gd name="connsiteX3" fmla="*/ 833438 w 1666876"/>
                <a:gd name="connsiteY3" fmla="*/ 1981200 h 1981200"/>
                <a:gd name="connsiteX4" fmla="*/ 0 w 1666876"/>
                <a:gd name="connsiteY4" fmla="*/ 847725 h 1981200"/>
                <a:gd name="connsiteX0" fmla="*/ 0 w 1666876"/>
                <a:gd name="connsiteY0" fmla="*/ 847725 h 1981200"/>
                <a:gd name="connsiteX1" fmla="*/ 842963 w 1666876"/>
                <a:gd name="connsiteY1" fmla="*/ 0 h 1981200"/>
                <a:gd name="connsiteX2" fmla="*/ 1666876 w 1666876"/>
                <a:gd name="connsiteY2" fmla="*/ 847725 h 1981200"/>
                <a:gd name="connsiteX3" fmla="*/ 833438 w 1666876"/>
                <a:gd name="connsiteY3" fmla="*/ 1981200 h 1981200"/>
                <a:gd name="connsiteX4" fmla="*/ 0 w 1666876"/>
                <a:gd name="connsiteY4" fmla="*/ 847725 h 1981200"/>
                <a:gd name="connsiteX0" fmla="*/ 0 w 1666876"/>
                <a:gd name="connsiteY0" fmla="*/ 847725 h 1981200"/>
                <a:gd name="connsiteX1" fmla="*/ 842963 w 1666876"/>
                <a:gd name="connsiteY1" fmla="*/ 0 h 1981200"/>
                <a:gd name="connsiteX2" fmla="*/ 1666876 w 1666876"/>
                <a:gd name="connsiteY2" fmla="*/ 847725 h 1981200"/>
                <a:gd name="connsiteX3" fmla="*/ 833438 w 1666876"/>
                <a:gd name="connsiteY3" fmla="*/ 1981200 h 1981200"/>
                <a:gd name="connsiteX4" fmla="*/ 0 w 1666876"/>
                <a:gd name="connsiteY4" fmla="*/ 847725 h 1981200"/>
                <a:gd name="connsiteX0" fmla="*/ 0 w 1666876"/>
                <a:gd name="connsiteY0" fmla="*/ 847725 h 1981200"/>
                <a:gd name="connsiteX1" fmla="*/ 842963 w 1666876"/>
                <a:gd name="connsiteY1" fmla="*/ 0 h 1981200"/>
                <a:gd name="connsiteX2" fmla="*/ 1666876 w 1666876"/>
                <a:gd name="connsiteY2" fmla="*/ 847725 h 1981200"/>
                <a:gd name="connsiteX3" fmla="*/ 833438 w 1666876"/>
                <a:gd name="connsiteY3" fmla="*/ 1981200 h 1981200"/>
                <a:gd name="connsiteX4" fmla="*/ 0 w 1666876"/>
                <a:gd name="connsiteY4" fmla="*/ 847725 h 1981200"/>
                <a:gd name="connsiteX0" fmla="*/ 0 w 1666876"/>
                <a:gd name="connsiteY0" fmla="*/ 847725 h 1981200"/>
                <a:gd name="connsiteX1" fmla="*/ 842963 w 1666876"/>
                <a:gd name="connsiteY1" fmla="*/ 0 h 1981200"/>
                <a:gd name="connsiteX2" fmla="*/ 1666876 w 1666876"/>
                <a:gd name="connsiteY2" fmla="*/ 847725 h 1981200"/>
                <a:gd name="connsiteX3" fmla="*/ 833438 w 1666876"/>
                <a:gd name="connsiteY3" fmla="*/ 1981200 h 1981200"/>
                <a:gd name="connsiteX4" fmla="*/ 0 w 1666876"/>
                <a:gd name="connsiteY4" fmla="*/ 847725 h 1981200"/>
                <a:gd name="connsiteX0" fmla="*/ 122945 w 1789821"/>
                <a:gd name="connsiteY0" fmla="*/ 847725 h 1981200"/>
                <a:gd name="connsiteX1" fmla="*/ 965908 w 1789821"/>
                <a:gd name="connsiteY1" fmla="*/ 0 h 1981200"/>
                <a:gd name="connsiteX2" fmla="*/ 1789821 w 1789821"/>
                <a:gd name="connsiteY2" fmla="*/ 847725 h 1981200"/>
                <a:gd name="connsiteX3" fmla="*/ 956383 w 1789821"/>
                <a:gd name="connsiteY3" fmla="*/ 1981200 h 1981200"/>
                <a:gd name="connsiteX4" fmla="*/ 122945 w 1789821"/>
                <a:gd name="connsiteY4" fmla="*/ 847725 h 1981200"/>
                <a:gd name="connsiteX0" fmla="*/ 122945 w 1883220"/>
                <a:gd name="connsiteY0" fmla="*/ 847725 h 1981200"/>
                <a:gd name="connsiteX1" fmla="*/ 965908 w 1883220"/>
                <a:gd name="connsiteY1" fmla="*/ 0 h 1981200"/>
                <a:gd name="connsiteX2" fmla="*/ 1789821 w 1883220"/>
                <a:gd name="connsiteY2" fmla="*/ 847725 h 1981200"/>
                <a:gd name="connsiteX3" fmla="*/ 956383 w 1883220"/>
                <a:gd name="connsiteY3" fmla="*/ 1981200 h 1981200"/>
                <a:gd name="connsiteX4" fmla="*/ 122945 w 1883220"/>
                <a:gd name="connsiteY4" fmla="*/ 847725 h 1981200"/>
                <a:gd name="connsiteX0" fmla="*/ 91698 w 1851973"/>
                <a:gd name="connsiteY0" fmla="*/ 847725 h 1981200"/>
                <a:gd name="connsiteX1" fmla="*/ 934661 w 1851973"/>
                <a:gd name="connsiteY1" fmla="*/ 0 h 1981200"/>
                <a:gd name="connsiteX2" fmla="*/ 1758574 w 1851973"/>
                <a:gd name="connsiteY2" fmla="*/ 847725 h 1981200"/>
                <a:gd name="connsiteX3" fmla="*/ 925136 w 1851973"/>
                <a:gd name="connsiteY3" fmla="*/ 1981200 h 1981200"/>
                <a:gd name="connsiteX4" fmla="*/ 91698 w 1851973"/>
                <a:gd name="connsiteY4" fmla="*/ 847725 h 1981200"/>
                <a:gd name="connsiteX0" fmla="*/ 97830 w 1858105"/>
                <a:gd name="connsiteY0" fmla="*/ 847725 h 1981200"/>
                <a:gd name="connsiteX1" fmla="*/ 940793 w 1858105"/>
                <a:gd name="connsiteY1" fmla="*/ 0 h 1981200"/>
                <a:gd name="connsiteX2" fmla="*/ 1764706 w 1858105"/>
                <a:gd name="connsiteY2" fmla="*/ 847725 h 1981200"/>
                <a:gd name="connsiteX3" fmla="*/ 931268 w 1858105"/>
                <a:gd name="connsiteY3" fmla="*/ 1981200 h 1981200"/>
                <a:gd name="connsiteX4" fmla="*/ 97830 w 1858105"/>
                <a:gd name="connsiteY4" fmla="*/ 847725 h 1981200"/>
                <a:gd name="connsiteX0" fmla="*/ 121525 w 1905662"/>
                <a:gd name="connsiteY0" fmla="*/ 847828 h 1981303"/>
                <a:gd name="connsiteX1" fmla="*/ 964488 w 1905662"/>
                <a:gd name="connsiteY1" fmla="*/ 103 h 1981303"/>
                <a:gd name="connsiteX2" fmla="*/ 1788401 w 1905662"/>
                <a:gd name="connsiteY2" fmla="*/ 847828 h 1981303"/>
                <a:gd name="connsiteX3" fmla="*/ 954963 w 1905662"/>
                <a:gd name="connsiteY3" fmla="*/ 1981303 h 1981303"/>
                <a:gd name="connsiteX4" fmla="*/ 121525 w 1905662"/>
                <a:gd name="connsiteY4" fmla="*/ 847828 h 1981303"/>
                <a:gd name="connsiteX0" fmla="*/ 121525 w 1905662"/>
                <a:gd name="connsiteY0" fmla="*/ 847828 h 1981303"/>
                <a:gd name="connsiteX1" fmla="*/ 964488 w 1905662"/>
                <a:gd name="connsiteY1" fmla="*/ 103 h 1981303"/>
                <a:gd name="connsiteX2" fmla="*/ 1788401 w 1905662"/>
                <a:gd name="connsiteY2" fmla="*/ 847828 h 1981303"/>
                <a:gd name="connsiteX3" fmla="*/ 954963 w 1905662"/>
                <a:gd name="connsiteY3" fmla="*/ 1981303 h 1981303"/>
                <a:gd name="connsiteX4" fmla="*/ 121525 w 1905662"/>
                <a:gd name="connsiteY4" fmla="*/ 847828 h 1981303"/>
                <a:gd name="connsiteX0" fmla="*/ 121525 w 1905662"/>
                <a:gd name="connsiteY0" fmla="*/ 847828 h 1981303"/>
                <a:gd name="connsiteX1" fmla="*/ 964488 w 1905662"/>
                <a:gd name="connsiteY1" fmla="*/ 103 h 1981303"/>
                <a:gd name="connsiteX2" fmla="*/ 1788401 w 1905662"/>
                <a:gd name="connsiteY2" fmla="*/ 847828 h 1981303"/>
                <a:gd name="connsiteX3" fmla="*/ 954963 w 1905662"/>
                <a:gd name="connsiteY3" fmla="*/ 1981303 h 1981303"/>
                <a:gd name="connsiteX4" fmla="*/ 121525 w 1905662"/>
                <a:gd name="connsiteY4" fmla="*/ 847828 h 1981303"/>
                <a:gd name="connsiteX0" fmla="*/ 121525 w 1905662"/>
                <a:gd name="connsiteY0" fmla="*/ 847828 h 1981303"/>
                <a:gd name="connsiteX1" fmla="*/ 964488 w 1905662"/>
                <a:gd name="connsiteY1" fmla="*/ 103 h 1981303"/>
                <a:gd name="connsiteX2" fmla="*/ 1788401 w 1905662"/>
                <a:gd name="connsiteY2" fmla="*/ 847828 h 1981303"/>
                <a:gd name="connsiteX3" fmla="*/ 954963 w 1905662"/>
                <a:gd name="connsiteY3" fmla="*/ 1981303 h 1981303"/>
                <a:gd name="connsiteX4" fmla="*/ 121525 w 1905662"/>
                <a:gd name="connsiteY4" fmla="*/ 847828 h 1981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662" h="1981303">
                  <a:moveTo>
                    <a:pt x="121525" y="847828"/>
                  </a:moveTo>
                  <a:cubicBezTo>
                    <a:pt x="-245190" y="404192"/>
                    <a:pt x="270835" y="8031"/>
                    <a:pt x="964488" y="103"/>
                  </a:cubicBezTo>
                  <a:cubicBezTo>
                    <a:pt x="1658141" y="-7825"/>
                    <a:pt x="2138443" y="443834"/>
                    <a:pt x="1788401" y="847828"/>
                  </a:cubicBezTo>
                  <a:cubicBezTo>
                    <a:pt x="1438359" y="1251822"/>
                    <a:pt x="1666344" y="1560076"/>
                    <a:pt x="954963" y="1981303"/>
                  </a:cubicBezTo>
                  <a:cubicBezTo>
                    <a:pt x="107042" y="1539049"/>
                    <a:pt x="488240" y="1291464"/>
                    <a:pt x="121525" y="847828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F0001A85-C3AF-4D72-8A61-B22339451911}"/>
                </a:ext>
              </a:extLst>
            </p:cNvPr>
            <p:cNvSpPr/>
            <p:nvPr/>
          </p:nvSpPr>
          <p:spPr>
            <a:xfrm rot="16200000">
              <a:off x="2666211" y="3117060"/>
              <a:ext cx="1067767" cy="1448416"/>
            </a:xfrm>
            <a:custGeom>
              <a:avLst/>
              <a:gdLst>
                <a:gd name="connsiteX0" fmla="*/ 249050 w 1182500"/>
                <a:gd name="connsiteY0" fmla="*/ 908054 h 1789308"/>
                <a:gd name="connsiteX1" fmla="*/ 249050 w 1182500"/>
                <a:gd name="connsiteY1" fmla="*/ 1230509 h 1789308"/>
                <a:gd name="connsiteX2" fmla="*/ 249050 w 1182500"/>
                <a:gd name="connsiteY2" fmla="*/ 1230510 h 1789308"/>
                <a:gd name="connsiteX3" fmla="*/ 0 w 1182500"/>
                <a:gd name="connsiteY3" fmla="*/ 1069282 h 1789308"/>
                <a:gd name="connsiteX4" fmla="*/ 249050 w 1182500"/>
                <a:gd name="connsiteY4" fmla="*/ 908054 h 1789308"/>
                <a:gd name="connsiteX5" fmla="*/ 249050 w 1182500"/>
                <a:gd name="connsiteY5" fmla="*/ 539754 h 1789308"/>
                <a:gd name="connsiteX6" fmla="*/ 249050 w 1182500"/>
                <a:gd name="connsiteY6" fmla="*/ 862209 h 1789308"/>
                <a:gd name="connsiteX7" fmla="*/ 249050 w 1182500"/>
                <a:gd name="connsiteY7" fmla="*/ 862210 h 1789308"/>
                <a:gd name="connsiteX8" fmla="*/ 0 w 1182500"/>
                <a:gd name="connsiteY8" fmla="*/ 700982 h 1789308"/>
                <a:gd name="connsiteX9" fmla="*/ 249050 w 1182500"/>
                <a:gd name="connsiteY9" fmla="*/ 539754 h 1789308"/>
                <a:gd name="connsiteX10" fmla="*/ 560200 w 1182500"/>
                <a:gd name="connsiteY10" fmla="*/ 1085854 h 1789308"/>
                <a:gd name="connsiteX11" fmla="*/ 560200 w 1182500"/>
                <a:gd name="connsiteY11" fmla="*/ 1408309 h 1789308"/>
                <a:gd name="connsiteX12" fmla="*/ 560200 w 1182500"/>
                <a:gd name="connsiteY12" fmla="*/ 1408310 h 1789308"/>
                <a:gd name="connsiteX13" fmla="*/ 311150 w 1182500"/>
                <a:gd name="connsiteY13" fmla="*/ 1247082 h 1789308"/>
                <a:gd name="connsiteX14" fmla="*/ 560200 w 1182500"/>
                <a:gd name="connsiteY14" fmla="*/ 1085854 h 1789308"/>
                <a:gd name="connsiteX15" fmla="*/ 560200 w 1182500"/>
                <a:gd name="connsiteY15" fmla="*/ 723903 h 1789308"/>
                <a:gd name="connsiteX16" fmla="*/ 560200 w 1182500"/>
                <a:gd name="connsiteY16" fmla="*/ 1046358 h 1789308"/>
                <a:gd name="connsiteX17" fmla="*/ 560200 w 1182500"/>
                <a:gd name="connsiteY17" fmla="*/ 1046359 h 1789308"/>
                <a:gd name="connsiteX18" fmla="*/ 311150 w 1182500"/>
                <a:gd name="connsiteY18" fmla="*/ 885131 h 1789308"/>
                <a:gd name="connsiteX19" fmla="*/ 560200 w 1182500"/>
                <a:gd name="connsiteY19" fmla="*/ 723903 h 1789308"/>
                <a:gd name="connsiteX20" fmla="*/ 560200 w 1182500"/>
                <a:gd name="connsiteY20" fmla="*/ 355603 h 1789308"/>
                <a:gd name="connsiteX21" fmla="*/ 560200 w 1182500"/>
                <a:gd name="connsiteY21" fmla="*/ 678058 h 1789308"/>
                <a:gd name="connsiteX22" fmla="*/ 560200 w 1182500"/>
                <a:gd name="connsiteY22" fmla="*/ 678059 h 1789308"/>
                <a:gd name="connsiteX23" fmla="*/ 311150 w 1182500"/>
                <a:gd name="connsiteY23" fmla="*/ 516831 h 1789308"/>
                <a:gd name="connsiteX24" fmla="*/ 560200 w 1182500"/>
                <a:gd name="connsiteY24" fmla="*/ 355603 h 1789308"/>
                <a:gd name="connsiteX25" fmla="*/ 871350 w 1182500"/>
                <a:gd name="connsiteY25" fmla="*/ 1270003 h 1789308"/>
                <a:gd name="connsiteX26" fmla="*/ 871350 w 1182500"/>
                <a:gd name="connsiteY26" fmla="*/ 1592458 h 1789308"/>
                <a:gd name="connsiteX27" fmla="*/ 871350 w 1182500"/>
                <a:gd name="connsiteY27" fmla="*/ 1592459 h 1789308"/>
                <a:gd name="connsiteX28" fmla="*/ 622300 w 1182500"/>
                <a:gd name="connsiteY28" fmla="*/ 1431231 h 1789308"/>
                <a:gd name="connsiteX29" fmla="*/ 871350 w 1182500"/>
                <a:gd name="connsiteY29" fmla="*/ 1270003 h 1789308"/>
                <a:gd name="connsiteX30" fmla="*/ 871350 w 1182500"/>
                <a:gd name="connsiteY30" fmla="*/ 895353 h 1789308"/>
                <a:gd name="connsiteX31" fmla="*/ 871350 w 1182500"/>
                <a:gd name="connsiteY31" fmla="*/ 1217808 h 1789308"/>
                <a:gd name="connsiteX32" fmla="*/ 871350 w 1182500"/>
                <a:gd name="connsiteY32" fmla="*/ 1217809 h 1789308"/>
                <a:gd name="connsiteX33" fmla="*/ 622300 w 1182500"/>
                <a:gd name="connsiteY33" fmla="*/ 1056581 h 1789308"/>
                <a:gd name="connsiteX34" fmla="*/ 871350 w 1182500"/>
                <a:gd name="connsiteY34" fmla="*/ 895353 h 1789308"/>
                <a:gd name="connsiteX35" fmla="*/ 871350 w 1182500"/>
                <a:gd name="connsiteY35" fmla="*/ 533402 h 1789308"/>
                <a:gd name="connsiteX36" fmla="*/ 871350 w 1182500"/>
                <a:gd name="connsiteY36" fmla="*/ 855857 h 1789308"/>
                <a:gd name="connsiteX37" fmla="*/ 871350 w 1182500"/>
                <a:gd name="connsiteY37" fmla="*/ 855858 h 1789308"/>
                <a:gd name="connsiteX38" fmla="*/ 622300 w 1182500"/>
                <a:gd name="connsiteY38" fmla="*/ 694630 h 1789308"/>
                <a:gd name="connsiteX39" fmla="*/ 871350 w 1182500"/>
                <a:gd name="connsiteY39" fmla="*/ 533402 h 1789308"/>
                <a:gd name="connsiteX40" fmla="*/ 871350 w 1182500"/>
                <a:gd name="connsiteY40" fmla="*/ 165102 h 1789308"/>
                <a:gd name="connsiteX41" fmla="*/ 871350 w 1182500"/>
                <a:gd name="connsiteY41" fmla="*/ 487557 h 1789308"/>
                <a:gd name="connsiteX42" fmla="*/ 871350 w 1182500"/>
                <a:gd name="connsiteY42" fmla="*/ 487558 h 1789308"/>
                <a:gd name="connsiteX43" fmla="*/ 622300 w 1182500"/>
                <a:gd name="connsiteY43" fmla="*/ 326330 h 1789308"/>
                <a:gd name="connsiteX44" fmla="*/ 871350 w 1182500"/>
                <a:gd name="connsiteY44" fmla="*/ 165102 h 1789308"/>
                <a:gd name="connsiteX45" fmla="*/ 1182500 w 1182500"/>
                <a:gd name="connsiteY45" fmla="*/ 1466852 h 1789308"/>
                <a:gd name="connsiteX46" fmla="*/ 1182500 w 1182500"/>
                <a:gd name="connsiteY46" fmla="*/ 1789307 h 1789308"/>
                <a:gd name="connsiteX47" fmla="*/ 1182500 w 1182500"/>
                <a:gd name="connsiteY47" fmla="*/ 1789308 h 1789308"/>
                <a:gd name="connsiteX48" fmla="*/ 933450 w 1182500"/>
                <a:gd name="connsiteY48" fmla="*/ 1628080 h 1789308"/>
                <a:gd name="connsiteX49" fmla="*/ 1182500 w 1182500"/>
                <a:gd name="connsiteY49" fmla="*/ 1466852 h 1789308"/>
                <a:gd name="connsiteX50" fmla="*/ 1182500 w 1182500"/>
                <a:gd name="connsiteY50" fmla="*/ 1092202 h 1789308"/>
                <a:gd name="connsiteX51" fmla="*/ 1182500 w 1182500"/>
                <a:gd name="connsiteY51" fmla="*/ 1414657 h 1789308"/>
                <a:gd name="connsiteX52" fmla="*/ 1182500 w 1182500"/>
                <a:gd name="connsiteY52" fmla="*/ 1414658 h 1789308"/>
                <a:gd name="connsiteX53" fmla="*/ 933450 w 1182500"/>
                <a:gd name="connsiteY53" fmla="*/ 1253430 h 1789308"/>
                <a:gd name="connsiteX54" fmla="*/ 1182500 w 1182500"/>
                <a:gd name="connsiteY54" fmla="*/ 1092202 h 1789308"/>
                <a:gd name="connsiteX55" fmla="*/ 1182500 w 1182500"/>
                <a:gd name="connsiteY55" fmla="*/ 730251 h 1789308"/>
                <a:gd name="connsiteX56" fmla="*/ 1182500 w 1182500"/>
                <a:gd name="connsiteY56" fmla="*/ 1052706 h 1789308"/>
                <a:gd name="connsiteX57" fmla="*/ 1182500 w 1182500"/>
                <a:gd name="connsiteY57" fmla="*/ 1052707 h 1789308"/>
                <a:gd name="connsiteX58" fmla="*/ 933450 w 1182500"/>
                <a:gd name="connsiteY58" fmla="*/ 891479 h 1789308"/>
                <a:gd name="connsiteX59" fmla="*/ 1182500 w 1182500"/>
                <a:gd name="connsiteY59" fmla="*/ 730251 h 1789308"/>
                <a:gd name="connsiteX60" fmla="*/ 1182500 w 1182500"/>
                <a:gd name="connsiteY60" fmla="*/ 361951 h 1789308"/>
                <a:gd name="connsiteX61" fmla="*/ 1182500 w 1182500"/>
                <a:gd name="connsiteY61" fmla="*/ 684406 h 1789308"/>
                <a:gd name="connsiteX62" fmla="*/ 1182500 w 1182500"/>
                <a:gd name="connsiteY62" fmla="*/ 684407 h 1789308"/>
                <a:gd name="connsiteX63" fmla="*/ 933450 w 1182500"/>
                <a:gd name="connsiteY63" fmla="*/ 523179 h 1789308"/>
                <a:gd name="connsiteX64" fmla="*/ 1182500 w 1182500"/>
                <a:gd name="connsiteY64" fmla="*/ 361951 h 1789308"/>
                <a:gd name="connsiteX65" fmla="*/ 1182500 w 1182500"/>
                <a:gd name="connsiteY65" fmla="*/ 0 h 1789308"/>
                <a:gd name="connsiteX66" fmla="*/ 1182500 w 1182500"/>
                <a:gd name="connsiteY66" fmla="*/ 322455 h 1789308"/>
                <a:gd name="connsiteX67" fmla="*/ 1182500 w 1182500"/>
                <a:gd name="connsiteY67" fmla="*/ 322456 h 1789308"/>
                <a:gd name="connsiteX68" fmla="*/ 933450 w 1182500"/>
                <a:gd name="connsiteY68" fmla="*/ 161228 h 1789308"/>
                <a:gd name="connsiteX69" fmla="*/ 1182500 w 1182500"/>
                <a:gd name="connsiteY69" fmla="*/ 0 h 1789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182500" h="1789308">
                  <a:moveTo>
                    <a:pt x="249050" y="908054"/>
                  </a:moveTo>
                  <a:cubicBezTo>
                    <a:pt x="83016" y="988668"/>
                    <a:pt x="83016" y="1149895"/>
                    <a:pt x="249050" y="1230509"/>
                  </a:cubicBezTo>
                  <a:lnTo>
                    <a:pt x="249050" y="1230510"/>
                  </a:lnTo>
                  <a:cubicBezTo>
                    <a:pt x="111503" y="1230510"/>
                    <a:pt x="0" y="1158326"/>
                    <a:pt x="0" y="1069282"/>
                  </a:cubicBezTo>
                  <a:cubicBezTo>
                    <a:pt x="0" y="980238"/>
                    <a:pt x="111503" y="908054"/>
                    <a:pt x="249050" y="908054"/>
                  </a:cubicBezTo>
                  <a:close/>
                  <a:moveTo>
                    <a:pt x="249050" y="539754"/>
                  </a:moveTo>
                  <a:cubicBezTo>
                    <a:pt x="83016" y="620368"/>
                    <a:pt x="83016" y="781595"/>
                    <a:pt x="249050" y="862209"/>
                  </a:cubicBezTo>
                  <a:lnTo>
                    <a:pt x="249050" y="862210"/>
                  </a:lnTo>
                  <a:cubicBezTo>
                    <a:pt x="111503" y="862210"/>
                    <a:pt x="0" y="790026"/>
                    <a:pt x="0" y="700982"/>
                  </a:cubicBezTo>
                  <a:cubicBezTo>
                    <a:pt x="0" y="611938"/>
                    <a:pt x="111503" y="539754"/>
                    <a:pt x="249050" y="539754"/>
                  </a:cubicBezTo>
                  <a:close/>
                  <a:moveTo>
                    <a:pt x="560200" y="1085854"/>
                  </a:moveTo>
                  <a:cubicBezTo>
                    <a:pt x="394166" y="1166468"/>
                    <a:pt x="394166" y="1327695"/>
                    <a:pt x="560200" y="1408309"/>
                  </a:cubicBezTo>
                  <a:lnTo>
                    <a:pt x="560200" y="1408310"/>
                  </a:lnTo>
                  <a:cubicBezTo>
                    <a:pt x="422653" y="1408310"/>
                    <a:pt x="311150" y="1336126"/>
                    <a:pt x="311150" y="1247082"/>
                  </a:cubicBezTo>
                  <a:cubicBezTo>
                    <a:pt x="311150" y="1158038"/>
                    <a:pt x="422653" y="1085854"/>
                    <a:pt x="560200" y="1085854"/>
                  </a:cubicBezTo>
                  <a:close/>
                  <a:moveTo>
                    <a:pt x="560200" y="723903"/>
                  </a:moveTo>
                  <a:cubicBezTo>
                    <a:pt x="394166" y="804517"/>
                    <a:pt x="394166" y="965744"/>
                    <a:pt x="560200" y="1046358"/>
                  </a:cubicBezTo>
                  <a:lnTo>
                    <a:pt x="560200" y="1046359"/>
                  </a:lnTo>
                  <a:cubicBezTo>
                    <a:pt x="422653" y="1046359"/>
                    <a:pt x="311150" y="974175"/>
                    <a:pt x="311150" y="885131"/>
                  </a:cubicBezTo>
                  <a:cubicBezTo>
                    <a:pt x="311150" y="796087"/>
                    <a:pt x="422653" y="723903"/>
                    <a:pt x="560200" y="723903"/>
                  </a:cubicBezTo>
                  <a:close/>
                  <a:moveTo>
                    <a:pt x="560200" y="355603"/>
                  </a:moveTo>
                  <a:cubicBezTo>
                    <a:pt x="394166" y="436217"/>
                    <a:pt x="394166" y="597444"/>
                    <a:pt x="560200" y="678058"/>
                  </a:cubicBezTo>
                  <a:lnTo>
                    <a:pt x="560200" y="678059"/>
                  </a:lnTo>
                  <a:cubicBezTo>
                    <a:pt x="422653" y="678059"/>
                    <a:pt x="311150" y="605875"/>
                    <a:pt x="311150" y="516831"/>
                  </a:cubicBezTo>
                  <a:cubicBezTo>
                    <a:pt x="311150" y="427787"/>
                    <a:pt x="422653" y="355603"/>
                    <a:pt x="560200" y="355603"/>
                  </a:cubicBezTo>
                  <a:close/>
                  <a:moveTo>
                    <a:pt x="871350" y="1270003"/>
                  </a:moveTo>
                  <a:cubicBezTo>
                    <a:pt x="705316" y="1350617"/>
                    <a:pt x="705316" y="1511844"/>
                    <a:pt x="871350" y="1592458"/>
                  </a:cubicBezTo>
                  <a:lnTo>
                    <a:pt x="871350" y="1592459"/>
                  </a:lnTo>
                  <a:cubicBezTo>
                    <a:pt x="733803" y="1592459"/>
                    <a:pt x="622300" y="1520275"/>
                    <a:pt x="622300" y="1431231"/>
                  </a:cubicBezTo>
                  <a:cubicBezTo>
                    <a:pt x="622300" y="1342187"/>
                    <a:pt x="733803" y="1270003"/>
                    <a:pt x="871350" y="1270003"/>
                  </a:cubicBezTo>
                  <a:close/>
                  <a:moveTo>
                    <a:pt x="871350" y="895353"/>
                  </a:moveTo>
                  <a:cubicBezTo>
                    <a:pt x="705316" y="975967"/>
                    <a:pt x="705316" y="1137194"/>
                    <a:pt x="871350" y="1217808"/>
                  </a:cubicBezTo>
                  <a:lnTo>
                    <a:pt x="871350" y="1217809"/>
                  </a:lnTo>
                  <a:cubicBezTo>
                    <a:pt x="733803" y="1217809"/>
                    <a:pt x="622300" y="1145625"/>
                    <a:pt x="622300" y="1056581"/>
                  </a:cubicBezTo>
                  <a:cubicBezTo>
                    <a:pt x="622300" y="967537"/>
                    <a:pt x="733803" y="895353"/>
                    <a:pt x="871350" y="895353"/>
                  </a:cubicBezTo>
                  <a:close/>
                  <a:moveTo>
                    <a:pt x="871350" y="533402"/>
                  </a:moveTo>
                  <a:cubicBezTo>
                    <a:pt x="705316" y="614016"/>
                    <a:pt x="705316" y="775243"/>
                    <a:pt x="871350" y="855857"/>
                  </a:cubicBezTo>
                  <a:lnTo>
                    <a:pt x="871350" y="855858"/>
                  </a:lnTo>
                  <a:cubicBezTo>
                    <a:pt x="733803" y="855858"/>
                    <a:pt x="622300" y="783674"/>
                    <a:pt x="622300" y="694630"/>
                  </a:cubicBezTo>
                  <a:cubicBezTo>
                    <a:pt x="622300" y="605586"/>
                    <a:pt x="733803" y="533402"/>
                    <a:pt x="871350" y="533402"/>
                  </a:cubicBezTo>
                  <a:close/>
                  <a:moveTo>
                    <a:pt x="871350" y="165102"/>
                  </a:moveTo>
                  <a:cubicBezTo>
                    <a:pt x="705316" y="245716"/>
                    <a:pt x="705316" y="406943"/>
                    <a:pt x="871350" y="487557"/>
                  </a:cubicBezTo>
                  <a:lnTo>
                    <a:pt x="871350" y="487558"/>
                  </a:lnTo>
                  <a:cubicBezTo>
                    <a:pt x="733803" y="487558"/>
                    <a:pt x="622300" y="415374"/>
                    <a:pt x="622300" y="326330"/>
                  </a:cubicBezTo>
                  <a:cubicBezTo>
                    <a:pt x="622300" y="237286"/>
                    <a:pt x="733803" y="165102"/>
                    <a:pt x="871350" y="165102"/>
                  </a:cubicBezTo>
                  <a:close/>
                  <a:moveTo>
                    <a:pt x="1182500" y="1466852"/>
                  </a:moveTo>
                  <a:cubicBezTo>
                    <a:pt x="1016466" y="1547466"/>
                    <a:pt x="1016466" y="1708693"/>
                    <a:pt x="1182500" y="1789307"/>
                  </a:cubicBezTo>
                  <a:lnTo>
                    <a:pt x="1182500" y="1789308"/>
                  </a:lnTo>
                  <a:cubicBezTo>
                    <a:pt x="1044953" y="1789308"/>
                    <a:pt x="933450" y="1717124"/>
                    <a:pt x="933450" y="1628080"/>
                  </a:cubicBezTo>
                  <a:cubicBezTo>
                    <a:pt x="933450" y="1539036"/>
                    <a:pt x="1044953" y="1466852"/>
                    <a:pt x="1182500" y="1466852"/>
                  </a:cubicBezTo>
                  <a:close/>
                  <a:moveTo>
                    <a:pt x="1182500" y="1092202"/>
                  </a:moveTo>
                  <a:cubicBezTo>
                    <a:pt x="1016466" y="1172816"/>
                    <a:pt x="1016466" y="1334043"/>
                    <a:pt x="1182500" y="1414657"/>
                  </a:cubicBezTo>
                  <a:lnTo>
                    <a:pt x="1182500" y="1414658"/>
                  </a:lnTo>
                  <a:cubicBezTo>
                    <a:pt x="1044953" y="1414658"/>
                    <a:pt x="933450" y="1342474"/>
                    <a:pt x="933450" y="1253430"/>
                  </a:cubicBezTo>
                  <a:cubicBezTo>
                    <a:pt x="933450" y="1164386"/>
                    <a:pt x="1044953" y="1092202"/>
                    <a:pt x="1182500" y="1092202"/>
                  </a:cubicBezTo>
                  <a:close/>
                  <a:moveTo>
                    <a:pt x="1182500" y="730251"/>
                  </a:moveTo>
                  <a:cubicBezTo>
                    <a:pt x="1016466" y="810865"/>
                    <a:pt x="1016466" y="972092"/>
                    <a:pt x="1182500" y="1052706"/>
                  </a:cubicBezTo>
                  <a:lnTo>
                    <a:pt x="1182500" y="1052707"/>
                  </a:lnTo>
                  <a:cubicBezTo>
                    <a:pt x="1044953" y="1052707"/>
                    <a:pt x="933450" y="980523"/>
                    <a:pt x="933450" y="891479"/>
                  </a:cubicBezTo>
                  <a:cubicBezTo>
                    <a:pt x="933450" y="802435"/>
                    <a:pt x="1044953" y="730251"/>
                    <a:pt x="1182500" y="730251"/>
                  </a:cubicBezTo>
                  <a:close/>
                  <a:moveTo>
                    <a:pt x="1182500" y="361951"/>
                  </a:moveTo>
                  <a:cubicBezTo>
                    <a:pt x="1016466" y="442565"/>
                    <a:pt x="1016466" y="603792"/>
                    <a:pt x="1182500" y="684406"/>
                  </a:cubicBezTo>
                  <a:lnTo>
                    <a:pt x="1182500" y="684407"/>
                  </a:lnTo>
                  <a:cubicBezTo>
                    <a:pt x="1044953" y="684407"/>
                    <a:pt x="933450" y="612223"/>
                    <a:pt x="933450" y="523179"/>
                  </a:cubicBezTo>
                  <a:cubicBezTo>
                    <a:pt x="933450" y="434135"/>
                    <a:pt x="1044953" y="361951"/>
                    <a:pt x="1182500" y="361951"/>
                  </a:cubicBezTo>
                  <a:close/>
                  <a:moveTo>
                    <a:pt x="1182500" y="0"/>
                  </a:moveTo>
                  <a:cubicBezTo>
                    <a:pt x="1016466" y="80614"/>
                    <a:pt x="1016466" y="241841"/>
                    <a:pt x="1182500" y="322455"/>
                  </a:cubicBezTo>
                  <a:lnTo>
                    <a:pt x="1182500" y="322456"/>
                  </a:lnTo>
                  <a:cubicBezTo>
                    <a:pt x="1044953" y="322456"/>
                    <a:pt x="933450" y="250272"/>
                    <a:pt x="933450" y="161228"/>
                  </a:cubicBezTo>
                  <a:cubicBezTo>
                    <a:pt x="933450" y="72184"/>
                    <a:pt x="1044953" y="0"/>
                    <a:pt x="1182500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56D7ED33-93F9-40DC-B096-A8588AB0589D}"/>
              </a:ext>
            </a:extLst>
          </p:cNvPr>
          <p:cNvGrpSpPr/>
          <p:nvPr/>
        </p:nvGrpSpPr>
        <p:grpSpPr>
          <a:xfrm>
            <a:off x="6585040" y="1111868"/>
            <a:ext cx="2615065" cy="2147213"/>
            <a:chOff x="1280676" y="2688250"/>
            <a:chExt cx="3054704" cy="2508198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59DA899D-8C29-4B9E-B2A9-09220EAF7A28}"/>
                </a:ext>
              </a:extLst>
            </p:cNvPr>
            <p:cNvGrpSpPr/>
            <p:nvPr/>
          </p:nvGrpSpPr>
          <p:grpSpPr>
            <a:xfrm>
              <a:off x="1336465" y="2905973"/>
              <a:ext cx="2885016" cy="1693936"/>
              <a:chOff x="1206354" y="790869"/>
              <a:chExt cx="3129027" cy="1837208"/>
            </a:xfrm>
            <a:solidFill>
              <a:srgbClr val="800000"/>
            </a:solidFill>
          </p:grpSpPr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217769E0-C9C7-4135-AC6E-054BC72A15C3}"/>
                  </a:ext>
                </a:extLst>
              </p:cNvPr>
              <p:cNvSpPr/>
              <p:nvPr/>
            </p:nvSpPr>
            <p:spPr>
              <a:xfrm rot="10800000">
                <a:off x="2105785" y="1091997"/>
                <a:ext cx="374072" cy="261370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796D0014-AD84-46AE-AB10-3C936D8EA6BD}"/>
                  </a:ext>
                </a:extLst>
              </p:cNvPr>
              <p:cNvSpPr/>
              <p:nvPr/>
            </p:nvSpPr>
            <p:spPr>
              <a:xfrm rot="11192677">
                <a:off x="2456034" y="838266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F5EC7BA1-1C2D-4EAE-8E5E-B39464A821F3}"/>
                  </a:ext>
                </a:extLst>
              </p:cNvPr>
              <p:cNvSpPr/>
              <p:nvPr/>
            </p:nvSpPr>
            <p:spPr>
              <a:xfrm rot="10800000">
                <a:off x="3260310" y="893625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46A54087-ADE2-43F3-8B5F-9D8921D149DF}"/>
                  </a:ext>
                </a:extLst>
              </p:cNvPr>
              <p:cNvSpPr/>
              <p:nvPr/>
            </p:nvSpPr>
            <p:spPr>
              <a:xfrm rot="11192677">
                <a:off x="3599033" y="1417385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588743EE-D511-40FD-9AA7-810928B7A3AF}"/>
                  </a:ext>
                </a:extLst>
              </p:cNvPr>
              <p:cNvSpPr/>
              <p:nvPr/>
            </p:nvSpPr>
            <p:spPr>
              <a:xfrm rot="11192677">
                <a:off x="3987653" y="1981264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5F266CC6-72D9-45D6-9876-67EFE391859C}"/>
                  </a:ext>
                </a:extLst>
              </p:cNvPr>
              <p:cNvSpPr/>
              <p:nvPr/>
            </p:nvSpPr>
            <p:spPr>
              <a:xfrm rot="11192677">
                <a:off x="1206354" y="1897444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0A71D013-160D-4D2D-BA5F-8FFE7B879094}"/>
                  </a:ext>
                </a:extLst>
              </p:cNvPr>
              <p:cNvSpPr/>
              <p:nvPr/>
            </p:nvSpPr>
            <p:spPr>
              <a:xfrm rot="8517483">
                <a:off x="1578316" y="1537808"/>
                <a:ext cx="347726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97DD9EC1-8611-4EFD-A725-6D241B99F5E2}"/>
                  </a:ext>
                </a:extLst>
              </p:cNvPr>
              <p:cNvSpPr/>
              <p:nvPr/>
            </p:nvSpPr>
            <p:spPr>
              <a:xfrm rot="8517483">
                <a:off x="1936455" y="1141569"/>
                <a:ext cx="347726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9909705D-E070-4E29-9480-01E7DC41A136}"/>
                  </a:ext>
                </a:extLst>
              </p:cNvPr>
              <p:cNvSpPr/>
              <p:nvPr/>
            </p:nvSpPr>
            <p:spPr>
              <a:xfrm rot="8517483">
                <a:off x="1852636" y="1400648"/>
                <a:ext cx="347726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253EC14B-A003-456A-B507-21810F394286}"/>
                  </a:ext>
                </a:extLst>
              </p:cNvPr>
              <p:cNvSpPr/>
              <p:nvPr/>
            </p:nvSpPr>
            <p:spPr>
              <a:xfrm rot="12498605">
                <a:off x="2980449" y="796206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B9B14DC4-385F-46AC-8FF4-9CDC07350ECA}"/>
                  </a:ext>
                </a:extLst>
              </p:cNvPr>
              <p:cNvSpPr/>
              <p:nvPr/>
            </p:nvSpPr>
            <p:spPr>
              <a:xfrm rot="12498605">
                <a:off x="3780550" y="1817286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B5BAB922-1861-4FC5-924C-2CFD02AB5A80}"/>
                  </a:ext>
                </a:extLst>
              </p:cNvPr>
              <p:cNvSpPr/>
              <p:nvPr/>
            </p:nvSpPr>
            <p:spPr>
              <a:xfrm rot="12498605">
                <a:off x="3353830" y="1238167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B8A1971D-5288-4AE4-B83B-C2A372E241BF}"/>
                  </a:ext>
                </a:extLst>
              </p:cNvPr>
              <p:cNvSpPr/>
              <p:nvPr/>
            </p:nvSpPr>
            <p:spPr>
              <a:xfrm rot="12498605">
                <a:off x="2431809" y="1062908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D7CA7AD3-9B35-46FB-865E-01AD9FAEA79F}"/>
                  </a:ext>
                </a:extLst>
              </p:cNvPr>
              <p:cNvSpPr/>
              <p:nvPr/>
            </p:nvSpPr>
            <p:spPr>
              <a:xfrm rot="7536373">
                <a:off x="1251670" y="2133702"/>
                <a:ext cx="347726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3D90846E-86E2-4181-B98D-C168D32125F1}"/>
                  </a:ext>
                </a:extLst>
              </p:cNvPr>
              <p:cNvSpPr/>
              <p:nvPr/>
            </p:nvSpPr>
            <p:spPr>
              <a:xfrm rot="7536373">
                <a:off x="1525990" y="1737461"/>
                <a:ext cx="347726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81F521AF-00C5-42FF-9990-8237767C476E}"/>
                  </a:ext>
                </a:extLst>
              </p:cNvPr>
              <p:cNvSpPr/>
              <p:nvPr/>
            </p:nvSpPr>
            <p:spPr>
              <a:xfrm rot="9239038">
                <a:off x="2227029" y="1394560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7D43E47E-FED0-41B0-87BA-FCE0D76D5711}"/>
                  </a:ext>
                </a:extLst>
              </p:cNvPr>
              <p:cNvSpPr/>
              <p:nvPr/>
            </p:nvSpPr>
            <p:spPr>
              <a:xfrm rot="9239038">
                <a:off x="2554688" y="1295501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E41557AC-405C-4D12-B4D3-85B44ECACA37}"/>
                  </a:ext>
                </a:extLst>
              </p:cNvPr>
              <p:cNvSpPr/>
              <p:nvPr/>
            </p:nvSpPr>
            <p:spPr>
              <a:xfrm rot="14786570">
                <a:off x="3361002" y="1906012"/>
                <a:ext cx="347730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04A81677-4980-4BC4-B64D-E26B68394BD5}"/>
                  </a:ext>
                </a:extLst>
              </p:cNvPr>
              <p:cNvSpPr/>
              <p:nvPr/>
            </p:nvSpPr>
            <p:spPr>
              <a:xfrm rot="14786570">
                <a:off x="3924882" y="2172712"/>
                <a:ext cx="347730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72348D79-E801-4B6F-8769-F09652D3435B}"/>
                  </a:ext>
                </a:extLst>
              </p:cNvPr>
              <p:cNvSpPr/>
              <p:nvPr/>
            </p:nvSpPr>
            <p:spPr>
              <a:xfrm rot="14786570">
                <a:off x="3406722" y="2332731"/>
                <a:ext cx="347730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3CF94D4E-CCD7-404F-A275-CEBF68DFE462}"/>
                  </a:ext>
                </a:extLst>
              </p:cNvPr>
              <p:cNvSpPr/>
              <p:nvPr/>
            </p:nvSpPr>
            <p:spPr>
              <a:xfrm rot="14786570">
                <a:off x="2964762" y="1334510"/>
                <a:ext cx="347730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5B455199-9E52-4F6D-A3AB-A2785EE4B6BE}"/>
                  </a:ext>
                </a:extLst>
              </p:cNvPr>
              <p:cNvSpPr/>
              <p:nvPr/>
            </p:nvSpPr>
            <p:spPr>
              <a:xfrm rot="11661176">
                <a:off x="2827601" y="945889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87F0D572-1E20-4DD5-85EA-4103A0B946E2}"/>
                  </a:ext>
                </a:extLst>
              </p:cNvPr>
              <p:cNvSpPr/>
              <p:nvPr/>
            </p:nvSpPr>
            <p:spPr>
              <a:xfrm rot="12986472">
                <a:off x="3729592" y="2116751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9C8912B1-280C-417E-A7C9-0A3459741398}"/>
                  </a:ext>
                </a:extLst>
              </p:cNvPr>
              <p:cNvSpPr/>
              <p:nvPr/>
            </p:nvSpPr>
            <p:spPr>
              <a:xfrm rot="12986472">
                <a:off x="3158092" y="154525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8D3414DB-0B0F-4D17-B59F-F2EF9D29859F}"/>
                  </a:ext>
                </a:extLst>
              </p:cNvPr>
              <p:cNvSpPr/>
              <p:nvPr/>
            </p:nvSpPr>
            <p:spPr>
              <a:xfrm rot="12986472">
                <a:off x="1931272" y="157573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E5262B08-5A30-4E59-B65B-2EC41F6F9CA6}"/>
                  </a:ext>
                </a:extLst>
              </p:cNvPr>
              <p:cNvSpPr/>
              <p:nvPr/>
            </p:nvSpPr>
            <p:spPr>
              <a:xfrm rot="11414928">
                <a:off x="2205592" y="157572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9F511E85-C07E-4E85-AAD7-864E69AA3F4C}"/>
                  </a:ext>
                </a:extLst>
              </p:cNvPr>
              <p:cNvSpPr/>
              <p:nvPr/>
            </p:nvSpPr>
            <p:spPr>
              <a:xfrm rot="11414928">
                <a:off x="2129392" y="194911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A5AA875D-081E-4A3A-BCB4-9EF06EDEF903}"/>
                  </a:ext>
                </a:extLst>
              </p:cNvPr>
              <p:cNvSpPr/>
              <p:nvPr/>
            </p:nvSpPr>
            <p:spPr>
              <a:xfrm rot="11414928">
                <a:off x="1695052" y="189577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1CDD1000-0506-4B76-829C-76095FD5FC2E}"/>
                  </a:ext>
                </a:extLst>
              </p:cNvPr>
              <p:cNvSpPr/>
              <p:nvPr/>
            </p:nvSpPr>
            <p:spPr>
              <a:xfrm rot="11414928">
                <a:off x="1382632" y="188053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92FFCA7E-3A26-4CE5-BF31-C6C4E1753515}"/>
                  </a:ext>
                </a:extLst>
              </p:cNvPr>
              <p:cNvSpPr/>
              <p:nvPr/>
            </p:nvSpPr>
            <p:spPr>
              <a:xfrm rot="8969176">
                <a:off x="1565512" y="213960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D5C6678C-DEE1-4990-8C1C-0649638885AB}"/>
                  </a:ext>
                </a:extLst>
              </p:cNvPr>
              <p:cNvSpPr/>
              <p:nvPr/>
            </p:nvSpPr>
            <p:spPr>
              <a:xfrm rot="8969176">
                <a:off x="2022712" y="126330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179168B7-24A8-43C6-BEBB-8AB2D2EA84A1}"/>
                  </a:ext>
                </a:extLst>
              </p:cNvPr>
              <p:cNvSpPr/>
              <p:nvPr/>
            </p:nvSpPr>
            <p:spPr>
              <a:xfrm rot="8969176">
                <a:off x="1733152" y="133188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C52C9C18-092C-42CA-9268-09A04CB59C3F}"/>
                  </a:ext>
                </a:extLst>
              </p:cNvPr>
              <p:cNvSpPr/>
              <p:nvPr/>
            </p:nvSpPr>
            <p:spPr>
              <a:xfrm rot="12254781">
                <a:off x="3173333" y="109566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0E1686BB-E522-48A4-9720-90D4AC5CD956}"/>
                  </a:ext>
                </a:extLst>
              </p:cNvPr>
              <p:cNvSpPr/>
              <p:nvPr/>
            </p:nvSpPr>
            <p:spPr>
              <a:xfrm rot="12254781">
                <a:off x="3592433" y="159858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9C2BB007-82D0-4A15-8B22-6DA6F5D4F549}"/>
                  </a:ext>
                </a:extLst>
              </p:cNvPr>
              <p:cNvSpPr/>
              <p:nvPr/>
            </p:nvSpPr>
            <p:spPr>
              <a:xfrm rot="12254781">
                <a:off x="3630533" y="191100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B40D0B5A-F376-484C-91C5-D1C0A466F043}"/>
                  </a:ext>
                </a:extLst>
              </p:cNvPr>
              <p:cNvSpPr/>
              <p:nvPr/>
            </p:nvSpPr>
            <p:spPr>
              <a:xfrm rot="12254781">
                <a:off x="3394312" y="169002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82644043-1E5A-47AF-A3A4-AF166753AD26}"/>
                  </a:ext>
                </a:extLst>
              </p:cNvPr>
              <p:cNvSpPr/>
              <p:nvPr/>
            </p:nvSpPr>
            <p:spPr>
              <a:xfrm rot="12254781">
                <a:off x="3226672" y="133950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12603B4B-917F-48BF-8850-622C971D4E84}"/>
                  </a:ext>
                </a:extLst>
              </p:cNvPr>
              <p:cNvSpPr/>
              <p:nvPr/>
            </p:nvSpPr>
            <p:spPr>
              <a:xfrm rot="12254781">
                <a:off x="2662791" y="79086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42206D66-FC42-4EC4-B626-639528EE0511}"/>
                  </a:ext>
                </a:extLst>
              </p:cNvPr>
              <p:cNvSpPr/>
              <p:nvPr/>
            </p:nvSpPr>
            <p:spPr>
              <a:xfrm rot="12254781">
                <a:off x="2777091" y="143856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4D4189BC-D9FA-4210-BFA6-D4F19E706D3C}"/>
                  </a:ext>
                </a:extLst>
              </p:cNvPr>
              <p:cNvSpPr/>
              <p:nvPr/>
            </p:nvSpPr>
            <p:spPr>
              <a:xfrm rot="10800000">
                <a:off x="2848830" y="1114605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430A5331-C794-441A-ADAF-38216B19A1F5}"/>
                  </a:ext>
                </a:extLst>
              </p:cNvPr>
              <p:cNvSpPr/>
              <p:nvPr/>
            </p:nvSpPr>
            <p:spPr>
              <a:xfrm rot="10800000">
                <a:off x="2330670" y="1267005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A5F616D0-34E1-4AF8-A3F3-110260FB6CC5}"/>
                  </a:ext>
                </a:extLst>
              </p:cNvPr>
              <p:cNvSpPr/>
              <p:nvPr/>
            </p:nvSpPr>
            <p:spPr>
              <a:xfrm rot="10800000">
                <a:off x="2239230" y="1000305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B88DCF21-7A01-4B66-ADBF-3CFC7FC15B7B}"/>
                  </a:ext>
                </a:extLst>
              </p:cNvPr>
              <p:cNvSpPr/>
              <p:nvPr/>
            </p:nvSpPr>
            <p:spPr>
              <a:xfrm rot="10800000">
                <a:off x="1835370" y="1716585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7D15AC1B-3A9B-4630-9937-182A8ED44DC7}"/>
                  </a:ext>
                </a:extLst>
              </p:cNvPr>
              <p:cNvSpPr/>
              <p:nvPr/>
            </p:nvSpPr>
            <p:spPr>
              <a:xfrm rot="10800000">
                <a:off x="3039330" y="2089965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A3134E1B-F2B4-4170-9B0F-324EC39A5F8E}"/>
                  </a:ext>
                </a:extLst>
              </p:cNvPr>
              <p:cNvSpPr/>
              <p:nvPr/>
            </p:nvSpPr>
            <p:spPr>
              <a:xfrm rot="10800000">
                <a:off x="3466050" y="2166165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1EC712B4-E28D-42A5-A225-DF002E019F0B}"/>
                  </a:ext>
                </a:extLst>
              </p:cNvPr>
              <p:cNvSpPr/>
              <p:nvPr/>
            </p:nvSpPr>
            <p:spPr>
              <a:xfrm rot="10800000">
                <a:off x="1903950" y="2196645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8E57B63E-5989-4ED6-BB97-757B9A72C6DE}"/>
                  </a:ext>
                </a:extLst>
              </p:cNvPr>
              <p:cNvSpPr/>
              <p:nvPr/>
            </p:nvSpPr>
            <p:spPr>
              <a:xfrm rot="10800000">
                <a:off x="2856450" y="1708965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A065788B-5E7A-42FC-9D8C-2F914329EA51}"/>
                  </a:ext>
                </a:extLst>
              </p:cNvPr>
              <p:cNvSpPr/>
              <p:nvPr/>
            </p:nvSpPr>
            <p:spPr>
              <a:xfrm rot="10800000">
                <a:off x="3161032" y="1769476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01FC72B2-9407-4D79-B85C-73AFEE01AF68}"/>
                  </a:ext>
                </a:extLst>
              </p:cNvPr>
              <p:cNvSpPr/>
              <p:nvPr/>
            </p:nvSpPr>
            <p:spPr>
              <a:xfrm rot="10800000">
                <a:off x="2467612" y="1518016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78C66FCC-30BB-4FC5-ADE6-EF07D92DB0D3}"/>
                  </a:ext>
                </a:extLst>
              </p:cNvPr>
              <p:cNvSpPr/>
              <p:nvPr/>
            </p:nvSpPr>
            <p:spPr>
              <a:xfrm rot="11192677">
                <a:off x="2219813" y="2286065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9D7C2E56-5E45-476C-937E-8B519F4E44CE}"/>
                  </a:ext>
                </a:extLst>
              </p:cNvPr>
              <p:cNvSpPr/>
              <p:nvPr/>
            </p:nvSpPr>
            <p:spPr>
              <a:xfrm rot="11192677">
                <a:off x="2250293" y="1844105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CF7E55A5-BCF7-410D-8154-CD05333DBCB7}"/>
                  </a:ext>
                </a:extLst>
              </p:cNvPr>
              <p:cNvSpPr/>
              <p:nvPr/>
            </p:nvSpPr>
            <p:spPr>
              <a:xfrm rot="11192677">
                <a:off x="3134212" y="2324165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41ED5305-88A6-4C53-A848-A48AA00BB707}"/>
                  </a:ext>
                </a:extLst>
              </p:cNvPr>
              <p:cNvSpPr/>
              <p:nvPr/>
            </p:nvSpPr>
            <p:spPr>
              <a:xfrm rot="11192677">
                <a:off x="2814173" y="2019365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4E46E2C5-D440-44FB-8D69-DAAAACD3374B}"/>
                  </a:ext>
                </a:extLst>
              </p:cNvPr>
              <p:cNvSpPr/>
              <p:nvPr/>
            </p:nvSpPr>
            <p:spPr>
              <a:xfrm rot="11192677">
                <a:off x="2577953" y="1866964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59D456D7-BDC5-4CC5-B92E-517C84FA3348}"/>
                  </a:ext>
                </a:extLst>
              </p:cNvPr>
              <p:cNvSpPr/>
              <p:nvPr/>
            </p:nvSpPr>
            <p:spPr>
              <a:xfrm rot="11192677">
                <a:off x="2661773" y="1638364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0E9ACC87-B2AA-4348-A581-F475FDDF820B}"/>
                  </a:ext>
                </a:extLst>
              </p:cNvPr>
              <p:cNvSpPr/>
              <p:nvPr/>
            </p:nvSpPr>
            <p:spPr>
              <a:xfrm rot="8316944">
                <a:off x="2235062" y="2098452"/>
                <a:ext cx="347726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CB580B21-8BCA-4CF9-9D6C-57C696E39729}"/>
                  </a:ext>
                </a:extLst>
              </p:cNvPr>
              <p:cNvSpPr/>
              <p:nvPr/>
            </p:nvSpPr>
            <p:spPr>
              <a:xfrm rot="12254781">
                <a:off x="3234293" y="220818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22D008A5-E62C-4B18-9B13-79BA27808B43}"/>
                  </a:ext>
                </a:extLst>
              </p:cNvPr>
              <p:cNvSpPr/>
              <p:nvPr/>
            </p:nvSpPr>
            <p:spPr>
              <a:xfrm rot="12254781">
                <a:off x="2647553" y="211675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178DED40-3FAD-42E5-ACE7-C95C4AF74AD1}"/>
                  </a:ext>
                </a:extLst>
              </p:cNvPr>
              <p:cNvSpPr/>
              <p:nvPr/>
            </p:nvSpPr>
            <p:spPr>
              <a:xfrm rot="9068518">
                <a:off x="2135211" y="1758765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73F63EDA-3735-4E0C-B94B-60F503B8C65A}"/>
                  </a:ext>
                </a:extLst>
              </p:cNvPr>
              <p:cNvSpPr/>
              <p:nvPr/>
            </p:nvSpPr>
            <p:spPr>
              <a:xfrm rot="10188946">
                <a:off x="1892162" y="1965102"/>
                <a:ext cx="347726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163C5453-01DC-42F7-8595-A6D65EA3DE7D}"/>
                  </a:ext>
                </a:extLst>
              </p:cNvPr>
              <p:cNvSpPr/>
              <p:nvPr/>
            </p:nvSpPr>
            <p:spPr>
              <a:xfrm rot="12254781">
                <a:off x="2972356" y="226533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E60A537B-4B60-4AC8-8A42-788FB104807A}"/>
                  </a:ext>
                </a:extLst>
              </p:cNvPr>
              <p:cNvSpPr/>
              <p:nvPr/>
            </p:nvSpPr>
            <p:spPr>
              <a:xfrm rot="12254781">
                <a:off x="3067606" y="1927202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2A271183-775F-448E-BA5D-8C7F23CF3BC2}"/>
                  </a:ext>
                </a:extLst>
              </p:cNvPr>
              <p:cNvSpPr/>
              <p:nvPr/>
            </p:nvSpPr>
            <p:spPr>
              <a:xfrm rot="12254781">
                <a:off x="3525757" y="1224256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FA401E7B-E970-4DA4-8478-458C6DFB10DF}"/>
                  </a:ext>
                </a:extLst>
              </p:cNvPr>
              <p:cNvSpPr/>
              <p:nvPr/>
            </p:nvSpPr>
            <p:spPr>
              <a:xfrm rot="10800000">
                <a:off x="3793710" y="1646100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FCE3BCA7-D5CE-4660-80CB-91CE85FF7CA0}"/>
                </a:ext>
              </a:extLst>
            </p:cNvPr>
            <p:cNvSpPr/>
            <p:nvPr/>
          </p:nvSpPr>
          <p:spPr>
            <a:xfrm>
              <a:off x="1935256" y="4836710"/>
              <a:ext cx="1660706" cy="359738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75D6B9D9-8933-4C3E-A234-A2B73989E5B8}"/>
                </a:ext>
              </a:extLst>
            </p:cNvPr>
            <p:cNvSpPr/>
            <p:nvPr/>
          </p:nvSpPr>
          <p:spPr>
            <a:xfrm rot="12554366">
              <a:off x="3781839" y="4579775"/>
              <a:ext cx="176769" cy="238234"/>
            </a:xfrm>
            <a:custGeom>
              <a:avLst/>
              <a:gdLst>
                <a:gd name="connsiteX0" fmla="*/ 444582 w 802662"/>
                <a:gd name="connsiteY0" fmla="*/ 873283 h 873283"/>
                <a:gd name="connsiteX1" fmla="*/ 358082 w 802662"/>
                <a:gd name="connsiteY1" fmla="*/ 873283 h 873283"/>
                <a:gd name="connsiteX2" fmla="*/ 374421 w 802662"/>
                <a:gd name="connsiteY2" fmla="*/ 687753 h 873283"/>
                <a:gd name="connsiteX3" fmla="*/ 305028 w 802662"/>
                <a:gd name="connsiteY3" fmla="*/ 680954 h 873283"/>
                <a:gd name="connsiteX4" fmla="*/ 223580 w 802662"/>
                <a:gd name="connsiteY4" fmla="*/ 654306 h 873283"/>
                <a:gd name="connsiteX5" fmla="*/ 195301 w 802662"/>
                <a:gd name="connsiteY5" fmla="*/ 633951 h 873283"/>
                <a:gd name="connsiteX6" fmla="*/ 189808 w 802662"/>
                <a:gd name="connsiteY6" fmla="*/ 631972 h 873283"/>
                <a:gd name="connsiteX7" fmla="*/ 107832 w 802662"/>
                <a:gd name="connsiteY7" fmla="*/ 573110 h 873283"/>
                <a:gd name="connsiteX8" fmla="*/ 0 w 802662"/>
                <a:gd name="connsiteY8" fmla="*/ 273186 h 873283"/>
                <a:gd name="connsiteX9" fmla="*/ 95699 w 802662"/>
                <a:gd name="connsiteY9" fmla="*/ 283508 h 873283"/>
                <a:gd name="connsiteX10" fmla="*/ 110091 w 802662"/>
                <a:gd name="connsiteY10" fmla="*/ 287221 h 873283"/>
                <a:gd name="connsiteX11" fmla="*/ 114551 w 802662"/>
                <a:gd name="connsiteY11" fmla="*/ 198664 h 873283"/>
                <a:gd name="connsiteX12" fmla="*/ 131593 w 802662"/>
                <a:gd name="connsiteY12" fmla="*/ 106697 h 873283"/>
                <a:gd name="connsiteX13" fmla="*/ 212705 w 802662"/>
                <a:gd name="connsiteY13" fmla="*/ 161665 h 873283"/>
                <a:gd name="connsiteX14" fmla="*/ 225891 w 802662"/>
                <a:gd name="connsiteY14" fmla="*/ 173425 h 873283"/>
                <a:gd name="connsiteX15" fmla="*/ 249847 w 802662"/>
                <a:gd name="connsiteY15" fmla="*/ 136068 h 873283"/>
                <a:gd name="connsiteX16" fmla="*/ 399408 w 802662"/>
                <a:gd name="connsiteY16" fmla="*/ 0 h 873283"/>
                <a:gd name="connsiteX17" fmla="*/ 539533 w 802662"/>
                <a:gd name="connsiteY17" fmla="*/ 128507 h 873283"/>
                <a:gd name="connsiteX18" fmla="*/ 564920 w 802662"/>
                <a:gd name="connsiteY18" fmla="*/ 172216 h 873283"/>
                <a:gd name="connsiteX19" fmla="*/ 580418 w 802662"/>
                <a:gd name="connsiteY19" fmla="*/ 158841 h 873283"/>
                <a:gd name="connsiteX20" fmla="*/ 663623 w 802662"/>
                <a:gd name="connsiteY20" fmla="*/ 104742 h 873283"/>
                <a:gd name="connsiteX21" fmla="*/ 682649 w 802662"/>
                <a:gd name="connsiteY21" fmla="*/ 197533 h 873283"/>
                <a:gd name="connsiteX22" fmla="*/ 688021 w 802662"/>
                <a:gd name="connsiteY22" fmla="*/ 278177 h 873283"/>
                <a:gd name="connsiteX23" fmla="*/ 704186 w 802662"/>
                <a:gd name="connsiteY23" fmla="*/ 274486 h 873283"/>
                <a:gd name="connsiteX24" fmla="*/ 802662 w 802662"/>
                <a:gd name="connsiteY24" fmla="*/ 266940 h 873283"/>
                <a:gd name="connsiteX25" fmla="*/ 701075 w 802662"/>
                <a:gd name="connsiteY25" fmla="*/ 573110 h 873283"/>
                <a:gd name="connsiteX26" fmla="*/ 618348 w 802662"/>
                <a:gd name="connsiteY26" fmla="*/ 631220 h 873283"/>
                <a:gd name="connsiteX27" fmla="*/ 617761 w 802662"/>
                <a:gd name="connsiteY27" fmla="*/ 631415 h 873283"/>
                <a:gd name="connsiteX28" fmla="*/ 585957 w 802662"/>
                <a:gd name="connsiteY28" fmla="*/ 654306 h 873283"/>
                <a:gd name="connsiteX29" fmla="*/ 504509 w 802662"/>
                <a:gd name="connsiteY29" fmla="*/ 680954 h 873283"/>
                <a:gd name="connsiteX30" fmla="*/ 428303 w 802662"/>
                <a:gd name="connsiteY30" fmla="*/ 688420 h 873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02662" h="873283">
                  <a:moveTo>
                    <a:pt x="444582" y="873283"/>
                  </a:moveTo>
                  <a:lnTo>
                    <a:pt x="358082" y="873283"/>
                  </a:lnTo>
                  <a:lnTo>
                    <a:pt x="374421" y="687753"/>
                  </a:lnTo>
                  <a:lnTo>
                    <a:pt x="305028" y="680954"/>
                  </a:lnTo>
                  <a:cubicBezTo>
                    <a:pt x="274372" y="674662"/>
                    <a:pt x="246765" y="665557"/>
                    <a:pt x="223580" y="654306"/>
                  </a:cubicBezTo>
                  <a:lnTo>
                    <a:pt x="195301" y="633951"/>
                  </a:lnTo>
                  <a:lnTo>
                    <a:pt x="189808" y="631972"/>
                  </a:lnTo>
                  <a:cubicBezTo>
                    <a:pt x="158809" y="617054"/>
                    <a:pt x="131969" y="596631"/>
                    <a:pt x="107832" y="573110"/>
                  </a:cubicBezTo>
                  <a:cubicBezTo>
                    <a:pt x="43469" y="510388"/>
                    <a:pt x="5818" y="399262"/>
                    <a:pt x="0" y="273186"/>
                  </a:cubicBezTo>
                  <a:cubicBezTo>
                    <a:pt x="32115" y="274044"/>
                    <a:pt x="64479" y="277727"/>
                    <a:pt x="95699" y="283508"/>
                  </a:cubicBezTo>
                  <a:lnTo>
                    <a:pt x="110091" y="287221"/>
                  </a:lnTo>
                  <a:lnTo>
                    <a:pt x="114551" y="198664"/>
                  </a:lnTo>
                  <a:cubicBezTo>
                    <a:pt x="118164" y="168321"/>
                    <a:pt x="123871" y="137486"/>
                    <a:pt x="131593" y="106697"/>
                  </a:cubicBezTo>
                  <a:cubicBezTo>
                    <a:pt x="159557" y="122654"/>
                    <a:pt x="186933" y="141426"/>
                    <a:pt x="212705" y="161665"/>
                  </a:cubicBezTo>
                  <a:lnTo>
                    <a:pt x="225891" y="173425"/>
                  </a:lnTo>
                  <a:lnTo>
                    <a:pt x="249847" y="136068"/>
                  </a:lnTo>
                  <a:cubicBezTo>
                    <a:pt x="286005" y="90083"/>
                    <a:pt x="337613" y="41203"/>
                    <a:pt x="399408" y="0"/>
                  </a:cubicBezTo>
                  <a:cubicBezTo>
                    <a:pt x="458844" y="41203"/>
                    <a:pt x="506719" y="85043"/>
                    <a:pt x="539533" y="128507"/>
                  </a:cubicBezTo>
                  <a:lnTo>
                    <a:pt x="564920" y="172216"/>
                  </a:lnTo>
                  <a:lnTo>
                    <a:pt x="580418" y="158841"/>
                  </a:lnTo>
                  <a:cubicBezTo>
                    <a:pt x="606814" y="138861"/>
                    <a:pt x="634892" y="120381"/>
                    <a:pt x="663623" y="104742"/>
                  </a:cubicBezTo>
                  <a:cubicBezTo>
                    <a:pt x="672081" y="135837"/>
                    <a:pt x="678453" y="166948"/>
                    <a:pt x="682649" y="197533"/>
                  </a:cubicBezTo>
                  <a:lnTo>
                    <a:pt x="688021" y="278177"/>
                  </a:lnTo>
                  <a:lnTo>
                    <a:pt x="704186" y="274486"/>
                  </a:lnTo>
                  <a:cubicBezTo>
                    <a:pt x="736234" y="269531"/>
                    <a:pt x="769530" y="266782"/>
                    <a:pt x="802662" y="266940"/>
                  </a:cubicBezTo>
                  <a:cubicBezTo>
                    <a:pt x="800753" y="396926"/>
                    <a:pt x="765491" y="510440"/>
                    <a:pt x="701075" y="573110"/>
                  </a:cubicBezTo>
                  <a:cubicBezTo>
                    <a:pt x="676919" y="596610"/>
                    <a:pt x="649869" y="616825"/>
                    <a:pt x="618348" y="631220"/>
                  </a:cubicBezTo>
                  <a:lnTo>
                    <a:pt x="617761" y="631415"/>
                  </a:lnTo>
                  <a:lnTo>
                    <a:pt x="585957" y="654306"/>
                  </a:lnTo>
                  <a:cubicBezTo>
                    <a:pt x="562772" y="665557"/>
                    <a:pt x="535165" y="674662"/>
                    <a:pt x="504509" y="680954"/>
                  </a:cubicBezTo>
                  <a:lnTo>
                    <a:pt x="428303" y="68842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6B1C1CD7-F254-40F3-82CF-377E0C1EEBC8}"/>
                </a:ext>
              </a:extLst>
            </p:cNvPr>
            <p:cNvSpPr/>
            <p:nvPr/>
          </p:nvSpPr>
          <p:spPr>
            <a:xfrm rot="8396688">
              <a:off x="1614928" y="4417400"/>
              <a:ext cx="176769" cy="238234"/>
            </a:xfrm>
            <a:custGeom>
              <a:avLst/>
              <a:gdLst>
                <a:gd name="connsiteX0" fmla="*/ 444582 w 802662"/>
                <a:gd name="connsiteY0" fmla="*/ 873283 h 873283"/>
                <a:gd name="connsiteX1" fmla="*/ 358082 w 802662"/>
                <a:gd name="connsiteY1" fmla="*/ 873283 h 873283"/>
                <a:gd name="connsiteX2" fmla="*/ 374421 w 802662"/>
                <a:gd name="connsiteY2" fmla="*/ 687753 h 873283"/>
                <a:gd name="connsiteX3" fmla="*/ 305028 w 802662"/>
                <a:gd name="connsiteY3" fmla="*/ 680954 h 873283"/>
                <a:gd name="connsiteX4" fmla="*/ 223580 w 802662"/>
                <a:gd name="connsiteY4" fmla="*/ 654306 h 873283"/>
                <a:gd name="connsiteX5" fmla="*/ 195301 w 802662"/>
                <a:gd name="connsiteY5" fmla="*/ 633951 h 873283"/>
                <a:gd name="connsiteX6" fmla="*/ 189808 w 802662"/>
                <a:gd name="connsiteY6" fmla="*/ 631972 h 873283"/>
                <a:gd name="connsiteX7" fmla="*/ 107832 w 802662"/>
                <a:gd name="connsiteY7" fmla="*/ 573110 h 873283"/>
                <a:gd name="connsiteX8" fmla="*/ 0 w 802662"/>
                <a:gd name="connsiteY8" fmla="*/ 273186 h 873283"/>
                <a:gd name="connsiteX9" fmla="*/ 95699 w 802662"/>
                <a:gd name="connsiteY9" fmla="*/ 283508 h 873283"/>
                <a:gd name="connsiteX10" fmla="*/ 110091 w 802662"/>
                <a:gd name="connsiteY10" fmla="*/ 287221 h 873283"/>
                <a:gd name="connsiteX11" fmla="*/ 114551 w 802662"/>
                <a:gd name="connsiteY11" fmla="*/ 198664 h 873283"/>
                <a:gd name="connsiteX12" fmla="*/ 131593 w 802662"/>
                <a:gd name="connsiteY12" fmla="*/ 106697 h 873283"/>
                <a:gd name="connsiteX13" fmla="*/ 212705 w 802662"/>
                <a:gd name="connsiteY13" fmla="*/ 161665 h 873283"/>
                <a:gd name="connsiteX14" fmla="*/ 225891 w 802662"/>
                <a:gd name="connsiteY14" fmla="*/ 173425 h 873283"/>
                <a:gd name="connsiteX15" fmla="*/ 249847 w 802662"/>
                <a:gd name="connsiteY15" fmla="*/ 136068 h 873283"/>
                <a:gd name="connsiteX16" fmla="*/ 399408 w 802662"/>
                <a:gd name="connsiteY16" fmla="*/ 0 h 873283"/>
                <a:gd name="connsiteX17" fmla="*/ 539533 w 802662"/>
                <a:gd name="connsiteY17" fmla="*/ 128507 h 873283"/>
                <a:gd name="connsiteX18" fmla="*/ 564920 w 802662"/>
                <a:gd name="connsiteY18" fmla="*/ 172216 h 873283"/>
                <a:gd name="connsiteX19" fmla="*/ 580418 w 802662"/>
                <a:gd name="connsiteY19" fmla="*/ 158841 h 873283"/>
                <a:gd name="connsiteX20" fmla="*/ 663623 w 802662"/>
                <a:gd name="connsiteY20" fmla="*/ 104742 h 873283"/>
                <a:gd name="connsiteX21" fmla="*/ 682649 w 802662"/>
                <a:gd name="connsiteY21" fmla="*/ 197533 h 873283"/>
                <a:gd name="connsiteX22" fmla="*/ 688021 w 802662"/>
                <a:gd name="connsiteY22" fmla="*/ 278177 h 873283"/>
                <a:gd name="connsiteX23" fmla="*/ 704186 w 802662"/>
                <a:gd name="connsiteY23" fmla="*/ 274486 h 873283"/>
                <a:gd name="connsiteX24" fmla="*/ 802662 w 802662"/>
                <a:gd name="connsiteY24" fmla="*/ 266940 h 873283"/>
                <a:gd name="connsiteX25" fmla="*/ 701075 w 802662"/>
                <a:gd name="connsiteY25" fmla="*/ 573110 h 873283"/>
                <a:gd name="connsiteX26" fmla="*/ 618348 w 802662"/>
                <a:gd name="connsiteY26" fmla="*/ 631220 h 873283"/>
                <a:gd name="connsiteX27" fmla="*/ 617761 w 802662"/>
                <a:gd name="connsiteY27" fmla="*/ 631415 h 873283"/>
                <a:gd name="connsiteX28" fmla="*/ 585957 w 802662"/>
                <a:gd name="connsiteY28" fmla="*/ 654306 h 873283"/>
                <a:gd name="connsiteX29" fmla="*/ 504509 w 802662"/>
                <a:gd name="connsiteY29" fmla="*/ 680954 h 873283"/>
                <a:gd name="connsiteX30" fmla="*/ 428303 w 802662"/>
                <a:gd name="connsiteY30" fmla="*/ 688420 h 873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02662" h="873283">
                  <a:moveTo>
                    <a:pt x="444582" y="873283"/>
                  </a:moveTo>
                  <a:lnTo>
                    <a:pt x="358082" y="873283"/>
                  </a:lnTo>
                  <a:lnTo>
                    <a:pt x="374421" y="687753"/>
                  </a:lnTo>
                  <a:lnTo>
                    <a:pt x="305028" y="680954"/>
                  </a:lnTo>
                  <a:cubicBezTo>
                    <a:pt x="274372" y="674662"/>
                    <a:pt x="246765" y="665557"/>
                    <a:pt x="223580" y="654306"/>
                  </a:cubicBezTo>
                  <a:lnTo>
                    <a:pt x="195301" y="633951"/>
                  </a:lnTo>
                  <a:lnTo>
                    <a:pt x="189808" y="631972"/>
                  </a:lnTo>
                  <a:cubicBezTo>
                    <a:pt x="158809" y="617054"/>
                    <a:pt x="131969" y="596631"/>
                    <a:pt x="107832" y="573110"/>
                  </a:cubicBezTo>
                  <a:cubicBezTo>
                    <a:pt x="43469" y="510388"/>
                    <a:pt x="5818" y="399262"/>
                    <a:pt x="0" y="273186"/>
                  </a:cubicBezTo>
                  <a:cubicBezTo>
                    <a:pt x="32115" y="274044"/>
                    <a:pt x="64479" y="277727"/>
                    <a:pt x="95699" y="283508"/>
                  </a:cubicBezTo>
                  <a:lnTo>
                    <a:pt x="110091" y="287221"/>
                  </a:lnTo>
                  <a:lnTo>
                    <a:pt x="114551" y="198664"/>
                  </a:lnTo>
                  <a:cubicBezTo>
                    <a:pt x="118164" y="168321"/>
                    <a:pt x="123871" y="137486"/>
                    <a:pt x="131593" y="106697"/>
                  </a:cubicBezTo>
                  <a:cubicBezTo>
                    <a:pt x="159557" y="122654"/>
                    <a:pt x="186933" y="141426"/>
                    <a:pt x="212705" y="161665"/>
                  </a:cubicBezTo>
                  <a:lnTo>
                    <a:pt x="225891" y="173425"/>
                  </a:lnTo>
                  <a:lnTo>
                    <a:pt x="249847" y="136068"/>
                  </a:lnTo>
                  <a:cubicBezTo>
                    <a:pt x="286005" y="90083"/>
                    <a:pt x="337613" y="41203"/>
                    <a:pt x="399408" y="0"/>
                  </a:cubicBezTo>
                  <a:cubicBezTo>
                    <a:pt x="458844" y="41203"/>
                    <a:pt x="506719" y="85043"/>
                    <a:pt x="539533" y="128507"/>
                  </a:cubicBezTo>
                  <a:lnTo>
                    <a:pt x="564920" y="172216"/>
                  </a:lnTo>
                  <a:lnTo>
                    <a:pt x="580418" y="158841"/>
                  </a:lnTo>
                  <a:cubicBezTo>
                    <a:pt x="606814" y="138861"/>
                    <a:pt x="634892" y="120381"/>
                    <a:pt x="663623" y="104742"/>
                  </a:cubicBezTo>
                  <a:cubicBezTo>
                    <a:pt x="672081" y="135837"/>
                    <a:pt x="678453" y="166948"/>
                    <a:pt x="682649" y="197533"/>
                  </a:cubicBezTo>
                  <a:lnTo>
                    <a:pt x="688021" y="278177"/>
                  </a:lnTo>
                  <a:lnTo>
                    <a:pt x="704186" y="274486"/>
                  </a:lnTo>
                  <a:cubicBezTo>
                    <a:pt x="736234" y="269531"/>
                    <a:pt x="769530" y="266782"/>
                    <a:pt x="802662" y="266940"/>
                  </a:cubicBezTo>
                  <a:cubicBezTo>
                    <a:pt x="800753" y="396926"/>
                    <a:pt x="765491" y="510440"/>
                    <a:pt x="701075" y="573110"/>
                  </a:cubicBezTo>
                  <a:cubicBezTo>
                    <a:pt x="676919" y="596610"/>
                    <a:pt x="649869" y="616825"/>
                    <a:pt x="618348" y="631220"/>
                  </a:cubicBezTo>
                  <a:lnTo>
                    <a:pt x="617761" y="631415"/>
                  </a:lnTo>
                  <a:lnTo>
                    <a:pt x="585957" y="654306"/>
                  </a:lnTo>
                  <a:cubicBezTo>
                    <a:pt x="562772" y="665557"/>
                    <a:pt x="535165" y="674662"/>
                    <a:pt x="504509" y="680954"/>
                  </a:cubicBezTo>
                  <a:lnTo>
                    <a:pt x="428303" y="688420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6976F347-E2A6-4FBE-B567-F0A8B6C62C12}"/>
                </a:ext>
              </a:extLst>
            </p:cNvPr>
            <p:cNvSpPr/>
            <p:nvPr/>
          </p:nvSpPr>
          <p:spPr>
            <a:xfrm rot="15198234">
              <a:off x="3203405" y="4882691"/>
              <a:ext cx="122052" cy="236306"/>
            </a:xfrm>
            <a:custGeom>
              <a:avLst/>
              <a:gdLst>
                <a:gd name="connsiteX0" fmla="*/ 444582 w 802662"/>
                <a:gd name="connsiteY0" fmla="*/ 873283 h 873283"/>
                <a:gd name="connsiteX1" fmla="*/ 358082 w 802662"/>
                <a:gd name="connsiteY1" fmla="*/ 873283 h 873283"/>
                <a:gd name="connsiteX2" fmla="*/ 374421 w 802662"/>
                <a:gd name="connsiteY2" fmla="*/ 687753 h 873283"/>
                <a:gd name="connsiteX3" fmla="*/ 305028 w 802662"/>
                <a:gd name="connsiteY3" fmla="*/ 680954 h 873283"/>
                <a:gd name="connsiteX4" fmla="*/ 223580 w 802662"/>
                <a:gd name="connsiteY4" fmla="*/ 654306 h 873283"/>
                <a:gd name="connsiteX5" fmla="*/ 195301 w 802662"/>
                <a:gd name="connsiteY5" fmla="*/ 633951 h 873283"/>
                <a:gd name="connsiteX6" fmla="*/ 189808 w 802662"/>
                <a:gd name="connsiteY6" fmla="*/ 631972 h 873283"/>
                <a:gd name="connsiteX7" fmla="*/ 107832 w 802662"/>
                <a:gd name="connsiteY7" fmla="*/ 573110 h 873283"/>
                <a:gd name="connsiteX8" fmla="*/ 0 w 802662"/>
                <a:gd name="connsiteY8" fmla="*/ 273186 h 873283"/>
                <a:gd name="connsiteX9" fmla="*/ 95699 w 802662"/>
                <a:gd name="connsiteY9" fmla="*/ 283508 h 873283"/>
                <a:gd name="connsiteX10" fmla="*/ 110091 w 802662"/>
                <a:gd name="connsiteY10" fmla="*/ 287221 h 873283"/>
                <a:gd name="connsiteX11" fmla="*/ 114551 w 802662"/>
                <a:gd name="connsiteY11" fmla="*/ 198664 h 873283"/>
                <a:gd name="connsiteX12" fmla="*/ 131593 w 802662"/>
                <a:gd name="connsiteY12" fmla="*/ 106697 h 873283"/>
                <a:gd name="connsiteX13" fmla="*/ 212705 w 802662"/>
                <a:gd name="connsiteY13" fmla="*/ 161665 h 873283"/>
                <a:gd name="connsiteX14" fmla="*/ 225891 w 802662"/>
                <a:gd name="connsiteY14" fmla="*/ 173425 h 873283"/>
                <a:gd name="connsiteX15" fmla="*/ 249847 w 802662"/>
                <a:gd name="connsiteY15" fmla="*/ 136068 h 873283"/>
                <a:gd name="connsiteX16" fmla="*/ 399408 w 802662"/>
                <a:gd name="connsiteY16" fmla="*/ 0 h 873283"/>
                <a:gd name="connsiteX17" fmla="*/ 539533 w 802662"/>
                <a:gd name="connsiteY17" fmla="*/ 128507 h 873283"/>
                <a:gd name="connsiteX18" fmla="*/ 564920 w 802662"/>
                <a:gd name="connsiteY18" fmla="*/ 172216 h 873283"/>
                <a:gd name="connsiteX19" fmla="*/ 580418 w 802662"/>
                <a:gd name="connsiteY19" fmla="*/ 158841 h 873283"/>
                <a:gd name="connsiteX20" fmla="*/ 663623 w 802662"/>
                <a:gd name="connsiteY20" fmla="*/ 104742 h 873283"/>
                <a:gd name="connsiteX21" fmla="*/ 682649 w 802662"/>
                <a:gd name="connsiteY21" fmla="*/ 197533 h 873283"/>
                <a:gd name="connsiteX22" fmla="*/ 688021 w 802662"/>
                <a:gd name="connsiteY22" fmla="*/ 278177 h 873283"/>
                <a:gd name="connsiteX23" fmla="*/ 704186 w 802662"/>
                <a:gd name="connsiteY23" fmla="*/ 274486 h 873283"/>
                <a:gd name="connsiteX24" fmla="*/ 802662 w 802662"/>
                <a:gd name="connsiteY24" fmla="*/ 266940 h 873283"/>
                <a:gd name="connsiteX25" fmla="*/ 701075 w 802662"/>
                <a:gd name="connsiteY25" fmla="*/ 573110 h 873283"/>
                <a:gd name="connsiteX26" fmla="*/ 618348 w 802662"/>
                <a:gd name="connsiteY26" fmla="*/ 631220 h 873283"/>
                <a:gd name="connsiteX27" fmla="*/ 617761 w 802662"/>
                <a:gd name="connsiteY27" fmla="*/ 631415 h 873283"/>
                <a:gd name="connsiteX28" fmla="*/ 585957 w 802662"/>
                <a:gd name="connsiteY28" fmla="*/ 654306 h 873283"/>
                <a:gd name="connsiteX29" fmla="*/ 504509 w 802662"/>
                <a:gd name="connsiteY29" fmla="*/ 680954 h 873283"/>
                <a:gd name="connsiteX30" fmla="*/ 428303 w 802662"/>
                <a:gd name="connsiteY30" fmla="*/ 688420 h 873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02662" h="873283">
                  <a:moveTo>
                    <a:pt x="444582" y="873283"/>
                  </a:moveTo>
                  <a:lnTo>
                    <a:pt x="358082" y="873283"/>
                  </a:lnTo>
                  <a:lnTo>
                    <a:pt x="374421" y="687753"/>
                  </a:lnTo>
                  <a:lnTo>
                    <a:pt x="305028" y="680954"/>
                  </a:lnTo>
                  <a:cubicBezTo>
                    <a:pt x="274372" y="674662"/>
                    <a:pt x="246765" y="665557"/>
                    <a:pt x="223580" y="654306"/>
                  </a:cubicBezTo>
                  <a:lnTo>
                    <a:pt x="195301" y="633951"/>
                  </a:lnTo>
                  <a:lnTo>
                    <a:pt x="189808" y="631972"/>
                  </a:lnTo>
                  <a:cubicBezTo>
                    <a:pt x="158809" y="617054"/>
                    <a:pt x="131969" y="596631"/>
                    <a:pt x="107832" y="573110"/>
                  </a:cubicBezTo>
                  <a:cubicBezTo>
                    <a:pt x="43469" y="510388"/>
                    <a:pt x="5818" y="399262"/>
                    <a:pt x="0" y="273186"/>
                  </a:cubicBezTo>
                  <a:cubicBezTo>
                    <a:pt x="32115" y="274044"/>
                    <a:pt x="64479" y="277727"/>
                    <a:pt x="95699" y="283508"/>
                  </a:cubicBezTo>
                  <a:lnTo>
                    <a:pt x="110091" y="287221"/>
                  </a:lnTo>
                  <a:lnTo>
                    <a:pt x="114551" y="198664"/>
                  </a:lnTo>
                  <a:cubicBezTo>
                    <a:pt x="118164" y="168321"/>
                    <a:pt x="123871" y="137486"/>
                    <a:pt x="131593" y="106697"/>
                  </a:cubicBezTo>
                  <a:cubicBezTo>
                    <a:pt x="159557" y="122654"/>
                    <a:pt x="186933" y="141426"/>
                    <a:pt x="212705" y="161665"/>
                  </a:cubicBezTo>
                  <a:lnTo>
                    <a:pt x="225891" y="173425"/>
                  </a:lnTo>
                  <a:lnTo>
                    <a:pt x="249847" y="136068"/>
                  </a:lnTo>
                  <a:cubicBezTo>
                    <a:pt x="286005" y="90083"/>
                    <a:pt x="337613" y="41203"/>
                    <a:pt x="399408" y="0"/>
                  </a:cubicBezTo>
                  <a:cubicBezTo>
                    <a:pt x="458844" y="41203"/>
                    <a:pt x="506719" y="85043"/>
                    <a:pt x="539533" y="128507"/>
                  </a:cubicBezTo>
                  <a:lnTo>
                    <a:pt x="564920" y="172216"/>
                  </a:lnTo>
                  <a:lnTo>
                    <a:pt x="580418" y="158841"/>
                  </a:lnTo>
                  <a:cubicBezTo>
                    <a:pt x="606814" y="138861"/>
                    <a:pt x="634892" y="120381"/>
                    <a:pt x="663623" y="104742"/>
                  </a:cubicBezTo>
                  <a:cubicBezTo>
                    <a:pt x="672081" y="135837"/>
                    <a:pt x="678453" y="166948"/>
                    <a:pt x="682649" y="197533"/>
                  </a:cubicBezTo>
                  <a:lnTo>
                    <a:pt x="688021" y="278177"/>
                  </a:lnTo>
                  <a:lnTo>
                    <a:pt x="704186" y="274486"/>
                  </a:lnTo>
                  <a:cubicBezTo>
                    <a:pt x="736234" y="269531"/>
                    <a:pt x="769530" y="266782"/>
                    <a:pt x="802662" y="266940"/>
                  </a:cubicBezTo>
                  <a:cubicBezTo>
                    <a:pt x="800753" y="396926"/>
                    <a:pt x="765491" y="510440"/>
                    <a:pt x="701075" y="573110"/>
                  </a:cubicBezTo>
                  <a:cubicBezTo>
                    <a:pt x="676919" y="596610"/>
                    <a:pt x="649869" y="616825"/>
                    <a:pt x="618348" y="631220"/>
                  </a:cubicBezTo>
                  <a:lnTo>
                    <a:pt x="617761" y="631415"/>
                  </a:lnTo>
                  <a:lnTo>
                    <a:pt x="585957" y="654306"/>
                  </a:lnTo>
                  <a:cubicBezTo>
                    <a:pt x="562772" y="665557"/>
                    <a:pt x="535165" y="674662"/>
                    <a:pt x="504509" y="680954"/>
                  </a:cubicBezTo>
                  <a:lnTo>
                    <a:pt x="428303" y="68842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0DBC039E-979D-4FAD-A4A3-6499DF78D7A8}"/>
                </a:ext>
              </a:extLst>
            </p:cNvPr>
            <p:cNvSpPr/>
            <p:nvPr/>
          </p:nvSpPr>
          <p:spPr>
            <a:xfrm>
              <a:off x="2898269" y="4903167"/>
              <a:ext cx="187338" cy="112095"/>
            </a:xfrm>
            <a:custGeom>
              <a:avLst/>
              <a:gdLst>
                <a:gd name="connsiteX0" fmla="*/ 26396 w 339148"/>
                <a:gd name="connsiteY0" fmla="*/ 0 h 368916"/>
                <a:gd name="connsiteX1" fmla="*/ 80375 w 339148"/>
                <a:gd name="connsiteY1" fmla="*/ 74326 h 368916"/>
                <a:gd name="connsiteX2" fmla="*/ 103712 w 339148"/>
                <a:gd name="connsiteY2" fmla="*/ 59092 h 368916"/>
                <a:gd name="connsiteX3" fmla="*/ 137037 w 339148"/>
                <a:gd name="connsiteY3" fmla="*/ 48269 h 368916"/>
                <a:gd name="connsiteX4" fmla="*/ 152136 w 339148"/>
                <a:gd name="connsiteY4" fmla="*/ 48708 h 368916"/>
                <a:gd name="connsiteX5" fmla="*/ 154441 w 339148"/>
                <a:gd name="connsiteY5" fmla="*/ 48047 h 368916"/>
                <a:gd name="connsiteX6" fmla="*/ 198165 w 339148"/>
                <a:gd name="connsiteY6" fmla="*/ 49265 h 368916"/>
                <a:gd name="connsiteX7" fmla="*/ 326392 w 339148"/>
                <a:gd name="connsiteY7" fmla="*/ 134976 h 368916"/>
                <a:gd name="connsiteX8" fmla="*/ 293908 w 339148"/>
                <a:gd name="connsiteY8" fmla="*/ 155628 h 368916"/>
                <a:gd name="connsiteX9" fmla="*/ 288336 w 339148"/>
                <a:gd name="connsiteY9" fmla="*/ 157917 h 368916"/>
                <a:gd name="connsiteX10" fmla="*/ 315120 w 339148"/>
                <a:gd name="connsiteY10" fmla="*/ 192538 h 368916"/>
                <a:gd name="connsiteX11" fmla="*/ 339148 w 339148"/>
                <a:gd name="connsiteY11" fmla="*/ 231675 h 368916"/>
                <a:gd name="connsiteX12" fmla="*/ 296925 w 339148"/>
                <a:gd name="connsiteY12" fmla="*/ 231707 h 368916"/>
                <a:gd name="connsiteX13" fmla="*/ 289164 w 339148"/>
                <a:gd name="connsiteY13" fmla="*/ 230645 h 368916"/>
                <a:gd name="connsiteX14" fmla="*/ 293726 w 339148"/>
                <a:gd name="connsiteY14" fmla="*/ 250913 h 368916"/>
                <a:gd name="connsiteX15" fmla="*/ 291330 w 339148"/>
                <a:gd name="connsiteY15" fmla="*/ 340721 h 368916"/>
                <a:gd name="connsiteX16" fmla="*/ 207726 w 339148"/>
                <a:gd name="connsiteY16" fmla="*/ 328095 h 368916"/>
                <a:gd name="connsiteX17" fmla="*/ 186088 w 339148"/>
                <a:gd name="connsiteY17" fmla="*/ 318085 h 368916"/>
                <a:gd name="connsiteX18" fmla="*/ 185609 w 339148"/>
                <a:gd name="connsiteY18" fmla="*/ 327117 h 368916"/>
                <a:gd name="connsiteX19" fmla="*/ 177411 w 339148"/>
                <a:gd name="connsiteY19" fmla="*/ 368916 h 368916"/>
                <a:gd name="connsiteX20" fmla="*/ 142114 w 339148"/>
                <a:gd name="connsiteY20" fmla="*/ 338720 h 368916"/>
                <a:gd name="connsiteX21" fmla="*/ 114845 w 339148"/>
                <a:gd name="connsiteY21" fmla="*/ 309614 h 368916"/>
                <a:gd name="connsiteX22" fmla="*/ 111085 w 339148"/>
                <a:gd name="connsiteY22" fmla="*/ 315156 h 368916"/>
                <a:gd name="connsiteX23" fmla="*/ 83431 w 339148"/>
                <a:gd name="connsiteY23" fmla="*/ 343274 h 368916"/>
                <a:gd name="connsiteX24" fmla="*/ 17126 w 339148"/>
                <a:gd name="connsiteY24" fmla="*/ 201472 h 368916"/>
                <a:gd name="connsiteX25" fmla="*/ 23904 w 339148"/>
                <a:gd name="connsiteY25" fmla="*/ 158280 h 368916"/>
                <a:gd name="connsiteX26" fmla="*/ 24021 w 339148"/>
                <a:gd name="connsiteY26" fmla="*/ 158056 h 368916"/>
                <a:gd name="connsiteX27" fmla="*/ 26451 w 339148"/>
                <a:gd name="connsiteY27" fmla="*/ 141243 h 368916"/>
                <a:gd name="connsiteX28" fmla="*/ 42837 w 339148"/>
                <a:gd name="connsiteY28" fmla="*/ 110272 h 368916"/>
                <a:gd name="connsiteX29" fmla="*/ 63720 w 339148"/>
                <a:gd name="connsiteY29" fmla="*/ 87898 h 368916"/>
                <a:gd name="connsiteX30" fmla="*/ 0 w 339148"/>
                <a:gd name="connsiteY30" fmla="*/ 22193 h 36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39148" h="368916">
                  <a:moveTo>
                    <a:pt x="26396" y="0"/>
                  </a:moveTo>
                  <a:lnTo>
                    <a:pt x="80375" y="74326"/>
                  </a:lnTo>
                  <a:lnTo>
                    <a:pt x="103712" y="59092"/>
                  </a:lnTo>
                  <a:cubicBezTo>
                    <a:pt x="115067" y="53605"/>
                    <a:pt x="126386" y="49964"/>
                    <a:pt x="137037" y="48269"/>
                  </a:cubicBezTo>
                  <a:lnTo>
                    <a:pt x="152136" y="48708"/>
                  </a:lnTo>
                  <a:lnTo>
                    <a:pt x="154441" y="48047"/>
                  </a:lnTo>
                  <a:cubicBezTo>
                    <a:pt x="168642" y="45733"/>
                    <a:pt x="183324" y="46567"/>
                    <a:pt x="198165" y="49265"/>
                  </a:cubicBezTo>
                  <a:cubicBezTo>
                    <a:pt x="237740" y="56462"/>
                    <a:pt x="284548" y="88810"/>
                    <a:pt x="326392" y="134976"/>
                  </a:cubicBezTo>
                  <a:cubicBezTo>
                    <a:pt x="316319" y="142892"/>
                    <a:pt x="305272" y="149803"/>
                    <a:pt x="293908" y="155628"/>
                  </a:cubicBezTo>
                  <a:lnTo>
                    <a:pt x="288336" y="157917"/>
                  </a:lnTo>
                  <a:lnTo>
                    <a:pt x="315120" y="192538"/>
                  </a:lnTo>
                  <a:cubicBezTo>
                    <a:pt x="323661" y="204935"/>
                    <a:pt x="331719" y="218055"/>
                    <a:pt x="339148" y="231675"/>
                  </a:cubicBezTo>
                  <a:cubicBezTo>
                    <a:pt x="325543" y="232818"/>
                    <a:pt x="311222" y="232745"/>
                    <a:pt x="296925" y="231707"/>
                  </a:cubicBezTo>
                  <a:lnTo>
                    <a:pt x="289164" y="230645"/>
                  </a:lnTo>
                  <a:lnTo>
                    <a:pt x="293726" y="250913"/>
                  </a:lnTo>
                  <a:cubicBezTo>
                    <a:pt x="297306" y="277573"/>
                    <a:pt x="297092" y="309291"/>
                    <a:pt x="291330" y="340721"/>
                  </a:cubicBezTo>
                  <a:cubicBezTo>
                    <a:pt x="260097" y="340395"/>
                    <a:pt x="231554" y="336106"/>
                    <a:pt x="207726" y="328095"/>
                  </a:cubicBezTo>
                  <a:lnTo>
                    <a:pt x="186088" y="318085"/>
                  </a:lnTo>
                  <a:lnTo>
                    <a:pt x="185609" y="327117"/>
                  </a:lnTo>
                  <a:cubicBezTo>
                    <a:pt x="183904" y="341443"/>
                    <a:pt x="181208" y="355632"/>
                    <a:pt x="177411" y="368916"/>
                  </a:cubicBezTo>
                  <a:cubicBezTo>
                    <a:pt x="164947" y="359331"/>
                    <a:pt x="153115" y="349205"/>
                    <a:pt x="142114" y="338720"/>
                  </a:cubicBezTo>
                  <a:lnTo>
                    <a:pt x="114845" y="309614"/>
                  </a:lnTo>
                  <a:lnTo>
                    <a:pt x="111085" y="315156"/>
                  </a:lnTo>
                  <a:cubicBezTo>
                    <a:pt x="102880" y="325252"/>
                    <a:pt x="93593" y="334834"/>
                    <a:pt x="83431" y="343274"/>
                  </a:cubicBezTo>
                  <a:cubicBezTo>
                    <a:pt x="42702" y="293647"/>
                    <a:pt x="17386" y="241690"/>
                    <a:pt x="17126" y="201472"/>
                  </a:cubicBezTo>
                  <a:cubicBezTo>
                    <a:pt x="17029" y="186391"/>
                    <a:pt x="18859" y="171809"/>
                    <a:pt x="23904" y="158280"/>
                  </a:cubicBezTo>
                  <a:lnTo>
                    <a:pt x="24021" y="158056"/>
                  </a:lnTo>
                  <a:lnTo>
                    <a:pt x="26451" y="141243"/>
                  </a:lnTo>
                  <a:cubicBezTo>
                    <a:pt x="29951" y="131041"/>
                    <a:pt x="35482" y="120516"/>
                    <a:pt x="42837" y="110272"/>
                  </a:cubicBezTo>
                  <a:lnTo>
                    <a:pt x="63720" y="87898"/>
                  </a:lnTo>
                  <a:lnTo>
                    <a:pt x="0" y="22193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F0627873-84D0-4F13-819A-6221C508E114}"/>
                </a:ext>
              </a:extLst>
            </p:cNvPr>
            <p:cNvSpPr/>
            <p:nvPr/>
          </p:nvSpPr>
          <p:spPr>
            <a:xfrm flipH="1">
              <a:off x="2267162" y="4966447"/>
              <a:ext cx="187338" cy="147549"/>
            </a:xfrm>
            <a:custGeom>
              <a:avLst/>
              <a:gdLst>
                <a:gd name="connsiteX0" fmla="*/ 26396 w 339148"/>
                <a:gd name="connsiteY0" fmla="*/ 0 h 368916"/>
                <a:gd name="connsiteX1" fmla="*/ 80375 w 339148"/>
                <a:gd name="connsiteY1" fmla="*/ 74326 h 368916"/>
                <a:gd name="connsiteX2" fmla="*/ 103712 w 339148"/>
                <a:gd name="connsiteY2" fmla="*/ 59092 h 368916"/>
                <a:gd name="connsiteX3" fmla="*/ 137037 w 339148"/>
                <a:gd name="connsiteY3" fmla="*/ 48269 h 368916"/>
                <a:gd name="connsiteX4" fmla="*/ 152136 w 339148"/>
                <a:gd name="connsiteY4" fmla="*/ 48708 h 368916"/>
                <a:gd name="connsiteX5" fmla="*/ 154441 w 339148"/>
                <a:gd name="connsiteY5" fmla="*/ 48047 h 368916"/>
                <a:gd name="connsiteX6" fmla="*/ 198165 w 339148"/>
                <a:gd name="connsiteY6" fmla="*/ 49265 h 368916"/>
                <a:gd name="connsiteX7" fmla="*/ 326392 w 339148"/>
                <a:gd name="connsiteY7" fmla="*/ 134976 h 368916"/>
                <a:gd name="connsiteX8" fmla="*/ 293908 w 339148"/>
                <a:gd name="connsiteY8" fmla="*/ 155628 h 368916"/>
                <a:gd name="connsiteX9" fmla="*/ 288336 w 339148"/>
                <a:gd name="connsiteY9" fmla="*/ 157917 h 368916"/>
                <a:gd name="connsiteX10" fmla="*/ 315120 w 339148"/>
                <a:gd name="connsiteY10" fmla="*/ 192538 h 368916"/>
                <a:gd name="connsiteX11" fmla="*/ 339148 w 339148"/>
                <a:gd name="connsiteY11" fmla="*/ 231675 h 368916"/>
                <a:gd name="connsiteX12" fmla="*/ 296925 w 339148"/>
                <a:gd name="connsiteY12" fmla="*/ 231707 h 368916"/>
                <a:gd name="connsiteX13" fmla="*/ 289164 w 339148"/>
                <a:gd name="connsiteY13" fmla="*/ 230645 h 368916"/>
                <a:gd name="connsiteX14" fmla="*/ 293726 w 339148"/>
                <a:gd name="connsiteY14" fmla="*/ 250913 h 368916"/>
                <a:gd name="connsiteX15" fmla="*/ 291330 w 339148"/>
                <a:gd name="connsiteY15" fmla="*/ 340721 h 368916"/>
                <a:gd name="connsiteX16" fmla="*/ 207726 w 339148"/>
                <a:gd name="connsiteY16" fmla="*/ 328095 h 368916"/>
                <a:gd name="connsiteX17" fmla="*/ 186088 w 339148"/>
                <a:gd name="connsiteY17" fmla="*/ 318085 h 368916"/>
                <a:gd name="connsiteX18" fmla="*/ 185609 w 339148"/>
                <a:gd name="connsiteY18" fmla="*/ 327117 h 368916"/>
                <a:gd name="connsiteX19" fmla="*/ 177411 w 339148"/>
                <a:gd name="connsiteY19" fmla="*/ 368916 h 368916"/>
                <a:gd name="connsiteX20" fmla="*/ 142114 w 339148"/>
                <a:gd name="connsiteY20" fmla="*/ 338720 h 368916"/>
                <a:gd name="connsiteX21" fmla="*/ 114845 w 339148"/>
                <a:gd name="connsiteY21" fmla="*/ 309614 h 368916"/>
                <a:gd name="connsiteX22" fmla="*/ 111085 w 339148"/>
                <a:gd name="connsiteY22" fmla="*/ 315156 h 368916"/>
                <a:gd name="connsiteX23" fmla="*/ 83431 w 339148"/>
                <a:gd name="connsiteY23" fmla="*/ 343274 h 368916"/>
                <a:gd name="connsiteX24" fmla="*/ 17126 w 339148"/>
                <a:gd name="connsiteY24" fmla="*/ 201472 h 368916"/>
                <a:gd name="connsiteX25" fmla="*/ 23904 w 339148"/>
                <a:gd name="connsiteY25" fmla="*/ 158280 h 368916"/>
                <a:gd name="connsiteX26" fmla="*/ 24021 w 339148"/>
                <a:gd name="connsiteY26" fmla="*/ 158056 h 368916"/>
                <a:gd name="connsiteX27" fmla="*/ 26451 w 339148"/>
                <a:gd name="connsiteY27" fmla="*/ 141243 h 368916"/>
                <a:gd name="connsiteX28" fmla="*/ 42837 w 339148"/>
                <a:gd name="connsiteY28" fmla="*/ 110272 h 368916"/>
                <a:gd name="connsiteX29" fmla="*/ 63720 w 339148"/>
                <a:gd name="connsiteY29" fmla="*/ 87898 h 368916"/>
                <a:gd name="connsiteX30" fmla="*/ 0 w 339148"/>
                <a:gd name="connsiteY30" fmla="*/ 22193 h 36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39148" h="368916">
                  <a:moveTo>
                    <a:pt x="26396" y="0"/>
                  </a:moveTo>
                  <a:lnTo>
                    <a:pt x="80375" y="74326"/>
                  </a:lnTo>
                  <a:lnTo>
                    <a:pt x="103712" y="59092"/>
                  </a:lnTo>
                  <a:cubicBezTo>
                    <a:pt x="115067" y="53605"/>
                    <a:pt x="126386" y="49964"/>
                    <a:pt x="137037" y="48269"/>
                  </a:cubicBezTo>
                  <a:lnTo>
                    <a:pt x="152136" y="48708"/>
                  </a:lnTo>
                  <a:lnTo>
                    <a:pt x="154441" y="48047"/>
                  </a:lnTo>
                  <a:cubicBezTo>
                    <a:pt x="168642" y="45733"/>
                    <a:pt x="183324" y="46567"/>
                    <a:pt x="198165" y="49265"/>
                  </a:cubicBezTo>
                  <a:cubicBezTo>
                    <a:pt x="237740" y="56462"/>
                    <a:pt x="284548" y="88810"/>
                    <a:pt x="326392" y="134976"/>
                  </a:cubicBezTo>
                  <a:cubicBezTo>
                    <a:pt x="316319" y="142892"/>
                    <a:pt x="305272" y="149803"/>
                    <a:pt x="293908" y="155628"/>
                  </a:cubicBezTo>
                  <a:lnTo>
                    <a:pt x="288336" y="157917"/>
                  </a:lnTo>
                  <a:lnTo>
                    <a:pt x="315120" y="192538"/>
                  </a:lnTo>
                  <a:cubicBezTo>
                    <a:pt x="323661" y="204935"/>
                    <a:pt x="331719" y="218055"/>
                    <a:pt x="339148" y="231675"/>
                  </a:cubicBezTo>
                  <a:cubicBezTo>
                    <a:pt x="325543" y="232818"/>
                    <a:pt x="311222" y="232745"/>
                    <a:pt x="296925" y="231707"/>
                  </a:cubicBezTo>
                  <a:lnTo>
                    <a:pt x="289164" y="230645"/>
                  </a:lnTo>
                  <a:lnTo>
                    <a:pt x="293726" y="250913"/>
                  </a:lnTo>
                  <a:cubicBezTo>
                    <a:pt x="297306" y="277573"/>
                    <a:pt x="297092" y="309291"/>
                    <a:pt x="291330" y="340721"/>
                  </a:cubicBezTo>
                  <a:cubicBezTo>
                    <a:pt x="260097" y="340395"/>
                    <a:pt x="231554" y="336106"/>
                    <a:pt x="207726" y="328095"/>
                  </a:cubicBezTo>
                  <a:lnTo>
                    <a:pt x="186088" y="318085"/>
                  </a:lnTo>
                  <a:lnTo>
                    <a:pt x="185609" y="327117"/>
                  </a:lnTo>
                  <a:cubicBezTo>
                    <a:pt x="183904" y="341443"/>
                    <a:pt x="181208" y="355632"/>
                    <a:pt x="177411" y="368916"/>
                  </a:cubicBezTo>
                  <a:cubicBezTo>
                    <a:pt x="164947" y="359331"/>
                    <a:pt x="153115" y="349205"/>
                    <a:pt x="142114" y="338720"/>
                  </a:cubicBezTo>
                  <a:lnTo>
                    <a:pt x="114845" y="309614"/>
                  </a:lnTo>
                  <a:lnTo>
                    <a:pt x="111085" y="315156"/>
                  </a:lnTo>
                  <a:cubicBezTo>
                    <a:pt x="102880" y="325252"/>
                    <a:pt x="93593" y="334834"/>
                    <a:pt x="83431" y="343274"/>
                  </a:cubicBezTo>
                  <a:cubicBezTo>
                    <a:pt x="42702" y="293647"/>
                    <a:pt x="17386" y="241690"/>
                    <a:pt x="17126" y="201472"/>
                  </a:cubicBezTo>
                  <a:cubicBezTo>
                    <a:pt x="17029" y="186391"/>
                    <a:pt x="18859" y="171809"/>
                    <a:pt x="23904" y="158280"/>
                  </a:cubicBezTo>
                  <a:lnTo>
                    <a:pt x="24021" y="158056"/>
                  </a:lnTo>
                  <a:lnTo>
                    <a:pt x="26451" y="141243"/>
                  </a:lnTo>
                  <a:cubicBezTo>
                    <a:pt x="29951" y="131041"/>
                    <a:pt x="35482" y="120516"/>
                    <a:pt x="42837" y="110272"/>
                  </a:cubicBezTo>
                  <a:lnTo>
                    <a:pt x="63720" y="87898"/>
                  </a:lnTo>
                  <a:lnTo>
                    <a:pt x="0" y="22193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D6054503-89D7-406A-84C5-0B960FAFF4AF}"/>
                </a:ext>
              </a:extLst>
            </p:cNvPr>
            <p:cNvSpPr/>
            <p:nvPr/>
          </p:nvSpPr>
          <p:spPr>
            <a:xfrm>
              <a:off x="1309933" y="2792699"/>
              <a:ext cx="2919167" cy="2224273"/>
            </a:xfrm>
            <a:custGeom>
              <a:avLst/>
              <a:gdLst>
                <a:gd name="connsiteX0" fmla="*/ 3013686 w 6029340"/>
                <a:gd name="connsiteY0" fmla="*/ 0 h 4594083"/>
                <a:gd name="connsiteX1" fmla="*/ 3036395 w 6029340"/>
                <a:gd name="connsiteY1" fmla="*/ 153549 h 4594083"/>
                <a:gd name="connsiteX2" fmla="*/ 3230006 w 6029340"/>
                <a:gd name="connsiteY2" fmla="*/ 1110131 h 4594083"/>
                <a:gd name="connsiteX3" fmla="*/ 3260368 w 6029340"/>
                <a:gd name="connsiteY3" fmla="*/ 1232272 h 4594083"/>
                <a:gd name="connsiteX4" fmla="*/ 3287930 w 6029340"/>
                <a:gd name="connsiteY4" fmla="*/ 1135832 h 4594083"/>
                <a:gd name="connsiteX5" fmla="*/ 3363888 w 6029340"/>
                <a:gd name="connsiteY5" fmla="*/ 899195 h 4594083"/>
                <a:gd name="connsiteX6" fmla="*/ 3428532 w 6029340"/>
                <a:gd name="connsiteY6" fmla="*/ 718336 h 4594083"/>
                <a:gd name="connsiteX7" fmla="*/ 3416457 w 6029340"/>
                <a:gd name="connsiteY7" fmla="*/ 615520 h 4594083"/>
                <a:gd name="connsiteX8" fmla="*/ 3467088 w 6029340"/>
                <a:gd name="connsiteY8" fmla="*/ 158209 h 4594083"/>
                <a:gd name="connsiteX9" fmla="*/ 3479751 w 6029340"/>
                <a:gd name="connsiteY9" fmla="*/ 153553 h 4594083"/>
                <a:gd name="connsiteX10" fmla="*/ 3475597 w 6029340"/>
                <a:gd name="connsiteY10" fmla="*/ 211942 h 4594083"/>
                <a:gd name="connsiteX11" fmla="*/ 3477175 w 6029340"/>
                <a:gd name="connsiteY11" fmla="*/ 446007 h 4594083"/>
                <a:gd name="connsiteX12" fmla="*/ 3488814 w 6029340"/>
                <a:gd name="connsiteY12" fmla="*/ 564140 h 4594083"/>
                <a:gd name="connsiteX13" fmla="*/ 3517498 w 6029340"/>
                <a:gd name="connsiteY13" fmla="*/ 492559 h 4594083"/>
                <a:gd name="connsiteX14" fmla="*/ 3832483 w 6029340"/>
                <a:gd name="connsiteY14" fmla="*/ 39179 h 4594083"/>
                <a:gd name="connsiteX15" fmla="*/ 3580491 w 6029340"/>
                <a:gd name="connsiteY15" fmla="*/ 684729 h 4594083"/>
                <a:gd name="connsiteX16" fmla="*/ 3537103 w 6029340"/>
                <a:gd name="connsiteY16" fmla="*/ 815196 h 4594083"/>
                <a:gd name="connsiteX17" fmla="*/ 3606761 w 6029340"/>
                <a:gd name="connsiteY17" fmla="*/ 769013 h 4594083"/>
                <a:gd name="connsiteX18" fmla="*/ 4237172 w 6029340"/>
                <a:gd name="connsiteY18" fmla="*/ 302932 h 4594083"/>
                <a:gd name="connsiteX19" fmla="*/ 4332835 w 6029340"/>
                <a:gd name="connsiteY19" fmla="*/ 222669 h 4594083"/>
                <a:gd name="connsiteX20" fmla="*/ 4336738 w 6029340"/>
                <a:gd name="connsiteY20" fmla="*/ 240110 h 4594083"/>
                <a:gd name="connsiteX21" fmla="*/ 4021122 w 6029340"/>
                <a:gd name="connsiteY21" fmla="*/ 577077 h 4594083"/>
                <a:gd name="connsiteX22" fmla="*/ 3984416 w 6029340"/>
                <a:gd name="connsiteY22" fmla="*/ 605876 h 4594083"/>
                <a:gd name="connsiteX23" fmla="*/ 4060159 w 6029340"/>
                <a:gd name="connsiteY23" fmla="*/ 585051 h 4594083"/>
                <a:gd name="connsiteX24" fmla="*/ 4279469 w 6029340"/>
                <a:gd name="connsiteY24" fmla="*/ 503942 h 4594083"/>
                <a:gd name="connsiteX25" fmla="*/ 4332600 w 6029340"/>
                <a:gd name="connsiteY25" fmla="*/ 479736 h 4594083"/>
                <a:gd name="connsiteX26" fmla="*/ 4332640 w 6029340"/>
                <a:gd name="connsiteY26" fmla="*/ 492438 h 4594083"/>
                <a:gd name="connsiteX27" fmla="*/ 4016961 w 6029340"/>
                <a:gd name="connsiteY27" fmla="*/ 669370 h 4594083"/>
                <a:gd name="connsiteX28" fmla="*/ 3835633 w 6029340"/>
                <a:gd name="connsiteY28" fmla="*/ 719833 h 4594083"/>
                <a:gd name="connsiteX29" fmla="*/ 3757509 w 6029340"/>
                <a:gd name="connsiteY29" fmla="*/ 777597 h 4594083"/>
                <a:gd name="connsiteX30" fmla="*/ 3604412 w 6029340"/>
                <a:gd name="connsiteY30" fmla="*/ 884949 h 4594083"/>
                <a:gd name="connsiteX31" fmla="*/ 3490493 w 6029340"/>
                <a:gd name="connsiteY31" fmla="*/ 960643 h 4594083"/>
                <a:gd name="connsiteX32" fmla="*/ 3458396 w 6029340"/>
                <a:gd name="connsiteY32" fmla="*/ 1063170 h 4594083"/>
                <a:gd name="connsiteX33" fmla="*/ 3404829 w 6029340"/>
                <a:gd name="connsiteY33" fmla="*/ 1250741 h 4594083"/>
                <a:gd name="connsiteX34" fmla="*/ 3509738 w 6029340"/>
                <a:gd name="connsiteY34" fmla="*/ 1197567 h 4594083"/>
                <a:gd name="connsiteX35" fmla="*/ 3701194 w 6029340"/>
                <a:gd name="connsiteY35" fmla="*/ 1077178 h 4594083"/>
                <a:gd name="connsiteX36" fmla="*/ 3746579 w 6029340"/>
                <a:gd name="connsiteY36" fmla="*/ 1043407 h 4594083"/>
                <a:gd name="connsiteX37" fmla="*/ 3749399 w 6029340"/>
                <a:gd name="connsiteY37" fmla="*/ 1056239 h 4594083"/>
                <a:gd name="connsiteX38" fmla="*/ 3486995 w 6029340"/>
                <a:gd name="connsiteY38" fmla="*/ 1290359 h 4594083"/>
                <a:gd name="connsiteX39" fmla="*/ 3377539 w 6029340"/>
                <a:gd name="connsiteY39" fmla="*/ 1346300 h 4594083"/>
                <a:gd name="connsiteX40" fmla="*/ 3343803 w 6029340"/>
                <a:gd name="connsiteY40" fmla="*/ 1464431 h 4594083"/>
                <a:gd name="connsiteX41" fmla="*/ 3266167 w 6029340"/>
                <a:gd name="connsiteY41" fmla="*/ 1769096 h 4594083"/>
                <a:gd name="connsiteX42" fmla="*/ 3262070 w 6029340"/>
                <a:gd name="connsiteY42" fmla="*/ 1787039 h 4594083"/>
                <a:gd name="connsiteX43" fmla="*/ 3511672 w 6029340"/>
                <a:gd name="connsiteY43" fmla="*/ 1645302 h 4594083"/>
                <a:gd name="connsiteX44" fmla="*/ 4028608 w 6029340"/>
                <a:gd name="connsiteY44" fmla="*/ 1335263 h 4594083"/>
                <a:gd name="connsiteX45" fmla="*/ 4124995 w 6029340"/>
                <a:gd name="connsiteY45" fmla="*/ 1274240 h 4594083"/>
                <a:gd name="connsiteX46" fmla="*/ 4159108 w 6029340"/>
                <a:gd name="connsiteY46" fmla="*/ 1215445 h 4594083"/>
                <a:gd name="connsiteX47" fmla="*/ 4428961 w 6029340"/>
                <a:gd name="connsiteY47" fmla="*/ 907756 h 4594083"/>
                <a:gd name="connsiteX48" fmla="*/ 4438993 w 6029340"/>
                <a:gd name="connsiteY48" fmla="*/ 910396 h 4594083"/>
                <a:gd name="connsiteX49" fmla="*/ 4405924 w 6029340"/>
                <a:gd name="connsiteY49" fmla="*/ 950779 h 4594083"/>
                <a:gd name="connsiteX50" fmla="*/ 4284291 w 6029340"/>
                <a:gd name="connsiteY50" fmla="*/ 1121327 h 4594083"/>
                <a:gd name="connsiteX51" fmla="*/ 4230236 w 6029340"/>
                <a:gd name="connsiteY51" fmla="*/ 1207612 h 4594083"/>
                <a:gd name="connsiteX52" fmla="*/ 4263856 w 6029340"/>
                <a:gd name="connsiteY52" fmla="*/ 1186327 h 4594083"/>
                <a:gd name="connsiteX53" fmla="*/ 4479413 w 6029340"/>
                <a:gd name="connsiteY53" fmla="*/ 1044036 h 4594083"/>
                <a:gd name="connsiteX54" fmla="*/ 4628479 w 6029340"/>
                <a:gd name="connsiteY54" fmla="*/ 941285 h 4594083"/>
                <a:gd name="connsiteX55" fmla="*/ 4629753 w 6029340"/>
                <a:gd name="connsiteY55" fmla="*/ 962095 h 4594083"/>
                <a:gd name="connsiteX56" fmla="*/ 3929501 w 6029340"/>
                <a:gd name="connsiteY56" fmla="*/ 1513259 h 4594083"/>
                <a:gd name="connsiteX57" fmla="*/ 3877576 w 6029340"/>
                <a:gd name="connsiteY57" fmla="*/ 1545523 h 4594083"/>
                <a:gd name="connsiteX58" fmla="*/ 3967475 w 6029340"/>
                <a:gd name="connsiteY58" fmla="*/ 1541830 h 4594083"/>
                <a:gd name="connsiteX59" fmla="*/ 4191631 w 6029340"/>
                <a:gd name="connsiteY59" fmla="*/ 1511779 h 4594083"/>
                <a:gd name="connsiteX60" fmla="*/ 4246939 w 6029340"/>
                <a:gd name="connsiteY60" fmla="*/ 1499895 h 4594083"/>
                <a:gd name="connsiteX61" fmla="*/ 4244178 w 6029340"/>
                <a:gd name="connsiteY61" fmla="*/ 1512739 h 4594083"/>
                <a:gd name="connsiteX62" fmla="*/ 3908265 w 6029340"/>
                <a:gd name="connsiteY62" fmla="*/ 1616808 h 4594083"/>
                <a:gd name="connsiteX63" fmla="*/ 3751650 w 6029340"/>
                <a:gd name="connsiteY63" fmla="*/ 1623768 h 4594083"/>
                <a:gd name="connsiteX64" fmla="*/ 3715227 w 6029340"/>
                <a:gd name="connsiteY64" fmla="*/ 1646400 h 4594083"/>
                <a:gd name="connsiteX65" fmla="*/ 3481563 w 6029340"/>
                <a:gd name="connsiteY65" fmla="*/ 1785373 h 4594083"/>
                <a:gd name="connsiteX66" fmla="*/ 3229737 w 6029340"/>
                <a:gd name="connsiteY66" fmla="*/ 1928632 h 4594083"/>
                <a:gd name="connsiteX67" fmla="*/ 3198297 w 6029340"/>
                <a:gd name="connsiteY67" fmla="*/ 2066319 h 4594083"/>
                <a:gd name="connsiteX68" fmla="*/ 3141111 w 6029340"/>
                <a:gd name="connsiteY68" fmla="*/ 2351408 h 4594083"/>
                <a:gd name="connsiteX69" fmla="*/ 3118512 w 6029340"/>
                <a:gd name="connsiteY69" fmla="*/ 2484410 h 4594083"/>
                <a:gd name="connsiteX70" fmla="*/ 3152825 w 6029340"/>
                <a:gd name="connsiteY70" fmla="*/ 2426068 h 4594083"/>
                <a:gd name="connsiteX71" fmla="*/ 3631745 w 6029340"/>
                <a:gd name="connsiteY71" fmla="*/ 1858469 h 4594083"/>
                <a:gd name="connsiteX72" fmla="*/ 3652061 w 6029340"/>
                <a:gd name="connsiteY72" fmla="*/ 1862393 h 4594083"/>
                <a:gd name="connsiteX73" fmla="*/ 3580380 w 6029340"/>
                <a:gd name="connsiteY73" fmla="*/ 1959611 h 4594083"/>
                <a:gd name="connsiteX74" fmla="*/ 3178519 w 6029340"/>
                <a:gd name="connsiteY74" fmla="*/ 2600141 h 4594083"/>
                <a:gd name="connsiteX75" fmla="*/ 3142269 w 6029340"/>
                <a:gd name="connsiteY75" fmla="*/ 2666876 h 4594083"/>
                <a:gd name="connsiteX76" fmla="*/ 3523561 w 6029340"/>
                <a:gd name="connsiteY76" fmla="*/ 2441849 h 4594083"/>
                <a:gd name="connsiteX77" fmla="*/ 4272356 w 6029340"/>
                <a:gd name="connsiteY77" fmla="*/ 1982859 h 4594083"/>
                <a:gd name="connsiteX78" fmla="*/ 4276095 w 6029340"/>
                <a:gd name="connsiteY78" fmla="*/ 1980479 h 4594083"/>
                <a:gd name="connsiteX79" fmla="*/ 4360196 w 6029340"/>
                <a:gd name="connsiteY79" fmla="*/ 1833743 h 4594083"/>
                <a:gd name="connsiteX80" fmla="*/ 4811641 w 6029340"/>
                <a:gd name="connsiteY80" fmla="*/ 1253036 h 4594083"/>
                <a:gd name="connsiteX81" fmla="*/ 4825349 w 6029340"/>
                <a:gd name="connsiteY81" fmla="*/ 1255321 h 4594083"/>
                <a:gd name="connsiteX82" fmla="*/ 4769442 w 6029340"/>
                <a:gd name="connsiteY82" fmla="*/ 1331025 h 4594083"/>
                <a:gd name="connsiteX83" fmla="*/ 4449530 w 6029340"/>
                <a:gd name="connsiteY83" fmla="*/ 1827464 h 4594083"/>
                <a:gd name="connsiteX84" fmla="*/ 4411231 w 6029340"/>
                <a:gd name="connsiteY84" fmla="*/ 1894449 h 4594083"/>
                <a:gd name="connsiteX85" fmla="*/ 4614388 w 6029340"/>
                <a:gd name="connsiteY85" fmla="*/ 1765115 h 4594083"/>
                <a:gd name="connsiteX86" fmla="*/ 4928732 w 6029340"/>
                <a:gd name="connsiteY86" fmla="*/ 1559016 h 4594083"/>
                <a:gd name="connsiteX87" fmla="*/ 5146816 w 6029340"/>
                <a:gd name="connsiteY87" fmla="*/ 1411572 h 4594083"/>
                <a:gd name="connsiteX88" fmla="*/ 5145173 w 6029340"/>
                <a:gd name="connsiteY88" fmla="*/ 1434829 h 4594083"/>
                <a:gd name="connsiteX89" fmla="*/ 4109633 w 6029340"/>
                <a:gd name="connsiteY89" fmla="*/ 2204874 h 4594083"/>
                <a:gd name="connsiteX90" fmla="*/ 3976582 w 6029340"/>
                <a:gd name="connsiteY90" fmla="*/ 2288471 h 4594083"/>
                <a:gd name="connsiteX91" fmla="*/ 4085979 w 6029340"/>
                <a:gd name="connsiteY91" fmla="*/ 2281242 h 4594083"/>
                <a:gd name="connsiteX92" fmla="*/ 4649266 w 6029340"/>
                <a:gd name="connsiteY92" fmla="*/ 2329014 h 4594083"/>
                <a:gd name="connsiteX93" fmla="*/ 4655262 w 6029340"/>
                <a:gd name="connsiteY93" fmla="*/ 2341871 h 4594083"/>
                <a:gd name="connsiteX94" fmla="*/ 4563114 w 6029340"/>
                <a:gd name="connsiteY94" fmla="*/ 2339464 h 4594083"/>
                <a:gd name="connsiteX95" fmla="*/ 4290541 w 6029340"/>
                <a:gd name="connsiteY95" fmla="*/ 2343773 h 4594083"/>
                <a:gd name="connsiteX96" fmla="*/ 4257457 w 6029340"/>
                <a:gd name="connsiteY96" fmla="*/ 2345848 h 4594083"/>
                <a:gd name="connsiteX97" fmla="*/ 4342325 w 6029340"/>
                <a:gd name="connsiteY97" fmla="*/ 2384078 h 4594083"/>
                <a:gd name="connsiteX98" fmla="*/ 4504499 w 6029340"/>
                <a:gd name="connsiteY98" fmla="*/ 2441942 h 4594083"/>
                <a:gd name="connsiteX99" fmla="*/ 4545831 w 6029340"/>
                <a:gd name="connsiteY99" fmla="*/ 2453556 h 4594083"/>
                <a:gd name="connsiteX100" fmla="*/ 4540159 w 6029340"/>
                <a:gd name="connsiteY100" fmla="*/ 2460279 h 4594083"/>
                <a:gd name="connsiteX101" fmla="*/ 4279739 w 6029340"/>
                <a:gd name="connsiteY101" fmla="*/ 2408751 h 4594083"/>
                <a:gd name="connsiteX102" fmla="*/ 4153578 w 6029340"/>
                <a:gd name="connsiteY102" fmla="*/ 2352364 h 4594083"/>
                <a:gd name="connsiteX103" fmla="*/ 3985462 w 6029340"/>
                <a:gd name="connsiteY103" fmla="*/ 2362909 h 4594083"/>
                <a:gd name="connsiteX104" fmla="*/ 3835011 w 6029340"/>
                <a:gd name="connsiteY104" fmla="*/ 2377422 h 4594083"/>
                <a:gd name="connsiteX105" fmla="*/ 3798503 w 6029340"/>
                <a:gd name="connsiteY105" fmla="*/ 2400360 h 4594083"/>
                <a:gd name="connsiteX106" fmla="*/ 3460222 w 6029340"/>
                <a:gd name="connsiteY106" fmla="*/ 2606510 h 4594083"/>
                <a:gd name="connsiteX107" fmla="*/ 3393566 w 6029340"/>
                <a:gd name="connsiteY107" fmla="*/ 2645898 h 4594083"/>
                <a:gd name="connsiteX108" fmla="*/ 3483490 w 6029340"/>
                <a:gd name="connsiteY108" fmla="*/ 2666550 h 4594083"/>
                <a:gd name="connsiteX109" fmla="*/ 4007728 w 6029340"/>
                <a:gd name="connsiteY109" fmla="*/ 2750730 h 4594083"/>
                <a:gd name="connsiteX110" fmla="*/ 4092364 w 6029340"/>
                <a:gd name="connsiteY110" fmla="*/ 2757492 h 4594083"/>
                <a:gd name="connsiteX111" fmla="*/ 4084775 w 6029340"/>
                <a:gd name="connsiteY111" fmla="*/ 2770826 h 4594083"/>
                <a:gd name="connsiteX112" fmla="*/ 3420666 w 6029340"/>
                <a:gd name="connsiteY112" fmla="*/ 2738222 h 4594083"/>
                <a:gd name="connsiteX113" fmla="*/ 3288415 w 6029340"/>
                <a:gd name="connsiteY113" fmla="*/ 2708032 h 4594083"/>
                <a:gd name="connsiteX114" fmla="*/ 3073597 w 6029340"/>
                <a:gd name="connsiteY114" fmla="*/ 2834970 h 4594083"/>
                <a:gd name="connsiteX115" fmla="*/ 3091696 w 6029340"/>
                <a:gd name="connsiteY115" fmla="*/ 3304627 h 4594083"/>
                <a:gd name="connsiteX116" fmla="*/ 3388170 w 6029340"/>
                <a:gd name="connsiteY116" fmla="*/ 3224088 h 4594083"/>
                <a:gd name="connsiteX117" fmla="*/ 4024359 w 6029340"/>
                <a:gd name="connsiteY117" fmla="*/ 3044706 h 4594083"/>
                <a:gd name="connsiteX118" fmla="*/ 4602370 w 6029340"/>
                <a:gd name="connsiteY118" fmla="*/ 2873777 h 4594083"/>
                <a:gd name="connsiteX119" fmla="*/ 4724002 w 6029340"/>
                <a:gd name="connsiteY119" fmla="*/ 2757369 h 4594083"/>
                <a:gd name="connsiteX120" fmla="*/ 5498690 w 6029340"/>
                <a:gd name="connsiteY120" fmla="*/ 2169270 h 4594083"/>
                <a:gd name="connsiteX121" fmla="*/ 5512966 w 6029340"/>
                <a:gd name="connsiteY121" fmla="*/ 2175020 h 4594083"/>
                <a:gd name="connsiteX122" fmla="*/ 5415269 w 6029340"/>
                <a:gd name="connsiteY122" fmla="*/ 2252340 h 4594083"/>
                <a:gd name="connsiteX123" fmla="*/ 4826862 w 6029340"/>
                <a:gd name="connsiteY123" fmla="*/ 2769745 h 4594083"/>
                <a:gd name="connsiteX124" fmla="*/ 4772458 w 6029340"/>
                <a:gd name="connsiteY124" fmla="*/ 2821901 h 4594083"/>
                <a:gd name="connsiteX125" fmla="*/ 4921943 w 6029340"/>
                <a:gd name="connsiteY125" fmla="*/ 2776017 h 4594083"/>
                <a:gd name="connsiteX126" fmla="*/ 5720970 w 6029340"/>
                <a:gd name="connsiteY126" fmla="*/ 2517056 h 4594083"/>
                <a:gd name="connsiteX127" fmla="*/ 6029340 w 6029340"/>
                <a:gd name="connsiteY127" fmla="*/ 2409998 h 4594083"/>
                <a:gd name="connsiteX128" fmla="*/ 6020244 w 6029340"/>
                <a:gd name="connsiteY128" fmla="*/ 2438842 h 4594083"/>
                <a:gd name="connsiteX129" fmla="*/ 5348256 w 6029340"/>
                <a:gd name="connsiteY129" fmla="*/ 2759675 h 4594083"/>
                <a:gd name="connsiteX130" fmla="*/ 5302196 w 6029340"/>
                <a:gd name="connsiteY130" fmla="*/ 2776346 h 4594083"/>
                <a:gd name="connsiteX131" fmla="*/ 5326293 w 6029340"/>
                <a:gd name="connsiteY131" fmla="*/ 2783569 h 4594083"/>
                <a:gd name="connsiteX132" fmla="*/ 5773941 w 6029340"/>
                <a:gd name="connsiteY132" fmla="*/ 2881686 h 4594083"/>
                <a:gd name="connsiteX133" fmla="*/ 5846843 w 6029340"/>
                <a:gd name="connsiteY133" fmla="*/ 2890917 h 4594083"/>
                <a:gd name="connsiteX134" fmla="*/ 5839016 w 6029340"/>
                <a:gd name="connsiteY134" fmla="*/ 2903582 h 4594083"/>
                <a:gd name="connsiteX135" fmla="*/ 5385348 w 6029340"/>
                <a:gd name="connsiteY135" fmla="*/ 2881687 h 4594083"/>
                <a:gd name="connsiteX136" fmla="*/ 5173404 w 6029340"/>
                <a:gd name="connsiteY136" fmla="*/ 2822891 h 4594083"/>
                <a:gd name="connsiteX137" fmla="*/ 4992492 w 6029340"/>
                <a:gd name="connsiteY137" fmla="*/ 2885689 h 4594083"/>
                <a:gd name="connsiteX138" fmla="*/ 4235496 w 6029340"/>
                <a:gd name="connsiteY138" fmla="*/ 3128497 h 4594083"/>
                <a:gd name="connsiteX139" fmla="*/ 4207620 w 6029340"/>
                <a:gd name="connsiteY139" fmla="*/ 3136772 h 4594083"/>
                <a:gd name="connsiteX140" fmla="*/ 4352182 w 6029340"/>
                <a:gd name="connsiteY140" fmla="*/ 3164342 h 4594083"/>
                <a:gd name="connsiteX141" fmla="*/ 4705387 w 6029340"/>
                <a:gd name="connsiteY141" fmla="*/ 3209938 h 4594083"/>
                <a:gd name="connsiteX142" fmla="*/ 4793963 w 6029340"/>
                <a:gd name="connsiteY142" fmla="*/ 3215395 h 4594083"/>
                <a:gd name="connsiteX143" fmla="*/ 4785633 w 6029340"/>
                <a:gd name="connsiteY143" fmla="*/ 3231005 h 4594083"/>
                <a:gd name="connsiteX144" fmla="*/ 4090033 w 6029340"/>
                <a:gd name="connsiteY144" fmla="*/ 3211814 h 4594083"/>
                <a:gd name="connsiteX145" fmla="*/ 4013293 w 6029340"/>
                <a:gd name="connsiteY145" fmla="*/ 3194452 h 4594083"/>
                <a:gd name="connsiteX146" fmla="*/ 3804123 w 6029340"/>
                <a:gd name="connsiteY146" fmla="*/ 3256537 h 4594083"/>
                <a:gd name="connsiteX147" fmla="*/ 3344757 w 6029340"/>
                <a:gd name="connsiteY147" fmla="*/ 3386427 h 4594083"/>
                <a:gd name="connsiteX148" fmla="*/ 3097441 w 6029340"/>
                <a:gd name="connsiteY148" fmla="*/ 3453691 h 4594083"/>
                <a:gd name="connsiteX149" fmla="*/ 3141387 w 6029340"/>
                <a:gd name="connsiteY149" fmla="*/ 4594083 h 4594083"/>
                <a:gd name="connsiteX150" fmla="*/ 2859619 w 6029340"/>
                <a:gd name="connsiteY150" fmla="*/ 4594083 h 4594083"/>
                <a:gd name="connsiteX151" fmla="*/ 2909186 w 6029340"/>
                <a:gd name="connsiteY151" fmla="*/ 3307863 h 4594083"/>
                <a:gd name="connsiteX152" fmla="*/ 2365222 w 6029340"/>
                <a:gd name="connsiteY152" fmla="*/ 3157441 h 4594083"/>
                <a:gd name="connsiteX153" fmla="*/ 1409398 w 6029340"/>
                <a:gd name="connsiteY153" fmla="*/ 2869185 h 4594083"/>
                <a:gd name="connsiteX154" fmla="*/ 1291470 w 6029340"/>
                <a:gd name="connsiteY154" fmla="*/ 2830811 h 4594083"/>
                <a:gd name="connsiteX155" fmla="*/ 1080336 w 6029340"/>
                <a:gd name="connsiteY155" fmla="*/ 2843563 h 4594083"/>
                <a:gd name="connsiteX156" fmla="*/ 109117 w 6029340"/>
                <a:gd name="connsiteY156" fmla="*/ 2791256 h 4594083"/>
                <a:gd name="connsiteX157" fmla="*/ 101945 w 6029340"/>
                <a:gd name="connsiteY157" fmla="*/ 2777640 h 4594083"/>
                <a:gd name="connsiteX158" fmla="*/ 226466 w 6029340"/>
                <a:gd name="connsiteY158" fmla="*/ 2781830 h 4594083"/>
                <a:gd name="connsiteX159" fmla="*/ 1009875 w 6029340"/>
                <a:gd name="connsiteY159" fmla="*/ 2767612 h 4594083"/>
                <a:gd name="connsiteX160" fmla="*/ 1086694 w 6029340"/>
                <a:gd name="connsiteY160" fmla="*/ 2762906 h 4594083"/>
                <a:gd name="connsiteX161" fmla="*/ 1002617 w 6029340"/>
                <a:gd name="connsiteY161" fmla="*/ 2734598 h 4594083"/>
                <a:gd name="connsiteX162" fmla="*/ 699 w 6029340"/>
                <a:gd name="connsiteY162" fmla="*/ 2270847 h 4594083"/>
                <a:gd name="connsiteX163" fmla="*/ 289033 w 6029340"/>
                <a:gd name="connsiteY163" fmla="*/ 2371095 h 4594083"/>
                <a:gd name="connsiteX164" fmla="*/ 597799 w 6029340"/>
                <a:gd name="connsiteY164" fmla="*/ 2474126 h 4594083"/>
                <a:gd name="connsiteX165" fmla="*/ 581680 w 6029340"/>
                <a:gd name="connsiteY165" fmla="*/ 2452356 h 4594083"/>
                <a:gd name="connsiteX166" fmla="*/ 470265 w 6029340"/>
                <a:gd name="connsiteY166" fmla="*/ 2170704 h 4594083"/>
                <a:gd name="connsiteX167" fmla="*/ 477504 w 6029340"/>
                <a:gd name="connsiteY167" fmla="*/ 2161759 h 4594083"/>
                <a:gd name="connsiteX168" fmla="*/ 499420 w 6029340"/>
                <a:gd name="connsiteY168" fmla="*/ 2205230 h 4594083"/>
                <a:gd name="connsiteX169" fmla="*/ 600561 w 6029340"/>
                <a:gd name="connsiteY169" fmla="*/ 2371393 h 4594083"/>
                <a:gd name="connsiteX170" fmla="*/ 702246 w 6029340"/>
                <a:gd name="connsiteY170" fmla="*/ 2507749 h 4594083"/>
                <a:gd name="connsiteX171" fmla="*/ 930246 w 6029340"/>
                <a:gd name="connsiteY171" fmla="*/ 2581096 h 4594083"/>
                <a:gd name="connsiteX172" fmla="*/ 1278458 w 6029340"/>
                <a:gd name="connsiteY172" fmla="*/ 2689432 h 4594083"/>
                <a:gd name="connsiteX173" fmla="*/ 1485324 w 6029340"/>
                <a:gd name="connsiteY173" fmla="*/ 2752003 h 4594083"/>
                <a:gd name="connsiteX174" fmla="*/ 1398308 w 6029340"/>
                <a:gd name="connsiteY174" fmla="*/ 2672730 h 4594083"/>
                <a:gd name="connsiteX175" fmla="*/ 1042256 w 6029340"/>
                <a:gd name="connsiteY175" fmla="*/ 2233637 h 4594083"/>
                <a:gd name="connsiteX176" fmla="*/ 1047366 w 6029340"/>
                <a:gd name="connsiteY176" fmla="*/ 2220403 h 4594083"/>
                <a:gd name="connsiteX177" fmla="*/ 1109511 w 6029340"/>
                <a:gd name="connsiteY177" fmla="*/ 2288485 h 4594083"/>
                <a:gd name="connsiteX178" fmla="*/ 1526847 w 6029340"/>
                <a:gd name="connsiteY178" fmla="*/ 2688562 h 4594083"/>
                <a:gd name="connsiteX179" fmla="*/ 1662039 w 6029340"/>
                <a:gd name="connsiteY179" fmla="*/ 2804455 h 4594083"/>
                <a:gd name="connsiteX180" fmla="*/ 2172106 w 6029340"/>
                <a:gd name="connsiteY180" fmla="*/ 2953304 h 4594083"/>
                <a:gd name="connsiteX181" fmla="*/ 2323327 w 6029340"/>
                <a:gd name="connsiteY181" fmla="*/ 2995106 h 4594083"/>
                <a:gd name="connsiteX182" fmla="*/ 2279390 w 6029340"/>
                <a:gd name="connsiteY182" fmla="*/ 2918212 h 4594083"/>
                <a:gd name="connsiteX183" fmla="*/ 1928743 w 6029340"/>
                <a:gd name="connsiteY183" fmla="*/ 2384054 h 4594083"/>
                <a:gd name="connsiteX184" fmla="*/ 1866599 w 6029340"/>
                <a:gd name="connsiteY184" fmla="*/ 2303119 h 4594083"/>
                <a:gd name="connsiteX185" fmla="*/ 1883470 w 6029340"/>
                <a:gd name="connsiteY185" fmla="*/ 2299552 h 4594083"/>
                <a:gd name="connsiteX186" fmla="*/ 2387682 w 6029340"/>
                <a:gd name="connsiteY186" fmla="*/ 2918742 h 4594083"/>
                <a:gd name="connsiteX187" fmla="*/ 2451788 w 6029340"/>
                <a:gd name="connsiteY187" fmla="*/ 3030616 h 4594083"/>
                <a:gd name="connsiteX188" fmla="*/ 2914936 w 6029340"/>
                <a:gd name="connsiteY188" fmla="*/ 3158644 h 4594083"/>
                <a:gd name="connsiteX189" fmla="*/ 2927797 w 6029340"/>
                <a:gd name="connsiteY189" fmla="*/ 2824902 h 4594083"/>
                <a:gd name="connsiteX190" fmla="*/ 2876057 w 6029340"/>
                <a:gd name="connsiteY190" fmla="*/ 2540432 h 4594083"/>
                <a:gd name="connsiteX191" fmla="*/ 2834577 w 6029340"/>
                <a:gd name="connsiteY191" fmla="*/ 2350626 h 4594083"/>
                <a:gd name="connsiteX192" fmla="*/ 2459007 w 6029340"/>
                <a:gd name="connsiteY192" fmla="*/ 2231802 h 4594083"/>
                <a:gd name="connsiteX193" fmla="*/ 1826588 w 6029340"/>
                <a:gd name="connsiteY193" fmla="*/ 2016008 h 4594083"/>
                <a:gd name="connsiteX194" fmla="*/ 1582956 w 6029340"/>
                <a:gd name="connsiteY194" fmla="*/ 1925969 h 4594083"/>
                <a:gd name="connsiteX195" fmla="*/ 1432778 w 6029340"/>
                <a:gd name="connsiteY195" fmla="*/ 1956537 h 4594083"/>
                <a:gd name="connsiteX196" fmla="*/ 713115 w 6029340"/>
                <a:gd name="connsiteY196" fmla="*/ 1995271 h 4594083"/>
                <a:gd name="connsiteX197" fmla="*/ 705796 w 6029340"/>
                <a:gd name="connsiteY197" fmla="*/ 1983119 h 4594083"/>
                <a:gd name="connsiteX198" fmla="*/ 797684 w 6029340"/>
                <a:gd name="connsiteY198" fmla="*/ 1975787 h 4594083"/>
                <a:gd name="connsiteX199" fmla="*/ 1369635 w 6029340"/>
                <a:gd name="connsiteY199" fmla="*/ 1891508 h 4594083"/>
                <a:gd name="connsiteX200" fmla="*/ 1451206 w 6029340"/>
                <a:gd name="connsiteY200" fmla="*/ 1874811 h 4594083"/>
                <a:gd name="connsiteX201" fmla="*/ 1314058 w 6029340"/>
                <a:gd name="connsiteY201" fmla="*/ 1820804 h 4594083"/>
                <a:gd name="connsiteX202" fmla="*/ 795696 w 6029340"/>
                <a:gd name="connsiteY202" fmla="*/ 1551047 h 4594083"/>
                <a:gd name="connsiteX203" fmla="*/ 790244 w 6029340"/>
                <a:gd name="connsiteY203" fmla="*/ 1529760 h 4594083"/>
                <a:gd name="connsiteX204" fmla="*/ 1004799 w 6029340"/>
                <a:gd name="connsiteY204" fmla="*/ 1613947 h 4594083"/>
                <a:gd name="connsiteX205" fmla="*/ 1477051 w 6029340"/>
                <a:gd name="connsiteY205" fmla="*/ 1788610 h 4594083"/>
                <a:gd name="connsiteX206" fmla="*/ 1698144 w 6029340"/>
                <a:gd name="connsiteY206" fmla="*/ 1866389 h 4594083"/>
                <a:gd name="connsiteX207" fmla="*/ 1663720 w 6029340"/>
                <a:gd name="connsiteY207" fmla="*/ 1819896 h 4594083"/>
                <a:gd name="connsiteX208" fmla="*/ 1552305 w 6029340"/>
                <a:gd name="connsiteY208" fmla="*/ 1538244 h 4594083"/>
                <a:gd name="connsiteX209" fmla="*/ 1559544 w 6029340"/>
                <a:gd name="connsiteY209" fmla="*/ 1529299 h 4594083"/>
                <a:gd name="connsiteX210" fmla="*/ 1581460 w 6029340"/>
                <a:gd name="connsiteY210" fmla="*/ 1572770 h 4594083"/>
                <a:gd name="connsiteX211" fmla="*/ 1682601 w 6029340"/>
                <a:gd name="connsiteY211" fmla="*/ 1738933 h 4594083"/>
                <a:gd name="connsiteX212" fmla="*/ 1805169 w 6029340"/>
                <a:gd name="connsiteY212" fmla="*/ 1903292 h 4594083"/>
                <a:gd name="connsiteX213" fmla="*/ 2002808 w 6029340"/>
                <a:gd name="connsiteY213" fmla="*/ 1970739 h 4594083"/>
                <a:gd name="connsiteX214" fmla="*/ 2281431 w 6029340"/>
                <a:gd name="connsiteY214" fmla="*/ 2062665 h 4594083"/>
                <a:gd name="connsiteX215" fmla="*/ 2230263 w 6029340"/>
                <a:gd name="connsiteY215" fmla="*/ 1959636 h 4594083"/>
                <a:gd name="connsiteX216" fmla="*/ 2143148 w 6029340"/>
                <a:gd name="connsiteY216" fmla="*/ 1547755 h 4594083"/>
                <a:gd name="connsiteX217" fmla="*/ 2154827 w 6029340"/>
                <a:gd name="connsiteY217" fmla="*/ 1537522 h 4594083"/>
                <a:gd name="connsiteX218" fmla="*/ 2174600 w 6029340"/>
                <a:gd name="connsiteY218" fmla="*/ 1602340 h 4594083"/>
                <a:gd name="connsiteX219" fmla="*/ 2273458 w 6029340"/>
                <a:gd name="connsiteY219" fmla="*/ 1854689 h 4594083"/>
                <a:gd name="connsiteX220" fmla="*/ 2396463 w 6029340"/>
                <a:gd name="connsiteY220" fmla="*/ 2100320 h 4594083"/>
                <a:gd name="connsiteX221" fmla="*/ 2808289 w 6029340"/>
                <a:gd name="connsiteY221" fmla="*/ 2230340 h 4594083"/>
                <a:gd name="connsiteX222" fmla="*/ 2796487 w 6029340"/>
                <a:gd name="connsiteY222" fmla="*/ 2176333 h 4594083"/>
                <a:gd name="connsiteX223" fmla="*/ 2700995 w 6029340"/>
                <a:gd name="connsiteY223" fmla="*/ 1796994 h 4594083"/>
                <a:gd name="connsiteX224" fmla="*/ 2596019 w 6029340"/>
                <a:gd name="connsiteY224" fmla="*/ 1427749 h 4594083"/>
                <a:gd name="connsiteX225" fmla="*/ 2451671 w 6029340"/>
                <a:gd name="connsiteY225" fmla="*/ 1346857 h 4594083"/>
                <a:gd name="connsiteX226" fmla="*/ 2290550 w 6029340"/>
                <a:gd name="connsiteY226" fmla="*/ 1252051 h 4594083"/>
                <a:gd name="connsiteX227" fmla="*/ 2270467 w 6029340"/>
                <a:gd name="connsiteY227" fmla="*/ 1239655 h 4594083"/>
                <a:gd name="connsiteX228" fmla="*/ 2270845 w 6029340"/>
                <a:gd name="connsiteY228" fmla="*/ 1241387 h 4594083"/>
                <a:gd name="connsiteX229" fmla="*/ 2268737 w 6029340"/>
                <a:gd name="connsiteY229" fmla="*/ 1241880 h 4594083"/>
                <a:gd name="connsiteX230" fmla="*/ 1385244 w 6029340"/>
                <a:gd name="connsiteY230" fmla="*/ 1313962 h 4594083"/>
                <a:gd name="connsiteX231" fmla="*/ 1377926 w 6029340"/>
                <a:gd name="connsiteY231" fmla="*/ 1301810 h 4594083"/>
                <a:gd name="connsiteX232" fmla="*/ 1469813 w 6029340"/>
                <a:gd name="connsiteY232" fmla="*/ 1294478 h 4594083"/>
                <a:gd name="connsiteX233" fmla="*/ 2041763 w 6029340"/>
                <a:gd name="connsiteY233" fmla="*/ 1210199 h 4594083"/>
                <a:gd name="connsiteX234" fmla="*/ 2177675 w 6029340"/>
                <a:gd name="connsiteY234" fmla="*/ 1182379 h 4594083"/>
                <a:gd name="connsiteX235" fmla="*/ 2142916 w 6029340"/>
                <a:gd name="connsiteY235" fmla="*/ 1160924 h 4594083"/>
                <a:gd name="connsiteX236" fmla="*/ 1662864 w 6029340"/>
                <a:gd name="connsiteY236" fmla="*/ 777837 h 4594083"/>
                <a:gd name="connsiteX237" fmla="*/ 1664190 w 6029340"/>
                <a:gd name="connsiteY237" fmla="*/ 762505 h 4594083"/>
                <a:gd name="connsiteX238" fmla="*/ 1766685 w 6029340"/>
                <a:gd name="connsiteY238" fmla="*/ 833342 h 4594083"/>
                <a:gd name="connsiteX239" fmla="*/ 2077053 w 6029340"/>
                <a:gd name="connsiteY239" fmla="*/ 1033230 h 4594083"/>
                <a:gd name="connsiteX240" fmla="*/ 2158244 w 6029340"/>
                <a:gd name="connsiteY240" fmla="*/ 1082363 h 4594083"/>
                <a:gd name="connsiteX241" fmla="*/ 2099346 w 6029340"/>
                <a:gd name="connsiteY241" fmla="*/ 987999 h 4594083"/>
                <a:gd name="connsiteX242" fmla="*/ 1966317 w 6029340"/>
                <a:gd name="connsiteY242" fmla="*/ 805100 h 4594083"/>
                <a:gd name="connsiteX243" fmla="*/ 1929562 w 6029340"/>
                <a:gd name="connsiteY243" fmla="*/ 762096 h 4594083"/>
                <a:gd name="connsiteX244" fmla="*/ 1942174 w 6029340"/>
                <a:gd name="connsiteY244" fmla="*/ 758417 h 4594083"/>
                <a:gd name="connsiteX245" fmla="*/ 2244252 w 6029340"/>
                <a:gd name="connsiteY245" fmla="*/ 1084798 h 4594083"/>
                <a:gd name="connsiteX246" fmla="*/ 2286684 w 6029340"/>
                <a:gd name="connsiteY246" fmla="*/ 1159293 h 4594083"/>
                <a:gd name="connsiteX247" fmla="*/ 2433449 w 6029340"/>
                <a:gd name="connsiteY247" fmla="*/ 1244869 h 4594083"/>
                <a:gd name="connsiteX248" fmla="*/ 2561784 w 6029340"/>
                <a:gd name="connsiteY248" fmla="*/ 1316645 h 4594083"/>
                <a:gd name="connsiteX249" fmla="*/ 2538013 w 6029340"/>
                <a:gd name="connsiteY249" fmla="*/ 1239905 h 4594083"/>
                <a:gd name="connsiteX250" fmla="*/ 2249679 w 6029340"/>
                <a:gd name="connsiteY250" fmla="*/ 459141 h 4594083"/>
                <a:gd name="connsiteX251" fmla="*/ 2249677 w 6029340"/>
                <a:gd name="connsiteY251" fmla="*/ 459139 h 4594083"/>
                <a:gd name="connsiteX252" fmla="*/ 2503280 w 6029340"/>
                <a:gd name="connsiteY252" fmla="*/ 818455 h 4594083"/>
                <a:gd name="connsiteX253" fmla="*/ 2521506 w 6029340"/>
                <a:gd name="connsiteY253" fmla="*/ 861618 h 4594083"/>
                <a:gd name="connsiteX254" fmla="*/ 2528429 w 6029340"/>
                <a:gd name="connsiteY254" fmla="*/ 849685 h 4594083"/>
                <a:gd name="connsiteX255" fmla="*/ 2798282 w 6029340"/>
                <a:gd name="connsiteY255" fmla="*/ 541996 h 4594083"/>
                <a:gd name="connsiteX256" fmla="*/ 2808313 w 6029340"/>
                <a:gd name="connsiteY256" fmla="*/ 544636 h 4594083"/>
                <a:gd name="connsiteX257" fmla="*/ 2775244 w 6029340"/>
                <a:gd name="connsiteY257" fmla="*/ 585019 h 4594083"/>
                <a:gd name="connsiteX258" fmla="*/ 2591853 w 6029340"/>
                <a:gd name="connsiteY258" fmla="*/ 854151 h 4594083"/>
                <a:gd name="connsiteX259" fmla="*/ 2549102 w 6029340"/>
                <a:gd name="connsiteY259" fmla="*/ 928080 h 4594083"/>
                <a:gd name="connsiteX260" fmla="*/ 2582603 w 6029340"/>
                <a:gd name="connsiteY260" fmla="*/ 1013096 h 4594083"/>
                <a:gd name="connsiteX261" fmla="*/ 2764028 w 6029340"/>
                <a:gd name="connsiteY261" fmla="*/ 1557945 h 4594083"/>
                <a:gd name="connsiteX262" fmla="*/ 2800937 w 6029340"/>
                <a:gd name="connsiteY262" fmla="*/ 1689597 h 4594083"/>
                <a:gd name="connsiteX263" fmla="*/ 2805131 w 6029340"/>
                <a:gd name="connsiteY263" fmla="*/ 1652482 h 4594083"/>
                <a:gd name="connsiteX264" fmla="*/ 2848403 w 6029340"/>
                <a:gd name="connsiteY264" fmla="*/ 1019413 h 4594083"/>
                <a:gd name="connsiteX265" fmla="*/ 2849916 w 6029340"/>
                <a:gd name="connsiteY265" fmla="*/ 918500 h 4594083"/>
                <a:gd name="connsiteX266" fmla="*/ 2860956 w 6029340"/>
                <a:gd name="connsiteY266" fmla="*/ 924910 h 4594083"/>
                <a:gd name="connsiteX267" fmla="*/ 2865488 w 6029340"/>
                <a:gd name="connsiteY267" fmla="*/ 1712870 h 4594083"/>
                <a:gd name="connsiteX268" fmla="*/ 2848187 w 6029340"/>
                <a:gd name="connsiteY268" fmla="*/ 1867186 h 4594083"/>
                <a:gd name="connsiteX269" fmla="*/ 2875107 w 6029340"/>
                <a:gd name="connsiteY269" fmla="*/ 1972498 h 4594083"/>
                <a:gd name="connsiteX270" fmla="*/ 2990412 w 6029340"/>
                <a:gd name="connsiteY270" fmla="*/ 2535064 h 4594083"/>
                <a:gd name="connsiteX271" fmla="*/ 2994408 w 6029340"/>
                <a:gd name="connsiteY271" fmla="*/ 2564129 h 4594083"/>
                <a:gd name="connsiteX272" fmla="*/ 3005112 w 6029340"/>
                <a:gd name="connsiteY272" fmla="*/ 2420026 h 4594083"/>
                <a:gd name="connsiteX273" fmla="*/ 3135297 w 6029340"/>
                <a:gd name="connsiteY273" fmla="*/ 1703152 h 4594083"/>
                <a:gd name="connsiteX274" fmla="*/ 3204132 w 6029340"/>
                <a:gd name="connsiteY274" fmla="*/ 1429298 h 4594083"/>
                <a:gd name="connsiteX275" fmla="*/ 3150850 w 6029340"/>
                <a:gd name="connsiteY275" fmla="*/ 1214156 h 4594083"/>
                <a:gd name="connsiteX276" fmla="*/ 3022722 w 6029340"/>
                <a:gd name="connsiteY276" fmla="*/ 582030 h 4594083"/>
                <a:gd name="connsiteX277" fmla="*/ 3013630 w 6029340"/>
                <a:gd name="connsiteY277" fmla="*/ 519814 h 4594083"/>
                <a:gd name="connsiteX278" fmla="*/ 2941538 w 6029340"/>
                <a:gd name="connsiteY278" fmla="*/ 420604 h 4594083"/>
                <a:gd name="connsiteX279" fmla="*/ 2862984 w 6029340"/>
                <a:gd name="connsiteY279" fmla="*/ 184270 h 4594083"/>
                <a:gd name="connsiteX280" fmla="*/ 2870217 w 6029340"/>
                <a:gd name="connsiteY280" fmla="*/ 175922 h 4594083"/>
                <a:gd name="connsiteX281" fmla="*/ 2886601 w 6029340"/>
                <a:gd name="connsiteY281" fmla="*/ 212029 h 4594083"/>
                <a:gd name="connsiteX282" fmla="*/ 2964907 w 6029340"/>
                <a:gd name="connsiteY282" fmla="*/ 348690 h 4594083"/>
                <a:gd name="connsiteX283" fmla="*/ 2995559 w 6029340"/>
                <a:gd name="connsiteY283" fmla="*/ 390511 h 4594083"/>
                <a:gd name="connsiteX284" fmla="*/ 2982301 w 6029340"/>
                <a:gd name="connsiteY284" fmla="*/ 264963 h 4594083"/>
                <a:gd name="connsiteX285" fmla="*/ 2998270 w 6029340"/>
                <a:gd name="connsiteY285" fmla="*/ 11959 h 4594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</a:cxnLst>
              <a:rect l="l" t="t" r="r" b="b"/>
              <a:pathLst>
                <a:path w="6029340" h="4594083">
                  <a:moveTo>
                    <a:pt x="3013686" y="0"/>
                  </a:moveTo>
                  <a:lnTo>
                    <a:pt x="3036395" y="153549"/>
                  </a:lnTo>
                  <a:cubicBezTo>
                    <a:pt x="3080541" y="432391"/>
                    <a:pt x="3147375" y="762306"/>
                    <a:pt x="3230006" y="1110131"/>
                  </a:cubicBezTo>
                  <a:lnTo>
                    <a:pt x="3260368" y="1232272"/>
                  </a:lnTo>
                  <a:lnTo>
                    <a:pt x="3287930" y="1135832"/>
                  </a:lnTo>
                  <a:cubicBezTo>
                    <a:pt x="3312873" y="1053874"/>
                    <a:pt x="3338287" y="974787"/>
                    <a:pt x="3363888" y="899195"/>
                  </a:cubicBezTo>
                  <a:lnTo>
                    <a:pt x="3428532" y="718336"/>
                  </a:lnTo>
                  <a:lnTo>
                    <a:pt x="3416457" y="615520"/>
                  </a:lnTo>
                  <a:cubicBezTo>
                    <a:pt x="3394068" y="378830"/>
                    <a:pt x="3414169" y="190653"/>
                    <a:pt x="3467088" y="158209"/>
                  </a:cubicBezTo>
                  <a:lnTo>
                    <a:pt x="3479751" y="153553"/>
                  </a:lnTo>
                  <a:lnTo>
                    <a:pt x="3475597" y="211942"/>
                  </a:lnTo>
                  <a:cubicBezTo>
                    <a:pt x="3471960" y="282619"/>
                    <a:pt x="3472538" y="361885"/>
                    <a:pt x="3477175" y="446007"/>
                  </a:cubicBezTo>
                  <a:lnTo>
                    <a:pt x="3488814" y="564140"/>
                  </a:lnTo>
                  <a:lnTo>
                    <a:pt x="3517498" y="492559"/>
                  </a:lnTo>
                  <a:cubicBezTo>
                    <a:pt x="3643630" y="196948"/>
                    <a:pt x="3760369" y="19856"/>
                    <a:pt x="3832483" y="39179"/>
                  </a:cubicBezTo>
                  <a:cubicBezTo>
                    <a:pt x="3749201" y="222476"/>
                    <a:pt x="3663571" y="442423"/>
                    <a:pt x="3580491" y="684729"/>
                  </a:cubicBezTo>
                  <a:lnTo>
                    <a:pt x="3537103" y="815196"/>
                  </a:lnTo>
                  <a:lnTo>
                    <a:pt x="3606761" y="769013"/>
                  </a:lnTo>
                  <a:cubicBezTo>
                    <a:pt x="3844067" y="607505"/>
                    <a:pt x="4061528" y="446798"/>
                    <a:pt x="4237172" y="302932"/>
                  </a:cubicBezTo>
                  <a:lnTo>
                    <a:pt x="4332835" y="222669"/>
                  </a:lnTo>
                  <a:lnTo>
                    <a:pt x="4336738" y="240110"/>
                  </a:lnTo>
                  <a:cubicBezTo>
                    <a:pt x="4333095" y="296304"/>
                    <a:pt x="4213749" y="420770"/>
                    <a:pt x="4021122" y="577077"/>
                  </a:cubicBezTo>
                  <a:lnTo>
                    <a:pt x="3984416" y="605876"/>
                  </a:lnTo>
                  <a:lnTo>
                    <a:pt x="4060159" y="585051"/>
                  </a:lnTo>
                  <a:cubicBezTo>
                    <a:pt x="4140390" y="559456"/>
                    <a:pt x="4214675" y="532027"/>
                    <a:pt x="4279469" y="503942"/>
                  </a:cubicBezTo>
                  <a:lnTo>
                    <a:pt x="4332600" y="479736"/>
                  </a:lnTo>
                  <a:lnTo>
                    <a:pt x="4332640" y="492438"/>
                  </a:lnTo>
                  <a:cubicBezTo>
                    <a:pt x="4322381" y="541860"/>
                    <a:pt x="4196823" y="610543"/>
                    <a:pt x="4016961" y="669370"/>
                  </a:cubicBezTo>
                  <a:lnTo>
                    <a:pt x="3835633" y="719833"/>
                  </a:lnTo>
                  <a:lnTo>
                    <a:pt x="3757509" y="777597"/>
                  </a:lnTo>
                  <a:cubicBezTo>
                    <a:pt x="3708616" y="812788"/>
                    <a:pt x="3657471" y="848669"/>
                    <a:pt x="3604412" y="884949"/>
                  </a:cubicBezTo>
                  <a:lnTo>
                    <a:pt x="3490493" y="960643"/>
                  </a:lnTo>
                  <a:lnTo>
                    <a:pt x="3458396" y="1063170"/>
                  </a:lnTo>
                  <a:lnTo>
                    <a:pt x="3404829" y="1250741"/>
                  </a:lnTo>
                  <a:lnTo>
                    <a:pt x="3509738" y="1197567"/>
                  </a:lnTo>
                  <a:cubicBezTo>
                    <a:pt x="3580672" y="1157646"/>
                    <a:pt x="3645532" y="1116912"/>
                    <a:pt x="3701194" y="1077178"/>
                  </a:cubicBezTo>
                  <a:lnTo>
                    <a:pt x="3746579" y="1043407"/>
                  </a:lnTo>
                  <a:lnTo>
                    <a:pt x="3749399" y="1056239"/>
                  </a:lnTo>
                  <a:cubicBezTo>
                    <a:pt x="3750436" y="1107989"/>
                    <a:pt x="3645698" y="1199399"/>
                    <a:pt x="3486995" y="1290359"/>
                  </a:cubicBezTo>
                  <a:lnTo>
                    <a:pt x="3377539" y="1346300"/>
                  </a:lnTo>
                  <a:lnTo>
                    <a:pt x="3343803" y="1464431"/>
                  </a:lnTo>
                  <a:cubicBezTo>
                    <a:pt x="3316399" y="1566705"/>
                    <a:pt x="3290469" y="1668521"/>
                    <a:pt x="3266167" y="1769096"/>
                  </a:cubicBezTo>
                  <a:lnTo>
                    <a:pt x="3262070" y="1787039"/>
                  </a:lnTo>
                  <a:lnTo>
                    <a:pt x="3511672" y="1645302"/>
                  </a:lnTo>
                  <a:cubicBezTo>
                    <a:pt x="3692199" y="1540546"/>
                    <a:pt x="3865914" y="1436337"/>
                    <a:pt x="4028608" y="1335263"/>
                  </a:cubicBezTo>
                  <a:lnTo>
                    <a:pt x="4124995" y="1274240"/>
                  </a:lnTo>
                  <a:lnTo>
                    <a:pt x="4159108" y="1215445"/>
                  </a:lnTo>
                  <a:cubicBezTo>
                    <a:pt x="4269636" y="1033104"/>
                    <a:pt x="4380237" y="906146"/>
                    <a:pt x="4428961" y="907756"/>
                  </a:cubicBezTo>
                  <a:lnTo>
                    <a:pt x="4438993" y="910396"/>
                  </a:lnTo>
                  <a:lnTo>
                    <a:pt x="4405924" y="950779"/>
                  </a:lnTo>
                  <a:cubicBezTo>
                    <a:pt x="4366729" y="1000322"/>
                    <a:pt x="4325565" y="1058099"/>
                    <a:pt x="4284291" y="1121327"/>
                  </a:cubicBezTo>
                  <a:lnTo>
                    <a:pt x="4230236" y="1207612"/>
                  </a:lnTo>
                  <a:lnTo>
                    <a:pt x="4263856" y="1186327"/>
                  </a:lnTo>
                  <a:cubicBezTo>
                    <a:pt x="4339165" y="1137682"/>
                    <a:pt x="4411193" y="1090143"/>
                    <a:pt x="4479413" y="1044036"/>
                  </a:cubicBezTo>
                  <a:lnTo>
                    <a:pt x="4628479" y="941285"/>
                  </a:lnTo>
                  <a:lnTo>
                    <a:pt x="4629753" y="962095"/>
                  </a:lnTo>
                  <a:cubicBezTo>
                    <a:pt x="4608143" y="1043750"/>
                    <a:pt x="4336538" y="1254300"/>
                    <a:pt x="3929501" y="1513259"/>
                  </a:cubicBezTo>
                  <a:lnTo>
                    <a:pt x="3877576" y="1545523"/>
                  </a:lnTo>
                  <a:lnTo>
                    <a:pt x="3967475" y="1541830"/>
                  </a:lnTo>
                  <a:cubicBezTo>
                    <a:pt x="4048580" y="1534956"/>
                    <a:pt x="4124496" y="1524822"/>
                    <a:pt x="4191631" y="1511779"/>
                  </a:cubicBezTo>
                  <a:lnTo>
                    <a:pt x="4246939" y="1499895"/>
                  </a:lnTo>
                  <a:lnTo>
                    <a:pt x="4244178" y="1512739"/>
                  </a:lnTo>
                  <a:cubicBezTo>
                    <a:pt x="4223640" y="1560251"/>
                    <a:pt x="4090406" y="1599935"/>
                    <a:pt x="3908265" y="1616808"/>
                  </a:cubicBezTo>
                  <a:lnTo>
                    <a:pt x="3751650" y="1623768"/>
                  </a:lnTo>
                  <a:lnTo>
                    <a:pt x="3715227" y="1646400"/>
                  </a:lnTo>
                  <a:cubicBezTo>
                    <a:pt x="3640394" y="1691876"/>
                    <a:pt x="3562329" y="1738325"/>
                    <a:pt x="3481563" y="1785373"/>
                  </a:cubicBezTo>
                  <a:lnTo>
                    <a:pt x="3229737" y="1928632"/>
                  </a:lnTo>
                  <a:lnTo>
                    <a:pt x="3198297" y="2066319"/>
                  </a:lnTo>
                  <a:cubicBezTo>
                    <a:pt x="3177403" y="2163632"/>
                    <a:pt x="3158291" y="2258922"/>
                    <a:pt x="3141111" y="2351408"/>
                  </a:cubicBezTo>
                  <a:lnTo>
                    <a:pt x="3118512" y="2484410"/>
                  </a:lnTo>
                  <a:lnTo>
                    <a:pt x="3152825" y="2426068"/>
                  </a:lnTo>
                  <a:cubicBezTo>
                    <a:pt x="3358468" y="2089962"/>
                    <a:pt x="3546247" y="1863694"/>
                    <a:pt x="3631745" y="1858469"/>
                  </a:cubicBezTo>
                  <a:lnTo>
                    <a:pt x="3652061" y="1862393"/>
                  </a:lnTo>
                  <a:lnTo>
                    <a:pt x="3580380" y="1959611"/>
                  </a:lnTo>
                  <a:cubicBezTo>
                    <a:pt x="3452700" y="2138102"/>
                    <a:pt x="3314154" y="2359054"/>
                    <a:pt x="3178519" y="2600141"/>
                  </a:cubicBezTo>
                  <a:lnTo>
                    <a:pt x="3142269" y="2666876"/>
                  </a:lnTo>
                  <a:lnTo>
                    <a:pt x="3523561" y="2441849"/>
                  </a:lnTo>
                  <a:cubicBezTo>
                    <a:pt x="3784490" y="2285535"/>
                    <a:pt x="4036125" y="2131268"/>
                    <a:pt x="4272356" y="1982859"/>
                  </a:cubicBezTo>
                  <a:lnTo>
                    <a:pt x="4276095" y="1980479"/>
                  </a:lnTo>
                  <a:lnTo>
                    <a:pt x="4360196" y="1833743"/>
                  </a:lnTo>
                  <a:cubicBezTo>
                    <a:pt x="4557400" y="1500394"/>
                    <a:pt x="4742614" y="1260946"/>
                    <a:pt x="4811641" y="1253036"/>
                  </a:cubicBezTo>
                  <a:lnTo>
                    <a:pt x="4825349" y="1255321"/>
                  </a:lnTo>
                  <a:lnTo>
                    <a:pt x="4769442" y="1331025"/>
                  </a:lnTo>
                  <a:cubicBezTo>
                    <a:pt x="4669497" y="1469885"/>
                    <a:pt x="4559196" y="1641130"/>
                    <a:pt x="4449530" y="1827464"/>
                  </a:cubicBezTo>
                  <a:lnTo>
                    <a:pt x="4411231" y="1894449"/>
                  </a:lnTo>
                  <a:lnTo>
                    <a:pt x="4614388" y="1765115"/>
                  </a:lnTo>
                  <a:cubicBezTo>
                    <a:pt x="4724038" y="1694316"/>
                    <a:pt x="4829074" y="1625458"/>
                    <a:pt x="4928732" y="1559016"/>
                  </a:cubicBezTo>
                  <a:lnTo>
                    <a:pt x="5146816" y="1411572"/>
                  </a:lnTo>
                  <a:lnTo>
                    <a:pt x="5145173" y="1434829"/>
                  </a:lnTo>
                  <a:cubicBezTo>
                    <a:pt x="5102766" y="1531670"/>
                    <a:pt x="4701636" y="1826695"/>
                    <a:pt x="4109633" y="2204874"/>
                  </a:cubicBezTo>
                  <a:lnTo>
                    <a:pt x="3976582" y="2288471"/>
                  </a:lnTo>
                  <a:lnTo>
                    <a:pt x="4085979" y="2281242"/>
                  </a:lnTo>
                  <a:cubicBezTo>
                    <a:pt x="4386903" y="2266023"/>
                    <a:pt x="4610139" y="2283316"/>
                    <a:pt x="4649266" y="2329014"/>
                  </a:cubicBezTo>
                  <a:lnTo>
                    <a:pt x="4655262" y="2341871"/>
                  </a:lnTo>
                  <a:lnTo>
                    <a:pt x="4563114" y="2339464"/>
                  </a:lnTo>
                  <a:cubicBezTo>
                    <a:pt x="4479344" y="2338351"/>
                    <a:pt x="4387652" y="2339826"/>
                    <a:pt x="4290541" y="2343773"/>
                  </a:cubicBezTo>
                  <a:lnTo>
                    <a:pt x="4257457" y="2345848"/>
                  </a:lnTo>
                  <a:lnTo>
                    <a:pt x="4342325" y="2384078"/>
                  </a:lnTo>
                  <a:cubicBezTo>
                    <a:pt x="4399826" y="2407399"/>
                    <a:pt x="4454737" y="2427022"/>
                    <a:pt x="4504499" y="2441942"/>
                  </a:cubicBezTo>
                  <a:lnTo>
                    <a:pt x="4545831" y="2453556"/>
                  </a:lnTo>
                  <a:lnTo>
                    <a:pt x="4540159" y="2460279"/>
                  </a:lnTo>
                  <a:cubicBezTo>
                    <a:pt x="4512115" y="2481654"/>
                    <a:pt x="4409294" y="2460267"/>
                    <a:pt x="4279739" y="2408751"/>
                  </a:cubicBezTo>
                  <a:lnTo>
                    <a:pt x="4153578" y="2352364"/>
                  </a:lnTo>
                  <a:lnTo>
                    <a:pt x="3985462" y="2362909"/>
                  </a:lnTo>
                  <a:lnTo>
                    <a:pt x="3835011" y="2377422"/>
                  </a:lnTo>
                  <a:lnTo>
                    <a:pt x="3798503" y="2400360"/>
                  </a:lnTo>
                  <a:cubicBezTo>
                    <a:pt x="3690008" y="2467477"/>
                    <a:pt x="3576989" y="2536371"/>
                    <a:pt x="3460222" y="2606510"/>
                  </a:cubicBezTo>
                  <a:lnTo>
                    <a:pt x="3393566" y="2645898"/>
                  </a:lnTo>
                  <a:lnTo>
                    <a:pt x="3483490" y="2666550"/>
                  </a:lnTo>
                  <a:cubicBezTo>
                    <a:pt x="3673400" y="2707024"/>
                    <a:pt x="3854200" y="2736105"/>
                    <a:pt x="4007728" y="2750730"/>
                  </a:cubicBezTo>
                  <a:lnTo>
                    <a:pt x="4092364" y="2757492"/>
                  </a:lnTo>
                  <a:lnTo>
                    <a:pt x="4084775" y="2770826"/>
                  </a:lnTo>
                  <a:cubicBezTo>
                    <a:pt x="4034301" y="2824006"/>
                    <a:pt x="3761079" y="2809766"/>
                    <a:pt x="3420666" y="2738222"/>
                  </a:cubicBezTo>
                  <a:lnTo>
                    <a:pt x="3288415" y="2708032"/>
                  </a:lnTo>
                  <a:lnTo>
                    <a:pt x="3073597" y="2834970"/>
                  </a:lnTo>
                  <a:lnTo>
                    <a:pt x="3091696" y="3304627"/>
                  </a:lnTo>
                  <a:lnTo>
                    <a:pt x="3388170" y="3224088"/>
                  </a:lnTo>
                  <a:cubicBezTo>
                    <a:pt x="3603860" y="3164689"/>
                    <a:pt x="3816489" y="3104723"/>
                    <a:pt x="4024359" y="3044706"/>
                  </a:cubicBezTo>
                  <a:lnTo>
                    <a:pt x="4602370" y="2873777"/>
                  </a:lnTo>
                  <a:lnTo>
                    <a:pt x="4724002" y="2757369"/>
                  </a:lnTo>
                  <a:cubicBezTo>
                    <a:pt x="5099403" y="2406035"/>
                    <a:pt x="5417792" y="2163332"/>
                    <a:pt x="5498690" y="2169270"/>
                  </a:cubicBezTo>
                  <a:lnTo>
                    <a:pt x="5512966" y="2175020"/>
                  </a:lnTo>
                  <a:lnTo>
                    <a:pt x="5415269" y="2252340"/>
                  </a:lnTo>
                  <a:cubicBezTo>
                    <a:pt x="5238981" y="2394744"/>
                    <a:pt x="5036070" y="2573232"/>
                    <a:pt x="4826862" y="2769745"/>
                  </a:cubicBezTo>
                  <a:lnTo>
                    <a:pt x="4772458" y="2821901"/>
                  </a:lnTo>
                  <a:lnTo>
                    <a:pt x="4921943" y="2776017"/>
                  </a:lnTo>
                  <a:cubicBezTo>
                    <a:pt x="5206618" y="2687496"/>
                    <a:pt x="5474868" y="2600597"/>
                    <a:pt x="5720970" y="2517056"/>
                  </a:cubicBezTo>
                  <a:lnTo>
                    <a:pt x="6029340" y="2409998"/>
                  </a:lnTo>
                  <a:lnTo>
                    <a:pt x="6020244" y="2438842"/>
                  </a:lnTo>
                  <a:cubicBezTo>
                    <a:pt x="5969734" y="2505793"/>
                    <a:pt x="5726385" y="2619602"/>
                    <a:pt x="5348256" y="2759675"/>
                  </a:cubicBezTo>
                  <a:lnTo>
                    <a:pt x="5302196" y="2776346"/>
                  </a:lnTo>
                  <a:lnTo>
                    <a:pt x="5326293" y="2783569"/>
                  </a:lnTo>
                  <a:cubicBezTo>
                    <a:pt x="5487534" y="2828772"/>
                    <a:pt x="5641915" y="2862658"/>
                    <a:pt x="5773941" y="2881686"/>
                  </a:cubicBezTo>
                  <a:lnTo>
                    <a:pt x="5846843" y="2890917"/>
                  </a:lnTo>
                  <a:lnTo>
                    <a:pt x="5839016" y="2903582"/>
                  </a:lnTo>
                  <a:cubicBezTo>
                    <a:pt x="5797211" y="2946330"/>
                    <a:pt x="5617817" y="2935939"/>
                    <a:pt x="5385348" y="2881687"/>
                  </a:cubicBezTo>
                  <a:lnTo>
                    <a:pt x="5173404" y="2822891"/>
                  </a:lnTo>
                  <a:lnTo>
                    <a:pt x="4992492" y="2885689"/>
                  </a:lnTo>
                  <a:cubicBezTo>
                    <a:pt x="4767289" y="2962389"/>
                    <a:pt x="4512538" y="3044183"/>
                    <a:pt x="4235496" y="3128497"/>
                  </a:cubicBezTo>
                  <a:lnTo>
                    <a:pt x="4207620" y="3136772"/>
                  </a:lnTo>
                  <a:lnTo>
                    <a:pt x="4352182" y="3164342"/>
                  </a:lnTo>
                  <a:cubicBezTo>
                    <a:pt x="4478705" y="3186025"/>
                    <a:pt x="4598313" y="3201523"/>
                    <a:pt x="4705387" y="3209938"/>
                  </a:cubicBezTo>
                  <a:lnTo>
                    <a:pt x="4793963" y="3215395"/>
                  </a:lnTo>
                  <a:lnTo>
                    <a:pt x="4785633" y="3231005"/>
                  </a:lnTo>
                  <a:cubicBezTo>
                    <a:pt x="4731218" y="3293827"/>
                    <a:pt x="4445063" y="3284977"/>
                    <a:pt x="4090033" y="3211814"/>
                  </a:cubicBezTo>
                  <a:lnTo>
                    <a:pt x="4013293" y="3194452"/>
                  </a:lnTo>
                  <a:lnTo>
                    <a:pt x="3804123" y="3256537"/>
                  </a:lnTo>
                  <a:cubicBezTo>
                    <a:pt x="3655364" y="3299633"/>
                    <a:pt x="3501940" y="3343037"/>
                    <a:pt x="3344757" y="3386427"/>
                  </a:cubicBezTo>
                  <a:lnTo>
                    <a:pt x="3097441" y="3453691"/>
                  </a:lnTo>
                  <a:lnTo>
                    <a:pt x="3141387" y="4594083"/>
                  </a:lnTo>
                  <a:lnTo>
                    <a:pt x="2859619" y="4594083"/>
                  </a:lnTo>
                  <a:lnTo>
                    <a:pt x="2909186" y="3307863"/>
                  </a:lnTo>
                  <a:lnTo>
                    <a:pt x="2365222" y="3157441"/>
                  </a:lnTo>
                  <a:cubicBezTo>
                    <a:pt x="2020344" y="3059010"/>
                    <a:pt x="1698174" y="2961661"/>
                    <a:pt x="1409398" y="2869185"/>
                  </a:cubicBezTo>
                  <a:lnTo>
                    <a:pt x="1291470" y="2830811"/>
                  </a:lnTo>
                  <a:lnTo>
                    <a:pt x="1080336" y="2843563"/>
                  </a:lnTo>
                  <a:cubicBezTo>
                    <a:pt x="566796" y="2868830"/>
                    <a:pt x="166988" y="2848095"/>
                    <a:pt x="109117" y="2791256"/>
                  </a:cubicBezTo>
                  <a:lnTo>
                    <a:pt x="101945" y="2777640"/>
                  </a:lnTo>
                  <a:lnTo>
                    <a:pt x="226466" y="2781830"/>
                  </a:lnTo>
                  <a:cubicBezTo>
                    <a:pt x="453021" y="2787191"/>
                    <a:pt x="723219" y="2782241"/>
                    <a:pt x="1009875" y="2767612"/>
                  </a:cubicBezTo>
                  <a:lnTo>
                    <a:pt x="1086694" y="2762906"/>
                  </a:lnTo>
                  <a:lnTo>
                    <a:pt x="1002617" y="2734598"/>
                  </a:lnTo>
                  <a:cubicBezTo>
                    <a:pt x="370845" y="2517960"/>
                    <a:pt x="-18802" y="2343627"/>
                    <a:pt x="699" y="2270847"/>
                  </a:cubicBezTo>
                  <a:cubicBezTo>
                    <a:pt x="92836" y="2303617"/>
                    <a:pt x="189077" y="2337072"/>
                    <a:pt x="289033" y="2371095"/>
                  </a:cubicBezTo>
                  <a:lnTo>
                    <a:pt x="597799" y="2474126"/>
                  </a:lnTo>
                  <a:lnTo>
                    <a:pt x="581680" y="2452356"/>
                  </a:lnTo>
                  <a:cubicBezTo>
                    <a:pt x="494363" y="2321510"/>
                    <a:pt x="449089" y="2210679"/>
                    <a:pt x="470265" y="2170704"/>
                  </a:cubicBezTo>
                  <a:lnTo>
                    <a:pt x="477504" y="2161759"/>
                  </a:lnTo>
                  <a:lnTo>
                    <a:pt x="499420" y="2205230"/>
                  </a:lnTo>
                  <a:cubicBezTo>
                    <a:pt x="526962" y="2257232"/>
                    <a:pt x="561245" y="2313483"/>
                    <a:pt x="600561" y="2371393"/>
                  </a:cubicBezTo>
                  <a:lnTo>
                    <a:pt x="702246" y="2507749"/>
                  </a:lnTo>
                  <a:lnTo>
                    <a:pt x="930246" y="2581096"/>
                  </a:lnTo>
                  <a:cubicBezTo>
                    <a:pt x="1043509" y="2616916"/>
                    <a:pt x="1159709" y="2653068"/>
                    <a:pt x="1278458" y="2689432"/>
                  </a:cubicBezTo>
                  <a:lnTo>
                    <a:pt x="1485324" y="2752003"/>
                  </a:lnTo>
                  <a:lnTo>
                    <a:pt x="1398308" y="2672730"/>
                  </a:lnTo>
                  <a:cubicBezTo>
                    <a:pt x="1178732" y="2466396"/>
                    <a:pt x="1036444" y="2293517"/>
                    <a:pt x="1042256" y="2233637"/>
                  </a:cubicBezTo>
                  <a:lnTo>
                    <a:pt x="1047366" y="2220403"/>
                  </a:lnTo>
                  <a:lnTo>
                    <a:pt x="1109511" y="2288485"/>
                  </a:lnTo>
                  <a:cubicBezTo>
                    <a:pt x="1224047" y="2410780"/>
                    <a:pt x="1368016" y="2548734"/>
                    <a:pt x="1526847" y="2688562"/>
                  </a:cubicBezTo>
                  <a:lnTo>
                    <a:pt x="1662039" y="2804455"/>
                  </a:lnTo>
                  <a:lnTo>
                    <a:pt x="2172106" y="2953304"/>
                  </a:lnTo>
                  <a:lnTo>
                    <a:pt x="2323327" y="2995106"/>
                  </a:lnTo>
                  <a:lnTo>
                    <a:pt x="2279390" y="2918212"/>
                  </a:lnTo>
                  <a:cubicBezTo>
                    <a:pt x="2160454" y="2716960"/>
                    <a:pt x="2039562" y="2532701"/>
                    <a:pt x="1928743" y="2384054"/>
                  </a:cubicBezTo>
                  <a:lnTo>
                    <a:pt x="1866599" y="2303119"/>
                  </a:lnTo>
                  <a:lnTo>
                    <a:pt x="1883470" y="2299552"/>
                  </a:lnTo>
                  <a:cubicBezTo>
                    <a:pt x="1966906" y="2303397"/>
                    <a:pt x="2173674" y="2558780"/>
                    <a:pt x="2387682" y="2918742"/>
                  </a:cubicBezTo>
                  <a:lnTo>
                    <a:pt x="2451788" y="3030616"/>
                  </a:lnTo>
                  <a:lnTo>
                    <a:pt x="2914936" y="3158644"/>
                  </a:lnTo>
                  <a:lnTo>
                    <a:pt x="2927797" y="2824902"/>
                  </a:lnTo>
                  <a:lnTo>
                    <a:pt x="2876057" y="2540432"/>
                  </a:lnTo>
                  <a:lnTo>
                    <a:pt x="2834577" y="2350626"/>
                  </a:lnTo>
                  <a:lnTo>
                    <a:pt x="2459007" y="2231802"/>
                  </a:lnTo>
                  <a:cubicBezTo>
                    <a:pt x="2232303" y="2158074"/>
                    <a:pt x="2019454" y="2085325"/>
                    <a:pt x="1826588" y="2016008"/>
                  </a:cubicBezTo>
                  <a:lnTo>
                    <a:pt x="1582956" y="1925969"/>
                  </a:lnTo>
                  <a:lnTo>
                    <a:pt x="1432778" y="1956537"/>
                  </a:lnTo>
                  <a:cubicBezTo>
                    <a:pt x="1060268" y="2026775"/>
                    <a:pt x="764136" y="2043471"/>
                    <a:pt x="713115" y="1995271"/>
                  </a:cubicBezTo>
                  <a:lnTo>
                    <a:pt x="705796" y="1983119"/>
                  </a:lnTo>
                  <a:lnTo>
                    <a:pt x="797684" y="1975787"/>
                  </a:lnTo>
                  <a:cubicBezTo>
                    <a:pt x="964523" y="1960320"/>
                    <a:pt x="1161782" y="1931209"/>
                    <a:pt x="1369635" y="1891508"/>
                  </a:cubicBezTo>
                  <a:lnTo>
                    <a:pt x="1451206" y="1874811"/>
                  </a:lnTo>
                  <a:lnTo>
                    <a:pt x="1314058" y="1820804"/>
                  </a:lnTo>
                  <a:cubicBezTo>
                    <a:pt x="1020504" y="1700803"/>
                    <a:pt x="831380" y="1604341"/>
                    <a:pt x="795696" y="1551047"/>
                  </a:cubicBezTo>
                  <a:lnTo>
                    <a:pt x="790244" y="1529760"/>
                  </a:lnTo>
                  <a:lnTo>
                    <a:pt x="1004799" y="1613947"/>
                  </a:lnTo>
                  <a:cubicBezTo>
                    <a:pt x="1151624" y="1670345"/>
                    <a:pt x="1309879" y="1728855"/>
                    <a:pt x="1477051" y="1788610"/>
                  </a:cubicBezTo>
                  <a:lnTo>
                    <a:pt x="1698144" y="1866389"/>
                  </a:lnTo>
                  <a:lnTo>
                    <a:pt x="1663720" y="1819896"/>
                  </a:lnTo>
                  <a:cubicBezTo>
                    <a:pt x="1576404" y="1689050"/>
                    <a:pt x="1531130" y="1578219"/>
                    <a:pt x="1552305" y="1538244"/>
                  </a:cubicBezTo>
                  <a:lnTo>
                    <a:pt x="1559544" y="1529299"/>
                  </a:lnTo>
                  <a:lnTo>
                    <a:pt x="1581460" y="1572770"/>
                  </a:lnTo>
                  <a:cubicBezTo>
                    <a:pt x="1609002" y="1624772"/>
                    <a:pt x="1643285" y="1681023"/>
                    <a:pt x="1682601" y="1738933"/>
                  </a:cubicBezTo>
                  <a:lnTo>
                    <a:pt x="1805169" y="1903292"/>
                  </a:lnTo>
                  <a:lnTo>
                    <a:pt x="2002808" y="1970739"/>
                  </a:lnTo>
                  <a:lnTo>
                    <a:pt x="2281431" y="2062665"/>
                  </a:lnTo>
                  <a:lnTo>
                    <a:pt x="2230263" y="1959636"/>
                  </a:lnTo>
                  <a:cubicBezTo>
                    <a:pt x="2142133" y="1758895"/>
                    <a:pt x="2105934" y="1596440"/>
                    <a:pt x="2143148" y="1547755"/>
                  </a:cubicBezTo>
                  <a:lnTo>
                    <a:pt x="2154827" y="1537522"/>
                  </a:lnTo>
                  <a:lnTo>
                    <a:pt x="2174600" y="1602340"/>
                  </a:lnTo>
                  <a:cubicBezTo>
                    <a:pt x="2200028" y="1680227"/>
                    <a:pt x="2233553" y="1765667"/>
                    <a:pt x="2273458" y="1854689"/>
                  </a:cubicBezTo>
                  <a:lnTo>
                    <a:pt x="2396463" y="2100320"/>
                  </a:lnTo>
                  <a:lnTo>
                    <a:pt x="2808289" y="2230340"/>
                  </a:lnTo>
                  <a:lnTo>
                    <a:pt x="2796487" y="2176333"/>
                  </a:lnTo>
                  <a:cubicBezTo>
                    <a:pt x="2767194" y="2051849"/>
                    <a:pt x="2735247" y="1924824"/>
                    <a:pt x="2700995" y="1796994"/>
                  </a:cubicBezTo>
                  <a:lnTo>
                    <a:pt x="2596019" y="1427749"/>
                  </a:lnTo>
                  <a:lnTo>
                    <a:pt x="2451671" y="1346857"/>
                  </a:lnTo>
                  <a:cubicBezTo>
                    <a:pt x="2395958" y="1314813"/>
                    <a:pt x="2342130" y="1283126"/>
                    <a:pt x="2290550" y="1252051"/>
                  </a:cubicBezTo>
                  <a:lnTo>
                    <a:pt x="2270467" y="1239655"/>
                  </a:lnTo>
                  <a:lnTo>
                    <a:pt x="2270845" y="1241387"/>
                  </a:lnTo>
                  <a:lnTo>
                    <a:pt x="2268737" y="1241880"/>
                  </a:lnTo>
                  <a:cubicBezTo>
                    <a:pt x="1822009" y="1339371"/>
                    <a:pt x="1443554" y="1369047"/>
                    <a:pt x="1385244" y="1313962"/>
                  </a:cubicBezTo>
                  <a:lnTo>
                    <a:pt x="1377926" y="1301810"/>
                  </a:lnTo>
                  <a:lnTo>
                    <a:pt x="1469813" y="1294478"/>
                  </a:lnTo>
                  <a:cubicBezTo>
                    <a:pt x="1636652" y="1279011"/>
                    <a:pt x="1833911" y="1249900"/>
                    <a:pt x="2041763" y="1210199"/>
                  </a:cubicBezTo>
                  <a:lnTo>
                    <a:pt x="2177675" y="1182379"/>
                  </a:lnTo>
                  <a:lnTo>
                    <a:pt x="2142916" y="1160924"/>
                  </a:lnTo>
                  <a:cubicBezTo>
                    <a:pt x="1862599" y="983378"/>
                    <a:pt x="1676335" y="837164"/>
                    <a:pt x="1662864" y="777837"/>
                  </a:cubicBezTo>
                  <a:lnTo>
                    <a:pt x="1664190" y="762505"/>
                  </a:lnTo>
                  <a:lnTo>
                    <a:pt x="1766685" y="833342"/>
                  </a:lnTo>
                  <a:cubicBezTo>
                    <a:pt x="1860535" y="896832"/>
                    <a:pt x="1964959" y="964052"/>
                    <a:pt x="2077053" y="1033230"/>
                  </a:cubicBezTo>
                  <a:lnTo>
                    <a:pt x="2158244" y="1082363"/>
                  </a:lnTo>
                  <a:lnTo>
                    <a:pt x="2099346" y="987999"/>
                  </a:lnTo>
                  <a:cubicBezTo>
                    <a:pt x="2054731" y="919920"/>
                    <a:pt x="2009715" y="857956"/>
                    <a:pt x="1966317" y="805100"/>
                  </a:cubicBezTo>
                  <a:lnTo>
                    <a:pt x="1929562" y="762096"/>
                  </a:lnTo>
                  <a:lnTo>
                    <a:pt x="1942174" y="758417"/>
                  </a:lnTo>
                  <a:cubicBezTo>
                    <a:pt x="2002330" y="753137"/>
                    <a:pt x="2126056" y="887862"/>
                    <a:pt x="2244252" y="1084798"/>
                  </a:cubicBezTo>
                  <a:lnTo>
                    <a:pt x="2286684" y="1159293"/>
                  </a:lnTo>
                  <a:lnTo>
                    <a:pt x="2433449" y="1244869"/>
                  </a:lnTo>
                  <a:lnTo>
                    <a:pt x="2561784" y="1316645"/>
                  </a:lnTo>
                  <a:lnTo>
                    <a:pt x="2538013" y="1239905"/>
                  </a:lnTo>
                  <a:cubicBezTo>
                    <a:pt x="2443613" y="943635"/>
                    <a:pt x="2344556" y="674647"/>
                    <a:pt x="2249679" y="459141"/>
                  </a:cubicBezTo>
                  <a:lnTo>
                    <a:pt x="2249677" y="459139"/>
                  </a:lnTo>
                  <a:cubicBezTo>
                    <a:pt x="2307000" y="443780"/>
                    <a:pt x="2399718" y="582216"/>
                    <a:pt x="2503280" y="818455"/>
                  </a:cubicBezTo>
                  <a:lnTo>
                    <a:pt x="2521506" y="861618"/>
                  </a:lnTo>
                  <a:lnTo>
                    <a:pt x="2528429" y="849685"/>
                  </a:lnTo>
                  <a:cubicBezTo>
                    <a:pt x="2638957" y="667344"/>
                    <a:pt x="2749558" y="540386"/>
                    <a:pt x="2798282" y="541996"/>
                  </a:cubicBezTo>
                  <a:lnTo>
                    <a:pt x="2808313" y="544636"/>
                  </a:lnTo>
                  <a:lnTo>
                    <a:pt x="2775244" y="585019"/>
                  </a:lnTo>
                  <a:cubicBezTo>
                    <a:pt x="2716453" y="659333"/>
                    <a:pt x="2653229" y="752174"/>
                    <a:pt x="2591853" y="854151"/>
                  </a:cubicBezTo>
                  <a:lnTo>
                    <a:pt x="2549102" y="928080"/>
                  </a:lnTo>
                  <a:lnTo>
                    <a:pt x="2582603" y="1013096"/>
                  </a:lnTo>
                  <a:cubicBezTo>
                    <a:pt x="2643044" y="1171519"/>
                    <a:pt x="2704975" y="1356457"/>
                    <a:pt x="2764028" y="1557945"/>
                  </a:cubicBezTo>
                  <a:lnTo>
                    <a:pt x="2800937" y="1689597"/>
                  </a:lnTo>
                  <a:lnTo>
                    <a:pt x="2805131" y="1652482"/>
                  </a:lnTo>
                  <a:cubicBezTo>
                    <a:pt x="2828807" y="1421258"/>
                    <a:pt x="2843770" y="1202915"/>
                    <a:pt x="2848403" y="1019413"/>
                  </a:cubicBezTo>
                  <a:lnTo>
                    <a:pt x="2849916" y="918500"/>
                  </a:lnTo>
                  <a:lnTo>
                    <a:pt x="2860956" y="924910"/>
                  </a:lnTo>
                  <a:cubicBezTo>
                    <a:pt x="2905919" y="974261"/>
                    <a:pt x="2907120" y="1298593"/>
                    <a:pt x="2865488" y="1712870"/>
                  </a:cubicBezTo>
                  <a:lnTo>
                    <a:pt x="2848187" y="1867186"/>
                  </a:lnTo>
                  <a:lnTo>
                    <a:pt x="2875107" y="1972498"/>
                  </a:lnTo>
                  <a:cubicBezTo>
                    <a:pt x="2924710" y="2176519"/>
                    <a:pt x="2963544" y="2367646"/>
                    <a:pt x="2990412" y="2535064"/>
                  </a:cubicBezTo>
                  <a:lnTo>
                    <a:pt x="2994408" y="2564129"/>
                  </a:lnTo>
                  <a:lnTo>
                    <a:pt x="3005112" y="2420026"/>
                  </a:lnTo>
                  <a:cubicBezTo>
                    <a:pt x="3028025" y="2218896"/>
                    <a:pt x="3072168" y="1972404"/>
                    <a:pt x="3135297" y="1703152"/>
                  </a:cubicBezTo>
                  <a:lnTo>
                    <a:pt x="3204132" y="1429298"/>
                  </a:lnTo>
                  <a:lnTo>
                    <a:pt x="3150850" y="1214156"/>
                  </a:lnTo>
                  <a:cubicBezTo>
                    <a:pt x="3095779" y="980402"/>
                    <a:pt x="3052387" y="764738"/>
                    <a:pt x="3022722" y="582030"/>
                  </a:cubicBezTo>
                  <a:lnTo>
                    <a:pt x="3013630" y="519814"/>
                  </a:lnTo>
                  <a:lnTo>
                    <a:pt x="2941538" y="420604"/>
                  </a:lnTo>
                  <a:cubicBezTo>
                    <a:pt x="2872951" y="313590"/>
                    <a:pt x="2840747" y="220703"/>
                    <a:pt x="2862984" y="184270"/>
                  </a:cubicBezTo>
                  <a:lnTo>
                    <a:pt x="2870217" y="175922"/>
                  </a:lnTo>
                  <a:lnTo>
                    <a:pt x="2886601" y="212029"/>
                  </a:lnTo>
                  <a:cubicBezTo>
                    <a:pt x="2907397" y="255119"/>
                    <a:pt x="2933946" y="301380"/>
                    <a:pt x="2964907" y="348690"/>
                  </a:cubicBezTo>
                  <a:lnTo>
                    <a:pt x="2995559" y="390511"/>
                  </a:lnTo>
                  <a:lnTo>
                    <a:pt x="2982301" y="264963"/>
                  </a:lnTo>
                  <a:cubicBezTo>
                    <a:pt x="2971848" y="132805"/>
                    <a:pt x="2976488" y="43515"/>
                    <a:pt x="2998270" y="1195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6C4C570D-D560-4447-911A-334A679CCD2A}"/>
                </a:ext>
              </a:extLst>
            </p:cNvPr>
            <p:cNvSpPr/>
            <p:nvPr/>
          </p:nvSpPr>
          <p:spPr>
            <a:xfrm rot="12962364">
              <a:off x="3239197" y="4601213"/>
              <a:ext cx="176769" cy="238234"/>
            </a:xfrm>
            <a:custGeom>
              <a:avLst/>
              <a:gdLst>
                <a:gd name="connsiteX0" fmla="*/ 444582 w 802662"/>
                <a:gd name="connsiteY0" fmla="*/ 873283 h 873283"/>
                <a:gd name="connsiteX1" fmla="*/ 358082 w 802662"/>
                <a:gd name="connsiteY1" fmla="*/ 873283 h 873283"/>
                <a:gd name="connsiteX2" fmla="*/ 374421 w 802662"/>
                <a:gd name="connsiteY2" fmla="*/ 687753 h 873283"/>
                <a:gd name="connsiteX3" fmla="*/ 305028 w 802662"/>
                <a:gd name="connsiteY3" fmla="*/ 680954 h 873283"/>
                <a:gd name="connsiteX4" fmla="*/ 223580 w 802662"/>
                <a:gd name="connsiteY4" fmla="*/ 654306 h 873283"/>
                <a:gd name="connsiteX5" fmla="*/ 195301 w 802662"/>
                <a:gd name="connsiteY5" fmla="*/ 633951 h 873283"/>
                <a:gd name="connsiteX6" fmla="*/ 189808 w 802662"/>
                <a:gd name="connsiteY6" fmla="*/ 631972 h 873283"/>
                <a:gd name="connsiteX7" fmla="*/ 107832 w 802662"/>
                <a:gd name="connsiteY7" fmla="*/ 573110 h 873283"/>
                <a:gd name="connsiteX8" fmla="*/ 0 w 802662"/>
                <a:gd name="connsiteY8" fmla="*/ 273186 h 873283"/>
                <a:gd name="connsiteX9" fmla="*/ 95699 w 802662"/>
                <a:gd name="connsiteY9" fmla="*/ 283508 h 873283"/>
                <a:gd name="connsiteX10" fmla="*/ 110091 w 802662"/>
                <a:gd name="connsiteY10" fmla="*/ 287221 h 873283"/>
                <a:gd name="connsiteX11" fmla="*/ 114551 w 802662"/>
                <a:gd name="connsiteY11" fmla="*/ 198664 h 873283"/>
                <a:gd name="connsiteX12" fmla="*/ 131593 w 802662"/>
                <a:gd name="connsiteY12" fmla="*/ 106697 h 873283"/>
                <a:gd name="connsiteX13" fmla="*/ 212705 w 802662"/>
                <a:gd name="connsiteY13" fmla="*/ 161665 h 873283"/>
                <a:gd name="connsiteX14" fmla="*/ 225891 w 802662"/>
                <a:gd name="connsiteY14" fmla="*/ 173425 h 873283"/>
                <a:gd name="connsiteX15" fmla="*/ 249847 w 802662"/>
                <a:gd name="connsiteY15" fmla="*/ 136068 h 873283"/>
                <a:gd name="connsiteX16" fmla="*/ 399408 w 802662"/>
                <a:gd name="connsiteY16" fmla="*/ 0 h 873283"/>
                <a:gd name="connsiteX17" fmla="*/ 539533 w 802662"/>
                <a:gd name="connsiteY17" fmla="*/ 128507 h 873283"/>
                <a:gd name="connsiteX18" fmla="*/ 564920 w 802662"/>
                <a:gd name="connsiteY18" fmla="*/ 172216 h 873283"/>
                <a:gd name="connsiteX19" fmla="*/ 580418 w 802662"/>
                <a:gd name="connsiteY19" fmla="*/ 158841 h 873283"/>
                <a:gd name="connsiteX20" fmla="*/ 663623 w 802662"/>
                <a:gd name="connsiteY20" fmla="*/ 104742 h 873283"/>
                <a:gd name="connsiteX21" fmla="*/ 682649 w 802662"/>
                <a:gd name="connsiteY21" fmla="*/ 197533 h 873283"/>
                <a:gd name="connsiteX22" fmla="*/ 688021 w 802662"/>
                <a:gd name="connsiteY22" fmla="*/ 278177 h 873283"/>
                <a:gd name="connsiteX23" fmla="*/ 704186 w 802662"/>
                <a:gd name="connsiteY23" fmla="*/ 274486 h 873283"/>
                <a:gd name="connsiteX24" fmla="*/ 802662 w 802662"/>
                <a:gd name="connsiteY24" fmla="*/ 266940 h 873283"/>
                <a:gd name="connsiteX25" fmla="*/ 701075 w 802662"/>
                <a:gd name="connsiteY25" fmla="*/ 573110 h 873283"/>
                <a:gd name="connsiteX26" fmla="*/ 618348 w 802662"/>
                <a:gd name="connsiteY26" fmla="*/ 631220 h 873283"/>
                <a:gd name="connsiteX27" fmla="*/ 617761 w 802662"/>
                <a:gd name="connsiteY27" fmla="*/ 631415 h 873283"/>
                <a:gd name="connsiteX28" fmla="*/ 585957 w 802662"/>
                <a:gd name="connsiteY28" fmla="*/ 654306 h 873283"/>
                <a:gd name="connsiteX29" fmla="*/ 504509 w 802662"/>
                <a:gd name="connsiteY29" fmla="*/ 680954 h 873283"/>
                <a:gd name="connsiteX30" fmla="*/ 428303 w 802662"/>
                <a:gd name="connsiteY30" fmla="*/ 688420 h 873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02662" h="873283">
                  <a:moveTo>
                    <a:pt x="444582" y="873283"/>
                  </a:moveTo>
                  <a:lnTo>
                    <a:pt x="358082" y="873283"/>
                  </a:lnTo>
                  <a:lnTo>
                    <a:pt x="374421" y="687753"/>
                  </a:lnTo>
                  <a:lnTo>
                    <a:pt x="305028" y="680954"/>
                  </a:lnTo>
                  <a:cubicBezTo>
                    <a:pt x="274372" y="674662"/>
                    <a:pt x="246765" y="665557"/>
                    <a:pt x="223580" y="654306"/>
                  </a:cubicBezTo>
                  <a:lnTo>
                    <a:pt x="195301" y="633951"/>
                  </a:lnTo>
                  <a:lnTo>
                    <a:pt x="189808" y="631972"/>
                  </a:lnTo>
                  <a:cubicBezTo>
                    <a:pt x="158809" y="617054"/>
                    <a:pt x="131969" y="596631"/>
                    <a:pt x="107832" y="573110"/>
                  </a:cubicBezTo>
                  <a:cubicBezTo>
                    <a:pt x="43469" y="510388"/>
                    <a:pt x="5818" y="399262"/>
                    <a:pt x="0" y="273186"/>
                  </a:cubicBezTo>
                  <a:cubicBezTo>
                    <a:pt x="32115" y="274044"/>
                    <a:pt x="64479" y="277727"/>
                    <a:pt x="95699" y="283508"/>
                  </a:cubicBezTo>
                  <a:lnTo>
                    <a:pt x="110091" y="287221"/>
                  </a:lnTo>
                  <a:lnTo>
                    <a:pt x="114551" y="198664"/>
                  </a:lnTo>
                  <a:cubicBezTo>
                    <a:pt x="118164" y="168321"/>
                    <a:pt x="123871" y="137486"/>
                    <a:pt x="131593" y="106697"/>
                  </a:cubicBezTo>
                  <a:cubicBezTo>
                    <a:pt x="159557" y="122654"/>
                    <a:pt x="186933" y="141426"/>
                    <a:pt x="212705" y="161665"/>
                  </a:cubicBezTo>
                  <a:lnTo>
                    <a:pt x="225891" y="173425"/>
                  </a:lnTo>
                  <a:lnTo>
                    <a:pt x="249847" y="136068"/>
                  </a:lnTo>
                  <a:cubicBezTo>
                    <a:pt x="286005" y="90083"/>
                    <a:pt x="337613" y="41203"/>
                    <a:pt x="399408" y="0"/>
                  </a:cubicBezTo>
                  <a:cubicBezTo>
                    <a:pt x="458844" y="41203"/>
                    <a:pt x="506719" y="85043"/>
                    <a:pt x="539533" y="128507"/>
                  </a:cubicBezTo>
                  <a:lnTo>
                    <a:pt x="564920" y="172216"/>
                  </a:lnTo>
                  <a:lnTo>
                    <a:pt x="580418" y="158841"/>
                  </a:lnTo>
                  <a:cubicBezTo>
                    <a:pt x="606814" y="138861"/>
                    <a:pt x="634892" y="120381"/>
                    <a:pt x="663623" y="104742"/>
                  </a:cubicBezTo>
                  <a:cubicBezTo>
                    <a:pt x="672081" y="135837"/>
                    <a:pt x="678453" y="166948"/>
                    <a:pt x="682649" y="197533"/>
                  </a:cubicBezTo>
                  <a:lnTo>
                    <a:pt x="688021" y="278177"/>
                  </a:lnTo>
                  <a:lnTo>
                    <a:pt x="704186" y="274486"/>
                  </a:lnTo>
                  <a:cubicBezTo>
                    <a:pt x="736234" y="269531"/>
                    <a:pt x="769530" y="266782"/>
                    <a:pt x="802662" y="266940"/>
                  </a:cubicBezTo>
                  <a:cubicBezTo>
                    <a:pt x="800753" y="396926"/>
                    <a:pt x="765491" y="510440"/>
                    <a:pt x="701075" y="573110"/>
                  </a:cubicBezTo>
                  <a:cubicBezTo>
                    <a:pt x="676919" y="596610"/>
                    <a:pt x="649869" y="616825"/>
                    <a:pt x="618348" y="631220"/>
                  </a:cubicBezTo>
                  <a:lnTo>
                    <a:pt x="617761" y="631415"/>
                  </a:lnTo>
                  <a:lnTo>
                    <a:pt x="585957" y="654306"/>
                  </a:lnTo>
                  <a:cubicBezTo>
                    <a:pt x="562772" y="665557"/>
                    <a:pt x="535165" y="674662"/>
                    <a:pt x="504509" y="680954"/>
                  </a:cubicBezTo>
                  <a:lnTo>
                    <a:pt x="428303" y="688420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2079C910-4166-42E8-B306-4F54447D5697}"/>
                </a:ext>
              </a:extLst>
            </p:cNvPr>
            <p:cNvGrpSpPr/>
            <p:nvPr/>
          </p:nvGrpSpPr>
          <p:grpSpPr>
            <a:xfrm>
              <a:off x="1280676" y="2688250"/>
              <a:ext cx="3054704" cy="1837208"/>
              <a:chOff x="1280676" y="2688250"/>
              <a:chExt cx="3054704" cy="1837208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B990EB6E-1979-4B96-BA36-D24614AABAED}"/>
                  </a:ext>
                </a:extLst>
              </p:cNvPr>
              <p:cNvSpPr/>
              <p:nvPr/>
            </p:nvSpPr>
            <p:spPr>
              <a:xfrm rot="10800000">
                <a:off x="2105784" y="2989378"/>
                <a:ext cx="374072" cy="261370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21339E45-2533-48FD-9CCF-F5F9411A03F2}"/>
                  </a:ext>
                </a:extLst>
              </p:cNvPr>
              <p:cNvSpPr/>
              <p:nvPr/>
            </p:nvSpPr>
            <p:spPr>
              <a:xfrm rot="11192677">
                <a:off x="2456033" y="2735647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4E471ADD-42BC-4B9B-A8A3-22E76BF488B4}"/>
                  </a:ext>
                </a:extLst>
              </p:cNvPr>
              <p:cNvSpPr/>
              <p:nvPr/>
            </p:nvSpPr>
            <p:spPr>
              <a:xfrm rot="10800000">
                <a:off x="3260309" y="2791006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7145EE30-BFB7-44CD-87F4-C9909FAC3E9F}"/>
                  </a:ext>
                </a:extLst>
              </p:cNvPr>
              <p:cNvSpPr/>
              <p:nvPr/>
            </p:nvSpPr>
            <p:spPr>
              <a:xfrm rot="11192677">
                <a:off x="3599032" y="3314766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01D5E7D7-AF05-48CA-AD21-1DD034DABD67}"/>
                  </a:ext>
                </a:extLst>
              </p:cNvPr>
              <p:cNvSpPr/>
              <p:nvPr/>
            </p:nvSpPr>
            <p:spPr>
              <a:xfrm rot="11192677">
                <a:off x="3987652" y="3878645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844E6DEF-4344-4920-A129-75432D98FFC4}"/>
                  </a:ext>
                </a:extLst>
              </p:cNvPr>
              <p:cNvSpPr/>
              <p:nvPr/>
            </p:nvSpPr>
            <p:spPr>
              <a:xfrm rot="10331570">
                <a:off x="1280676" y="3766286"/>
                <a:ext cx="347728" cy="229990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92A45D6B-9BB0-4DD0-8B70-D486EAB6B7CE}"/>
                  </a:ext>
                </a:extLst>
              </p:cNvPr>
              <p:cNvSpPr/>
              <p:nvPr/>
            </p:nvSpPr>
            <p:spPr>
              <a:xfrm rot="8517483">
                <a:off x="1578315" y="3435189"/>
                <a:ext cx="347726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8E49E92F-A094-4B52-B008-ABA3C4CEB6E2}"/>
                  </a:ext>
                </a:extLst>
              </p:cNvPr>
              <p:cNvSpPr/>
              <p:nvPr/>
            </p:nvSpPr>
            <p:spPr>
              <a:xfrm rot="8517483">
                <a:off x="1936454" y="3038950"/>
                <a:ext cx="347726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F6F29F75-8708-4520-9E44-AAB55913018A}"/>
                  </a:ext>
                </a:extLst>
              </p:cNvPr>
              <p:cNvSpPr/>
              <p:nvPr/>
            </p:nvSpPr>
            <p:spPr>
              <a:xfrm rot="8517483">
                <a:off x="1852635" y="3298029"/>
                <a:ext cx="347726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EA4542B7-8C69-406E-B670-95660AE24FB4}"/>
                  </a:ext>
                </a:extLst>
              </p:cNvPr>
              <p:cNvSpPr/>
              <p:nvPr/>
            </p:nvSpPr>
            <p:spPr>
              <a:xfrm rot="12498605">
                <a:off x="2980448" y="2693587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E92C339A-BC07-4777-BFBD-50198C9A0737}"/>
                  </a:ext>
                </a:extLst>
              </p:cNvPr>
              <p:cNvSpPr/>
              <p:nvPr/>
            </p:nvSpPr>
            <p:spPr>
              <a:xfrm rot="12498605">
                <a:off x="3780549" y="3714667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19C826A1-E772-40F0-82FB-A4E55757DBD6}"/>
                  </a:ext>
                </a:extLst>
              </p:cNvPr>
              <p:cNvSpPr/>
              <p:nvPr/>
            </p:nvSpPr>
            <p:spPr>
              <a:xfrm rot="12498605">
                <a:off x="3353829" y="3135548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D3B6295-1637-4CA5-AD35-DE58C473B4D7}"/>
                  </a:ext>
                </a:extLst>
              </p:cNvPr>
              <p:cNvSpPr/>
              <p:nvPr/>
            </p:nvSpPr>
            <p:spPr>
              <a:xfrm rot="12498605">
                <a:off x="2431808" y="2960289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FBE7D1E5-1F3D-4DA8-BADE-DBEDDE1F5ED8}"/>
                  </a:ext>
                </a:extLst>
              </p:cNvPr>
              <p:cNvSpPr/>
              <p:nvPr/>
            </p:nvSpPr>
            <p:spPr>
              <a:xfrm rot="7536373">
                <a:off x="1251669" y="4031083"/>
                <a:ext cx="347726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5E97BE4D-56A3-4849-8B5E-59A6360AE819}"/>
                  </a:ext>
                </a:extLst>
              </p:cNvPr>
              <p:cNvSpPr/>
              <p:nvPr/>
            </p:nvSpPr>
            <p:spPr>
              <a:xfrm rot="7536373">
                <a:off x="1525989" y="3634842"/>
                <a:ext cx="347726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DC37D318-2A2D-4434-9F90-D5FE011DEE67}"/>
                  </a:ext>
                </a:extLst>
              </p:cNvPr>
              <p:cNvSpPr/>
              <p:nvPr/>
            </p:nvSpPr>
            <p:spPr>
              <a:xfrm rot="9239038">
                <a:off x="2227028" y="3291941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A5628A10-F4BC-48EF-AB5B-2CB673E1BB20}"/>
                  </a:ext>
                </a:extLst>
              </p:cNvPr>
              <p:cNvSpPr/>
              <p:nvPr/>
            </p:nvSpPr>
            <p:spPr>
              <a:xfrm rot="9239038">
                <a:off x="2554687" y="3192882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84902EA7-E2C9-4C49-8317-8131D6D001F8}"/>
                  </a:ext>
                </a:extLst>
              </p:cNvPr>
              <p:cNvSpPr/>
              <p:nvPr/>
            </p:nvSpPr>
            <p:spPr>
              <a:xfrm rot="14786570">
                <a:off x="3361001" y="3803393"/>
                <a:ext cx="347730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09DB772C-B776-4A79-B84F-58A74C0D9376}"/>
                  </a:ext>
                </a:extLst>
              </p:cNvPr>
              <p:cNvSpPr/>
              <p:nvPr/>
            </p:nvSpPr>
            <p:spPr>
              <a:xfrm rot="14786570">
                <a:off x="3924881" y="4070093"/>
                <a:ext cx="347730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D817035C-1166-4399-A009-57E842BF43AA}"/>
                  </a:ext>
                </a:extLst>
              </p:cNvPr>
              <p:cNvSpPr/>
              <p:nvPr/>
            </p:nvSpPr>
            <p:spPr>
              <a:xfrm rot="14786570">
                <a:off x="3406721" y="4230112"/>
                <a:ext cx="347730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51ECACCA-C33A-4DB0-8CBF-FF98410A7B72}"/>
                  </a:ext>
                </a:extLst>
              </p:cNvPr>
              <p:cNvSpPr/>
              <p:nvPr/>
            </p:nvSpPr>
            <p:spPr>
              <a:xfrm rot="14786570">
                <a:off x="2964761" y="3231891"/>
                <a:ext cx="347730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822E5F34-5C60-4D5E-AF1B-E8CB84CF3D2E}"/>
                  </a:ext>
                </a:extLst>
              </p:cNvPr>
              <p:cNvSpPr/>
              <p:nvPr/>
            </p:nvSpPr>
            <p:spPr>
              <a:xfrm rot="11661176">
                <a:off x="2827600" y="2843270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000A8F6C-9971-4ED5-82AD-A18E9B0C8BAE}"/>
                  </a:ext>
                </a:extLst>
              </p:cNvPr>
              <p:cNvSpPr/>
              <p:nvPr/>
            </p:nvSpPr>
            <p:spPr>
              <a:xfrm rot="12986472">
                <a:off x="3729591" y="4014132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C905CCEF-2E67-4F8B-A689-FD0D1D4A2C43}"/>
                  </a:ext>
                </a:extLst>
              </p:cNvPr>
              <p:cNvSpPr/>
              <p:nvPr/>
            </p:nvSpPr>
            <p:spPr>
              <a:xfrm rot="12986472">
                <a:off x="3158091" y="3442631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3478573D-DE5D-4E4D-82FB-103886D19AA7}"/>
                  </a:ext>
                </a:extLst>
              </p:cNvPr>
              <p:cNvSpPr/>
              <p:nvPr/>
            </p:nvSpPr>
            <p:spPr>
              <a:xfrm rot="12986472">
                <a:off x="1931271" y="3473111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8E773417-027A-4A0F-860A-C887F3A4699D}"/>
                  </a:ext>
                </a:extLst>
              </p:cNvPr>
              <p:cNvSpPr/>
              <p:nvPr/>
            </p:nvSpPr>
            <p:spPr>
              <a:xfrm rot="11414928">
                <a:off x="2205591" y="347311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5C16ED9C-09C0-4F77-ADCF-CC40E537287E}"/>
                  </a:ext>
                </a:extLst>
              </p:cNvPr>
              <p:cNvSpPr/>
              <p:nvPr/>
            </p:nvSpPr>
            <p:spPr>
              <a:xfrm rot="11414928">
                <a:off x="2129391" y="3846491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02BE3C1D-6B57-4ED6-B9CF-8B49ABDF6F98}"/>
                  </a:ext>
                </a:extLst>
              </p:cNvPr>
              <p:cNvSpPr/>
              <p:nvPr/>
            </p:nvSpPr>
            <p:spPr>
              <a:xfrm rot="11414928">
                <a:off x="1695051" y="3793151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6C3747D2-B8C4-43C6-8BE8-B316D3641D37}"/>
                  </a:ext>
                </a:extLst>
              </p:cNvPr>
              <p:cNvSpPr/>
              <p:nvPr/>
            </p:nvSpPr>
            <p:spPr>
              <a:xfrm rot="11414928">
                <a:off x="1436497" y="3856466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BEDC7E51-5AA7-4874-B62B-9B9EBE7BCCBB}"/>
                  </a:ext>
                </a:extLst>
              </p:cNvPr>
              <p:cNvSpPr/>
              <p:nvPr/>
            </p:nvSpPr>
            <p:spPr>
              <a:xfrm rot="8969176">
                <a:off x="1565511" y="403699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816A420F-01AE-4D7E-9140-AA284226C13E}"/>
                  </a:ext>
                </a:extLst>
              </p:cNvPr>
              <p:cNvSpPr/>
              <p:nvPr/>
            </p:nvSpPr>
            <p:spPr>
              <a:xfrm rot="8969176">
                <a:off x="2022711" y="316069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B814E292-F78D-47CF-AA91-8FE0918E12E0}"/>
                  </a:ext>
                </a:extLst>
              </p:cNvPr>
              <p:cNvSpPr/>
              <p:nvPr/>
            </p:nvSpPr>
            <p:spPr>
              <a:xfrm rot="8969176">
                <a:off x="1733151" y="322927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CB4FB305-0E02-4179-852D-AA14322AD5ED}"/>
                  </a:ext>
                </a:extLst>
              </p:cNvPr>
              <p:cNvSpPr/>
              <p:nvPr/>
            </p:nvSpPr>
            <p:spPr>
              <a:xfrm rot="12254781">
                <a:off x="3173332" y="299305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B6BDF523-5007-4B5F-90E7-C0F448D82DB0}"/>
                  </a:ext>
                </a:extLst>
              </p:cNvPr>
              <p:cNvSpPr/>
              <p:nvPr/>
            </p:nvSpPr>
            <p:spPr>
              <a:xfrm rot="12254781">
                <a:off x="3592432" y="349597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2140E297-E560-4949-8D61-F50DACF5D812}"/>
                  </a:ext>
                </a:extLst>
              </p:cNvPr>
              <p:cNvSpPr/>
              <p:nvPr/>
            </p:nvSpPr>
            <p:spPr>
              <a:xfrm rot="12254781">
                <a:off x="3630532" y="380839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CB0A8C1E-8B39-4298-BCAA-E260A5DBEFB1}"/>
                  </a:ext>
                </a:extLst>
              </p:cNvPr>
              <p:cNvSpPr/>
              <p:nvPr/>
            </p:nvSpPr>
            <p:spPr>
              <a:xfrm rot="12254781">
                <a:off x="3394311" y="358741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44064B94-F00C-4381-804F-CB9A138D4502}"/>
                  </a:ext>
                </a:extLst>
              </p:cNvPr>
              <p:cNvSpPr/>
              <p:nvPr/>
            </p:nvSpPr>
            <p:spPr>
              <a:xfrm rot="12254781">
                <a:off x="3226671" y="323689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1C2F64AE-80A2-402D-8EE2-DE8FE47DDDAE}"/>
                  </a:ext>
                </a:extLst>
              </p:cNvPr>
              <p:cNvSpPr/>
              <p:nvPr/>
            </p:nvSpPr>
            <p:spPr>
              <a:xfrm rot="12254781">
                <a:off x="2662790" y="268825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631E855A-44D4-445D-AA5D-642FA81F8A30}"/>
                  </a:ext>
                </a:extLst>
              </p:cNvPr>
              <p:cNvSpPr/>
              <p:nvPr/>
            </p:nvSpPr>
            <p:spPr>
              <a:xfrm rot="12254781">
                <a:off x="2777090" y="333595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2857481A-1158-4325-8C97-26B18D46DAA9}"/>
                  </a:ext>
                </a:extLst>
              </p:cNvPr>
              <p:cNvSpPr/>
              <p:nvPr/>
            </p:nvSpPr>
            <p:spPr>
              <a:xfrm rot="10800000">
                <a:off x="2848829" y="3011986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8EC307F5-5F38-4055-A311-0197F8D4ABA1}"/>
                  </a:ext>
                </a:extLst>
              </p:cNvPr>
              <p:cNvSpPr/>
              <p:nvPr/>
            </p:nvSpPr>
            <p:spPr>
              <a:xfrm rot="10800000">
                <a:off x="2330669" y="3164386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238FBBB7-B7FB-4D68-8F05-7A1D99326AA7}"/>
                  </a:ext>
                </a:extLst>
              </p:cNvPr>
              <p:cNvSpPr/>
              <p:nvPr/>
            </p:nvSpPr>
            <p:spPr>
              <a:xfrm rot="10800000">
                <a:off x="2239229" y="2897686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8FB58CBB-951F-49C3-8A44-77F52D36B355}"/>
                  </a:ext>
                </a:extLst>
              </p:cNvPr>
              <p:cNvSpPr/>
              <p:nvPr/>
            </p:nvSpPr>
            <p:spPr>
              <a:xfrm rot="10800000">
                <a:off x="1835369" y="3613966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73200526-6744-49E7-955C-E77ED7732A83}"/>
                  </a:ext>
                </a:extLst>
              </p:cNvPr>
              <p:cNvSpPr/>
              <p:nvPr/>
            </p:nvSpPr>
            <p:spPr>
              <a:xfrm rot="10800000">
                <a:off x="3039329" y="3987346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5F499750-12E8-429F-814A-8B45211CD78B}"/>
                  </a:ext>
                </a:extLst>
              </p:cNvPr>
              <p:cNvSpPr/>
              <p:nvPr/>
            </p:nvSpPr>
            <p:spPr>
              <a:xfrm rot="10800000">
                <a:off x="3466049" y="4063546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C319775C-1435-4833-9B77-B9428A1DE25A}"/>
                  </a:ext>
                </a:extLst>
              </p:cNvPr>
              <p:cNvSpPr/>
              <p:nvPr/>
            </p:nvSpPr>
            <p:spPr>
              <a:xfrm rot="10800000">
                <a:off x="1903949" y="4094026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DED37FBD-F74E-41ED-AAB7-4E0265D9036B}"/>
                  </a:ext>
                </a:extLst>
              </p:cNvPr>
              <p:cNvSpPr/>
              <p:nvPr/>
            </p:nvSpPr>
            <p:spPr>
              <a:xfrm rot="10800000">
                <a:off x="2856449" y="3606346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7626A56E-74AA-417E-A451-E48A3446DDA6}"/>
                  </a:ext>
                </a:extLst>
              </p:cNvPr>
              <p:cNvSpPr/>
              <p:nvPr/>
            </p:nvSpPr>
            <p:spPr>
              <a:xfrm rot="10800000">
                <a:off x="3161031" y="3666857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60E46B39-89F3-4FE3-9D1C-A28096EE4D8A}"/>
                  </a:ext>
                </a:extLst>
              </p:cNvPr>
              <p:cNvSpPr/>
              <p:nvPr/>
            </p:nvSpPr>
            <p:spPr>
              <a:xfrm rot="10800000">
                <a:off x="2467611" y="3415397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039E26F7-345F-4704-8597-F4A3D062593C}"/>
                  </a:ext>
                </a:extLst>
              </p:cNvPr>
              <p:cNvSpPr/>
              <p:nvPr/>
            </p:nvSpPr>
            <p:spPr>
              <a:xfrm rot="11192677">
                <a:off x="2219812" y="4183446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2B9C27B3-C188-424E-8A06-06ADBFEA529A}"/>
                  </a:ext>
                </a:extLst>
              </p:cNvPr>
              <p:cNvSpPr/>
              <p:nvPr/>
            </p:nvSpPr>
            <p:spPr>
              <a:xfrm rot="11192677">
                <a:off x="2250292" y="3741486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1EFC5F5-AD73-4701-AF95-8F9163895DC4}"/>
                  </a:ext>
                </a:extLst>
              </p:cNvPr>
              <p:cNvSpPr/>
              <p:nvPr/>
            </p:nvSpPr>
            <p:spPr>
              <a:xfrm rot="11192677">
                <a:off x="3134211" y="4221546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382E2CB8-7813-4A80-B59A-672B7B517F5D}"/>
                  </a:ext>
                </a:extLst>
              </p:cNvPr>
              <p:cNvSpPr/>
              <p:nvPr/>
            </p:nvSpPr>
            <p:spPr>
              <a:xfrm rot="11192677">
                <a:off x="2814172" y="3916746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839DAAAE-5734-4689-ACBD-CCC7758A3F63}"/>
                  </a:ext>
                </a:extLst>
              </p:cNvPr>
              <p:cNvSpPr/>
              <p:nvPr/>
            </p:nvSpPr>
            <p:spPr>
              <a:xfrm rot="11192677">
                <a:off x="2577952" y="3764345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049FE3D7-5D65-4793-8A33-E2CB4AE342BE}"/>
                  </a:ext>
                </a:extLst>
              </p:cNvPr>
              <p:cNvSpPr/>
              <p:nvPr/>
            </p:nvSpPr>
            <p:spPr>
              <a:xfrm rot="11192677">
                <a:off x="2661772" y="3535745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F965314E-3ECA-4C41-8532-C4A95EE636E0}"/>
                  </a:ext>
                </a:extLst>
              </p:cNvPr>
              <p:cNvSpPr/>
              <p:nvPr/>
            </p:nvSpPr>
            <p:spPr>
              <a:xfrm rot="8316944">
                <a:off x="2235061" y="3995833"/>
                <a:ext cx="347726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140EEB1C-51B8-4F70-BECA-56BE34493B24}"/>
                  </a:ext>
                </a:extLst>
              </p:cNvPr>
              <p:cNvSpPr/>
              <p:nvPr/>
            </p:nvSpPr>
            <p:spPr>
              <a:xfrm rot="12254781">
                <a:off x="3234292" y="410557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61DBC664-F732-4064-9EC1-97894D2ACFA5}"/>
                  </a:ext>
                </a:extLst>
              </p:cNvPr>
              <p:cNvSpPr/>
              <p:nvPr/>
            </p:nvSpPr>
            <p:spPr>
              <a:xfrm rot="12254781">
                <a:off x="2647552" y="4014131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A20C5195-B356-4154-AA0D-6DA9B13E03D3}"/>
                  </a:ext>
                </a:extLst>
              </p:cNvPr>
              <p:cNvSpPr/>
              <p:nvPr/>
            </p:nvSpPr>
            <p:spPr>
              <a:xfrm rot="9068518">
                <a:off x="2455250" y="4189546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8F63C2A5-E89F-4D28-9B1B-108B50612D58}"/>
                  </a:ext>
                </a:extLst>
              </p:cNvPr>
              <p:cNvSpPr/>
              <p:nvPr/>
            </p:nvSpPr>
            <p:spPr>
              <a:xfrm rot="9068518">
                <a:off x="2135210" y="3656146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A18A13EE-374E-4FC5-9943-7E9C851B1311}"/>
                  </a:ext>
                </a:extLst>
              </p:cNvPr>
              <p:cNvSpPr/>
              <p:nvPr/>
            </p:nvSpPr>
            <p:spPr>
              <a:xfrm rot="10188946">
                <a:off x="1892161" y="3862483"/>
                <a:ext cx="347726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0CB7EB74-997E-485B-AEC6-B8F18B9A1B80}"/>
                  </a:ext>
                </a:extLst>
              </p:cNvPr>
              <p:cNvSpPr/>
              <p:nvPr/>
            </p:nvSpPr>
            <p:spPr>
              <a:xfrm rot="11192677">
                <a:off x="2823697" y="4235833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0878FCD6-9970-486A-84DC-3ABF7FD59C29}"/>
                  </a:ext>
                </a:extLst>
              </p:cNvPr>
              <p:cNvSpPr/>
              <p:nvPr/>
            </p:nvSpPr>
            <p:spPr>
              <a:xfrm rot="12254781">
                <a:off x="2972355" y="416272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C06E97D1-4453-432E-BD1C-58D9DF3131DC}"/>
                  </a:ext>
                </a:extLst>
              </p:cNvPr>
              <p:cNvSpPr/>
              <p:nvPr/>
            </p:nvSpPr>
            <p:spPr>
              <a:xfrm rot="12254781">
                <a:off x="3067605" y="3824583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8AF168D3-BDB4-409F-88D4-8557C610DFB5}"/>
                  </a:ext>
                </a:extLst>
              </p:cNvPr>
              <p:cNvSpPr/>
              <p:nvPr/>
            </p:nvSpPr>
            <p:spPr>
              <a:xfrm rot="12254781">
                <a:off x="3525756" y="3121637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16E461F8-C093-4D22-A3F5-F41834BCBCF1}"/>
                  </a:ext>
                </a:extLst>
              </p:cNvPr>
              <p:cNvSpPr/>
              <p:nvPr/>
            </p:nvSpPr>
            <p:spPr>
              <a:xfrm rot="10800000">
                <a:off x="3793709" y="3543481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04317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楕円 232">
            <a:extLst>
              <a:ext uri="{FF2B5EF4-FFF2-40B4-BE49-F238E27FC236}">
                <a16:creationId xmlns:a16="http://schemas.microsoft.com/office/drawing/2014/main" id="{440366FE-696D-494A-8080-AF9C10B67639}"/>
              </a:ext>
            </a:extLst>
          </p:cNvPr>
          <p:cNvSpPr/>
          <p:nvPr/>
        </p:nvSpPr>
        <p:spPr>
          <a:xfrm>
            <a:off x="818101" y="3921195"/>
            <a:ext cx="2385344" cy="238534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4" name="楕円 233">
            <a:extLst>
              <a:ext uri="{FF2B5EF4-FFF2-40B4-BE49-F238E27FC236}">
                <a16:creationId xmlns:a16="http://schemas.microsoft.com/office/drawing/2014/main" id="{BC4B72E7-6D95-4B66-A9D7-0C4E1EB04358}"/>
              </a:ext>
            </a:extLst>
          </p:cNvPr>
          <p:cNvSpPr/>
          <p:nvPr/>
        </p:nvSpPr>
        <p:spPr>
          <a:xfrm>
            <a:off x="3793240" y="1016602"/>
            <a:ext cx="2385344" cy="2385344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愛知県の花、鳥、木、魚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B316052-AD0F-47F4-B9F0-9FD527EE28E3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カキツバタ（県の花）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F4A9EC6-4FF2-4895-89DB-4160FD06591C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コノハズク（県の鳥）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8BA3DE5-1BC0-4BF3-BF34-AF5B7365BC59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ハナノキ（県の木）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A5AC3BB-263F-4194-9E7C-E7E4B312344F}"/>
              </a:ext>
            </a:extLst>
          </p:cNvPr>
          <p:cNvGrpSpPr/>
          <p:nvPr/>
        </p:nvGrpSpPr>
        <p:grpSpPr>
          <a:xfrm>
            <a:off x="772069" y="4370890"/>
            <a:ext cx="2273048" cy="1515034"/>
            <a:chOff x="737563" y="4362264"/>
            <a:chExt cx="2520296" cy="1679830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E010B29D-F052-42A2-A0E8-7F22DE7DAD74}"/>
                </a:ext>
              </a:extLst>
            </p:cNvPr>
            <p:cNvSpPr/>
            <p:nvPr/>
          </p:nvSpPr>
          <p:spPr>
            <a:xfrm rot="19800000">
              <a:off x="737563" y="4366386"/>
              <a:ext cx="1276372" cy="480996"/>
            </a:xfrm>
            <a:custGeom>
              <a:avLst/>
              <a:gdLst>
                <a:gd name="connsiteX0" fmla="*/ 1553260 w 1553260"/>
                <a:gd name="connsiteY0" fmla="*/ 0 h 789379"/>
                <a:gd name="connsiteX1" fmla="*/ 69539 w 1553260"/>
                <a:gd name="connsiteY1" fmla="*/ 564497 h 789379"/>
                <a:gd name="connsiteX2" fmla="*/ 135322 w 1553260"/>
                <a:gd name="connsiteY2" fmla="*/ 727563 h 789379"/>
                <a:gd name="connsiteX3" fmla="*/ 161203 w 1553260"/>
                <a:gd name="connsiteY3" fmla="*/ 754132 h 789379"/>
                <a:gd name="connsiteX4" fmla="*/ 157571 w 1553260"/>
                <a:gd name="connsiteY4" fmla="*/ 757387 h 789379"/>
                <a:gd name="connsiteX5" fmla="*/ 128895 w 1553260"/>
                <a:gd name="connsiteY5" fmla="*/ 789379 h 789379"/>
                <a:gd name="connsiteX6" fmla="*/ 122063 w 1553260"/>
                <a:gd name="connsiteY6" fmla="*/ 784225 h 789379"/>
                <a:gd name="connsiteX7" fmla="*/ 0 w 1553260"/>
                <a:gd name="connsiteY7" fmla="*/ 564497 h 789379"/>
                <a:gd name="connsiteX8" fmla="*/ 1553260 w 1553260"/>
                <a:gd name="connsiteY8" fmla="*/ 0 h 78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3260" h="789379">
                  <a:moveTo>
                    <a:pt x="1553260" y="0"/>
                  </a:moveTo>
                  <a:cubicBezTo>
                    <a:pt x="723062" y="13824"/>
                    <a:pt x="69539" y="262464"/>
                    <a:pt x="69539" y="564497"/>
                  </a:cubicBezTo>
                  <a:cubicBezTo>
                    <a:pt x="69539" y="621128"/>
                    <a:pt x="92515" y="675882"/>
                    <a:pt x="135322" y="727563"/>
                  </a:cubicBezTo>
                  <a:lnTo>
                    <a:pt x="161203" y="754132"/>
                  </a:lnTo>
                  <a:lnTo>
                    <a:pt x="157571" y="757387"/>
                  </a:lnTo>
                  <a:lnTo>
                    <a:pt x="128895" y="789379"/>
                  </a:lnTo>
                  <a:lnTo>
                    <a:pt x="122063" y="784225"/>
                  </a:lnTo>
                  <a:cubicBezTo>
                    <a:pt x="43464" y="716689"/>
                    <a:pt x="0" y="642438"/>
                    <a:pt x="0" y="564497"/>
                  </a:cubicBezTo>
                  <a:cubicBezTo>
                    <a:pt x="0" y="252734"/>
                    <a:pt x="695418" y="0"/>
                    <a:pt x="155326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BE8FEBC-5632-47C9-93AC-13EC5E338371}"/>
                </a:ext>
              </a:extLst>
            </p:cNvPr>
            <p:cNvSpPr/>
            <p:nvPr/>
          </p:nvSpPr>
          <p:spPr>
            <a:xfrm rot="20486457">
              <a:off x="862127" y="4374201"/>
              <a:ext cx="1409449" cy="496127"/>
            </a:xfrm>
            <a:custGeom>
              <a:avLst/>
              <a:gdLst>
                <a:gd name="connsiteX0" fmla="*/ 1553260 w 1553260"/>
                <a:gd name="connsiteY0" fmla="*/ 0 h 789379"/>
                <a:gd name="connsiteX1" fmla="*/ 69539 w 1553260"/>
                <a:gd name="connsiteY1" fmla="*/ 564497 h 789379"/>
                <a:gd name="connsiteX2" fmla="*/ 135322 w 1553260"/>
                <a:gd name="connsiteY2" fmla="*/ 727563 h 789379"/>
                <a:gd name="connsiteX3" fmla="*/ 161203 w 1553260"/>
                <a:gd name="connsiteY3" fmla="*/ 754132 h 789379"/>
                <a:gd name="connsiteX4" fmla="*/ 157571 w 1553260"/>
                <a:gd name="connsiteY4" fmla="*/ 757387 h 789379"/>
                <a:gd name="connsiteX5" fmla="*/ 128895 w 1553260"/>
                <a:gd name="connsiteY5" fmla="*/ 789379 h 789379"/>
                <a:gd name="connsiteX6" fmla="*/ 122063 w 1553260"/>
                <a:gd name="connsiteY6" fmla="*/ 784225 h 789379"/>
                <a:gd name="connsiteX7" fmla="*/ 0 w 1553260"/>
                <a:gd name="connsiteY7" fmla="*/ 564497 h 789379"/>
                <a:gd name="connsiteX8" fmla="*/ 1553260 w 1553260"/>
                <a:gd name="connsiteY8" fmla="*/ 0 h 78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3260" h="789379">
                  <a:moveTo>
                    <a:pt x="1553260" y="0"/>
                  </a:moveTo>
                  <a:cubicBezTo>
                    <a:pt x="723062" y="13824"/>
                    <a:pt x="69539" y="262464"/>
                    <a:pt x="69539" y="564497"/>
                  </a:cubicBezTo>
                  <a:cubicBezTo>
                    <a:pt x="69539" y="621128"/>
                    <a:pt x="92515" y="675882"/>
                    <a:pt x="135322" y="727563"/>
                  </a:cubicBezTo>
                  <a:lnTo>
                    <a:pt x="161203" y="754132"/>
                  </a:lnTo>
                  <a:lnTo>
                    <a:pt x="157571" y="757387"/>
                  </a:lnTo>
                  <a:lnTo>
                    <a:pt x="128895" y="789379"/>
                  </a:lnTo>
                  <a:lnTo>
                    <a:pt x="122063" y="784225"/>
                  </a:lnTo>
                  <a:cubicBezTo>
                    <a:pt x="43464" y="716689"/>
                    <a:pt x="0" y="642438"/>
                    <a:pt x="0" y="564497"/>
                  </a:cubicBezTo>
                  <a:cubicBezTo>
                    <a:pt x="0" y="252734"/>
                    <a:pt x="695418" y="0"/>
                    <a:pt x="155326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2D3EEC57-650A-4DF5-B4A7-97891115184E}"/>
                </a:ext>
              </a:extLst>
            </p:cNvPr>
            <p:cNvGrpSpPr/>
            <p:nvPr/>
          </p:nvGrpSpPr>
          <p:grpSpPr>
            <a:xfrm rot="900000">
              <a:off x="1509518" y="4874527"/>
              <a:ext cx="1153961" cy="569950"/>
              <a:chOff x="3436374" y="4571992"/>
              <a:chExt cx="1732458" cy="984587"/>
            </a:xfrm>
            <a:gradFill>
              <a:gsLst>
                <a:gs pos="0">
                  <a:schemeClr val="accent2">
                    <a:lumMod val="75000"/>
                  </a:schemeClr>
                </a:gs>
                <a:gs pos="50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3500000" scaled="1"/>
            </a:gradFill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3D74BCB0-EBDA-478D-A0A7-4B0DB5BD6469}"/>
                  </a:ext>
                </a:extLst>
              </p:cNvPr>
              <p:cNvSpPr/>
              <p:nvPr/>
            </p:nvSpPr>
            <p:spPr>
              <a:xfrm rot="17714383">
                <a:off x="4458183" y="4797640"/>
                <a:ext cx="413148" cy="122328"/>
              </a:xfrm>
              <a:custGeom>
                <a:avLst/>
                <a:gdLst>
                  <a:gd name="connsiteX0" fmla="*/ 323878 w 647757"/>
                  <a:gd name="connsiteY0" fmla="*/ 0 h 91684"/>
                  <a:gd name="connsiteX1" fmla="*/ 637932 w 647757"/>
                  <a:gd name="connsiteY1" fmla="*/ 74311 h 91684"/>
                  <a:gd name="connsiteX2" fmla="*/ 647757 w 647757"/>
                  <a:gd name="connsiteY2" fmla="*/ 91684 h 91684"/>
                  <a:gd name="connsiteX3" fmla="*/ 505620 w 647757"/>
                  <a:gd name="connsiteY3" fmla="*/ 66712 h 91684"/>
                  <a:gd name="connsiteX4" fmla="*/ 323878 w 647757"/>
                  <a:gd name="connsiteY4" fmla="*/ 57150 h 91684"/>
                  <a:gd name="connsiteX5" fmla="*/ 142136 w 647757"/>
                  <a:gd name="connsiteY5" fmla="*/ 66712 h 91684"/>
                  <a:gd name="connsiteX6" fmla="*/ 0 w 647757"/>
                  <a:gd name="connsiteY6" fmla="*/ 91684 h 91684"/>
                  <a:gd name="connsiteX7" fmla="*/ 9825 w 647757"/>
                  <a:gd name="connsiteY7" fmla="*/ 74311 h 91684"/>
                  <a:gd name="connsiteX8" fmla="*/ 323878 w 647757"/>
                  <a:gd name="connsiteY8" fmla="*/ 0 h 91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7757" h="91684">
                    <a:moveTo>
                      <a:pt x="323878" y="0"/>
                    </a:moveTo>
                    <a:cubicBezTo>
                      <a:pt x="465058" y="0"/>
                      <a:pt x="586190" y="30642"/>
                      <a:pt x="637932" y="74311"/>
                    </a:cubicBezTo>
                    <a:lnTo>
                      <a:pt x="647757" y="91684"/>
                    </a:lnTo>
                    <a:lnTo>
                      <a:pt x="505620" y="66712"/>
                    </a:lnTo>
                    <a:cubicBezTo>
                      <a:pt x="449760" y="60555"/>
                      <a:pt x="388345" y="57150"/>
                      <a:pt x="323878" y="57150"/>
                    </a:cubicBezTo>
                    <a:cubicBezTo>
                      <a:pt x="259412" y="57150"/>
                      <a:pt x="197996" y="60555"/>
                      <a:pt x="142136" y="66712"/>
                    </a:cubicBezTo>
                    <a:lnTo>
                      <a:pt x="0" y="91684"/>
                    </a:lnTo>
                    <a:lnTo>
                      <a:pt x="9825" y="74311"/>
                    </a:lnTo>
                    <a:cubicBezTo>
                      <a:pt x="61567" y="30642"/>
                      <a:pt x="182698" y="0"/>
                      <a:pt x="323878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A437A359-7E12-409C-B7AD-C7C05F0F82C2}"/>
                  </a:ext>
                </a:extLst>
              </p:cNvPr>
              <p:cNvSpPr/>
              <p:nvPr/>
            </p:nvSpPr>
            <p:spPr>
              <a:xfrm rot="8773380">
                <a:off x="3838715" y="4773089"/>
                <a:ext cx="563111" cy="451701"/>
              </a:xfrm>
              <a:custGeom>
                <a:avLst/>
                <a:gdLst>
                  <a:gd name="connsiteX0" fmla="*/ 583651 w 638037"/>
                  <a:gd name="connsiteY0" fmla="*/ 426334 h 511803"/>
                  <a:gd name="connsiteX1" fmla="*/ 376843 w 638037"/>
                  <a:gd name="connsiteY1" fmla="*/ 261194 h 511803"/>
                  <a:gd name="connsiteX2" fmla="*/ 189740 w 638037"/>
                  <a:gd name="connsiteY2" fmla="*/ 4158 h 511803"/>
                  <a:gd name="connsiteX3" fmla="*/ 190052 w 638037"/>
                  <a:gd name="connsiteY3" fmla="*/ 312 h 511803"/>
                  <a:gd name="connsiteX4" fmla="*/ 193898 w 638037"/>
                  <a:gd name="connsiteY4" fmla="*/ 0 h 511803"/>
                  <a:gd name="connsiteX5" fmla="*/ 450934 w 638037"/>
                  <a:gd name="connsiteY5" fmla="*/ 187104 h 511803"/>
                  <a:gd name="connsiteX6" fmla="*/ 638037 w 638037"/>
                  <a:gd name="connsiteY6" fmla="*/ 444139 h 511803"/>
                  <a:gd name="connsiteX7" fmla="*/ 637724 w 638037"/>
                  <a:gd name="connsiteY7" fmla="*/ 447985 h 511803"/>
                  <a:gd name="connsiteX8" fmla="*/ 633879 w 638037"/>
                  <a:gd name="connsiteY8" fmla="*/ 448297 h 511803"/>
                  <a:gd name="connsiteX9" fmla="*/ 583651 w 638037"/>
                  <a:gd name="connsiteY9" fmla="*/ 426334 h 511803"/>
                  <a:gd name="connsiteX10" fmla="*/ 2499 w 638037"/>
                  <a:gd name="connsiteY10" fmla="*/ 462353 h 511803"/>
                  <a:gd name="connsiteX11" fmla="*/ 0 w 638037"/>
                  <a:gd name="connsiteY11" fmla="*/ 459413 h 511803"/>
                  <a:gd name="connsiteX12" fmla="*/ 2499 w 638037"/>
                  <a:gd name="connsiteY12" fmla="*/ 456473 h 511803"/>
                  <a:gd name="connsiteX13" fmla="*/ 316552 w 638037"/>
                  <a:gd name="connsiteY13" fmla="*/ 407023 h 511803"/>
                  <a:gd name="connsiteX14" fmla="*/ 630606 w 638037"/>
                  <a:gd name="connsiteY14" fmla="*/ 456473 h 511803"/>
                  <a:gd name="connsiteX15" fmla="*/ 633105 w 638037"/>
                  <a:gd name="connsiteY15" fmla="*/ 459413 h 511803"/>
                  <a:gd name="connsiteX16" fmla="*/ 630606 w 638037"/>
                  <a:gd name="connsiteY16" fmla="*/ 462353 h 511803"/>
                  <a:gd name="connsiteX17" fmla="*/ 316552 w 638037"/>
                  <a:gd name="connsiteY17" fmla="*/ 511803 h 511803"/>
                  <a:gd name="connsiteX18" fmla="*/ 2499 w 638037"/>
                  <a:gd name="connsiteY18" fmla="*/ 462353 h 511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8037" h="511803">
                    <a:moveTo>
                      <a:pt x="583651" y="426334"/>
                    </a:moveTo>
                    <a:cubicBezTo>
                      <a:pt x="526723" y="394854"/>
                      <a:pt x="451715" y="336066"/>
                      <a:pt x="376843" y="261194"/>
                    </a:cubicBezTo>
                    <a:cubicBezTo>
                      <a:pt x="277014" y="161365"/>
                      <a:pt x="205779" y="61294"/>
                      <a:pt x="189740" y="4158"/>
                    </a:cubicBezTo>
                    <a:lnTo>
                      <a:pt x="190052" y="312"/>
                    </a:lnTo>
                    <a:lnTo>
                      <a:pt x="193898" y="0"/>
                    </a:lnTo>
                    <a:cubicBezTo>
                      <a:pt x="251034" y="16039"/>
                      <a:pt x="351105" y="87274"/>
                      <a:pt x="450934" y="187104"/>
                    </a:cubicBezTo>
                    <a:cubicBezTo>
                      <a:pt x="550763" y="286933"/>
                      <a:pt x="621998" y="387003"/>
                      <a:pt x="638037" y="444139"/>
                    </a:cubicBezTo>
                    <a:lnTo>
                      <a:pt x="637724" y="447985"/>
                    </a:lnTo>
                    <a:lnTo>
                      <a:pt x="633879" y="448297"/>
                    </a:lnTo>
                    <a:cubicBezTo>
                      <a:pt x="619595" y="444287"/>
                      <a:pt x="602627" y="436828"/>
                      <a:pt x="583651" y="426334"/>
                    </a:cubicBezTo>
                    <a:close/>
                    <a:moveTo>
                      <a:pt x="2499" y="462353"/>
                    </a:moveTo>
                    <a:lnTo>
                      <a:pt x="0" y="459413"/>
                    </a:lnTo>
                    <a:lnTo>
                      <a:pt x="2499" y="456473"/>
                    </a:lnTo>
                    <a:cubicBezTo>
                      <a:pt x="54241" y="427413"/>
                      <a:pt x="175372" y="407023"/>
                      <a:pt x="316552" y="407023"/>
                    </a:cubicBezTo>
                    <a:cubicBezTo>
                      <a:pt x="457732" y="407023"/>
                      <a:pt x="578864" y="427413"/>
                      <a:pt x="630606" y="456473"/>
                    </a:cubicBezTo>
                    <a:lnTo>
                      <a:pt x="633105" y="459413"/>
                    </a:lnTo>
                    <a:lnTo>
                      <a:pt x="630606" y="462353"/>
                    </a:lnTo>
                    <a:cubicBezTo>
                      <a:pt x="578864" y="491413"/>
                      <a:pt x="457732" y="511803"/>
                      <a:pt x="316552" y="511803"/>
                    </a:cubicBezTo>
                    <a:cubicBezTo>
                      <a:pt x="175372" y="511803"/>
                      <a:pt x="54241" y="491413"/>
                      <a:pt x="2499" y="46235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748297F7-DB8D-40F0-9CDF-879434655631}"/>
                  </a:ext>
                </a:extLst>
              </p:cNvPr>
              <p:cNvSpPr/>
              <p:nvPr/>
            </p:nvSpPr>
            <p:spPr>
              <a:xfrm rot="7200000">
                <a:off x="3102173" y="4906193"/>
                <a:ext cx="979825" cy="311424"/>
              </a:xfrm>
              <a:custGeom>
                <a:avLst/>
                <a:gdLst>
                  <a:gd name="connsiteX0" fmla="*/ 694 w 1146060"/>
                  <a:gd name="connsiteY0" fmla="*/ 5092 h 364260"/>
                  <a:gd name="connsiteX1" fmla="*/ 0 w 1146060"/>
                  <a:gd name="connsiteY1" fmla="*/ 1296 h 364260"/>
                  <a:gd name="connsiteX2" fmla="*/ 3634 w 1146060"/>
                  <a:gd name="connsiteY2" fmla="*/ 0 h 364260"/>
                  <a:gd name="connsiteX3" fmla="*/ 300337 w 1146060"/>
                  <a:gd name="connsiteY3" fmla="*/ 114201 h 364260"/>
                  <a:gd name="connsiteX4" fmla="*/ 513376 w 1146060"/>
                  <a:gd name="connsiteY4" fmla="*/ 271222 h 364260"/>
                  <a:gd name="connsiteX5" fmla="*/ 536816 w 1146060"/>
                  <a:gd name="connsiteY5" fmla="*/ 300566 h 364260"/>
                  <a:gd name="connsiteX6" fmla="*/ 566500 w 1146060"/>
                  <a:gd name="connsiteY6" fmla="*/ 288944 h 364260"/>
                  <a:gd name="connsiteX7" fmla="*/ 829507 w 1146060"/>
                  <a:gd name="connsiteY7" fmla="*/ 259480 h 364260"/>
                  <a:gd name="connsiteX8" fmla="*/ 1143561 w 1146060"/>
                  <a:gd name="connsiteY8" fmla="*/ 308930 h 364260"/>
                  <a:gd name="connsiteX9" fmla="*/ 1146060 w 1146060"/>
                  <a:gd name="connsiteY9" fmla="*/ 311870 h 364260"/>
                  <a:gd name="connsiteX10" fmla="*/ 1143561 w 1146060"/>
                  <a:gd name="connsiteY10" fmla="*/ 314810 h 364260"/>
                  <a:gd name="connsiteX11" fmla="*/ 829507 w 1146060"/>
                  <a:gd name="connsiteY11" fmla="*/ 364260 h 364260"/>
                  <a:gd name="connsiteX12" fmla="*/ 515454 w 1146060"/>
                  <a:gd name="connsiteY12" fmla="*/ 314810 h 364260"/>
                  <a:gd name="connsiteX13" fmla="*/ 515367 w 1146060"/>
                  <a:gd name="connsiteY13" fmla="*/ 314707 h 364260"/>
                  <a:gd name="connsiteX14" fmla="*/ 490450 w 1146060"/>
                  <a:gd name="connsiteY14" fmla="*/ 310931 h 364260"/>
                  <a:gd name="connsiteX15" fmla="*/ 247946 w 1146060"/>
                  <a:gd name="connsiteY15" fmla="*/ 204944 h 364260"/>
                  <a:gd name="connsiteX16" fmla="*/ 694 w 1146060"/>
                  <a:gd name="connsiteY16" fmla="*/ 5092 h 36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6060" h="364260">
                    <a:moveTo>
                      <a:pt x="694" y="5092"/>
                    </a:moveTo>
                    <a:lnTo>
                      <a:pt x="0" y="1296"/>
                    </a:lnTo>
                    <a:lnTo>
                      <a:pt x="3634" y="0"/>
                    </a:lnTo>
                    <a:cubicBezTo>
                      <a:pt x="62974" y="704"/>
                      <a:pt x="178071" y="43611"/>
                      <a:pt x="300337" y="114201"/>
                    </a:cubicBezTo>
                    <a:cubicBezTo>
                      <a:pt x="392036" y="167144"/>
                      <a:pt x="468234" y="224381"/>
                      <a:pt x="513376" y="271222"/>
                    </a:cubicBezTo>
                    <a:lnTo>
                      <a:pt x="536816" y="300566"/>
                    </a:lnTo>
                    <a:lnTo>
                      <a:pt x="566500" y="288944"/>
                    </a:lnTo>
                    <a:cubicBezTo>
                      <a:pt x="629015" y="270949"/>
                      <a:pt x="723622" y="259480"/>
                      <a:pt x="829507" y="259480"/>
                    </a:cubicBezTo>
                    <a:cubicBezTo>
                      <a:pt x="970687" y="259480"/>
                      <a:pt x="1091819" y="279870"/>
                      <a:pt x="1143561" y="308930"/>
                    </a:cubicBezTo>
                    <a:lnTo>
                      <a:pt x="1146060" y="311870"/>
                    </a:lnTo>
                    <a:lnTo>
                      <a:pt x="1143561" y="314810"/>
                    </a:lnTo>
                    <a:cubicBezTo>
                      <a:pt x="1091819" y="343870"/>
                      <a:pt x="970687" y="364260"/>
                      <a:pt x="829507" y="364260"/>
                    </a:cubicBezTo>
                    <a:cubicBezTo>
                      <a:pt x="688327" y="364260"/>
                      <a:pt x="567196" y="343870"/>
                      <a:pt x="515454" y="314810"/>
                    </a:cubicBezTo>
                    <a:lnTo>
                      <a:pt x="515367" y="314707"/>
                    </a:lnTo>
                    <a:lnTo>
                      <a:pt x="490450" y="310931"/>
                    </a:lnTo>
                    <a:cubicBezTo>
                      <a:pt x="427313" y="295257"/>
                      <a:pt x="339645" y="257886"/>
                      <a:pt x="247946" y="204944"/>
                    </a:cubicBezTo>
                    <a:cubicBezTo>
                      <a:pt x="125681" y="134354"/>
                      <a:pt x="30974" y="56130"/>
                      <a:pt x="694" y="509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ED382933-1A43-4F97-B1AB-FEEAD4B8A847}"/>
                  </a:ext>
                </a:extLst>
              </p:cNvPr>
              <p:cNvSpPr/>
              <p:nvPr/>
            </p:nvSpPr>
            <p:spPr>
              <a:xfrm rot="6461992">
                <a:off x="3302198" y="4910955"/>
                <a:ext cx="979825" cy="311424"/>
              </a:xfrm>
              <a:custGeom>
                <a:avLst/>
                <a:gdLst>
                  <a:gd name="connsiteX0" fmla="*/ 694 w 1146060"/>
                  <a:gd name="connsiteY0" fmla="*/ 5092 h 364260"/>
                  <a:gd name="connsiteX1" fmla="*/ 0 w 1146060"/>
                  <a:gd name="connsiteY1" fmla="*/ 1296 h 364260"/>
                  <a:gd name="connsiteX2" fmla="*/ 3634 w 1146060"/>
                  <a:gd name="connsiteY2" fmla="*/ 0 h 364260"/>
                  <a:gd name="connsiteX3" fmla="*/ 300337 w 1146060"/>
                  <a:gd name="connsiteY3" fmla="*/ 114201 h 364260"/>
                  <a:gd name="connsiteX4" fmla="*/ 513376 w 1146060"/>
                  <a:gd name="connsiteY4" fmla="*/ 271222 h 364260"/>
                  <a:gd name="connsiteX5" fmla="*/ 536816 w 1146060"/>
                  <a:gd name="connsiteY5" fmla="*/ 300566 h 364260"/>
                  <a:gd name="connsiteX6" fmla="*/ 566500 w 1146060"/>
                  <a:gd name="connsiteY6" fmla="*/ 288944 h 364260"/>
                  <a:gd name="connsiteX7" fmla="*/ 829507 w 1146060"/>
                  <a:gd name="connsiteY7" fmla="*/ 259480 h 364260"/>
                  <a:gd name="connsiteX8" fmla="*/ 1143561 w 1146060"/>
                  <a:gd name="connsiteY8" fmla="*/ 308930 h 364260"/>
                  <a:gd name="connsiteX9" fmla="*/ 1146060 w 1146060"/>
                  <a:gd name="connsiteY9" fmla="*/ 311870 h 364260"/>
                  <a:gd name="connsiteX10" fmla="*/ 1143561 w 1146060"/>
                  <a:gd name="connsiteY10" fmla="*/ 314810 h 364260"/>
                  <a:gd name="connsiteX11" fmla="*/ 829507 w 1146060"/>
                  <a:gd name="connsiteY11" fmla="*/ 364260 h 364260"/>
                  <a:gd name="connsiteX12" fmla="*/ 515454 w 1146060"/>
                  <a:gd name="connsiteY12" fmla="*/ 314810 h 364260"/>
                  <a:gd name="connsiteX13" fmla="*/ 515367 w 1146060"/>
                  <a:gd name="connsiteY13" fmla="*/ 314707 h 364260"/>
                  <a:gd name="connsiteX14" fmla="*/ 490450 w 1146060"/>
                  <a:gd name="connsiteY14" fmla="*/ 310931 h 364260"/>
                  <a:gd name="connsiteX15" fmla="*/ 247946 w 1146060"/>
                  <a:gd name="connsiteY15" fmla="*/ 204944 h 364260"/>
                  <a:gd name="connsiteX16" fmla="*/ 694 w 1146060"/>
                  <a:gd name="connsiteY16" fmla="*/ 5092 h 36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6060" h="364260">
                    <a:moveTo>
                      <a:pt x="694" y="5092"/>
                    </a:moveTo>
                    <a:lnTo>
                      <a:pt x="0" y="1296"/>
                    </a:lnTo>
                    <a:lnTo>
                      <a:pt x="3634" y="0"/>
                    </a:lnTo>
                    <a:cubicBezTo>
                      <a:pt x="62974" y="704"/>
                      <a:pt x="178071" y="43611"/>
                      <a:pt x="300337" y="114201"/>
                    </a:cubicBezTo>
                    <a:cubicBezTo>
                      <a:pt x="392036" y="167144"/>
                      <a:pt x="468234" y="224381"/>
                      <a:pt x="513376" y="271222"/>
                    </a:cubicBezTo>
                    <a:lnTo>
                      <a:pt x="536816" y="300566"/>
                    </a:lnTo>
                    <a:lnTo>
                      <a:pt x="566500" y="288944"/>
                    </a:lnTo>
                    <a:cubicBezTo>
                      <a:pt x="629015" y="270949"/>
                      <a:pt x="723622" y="259480"/>
                      <a:pt x="829507" y="259480"/>
                    </a:cubicBezTo>
                    <a:cubicBezTo>
                      <a:pt x="970687" y="259480"/>
                      <a:pt x="1091819" y="279870"/>
                      <a:pt x="1143561" y="308930"/>
                    </a:cubicBezTo>
                    <a:lnTo>
                      <a:pt x="1146060" y="311870"/>
                    </a:lnTo>
                    <a:lnTo>
                      <a:pt x="1143561" y="314810"/>
                    </a:lnTo>
                    <a:cubicBezTo>
                      <a:pt x="1091819" y="343870"/>
                      <a:pt x="970687" y="364260"/>
                      <a:pt x="829507" y="364260"/>
                    </a:cubicBezTo>
                    <a:cubicBezTo>
                      <a:pt x="688327" y="364260"/>
                      <a:pt x="567196" y="343870"/>
                      <a:pt x="515454" y="314810"/>
                    </a:cubicBezTo>
                    <a:lnTo>
                      <a:pt x="515367" y="314707"/>
                    </a:lnTo>
                    <a:lnTo>
                      <a:pt x="490450" y="310931"/>
                    </a:lnTo>
                    <a:cubicBezTo>
                      <a:pt x="427313" y="295257"/>
                      <a:pt x="339645" y="257886"/>
                      <a:pt x="247946" y="204944"/>
                    </a:cubicBezTo>
                    <a:cubicBezTo>
                      <a:pt x="125681" y="134354"/>
                      <a:pt x="30974" y="56130"/>
                      <a:pt x="694" y="509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6EABBADB-D14A-4A5B-B2DA-EDADF1640763}"/>
                  </a:ext>
                </a:extLst>
              </p:cNvPr>
              <p:cNvSpPr/>
              <p:nvPr/>
            </p:nvSpPr>
            <p:spPr>
              <a:xfrm rot="7200000">
                <a:off x="4071630" y="4761154"/>
                <a:ext cx="563111" cy="451701"/>
              </a:xfrm>
              <a:custGeom>
                <a:avLst/>
                <a:gdLst>
                  <a:gd name="connsiteX0" fmla="*/ 583651 w 638037"/>
                  <a:gd name="connsiteY0" fmla="*/ 426334 h 511803"/>
                  <a:gd name="connsiteX1" fmla="*/ 376843 w 638037"/>
                  <a:gd name="connsiteY1" fmla="*/ 261194 h 511803"/>
                  <a:gd name="connsiteX2" fmla="*/ 189740 w 638037"/>
                  <a:gd name="connsiteY2" fmla="*/ 4158 h 511803"/>
                  <a:gd name="connsiteX3" fmla="*/ 190052 w 638037"/>
                  <a:gd name="connsiteY3" fmla="*/ 312 h 511803"/>
                  <a:gd name="connsiteX4" fmla="*/ 193898 w 638037"/>
                  <a:gd name="connsiteY4" fmla="*/ 0 h 511803"/>
                  <a:gd name="connsiteX5" fmla="*/ 450934 w 638037"/>
                  <a:gd name="connsiteY5" fmla="*/ 187104 h 511803"/>
                  <a:gd name="connsiteX6" fmla="*/ 638037 w 638037"/>
                  <a:gd name="connsiteY6" fmla="*/ 444139 h 511803"/>
                  <a:gd name="connsiteX7" fmla="*/ 637724 w 638037"/>
                  <a:gd name="connsiteY7" fmla="*/ 447985 h 511803"/>
                  <a:gd name="connsiteX8" fmla="*/ 633879 w 638037"/>
                  <a:gd name="connsiteY8" fmla="*/ 448297 h 511803"/>
                  <a:gd name="connsiteX9" fmla="*/ 583651 w 638037"/>
                  <a:gd name="connsiteY9" fmla="*/ 426334 h 511803"/>
                  <a:gd name="connsiteX10" fmla="*/ 2499 w 638037"/>
                  <a:gd name="connsiteY10" fmla="*/ 462353 h 511803"/>
                  <a:gd name="connsiteX11" fmla="*/ 0 w 638037"/>
                  <a:gd name="connsiteY11" fmla="*/ 459413 h 511803"/>
                  <a:gd name="connsiteX12" fmla="*/ 2499 w 638037"/>
                  <a:gd name="connsiteY12" fmla="*/ 456473 h 511803"/>
                  <a:gd name="connsiteX13" fmla="*/ 316552 w 638037"/>
                  <a:gd name="connsiteY13" fmla="*/ 407023 h 511803"/>
                  <a:gd name="connsiteX14" fmla="*/ 630606 w 638037"/>
                  <a:gd name="connsiteY14" fmla="*/ 456473 h 511803"/>
                  <a:gd name="connsiteX15" fmla="*/ 633105 w 638037"/>
                  <a:gd name="connsiteY15" fmla="*/ 459413 h 511803"/>
                  <a:gd name="connsiteX16" fmla="*/ 630606 w 638037"/>
                  <a:gd name="connsiteY16" fmla="*/ 462353 h 511803"/>
                  <a:gd name="connsiteX17" fmla="*/ 316552 w 638037"/>
                  <a:gd name="connsiteY17" fmla="*/ 511803 h 511803"/>
                  <a:gd name="connsiteX18" fmla="*/ 2499 w 638037"/>
                  <a:gd name="connsiteY18" fmla="*/ 462353 h 511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8037" h="511803">
                    <a:moveTo>
                      <a:pt x="583651" y="426334"/>
                    </a:moveTo>
                    <a:cubicBezTo>
                      <a:pt x="526723" y="394854"/>
                      <a:pt x="451715" y="336066"/>
                      <a:pt x="376843" y="261194"/>
                    </a:cubicBezTo>
                    <a:cubicBezTo>
                      <a:pt x="277014" y="161365"/>
                      <a:pt x="205779" y="61294"/>
                      <a:pt x="189740" y="4158"/>
                    </a:cubicBezTo>
                    <a:lnTo>
                      <a:pt x="190052" y="312"/>
                    </a:lnTo>
                    <a:lnTo>
                      <a:pt x="193898" y="0"/>
                    </a:lnTo>
                    <a:cubicBezTo>
                      <a:pt x="251034" y="16039"/>
                      <a:pt x="351105" y="87274"/>
                      <a:pt x="450934" y="187104"/>
                    </a:cubicBezTo>
                    <a:cubicBezTo>
                      <a:pt x="550763" y="286933"/>
                      <a:pt x="621998" y="387003"/>
                      <a:pt x="638037" y="444139"/>
                    </a:cubicBezTo>
                    <a:lnTo>
                      <a:pt x="637724" y="447985"/>
                    </a:lnTo>
                    <a:lnTo>
                      <a:pt x="633879" y="448297"/>
                    </a:lnTo>
                    <a:cubicBezTo>
                      <a:pt x="619595" y="444287"/>
                      <a:pt x="602627" y="436828"/>
                      <a:pt x="583651" y="426334"/>
                    </a:cubicBezTo>
                    <a:close/>
                    <a:moveTo>
                      <a:pt x="2499" y="462353"/>
                    </a:moveTo>
                    <a:lnTo>
                      <a:pt x="0" y="459413"/>
                    </a:lnTo>
                    <a:lnTo>
                      <a:pt x="2499" y="456473"/>
                    </a:lnTo>
                    <a:cubicBezTo>
                      <a:pt x="54241" y="427413"/>
                      <a:pt x="175372" y="407023"/>
                      <a:pt x="316552" y="407023"/>
                    </a:cubicBezTo>
                    <a:cubicBezTo>
                      <a:pt x="457732" y="407023"/>
                      <a:pt x="578864" y="427413"/>
                      <a:pt x="630606" y="456473"/>
                    </a:cubicBezTo>
                    <a:lnTo>
                      <a:pt x="633105" y="459413"/>
                    </a:lnTo>
                    <a:lnTo>
                      <a:pt x="630606" y="462353"/>
                    </a:lnTo>
                    <a:cubicBezTo>
                      <a:pt x="578864" y="491413"/>
                      <a:pt x="457732" y="511803"/>
                      <a:pt x="316552" y="511803"/>
                    </a:cubicBezTo>
                    <a:cubicBezTo>
                      <a:pt x="175372" y="511803"/>
                      <a:pt x="54241" y="491413"/>
                      <a:pt x="2499" y="46235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CD7D43B3-1EE8-4FDC-ABC4-68D996D2C2EB}"/>
                  </a:ext>
                </a:extLst>
              </p:cNvPr>
              <p:cNvSpPr/>
              <p:nvPr/>
            </p:nvSpPr>
            <p:spPr>
              <a:xfrm rot="7200000">
                <a:off x="4214505" y="4746866"/>
                <a:ext cx="563111" cy="451701"/>
              </a:xfrm>
              <a:custGeom>
                <a:avLst/>
                <a:gdLst>
                  <a:gd name="connsiteX0" fmla="*/ 583651 w 638037"/>
                  <a:gd name="connsiteY0" fmla="*/ 426334 h 511803"/>
                  <a:gd name="connsiteX1" fmla="*/ 376843 w 638037"/>
                  <a:gd name="connsiteY1" fmla="*/ 261194 h 511803"/>
                  <a:gd name="connsiteX2" fmla="*/ 189740 w 638037"/>
                  <a:gd name="connsiteY2" fmla="*/ 4158 h 511803"/>
                  <a:gd name="connsiteX3" fmla="*/ 190052 w 638037"/>
                  <a:gd name="connsiteY3" fmla="*/ 312 h 511803"/>
                  <a:gd name="connsiteX4" fmla="*/ 193898 w 638037"/>
                  <a:gd name="connsiteY4" fmla="*/ 0 h 511803"/>
                  <a:gd name="connsiteX5" fmla="*/ 450934 w 638037"/>
                  <a:gd name="connsiteY5" fmla="*/ 187104 h 511803"/>
                  <a:gd name="connsiteX6" fmla="*/ 638037 w 638037"/>
                  <a:gd name="connsiteY6" fmla="*/ 444139 h 511803"/>
                  <a:gd name="connsiteX7" fmla="*/ 637724 w 638037"/>
                  <a:gd name="connsiteY7" fmla="*/ 447985 h 511803"/>
                  <a:gd name="connsiteX8" fmla="*/ 633879 w 638037"/>
                  <a:gd name="connsiteY8" fmla="*/ 448297 h 511803"/>
                  <a:gd name="connsiteX9" fmla="*/ 583651 w 638037"/>
                  <a:gd name="connsiteY9" fmla="*/ 426334 h 511803"/>
                  <a:gd name="connsiteX10" fmla="*/ 2499 w 638037"/>
                  <a:gd name="connsiteY10" fmla="*/ 462353 h 511803"/>
                  <a:gd name="connsiteX11" fmla="*/ 0 w 638037"/>
                  <a:gd name="connsiteY11" fmla="*/ 459413 h 511803"/>
                  <a:gd name="connsiteX12" fmla="*/ 2499 w 638037"/>
                  <a:gd name="connsiteY12" fmla="*/ 456473 h 511803"/>
                  <a:gd name="connsiteX13" fmla="*/ 316552 w 638037"/>
                  <a:gd name="connsiteY13" fmla="*/ 407023 h 511803"/>
                  <a:gd name="connsiteX14" fmla="*/ 630606 w 638037"/>
                  <a:gd name="connsiteY14" fmla="*/ 456473 h 511803"/>
                  <a:gd name="connsiteX15" fmla="*/ 633105 w 638037"/>
                  <a:gd name="connsiteY15" fmla="*/ 459413 h 511803"/>
                  <a:gd name="connsiteX16" fmla="*/ 630606 w 638037"/>
                  <a:gd name="connsiteY16" fmla="*/ 462353 h 511803"/>
                  <a:gd name="connsiteX17" fmla="*/ 316552 w 638037"/>
                  <a:gd name="connsiteY17" fmla="*/ 511803 h 511803"/>
                  <a:gd name="connsiteX18" fmla="*/ 2499 w 638037"/>
                  <a:gd name="connsiteY18" fmla="*/ 462353 h 511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8037" h="511803">
                    <a:moveTo>
                      <a:pt x="583651" y="426334"/>
                    </a:moveTo>
                    <a:cubicBezTo>
                      <a:pt x="526723" y="394854"/>
                      <a:pt x="451715" y="336066"/>
                      <a:pt x="376843" y="261194"/>
                    </a:cubicBezTo>
                    <a:cubicBezTo>
                      <a:pt x="277014" y="161365"/>
                      <a:pt x="205779" y="61294"/>
                      <a:pt x="189740" y="4158"/>
                    </a:cubicBezTo>
                    <a:lnTo>
                      <a:pt x="190052" y="312"/>
                    </a:lnTo>
                    <a:lnTo>
                      <a:pt x="193898" y="0"/>
                    </a:lnTo>
                    <a:cubicBezTo>
                      <a:pt x="251034" y="16039"/>
                      <a:pt x="351105" y="87274"/>
                      <a:pt x="450934" y="187104"/>
                    </a:cubicBezTo>
                    <a:cubicBezTo>
                      <a:pt x="550763" y="286933"/>
                      <a:pt x="621998" y="387003"/>
                      <a:pt x="638037" y="444139"/>
                    </a:cubicBezTo>
                    <a:lnTo>
                      <a:pt x="637724" y="447985"/>
                    </a:lnTo>
                    <a:lnTo>
                      <a:pt x="633879" y="448297"/>
                    </a:lnTo>
                    <a:cubicBezTo>
                      <a:pt x="619595" y="444287"/>
                      <a:pt x="602627" y="436828"/>
                      <a:pt x="583651" y="426334"/>
                    </a:cubicBezTo>
                    <a:close/>
                    <a:moveTo>
                      <a:pt x="2499" y="462353"/>
                    </a:moveTo>
                    <a:lnTo>
                      <a:pt x="0" y="459413"/>
                    </a:lnTo>
                    <a:lnTo>
                      <a:pt x="2499" y="456473"/>
                    </a:lnTo>
                    <a:cubicBezTo>
                      <a:pt x="54241" y="427413"/>
                      <a:pt x="175372" y="407023"/>
                      <a:pt x="316552" y="407023"/>
                    </a:cubicBezTo>
                    <a:cubicBezTo>
                      <a:pt x="457732" y="407023"/>
                      <a:pt x="578864" y="427413"/>
                      <a:pt x="630606" y="456473"/>
                    </a:cubicBezTo>
                    <a:lnTo>
                      <a:pt x="633105" y="459413"/>
                    </a:lnTo>
                    <a:lnTo>
                      <a:pt x="630606" y="462353"/>
                    </a:lnTo>
                    <a:cubicBezTo>
                      <a:pt x="578864" y="491413"/>
                      <a:pt x="457732" y="511803"/>
                      <a:pt x="316552" y="511803"/>
                    </a:cubicBezTo>
                    <a:cubicBezTo>
                      <a:pt x="175372" y="511803"/>
                      <a:pt x="54241" y="491413"/>
                      <a:pt x="2499" y="46235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50BE83C8-9B0B-4DAD-A00C-C357085C2E79}"/>
                  </a:ext>
                </a:extLst>
              </p:cNvPr>
              <p:cNvSpPr/>
              <p:nvPr/>
            </p:nvSpPr>
            <p:spPr>
              <a:xfrm rot="17714383">
                <a:off x="4572482" y="4821452"/>
                <a:ext cx="413148" cy="122328"/>
              </a:xfrm>
              <a:custGeom>
                <a:avLst/>
                <a:gdLst>
                  <a:gd name="connsiteX0" fmla="*/ 323878 w 647757"/>
                  <a:gd name="connsiteY0" fmla="*/ 0 h 91684"/>
                  <a:gd name="connsiteX1" fmla="*/ 637932 w 647757"/>
                  <a:gd name="connsiteY1" fmla="*/ 74311 h 91684"/>
                  <a:gd name="connsiteX2" fmla="*/ 647757 w 647757"/>
                  <a:gd name="connsiteY2" fmla="*/ 91684 h 91684"/>
                  <a:gd name="connsiteX3" fmla="*/ 505620 w 647757"/>
                  <a:gd name="connsiteY3" fmla="*/ 66712 h 91684"/>
                  <a:gd name="connsiteX4" fmla="*/ 323878 w 647757"/>
                  <a:gd name="connsiteY4" fmla="*/ 57150 h 91684"/>
                  <a:gd name="connsiteX5" fmla="*/ 142136 w 647757"/>
                  <a:gd name="connsiteY5" fmla="*/ 66712 h 91684"/>
                  <a:gd name="connsiteX6" fmla="*/ 0 w 647757"/>
                  <a:gd name="connsiteY6" fmla="*/ 91684 h 91684"/>
                  <a:gd name="connsiteX7" fmla="*/ 9825 w 647757"/>
                  <a:gd name="connsiteY7" fmla="*/ 74311 h 91684"/>
                  <a:gd name="connsiteX8" fmla="*/ 323878 w 647757"/>
                  <a:gd name="connsiteY8" fmla="*/ 0 h 91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7757" h="91684">
                    <a:moveTo>
                      <a:pt x="323878" y="0"/>
                    </a:moveTo>
                    <a:cubicBezTo>
                      <a:pt x="465058" y="0"/>
                      <a:pt x="586190" y="30642"/>
                      <a:pt x="637932" y="74311"/>
                    </a:cubicBezTo>
                    <a:lnTo>
                      <a:pt x="647757" y="91684"/>
                    </a:lnTo>
                    <a:lnTo>
                      <a:pt x="505620" y="66712"/>
                    </a:lnTo>
                    <a:cubicBezTo>
                      <a:pt x="449760" y="60555"/>
                      <a:pt x="388345" y="57150"/>
                      <a:pt x="323878" y="57150"/>
                    </a:cubicBezTo>
                    <a:cubicBezTo>
                      <a:pt x="259412" y="57150"/>
                      <a:pt x="197996" y="60555"/>
                      <a:pt x="142136" y="66712"/>
                    </a:cubicBezTo>
                    <a:lnTo>
                      <a:pt x="0" y="91684"/>
                    </a:lnTo>
                    <a:lnTo>
                      <a:pt x="9825" y="74311"/>
                    </a:lnTo>
                    <a:cubicBezTo>
                      <a:pt x="61567" y="30642"/>
                      <a:pt x="182698" y="0"/>
                      <a:pt x="323878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7D9362CC-506E-4EB9-9D91-14EE0535D38D}"/>
                  </a:ext>
                </a:extLst>
              </p:cNvPr>
              <p:cNvSpPr/>
              <p:nvPr/>
            </p:nvSpPr>
            <p:spPr>
              <a:xfrm rot="16756430">
                <a:off x="4682020" y="4897652"/>
                <a:ext cx="413148" cy="122328"/>
              </a:xfrm>
              <a:custGeom>
                <a:avLst/>
                <a:gdLst>
                  <a:gd name="connsiteX0" fmla="*/ 323878 w 647757"/>
                  <a:gd name="connsiteY0" fmla="*/ 0 h 91684"/>
                  <a:gd name="connsiteX1" fmla="*/ 637932 w 647757"/>
                  <a:gd name="connsiteY1" fmla="*/ 74311 h 91684"/>
                  <a:gd name="connsiteX2" fmla="*/ 647757 w 647757"/>
                  <a:gd name="connsiteY2" fmla="*/ 91684 h 91684"/>
                  <a:gd name="connsiteX3" fmla="*/ 505620 w 647757"/>
                  <a:gd name="connsiteY3" fmla="*/ 66712 h 91684"/>
                  <a:gd name="connsiteX4" fmla="*/ 323878 w 647757"/>
                  <a:gd name="connsiteY4" fmla="*/ 57150 h 91684"/>
                  <a:gd name="connsiteX5" fmla="*/ 142136 w 647757"/>
                  <a:gd name="connsiteY5" fmla="*/ 66712 h 91684"/>
                  <a:gd name="connsiteX6" fmla="*/ 0 w 647757"/>
                  <a:gd name="connsiteY6" fmla="*/ 91684 h 91684"/>
                  <a:gd name="connsiteX7" fmla="*/ 9825 w 647757"/>
                  <a:gd name="connsiteY7" fmla="*/ 74311 h 91684"/>
                  <a:gd name="connsiteX8" fmla="*/ 323878 w 647757"/>
                  <a:gd name="connsiteY8" fmla="*/ 0 h 91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7757" h="91684">
                    <a:moveTo>
                      <a:pt x="323878" y="0"/>
                    </a:moveTo>
                    <a:cubicBezTo>
                      <a:pt x="465058" y="0"/>
                      <a:pt x="586190" y="30642"/>
                      <a:pt x="637932" y="74311"/>
                    </a:cubicBezTo>
                    <a:lnTo>
                      <a:pt x="647757" y="91684"/>
                    </a:lnTo>
                    <a:lnTo>
                      <a:pt x="505620" y="66712"/>
                    </a:lnTo>
                    <a:cubicBezTo>
                      <a:pt x="449760" y="60555"/>
                      <a:pt x="388345" y="57150"/>
                      <a:pt x="323878" y="57150"/>
                    </a:cubicBezTo>
                    <a:cubicBezTo>
                      <a:pt x="259412" y="57150"/>
                      <a:pt x="197996" y="60555"/>
                      <a:pt x="142136" y="66712"/>
                    </a:cubicBezTo>
                    <a:lnTo>
                      <a:pt x="0" y="91684"/>
                    </a:lnTo>
                    <a:lnTo>
                      <a:pt x="9825" y="74311"/>
                    </a:lnTo>
                    <a:cubicBezTo>
                      <a:pt x="61567" y="30642"/>
                      <a:pt x="182698" y="0"/>
                      <a:pt x="323878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458BC006-BC6C-4475-9CDF-41E83978434F}"/>
                  </a:ext>
                </a:extLst>
              </p:cNvPr>
              <p:cNvSpPr/>
              <p:nvPr/>
            </p:nvSpPr>
            <p:spPr>
              <a:xfrm rot="16756430">
                <a:off x="4791557" y="4911940"/>
                <a:ext cx="413148" cy="122328"/>
              </a:xfrm>
              <a:custGeom>
                <a:avLst/>
                <a:gdLst>
                  <a:gd name="connsiteX0" fmla="*/ 323878 w 647757"/>
                  <a:gd name="connsiteY0" fmla="*/ 0 h 91684"/>
                  <a:gd name="connsiteX1" fmla="*/ 637932 w 647757"/>
                  <a:gd name="connsiteY1" fmla="*/ 74311 h 91684"/>
                  <a:gd name="connsiteX2" fmla="*/ 647757 w 647757"/>
                  <a:gd name="connsiteY2" fmla="*/ 91684 h 91684"/>
                  <a:gd name="connsiteX3" fmla="*/ 505620 w 647757"/>
                  <a:gd name="connsiteY3" fmla="*/ 66712 h 91684"/>
                  <a:gd name="connsiteX4" fmla="*/ 323878 w 647757"/>
                  <a:gd name="connsiteY4" fmla="*/ 57150 h 91684"/>
                  <a:gd name="connsiteX5" fmla="*/ 142136 w 647757"/>
                  <a:gd name="connsiteY5" fmla="*/ 66712 h 91684"/>
                  <a:gd name="connsiteX6" fmla="*/ 0 w 647757"/>
                  <a:gd name="connsiteY6" fmla="*/ 91684 h 91684"/>
                  <a:gd name="connsiteX7" fmla="*/ 9825 w 647757"/>
                  <a:gd name="connsiteY7" fmla="*/ 74311 h 91684"/>
                  <a:gd name="connsiteX8" fmla="*/ 323878 w 647757"/>
                  <a:gd name="connsiteY8" fmla="*/ 0 h 91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7757" h="91684">
                    <a:moveTo>
                      <a:pt x="323878" y="0"/>
                    </a:moveTo>
                    <a:cubicBezTo>
                      <a:pt x="465058" y="0"/>
                      <a:pt x="586190" y="30642"/>
                      <a:pt x="637932" y="74311"/>
                    </a:cubicBezTo>
                    <a:lnTo>
                      <a:pt x="647757" y="91684"/>
                    </a:lnTo>
                    <a:lnTo>
                      <a:pt x="505620" y="66712"/>
                    </a:lnTo>
                    <a:cubicBezTo>
                      <a:pt x="449760" y="60555"/>
                      <a:pt x="388345" y="57150"/>
                      <a:pt x="323878" y="57150"/>
                    </a:cubicBezTo>
                    <a:cubicBezTo>
                      <a:pt x="259412" y="57150"/>
                      <a:pt x="197996" y="60555"/>
                      <a:pt x="142136" y="66712"/>
                    </a:cubicBezTo>
                    <a:lnTo>
                      <a:pt x="0" y="91684"/>
                    </a:lnTo>
                    <a:lnTo>
                      <a:pt x="9825" y="74311"/>
                    </a:lnTo>
                    <a:cubicBezTo>
                      <a:pt x="61567" y="30642"/>
                      <a:pt x="182698" y="0"/>
                      <a:pt x="323878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5E16982D-6B87-438A-8BD6-5DC33D1EA374}"/>
                  </a:ext>
                </a:extLst>
              </p:cNvPr>
              <p:cNvSpPr/>
              <p:nvPr/>
            </p:nvSpPr>
            <p:spPr>
              <a:xfrm rot="17714383">
                <a:off x="4329595" y="4740490"/>
                <a:ext cx="413148" cy="122328"/>
              </a:xfrm>
              <a:custGeom>
                <a:avLst/>
                <a:gdLst>
                  <a:gd name="connsiteX0" fmla="*/ 323878 w 647757"/>
                  <a:gd name="connsiteY0" fmla="*/ 0 h 91684"/>
                  <a:gd name="connsiteX1" fmla="*/ 637932 w 647757"/>
                  <a:gd name="connsiteY1" fmla="*/ 74311 h 91684"/>
                  <a:gd name="connsiteX2" fmla="*/ 647757 w 647757"/>
                  <a:gd name="connsiteY2" fmla="*/ 91684 h 91684"/>
                  <a:gd name="connsiteX3" fmla="*/ 505620 w 647757"/>
                  <a:gd name="connsiteY3" fmla="*/ 66712 h 91684"/>
                  <a:gd name="connsiteX4" fmla="*/ 323878 w 647757"/>
                  <a:gd name="connsiteY4" fmla="*/ 57150 h 91684"/>
                  <a:gd name="connsiteX5" fmla="*/ 142136 w 647757"/>
                  <a:gd name="connsiteY5" fmla="*/ 66712 h 91684"/>
                  <a:gd name="connsiteX6" fmla="*/ 0 w 647757"/>
                  <a:gd name="connsiteY6" fmla="*/ 91684 h 91684"/>
                  <a:gd name="connsiteX7" fmla="*/ 9825 w 647757"/>
                  <a:gd name="connsiteY7" fmla="*/ 74311 h 91684"/>
                  <a:gd name="connsiteX8" fmla="*/ 323878 w 647757"/>
                  <a:gd name="connsiteY8" fmla="*/ 0 h 91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7757" h="91684">
                    <a:moveTo>
                      <a:pt x="323878" y="0"/>
                    </a:moveTo>
                    <a:cubicBezTo>
                      <a:pt x="465058" y="0"/>
                      <a:pt x="586190" y="30642"/>
                      <a:pt x="637932" y="74311"/>
                    </a:cubicBezTo>
                    <a:lnTo>
                      <a:pt x="647757" y="91684"/>
                    </a:lnTo>
                    <a:lnTo>
                      <a:pt x="505620" y="66712"/>
                    </a:lnTo>
                    <a:cubicBezTo>
                      <a:pt x="449760" y="60555"/>
                      <a:pt x="388345" y="57150"/>
                      <a:pt x="323878" y="57150"/>
                    </a:cubicBezTo>
                    <a:cubicBezTo>
                      <a:pt x="259412" y="57150"/>
                      <a:pt x="197996" y="60555"/>
                      <a:pt x="142136" y="66712"/>
                    </a:cubicBezTo>
                    <a:lnTo>
                      <a:pt x="0" y="91684"/>
                    </a:lnTo>
                    <a:lnTo>
                      <a:pt x="9825" y="74311"/>
                    </a:lnTo>
                    <a:cubicBezTo>
                      <a:pt x="61567" y="30642"/>
                      <a:pt x="182698" y="0"/>
                      <a:pt x="323878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489E3182-C19B-44AA-B30D-69D03840BCB2}"/>
                  </a:ext>
                </a:extLst>
              </p:cNvPr>
              <p:cNvSpPr/>
              <p:nvPr/>
            </p:nvSpPr>
            <p:spPr>
              <a:xfrm rot="16756430">
                <a:off x="4901094" y="4964327"/>
                <a:ext cx="413148" cy="122328"/>
              </a:xfrm>
              <a:custGeom>
                <a:avLst/>
                <a:gdLst>
                  <a:gd name="connsiteX0" fmla="*/ 323878 w 647757"/>
                  <a:gd name="connsiteY0" fmla="*/ 0 h 91684"/>
                  <a:gd name="connsiteX1" fmla="*/ 637932 w 647757"/>
                  <a:gd name="connsiteY1" fmla="*/ 74311 h 91684"/>
                  <a:gd name="connsiteX2" fmla="*/ 647757 w 647757"/>
                  <a:gd name="connsiteY2" fmla="*/ 91684 h 91684"/>
                  <a:gd name="connsiteX3" fmla="*/ 505620 w 647757"/>
                  <a:gd name="connsiteY3" fmla="*/ 66712 h 91684"/>
                  <a:gd name="connsiteX4" fmla="*/ 323878 w 647757"/>
                  <a:gd name="connsiteY4" fmla="*/ 57150 h 91684"/>
                  <a:gd name="connsiteX5" fmla="*/ 142136 w 647757"/>
                  <a:gd name="connsiteY5" fmla="*/ 66712 h 91684"/>
                  <a:gd name="connsiteX6" fmla="*/ 0 w 647757"/>
                  <a:gd name="connsiteY6" fmla="*/ 91684 h 91684"/>
                  <a:gd name="connsiteX7" fmla="*/ 9825 w 647757"/>
                  <a:gd name="connsiteY7" fmla="*/ 74311 h 91684"/>
                  <a:gd name="connsiteX8" fmla="*/ 323878 w 647757"/>
                  <a:gd name="connsiteY8" fmla="*/ 0 h 91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7757" h="91684">
                    <a:moveTo>
                      <a:pt x="323878" y="0"/>
                    </a:moveTo>
                    <a:cubicBezTo>
                      <a:pt x="465058" y="0"/>
                      <a:pt x="586190" y="30642"/>
                      <a:pt x="637932" y="74311"/>
                    </a:cubicBezTo>
                    <a:lnTo>
                      <a:pt x="647757" y="91684"/>
                    </a:lnTo>
                    <a:lnTo>
                      <a:pt x="505620" y="66712"/>
                    </a:lnTo>
                    <a:cubicBezTo>
                      <a:pt x="449760" y="60555"/>
                      <a:pt x="388345" y="57150"/>
                      <a:pt x="323878" y="57150"/>
                    </a:cubicBezTo>
                    <a:cubicBezTo>
                      <a:pt x="259412" y="57150"/>
                      <a:pt x="197996" y="60555"/>
                      <a:pt x="142136" y="66712"/>
                    </a:cubicBezTo>
                    <a:lnTo>
                      <a:pt x="0" y="91684"/>
                    </a:lnTo>
                    <a:lnTo>
                      <a:pt x="9825" y="74311"/>
                    </a:lnTo>
                    <a:cubicBezTo>
                      <a:pt x="61567" y="30642"/>
                      <a:pt x="182698" y="0"/>
                      <a:pt x="323878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B3A9C449-6089-4C84-A8EC-8E5C54775F2A}"/>
                </a:ext>
              </a:extLst>
            </p:cNvPr>
            <p:cNvGrpSpPr/>
            <p:nvPr/>
          </p:nvGrpSpPr>
          <p:grpSpPr>
            <a:xfrm rot="900000">
              <a:off x="1712974" y="5718571"/>
              <a:ext cx="647466" cy="222159"/>
              <a:chOff x="3070304" y="6155961"/>
              <a:chExt cx="916494" cy="313979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3DA45B4B-51A4-4C1A-9740-515A51113BBE}"/>
                  </a:ext>
                </a:extLst>
              </p:cNvPr>
              <p:cNvGrpSpPr/>
              <p:nvPr/>
            </p:nvGrpSpPr>
            <p:grpSpPr>
              <a:xfrm rot="373474">
                <a:off x="3078606" y="6155961"/>
                <a:ext cx="899869" cy="202070"/>
                <a:chOff x="2429263" y="5971587"/>
                <a:chExt cx="899869" cy="250283"/>
              </a:xfrm>
            </p:grpSpPr>
            <p:sp>
              <p:nvSpPr>
                <p:cNvPr id="27" name="楕円 384">
                  <a:extLst>
                    <a:ext uri="{FF2B5EF4-FFF2-40B4-BE49-F238E27FC236}">
                      <a16:creationId xmlns:a16="http://schemas.microsoft.com/office/drawing/2014/main" id="{A478FAA3-7B38-45BC-A84E-27E59444BFC4}"/>
                    </a:ext>
                  </a:extLst>
                </p:cNvPr>
                <p:cNvSpPr/>
                <p:nvPr/>
              </p:nvSpPr>
              <p:spPr>
                <a:xfrm>
                  <a:off x="2429263" y="5971587"/>
                  <a:ext cx="899869" cy="250283"/>
                </a:xfrm>
                <a:custGeom>
                  <a:avLst/>
                  <a:gdLst>
                    <a:gd name="connsiteX0" fmla="*/ 0 w 1401259"/>
                    <a:gd name="connsiteY0" fmla="*/ 567427 h 1134854"/>
                    <a:gd name="connsiteX1" fmla="*/ 700630 w 1401259"/>
                    <a:gd name="connsiteY1" fmla="*/ 0 h 1134854"/>
                    <a:gd name="connsiteX2" fmla="*/ 1401260 w 1401259"/>
                    <a:gd name="connsiteY2" fmla="*/ 567427 h 1134854"/>
                    <a:gd name="connsiteX3" fmla="*/ 700630 w 1401259"/>
                    <a:gd name="connsiteY3" fmla="*/ 1134854 h 1134854"/>
                    <a:gd name="connsiteX4" fmla="*/ 0 w 1401259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934660"/>
                    <a:gd name="connsiteY0" fmla="*/ 567427 h 1134854"/>
                    <a:gd name="connsiteX1" fmla="*/ 700630 w 1934660"/>
                    <a:gd name="connsiteY1" fmla="*/ 0 h 1134854"/>
                    <a:gd name="connsiteX2" fmla="*/ 1934660 w 1934660"/>
                    <a:gd name="connsiteY2" fmla="*/ 557902 h 1134854"/>
                    <a:gd name="connsiteX3" fmla="*/ 700630 w 1934660"/>
                    <a:gd name="connsiteY3" fmla="*/ 1134854 h 1134854"/>
                    <a:gd name="connsiteX4" fmla="*/ 0 w 1934660"/>
                    <a:gd name="connsiteY4" fmla="*/ 567427 h 1134854"/>
                    <a:gd name="connsiteX0" fmla="*/ 4486 w 1558146"/>
                    <a:gd name="connsiteY0" fmla="*/ 548377 h 1134854"/>
                    <a:gd name="connsiteX1" fmla="*/ 324116 w 1558146"/>
                    <a:gd name="connsiteY1" fmla="*/ 0 h 1134854"/>
                    <a:gd name="connsiteX2" fmla="*/ 1558146 w 1558146"/>
                    <a:gd name="connsiteY2" fmla="*/ 557902 h 1134854"/>
                    <a:gd name="connsiteX3" fmla="*/ 324116 w 1558146"/>
                    <a:gd name="connsiteY3" fmla="*/ 1134854 h 1134854"/>
                    <a:gd name="connsiteX4" fmla="*/ 4486 w 1558146"/>
                    <a:gd name="connsiteY4" fmla="*/ 548377 h 1134854"/>
                    <a:gd name="connsiteX0" fmla="*/ 4486 w 1558146"/>
                    <a:gd name="connsiteY0" fmla="*/ 475346 h 1061823"/>
                    <a:gd name="connsiteX1" fmla="*/ 663041 w 1558146"/>
                    <a:gd name="connsiteY1" fmla="*/ 0 h 1061823"/>
                    <a:gd name="connsiteX2" fmla="*/ 1558146 w 1558146"/>
                    <a:gd name="connsiteY2" fmla="*/ 484871 h 1061823"/>
                    <a:gd name="connsiteX3" fmla="*/ 324116 w 1558146"/>
                    <a:gd name="connsiteY3" fmla="*/ 1061823 h 1061823"/>
                    <a:gd name="connsiteX4" fmla="*/ 4486 w 1558146"/>
                    <a:gd name="connsiteY4" fmla="*/ 475346 h 1061823"/>
                    <a:gd name="connsiteX0" fmla="*/ 92975 w 1646635"/>
                    <a:gd name="connsiteY0" fmla="*/ 475773 h 1062250"/>
                    <a:gd name="connsiteX1" fmla="*/ 751530 w 1646635"/>
                    <a:gd name="connsiteY1" fmla="*/ 427 h 1062250"/>
                    <a:gd name="connsiteX2" fmla="*/ 1646635 w 1646635"/>
                    <a:gd name="connsiteY2" fmla="*/ 485298 h 1062250"/>
                    <a:gd name="connsiteX3" fmla="*/ 412605 w 1646635"/>
                    <a:gd name="connsiteY3" fmla="*/ 1062250 h 1062250"/>
                    <a:gd name="connsiteX4" fmla="*/ 92975 w 1646635"/>
                    <a:gd name="connsiteY4" fmla="*/ 475773 h 1062250"/>
                    <a:gd name="connsiteX0" fmla="*/ 92976 w 1646635"/>
                    <a:gd name="connsiteY0" fmla="*/ 475774 h 1062250"/>
                    <a:gd name="connsiteX1" fmla="*/ 751530 w 1646635"/>
                    <a:gd name="connsiteY1" fmla="*/ 427 h 1062250"/>
                    <a:gd name="connsiteX2" fmla="*/ 1646635 w 1646635"/>
                    <a:gd name="connsiteY2" fmla="*/ 485298 h 1062250"/>
                    <a:gd name="connsiteX3" fmla="*/ 412605 w 1646635"/>
                    <a:gd name="connsiteY3" fmla="*/ 1062250 h 1062250"/>
                    <a:gd name="connsiteX4" fmla="*/ 92976 w 1646635"/>
                    <a:gd name="connsiteY4" fmla="*/ 475774 h 1062250"/>
                    <a:gd name="connsiteX0" fmla="*/ 125844 w 1679503"/>
                    <a:gd name="connsiteY0" fmla="*/ 487111 h 1073654"/>
                    <a:gd name="connsiteX1" fmla="*/ 784398 w 1679503"/>
                    <a:gd name="connsiteY1" fmla="*/ 11764 h 1073654"/>
                    <a:gd name="connsiteX2" fmla="*/ 1679503 w 1679503"/>
                    <a:gd name="connsiteY2" fmla="*/ 496635 h 1073654"/>
                    <a:gd name="connsiteX3" fmla="*/ 445473 w 1679503"/>
                    <a:gd name="connsiteY3" fmla="*/ 1073587 h 1073654"/>
                    <a:gd name="connsiteX4" fmla="*/ 125844 w 1679503"/>
                    <a:gd name="connsiteY4" fmla="*/ 487111 h 1073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9503" h="1073654">
                      <a:moveTo>
                        <a:pt x="125844" y="487111"/>
                      </a:moveTo>
                      <a:cubicBezTo>
                        <a:pt x="401221" y="-118394"/>
                        <a:pt x="397451" y="11764"/>
                        <a:pt x="784398" y="11764"/>
                      </a:cubicBezTo>
                      <a:cubicBezTo>
                        <a:pt x="1171345" y="11764"/>
                        <a:pt x="1679503" y="183254"/>
                        <a:pt x="1679503" y="496635"/>
                      </a:cubicBezTo>
                      <a:cubicBezTo>
                        <a:pt x="1679503" y="810016"/>
                        <a:pt x="832420" y="1073587"/>
                        <a:pt x="445473" y="1073587"/>
                      </a:cubicBezTo>
                      <a:cubicBezTo>
                        <a:pt x="58526" y="1073587"/>
                        <a:pt x="-149533" y="1092616"/>
                        <a:pt x="125844" y="48711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14A2E194-9D70-4B02-AE2E-EBBEF36D7284}"/>
                    </a:ext>
                  </a:extLst>
                </p:cNvPr>
                <p:cNvSpPr/>
                <p:nvPr/>
              </p:nvSpPr>
              <p:spPr>
                <a:xfrm>
                  <a:off x="2429263" y="5976425"/>
                  <a:ext cx="760952" cy="242043"/>
                </a:xfrm>
                <a:custGeom>
                  <a:avLst/>
                  <a:gdLst>
                    <a:gd name="connsiteX0" fmla="*/ 484789 w 760952"/>
                    <a:gd name="connsiteY0" fmla="*/ 840 h 242043"/>
                    <a:gd name="connsiteX1" fmla="*/ 582678 w 760952"/>
                    <a:gd name="connsiteY1" fmla="*/ 5293 h 242043"/>
                    <a:gd name="connsiteX2" fmla="*/ 737819 w 760952"/>
                    <a:gd name="connsiteY2" fmla="*/ 27025 h 242043"/>
                    <a:gd name="connsiteX3" fmla="*/ 760952 w 760952"/>
                    <a:gd name="connsiteY3" fmla="*/ 32737 h 242043"/>
                    <a:gd name="connsiteX4" fmla="*/ 735877 w 760952"/>
                    <a:gd name="connsiteY4" fmla="*/ 78567 h 242043"/>
                    <a:gd name="connsiteX5" fmla="*/ 657005 w 760952"/>
                    <a:gd name="connsiteY5" fmla="*/ 182900 h 242043"/>
                    <a:gd name="connsiteX6" fmla="*/ 644406 w 760952"/>
                    <a:gd name="connsiteY6" fmla="*/ 205927 h 242043"/>
                    <a:gd name="connsiteX7" fmla="*/ 429458 w 760952"/>
                    <a:gd name="connsiteY7" fmla="*/ 234688 h 242043"/>
                    <a:gd name="connsiteX8" fmla="*/ 393064 w 760952"/>
                    <a:gd name="connsiteY8" fmla="*/ 237505 h 242043"/>
                    <a:gd name="connsiteX9" fmla="*/ 382432 w 760952"/>
                    <a:gd name="connsiteY9" fmla="*/ 196694 h 242043"/>
                    <a:gd name="connsiteX10" fmla="*/ 462736 w 760952"/>
                    <a:gd name="connsiteY10" fmla="*/ 30012 h 242043"/>
                    <a:gd name="connsiteX11" fmla="*/ 227248 w 760952"/>
                    <a:gd name="connsiteY11" fmla="*/ 0 h 242043"/>
                    <a:gd name="connsiteX12" fmla="*/ 222887 w 760952"/>
                    <a:gd name="connsiteY12" fmla="*/ 23855 h 242043"/>
                    <a:gd name="connsiteX13" fmla="*/ 84145 w 760952"/>
                    <a:gd name="connsiteY13" fmla="*/ 237611 h 242043"/>
                    <a:gd name="connsiteX14" fmla="*/ 83335 w 760952"/>
                    <a:gd name="connsiteY14" fmla="*/ 242043 h 242043"/>
                    <a:gd name="connsiteX15" fmla="*/ 54483 w 760952"/>
                    <a:gd name="connsiteY15" fmla="*/ 239390 h 242043"/>
                    <a:gd name="connsiteX16" fmla="*/ 67427 w 760952"/>
                    <a:gd name="connsiteY16" fmla="*/ 108714 h 242043"/>
                    <a:gd name="connsiteX17" fmla="*/ 221435 w 760952"/>
                    <a:gd name="connsiteY17" fmla="*/ 378 h 242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60952" h="242043">
                      <a:moveTo>
                        <a:pt x="484789" y="840"/>
                      </a:moveTo>
                      <a:lnTo>
                        <a:pt x="582678" y="5293"/>
                      </a:lnTo>
                      <a:cubicBezTo>
                        <a:pt x="637358" y="10182"/>
                        <a:pt x="690828" y="17462"/>
                        <a:pt x="737819" y="27025"/>
                      </a:cubicBezTo>
                      <a:lnTo>
                        <a:pt x="760952" y="32737"/>
                      </a:lnTo>
                      <a:lnTo>
                        <a:pt x="735877" y="78567"/>
                      </a:lnTo>
                      <a:cubicBezTo>
                        <a:pt x="711698" y="113910"/>
                        <a:pt x="681184" y="147556"/>
                        <a:pt x="657005" y="182900"/>
                      </a:cubicBezTo>
                      <a:lnTo>
                        <a:pt x="644406" y="205927"/>
                      </a:lnTo>
                      <a:lnTo>
                        <a:pt x="429458" y="234688"/>
                      </a:lnTo>
                      <a:lnTo>
                        <a:pt x="393064" y="237505"/>
                      </a:lnTo>
                      <a:lnTo>
                        <a:pt x="382432" y="196694"/>
                      </a:lnTo>
                      <a:cubicBezTo>
                        <a:pt x="380696" y="133496"/>
                        <a:pt x="421716" y="81754"/>
                        <a:pt x="462736" y="30012"/>
                      </a:cubicBezTo>
                      <a:close/>
                      <a:moveTo>
                        <a:pt x="227248" y="0"/>
                      </a:moveTo>
                      <a:lnTo>
                        <a:pt x="222887" y="23855"/>
                      </a:lnTo>
                      <a:cubicBezTo>
                        <a:pt x="193531" y="99633"/>
                        <a:pt x="113501" y="161833"/>
                        <a:pt x="84145" y="237611"/>
                      </a:cubicBezTo>
                      <a:lnTo>
                        <a:pt x="83335" y="242043"/>
                      </a:lnTo>
                      <a:lnTo>
                        <a:pt x="54483" y="239390"/>
                      </a:lnTo>
                      <a:cubicBezTo>
                        <a:pt x="-15825" y="228284"/>
                        <a:pt x="-24789" y="196934"/>
                        <a:pt x="67427" y="108714"/>
                      </a:cubicBezTo>
                      <a:cubicBezTo>
                        <a:pt x="141199" y="38139"/>
                        <a:pt x="177581" y="10436"/>
                        <a:pt x="221435" y="378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72680451-E1FB-411A-B9C4-995E24C039B4}"/>
                  </a:ext>
                </a:extLst>
              </p:cNvPr>
              <p:cNvGrpSpPr/>
              <p:nvPr/>
            </p:nvGrpSpPr>
            <p:grpSpPr>
              <a:xfrm>
                <a:off x="3070304" y="6205538"/>
                <a:ext cx="899869" cy="202070"/>
                <a:chOff x="2429263" y="5971587"/>
                <a:chExt cx="899869" cy="250283"/>
              </a:xfrm>
            </p:grpSpPr>
            <p:sp>
              <p:nvSpPr>
                <p:cNvPr id="25" name="楕円 384">
                  <a:extLst>
                    <a:ext uri="{FF2B5EF4-FFF2-40B4-BE49-F238E27FC236}">
                      <a16:creationId xmlns:a16="http://schemas.microsoft.com/office/drawing/2014/main" id="{E801A688-F873-4305-ACC6-02FC6548CD7A}"/>
                    </a:ext>
                  </a:extLst>
                </p:cNvPr>
                <p:cNvSpPr/>
                <p:nvPr/>
              </p:nvSpPr>
              <p:spPr>
                <a:xfrm>
                  <a:off x="2429263" y="5971587"/>
                  <a:ext cx="899869" cy="250283"/>
                </a:xfrm>
                <a:custGeom>
                  <a:avLst/>
                  <a:gdLst>
                    <a:gd name="connsiteX0" fmla="*/ 0 w 1401259"/>
                    <a:gd name="connsiteY0" fmla="*/ 567427 h 1134854"/>
                    <a:gd name="connsiteX1" fmla="*/ 700630 w 1401259"/>
                    <a:gd name="connsiteY1" fmla="*/ 0 h 1134854"/>
                    <a:gd name="connsiteX2" fmla="*/ 1401260 w 1401259"/>
                    <a:gd name="connsiteY2" fmla="*/ 567427 h 1134854"/>
                    <a:gd name="connsiteX3" fmla="*/ 700630 w 1401259"/>
                    <a:gd name="connsiteY3" fmla="*/ 1134854 h 1134854"/>
                    <a:gd name="connsiteX4" fmla="*/ 0 w 1401259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934660"/>
                    <a:gd name="connsiteY0" fmla="*/ 567427 h 1134854"/>
                    <a:gd name="connsiteX1" fmla="*/ 700630 w 1934660"/>
                    <a:gd name="connsiteY1" fmla="*/ 0 h 1134854"/>
                    <a:gd name="connsiteX2" fmla="*/ 1934660 w 1934660"/>
                    <a:gd name="connsiteY2" fmla="*/ 557902 h 1134854"/>
                    <a:gd name="connsiteX3" fmla="*/ 700630 w 1934660"/>
                    <a:gd name="connsiteY3" fmla="*/ 1134854 h 1134854"/>
                    <a:gd name="connsiteX4" fmla="*/ 0 w 1934660"/>
                    <a:gd name="connsiteY4" fmla="*/ 567427 h 1134854"/>
                    <a:gd name="connsiteX0" fmla="*/ 4486 w 1558146"/>
                    <a:gd name="connsiteY0" fmla="*/ 548377 h 1134854"/>
                    <a:gd name="connsiteX1" fmla="*/ 324116 w 1558146"/>
                    <a:gd name="connsiteY1" fmla="*/ 0 h 1134854"/>
                    <a:gd name="connsiteX2" fmla="*/ 1558146 w 1558146"/>
                    <a:gd name="connsiteY2" fmla="*/ 557902 h 1134854"/>
                    <a:gd name="connsiteX3" fmla="*/ 324116 w 1558146"/>
                    <a:gd name="connsiteY3" fmla="*/ 1134854 h 1134854"/>
                    <a:gd name="connsiteX4" fmla="*/ 4486 w 1558146"/>
                    <a:gd name="connsiteY4" fmla="*/ 548377 h 1134854"/>
                    <a:gd name="connsiteX0" fmla="*/ 4486 w 1558146"/>
                    <a:gd name="connsiteY0" fmla="*/ 475346 h 1061823"/>
                    <a:gd name="connsiteX1" fmla="*/ 663041 w 1558146"/>
                    <a:gd name="connsiteY1" fmla="*/ 0 h 1061823"/>
                    <a:gd name="connsiteX2" fmla="*/ 1558146 w 1558146"/>
                    <a:gd name="connsiteY2" fmla="*/ 484871 h 1061823"/>
                    <a:gd name="connsiteX3" fmla="*/ 324116 w 1558146"/>
                    <a:gd name="connsiteY3" fmla="*/ 1061823 h 1061823"/>
                    <a:gd name="connsiteX4" fmla="*/ 4486 w 1558146"/>
                    <a:gd name="connsiteY4" fmla="*/ 475346 h 1061823"/>
                    <a:gd name="connsiteX0" fmla="*/ 92975 w 1646635"/>
                    <a:gd name="connsiteY0" fmla="*/ 475773 h 1062250"/>
                    <a:gd name="connsiteX1" fmla="*/ 751530 w 1646635"/>
                    <a:gd name="connsiteY1" fmla="*/ 427 h 1062250"/>
                    <a:gd name="connsiteX2" fmla="*/ 1646635 w 1646635"/>
                    <a:gd name="connsiteY2" fmla="*/ 485298 h 1062250"/>
                    <a:gd name="connsiteX3" fmla="*/ 412605 w 1646635"/>
                    <a:gd name="connsiteY3" fmla="*/ 1062250 h 1062250"/>
                    <a:gd name="connsiteX4" fmla="*/ 92975 w 1646635"/>
                    <a:gd name="connsiteY4" fmla="*/ 475773 h 1062250"/>
                    <a:gd name="connsiteX0" fmla="*/ 92976 w 1646635"/>
                    <a:gd name="connsiteY0" fmla="*/ 475774 h 1062250"/>
                    <a:gd name="connsiteX1" fmla="*/ 751530 w 1646635"/>
                    <a:gd name="connsiteY1" fmla="*/ 427 h 1062250"/>
                    <a:gd name="connsiteX2" fmla="*/ 1646635 w 1646635"/>
                    <a:gd name="connsiteY2" fmla="*/ 485298 h 1062250"/>
                    <a:gd name="connsiteX3" fmla="*/ 412605 w 1646635"/>
                    <a:gd name="connsiteY3" fmla="*/ 1062250 h 1062250"/>
                    <a:gd name="connsiteX4" fmla="*/ 92976 w 1646635"/>
                    <a:gd name="connsiteY4" fmla="*/ 475774 h 1062250"/>
                    <a:gd name="connsiteX0" fmla="*/ 125844 w 1679503"/>
                    <a:gd name="connsiteY0" fmla="*/ 487111 h 1073654"/>
                    <a:gd name="connsiteX1" fmla="*/ 784398 w 1679503"/>
                    <a:gd name="connsiteY1" fmla="*/ 11764 h 1073654"/>
                    <a:gd name="connsiteX2" fmla="*/ 1679503 w 1679503"/>
                    <a:gd name="connsiteY2" fmla="*/ 496635 h 1073654"/>
                    <a:gd name="connsiteX3" fmla="*/ 445473 w 1679503"/>
                    <a:gd name="connsiteY3" fmla="*/ 1073587 h 1073654"/>
                    <a:gd name="connsiteX4" fmla="*/ 125844 w 1679503"/>
                    <a:gd name="connsiteY4" fmla="*/ 487111 h 1073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9503" h="1073654">
                      <a:moveTo>
                        <a:pt x="125844" y="487111"/>
                      </a:moveTo>
                      <a:cubicBezTo>
                        <a:pt x="401221" y="-118394"/>
                        <a:pt x="397451" y="11764"/>
                        <a:pt x="784398" y="11764"/>
                      </a:cubicBezTo>
                      <a:cubicBezTo>
                        <a:pt x="1171345" y="11764"/>
                        <a:pt x="1679503" y="183254"/>
                        <a:pt x="1679503" y="496635"/>
                      </a:cubicBezTo>
                      <a:cubicBezTo>
                        <a:pt x="1679503" y="810016"/>
                        <a:pt x="832420" y="1073587"/>
                        <a:pt x="445473" y="1073587"/>
                      </a:cubicBezTo>
                      <a:cubicBezTo>
                        <a:pt x="58526" y="1073587"/>
                        <a:pt x="-149533" y="1092616"/>
                        <a:pt x="125844" y="48711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1702D566-219E-4D42-B5B1-DFBA44D3E0D6}"/>
                    </a:ext>
                  </a:extLst>
                </p:cNvPr>
                <p:cNvSpPr/>
                <p:nvPr/>
              </p:nvSpPr>
              <p:spPr>
                <a:xfrm>
                  <a:off x="2429263" y="5976425"/>
                  <a:ext cx="760952" cy="242043"/>
                </a:xfrm>
                <a:custGeom>
                  <a:avLst/>
                  <a:gdLst>
                    <a:gd name="connsiteX0" fmla="*/ 484789 w 760952"/>
                    <a:gd name="connsiteY0" fmla="*/ 840 h 242043"/>
                    <a:gd name="connsiteX1" fmla="*/ 582678 w 760952"/>
                    <a:gd name="connsiteY1" fmla="*/ 5293 h 242043"/>
                    <a:gd name="connsiteX2" fmla="*/ 737819 w 760952"/>
                    <a:gd name="connsiteY2" fmla="*/ 27025 h 242043"/>
                    <a:gd name="connsiteX3" fmla="*/ 760952 w 760952"/>
                    <a:gd name="connsiteY3" fmla="*/ 32737 h 242043"/>
                    <a:gd name="connsiteX4" fmla="*/ 735877 w 760952"/>
                    <a:gd name="connsiteY4" fmla="*/ 78567 h 242043"/>
                    <a:gd name="connsiteX5" fmla="*/ 657005 w 760952"/>
                    <a:gd name="connsiteY5" fmla="*/ 182900 h 242043"/>
                    <a:gd name="connsiteX6" fmla="*/ 644406 w 760952"/>
                    <a:gd name="connsiteY6" fmla="*/ 205927 h 242043"/>
                    <a:gd name="connsiteX7" fmla="*/ 429458 w 760952"/>
                    <a:gd name="connsiteY7" fmla="*/ 234688 h 242043"/>
                    <a:gd name="connsiteX8" fmla="*/ 393064 w 760952"/>
                    <a:gd name="connsiteY8" fmla="*/ 237505 h 242043"/>
                    <a:gd name="connsiteX9" fmla="*/ 382432 w 760952"/>
                    <a:gd name="connsiteY9" fmla="*/ 196694 h 242043"/>
                    <a:gd name="connsiteX10" fmla="*/ 462736 w 760952"/>
                    <a:gd name="connsiteY10" fmla="*/ 30012 h 242043"/>
                    <a:gd name="connsiteX11" fmla="*/ 227248 w 760952"/>
                    <a:gd name="connsiteY11" fmla="*/ 0 h 242043"/>
                    <a:gd name="connsiteX12" fmla="*/ 222887 w 760952"/>
                    <a:gd name="connsiteY12" fmla="*/ 23855 h 242043"/>
                    <a:gd name="connsiteX13" fmla="*/ 84145 w 760952"/>
                    <a:gd name="connsiteY13" fmla="*/ 237611 h 242043"/>
                    <a:gd name="connsiteX14" fmla="*/ 83335 w 760952"/>
                    <a:gd name="connsiteY14" fmla="*/ 242043 h 242043"/>
                    <a:gd name="connsiteX15" fmla="*/ 54483 w 760952"/>
                    <a:gd name="connsiteY15" fmla="*/ 239390 h 242043"/>
                    <a:gd name="connsiteX16" fmla="*/ 67427 w 760952"/>
                    <a:gd name="connsiteY16" fmla="*/ 108714 h 242043"/>
                    <a:gd name="connsiteX17" fmla="*/ 221435 w 760952"/>
                    <a:gd name="connsiteY17" fmla="*/ 378 h 242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60952" h="242043">
                      <a:moveTo>
                        <a:pt x="484789" y="840"/>
                      </a:moveTo>
                      <a:lnTo>
                        <a:pt x="582678" y="5293"/>
                      </a:lnTo>
                      <a:cubicBezTo>
                        <a:pt x="637358" y="10182"/>
                        <a:pt x="690828" y="17462"/>
                        <a:pt x="737819" y="27025"/>
                      </a:cubicBezTo>
                      <a:lnTo>
                        <a:pt x="760952" y="32737"/>
                      </a:lnTo>
                      <a:lnTo>
                        <a:pt x="735877" y="78567"/>
                      </a:lnTo>
                      <a:cubicBezTo>
                        <a:pt x="711698" y="113910"/>
                        <a:pt x="681184" y="147556"/>
                        <a:pt x="657005" y="182900"/>
                      </a:cubicBezTo>
                      <a:lnTo>
                        <a:pt x="644406" y="205927"/>
                      </a:lnTo>
                      <a:lnTo>
                        <a:pt x="429458" y="234688"/>
                      </a:lnTo>
                      <a:lnTo>
                        <a:pt x="393064" y="237505"/>
                      </a:lnTo>
                      <a:lnTo>
                        <a:pt x="382432" y="196694"/>
                      </a:lnTo>
                      <a:cubicBezTo>
                        <a:pt x="380696" y="133496"/>
                        <a:pt x="421716" y="81754"/>
                        <a:pt x="462736" y="30012"/>
                      </a:cubicBezTo>
                      <a:close/>
                      <a:moveTo>
                        <a:pt x="227248" y="0"/>
                      </a:moveTo>
                      <a:lnTo>
                        <a:pt x="222887" y="23855"/>
                      </a:lnTo>
                      <a:cubicBezTo>
                        <a:pt x="193531" y="99633"/>
                        <a:pt x="113501" y="161833"/>
                        <a:pt x="84145" y="237611"/>
                      </a:cubicBezTo>
                      <a:lnTo>
                        <a:pt x="83335" y="242043"/>
                      </a:lnTo>
                      <a:lnTo>
                        <a:pt x="54483" y="239390"/>
                      </a:lnTo>
                      <a:cubicBezTo>
                        <a:pt x="-15825" y="228284"/>
                        <a:pt x="-24789" y="196934"/>
                        <a:pt x="67427" y="108714"/>
                      </a:cubicBezTo>
                      <a:cubicBezTo>
                        <a:pt x="141199" y="38139"/>
                        <a:pt x="177581" y="10436"/>
                        <a:pt x="221435" y="378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BD1D114E-6443-494A-8998-A2D1A285DDE5}"/>
                  </a:ext>
                </a:extLst>
              </p:cNvPr>
              <p:cNvGrpSpPr/>
              <p:nvPr/>
            </p:nvGrpSpPr>
            <p:grpSpPr>
              <a:xfrm rot="21110569">
                <a:off x="3086929" y="6267870"/>
                <a:ext cx="899869" cy="202070"/>
                <a:chOff x="2429263" y="5971587"/>
                <a:chExt cx="899869" cy="250283"/>
              </a:xfrm>
            </p:grpSpPr>
            <p:sp>
              <p:nvSpPr>
                <p:cNvPr id="23" name="楕円 384">
                  <a:extLst>
                    <a:ext uri="{FF2B5EF4-FFF2-40B4-BE49-F238E27FC236}">
                      <a16:creationId xmlns:a16="http://schemas.microsoft.com/office/drawing/2014/main" id="{2FDB4D09-EC7C-450E-8CD7-B8FA5190E6AA}"/>
                    </a:ext>
                  </a:extLst>
                </p:cNvPr>
                <p:cNvSpPr/>
                <p:nvPr/>
              </p:nvSpPr>
              <p:spPr>
                <a:xfrm>
                  <a:off x="2429263" y="5971587"/>
                  <a:ext cx="899869" cy="250283"/>
                </a:xfrm>
                <a:custGeom>
                  <a:avLst/>
                  <a:gdLst>
                    <a:gd name="connsiteX0" fmla="*/ 0 w 1401259"/>
                    <a:gd name="connsiteY0" fmla="*/ 567427 h 1134854"/>
                    <a:gd name="connsiteX1" fmla="*/ 700630 w 1401259"/>
                    <a:gd name="connsiteY1" fmla="*/ 0 h 1134854"/>
                    <a:gd name="connsiteX2" fmla="*/ 1401260 w 1401259"/>
                    <a:gd name="connsiteY2" fmla="*/ 567427 h 1134854"/>
                    <a:gd name="connsiteX3" fmla="*/ 700630 w 1401259"/>
                    <a:gd name="connsiteY3" fmla="*/ 1134854 h 1134854"/>
                    <a:gd name="connsiteX4" fmla="*/ 0 w 1401259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934660"/>
                    <a:gd name="connsiteY0" fmla="*/ 567427 h 1134854"/>
                    <a:gd name="connsiteX1" fmla="*/ 700630 w 1934660"/>
                    <a:gd name="connsiteY1" fmla="*/ 0 h 1134854"/>
                    <a:gd name="connsiteX2" fmla="*/ 1934660 w 1934660"/>
                    <a:gd name="connsiteY2" fmla="*/ 557902 h 1134854"/>
                    <a:gd name="connsiteX3" fmla="*/ 700630 w 1934660"/>
                    <a:gd name="connsiteY3" fmla="*/ 1134854 h 1134854"/>
                    <a:gd name="connsiteX4" fmla="*/ 0 w 1934660"/>
                    <a:gd name="connsiteY4" fmla="*/ 567427 h 1134854"/>
                    <a:gd name="connsiteX0" fmla="*/ 4486 w 1558146"/>
                    <a:gd name="connsiteY0" fmla="*/ 548377 h 1134854"/>
                    <a:gd name="connsiteX1" fmla="*/ 324116 w 1558146"/>
                    <a:gd name="connsiteY1" fmla="*/ 0 h 1134854"/>
                    <a:gd name="connsiteX2" fmla="*/ 1558146 w 1558146"/>
                    <a:gd name="connsiteY2" fmla="*/ 557902 h 1134854"/>
                    <a:gd name="connsiteX3" fmla="*/ 324116 w 1558146"/>
                    <a:gd name="connsiteY3" fmla="*/ 1134854 h 1134854"/>
                    <a:gd name="connsiteX4" fmla="*/ 4486 w 1558146"/>
                    <a:gd name="connsiteY4" fmla="*/ 548377 h 1134854"/>
                    <a:gd name="connsiteX0" fmla="*/ 4486 w 1558146"/>
                    <a:gd name="connsiteY0" fmla="*/ 475346 h 1061823"/>
                    <a:gd name="connsiteX1" fmla="*/ 663041 w 1558146"/>
                    <a:gd name="connsiteY1" fmla="*/ 0 h 1061823"/>
                    <a:gd name="connsiteX2" fmla="*/ 1558146 w 1558146"/>
                    <a:gd name="connsiteY2" fmla="*/ 484871 h 1061823"/>
                    <a:gd name="connsiteX3" fmla="*/ 324116 w 1558146"/>
                    <a:gd name="connsiteY3" fmla="*/ 1061823 h 1061823"/>
                    <a:gd name="connsiteX4" fmla="*/ 4486 w 1558146"/>
                    <a:gd name="connsiteY4" fmla="*/ 475346 h 1061823"/>
                    <a:gd name="connsiteX0" fmla="*/ 92975 w 1646635"/>
                    <a:gd name="connsiteY0" fmla="*/ 475773 h 1062250"/>
                    <a:gd name="connsiteX1" fmla="*/ 751530 w 1646635"/>
                    <a:gd name="connsiteY1" fmla="*/ 427 h 1062250"/>
                    <a:gd name="connsiteX2" fmla="*/ 1646635 w 1646635"/>
                    <a:gd name="connsiteY2" fmla="*/ 485298 h 1062250"/>
                    <a:gd name="connsiteX3" fmla="*/ 412605 w 1646635"/>
                    <a:gd name="connsiteY3" fmla="*/ 1062250 h 1062250"/>
                    <a:gd name="connsiteX4" fmla="*/ 92975 w 1646635"/>
                    <a:gd name="connsiteY4" fmla="*/ 475773 h 1062250"/>
                    <a:gd name="connsiteX0" fmla="*/ 92976 w 1646635"/>
                    <a:gd name="connsiteY0" fmla="*/ 475774 h 1062250"/>
                    <a:gd name="connsiteX1" fmla="*/ 751530 w 1646635"/>
                    <a:gd name="connsiteY1" fmla="*/ 427 h 1062250"/>
                    <a:gd name="connsiteX2" fmla="*/ 1646635 w 1646635"/>
                    <a:gd name="connsiteY2" fmla="*/ 485298 h 1062250"/>
                    <a:gd name="connsiteX3" fmla="*/ 412605 w 1646635"/>
                    <a:gd name="connsiteY3" fmla="*/ 1062250 h 1062250"/>
                    <a:gd name="connsiteX4" fmla="*/ 92976 w 1646635"/>
                    <a:gd name="connsiteY4" fmla="*/ 475774 h 1062250"/>
                    <a:gd name="connsiteX0" fmla="*/ 125844 w 1679503"/>
                    <a:gd name="connsiteY0" fmla="*/ 487111 h 1073654"/>
                    <a:gd name="connsiteX1" fmla="*/ 784398 w 1679503"/>
                    <a:gd name="connsiteY1" fmla="*/ 11764 h 1073654"/>
                    <a:gd name="connsiteX2" fmla="*/ 1679503 w 1679503"/>
                    <a:gd name="connsiteY2" fmla="*/ 496635 h 1073654"/>
                    <a:gd name="connsiteX3" fmla="*/ 445473 w 1679503"/>
                    <a:gd name="connsiteY3" fmla="*/ 1073587 h 1073654"/>
                    <a:gd name="connsiteX4" fmla="*/ 125844 w 1679503"/>
                    <a:gd name="connsiteY4" fmla="*/ 487111 h 1073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9503" h="1073654">
                      <a:moveTo>
                        <a:pt x="125844" y="487111"/>
                      </a:moveTo>
                      <a:cubicBezTo>
                        <a:pt x="401221" y="-118394"/>
                        <a:pt x="397451" y="11764"/>
                        <a:pt x="784398" y="11764"/>
                      </a:cubicBezTo>
                      <a:cubicBezTo>
                        <a:pt x="1171345" y="11764"/>
                        <a:pt x="1679503" y="183254"/>
                        <a:pt x="1679503" y="496635"/>
                      </a:cubicBezTo>
                      <a:cubicBezTo>
                        <a:pt x="1679503" y="810016"/>
                        <a:pt x="832420" y="1073587"/>
                        <a:pt x="445473" y="1073587"/>
                      </a:cubicBezTo>
                      <a:cubicBezTo>
                        <a:pt x="58526" y="1073587"/>
                        <a:pt x="-149533" y="1092616"/>
                        <a:pt x="125844" y="48711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8FD8968A-8940-479A-94F5-1752A067FC9C}"/>
                    </a:ext>
                  </a:extLst>
                </p:cNvPr>
                <p:cNvSpPr/>
                <p:nvPr/>
              </p:nvSpPr>
              <p:spPr>
                <a:xfrm>
                  <a:off x="2429263" y="5976425"/>
                  <a:ext cx="760952" cy="242043"/>
                </a:xfrm>
                <a:custGeom>
                  <a:avLst/>
                  <a:gdLst>
                    <a:gd name="connsiteX0" fmla="*/ 484789 w 760952"/>
                    <a:gd name="connsiteY0" fmla="*/ 840 h 242043"/>
                    <a:gd name="connsiteX1" fmla="*/ 582678 w 760952"/>
                    <a:gd name="connsiteY1" fmla="*/ 5293 h 242043"/>
                    <a:gd name="connsiteX2" fmla="*/ 737819 w 760952"/>
                    <a:gd name="connsiteY2" fmla="*/ 27025 h 242043"/>
                    <a:gd name="connsiteX3" fmla="*/ 760952 w 760952"/>
                    <a:gd name="connsiteY3" fmla="*/ 32737 h 242043"/>
                    <a:gd name="connsiteX4" fmla="*/ 735877 w 760952"/>
                    <a:gd name="connsiteY4" fmla="*/ 78567 h 242043"/>
                    <a:gd name="connsiteX5" fmla="*/ 657005 w 760952"/>
                    <a:gd name="connsiteY5" fmla="*/ 182900 h 242043"/>
                    <a:gd name="connsiteX6" fmla="*/ 644406 w 760952"/>
                    <a:gd name="connsiteY6" fmla="*/ 205927 h 242043"/>
                    <a:gd name="connsiteX7" fmla="*/ 429458 w 760952"/>
                    <a:gd name="connsiteY7" fmla="*/ 234688 h 242043"/>
                    <a:gd name="connsiteX8" fmla="*/ 393064 w 760952"/>
                    <a:gd name="connsiteY8" fmla="*/ 237505 h 242043"/>
                    <a:gd name="connsiteX9" fmla="*/ 382432 w 760952"/>
                    <a:gd name="connsiteY9" fmla="*/ 196694 h 242043"/>
                    <a:gd name="connsiteX10" fmla="*/ 462736 w 760952"/>
                    <a:gd name="connsiteY10" fmla="*/ 30012 h 242043"/>
                    <a:gd name="connsiteX11" fmla="*/ 227248 w 760952"/>
                    <a:gd name="connsiteY11" fmla="*/ 0 h 242043"/>
                    <a:gd name="connsiteX12" fmla="*/ 222887 w 760952"/>
                    <a:gd name="connsiteY12" fmla="*/ 23855 h 242043"/>
                    <a:gd name="connsiteX13" fmla="*/ 84145 w 760952"/>
                    <a:gd name="connsiteY13" fmla="*/ 237611 h 242043"/>
                    <a:gd name="connsiteX14" fmla="*/ 83335 w 760952"/>
                    <a:gd name="connsiteY14" fmla="*/ 242043 h 242043"/>
                    <a:gd name="connsiteX15" fmla="*/ 54483 w 760952"/>
                    <a:gd name="connsiteY15" fmla="*/ 239390 h 242043"/>
                    <a:gd name="connsiteX16" fmla="*/ 67427 w 760952"/>
                    <a:gd name="connsiteY16" fmla="*/ 108714 h 242043"/>
                    <a:gd name="connsiteX17" fmla="*/ 221435 w 760952"/>
                    <a:gd name="connsiteY17" fmla="*/ 378 h 242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60952" h="242043">
                      <a:moveTo>
                        <a:pt x="484789" y="840"/>
                      </a:moveTo>
                      <a:lnTo>
                        <a:pt x="582678" y="5293"/>
                      </a:lnTo>
                      <a:cubicBezTo>
                        <a:pt x="637358" y="10182"/>
                        <a:pt x="690828" y="17462"/>
                        <a:pt x="737819" y="27025"/>
                      </a:cubicBezTo>
                      <a:lnTo>
                        <a:pt x="760952" y="32737"/>
                      </a:lnTo>
                      <a:lnTo>
                        <a:pt x="735877" y="78567"/>
                      </a:lnTo>
                      <a:cubicBezTo>
                        <a:pt x="711698" y="113910"/>
                        <a:pt x="681184" y="147556"/>
                        <a:pt x="657005" y="182900"/>
                      </a:cubicBezTo>
                      <a:lnTo>
                        <a:pt x="644406" y="205927"/>
                      </a:lnTo>
                      <a:lnTo>
                        <a:pt x="429458" y="234688"/>
                      </a:lnTo>
                      <a:lnTo>
                        <a:pt x="393064" y="237505"/>
                      </a:lnTo>
                      <a:lnTo>
                        <a:pt x="382432" y="196694"/>
                      </a:lnTo>
                      <a:cubicBezTo>
                        <a:pt x="380696" y="133496"/>
                        <a:pt x="421716" y="81754"/>
                        <a:pt x="462736" y="30012"/>
                      </a:cubicBezTo>
                      <a:close/>
                      <a:moveTo>
                        <a:pt x="227248" y="0"/>
                      </a:moveTo>
                      <a:lnTo>
                        <a:pt x="222887" y="23855"/>
                      </a:lnTo>
                      <a:cubicBezTo>
                        <a:pt x="193531" y="99633"/>
                        <a:pt x="113501" y="161833"/>
                        <a:pt x="84145" y="237611"/>
                      </a:cubicBezTo>
                      <a:lnTo>
                        <a:pt x="83335" y="242043"/>
                      </a:lnTo>
                      <a:lnTo>
                        <a:pt x="54483" y="239390"/>
                      </a:lnTo>
                      <a:cubicBezTo>
                        <a:pt x="-15825" y="228284"/>
                        <a:pt x="-24789" y="196934"/>
                        <a:pt x="67427" y="108714"/>
                      </a:cubicBezTo>
                      <a:cubicBezTo>
                        <a:pt x="141199" y="38139"/>
                        <a:pt x="177581" y="10436"/>
                        <a:pt x="221435" y="378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E0AD750B-E772-4DFA-AD2F-F7FE7740240A}"/>
                </a:ext>
              </a:extLst>
            </p:cNvPr>
            <p:cNvSpPr/>
            <p:nvPr/>
          </p:nvSpPr>
          <p:spPr>
            <a:xfrm rot="900000">
              <a:off x="2270134" y="4652787"/>
              <a:ext cx="987725" cy="1389307"/>
            </a:xfrm>
            <a:custGeom>
              <a:avLst/>
              <a:gdLst>
                <a:gd name="connsiteX0" fmla="*/ 0 w 1482886"/>
                <a:gd name="connsiteY0" fmla="*/ 0 h 2400023"/>
                <a:gd name="connsiteX1" fmla="*/ 97305 w 1482886"/>
                <a:gd name="connsiteY1" fmla="*/ 12830 h 2400023"/>
                <a:gd name="connsiteX2" fmla="*/ 1471586 w 1482886"/>
                <a:gd name="connsiteY2" fmla="*/ 1396960 h 2400023"/>
                <a:gd name="connsiteX3" fmla="*/ 1475806 w 1482886"/>
                <a:gd name="connsiteY3" fmla="*/ 1474043 h 2400023"/>
                <a:gd name="connsiteX4" fmla="*/ 1482886 w 1482886"/>
                <a:gd name="connsiteY4" fmla="*/ 1534015 h 2400023"/>
                <a:gd name="connsiteX5" fmla="*/ 1480294 w 1482886"/>
                <a:gd name="connsiteY5" fmla="*/ 1555976 h 2400023"/>
                <a:gd name="connsiteX6" fmla="*/ 1480394 w 1482886"/>
                <a:gd name="connsiteY6" fmla="*/ 1557803 h 2400023"/>
                <a:gd name="connsiteX7" fmla="*/ 1480111 w 1482886"/>
                <a:gd name="connsiteY7" fmla="*/ 1557524 h 2400023"/>
                <a:gd name="connsiteX8" fmla="*/ 1471070 w 1482886"/>
                <a:gd name="connsiteY8" fmla="*/ 1634117 h 2400023"/>
                <a:gd name="connsiteX9" fmla="*/ 404487 w 1482886"/>
                <a:gd name="connsiteY9" fmla="*/ 2365128 h 2400023"/>
                <a:gd name="connsiteX10" fmla="*/ 259578 w 1482886"/>
                <a:gd name="connsiteY10" fmla="*/ 2400023 h 2400023"/>
                <a:gd name="connsiteX11" fmla="*/ 202402 w 1482886"/>
                <a:gd name="connsiteY11" fmla="*/ 2343025 h 2400023"/>
                <a:gd name="connsiteX12" fmla="*/ 142682 w 1482886"/>
                <a:gd name="connsiteY12" fmla="*/ 2244468 h 2400023"/>
                <a:gd name="connsiteX13" fmla="*/ 120010 w 1482886"/>
                <a:gd name="connsiteY13" fmla="*/ 2177796 h 2400023"/>
                <a:gd name="connsiteX14" fmla="*/ 261865 w 1482886"/>
                <a:gd name="connsiteY14" fmla="*/ 2085080 h 2400023"/>
                <a:gd name="connsiteX15" fmla="*/ 52813 w 1482886"/>
                <a:gd name="connsiteY15" fmla="*/ 851454 h 2400023"/>
                <a:gd name="connsiteX16" fmla="*/ 22519 w 1482886"/>
                <a:gd name="connsiteY16" fmla="*/ 836307 h 2400023"/>
                <a:gd name="connsiteX17" fmla="*/ 19881 w 1482886"/>
                <a:gd name="connsiteY17" fmla="*/ 835902 h 2400023"/>
                <a:gd name="connsiteX18" fmla="*/ 57350 w 1482886"/>
                <a:gd name="connsiteY18" fmla="*/ 665072 h 2400023"/>
                <a:gd name="connsiteX19" fmla="*/ 72659 w 1482886"/>
                <a:gd name="connsiteY19" fmla="*/ 450151 h 2400023"/>
                <a:gd name="connsiteX20" fmla="*/ 13443 w 1482886"/>
                <a:gd name="connsiteY20" fmla="*/ 35053 h 2400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82886" h="2400023">
                  <a:moveTo>
                    <a:pt x="0" y="0"/>
                  </a:moveTo>
                  <a:lnTo>
                    <a:pt x="97305" y="12830"/>
                  </a:lnTo>
                  <a:cubicBezTo>
                    <a:pt x="829327" y="142160"/>
                    <a:pt x="1395139" y="702861"/>
                    <a:pt x="1471586" y="1396960"/>
                  </a:cubicBezTo>
                  <a:lnTo>
                    <a:pt x="1475806" y="1474043"/>
                  </a:lnTo>
                  <a:lnTo>
                    <a:pt x="1482886" y="1534015"/>
                  </a:lnTo>
                  <a:lnTo>
                    <a:pt x="1480294" y="1555976"/>
                  </a:lnTo>
                  <a:lnTo>
                    <a:pt x="1480394" y="1557803"/>
                  </a:lnTo>
                  <a:lnTo>
                    <a:pt x="1480111" y="1557524"/>
                  </a:lnTo>
                  <a:lnTo>
                    <a:pt x="1471070" y="1634117"/>
                  </a:lnTo>
                  <a:cubicBezTo>
                    <a:pt x="1397819" y="1942672"/>
                    <a:pt x="989630" y="2208870"/>
                    <a:pt x="404487" y="2365128"/>
                  </a:cubicBezTo>
                  <a:lnTo>
                    <a:pt x="259578" y="2400023"/>
                  </a:lnTo>
                  <a:lnTo>
                    <a:pt x="202402" y="2343025"/>
                  </a:lnTo>
                  <a:cubicBezTo>
                    <a:pt x="178790" y="2313125"/>
                    <a:pt x="158688" y="2280221"/>
                    <a:pt x="142682" y="2244468"/>
                  </a:cubicBezTo>
                  <a:lnTo>
                    <a:pt x="120010" y="2177796"/>
                  </a:lnTo>
                  <a:lnTo>
                    <a:pt x="261865" y="2085080"/>
                  </a:lnTo>
                  <a:cubicBezTo>
                    <a:pt x="778349" y="1701610"/>
                    <a:pt x="708665" y="1204172"/>
                    <a:pt x="52813" y="851454"/>
                  </a:cubicBezTo>
                  <a:lnTo>
                    <a:pt x="22519" y="836307"/>
                  </a:lnTo>
                  <a:lnTo>
                    <a:pt x="19881" y="835902"/>
                  </a:lnTo>
                  <a:lnTo>
                    <a:pt x="57350" y="665072"/>
                  </a:lnTo>
                  <a:cubicBezTo>
                    <a:pt x="67389" y="595652"/>
                    <a:pt x="72659" y="523772"/>
                    <a:pt x="72659" y="450151"/>
                  </a:cubicBezTo>
                  <a:cubicBezTo>
                    <a:pt x="72659" y="302910"/>
                    <a:pt x="51574" y="162637"/>
                    <a:pt x="13443" y="35053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50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35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BA72455-9E9B-4ECF-AF49-9CEE43F36F38}"/>
                </a:ext>
              </a:extLst>
            </p:cNvPr>
            <p:cNvSpPr/>
            <p:nvPr/>
          </p:nvSpPr>
          <p:spPr>
            <a:xfrm rot="900000">
              <a:off x="1053226" y="4362264"/>
              <a:ext cx="1371334" cy="1021768"/>
            </a:xfrm>
            <a:custGeom>
              <a:avLst/>
              <a:gdLst>
                <a:gd name="connsiteX0" fmla="*/ 1752967 w 2058803"/>
                <a:gd name="connsiteY0" fmla="*/ 0 h 1765100"/>
                <a:gd name="connsiteX1" fmla="*/ 1920764 w 2058803"/>
                <a:gd name="connsiteY1" fmla="*/ 7437 h 1765100"/>
                <a:gd name="connsiteX2" fmla="*/ 1984311 w 2058803"/>
                <a:gd name="connsiteY2" fmla="*/ 15943 h 1765100"/>
                <a:gd name="connsiteX3" fmla="*/ 1998094 w 2058803"/>
                <a:gd name="connsiteY3" fmla="*/ 52423 h 1765100"/>
                <a:gd name="connsiteX4" fmla="*/ 2058803 w 2058803"/>
                <a:gd name="connsiteY4" fmla="*/ 484436 h 1765100"/>
                <a:gd name="connsiteX5" fmla="*/ 2043108 w 2058803"/>
                <a:gd name="connsiteY5" fmla="*/ 708114 h 1765100"/>
                <a:gd name="connsiteX6" fmla="*/ 2004694 w 2058803"/>
                <a:gd name="connsiteY6" fmla="*/ 885904 h 1765100"/>
                <a:gd name="connsiteX7" fmla="*/ 2004177 w 2058803"/>
                <a:gd name="connsiteY7" fmla="*/ 885824 h 1765100"/>
                <a:gd name="connsiteX8" fmla="*/ 1752966 w 2058803"/>
                <a:gd name="connsiteY8" fmla="*/ 872852 h 1765100"/>
                <a:gd name="connsiteX9" fmla="*/ 365127 w 2058803"/>
                <a:gd name="connsiteY9" fmla="*/ 1313399 h 1765100"/>
                <a:gd name="connsiteX10" fmla="*/ 285654 w 2058803"/>
                <a:gd name="connsiteY10" fmla="*/ 1377160 h 1765100"/>
                <a:gd name="connsiteX11" fmla="*/ 282391 w 2058803"/>
                <a:gd name="connsiteY11" fmla="*/ 1396700 h 1765100"/>
                <a:gd name="connsiteX12" fmla="*/ 243430 w 2058803"/>
                <a:gd name="connsiteY12" fmla="*/ 1512959 h 1765100"/>
                <a:gd name="connsiteX13" fmla="*/ 23790 w 2058803"/>
                <a:gd name="connsiteY13" fmla="*/ 1762160 h 1765100"/>
                <a:gd name="connsiteX14" fmla="*/ 193698 w 2058803"/>
                <a:gd name="connsiteY14" fmla="*/ 1492376 h 1765100"/>
                <a:gd name="connsiteX15" fmla="*/ 215307 w 2058803"/>
                <a:gd name="connsiteY15" fmla="*/ 1433599 h 1765100"/>
                <a:gd name="connsiteX16" fmla="*/ 198364 w 2058803"/>
                <a:gd name="connsiteY16" fmla="*/ 1447192 h 1765100"/>
                <a:gd name="connsiteX17" fmla="*/ 183247 w 2058803"/>
                <a:gd name="connsiteY17" fmla="*/ 1484515 h 1765100"/>
                <a:gd name="connsiteX18" fmla="*/ 0 w 2058803"/>
                <a:gd name="connsiteY18" fmla="*/ 1717737 h 1765100"/>
                <a:gd name="connsiteX19" fmla="*/ 115047 w 2058803"/>
                <a:gd name="connsiteY19" fmla="*/ 1544887 h 1765100"/>
                <a:gd name="connsiteX20" fmla="*/ 133593 w 2058803"/>
                <a:gd name="connsiteY20" fmla="*/ 1507511 h 1765100"/>
                <a:gd name="connsiteX21" fmla="*/ 3899 w 2058803"/>
                <a:gd name="connsiteY21" fmla="*/ 1637220 h 1765100"/>
                <a:gd name="connsiteX22" fmla="*/ 12929 w 2058803"/>
                <a:gd name="connsiteY22" fmla="*/ 1469824 h 1765100"/>
                <a:gd name="connsiteX23" fmla="*/ 1752967 w 2058803"/>
                <a:gd name="connsiteY23" fmla="*/ 0 h 17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058803" h="1765100">
                  <a:moveTo>
                    <a:pt x="1752967" y="0"/>
                  </a:moveTo>
                  <a:cubicBezTo>
                    <a:pt x="1809568" y="0"/>
                    <a:pt x="1865541" y="2516"/>
                    <a:pt x="1920764" y="7437"/>
                  </a:cubicBezTo>
                  <a:lnTo>
                    <a:pt x="1984311" y="15943"/>
                  </a:lnTo>
                  <a:lnTo>
                    <a:pt x="1998094" y="52423"/>
                  </a:lnTo>
                  <a:cubicBezTo>
                    <a:pt x="2037186" y="185207"/>
                    <a:pt x="2058803" y="331195"/>
                    <a:pt x="2058803" y="484436"/>
                  </a:cubicBezTo>
                  <a:cubicBezTo>
                    <a:pt x="2058803" y="561056"/>
                    <a:pt x="2053399" y="635865"/>
                    <a:pt x="2043108" y="708114"/>
                  </a:cubicBezTo>
                  <a:lnTo>
                    <a:pt x="2004694" y="885904"/>
                  </a:lnTo>
                  <a:lnTo>
                    <a:pt x="2004177" y="885824"/>
                  </a:lnTo>
                  <a:cubicBezTo>
                    <a:pt x="1921206" y="877224"/>
                    <a:pt x="1837357" y="872852"/>
                    <a:pt x="1752966" y="872852"/>
                  </a:cubicBezTo>
                  <a:cubicBezTo>
                    <a:pt x="1246622" y="872852"/>
                    <a:pt x="759778" y="1030290"/>
                    <a:pt x="365127" y="1313399"/>
                  </a:cubicBezTo>
                  <a:lnTo>
                    <a:pt x="285654" y="1377160"/>
                  </a:lnTo>
                  <a:lnTo>
                    <a:pt x="282391" y="1396700"/>
                  </a:lnTo>
                  <a:cubicBezTo>
                    <a:pt x="273047" y="1433523"/>
                    <a:pt x="260023" y="1472868"/>
                    <a:pt x="243430" y="1512959"/>
                  </a:cubicBezTo>
                  <a:cubicBezTo>
                    <a:pt x="177059" y="1673324"/>
                    <a:pt x="78723" y="1784895"/>
                    <a:pt x="23790" y="1762160"/>
                  </a:cubicBezTo>
                  <a:cubicBezTo>
                    <a:pt x="83467" y="1706571"/>
                    <a:pt x="146415" y="1606620"/>
                    <a:pt x="193698" y="1492376"/>
                  </a:cubicBezTo>
                  <a:lnTo>
                    <a:pt x="215307" y="1433599"/>
                  </a:lnTo>
                  <a:lnTo>
                    <a:pt x="198364" y="1447192"/>
                  </a:lnTo>
                  <a:lnTo>
                    <a:pt x="183247" y="1484515"/>
                  </a:lnTo>
                  <a:cubicBezTo>
                    <a:pt x="116408" y="1629196"/>
                    <a:pt x="34366" y="1733613"/>
                    <a:pt x="0" y="1717737"/>
                  </a:cubicBezTo>
                  <a:cubicBezTo>
                    <a:pt x="36117" y="1678142"/>
                    <a:pt x="76850" y="1616644"/>
                    <a:pt x="115047" y="1544887"/>
                  </a:cubicBezTo>
                  <a:lnTo>
                    <a:pt x="133593" y="1507511"/>
                  </a:lnTo>
                  <a:lnTo>
                    <a:pt x="3899" y="1637220"/>
                  </a:lnTo>
                  <a:lnTo>
                    <a:pt x="12929" y="1469824"/>
                  </a:lnTo>
                  <a:cubicBezTo>
                    <a:pt x="102499" y="644246"/>
                    <a:pt x="847358" y="0"/>
                    <a:pt x="1752967" y="0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50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35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70B47F12-58DB-44B4-BB66-B02DDF025310}"/>
                </a:ext>
              </a:extLst>
            </p:cNvPr>
            <p:cNvSpPr/>
            <p:nvPr/>
          </p:nvSpPr>
          <p:spPr>
            <a:xfrm rot="900000">
              <a:off x="1042302" y="4770377"/>
              <a:ext cx="171685" cy="14920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DD0A21C7-B02F-4935-BB57-728154482E1D}"/>
                </a:ext>
              </a:extLst>
            </p:cNvPr>
            <p:cNvSpPr/>
            <p:nvPr/>
          </p:nvSpPr>
          <p:spPr>
            <a:xfrm rot="900000">
              <a:off x="1070837" y="4789416"/>
              <a:ext cx="63660" cy="55325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BD249EC-D9ED-4F8E-BCCE-33B09B08E41E}"/>
                </a:ext>
              </a:extLst>
            </p:cNvPr>
            <p:cNvSpPr/>
            <p:nvPr/>
          </p:nvSpPr>
          <p:spPr>
            <a:xfrm rot="900000">
              <a:off x="1273702" y="4386523"/>
              <a:ext cx="1163134" cy="552884"/>
            </a:xfrm>
            <a:custGeom>
              <a:avLst/>
              <a:gdLst>
                <a:gd name="connsiteX0" fmla="*/ 160834 w 1746230"/>
                <a:gd name="connsiteY0" fmla="*/ 594613 h 955105"/>
                <a:gd name="connsiteX1" fmla="*/ 160722 w 1746230"/>
                <a:gd name="connsiteY1" fmla="*/ 597652 h 955105"/>
                <a:gd name="connsiteX2" fmla="*/ 0 w 1746230"/>
                <a:gd name="connsiteY2" fmla="*/ 955105 h 955105"/>
                <a:gd name="connsiteX3" fmla="*/ 23110 w 1746230"/>
                <a:gd name="connsiteY3" fmla="*/ 777960 h 955105"/>
                <a:gd name="connsiteX4" fmla="*/ 60994 w 1746230"/>
                <a:gd name="connsiteY4" fmla="*/ 719590 h 955105"/>
                <a:gd name="connsiteX5" fmla="*/ 420860 w 1746230"/>
                <a:gd name="connsiteY5" fmla="*/ 356160 h 955105"/>
                <a:gd name="connsiteX6" fmla="*/ 429028 w 1746230"/>
                <a:gd name="connsiteY6" fmla="*/ 482451 h 955105"/>
                <a:gd name="connsiteX7" fmla="*/ 264973 w 1746230"/>
                <a:gd name="connsiteY7" fmla="*/ 930126 h 955105"/>
                <a:gd name="connsiteX8" fmla="*/ 303040 w 1746230"/>
                <a:gd name="connsiteY8" fmla="*/ 482451 h 955105"/>
                <a:gd name="connsiteX9" fmla="*/ 301850 w 1746230"/>
                <a:gd name="connsiteY9" fmla="*/ 454078 h 955105"/>
                <a:gd name="connsiteX10" fmla="*/ 398779 w 1746230"/>
                <a:gd name="connsiteY10" fmla="*/ 371617 h 955105"/>
                <a:gd name="connsiteX11" fmla="*/ 1122430 w 1746230"/>
                <a:gd name="connsiteY11" fmla="*/ 79441 h 955105"/>
                <a:gd name="connsiteX12" fmla="*/ 944773 w 1746230"/>
                <a:gd name="connsiteY12" fmla="*/ 586802 h 955105"/>
                <a:gd name="connsiteX13" fmla="*/ 467996 w 1746230"/>
                <a:gd name="connsiteY13" fmla="*/ 835116 h 955105"/>
                <a:gd name="connsiteX14" fmla="*/ 856607 w 1746230"/>
                <a:gd name="connsiteY14" fmla="*/ 510447 h 955105"/>
                <a:gd name="connsiteX15" fmla="*/ 1122430 w 1746230"/>
                <a:gd name="connsiteY15" fmla="*/ 79441 h 955105"/>
                <a:gd name="connsiteX16" fmla="*/ 1561991 w 1746230"/>
                <a:gd name="connsiteY16" fmla="*/ 0 h 955105"/>
                <a:gd name="connsiteX17" fmla="*/ 1679145 w 1746230"/>
                <a:gd name="connsiteY17" fmla="*/ 5192 h 955105"/>
                <a:gd name="connsiteX18" fmla="*/ 1742692 w 1746230"/>
                <a:gd name="connsiteY18" fmla="*/ 13698 h 955105"/>
                <a:gd name="connsiteX19" fmla="*/ 1746230 w 1746230"/>
                <a:gd name="connsiteY19" fmla="*/ 23063 h 955105"/>
                <a:gd name="connsiteX20" fmla="*/ 1746074 w 1746230"/>
                <a:gd name="connsiteY20" fmla="*/ 75299 h 955105"/>
                <a:gd name="connsiteX21" fmla="*/ 1681691 w 1746230"/>
                <a:gd name="connsiteY21" fmla="*/ 342020 h 955105"/>
                <a:gd name="connsiteX22" fmla="*/ 941052 w 1746230"/>
                <a:gd name="connsiteY22" fmla="*/ 793931 h 955105"/>
                <a:gd name="connsiteX23" fmla="*/ 1494435 w 1746230"/>
                <a:gd name="connsiteY23" fmla="*/ 266069 h 955105"/>
                <a:gd name="connsiteX24" fmla="*/ 1554428 w 1746230"/>
                <a:gd name="connsiteY24" fmla="*/ 59708 h 95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746230" h="955105">
                  <a:moveTo>
                    <a:pt x="160834" y="594613"/>
                  </a:moveTo>
                  <a:lnTo>
                    <a:pt x="160722" y="597652"/>
                  </a:lnTo>
                  <a:cubicBezTo>
                    <a:pt x="145425" y="801650"/>
                    <a:pt x="79279" y="955105"/>
                    <a:pt x="0" y="955105"/>
                  </a:cubicBezTo>
                  <a:lnTo>
                    <a:pt x="23110" y="777960"/>
                  </a:lnTo>
                  <a:lnTo>
                    <a:pt x="60994" y="719590"/>
                  </a:lnTo>
                  <a:close/>
                  <a:moveTo>
                    <a:pt x="420860" y="356160"/>
                  </a:moveTo>
                  <a:lnTo>
                    <a:pt x="429028" y="482451"/>
                  </a:lnTo>
                  <a:cubicBezTo>
                    <a:pt x="429028" y="729695"/>
                    <a:pt x="355578" y="930126"/>
                    <a:pt x="264973" y="930126"/>
                  </a:cubicBezTo>
                  <a:cubicBezTo>
                    <a:pt x="290019" y="790787"/>
                    <a:pt x="303040" y="637649"/>
                    <a:pt x="303040" y="482451"/>
                  </a:cubicBezTo>
                  <a:lnTo>
                    <a:pt x="301850" y="454078"/>
                  </a:lnTo>
                  <a:lnTo>
                    <a:pt x="398779" y="371617"/>
                  </a:lnTo>
                  <a:close/>
                  <a:moveTo>
                    <a:pt x="1122430" y="79441"/>
                  </a:moveTo>
                  <a:cubicBezTo>
                    <a:pt x="1205030" y="150975"/>
                    <a:pt x="1125491" y="378128"/>
                    <a:pt x="944773" y="586802"/>
                  </a:cubicBezTo>
                  <a:cubicBezTo>
                    <a:pt x="764056" y="795476"/>
                    <a:pt x="550596" y="906650"/>
                    <a:pt x="467996" y="835116"/>
                  </a:cubicBezTo>
                  <a:cubicBezTo>
                    <a:pt x="594496" y="768535"/>
                    <a:pt x="734114" y="651890"/>
                    <a:pt x="856607" y="510447"/>
                  </a:cubicBezTo>
                  <a:cubicBezTo>
                    <a:pt x="979099" y="369006"/>
                    <a:pt x="1074603" y="214156"/>
                    <a:pt x="1122430" y="79441"/>
                  </a:cubicBezTo>
                  <a:close/>
                  <a:moveTo>
                    <a:pt x="1561991" y="0"/>
                  </a:moveTo>
                  <a:lnTo>
                    <a:pt x="1679145" y="5192"/>
                  </a:lnTo>
                  <a:lnTo>
                    <a:pt x="1742692" y="13698"/>
                  </a:lnTo>
                  <a:lnTo>
                    <a:pt x="1746230" y="23063"/>
                  </a:lnTo>
                  <a:lnTo>
                    <a:pt x="1746074" y="75299"/>
                  </a:lnTo>
                  <a:cubicBezTo>
                    <a:pt x="1738944" y="162413"/>
                    <a:pt x="1717870" y="252821"/>
                    <a:pt x="1681691" y="342020"/>
                  </a:cubicBezTo>
                  <a:cubicBezTo>
                    <a:pt x="1536975" y="698814"/>
                    <a:pt x="1205380" y="901143"/>
                    <a:pt x="941052" y="793931"/>
                  </a:cubicBezTo>
                  <a:cubicBezTo>
                    <a:pt x="1170665" y="741634"/>
                    <a:pt x="1384139" y="538004"/>
                    <a:pt x="1494435" y="266069"/>
                  </a:cubicBezTo>
                  <a:cubicBezTo>
                    <a:pt x="1522009" y="198085"/>
                    <a:pt x="1541983" y="128672"/>
                    <a:pt x="1554428" y="59708"/>
                  </a:cubicBez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9829B285-8E13-41EC-80B3-3F5E77166846}"/>
                </a:ext>
              </a:extLst>
            </p:cNvPr>
            <p:cNvSpPr/>
            <p:nvPr/>
          </p:nvSpPr>
          <p:spPr>
            <a:xfrm rot="900000">
              <a:off x="2322636" y="4685488"/>
              <a:ext cx="929425" cy="1337842"/>
            </a:xfrm>
            <a:custGeom>
              <a:avLst/>
              <a:gdLst>
                <a:gd name="connsiteX0" fmla="*/ 216520 w 1395359"/>
                <a:gd name="connsiteY0" fmla="*/ 2161673 h 2311116"/>
                <a:gd name="connsiteX1" fmla="*/ 352559 w 1395359"/>
                <a:gd name="connsiteY1" fmla="*/ 2267831 h 2311116"/>
                <a:gd name="connsiteX2" fmla="*/ 401668 w 1395359"/>
                <a:gd name="connsiteY2" fmla="*/ 2294658 h 2311116"/>
                <a:gd name="connsiteX3" fmla="*/ 347129 w 1395359"/>
                <a:gd name="connsiteY3" fmla="*/ 2311116 h 2311116"/>
                <a:gd name="connsiteX4" fmla="*/ 290576 w 1395359"/>
                <a:gd name="connsiteY4" fmla="*/ 2273043 h 2311116"/>
                <a:gd name="connsiteX5" fmla="*/ 216520 w 1395359"/>
                <a:gd name="connsiteY5" fmla="*/ 2161673 h 2311116"/>
                <a:gd name="connsiteX6" fmla="*/ 298071 w 1395359"/>
                <a:gd name="connsiteY6" fmla="*/ 1935245 h 2311116"/>
                <a:gd name="connsiteX7" fmla="*/ 390738 w 1395359"/>
                <a:gd name="connsiteY7" fmla="*/ 1998511 h 2311116"/>
                <a:gd name="connsiteX8" fmla="*/ 565002 w 1395359"/>
                <a:gd name="connsiteY8" fmla="*/ 2086899 h 2311116"/>
                <a:gd name="connsiteX9" fmla="*/ 748936 w 1395359"/>
                <a:gd name="connsiteY9" fmla="*/ 2152842 h 2311116"/>
                <a:gd name="connsiteX10" fmla="*/ 773972 w 1395359"/>
                <a:gd name="connsiteY10" fmla="*/ 2158299 h 2311116"/>
                <a:gd name="connsiteX11" fmla="*/ 722594 w 1395359"/>
                <a:gd name="connsiteY11" fmla="*/ 2182737 h 2311116"/>
                <a:gd name="connsiteX12" fmla="*/ 530210 w 1395359"/>
                <a:gd name="connsiteY12" fmla="*/ 2255870 h 2311116"/>
                <a:gd name="connsiteX13" fmla="*/ 528414 w 1395359"/>
                <a:gd name="connsiteY13" fmla="*/ 2256412 h 2311116"/>
                <a:gd name="connsiteX14" fmla="*/ 496973 w 1395359"/>
                <a:gd name="connsiteY14" fmla="*/ 2244793 h 2311116"/>
                <a:gd name="connsiteX15" fmla="*/ 176324 w 1395359"/>
                <a:gd name="connsiteY15" fmla="*/ 2041219 h 2311116"/>
                <a:gd name="connsiteX16" fmla="*/ 175454 w 1395359"/>
                <a:gd name="connsiteY16" fmla="*/ 2040296 h 2311116"/>
                <a:gd name="connsiteX17" fmla="*/ 176762 w 1395359"/>
                <a:gd name="connsiteY17" fmla="*/ 2039440 h 2311116"/>
                <a:gd name="connsiteX18" fmla="*/ 266734 w 1395359"/>
                <a:gd name="connsiteY18" fmla="*/ 1966267 h 2311116"/>
                <a:gd name="connsiteX19" fmla="*/ 548841 w 1395359"/>
                <a:gd name="connsiteY19" fmla="*/ 1909948 h 2311116"/>
                <a:gd name="connsiteX20" fmla="*/ 956934 w 1395359"/>
                <a:gd name="connsiteY20" fmla="*/ 2016960 h 2311116"/>
                <a:gd name="connsiteX21" fmla="*/ 1027723 w 1395359"/>
                <a:gd name="connsiteY21" fmla="*/ 2021221 h 2311116"/>
                <a:gd name="connsiteX22" fmla="*/ 960116 w 1395359"/>
                <a:gd name="connsiteY22" fmla="*/ 2061703 h 2311116"/>
                <a:gd name="connsiteX23" fmla="*/ 916069 w 1395359"/>
                <a:gd name="connsiteY23" fmla="*/ 2057340 h 2311116"/>
                <a:gd name="connsiteX24" fmla="*/ 548841 w 1395359"/>
                <a:gd name="connsiteY24" fmla="*/ 1909948 h 2311116"/>
                <a:gd name="connsiteX25" fmla="*/ 491778 w 1395359"/>
                <a:gd name="connsiteY25" fmla="*/ 1644791 h 2311116"/>
                <a:gd name="connsiteX26" fmla="*/ 496178 w 1395359"/>
                <a:gd name="connsiteY26" fmla="*/ 1646801 h 2311116"/>
                <a:gd name="connsiteX27" fmla="*/ 863552 w 1395359"/>
                <a:gd name="connsiteY27" fmla="*/ 1742649 h 2311116"/>
                <a:gd name="connsiteX28" fmla="*/ 1243218 w 1395359"/>
                <a:gd name="connsiteY28" fmla="*/ 1744144 h 2311116"/>
                <a:gd name="connsiteX29" fmla="*/ 1326862 w 1395359"/>
                <a:gd name="connsiteY29" fmla="*/ 1726482 h 2311116"/>
                <a:gd name="connsiteX30" fmla="*/ 1270697 w 1395359"/>
                <a:gd name="connsiteY30" fmla="*/ 1810896 h 2311116"/>
                <a:gd name="connsiteX31" fmla="*/ 1175861 w 1395359"/>
                <a:gd name="connsiteY31" fmla="*/ 1908730 h 2311116"/>
                <a:gd name="connsiteX32" fmla="*/ 1103812 w 1395359"/>
                <a:gd name="connsiteY32" fmla="*/ 1919454 h 2311116"/>
                <a:gd name="connsiteX33" fmla="*/ 841336 w 1395359"/>
                <a:gd name="connsiteY33" fmla="*/ 1913132 h 2311116"/>
                <a:gd name="connsiteX34" fmla="*/ 477212 w 1395359"/>
                <a:gd name="connsiteY34" fmla="*/ 1805096 h 2311116"/>
                <a:gd name="connsiteX35" fmla="*/ 428548 w 1395359"/>
                <a:gd name="connsiteY35" fmla="*/ 1776059 h 2311116"/>
                <a:gd name="connsiteX36" fmla="*/ 454219 w 1395359"/>
                <a:gd name="connsiteY36" fmla="*/ 1734511 h 2311116"/>
                <a:gd name="connsiteX37" fmla="*/ 489237 w 1395359"/>
                <a:gd name="connsiteY37" fmla="*/ 1654443 h 2311116"/>
                <a:gd name="connsiteX38" fmla="*/ 1390156 w 1395359"/>
                <a:gd name="connsiteY38" fmla="*/ 1418410 h 2311116"/>
                <a:gd name="connsiteX39" fmla="*/ 1390703 w 1395359"/>
                <a:gd name="connsiteY39" fmla="*/ 1428403 h 2311116"/>
                <a:gd name="connsiteX40" fmla="*/ 1395359 w 1395359"/>
                <a:gd name="connsiteY40" fmla="*/ 1467842 h 2311116"/>
                <a:gd name="connsiteX41" fmla="*/ 1339299 w 1395359"/>
                <a:gd name="connsiteY41" fmla="*/ 1495645 h 2311116"/>
                <a:gd name="connsiteX42" fmla="*/ 725697 w 1395359"/>
                <a:gd name="connsiteY42" fmla="*/ 1613977 h 2311116"/>
                <a:gd name="connsiteX43" fmla="*/ 1320096 w 1395359"/>
                <a:gd name="connsiteY43" fmla="*/ 1454352 h 2311116"/>
                <a:gd name="connsiteX44" fmla="*/ 1339294 w 1395359"/>
                <a:gd name="connsiteY44" fmla="*/ 1113133 h 2311116"/>
                <a:gd name="connsiteX45" fmla="*/ 1366494 w 1395359"/>
                <a:gd name="connsiteY45" fmla="*/ 1222813 h 2311116"/>
                <a:gd name="connsiteX46" fmla="*/ 1373392 w 1395359"/>
                <a:gd name="connsiteY46" fmla="*/ 1267163 h 2311116"/>
                <a:gd name="connsiteX47" fmla="*/ 1325486 w 1395359"/>
                <a:gd name="connsiteY47" fmla="*/ 1310506 h 2311116"/>
                <a:gd name="connsiteX48" fmla="*/ 989631 w 1395359"/>
                <a:gd name="connsiteY48" fmla="*/ 1487874 h 2311116"/>
                <a:gd name="connsiteX49" fmla="*/ 615177 w 1395359"/>
                <a:gd name="connsiteY49" fmla="*/ 1551448 h 2311116"/>
                <a:gd name="connsiteX50" fmla="*/ 513344 w 1395359"/>
                <a:gd name="connsiteY50" fmla="*/ 1543144 h 2311116"/>
                <a:gd name="connsiteX51" fmla="*/ 518059 w 1395359"/>
                <a:gd name="connsiteY51" fmla="*/ 1492356 h 2311116"/>
                <a:gd name="connsiteX52" fmla="*/ 511862 w 1395359"/>
                <a:gd name="connsiteY52" fmla="*/ 1411095 h 2311116"/>
                <a:gd name="connsiteX53" fmla="*/ 509237 w 1395359"/>
                <a:gd name="connsiteY53" fmla="*/ 1400441 h 2311116"/>
                <a:gd name="connsiteX54" fmla="*/ 562407 w 1395359"/>
                <a:gd name="connsiteY54" fmla="*/ 1401007 h 2311116"/>
                <a:gd name="connsiteX55" fmla="*/ 934404 w 1395359"/>
                <a:gd name="connsiteY55" fmla="*/ 1325060 h 2311116"/>
                <a:gd name="connsiteX56" fmla="*/ 1275835 w 1395359"/>
                <a:gd name="connsiteY56" fmla="*/ 1159007 h 2311116"/>
                <a:gd name="connsiteX57" fmla="*/ 1200691 w 1395359"/>
                <a:gd name="connsiteY57" fmla="*/ 784174 h 2311116"/>
                <a:gd name="connsiteX58" fmla="*/ 1225903 w 1395359"/>
                <a:gd name="connsiteY58" fmla="*/ 830214 h 2311116"/>
                <a:gd name="connsiteX59" fmla="*/ 1167626 w 1395359"/>
                <a:gd name="connsiteY59" fmla="*/ 912433 h 2311116"/>
                <a:gd name="connsiteX60" fmla="*/ 683406 w 1395359"/>
                <a:gd name="connsiteY60" fmla="*/ 1307451 h 2311116"/>
                <a:gd name="connsiteX61" fmla="*/ 1131147 w 1395359"/>
                <a:gd name="connsiteY61" fmla="*/ 885173 h 2311116"/>
                <a:gd name="connsiteX62" fmla="*/ 1009751 w 1395359"/>
                <a:gd name="connsiteY62" fmla="*/ 517509 h 2311116"/>
                <a:gd name="connsiteX63" fmla="*/ 1032205 w 1395359"/>
                <a:gd name="connsiteY63" fmla="*/ 541867 h 2311116"/>
                <a:gd name="connsiteX64" fmla="*/ 1107056 w 1395359"/>
                <a:gd name="connsiteY64" fmla="*/ 637329 h 2311116"/>
                <a:gd name="connsiteX65" fmla="*/ 1103950 w 1395359"/>
                <a:gd name="connsiteY65" fmla="*/ 654037 h 2311116"/>
                <a:gd name="connsiteX66" fmla="*/ 856044 w 1395359"/>
                <a:gd name="connsiteY66" fmla="*/ 1071317 h 2311116"/>
                <a:gd name="connsiteX67" fmla="*/ 556451 w 1395359"/>
                <a:gd name="connsiteY67" fmla="*/ 1304774 h 2311116"/>
                <a:gd name="connsiteX68" fmla="*/ 492552 w 1395359"/>
                <a:gd name="connsiteY68" fmla="*/ 1332730 h 2311116"/>
                <a:gd name="connsiteX69" fmla="*/ 491927 w 1395359"/>
                <a:gd name="connsiteY69" fmla="*/ 1330195 h 2311116"/>
                <a:gd name="connsiteX70" fmla="*/ 458254 w 1395359"/>
                <a:gd name="connsiteY70" fmla="*/ 1250034 h 2311116"/>
                <a:gd name="connsiteX71" fmla="*/ 429516 w 1395359"/>
                <a:gd name="connsiteY71" fmla="*/ 1202122 h 2311116"/>
                <a:gd name="connsiteX72" fmla="*/ 438682 w 1395359"/>
                <a:gd name="connsiteY72" fmla="*/ 1197314 h 2311116"/>
                <a:gd name="connsiteX73" fmla="*/ 730247 w 1395359"/>
                <a:gd name="connsiteY73" fmla="*/ 954128 h 2311116"/>
                <a:gd name="connsiteX74" fmla="*/ 990301 w 1395359"/>
                <a:gd name="connsiteY74" fmla="*/ 567410 h 2311116"/>
                <a:gd name="connsiteX75" fmla="*/ 853373 w 1395359"/>
                <a:gd name="connsiteY75" fmla="*/ 362367 h 2311116"/>
                <a:gd name="connsiteX76" fmla="*/ 891843 w 1395359"/>
                <a:gd name="connsiteY76" fmla="*/ 398025 h 2311116"/>
                <a:gd name="connsiteX77" fmla="*/ 877623 w 1395359"/>
                <a:gd name="connsiteY77" fmla="*/ 449585 h 2311116"/>
                <a:gd name="connsiteX78" fmla="*/ 556868 w 1395359"/>
                <a:gd name="connsiteY78" fmla="*/ 985892 h 2311116"/>
                <a:gd name="connsiteX79" fmla="*/ 834040 w 1395359"/>
                <a:gd name="connsiteY79" fmla="*/ 436377 h 2311116"/>
                <a:gd name="connsiteX80" fmla="*/ 590309 w 1395359"/>
                <a:gd name="connsiteY80" fmla="*/ 180883 h 2311116"/>
                <a:gd name="connsiteX81" fmla="*/ 729987 w 1395359"/>
                <a:gd name="connsiteY81" fmla="*/ 267444 h 2311116"/>
                <a:gd name="connsiteX82" fmla="*/ 730395 w 1395359"/>
                <a:gd name="connsiteY82" fmla="*/ 336485 h 2311116"/>
                <a:gd name="connsiteX83" fmla="*/ 638773 w 1395359"/>
                <a:gd name="connsiteY83" fmla="*/ 705081 h 2311116"/>
                <a:gd name="connsiteX84" fmla="*/ 358181 w 1395359"/>
                <a:gd name="connsiteY84" fmla="*/ 1101121 h 2311116"/>
                <a:gd name="connsiteX85" fmla="*/ 356601 w 1395359"/>
                <a:gd name="connsiteY85" fmla="*/ 1102207 h 2311116"/>
                <a:gd name="connsiteX86" fmla="*/ 349693 w 1395359"/>
                <a:gd name="connsiteY86" fmla="*/ 1093446 h 2311116"/>
                <a:gd name="connsiteX87" fmla="*/ 274805 w 1395359"/>
                <a:gd name="connsiteY87" fmla="*/ 1017776 h 2311116"/>
                <a:gd name="connsiteX88" fmla="*/ 255948 w 1395359"/>
                <a:gd name="connsiteY88" fmla="*/ 1002156 h 2311116"/>
                <a:gd name="connsiteX89" fmla="*/ 289265 w 1395359"/>
                <a:gd name="connsiteY89" fmla="*/ 965679 h 2311116"/>
                <a:gd name="connsiteX90" fmla="*/ 480586 w 1395359"/>
                <a:gd name="connsiteY90" fmla="*/ 637737 h 2311116"/>
                <a:gd name="connsiteX91" fmla="*/ 584360 w 1395359"/>
                <a:gd name="connsiteY91" fmla="*/ 272524 h 2311116"/>
                <a:gd name="connsiteX92" fmla="*/ 440567 w 1395359"/>
                <a:gd name="connsiteY92" fmla="*/ 104448 h 2311116"/>
                <a:gd name="connsiteX93" fmla="*/ 483165 w 1395359"/>
                <a:gd name="connsiteY93" fmla="*/ 122593 h 2311116"/>
                <a:gd name="connsiteX94" fmla="*/ 473619 w 1395359"/>
                <a:gd name="connsiteY94" fmla="*/ 255012 h 2311116"/>
                <a:gd name="connsiteX95" fmla="*/ 249347 w 1395359"/>
                <a:gd name="connsiteY95" fmla="*/ 838289 h 2311116"/>
                <a:gd name="connsiteX96" fmla="*/ 428418 w 1395359"/>
                <a:gd name="connsiteY96" fmla="*/ 249456 h 2311116"/>
                <a:gd name="connsiteX97" fmla="*/ 140330 w 1395359"/>
                <a:gd name="connsiteY97" fmla="*/ 0 h 2311116"/>
                <a:gd name="connsiteX98" fmla="*/ 278288 w 1395359"/>
                <a:gd name="connsiteY98" fmla="*/ 35327 h 2311116"/>
                <a:gd name="connsiteX99" fmla="*/ 281079 w 1395359"/>
                <a:gd name="connsiteY99" fmla="*/ 36516 h 2311116"/>
                <a:gd name="connsiteX100" fmla="*/ 290076 w 1395359"/>
                <a:gd name="connsiteY100" fmla="*/ 62307 h 2311116"/>
                <a:gd name="connsiteX101" fmla="*/ 282001 w 1395359"/>
                <a:gd name="connsiteY101" fmla="*/ 547605 h 2311116"/>
                <a:gd name="connsiteX102" fmla="*/ 137808 w 1395359"/>
                <a:gd name="connsiteY102" fmla="*/ 898983 h 2311116"/>
                <a:gd name="connsiteX103" fmla="*/ 131951 w 1395359"/>
                <a:gd name="connsiteY103" fmla="*/ 906867 h 2311116"/>
                <a:gd name="connsiteX104" fmla="*/ 83813 w 1395359"/>
                <a:gd name="connsiteY104" fmla="*/ 873582 h 2311116"/>
                <a:gd name="connsiteX105" fmla="*/ 0 w 1395359"/>
                <a:gd name="connsiteY105" fmla="*/ 824661 h 2311116"/>
                <a:gd name="connsiteX106" fmla="*/ 58164 w 1395359"/>
                <a:gd name="connsiteY106" fmla="*/ 695381 h 2311116"/>
                <a:gd name="connsiteX107" fmla="*/ 114626 w 1395359"/>
                <a:gd name="connsiteY107" fmla="*/ 508317 h 2311116"/>
                <a:gd name="connsiteX108" fmla="*/ 154387 w 1395359"/>
                <a:gd name="connsiteY108" fmla="*/ 130735 h 2311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1395359" h="2311116">
                  <a:moveTo>
                    <a:pt x="216520" y="2161673"/>
                  </a:moveTo>
                  <a:cubicBezTo>
                    <a:pt x="242852" y="2194725"/>
                    <a:pt x="290111" y="2231085"/>
                    <a:pt x="352559" y="2267831"/>
                  </a:cubicBezTo>
                  <a:lnTo>
                    <a:pt x="401668" y="2294658"/>
                  </a:lnTo>
                  <a:lnTo>
                    <a:pt x="347129" y="2311116"/>
                  </a:lnTo>
                  <a:lnTo>
                    <a:pt x="290576" y="2273043"/>
                  </a:lnTo>
                  <a:cubicBezTo>
                    <a:pt x="235206" y="2230716"/>
                    <a:pt x="207294" y="2191643"/>
                    <a:pt x="216520" y="2161673"/>
                  </a:cubicBezTo>
                  <a:close/>
                  <a:moveTo>
                    <a:pt x="298071" y="1935245"/>
                  </a:moveTo>
                  <a:lnTo>
                    <a:pt x="390738" y="1998511"/>
                  </a:lnTo>
                  <a:cubicBezTo>
                    <a:pt x="445585" y="2030894"/>
                    <a:pt x="504003" y="2060617"/>
                    <a:pt x="565002" y="2086899"/>
                  </a:cubicBezTo>
                  <a:cubicBezTo>
                    <a:pt x="626002" y="2113181"/>
                    <a:pt x="687728" y="2135222"/>
                    <a:pt x="748936" y="2152842"/>
                  </a:cubicBezTo>
                  <a:lnTo>
                    <a:pt x="773972" y="2158299"/>
                  </a:lnTo>
                  <a:lnTo>
                    <a:pt x="722594" y="2182737"/>
                  </a:lnTo>
                  <a:cubicBezTo>
                    <a:pt x="661745" y="2208612"/>
                    <a:pt x="597514" y="2233034"/>
                    <a:pt x="530210" y="2255870"/>
                  </a:cubicBezTo>
                  <a:lnTo>
                    <a:pt x="528414" y="2256412"/>
                  </a:lnTo>
                  <a:lnTo>
                    <a:pt x="496973" y="2244793"/>
                  </a:lnTo>
                  <a:cubicBezTo>
                    <a:pt x="369391" y="2189823"/>
                    <a:pt x="259632" y="2118416"/>
                    <a:pt x="176324" y="2041219"/>
                  </a:cubicBezTo>
                  <a:lnTo>
                    <a:pt x="175454" y="2040296"/>
                  </a:lnTo>
                  <a:lnTo>
                    <a:pt x="176762" y="2039440"/>
                  </a:lnTo>
                  <a:cubicBezTo>
                    <a:pt x="209043" y="2015473"/>
                    <a:pt x="239033" y="1991061"/>
                    <a:pt x="266734" y="1966267"/>
                  </a:cubicBezTo>
                  <a:close/>
                  <a:moveTo>
                    <a:pt x="548841" y="1909948"/>
                  </a:moveTo>
                  <a:cubicBezTo>
                    <a:pt x="617589" y="1959113"/>
                    <a:pt x="770466" y="1998097"/>
                    <a:pt x="956934" y="2016960"/>
                  </a:cubicBezTo>
                  <a:lnTo>
                    <a:pt x="1027723" y="2021221"/>
                  </a:lnTo>
                  <a:lnTo>
                    <a:pt x="960116" y="2061703"/>
                  </a:lnTo>
                  <a:lnTo>
                    <a:pt x="916069" y="2057340"/>
                  </a:lnTo>
                  <a:cubicBezTo>
                    <a:pt x="699004" y="2029711"/>
                    <a:pt x="547501" y="1972651"/>
                    <a:pt x="548841" y="1909948"/>
                  </a:cubicBezTo>
                  <a:close/>
                  <a:moveTo>
                    <a:pt x="491778" y="1644791"/>
                  </a:moveTo>
                  <a:lnTo>
                    <a:pt x="496178" y="1646801"/>
                  </a:lnTo>
                  <a:cubicBezTo>
                    <a:pt x="606264" y="1692254"/>
                    <a:pt x="731824" y="1725484"/>
                    <a:pt x="863552" y="1742649"/>
                  </a:cubicBezTo>
                  <a:cubicBezTo>
                    <a:pt x="995279" y="1759813"/>
                    <a:pt x="1125161" y="1759869"/>
                    <a:pt x="1243218" y="1744144"/>
                  </a:cubicBezTo>
                  <a:lnTo>
                    <a:pt x="1326862" y="1726482"/>
                  </a:lnTo>
                  <a:lnTo>
                    <a:pt x="1270697" y="1810896"/>
                  </a:lnTo>
                  <a:lnTo>
                    <a:pt x="1175861" y="1908730"/>
                  </a:lnTo>
                  <a:lnTo>
                    <a:pt x="1103812" y="1919454"/>
                  </a:lnTo>
                  <a:cubicBezTo>
                    <a:pt x="1021935" y="1926738"/>
                    <a:pt x="933173" y="1925099"/>
                    <a:pt x="841336" y="1913132"/>
                  </a:cubicBezTo>
                  <a:cubicBezTo>
                    <a:pt x="703581" y="1895182"/>
                    <a:pt x="578468" y="1856543"/>
                    <a:pt x="477212" y="1805096"/>
                  </a:cubicBezTo>
                  <a:lnTo>
                    <a:pt x="428548" y="1776059"/>
                  </a:lnTo>
                  <a:lnTo>
                    <a:pt x="454219" y="1734511"/>
                  </a:lnTo>
                  <a:cubicBezTo>
                    <a:pt x="468181" y="1707993"/>
                    <a:pt x="479854" y="1681282"/>
                    <a:pt x="489237" y="1654443"/>
                  </a:cubicBezTo>
                  <a:close/>
                  <a:moveTo>
                    <a:pt x="1390156" y="1418410"/>
                  </a:moveTo>
                  <a:lnTo>
                    <a:pt x="1390703" y="1428403"/>
                  </a:lnTo>
                  <a:lnTo>
                    <a:pt x="1395359" y="1467842"/>
                  </a:lnTo>
                  <a:lnTo>
                    <a:pt x="1339299" y="1495645"/>
                  </a:lnTo>
                  <a:cubicBezTo>
                    <a:pt x="1035673" y="1636825"/>
                    <a:pt x="760955" y="1689803"/>
                    <a:pt x="725697" y="1613977"/>
                  </a:cubicBezTo>
                  <a:cubicBezTo>
                    <a:pt x="836873" y="1632400"/>
                    <a:pt x="1074309" y="1568637"/>
                    <a:pt x="1320096" y="1454352"/>
                  </a:cubicBezTo>
                  <a:close/>
                  <a:moveTo>
                    <a:pt x="1339294" y="1113133"/>
                  </a:moveTo>
                  <a:lnTo>
                    <a:pt x="1366494" y="1222813"/>
                  </a:lnTo>
                  <a:lnTo>
                    <a:pt x="1373392" y="1267163"/>
                  </a:lnTo>
                  <a:lnTo>
                    <a:pt x="1325486" y="1310506"/>
                  </a:lnTo>
                  <a:cubicBezTo>
                    <a:pt x="1236290" y="1380817"/>
                    <a:pt x="1121188" y="1443249"/>
                    <a:pt x="989631" y="1487874"/>
                  </a:cubicBezTo>
                  <a:cubicBezTo>
                    <a:pt x="858074" y="1532499"/>
                    <a:pt x="728743" y="1552981"/>
                    <a:pt x="615177" y="1551448"/>
                  </a:cubicBezTo>
                  <a:lnTo>
                    <a:pt x="513344" y="1543144"/>
                  </a:lnTo>
                  <a:lnTo>
                    <a:pt x="518059" y="1492356"/>
                  </a:lnTo>
                  <a:cubicBezTo>
                    <a:pt x="518283" y="1465251"/>
                    <a:pt x="516218" y="1438143"/>
                    <a:pt x="511862" y="1411095"/>
                  </a:cubicBezTo>
                  <a:lnTo>
                    <a:pt x="509237" y="1400441"/>
                  </a:lnTo>
                  <a:lnTo>
                    <a:pt x="562407" y="1401007"/>
                  </a:lnTo>
                  <a:cubicBezTo>
                    <a:pt x="681255" y="1393267"/>
                    <a:pt x="808604" y="1367733"/>
                    <a:pt x="934404" y="1325060"/>
                  </a:cubicBezTo>
                  <a:cubicBezTo>
                    <a:pt x="1060205" y="1282388"/>
                    <a:pt x="1176806" y="1225172"/>
                    <a:pt x="1275835" y="1159007"/>
                  </a:cubicBezTo>
                  <a:close/>
                  <a:moveTo>
                    <a:pt x="1200691" y="784174"/>
                  </a:moveTo>
                  <a:lnTo>
                    <a:pt x="1225903" y="830214"/>
                  </a:lnTo>
                  <a:lnTo>
                    <a:pt x="1167626" y="912433"/>
                  </a:lnTo>
                  <a:cubicBezTo>
                    <a:pt x="967183" y="1180654"/>
                    <a:pt x="750390" y="1357509"/>
                    <a:pt x="683406" y="1307451"/>
                  </a:cubicBezTo>
                  <a:cubicBezTo>
                    <a:pt x="790033" y="1270981"/>
                    <a:pt x="968886" y="1102299"/>
                    <a:pt x="1131147" y="885173"/>
                  </a:cubicBezTo>
                  <a:close/>
                  <a:moveTo>
                    <a:pt x="1009751" y="517509"/>
                  </a:moveTo>
                  <a:lnTo>
                    <a:pt x="1032205" y="541867"/>
                  </a:lnTo>
                  <a:lnTo>
                    <a:pt x="1107056" y="637329"/>
                  </a:lnTo>
                  <a:lnTo>
                    <a:pt x="1103950" y="654037"/>
                  </a:lnTo>
                  <a:cubicBezTo>
                    <a:pt x="1067793" y="786248"/>
                    <a:pt x="982300" y="935788"/>
                    <a:pt x="856044" y="1071317"/>
                  </a:cubicBezTo>
                  <a:cubicBezTo>
                    <a:pt x="761352" y="1172964"/>
                    <a:pt x="657177" y="1252297"/>
                    <a:pt x="556451" y="1304774"/>
                  </a:cubicBezTo>
                  <a:lnTo>
                    <a:pt x="492552" y="1332730"/>
                  </a:lnTo>
                  <a:lnTo>
                    <a:pt x="491927" y="1330195"/>
                  </a:lnTo>
                  <a:cubicBezTo>
                    <a:pt x="482993" y="1303330"/>
                    <a:pt x="471768" y="1276589"/>
                    <a:pt x="458254" y="1250034"/>
                  </a:cubicBezTo>
                  <a:lnTo>
                    <a:pt x="429516" y="1202122"/>
                  </a:lnTo>
                  <a:lnTo>
                    <a:pt x="438682" y="1197314"/>
                  </a:lnTo>
                  <a:cubicBezTo>
                    <a:pt x="539665" y="1134169"/>
                    <a:pt x="639699" y="1051327"/>
                    <a:pt x="730247" y="954128"/>
                  </a:cubicBezTo>
                  <a:cubicBezTo>
                    <a:pt x="843433" y="832628"/>
                    <a:pt x="933191" y="697933"/>
                    <a:pt x="990301" y="567410"/>
                  </a:cubicBezTo>
                  <a:close/>
                  <a:moveTo>
                    <a:pt x="853373" y="362367"/>
                  </a:moveTo>
                  <a:lnTo>
                    <a:pt x="891843" y="398025"/>
                  </a:lnTo>
                  <a:lnTo>
                    <a:pt x="877623" y="449585"/>
                  </a:lnTo>
                  <a:cubicBezTo>
                    <a:pt x="780503" y="770034"/>
                    <a:pt x="636897" y="1010147"/>
                    <a:pt x="556868" y="985892"/>
                  </a:cubicBezTo>
                  <a:cubicBezTo>
                    <a:pt x="644703" y="915291"/>
                    <a:pt x="755421" y="695783"/>
                    <a:pt x="834040" y="436377"/>
                  </a:cubicBezTo>
                  <a:close/>
                  <a:moveTo>
                    <a:pt x="590309" y="180883"/>
                  </a:moveTo>
                  <a:lnTo>
                    <a:pt x="729987" y="267444"/>
                  </a:lnTo>
                  <a:lnTo>
                    <a:pt x="730395" y="336485"/>
                  </a:lnTo>
                  <a:cubicBezTo>
                    <a:pt x="723362" y="449843"/>
                    <a:pt x="693189" y="577263"/>
                    <a:pt x="638773" y="705081"/>
                  </a:cubicBezTo>
                  <a:cubicBezTo>
                    <a:pt x="566218" y="875506"/>
                    <a:pt x="464303" y="1014373"/>
                    <a:pt x="358181" y="1101121"/>
                  </a:cubicBezTo>
                  <a:lnTo>
                    <a:pt x="356601" y="1102207"/>
                  </a:lnTo>
                  <a:lnTo>
                    <a:pt x="349693" y="1093446"/>
                  </a:lnTo>
                  <a:cubicBezTo>
                    <a:pt x="327020" y="1067889"/>
                    <a:pt x="302057" y="1042645"/>
                    <a:pt x="274805" y="1017776"/>
                  </a:cubicBezTo>
                  <a:lnTo>
                    <a:pt x="255948" y="1002156"/>
                  </a:lnTo>
                  <a:lnTo>
                    <a:pt x="289265" y="965679"/>
                  </a:lnTo>
                  <a:cubicBezTo>
                    <a:pt x="362708" y="871919"/>
                    <a:pt x="428552" y="759963"/>
                    <a:pt x="480586" y="637737"/>
                  </a:cubicBezTo>
                  <a:cubicBezTo>
                    <a:pt x="532621" y="515511"/>
                    <a:pt x="567682" y="390451"/>
                    <a:pt x="584360" y="272524"/>
                  </a:cubicBezTo>
                  <a:close/>
                  <a:moveTo>
                    <a:pt x="440567" y="104448"/>
                  </a:moveTo>
                  <a:lnTo>
                    <a:pt x="483165" y="122593"/>
                  </a:lnTo>
                  <a:lnTo>
                    <a:pt x="473619" y="255012"/>
                  </a:lnTo>
                  <a:cubicBezTo>
                    <a:pt x="432754" y="587353"/>
                    <a:pt x="332345" y="848494"/>
                    <a:pt x="249347" y="838289"/>
                  </a:cubicBezTo>
                  <a:cubicBezTo>
                    <a:pt x="323807" y="753701"/>
                    <a:pt x="395338" y="518487"/>
                    <a:pt x="428418" y="249456"/>
                  </a:cubicBezTo>
                  <a:close/>
                  <a:moveTo>
                    <a:pt x="140330" y="0"/>
                  </a:moveTo>
                  <a:lnTo>
                    <a:pt x="278288" y="35327"/>
                  </a:lnTo>
                  <a:lnTo>
                    <a:pt x="281079" y="36516"/>
                  </a:lnTo>
                  <a:lnTo>
                    <a:pt x="290076" y="62307"/>
                  </a:lnTo>
                  <a:cubicBezTo>
                    <a:pt x="324316" y="195028"/>
                    <a:pt x="324329" y="367280"/>
                    <a:pt x="282001" y="547605"/>
                  </a:cubicBezTo>
                  <a:cubicBezTo>
                    <a:pt x="250255" y="682849"/>
                    <a:pt x="199201" y="803429"/>
                    <a:pt x="137808" y="898983"/>
                  </a:cubicBezTo>
                  <a:lnTo>
                    <a:pt x="131951" y="906867"/>
                  </a:lnTo>
                  <a:lnTo>
                    <a:pt x="83813" y="873582"/>
                  </a:lnTo>
                  <a:lnTo>
                    <a:pt x="0" y="824661"/>
                  </a:lnTo>
                  <a:lnTo>
                    <a:pt x="58164" y="695381"/>
                  </a:lnTo>
                  <a:cubicBezTo>
                    <a:pt x="80429" y="635704"/>
                    <a:pt x="99447" y="572980"/>
                    <a:pt x="114626" y="508317"/>
                  </a:cubicBezTo>
                  <a:cubicBezTo>
                    <a:pt x="144982" y="378991"/>
                    <a:pt x="158131" y="249776"/>
                    <a:pt x="154387" y="130735"/>
                  </a:cubicBez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FDCB91A4-AFE1-4068-9A57-E4015F691921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クルマエビ（県の魚）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61845AAB-F888-4C13-BA58-357E830826E4}"/>
              </a:ext>
            </a:extLst>
          </p:cNvPr>
          <p:cNvGrpSpPr/>
          <p:nvPr/>
        </p:nvGrpSpPr>
        <p:grpSpPr>
          <a:xfrm>
            <a:off x="1059755" y="915431"/>
            <a:ext cx="1938137" cy="2557950"/>
            <a:chOff x="1121682" y="891711"/>
            <a:chExt cx="3138279" cy="414189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4DBE060F-D827-4F36-86AF-F1FAD2409BA0}"/>
                </a:ext>
              </a:extLst>
            </p:cNvPr>
            <p:cNvGrpSpPr/>
            <p:nvPr/>
          </p:nvGrpSpPr>
          <p:grpSpPr>
            <a:xfrm>
              <a:off x="1535390" y="2333219"/>
              <a:ext cx="2146959" cy="2700388"/>
              <a:chOff x="1535390" y="2333219"/>
              <a:chExt cx="2146959" cy="2700388"/>
            </a:xfrm>
            <a:solidFill>
              <a:srgbClr val="006600"/>
            </a:solidFill>
          </p:grpSpPr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A5FEE935-6E0D-40C8-8435-3E0478315C59}"/>
                  </a:ext>
                </a:extLst>
              </p:cNvPr>
              <p:cNvSpPr/>
              <p:nvPr/>
            </p:nvSpPr>
            <p:spPr>
              <a:xfrm>
                <a:off x="2591727" y="2333219"/>
                <a:ext cx="186242" cy="2672169"/>
              </a:xfrm>
              <a:prstGeom prst="roundRect">
                <a:avLst>
                  <a:gd name="adj" fmla="val 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40E1FCA-24FE-4699-9CCC-F8F9C2BBD73C}"/>
                  </a:ext>
                </a:extLst>
              </p:cNvPr>
              <p:cNvSpPr/>
              <p:nvPr/>
            </p:nvSpPr>
            <p:spPr>
              <a:xfrm rot="10412932" flipH="1">
                <a:off x="2050031" y="3544032"/>
                <a:ext cx="418352" cy="1489575"/>
              </a:xfrm>
              <a:custGeom>
                <a:avLst/>
                <a:gdLst>
                  <a:gd name="connsiteX0" fmla="*/ 0 w 418352"/>
                  <a:gd name="connsiteY0" fmla="*/ 1489575 h 1489575"/>
                  <a:gd name="connsiteX1" fmla="*/ 414920 w 418352"/>
                  <a:gd name="connsiteY1" fmla="*/ 129758 h 1489575"/>
                  <a:gd name="connsiteX2" fmla="*/ 418352 w 418352"/>
                  <a:gd name="connsiteY2" fmla="*/ 0 h 1489575"/>
                  <a:gd name="connsiteX3" fmla="*/ 37684 w 418352"/>
                  <a:gd name="connsiteY3" fmla="*/ 43043 h 1489575"/>
                  <a:gd name="connsiteX4" fmla="*/ 37658 w 418352"/>
                  <a:gd name="connsiteY4" fmla="*/ 49394 h 1489575"/>
                  <a:gd name="connsiteX5" fmla="*/ 0 w 418352"/>
                  <a:gd name="connsiteY5" fmla="*/ 1489575 h 148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8352" h="1489575">
                    <a:moveTo>
                      <a:pt x="0" y="1489575"/>
                    </a:moveTo>
                    <a:cubicBezTo>
                      <a:pt x="296204" y="1089525"/>
                      <a:pt x="394879" y="520977"/>
                      <a:pt x="414920" y="129758"/>
                    </a:cubicBezTo>
                    <a:lnTo>
                      <a:pt x="418352" y="0"/>
                    </a:lnTo>
                    <a:lnTo>
                      <a:pt x="37684" y="43043"/>
                    </a:lnTo>
                    <a:lnTo>
                      <a:pt x="37658" y="49394"/>
                    </a:lnTo>
                    <a:cubicBezTo>
                      <a:pt x="34612" y="445594"/>
                      <a:pt x="9934" y="1114528"/>
                      <a:pt x="0" y="1489575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46CDCBF1-796E-4F53-9973-ED7BC1A66F95}"/>
                  </a:ext>
                </a:extLst>
              </p:cNvPr>
              <p:cNvSpPr/>
              <p:nvPr/>
            </p:nvSpPr>
            <p:spPr>
              <a:xfrm>
                <a:off x="1535390" y="3464718"/>
                <a:ext cx="801716" cy="1540670"/>
              </a:xfrm>
              <a:custGeom>
                <a:avLst/>
                <a:gdLst>
                  <a:gd name="connsiteX0" fmla="*/ 0 w 801716"/>
                  <a:gd name="connsiteY0" fmla="*/ 0 h 1540670"/>
                  <a:gd name="connsiteX1" fmla="*/ 766535 w 801716"/>
                  <a:gd name="connsiteY1" fmla="*/ 1372995 h 1540670"/>
                  <a:gd name="connsiteX2" fmla="*/ 797798 w 801716"/>
                  <a:gd name="connsiteY2" fmla="*/ 1517377 h 1540670"/>
                  <a:gd name="connsiteX3" fmla="*/ 801716 w 801716"/>
                  <a:gd name="connsiteY3" fmla="*/ 1540670 h 1540670"/>
                  <a:gd name="connsiteX4" fmla="*/ 417365 w 801716"/>
                  <a:gd name="connsiteY4" fmla="*/ 1540670 h 1540670"/>
                  <a:gd name="connsiteX5" fmla="*/ 396334 w 801716"/>
                  <a:gd name="connsiteY5" fmla="*/ 1463372 h 1540670"/>
                  <a:gd name="connsiteX6" fmla="*/ 0 w 801716"/>
                  <a:gd name="connsiteY6" fmla="*/ 0 h 154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01716" h="1540670">
                    <a:moveTo>
                      <a:pt x="0" y="0"/>
                    </a:moveTo>
                    <a:cubicBezTo>
                      <a:pt x="437292" y="363872"/>
                      <a:pt x="676142" y="1002730"/>
                      <a:pt x="766535" y="1372995"/>
                    </a:cubicBezTo>
                    <a:cubicBezTo>
                      <a:pt x="777834" y="1419278"/>
                      <a:pt x="788312" y="1467818"/>
                      <a:pt x="797798" y="1517377"/>
                    </a:cubicBezTo>
                    <a:lnTo>
                      <a:pt x="801716" y="1540670"/>
                    </a:lnTo>
                    <a:lnTo>
                      <a:pt x="417365" y="1540670"/>
                    </a:lnTo>
                    <a:lnTo>
                      <a:pt x="396334" y="1463372"/>
                    </a:lnTo>
                    <a:cubicBezTo>
                      <a:pt x="305941" y="1093107"/>
                      <a:pt x="105171" y="386124"/>
                      <a:pt x="0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7467326-3EA0-4014-834B-13B35507312A}"/>
                  </a:ext>
                </a:extLst>
              </p:cNvPr>
              <p:cNvSpPr/>
              <p:nvPr/>
            </p:nvSpPr>
            <p:spPr>
              <a:xfrm>
                <a:off x="2864415" y="3368288"/>
                <a:ext cx="817934" cy="1637100"/>
              </a:xfrm>
              <a:custGeom>
                <a:avLst/>
                <a:gdLst>
                  <a:gd name="connsiteX0" fmla="*/ 817934 w 817934"/>
                  <a:gd name="connsiteY0" fmla="*/ 0 h 1637100"/>
                  <a:gd name="connsiteX1" fmla="*/ 421600 w 817934"/>
                  <a:gd name="connsiteY1" fmla="*/ 1463372 h 1637100"/>
                  <a:gd name="connsiteX2" fmla="*/ 382816 w 817934"/>
                  <a:gd name="connsiteY2" fmla="*/ 1605917 h 1637100"/>
                  <a:gd name="connsiteX3" fmla="*/ 372750 w 817934"/>
                  <a:gd name="connsiteY3" fmla="*/ 1637100 h 1637100"/>
                  <a:gd name="connsiteX4" fmla="*/ 0 w 817934"/>
                  <a:gd name="connsiteY4" fmla="*/ 1637100 h 1637100"/>
                  <a:gd name="connsiteX5" fmla="*/ 20136 w 817934"/>
                  <a:gd name="connsiteY5" fmla="*/ 1517377 h 1637100"/>
                  <a:gd name="connsiteX6" fmla="*/ 51399 w 817934"/>
                  <a:gd name="connsiteY6" fmla="*/ 1372995 h 1637100"/>
                  <a:gd name="connsiteX7" fmla="*/ 817934 w 817934"/>
                  <a:gd name="connsiteY7" fmla="*/ 0 h 1637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7934" h="1637100">
                    <a:moveTo>
                      <a:pt x="817934" y="0"/>
                    </a:moveTo>
                    <a:cubicBezTo>
                      <a:pt x="712763" y="386124"/>
                      <a:pt x="511993" y="1093107"/>
                      <a:pt x="421600" y="1463372"/>
                    </a:cubicBezTo>
                    <a:cubicBezTo>
                      <a:pt x="410301" y="1509655"/>
                      <a:pt x="397234" y="1557563"/>
                      <a:pt x="382816" y="1605917"/>
                    </a:cubicBezTo>
                    <a:lnTo>
                      <a:pt x="372750" y="1637100"/>
                    </a:lnTo>
                    <a:lnTo>
                      <a:pt x="0" y="1637100"/>
                    </a:lnTo>
                    <a:lnTo>
                      <a:pt x="20136" y="1517377"/>
                    </a:lnTo>
                    <a:cubicBezTo>
                      <a:pt x="29622" y="1467818"/>
                      <a:pt x="40100" y="1419278"/>
                      <a:pt x="51399" y="1372995"/>
                    </a:cubicBezTo>
                    <a:cubicBezTo>
                      <a:pt x="141792" y="1002730"/>
                      <a:pt x="380642" y="363872"/>
                      <a:pt x="817934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楕円 1">
              <a:extLst>
                <a:ext uri="{FF2B5EF4-FFF2-40B4-BE49-F238E27FC236}">
                  <a16:creationId xmlns:a16="http://schemas.microsoft.com/office/drawing/2014/main" id="{9B5A81E3-0569-42BC-B32B-8ADF1A747913}"/>
                </a:ext>
              </a:extLst>
            </p:cNvPr>
            <p:cNvSpPr/>
            <p:nvPr/>
          </p:nvSpPr>
          <p:spPr>
            <a:xfrm rot="21159916" flipH="1">
              <a:off x="2659365" y="1071500"/>
              <a:ext cx="492708" cy="1688231"/>
            </a:xfrm>
            <a:custGeom>
              <a:avLst/>
              <a:gdLst>
                <a:gd name="connsiteX0" fmla="*/ 0 w 1380227"/>
                <a:gd name="connsiteY0" fmla="*/ 690114 h 1380227"/>
                <a:gd name="connsiteX1" fmla="*/ 690114 w 1380227"/>
                <a:gd name="connsiteY1" fmla="*/ 0 h 1380227"/>
                <a:gd name="connsiteX2" fmla="*/ 1380228 w 1380227"/>
                <a:gd name="connsiteY2" fmla="*/ 690114 h 1380227"/>
                <a:gd name="connsiteX3" fmla="*/ 690114 w 1380227"/>
                <a:gd name="connsiteY3" fmla="*/ 1380228 h 1380227"/>
                <a:gd name="connsiteX4" fmla="*/ 0 w 1380227"/>
                <a:gd name="connsiteY4" fmla="*/ 690114 h 1380227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714672 h 1804836"/>
                <a:gd name="connsiteX1" fmla="*/ 669778 w 1380228"/>
                <a:gd name="connsiteY1" fmla="*/ -1 h 1804836"/>
                <a:gd name="connsiteX2" fmla="*/ 1380228 w 1380228"/>
                <a:gd name="connsiteY2" fmla="*/ 714672 h 1804836"/>
                <a:gd name="connsiteX3" fmla="*/ 690114 w 1380228"/>
                <a:gd name="connsiteY3" fmla="*/ 1804836 h 1804836"/>
                <a:gd name="connsiteX4" fmla="*/ 0 w 1380228"/>
                <a:gd name="connsiteY4" fmla="*/ 714672 h 1804836"/>
                <a:gd name="connsiteX0" fmla="*/ 0 w 1640767"/>
                <a:gd name="connsiteY0" fmla="*/ 714673 h 2429606"/>
                <a:gd name="connsiteX1" fmla="*/ 669778 w 1640767"/>
                <a:gd name="connsiteY1" fmla="*/ 0 h 2429606"/>
                <a:gd name="connsiteX2" fmla="*/ 1380228 w 1640767"/>
                <a:gd name="connsiteY2" fmla="*/ 714673 h 2429606"/>
                <a:gd name="connsiteX3" fmla="*/ 1499691 w 1640767"/>
                <a:gd name="connsiteY3" fmla="*/ 2429606 h 2429606"/>
                <a:gd name="connsiteX4" fmla="*/ 0 w 1640767"/>
                <a:gd name="connsiteY4" fmla="*/ 714673 h 2429606"/>
                <a:gd name="connsiteX0" fmla="*/ 1757 w 1642524"/>
                <a:gd name="connsiteY0" fmla="*/ 714673 h 2429606"/>
                <a:gd name="connsiteX1" fmla="*/ 671535 w 1642524"/>
                <a:gd name="connsiteY1" fmla="*/ 0 h 2429606"/>
                <a:gd name="connsiteX2" fmla="*/ 1381985 w 1642524"/>
                <a:gd name="connsiteY2" fmla="*/ 714673 h 2429606"/>
                <a:gd name="connsiteX3" fmla="*/ 1501448 w 1642524"/>
                <a:gd name="connsiteY3" fmla="*/ 2429606 h 2429606"/>
                <a:gd name="connsiteX4" fmla="*/ 1757 w 1642524"/>
                <a:gd name="connsiteY4" fmla="*/ 714673 h 2429606"/>
                <a:gd name="connsiteX0" fmla="*/ 1757 w 1639678"/>
                <a:gd name="connsiteY0" fmla="*/ 714673 h 2429606"/>
                <a:gd name="connsiteX1" fmla="*/ 671535 w 1639678"/>
                <a:gd name="connsiteY1" fmla="*/ 0 h 2429606"/>
                <a:gd name="connsiteX2" fmla="*/ 1381985 w 1639678"/>
                <a:gd name="connsiteY2" fmla="*/ 714673 h 2429606"/>
                <a:gd name="connsiteX3" fmla="*/ 1501448 w 1639678"/>
                <a:gd name="connsiteY3" fmla="*/ 2429606 h 2429606"/>
                <a:gd name="connsiteX4" fmla="*/ 1757 w 1639678"/>
                <a:gd name="connsiteY4" fmla="*/ 714673 h 2429606"/>
                <a:gd name="connsiteX0" fmla="*/ 1757 w 1501449"/>
                <a:gd name="connsiteY0" fmla="*/ 714673 h 2429606"/>
                <a:gd name="connsiteX1" fmla="*/ 671535 w 1501449"/>
                <a:gd name="connsiteY1" fmla="*/ 0 h 2429606"/>
                <a:gd name="connsiteX2" fmla="*/ 1381985 w 1501449"/>
                <a:gd name="connsiteY2" fmla="*/ 714673 h 2429606"/>
                <a:gd name="connsiteX3" fmla="*/ 1501448 w 1501449"/>
                <a:gd name="connsiteY3" fmla="*/ 2429606 h 2429606"/>
                <a:gd name="connsiteX4" fmla="*/ 1757 w 1501449"/>
                <a:gd name="connsiteY4" fmla="*/ 714673 h 2429606"/>
                <a:gd name="connsiteX0" fmla="*/ 2333 w 1502025"/>
                <a:gd name="connsiteY0" fmla="*/ 714673 h 2429606"/>
                <a:gd name="connsiteX1" fmla="*/ 672111 w 1502025"/>
                <a:gd name="connsiteY1" fmla="*/ 0 h 2429606"/>
                <a:gd name="connsiteX2" fmla="*/ 1382561 w 1502025"/>
                <a:gd name="connsiteY2" fmla="*/ 714673 h 2429606"/>
                <a:gd name="connsiteX3" fmla="*/ 1502024 w 1502025"/>
                <a:gd name="connsiteY3" fmla="*/ 2429606 h 2429606"/>
                <a:gd name="connsiteX4" fmla="*/ 2333 w 1502025"/>
                <a:gd name="connsiteY4" fmla="*/ 714673 h 2429606"/>
                <a:gd name="connsiteX0" fmla="*/ 2959 w 1502651"/>
                <a:gd name="connsiteY0" fmla="*/ 714673 h 2429606"/>
                <a:gd name="connsiteX1" fmla="*/ 672737 w 1502651"/>
                <a:gd name="connsiteY1" fmla="*/ 0 h 2429606"/>
                <a:gd name="connsiteX2" fmla="*/ 1383187 w 1502651"/>
                <a:gd name="connsiteY2" fmla="*/ 714673 h 2429606"/>
                <a:gd name="connsiteX3" fmla="*/ 1502650 w 1502651"/>
                <a:gd name="connsiteY3" fmla="*/ 2429606 h 2429606"/>
                <a:gd name="connsiteX4" fmla="*/ 2959 w 1502651"/>
                <a:gd name="connsiteY4" fmla="*/ 714673 h 2429606"/>
                <a:gd name="connsiteX0" fmla="*/ 28391 w 1528083"/>
                <a:gd name="connsiteY0" fmla="*/ 802781 h 2517714"/>
                <a:gd name="connsiteX1" fmla="*/ 680570 w 1528083"/>
                <a:gd name="connsiteY1" fmla="*/ 0 h 2517714"/>
                <a:gd name="connsiteX2" fmla="*/ 1408619 w 1528083"/>
                <a:gd name="connsiteY2" fmla="*/ 802781 h 2517714"/>
                <a:gd name="connsiteX3" fmla="*/ 1528082 w 1528083"/>
                <a:gd name="connsiteY3" fmla="*/ 2517714 h 2517714"/>
                <a:gd name="connsiteX4" fmla="*/ 28391 w 1528083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58928 w 2104204"/>
                <a:gd name="connsiteY0" fmla="*/ 802781 h 2557763"/>
                <a:gd name="connsiteX1" fmla="*/ 711107 w 2104204"/>
                <a:gd name="connsiteY1" fmla="*/ 0 h 2557763"/>
                <a:gd name="connsiteX2" fmla="*/ 1439156 w 2104204"/>
                <a:gd name="connsiteY2" fmla="*/ 802781 h 2557763"/>
                <a:gd name="connsiteX3" fmla="*/ 2104204 w 2104204"/>
                <a:gd name="connsiteY3" fmla="*/ 2557763 h 2557763"/>
                <a:gd name="connsiteX4" fmla="*/ 58928 w 2104204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35667 w 2292137"/>
                <a:gd name="connsiteY0" fmla="*/ 782972 h 2489895"/>
                <a:gd name="connsiteX1" fmla="*/ 1007120 w 2292137"/>
                <a:gd name="connsiteY1" fmla="*/ 1 h 2489895"/>
                <a:gd name="connsiteX2" fmla="*/ 1415895 w 2292137"/>
                <a:gd name="connsiteY2" fmla="*/ 782972 h 2489895"/>
                <a:gd name="connsiteX3" fmla="*/ 2292137 w 2292137"/>
                <a:gd name="connsiteY3" fmla="*/ 2489895 h 2489895"/>
                <a:gd name="connsiteX4" fmla="*/ 35667 w 2292137"/>
                <a:gd name="connsiteY4" fmla="*/ 782972 h 2489895"/>
                <a:gd name="connsiteX0" fmla="*/ 35667 w 2292137"/>
                <a:gd name="connsiteY0" fmla="*/ 782971 h 2489894"/>
                <a:gd name="connsiteX1" fmla="*/ 1007120 w 2292137"/>
                <a:gd name="connsiteY1" fmla="*/ 0 h 2489894"/>
                <a:gd name="connsiteX2" fmla="*/ 1415895 w 2292137"/>
                <a:gd name="connsiteY2" fmla="*/ 782971 h 2489894"/>
                <a:gd name="connsiteX3" fmla="*/ 2292137 w 2292137"/>
                <a:gd name="connsiteY3" fmla="*/ 2489894 h 2489894"/>
                <a:gd name="connsiteX4" fmla="*/ 35667 w 2292137"/>
                <a:gd name="connsiteY4" fmla="*/ 782971 h 2489894"/>
                <a:gd name="connsiteX0" fmla="*/ 15868 w 2272338"/>
                <a:gd name="connsiteY0" fmla="*/ 782971 h 2489894"/>
                <a:gd name="connsiteX1" fmla="*/ 987321 w 2272338"/>
                <a:gd name="connsiteY1" fmla="*/ 0 h 2489894"/>
                <a:gd name="connsiteX2" fmla="*/ 1396096 w 2272338"/>
                <a:gd name="connsiteY2" fmla="*/ 782971 h 2489894"/>
                <a:gd name="connsiteX3" fmla="*/ 2272338 w 2272338"/>
                <a:gd name="connsiteY3" fmla="*/ 2489894 h 2489894"/>
                <a:gd name="connsiteX4" fmla="*/ 15868 w 2272338"/>
                <a:gd name="connsiteY4" fmla="*/ 782971 h 248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2338" h="2489894">
                  <a:moveTo>
                    <a:pt x="15868" y="782971"/>
                  </a:moveTo>
                  <a:cubicBezTo>
                    <a:pt x="-115978" y="345323"/>
                    <a:pt x="606182" y="0"/>
                    <a:pt x="987321" y="0"/>
                  </a:cubicBezTo>
                  <a:cubicBezTo>
                    <a:pt x="1368460" y="0"/>
                    <a:pt x="1415393" y="328190"/>
                    <a:pt x="1396096" y="782971"/>
                  </a:cubicBezTo>
                  <a:cubicBezTo>
                    <a:pt x="1376799" y="1237752"/>
                    <a:pt x="1434351" y="1856902"/>
                    <a:pt x="2272338" y="2489894"/>
                  </a:cubicBezTo>
                  <a:cubicBezTo>
                    <a:pt x="692983" y="2166257"/>
                    <a:pt x="147714" y="1220619"/>
                    <a:pt x="15868" y="782971"/>
                  </a:cubicBezTo>
                  <a:close/>
                </a:path>
              </a:pathLst>
            </a:custGeom>
            <a:gradFill>
              <a:gsLst>
                <a:gs pos="0">
                  <a:srgbClr val="333399"/>
                </a:gs>
                <a:gs pos="50000">
                  <a:srgbClr val="9933FF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1">
              <a:extLst>
                <a:ext uri="{FF2B5EF4-FFF2-40B4-BE49-F238E27FC236}">
                  <a16:creationId xmlns:a16="http://schemas.microsoft.com/office/drawing/2014/main" id="{27F80ED5-C40E-4347-A5DE-8BBF97B2C0D2}"/>
                </a:ext>
              </a:extLst>
            </p:cNvPr>
            <p:cNvSpPr/>
            <p:nvPr/>
          </p:nvSpPr>
          <p:spPr>
            <a:xfrm rot="440084">
              <a:off x="2187002" y="1071499"/>
              <a:ext cx="492710" cy="1688231"/>
            </a:xfrm>
            <a:custGeom>
              <a:avLst/>
              <a:gdLst>
                <a:gd name="connsiteX0" fmla="*/ 0 w 1380227"/>
                <a:gd name="connsiteY0" fmla="*/ 690114 h 1380227"/>
                <a:gd name="connsiteX1" fmla="*/ 690114 w 1380227"/>
                <a:gd name="connsiteY1" fmla="*/ 0 h 1380227"/>
                <a:gd name="connsiteX2" fmla="*/ 1380228 w 1380227"/>
                <a:gd name="connsiteY2" fmla="*/ 690114 h 1380227"/>
                <a:gd name="connsiteX3" fmla="*/ 690114 w 1380227"/>
                <a:gd name="connsiteY3" fmla="*/ 1380228 h 1380227"/>
                <a:gd name="connsiteX4" fmla="*/ 0 w 1380227"/>
                <a:gd name="connsiteY4" fmla="*/ 690114 h 1380227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714672 h 1804836"/>
                <a:gd name="connsiteX1" fmla="*/ 669778 w 1380228"/>
                <a:gd name="connsiteY1" fmla="*/ -1 h 1804836"/>
                <a:gd name="connsiteX2" fmla="*/ 1380228 w 1380228"/>
                <a:gd name="connsiteY2" fmla="*/ 714672 h 1804836"/>
                <a:gd name="connsiteX3" fmla="*/ 690114 w 1380228"/>
                <a:gd name="connsiteY3" fmla="*/ 1804836 h 1804836"/>
                <a:gd name="connsiteX4" fmla="*/ 0 w 1380228"/>
                <a:gd name="connsiteY4" fmla="*/ 714672 h 1804836"/>
                <a:gd name="connsiteX0" fmla="*/ 0 w 1640767"/>
                <a:gd name="connsiteY0" fmla="*/ 714673 h 2429606"/>
                <a:gd name="connsiteX1" fmla="*/ 669778 w 1640767"/>
                <a:gd name="connsiteY1" fmla="*/ 0 h 2429606"/>
                <a:gd name="connsiteX2" fmla="*/ 1380228 w 1640767"/>
                <a:gd name="connsiteY2" fmla="*/ 714673 h 2429606"/>
                <a:gd name="connsiteX3" fmla="*/ 1499691 w 1640767"/>
                <a:gd name="connsiteY3" fmla="*/ 2429606 h 2429606"/>
                <a:gd name="connsiteX4" fmla="*/ 0 w 1640767"/>
                <a:gd name="connsiteY4" fmla="*/ 714673 h 2429606"/>
                <a:gd name="connsiteX0" fmla="*/ 1757 w 1642524"/>
                <a:gd name="connsiteY0" fmla="*/ 714673 h 2429606"/>
                <a:gd name="connsiteX1" fmla="*/ 671535 w 1642524"/>
                <a:gd name="connsiteY1" fmla="*/ 0 h 2429606"/>
                <a:gd name="connsiteX2" fmla="*/ 1381985 w 1642524"/>
                <a:gd name="connsiteY2" fmla="*/ 714673 h 2429606"/>
                <a:gd name="connsiteX3" fmla="*/ 1501448 w 1642524"/>
                <a:gd name="connsiteY3" fmla="*/ 2429606 h 2429606"/>
                <a:gd name="connsiteX4" fmla="*/ 1757 w 1642524"/>
                <a:gd name="connsiteY4" fmla="*/ 714673 h 2429606"/>
                <a:gd name="connsiteX0" fmla="*/ 1757 w 1639678"/>
                <a:gd name="connsiteY0" fmla="*/ 714673 h 2429606"/>
                <a:gd name="connsiteX1" fmla="*/ 671535 w 1639678"/>
                <a:gd name="connsiteY1" fmla="*/ 0 h 2429606"/>
                <a:gd name="connsiteX2" fmla="*/ 1381985 w 1639678"/>
                <a:gd name="connsiteY2" fmla="*/ 714673 h 2429606"/>
                <a:gd name="connsiteX3" fmla="*/ 1501448 w 1639678"/>
                <a:gd name="connsiteY3" fmla="*/ 2429606 h 2429606"/>
                <a:gd name="connsiteX4" fmla="*/ 1757 w 1639678"/>
                <a:gd name="connsiteY4" fmla="*/ 714673 h 2429606"/>
                <a:gd name="connsiteX0" fmla="*/ 1757 w 1501449"/>
                <a:gd name="connsiteY0" fmla="*/ 714673 h 2429606"/>
                <a:gd name="connsiteX1" fmla="*/ 671535 w 1501449"/>
                <a:gd name="connsiteY1" fmla="*/ 0 h 2429606"/>
                <a:gd name="connsiteX2" fmla="*/ 1381985 w 1501449"/>
                <a:gd name="connsiteY2" fmla="*/ 714673 h 2429606"/>
                <a:gd name="connsiteX3" fmla="*/ 1501448 w 1501449"/>
                <a:gd name="connsiteY3" fmla="*/ 2429606 h 2429606"/>
                <a:gd name="connsiteX4" fmla="*/ 1757 w 1501449"/>
                <a:gd name="connsiteY4" fmla="*/ 714673 h 2429606"/>
                <a:gd name="connsiteX0" fmla="*/ 2333 w 1502025"/>
                <a:gd name="connsiteY0" fmla="*/ 714673 h 2429606"/>
                <a:gd name="connsiteX1" fmla="*/ 672111 w 1502025"/>
                <a:gd name="connsiteY1" fmla="*/ 0 h 2429606"/>
                <a:gd name="connsiteX2" fmla="*/ 1382561 w 1502025"/>
                <a:gd name="connsiteY2" fmla="*/ 714673 h 2429606"/>
                <a:gd name="connsiteX3" fmla="*/ 1502024 w 1502025"/>
                <a:gd name="connsiteY3" fmla="*/ 2429606 h 2429606"/>
                <a:gd name="connsiteX4" fmla="*/ 2333 w 1502025"/>
                <a:gd name="connsiteY4" fmla="*/ 714673 h 2429606"/>
                <a:gd name="connsiteX0" fmla="*/ 2959 w 1502651"/>
                <a:gd name="connsiteY0" fmla="*/ 714673 h 2429606"/>
                <a:gd name="connsiteX1" fmla="*/ 672737 w 1502651"/>
                <a:gd name="connsiteY1" fmla="*/ 0 h 2429606"/>
                <a:gd name="connsiteX2" fmla="*/ 1383187 w 1502651"/>
                <a:gd name="connsiteY2" fmla="*/ 714673 h 2429606"/>
                <a:gd name="connsiteX3" fmla="*/ 1502650 w 1502651"/>
                <a:gd name="connsiteY3" fmla="*/ 2429606 h 2429606"/>
                <a:gd name="connsiteX4" fmla="*/ 2959 w 1502651"/>
                <a:gd name="connsiteY4" fmla="*/ 714673 h 2429606"/>
                <a:gd name="connsiteX0" fmla="*/ 28391 w 1528083"/>
                <a:gd name="connsiteY0" fmla="*/ 802781 h 2517714"/>
                <a:gd name="connsiteX1" fmla="*/ 680570 w 1528083"/>
                <a:gd name="connsiteY1" fmla="*/ 0 h 2517714"/>
                <a:gd name="connsiteX2" fmla="*/ 1408619 w 1528083"/>
                <a:gd name="connsiteY2" fmla="*/ 802781 h 2517714"/>
                <a:gd name="connsiteX3" fmla="*/ 1528082 w 1528083"/>
                <a:gd name="connsiteY3" fmla="*/ 2517714 h 2517714"/>
                <a:gd name="connsiteX4" fmla="*/ 28391 w 1528083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58928 w 2104204"/>
                <a:gd name="connsiteY0" fmla="*/ 802781 h 2557763"/>
                <a:gd name="connsiteX1" fmla="*/ 711107 w 2104204"/>
                <a:gd name="connsiteY1" fmla="*/ 0 h 2557763"/>
                <a:gd name="connsiteX2" fmla="*/ 1439156 w 2104204"/>
                <a:gd name="connsiteY2" fmla="*/ 802781 h 2557763"/>
                <a:gd name="connsiteX3" fmla="*/ 2104204 w 2104204"/>
                <a:gd name="connsiteY3" fmla="*/ 2557763 h 2557763"/>
                <a:gd name="connsiteX4" fmla="*/ 58928 w 2104204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35667 w 2292137"/>
                <a:gd name="connsiteY0" fmla="*/ 782972 h 2489895"/>
                <a:gd name="connsiteX1" fmla="*/ 1007120 w 2292137"/>
                <a:gd name="connsiteY1" fmla="*/ 1 h 2489895"/>
                <a:gd name="connsiteX2" fmla="*/ 1415895 w 2292137"/>
                <a:gd name="connsiteY2" fmla="*/ 782972 h 2489895"/>
                <a:gd name="connsiteX3" fmla="*/ 2292137 w 2292137"/>
                <a:gd name="connsiteY3" fmla="*/ 2489895 h 2489895"/>
                <a:gd name="connsiteX4" fmla="*/ 35667 w 2292137"/>
                <a:gd name="connsiteY4" fmla="*/ 782972 h 2489895"/>
                <a:gd name="connsiteX0" fmla="*/ 35667 w 2292137"/>
                <a:gd name="connsiteY0" fmla="*/ 782971 h 2489894"/>
                <a:gd name="connsiteX1" fmla="*/ 1007120 w 2292137"/>
                <a:gd name="connsiteY1" fmla="*/ 0 h 2489894"/>
                <a:gd name="connsiteX2" fmla="*/ 1415895 w 2292137"/>
                <a:gd name="connsiteY2" fmla="*/ 782971 h 2489894"/>
                <a:gd name="connsiteX3" fmla="*/ 2292137 w 2292137"/>
                <a:gd name="connsiteY3" fmla="*/ 2489894 h 2489894"/>
                <a:gd name="connsiteX4" fmla="*/ 35667 w 2292137"/>
                <a:gd name="connsiteY4" fmla="*/ 782971 h 2489894"/>
                <a:gd name="connsiteX0" fmla="*/ 15868 w 2272338"/>
                <a:gd name="connsiteY0" fmla="*/ 782971 h 2489894"/>
                <a:gd name="connsiteX1" fmla="*/ 987321 w 2272338"/>
                <a:gd name="connsiteY1" fmla="*/ 0 h 2489894"/>
                <a:gd name="connsiteX2" fmla="*/ 1396096 w 2272338"/>
                <a:gd name="connsiteY2" fmla="*/ 782971 h 2489894"/>
                <a:gd name="connsiteX3" fmla="*/ 2272338 w 2272338"/>
                <a:gd name="connsiteY3" fmla="*/ 2489894 h 2489894"/>
                <a:gd name="connsiteX4" fmla="*/ 15868 w 2272338"/>
                <a:gd name="connsiteY4" fmla="*/ 782971 h 248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2338" h="2489894">
                  <a:moveTo>
                    <a:pt x="15868" y="782971"/>
                  </a:moveTo>
                  <a:cubicBezTo>
                    <a:pt x="-115978" y="345323"/>
                    <a:pt x="606182" y="0"/>
                    <a:pt x="987321" y="0"/>
                  </a:cubicBezTo>
                  <a:cubicBezTo>
                    <a:pt x="1368460" y="0"/>
                    <a:pt x="1415393" y="328190"/>
                    <a:pt x="1396096" y="782971"/>
                  </a:cubicBezTo>
                  <a:cubicBezTo>
                    <a:pt x="1376799" y="1237752"/>
                    <a:pt x="1434351" y="1856902"/>
                    <a:pt x="2272338" y="2489894"/>
                  </a:cubicBezTo>
                  <a:cubicBezTo>
                    <a:pt x="692983" y="2166257"/>
                    <a:pt x="147714" y="1220619"/>
                    <a:pt x="15868" y="782971"/>
                  </a:cubicBezTo>
                  <a:close/>
                </a:path>
              </a:pathLst>
            </a:custGeom>
            <a:gradFill>
              <a:gsLst>
                <a:gs pos="0">
                  <a:srgbClr val="333399"/>
                </a:gs>
                <a:gs pos="50000">
                  <a:srgbClr val="9933FF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1">
              <a:extLst>
                <a:ext uri="{FF2B5EF4-FFF2-40B4-BE49-F238E27FC236}">
                  <a16:creationId xmlns:a16="http://schemas.microsoft.com/office/drawing/2014/main" id="{10A6CF41-CF06-4756-9BA9-249CA889FCAE}"/>
                </a:ext>
              </a:extLst>
            </p:cNvPr>
            <p:cNvSpPr/>
            <p:nvPr/>
          </p:nvSpPr>
          <p:spPr>
            <a:xfrm rot="21371044" flipH="1">
              <a:off x="2552226" y="891711"/>
              <a:ext cx="304958" cy="2303193"/>
            </a:xfrm>
            <a:custGeom>
              <a:avLst/>
              <a:gdLst>
                <a:gd name="connsiteX0" fmla="*/ 0 w 1380227"/>
                <a:gd name="connsiteY0" fmla="*/ 690114 h 1380227"/>
                <a:gd name="connsiteX1" fmla="*/ 690114 w 1380227"/>
                <a:gd name="connsiteY1" fmla="*/ 0 h 1380227"/>
                <a:gd name="connsiteX2" fmla="*/ 1380228 w 1380227"/>
                <a:gd name="connsiteY2" fmla="*/ 690114 h 1380227"/>
                <a:gd name="connsiteX3" fmla="*/ 690114 w 1380227"/>
                <a:gd name="connsiteY3" fmla="*/ 1380228 h 1380227"/>
                <a:gd name="connsiteX4" fmla="*/ 0 w 1380227"/>
                <a:gd name="connsiteY4" fmla="*/ 690114 h 1380227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714672 h 1804836"/>
                <a:gd name="connsiteX1" fmla="*/ 669778 w 1380228"/>
                <a:gd name="connsiteY1" fmla="*/ -1 h 1804836"/>
                <a:gd name="connsiteX2" fmla="*/ 1380228 w 1380228"/>
                <a:gd name="connsiteY2" fmla="*/ 714672 h 1804836"/>
                <a:gd name="connsiteX3" fmla="*/ 690114 w 1380228"/>
                <a:gd name="connsiteY3" fmla="*/ 1804836 h 1804836"/>
                <a:gd name="connsiteX4" fmla="*/ 0 w 1380228"/>
                <a:gd name="connsiteY4" fmla="*/ 714672 h 1804836"/>
                <a:gd name="connsiteX0" fmla="*/ 0 w 1640767"/>
                <a:gd name="connsiteY0" fmla="*/ 714673 h 2429606"/>
                <a:gd name="connsiteX1" fmla="*/ 669778 w 1640767"/>
                <a:gd name="connsiteY1" fmla="*/ 0 h 2429606"/>
                <a:gd name="connsiteX2" fmla="*/ 1380228 w 1640767"/>
                <a:gd name="connsiteY2" fmla="*/ 714673 h 2429606"/>
                <a:gd name="connsiteX3" fmla="*/ 1499691 w 1640767"/>
                <a:gd name="connsiteY3" fmla="*/ 2429606 h 2429606"/>
                <a:gd name="connsiteX4" fmla="*/ 0 w 1640767"/>
                <a:gd name="connsiteY4" fmla="*/ 714673 h 2429606"/>
                <a:gd name="connsiteX0" fmla="*/ 1757 w 1642524"/>
                <a:gd name="connsiteY0" fmla="*/ 714673 h 2429606"/>
                <a:gd name="connsiteX1" fmla="*/ 671535 w 1642524"/>
                <a:gd name="connsiteY1" fmla="*/ 0 h 2429606"/>
                <a:gd name="connsiteX2" fmla="*/ 1381985 w 1642524"/>
                <a:gd name="connsiteY2" fmla="*/ 714673 h 2429606"/>
                <a:gd name="connsiteX3" fmla="*/ 1501448 w 1642524"/>
                <a:gd name="connsiteY3" fmla="*/ 2429606 h 2429606"/>
                <a:gd name="connsiteX4" fmla="*/ 1757 w 1642524"/>
                <a:gd name="connsiteY4" fmla="*/ 714673 h 2429606"/>
                <a:gd name="connsiteX0" fmla="*/ 1757 w 1639678"/>
                <a:gd name="connsiteY0" fmla="*/ 714673 h 2429606"/>
                <a:gd name="connsiteX1" fmla="*/ 671535 w 1639678"/>
                <a:gd name="connsiteY1" fmla="*/ 0 h 2429606"/>
                <a:gd name="connsiteX2" fmla="*/ 1381985 w 1639678"/>
                <a:gd name="connsiteY2" fmla="*/ 714673 h 2429606"/>
                <a:gd name="connsiteX3" fmla="*/ 1501448 w 1639678"/>
                <a:gd name="connsiteY3" fmla="*/ 2429606 h 2429606"/>
                <a:gd name="connsiteX4" fmla="*/ 1757 w 1639678"/>
                <a:gd name="connsiteY4" fmla="*/ 714673 h 2429606"/>
                <a:gd name="connsiteX0" fmla="*/ 1757 w 1501449"/>
                <a:gd name="connsiteY0" fmla="*/ 714673 h 2429606"/>
                <a:gd name="connsiteX1" fmla="*/ 671535 w 1501449"/>
                <a:gd name="connsiteY1" fmla="*/ 0 h 2429606"/>
                <a:gd name="connsiteX2" fmla="*/ 1381985 w 1501449"/>
                <a:gd name="connsiteY2" fmla="*/ 714673 h 2429606"/>
                <a:gd name="connsiteX3" fmla="*/ 1501448 w 1501449"/>
                <a:gd name="connsiteY3" fmla="*/ 2429606 h 2429606"/>
                <a:gd name="connsiteX4" fmla="*/ 1757 w 1501449"/>
                <a:gd name="connsiteY4" fmla="*/ 714673 h 2429606"/>
                <a:gd name="connsiteX0" fmla="*/ 2333 w 1502025"/>
                <a:gd name="connsiteY0" fmla="*/ 714673 h 2429606"/>
                <a:gd name="connsiteX1" fmla="*/ 672111 w 1502025"/>
                <a:gd name="connsiteY1" fmla="*/ 0 h 2429606"/>
                <a:gd name="connsiteX2" fmla="*/ 1382561 w 1502025"/>
                <a:gd name="connsiteY2" fmla="*/ 714673 h 2429606"/>
                <a:gd name="connsiteX3" fmla="*/ 1502024 w 1502025"/>
                <a:gd name="connsiteY3" fmla="*/ 2429606 h 2429606"/>
                <a:gd name="connsiteX4" fmla="*/ 2333 w 1502025"/>
                <a:gd name="connsiteY4" fmla="*/ 714673 h 2429606"/>
                <a:gd name="connsiteX0" fmla="*/ 2959 w 1502651"/>
                <a:gd name="connsiteY0" fmla="*/ 714673 h 2429606"/>
                <a:gd name="connsiteX1" fmla="*/ 672737 w 1502651"/>
                <a:gd name="connsiteY1" fmla="*/ 0 h 2429606"/>
                <a:gd name="connsiteX2" fmla="*/ 1383187 w 1502651"/>
                <a:gd name="connsiteY2" fmla="*/ 714673 h 2429606"/>
                <a:gd name="connsiteX3" fmla="*/ 1502650 w 1502651"/>
                <a:gd name="connsiteY3" fmla="*/ 2429606 h 2429606"/>
                <a:gd name="connsiteX4" fmla="*/ 2959 w 1502651"/>
                <a:gd name="connsiteY4" fmla="*/ 714673 h 2429606"/>
                <a:gd name="connsiteX0" fmla="*/ 28391 w 1528083"/>
                <a:gd name="connsiteY0" fmla="*/ 802781 h 2517714"/>
                <a:gd name="connsiteX1" fmla="*/ 680570 w 1528083"/>
                <a:gd name="connsiteY1" fmla="*/ 0 h 2517714"/>
                <a:gd name="connsiteX2" fmla="*/ 1408619 w 1528083"/>
                <a:gd name="connsiteY2" fmla="*/ 802781 h 2517714"/>
                <a:gd name="connsiteX3" fmla="*/ 1528082 w 1528083"/>
                <a:gd name="connsiteY3" fmla="*/ 2517714 h 2517714"/>
                <a:gd name="connsiteX4" fmla="*/ 28391 w 1528083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58928 w 2104204"/>
                <a:gd name="connsiteY0" fmla="*/ 802781 h 2557763"/>
                <a:gd name="connsiteX1" fmla="*/ 711107 w 2104204"/>
                <a:gd name="connsiteY1" fmla="*/ 0 h 2557763"/>
                <a:gd name="connsiteX2" fmla="*/ 1439156 w 2104204"/>
                <a:gd name="connsiteY2" fmla="*/ 802781 h 2557763"/>
                <a:gd name="connsiteX3" fmla="*/ 2104204 w 2104204"/>
                <a:gd name="connsiteY3" fmla="*/ 2557763 h 2557763"/>
                <a:gd name="connsiteX4" fmla="*/ 58928 w 2104204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14502 w 1400255"/>
                <a:gd name="connsiteY0" fmla="*/ 802781 h 2669528"/>
                <a:gd name="connsiteX1" fmla="*/ 666681 w 1400255"/>
                <a:gd name="connsiteY1" fmla="*/ 0 h 2669528"/>
                <a:gd name="connsiteX2" fmla="*/ 1394730 w 1400255"/>
                <a:gd name="connsiteY2" fmla="*/ 802781 h 2669528"/>
                <a:gd name="connsiteX3" fmla="*/ 1220190 w 1400255"/>
                <a:gd name="connsiteY3" fmla="*/ 2669528 h 2669528"/>
                <a:gd name="connsiteX4" fmla="*/ 14502 w 1400255"/>
                <a:gd name="connsiteY4" fmla="*/ 802781 h 2669528"/>
                <a:gd name="connsiteX0" fmla="*/ 14502 w 1423971"/>
                <a:gd name="connsiteY0" fmla="*/ 802781 h 2669528"/>
                <a:gd name="connsiteX1" fmla="*/ 666681 w 1423971"/>
                <a:gd name="connsiteY1" fmla="*/ 0 h 2669528"/>
                <a:gd name="connsiteX2" fmla="*/ 1394730 w 1423971"/>
                <a:gd name="connsiteY2" fmla="*/ 802781 h 2669528"/>
                <a:gd name="connsiteX3" fmla="*/ 1220190 w 1423971"/>
                <a:gd name="connsiteY3" fmla="*/ 2669528 h 2669528"/>
                <a:gd name="connsiteX4" fmla="*/ 14502 w 1423971"/>
                <a:gd name="connsiteY4" fmla="*/ 802781 h 2669528"/>
                <a:gd name="connsiteX0" fmla="*/ 14502 w 1423971"/>
                <a:gd name="connsiteY0" fmla="*/ 802781 h 2669528"/>
                <a:gd name="connsiteX1" fmla="*/ 666681 w 1423971"/>
                <a:gd name="connsiteY1" fmla="*/ 0 h 2669528"/>
                <a:gd name="connsiteX2" fmla="*/ 1394730 w 1423971"/>
                <a:gd name="connsiteY2" fmla="*/ 802781 h 2669528"/>
                <a:gd name="connsiteX3" fmla="*/ 1220190 w 1423971"/>
                <a:gd name="connsiteY3" fmla="*/ 2669528 h 2669528"/>
                <a:gd name="connsiteX4" fmla="*/ 14502 w 1423971"/>
                <a:gd name="connsiteY4" fmla="*/ 802781 h 2669528"/>
                <a:gd name="connsiteX0" fmla="*/ 14502 w 1492681"/>
                <a:gd name="connsiteY0" fmla="*/ 802781 h 2669528"/>
                <a:gd name="connsiteX1" fmla="*/ 666681 w 1492681"/>
                <a:gd name="connsiteY1" fmla="*/ 0 h 2669528"/>
                <a:gd name="connsiteX2" fmla="*/ 1394730 w 1492681"/>
                <a:gd name="connsiteY2" fmla="*/ 802781 h 2669528"/>
                <a:gd name="connsiteX3" fmla="*/ 1220190 w 1492681"/>
                <a:gd name="connsiteY3" fmla="*/ 2669528 h 2669528"/>
                <a:gd name="connsiteX4" fmla="*/ 14502 w 1492681"/>
                <a:gd name="connsiteY4" fmla="*/ 802781 h 2669528"/>
                <a:gd name="connsiteX0" fmla="*/ 39463 w 1531450"/>
                <a:gd name="connsiteY0" fmla="*/ 791550 h 2658297"/>
                <a:gd name="connsiteX1" fmla="*/ 482175 w 1531450"/>
                <a:gd name="connsiteY1" fmla="*/ 0 h 2658297"/>
                <a:gd name="connsiteX2" fmla="*/ 1419691 w 1531450"/>
                <a:gd name="connsiteY2" fmla="*/ 791550 h 2658297"/>
                <a:gd name="connsiteX3" fmla="*/ 1245151 w 1531450"/>
                <a:gd name="connsiteY3" fmla="*/ 2658297 h 2658297"/>
                <a:gd name="connsiteX4" fmla="*/ 39463 w 1531450"/>
                <a:gd name="connsiteY4" fmla="*/ 791550 h 2658297"/>
                <a:gd name="connsiteX0" fmla="*/ 53701 w 1545688"/>
                <a:gd name="connsiteY0" fmla="*/ 795830 h 2662577"/>
                <a:gd name="connsiteX1" fmla="*/ 496413 w 1545688"/>
                <a:gd name="connsiteY1" fmla="*/ 4280 h 2662577"/>
                <a:gd name="connsiteX2" fmla="*/ 1433929 w 1545688"/>
                <a:gd name="connsiteY2" fmla="*/ 795830 h 2662577"/>
                <a:gd name="connsiteX3" fmla="*/ 1259389 w 1545688"/>
                <a:gd name="connsiteY3" fmla="*/ 2662577 h 2662577"/>
                <a:gd name="connsiteX4" fmla="*/ 53701 w 1545688"/>
                <a:gd name="connsiteY4" fmla="*/ 795830 h 2662577"/>
                <a:gd name="connsiteX0" fmla="*/ 28153 w 1550976"/>
                <a:gd name="connsiteY0" fmla="*/ 791811 h 2658558"/>
                <a:gd name="connsiteX1" fmla="*/ 470865 w 1550976"/>
                <a:gd name="connsiteY1" fmla="*/ 261 h 2658558"/>
                <a:gd name="connsiteX2" fmla="*/ 1460231 w 1550976"/>
                <a:gd name="connsiteY2" fmla="*/ 729899 h 2658558"/>
                <a:gd name="connsiteX3" fmla="*/ 1233841 w 1550976"/>
                <a:gd name="connsiteY3" fmla="*/ 2658558 h 2658558"/>
                <a:gd name="connsiteX4" fmla="*/ 28153 w 1550976"/>
                <a:gd name="connsiteY4" fmla="*/ 791811 h 2658558"/>
                <a:gd name="connsiteX0" fmla="*/ 58854 w 1581677"/>
                <a:gd name="connsiteY0" fmla="*/ 792309 h 2659056"/>
                <a:gd name="connsiteX1" fmla="*/ 501566 w 1581677"/>
                <a:gd name="connsiteY1" fmla="*/ 759 h 2659056"/>
                <a:gd name="connsiteX2" fmla="*/ 1490932 w 1581677"/>
                <a:gd name="connsiteY2" fmla="*/ 730397 h 2659056"/>
                <a:gd name="connsiteX3" fmla="*/ 1264542 w 1581677"/>
                <a:gd name="connsiteY3" fmla="*/ 2659056 h 2659056"/>
                <a:gd name="connsiteX4" fmla="*/ 58854 w 1581677"/>
                <a:gd name="connsiteY4" fmla="*/ 792309 h 2659056"/>
                <a:gd name="connsiteX0" fmla="*/ 58854 w 1512959"/>
                <a:gd name="connsiteY0" fmla="*/ 792309 h 2659056"/>
                <a:gd name="connsiteX1" fmla="*/ 501566 w 1512959"/>
                <a:gd name="connsiteY1" fmla="*/ 759 h 2659056"/>
                <a:gd name="connsiteX2" fmla="*/ 1490932 w 1512959"/>
                <a:gd name="connsiteY2" fmla="*/ 730397 h 2659056"/>
                <a:gd name="connsiteX3" fmla="*/ 1264542 w 1512959"/>
                <a:gd name="connsiteY3" fmla="*/ 2659056 h 2659056"/>
                <a:gd name="connsiteX4" fmla="*/ 58854 w 1512959"/>
                <a:gd name="connsiteY4" fmla="*/ 792309 h 2659056"/>
                <a:gd name="connsiteX0" fmla="*/ 58854 w 1512959"/>
                <a:gd name="connsiteY0" fmla="*/ 792309 h 2659056"/>
                <a:gd name="connsiteX1" fmla="*/ 501566 w 1512959"/>
                <a:gd name="connsiteY1" fmla="*/ 759 h 2659056"/>
                <a:gd name="connsiteX2" fmla="*/ 1490932 w 1512959"/>
                <a:gd name="connsiteY2" fmla="*/ 730397 h 2659056"/>
                <a:gd name="connsiteX3" fmla="*/ 1264542 w 1512959"/>
                <a:gd name="connsiteY3" fmla="*/ 2659056 h 2659056"/>
                <a:gd name="connsiteX4" fmla="*/ 58854 w 1512959"/>
                <a:gd name="connsiteY4" fmla="*/ 792309 h 2659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2959" h="2659056">
                  <a:moveTo>
                    <a:pt x="58854" y="792309"/>
                  </a:moveTo>
                  <a:cubicBezTo>
                    <a:pt x="-68309" y="349260"/>
                    <a:pt x="-18648" y="18782"/>
                    <a:pt x="501566" y="759"/>
                  </a:cubicBezTo>
                  <a:cubicBezTo>
                    <a:pt x="1021780" y="-17264"/>
                    <a:pt x="1363769" y="287348"/>
                    <a:pt x="1490932" y="730397"/>
                  </a:cubicBezTo>
                  <a:cubicBezTo>
                    <a:pt x="1618095" y="1173446"/>
                    <a:pt x="1148098" y="1662147"/>
                    <a:pt x="1264542" y="2659056"/>
                  </a:cubicBezTo>
                  <a:cubicBezTo>
                    <a:pt x="895822" y="1486995"/>
                    <a:pt x="186017" y="1235358"/>
                    <a:pt x="58854" y="792309"/>
                  </a:cubicBezTo>
                  <a:close/>
                </a:path>
              </a:pathLst>
            </a:custGeom>
            <a:gradFill>
              <a:gsLst>
                <a:gs pos="0">
                  <a:srgbClr val="333399"/>
                </a:gs>
                <a:gs pos="50000">
                  <a:srgbClr val="9933FF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B802374-2708-46A6-A307-C031853B5B16}"/>
                </a:ext>
              </a:extLst>
            </p:cNvPr>
            <p:cNvSpPr/>
            <p:nvPr/>
          </p:nvSpPr>
          <p:spPr>
            <a:xfrm>
              <a:off x="1726270" y="1604252"/>
              <a:ext cx="1017654" cy="1117397"/>
            </a:xfrm>
            <a:custGeom>
              <a:avLst/>
              <a:gdLst>
                <a:gd name="connsiteX0" fmla="*/ 392959 w 1299414"/>
                <a:gd name="connsiteY0" fmla="*/ 299 h 1203389"/>
                <a:gd name="connsiteX1" fmla="*/ 333205 w 1299414"/>
                <a:gd name="connsiteY1" fmla="*/ 195902 h 1203389"/>
                <a:gd name="connsiteX2" fmla="*/ 597345 w 1299414"/>
                <a:gd name="connsiteY2" fmla="*/ 324512 h 1203389"/>
                <a:gd name="connsiteX3" fmla="*/ 634299 w 1299414"/>
                <a:gd name="connsiteY3" fmla="*/ 349277 h 1203389"/>
                <a:gd name="connsiteX4" fmla="*/ 671961 w 1299414"/>
                <a:gd name="connsiteY4" fmla="*/ 341742 h 1203389"/>
                <a:gd name="connsiteX5" fmla="*/ 1120127 w 1299414"/>
                <a:gd name="connsiteY5" fmla="*/ 519089 h 1203389"/>
                <a:gd name="connsiteX6" fmla="*/ 1190170 w 1299414"/>
                <a:gd name="connsiteY6" fmla="*/ 1203389 h 1203389"/>
                <a:gd name="connsiteX7" fmla="*/ 966563 w 1299414"/>
                <a:gd name="connsiteY7" fmla="*/ 672653 h 1203389"/>
                <a:gd name="connsiteX8" fmla="*/ 576232 w 1299414"/>
                <a:gd name="connsiteY8" fmla="*/ 459896 h 1203389"/>
                <a:gd name="connsiteX9" fmla="*/ 514125 w 1299414"/>
                <a:gd name="connsiteY9" fmla="*/ 451493 h 1203389"/>
                <a:gd name="connsiteX10" fmla="*/ 507080 w 1299414"/>
                <a:gd name="connsiteY10" fmla="*/ 451728 h 1203389"/>
                <a:gd name="connsiteX11" fmla="*/ 469857 w 1299414"/>
                <a:gd name="connsiteY11" fmla="*/ 453416 h 1203389"/>
                <a:gd name="connsiteX12" fmla="*/ 2301 w 1299414"/>
                <a:gd name="connsiteY12" fmla="*/ 243527 h 1203389"/>
                <a:gd name="connsiteX13" fmla="*/ 392959 w 1299414"/>
                <a:gd name="connsiteY13" fmla="*/ 299 h 1203389"/>
                <a:gd name="connsiteX0" fmla="*/ 392959 w 1299414"/>
                <a:gd name="connsiteY0" fmla="*/ 299 h 1203389"/>
                <a:gd name="connsiteX1" fmla="*/ 333205 w 1299414"/>
                <a:gd name="connsiteY1" fmla="*/ 195902 h 1203389"/>
                <a:gd name="connsiteX2" fmla="*/ 597345 w 1299414"/>
                <a:gd name="connsiteY2" fmla="*/ 324512 h 1203389"/>
                <a:gd name="connsiteX3" fmla="*/ 671961 w 1299414"/>
                <a:gd name="connsiteY3" fmla="*/ 341742 h 1203389"/>
                <a:gd name="connsiteX4" fmla="*/ 1120127 w 1299414"/>
                <a:gd name="connsiteY4" fmla="*/ 519089 h 1203389"/>
                <a:gd name="connsiteX5" fmla="*/ 1190170 w 1299414"/>
                <a:gd name="connsiteY5" fmla="*/ 1203389 h 1203389"/>
                <a:gd name="connsiteX6" fmla="*/ 966563 w 1299414"/>
                <a:gd name="connsiteY6" fmla="*/ 672653 h 1203389"/>
                <a:gd name="connsiteX7" fmla="*/ 576232 w 1299414"/>
                <a:gd name="connsiteY7" fmla="*/ 459896 h 1203389"/>
                <a:gd name="connsiteX8" fmla="*/ 514125 w 1299414"/>
                <a:gd name="connsiteY8" fmla="*/ 451493 h 1203389"/>
                <a:gd name="connsiteX9" fmla="*/ 507080 w 1299414"/>
                <a:gd name="connsiteY9" fmla="*/ 451728 h 1203389"/>
                <a:gd name="connsiteX10" fmla="*/ 469857 w 1299414"/>
                <a:gd name="connsiteY10" fmla="*/ 453416 h 1203389"/>
                <a:gd name="connsiteX11" fmla="*/ 2301 w 1299414"/>
                <a:gd name="connsiteY11" fmla="*/ 243527 h 1203389"/>
                <a:gd name="connsiteX12" fmla="*/ 392959 w 1299414"/>
                <a:gd name="connsiteY12" fmla="*/ 299 h 1203389"/>
                <a:gd name="connsiteX0" fmla="*/ 392959 w 1299414"/>
                <a:gd name="connsiteY0" fmla="*/ 299 h 1203389"/>
                <a:gd name="connsiteX1" fmla="*/ 333205 w 1299414"/>
                <a:gd name="connsiteY1" fmla="*/ 195902 h 1203389"/>
                <a:gd name="connsiteX2" fmla="*/ 597345 w 1299414"/>
                <a:gd name="connsiteY2" fmla="*/ 324512 h 1203389"/>
                <a:gd name="connsiteX3" fmla="*/ 671961 w 1299414"/>
                <a:gd name="connsiteY3" fmla="*/ 341742 h 1203389"/>
                <a:gd name="connsiteX4" fmla="*/ 1120127 w 1299414"/>
                <a:gd name="connsiteY4" fmla="*/ 519089 h 1203389"/>
                <a:gd name="connsiteX5" fmla="*/ 1190170 w 1299414"/>
                <a:gd name="connsiteY5" fmla="*/ 1203389 h 1203389"/>
                <a:gd name="connsiteX6" fmla="*/ 966563 w 1299414"/>
                <a:gd name="connsiteY6" fmla="*/ 672653 h 1203389"/>
                <a:gd name="connsiteX7" fmla="*/ 576232 w 1299414"/>
                <a:gd name="connsiteY7" fmla="*/ 459896 h 1203389"/>
                <a:gd name="connsiteX8" fmla="*/ 514125 w 1299414"/>
                <a:gd name="connsiteY8" fmla="*/ 451493 h 1203389"/>
                <a:gd name="connsiteX9" fmla="*/ 469857 w 1299414"/>
                <a:gd name="connsiteY9" fmla="*/ 453416 h 1203389"/>
                <a:gd name="connsiteX10" fmla="*/ 2301 w 1299414"/>
                <a:gd name="connsiteY10" fmla="*/ 243527 h 1203389"/>
                <a:gd name="connsiteX11" fmla="*/ 392959 w 1299414"/>
                <a:gd name="connsiteY11" fmla="*/ 299 h 1203389"/>
                <a:gd name="connsiteX0" fmla="*/ 392959 w 1299414"/>
                <a:gd name="connsiteY0" fmla="*/ 299 h 1203389"/>
                <a:gd name="connsiteX1" fmla="*/ 333205 w 1299414"/>
                <a:gd name="connsiteY1" fmla="*/ 195902 h 1203389"/>
                <a:gd name="connsiteX2" fmla="*/ 597345 w 1299414"/>
                <a:gd name="connsiteY2" fmla="*/ 324512 h 1203389"/>
                <a:gd name="connsiteX3" fmla="*/ 671961 w 1299414"/>
                <a:gd name="connsiteY3" fmla="*/ 341742 h 1203389"/>
                <a:gd name="connsiteX4" fmla="*/ 1120127 w 1299414"/>
                <a:gd name="connsiteY4" fmla="*/ 519089 h 1203389"/>
                <a:gd name="connsiteX5" fmla="*/ 1190170 w 1299414"/>
                <a:gd name="connsiteY5" fmla="*/ 1203389 h 1203389"/>
                <a:gd name="connsiteX6" fmla="*/ 966563 w 1299414"/>
                <a:gd name="connsiteY6" fmla="*/ 672653 h 1203389"/>
                <a:gd name="connsiteX7" fmla="*/ 576232 w 1299414"/>
                <a:gd name="connsiteY7" fmla="*/ 459896 h 1203389"/>
                <a:gd name="connsiteX8" fmla="*/ 469857 w 1299414"/>
                <a:gd name="connsiteY8" fmla="*/ 453416 h 1203389"/>
                <a:gd name="connsiteX9" fmla="*/ 2301 w 1299414"/>
                <a:gd name="connsiteY9" fmla="*/ 243527 h 1203389"/>
                <a:gd name="connsiteX10" fmla="*/ 392959 w 1299414"/>
                <a:gd name="connsiteY10" fmla="*/ 299 h 1203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9414" h="1203389">
                  <a:moveTo>
                    <a:pt x="392959" y="299"/>
                  </a:moveTo>
                  <a:cubicBezTo>
                    <a:pt x="448110" y="-7639"/>
                    <a:pt x="327712" y="145086"/>
                    <a:pt x="333205" y="195902"/>
                  </a:cubicBezTo>
                  <a:cubicBezTo>
                    <a:pt x="457824" y="249185"/>
                    <a:pt x="542453" y="291261"/>
                    <a:pt x="597345" y="324512"/>
                  </a:cubicBezTo>
                  <a:lnTo>
                    <a:pt x="671961" y="341742"/>
                  </a:lnTo>
                  <a:cubicBezTo>
                    <a:pt x="821438" y="327826"/>
                    <a:pt x="989936" y="388898"/>
                    <a:pt x="1120127" y="519089"/>
                  </a:cubicBezTo>
                  <a:cubicBezTo>
                    <a:pt x="1328433" y="727395"/>
                    <a:pt x="1359792" y="1033766"/>
                    <a:pt x="1190170" y="1203389"/>
                  </a:cubicBezTo>
                  <a:cubicBezTo>
                    <a:pt x="1197803" y="1017680"/>
                    <a:pt x="1114960" y="821050"/>
                    <a:pt x="966563" y="672653"/>
                  </a:cubicBezTo>
                  <a:cubicBezTo>
                    <a:pt x="855265" y="561356"/>
                    <a:pt x="716836" y="486932"/>
                    <a:pt x="576232" y="459896"/>
                  </a:cubicBezTo>
                  <a:lnTo>
                    <a:pt x="469857" y="453416"/>
                  </a:lnTo>
                  <a:cubicBezTo>
                    <a:pt x="414707" y="461354"/>
                    <a:pt x="37088" y="414297"/>
                    <a:pt x="2301" y="243527"/>
                  </a:cubicBezTo>
                  <a:cubicBezTo>
                    <a:pt x="-32486" y="72757"/>
                    <a:pt x="337808" y="8237"/>
                    <a:pt x="392959" y="299"/>
                  </a:cubicBezTo>
                  <a:close/>
                </a:path>
              </a:pathLst>
            </a:custGeo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20AF05C-65A5-4FCD-86C3-EFE6B487E61F}"/>
                </a:ext>
              </a:extLst>
            </p:cNvPr>
            <p:cNvSpPr/>
            <p:nvPr/>
          </p:nvSpPr>
          <p:spPr>
            <a:xfrm rot="1800000">
              <a:off x="1121682" y="1888374"/>
              <a:ext cx="1555951" cy="1565470"/>
            </a:xfrm>
            <a:custGeom>
              <a:avLst/>
              <a:gdLst>
                <a:gd name="connsiteX0" fmla="*/ 311516 w 1509733"/>
                <a:gd name="connsiteY0" fmla="*/ 131239 h 1518969"/>
                <a:gd name="connsiteX1" fmla="*/ 512842 w 1509733"/>
                <a:gd name="connsiteY1" fmla="*/ 40172 h 1518969"/>
                <a:gd name="connsiteX2" fmla="*/ 525274 w 1509733"/>
                <a:gd name="connsiteY2" fmla="*/ 38515 h 1518969"/>
                <a:gd name="connsiteX3" fmla="*/ 637862 w 1509733"/>
                <a:gd name="connsiteY3" fmla="*/ 11379 h 1518969"/>
                <a:gd name="connsiteX4" fmla="*/ 784181 w 1509733"/>
                <a:gd name="connsiteY4" fmla="*/ 0 h 1518969"/>
                <a:gd name="connsiteX5" fmla="*/ 1509733 w 1509733"/>
                <a:gd name="connsiteY5" fmla="*/ 566116 h 1518969"/>
                <a:gd name="connsiteX6" fmla="*/ 783919 w 1509733"/>
                <a:gd name="connsiteY6" fmla="*/ 344694 h 1518969"/>
                <a:gd name="connsiteX7" fmla="*/ 758187 w 1509733"/>
                <a:gd name="connsiteY7" fmla="*/ 346553 h 1518969"/>
                <a:gd name="connsiteX8" fmla="*/ 733636 w 1509733"/>
                <a:gd name="connsiteY8" fmla="*/ 431266 h 1518969"/>
                <a:gd name="connsiteX9" fmla="*/ 684456 w 1509733"/>
                <a:gd name="connsiteY9" fmla="*/ 556319 h 1518969"/>
                <a:gd name="connsiteX10" fmla="*/ 676157 w 1509733"/>
                <a:gd name="connsiteY10" fmla="*/ 1518969 h 1518969"/>
                <a:gd name="connsiteX11" fmla="*/ 1938 w 1509733"/>
                <a:gd name="connsiteY11" fmla="*/ 764627 h 1518969"/>
                <a:gd name="connsiteX12" fmla="*/ 311516 w 1509733"/>
                <a:gd name="connsiteY12" fmla="*/ 131239 h 15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09733" h="1518969">
                  <a:moveTo>
                    <a:pt x="311516" y="131239"/>
                  </a:moveTo>
                  <a:cubicBezTo>
                    <a:pt x="380211" y="85586"/>
                    <a:pt x="450907" y="55294"/>
                    <a:pt x="512842" y="40172"/>
                  </a:cubicBezTo>
                  <a:lnTo>
                    <a:pt x="525274" y="38515"/>
                  </a:lnTo>
                  <a:lnTo>
                    <a:pt x="637862" y="11379"/>
                  </a:lnTo>
                  <a:cubicBezTo>
                    <a:pt x="685127" y="3881"/>
                    <a:pt x="734063" y="-38"/>
                    <a:pt x="784181" y="0"/>
                  </a:cubicBezTo>
                  <a:cubicBezTo>
                    <a:pt x="1185130" y="305"/>
                    <a:pt x="1509971" y="253765"/>
                    <a:pt x="1509733" y="566116"/>
                  </a:cubicBezTo>
                  <a:cubicBezTo>
                    <a:pt x="1312030" y="423942"/>
                    <a:pt x="1052928" y="344899"/>
                    <a:pt x="783919" y="344694"/>
                  </a:cubicBezTo>
                  <a:lnTo>
                    <a:pt x="758187" y="346553"/>
                  </a:lnTo>
                  <a:lnTo>
                    <a:pt x="733636" y="431266"/>
                  </a:lnTo>
                  <a:cubicBezTo>
                    <a:pt x="720254" y="470067"/>
                    <a:pt x="703882" y="511742"/>
                    <a:pt x="684456" y="556319"/>
                  </a:cubicBezTo>
                  <a:cubicBezTo>
                    <a:pt x="529046" y="912935"/>
                    <a:pt x="526288" y="1042062"/>
                    <a:pt x="676157" y="1518969"/>
                  </a:cubicBezTo>
                  <a:cubicBezTo>
                    <a:pt x="296413" y="1368525"/>
                    <a:pt x="36172" y="1259218"/>
                    <a:pt x="1938" y="764627"/>
                  </a:cubicBezTo>
                  <a:cubicBezTo>
                    <a:pt x="-19459" y="455508"/>
                    <a:pt x="139777" y="245371"/>
                    <a:pt x="311516" y="131239"/>
                  </a:cubicBezTo>
                  <a:close/>
                </a:path>
              </a:pathLst>
            </a:custGeo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E561AF90-2BA3-4A65-BB97-E8877ADA6817}"/>
                </a:ext>
              </a:extLst>
            </p:cNvPr>
            <p:cNvGrpSpPr/>
            <p:nvPr/>
          </p:nvGrpSpPr>
          <p:grpSpPr>
            <a:xfrm flipH="1">
              <a:off x="2637719" y="1604252"/>
              <a:ext cx="1622242" cy="1849592"/>
              <a:chOff x="1331232" y="1604252"/>
              <a:chExt cx="1622242" cy="1849592"/>
            </a:xfr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7F5C6C0-2A87-4514-AF32-85CA2791F9E7}"/>
                  </a:ext>
                </a:extLst>
              </p:cNvPr>
              <p:cNvSpPr/>
              <p:nvPr/>
            </p:nvSpPr>
            <p:spPr>
              <a:xfrm>
                <a:off x="1935820" y="1604252"/>
                <a:ext cx="1017654" cy="1117397"/>
              </a:xfrm>
              <a:custGeom>
                <a:avLst/>
                <a:gdLst>
                  <a:gd name="connsiteX0" fmla="*/ 392959 w 1299414"/>
                  <a:gd name="connsiteY0" fmla="*/ 299 h 1203389"/>
                  <a:gd name="connsiteX1" fmla="*/ 333205 w 1299414"/>
                  <a:gd name="connsiteY1" fmla="*/ 195902 h 1203389"/>
                  <a:gd name="connsiteX2" fmla="*/ 597345 w 1299414"/>
                  <a:gd name="connsiteY2" fmla="*/ 324512 h 1203389"/>
                  <a:gd name="connsiteX3" fmla="*/ 634299 w 1299414"/>
                  <a:gd name="connsiteY3" fmla="*/ 349277 h 1203389"/>
                  <a:gd name="connsiteX4" fmla="*/ 671961 w 1299414"/>
                  <a:gd name="connsiteY4" fmla="*/ 341742 h 1203389"/>
                  <a:gd name="connsiteX5" fmla="*/ 1120127 w 1299414"/>
                  <a:gd name="connsiteY5" fmla="*/ 519089 h 1203389"/>
                  <a:gd name="connsiteX6" fmla="*/ 1190170 w 1299414"/>
                  <a:gd name="connsiteY6" fmla="*/ 1203389 h 1203389"/>
                  <a:gd name="connsiteX7" fmla="*/ 966563 w 1299414"/>
                  <a:gd name="connsiteY7" fmla="*/ 672653 h 1203389"/>
                  <a:gd name="connsiteX8" fmla="*/ 576232 w 1299414"/>
                  <a:gd name="connsiteY8" fmla="*/ 459896 h 1203389"/>
                  <a:gd name="connsiteX9" fmla="*/ 514125 w 1299414"/>
                  <a:gd name="connsiteY9" fmla="*/ 451493 h 1203389"/>
                  <a:gd name="connsiteX10" fmla="*/ 507080 w 1299414"/>
                  <a:gd name="connsiteY10" fmla="*/ 451728 h 1203389"/>
                  <a:gd name="connsiteX11" fmla="*/ 469857 w 1299414"/>
                  <a:gd name="connsiteY11" fmla="*/ 453416 h 1203389"/>
                  <a:gd name="connsiteX12" fmla="*/ 2301 w 1299414"/>
                  <a:gd name="connsiteY12" fmla="*/ 243527 h 1203389"/>
                  <a:gd name="connsiteX13" fmla="*/ 392959 w 1299414"/>
                  <a:gd name="connsiteY13" fmla="*/ 299 h 1203389"/>
                  <a:gd name="connsiteX0" fmla="*/ 392959 w 1299414"/>
                  <a:gd name="connsiteY0" fmla="*/ 299 h 1203389"/>
                  <a:gd name="connsiteX1" fmla="*/ 333205 w 1299414"/>
                  <a:gd name="connsiteY1" fmla="*/ 195902 h 1203389"/>
                  <a:gd name="connsiteX2" fmla="*/ 597345 w 1299414"/>
                  <a:gd name="connsiteY2" fmla="*/ 324512 h 1203389"/>
                  <a:gd name="connsiteX3" fmla="*/ 671961 w 1299414"/>
                  <a:gd name="connsiteY3" fmla="*/ 341742 h 1203389"/>
                  <a:gd name="connsiteX4" fmla="*/ 1120127 w 1299414"/>
                  <a:gd name="connsiteY4" fmla="*/ 519089 h 1203389"/>
                  <a:gd name="connsiteX5" fmla="*/ 1190170 w 1299414"/>
                  <a:gd name="connsiteY5" fmla="*/ 1203389 h 1203389"/>
                  <a:gd name="connsiteX6" fmla="*/ 966563 w 1299414"/>
                  <a:gd name="connsiteY6" fmla="*/ 672653 h 1203389"/>
                  <a:gd name="connsiteX7" fmla="*/ 576232 w 1299414"/>
                  <a:gd name="connsiteY7" fmla="*/ 459896 h 1203389"/>
                  <a:gd name="connsiteX8" fmla="*/ 514125 w 1299414"/>
                  <a:gd name="connsiteY8" fmla="*/ 451493 h 1203389"/>
                  <a:gd name="connsiteX9" fmla="*/ 507080 w 1299414"/>
                  <a:gd name="connsiteY9" fmla="*/ 451728 h 1203389"/>
                  <a:gd name="connsiteX10" fmla="*/ 469857 w 1299414"/>
                  <a:gd name="connsiteY10" fmla="*/ 453416 h 1203389"/>
                  <a:gd name="connsiteX11" fmla="*/ 2301 w 1299414"/>
                  <a:gd name="connsiteY11" fmla="*/ 243527 h 1203389"/>
                  <a:gd name="connsiteX12" fmla="*/ 392959 w 1299414"/>
                  <a:gd name="connsiteY12" fmla="*/ 299 h 1203389"/>
                  <a:gd name="connsiteX0" fmla="*/ 392959 w 1299414"/>
                  <a:gd name="connsiteY0" fmla="*/ 299 h 1203389"/>
                  <a:gd name="connsiteX1" fmla="*/ 333205 w 1299414"/>
                  <a:gd name="connsiteY1" fmla="*/ 195902 h 1203389"/>
                  <a:gd name="connsiteX2" fmla="*/ 597345 w 1299414"/>
                  <a:gd name="connsiteY2" fmla="*/ 324512 h 1203389"/>
                  <a:gd name="connsiteX3" fmla="*/ 671961 w 1299414"/>
                  <a:gd name="connsiteY3" fmla="*/ 341742 h 1203389"/>
                  <a:gd name="connsiteX4" fmla="*/ 1120127 w 1299414"/>
                  <a:gd name="connsiteY4" fmla="*/ 519089 h 1203389"/>
                  <a:gd name="connsiteX5" fmla="*/ 1190170 w 1299414"/>
                  <a:gd name="connsiteY5" fmla="*/ 1203389 h 1203389"/>
                  <a:gd name="connsiteX6" fmla="*/ 966563 w 1299414"/>
                  <a:gd name="connsiteY6" fmla="*/ 672653 h 1203389"/>
                  <a:gd name="connsiteX7" fmla="*/ 576232 w 1299414"/>
                  <a:gd name="connsiteY7" fmla="*/ 459896 h 1203389"/>
                  <a:gd name="connsiteX8" fmla="*/ 514125 w 1299414"/>
                  <a:gd name="connsiteY8" fmla="*/ 451493 h 1203389"/>
                  <a:gd name="connsiteX9" fmla="*/ 469857 w 1299414"/>
                  <a:gd name="connsiteY9" fmla="*/ 453416 h 1203389"/>
                  <a:gd name="connsiteX10" fmla="*/ 2301 w 1299414"/>
                  <a:gd name="connsiteY10" fmla="*/ 243527 h 1203389"/>
                  <a:gd name="connsiteX11" fmla="*/ 392959 w 1299414"/>
                  <a:gd name="connsiteY11" fmla="*/ 299 h 1203389"/>
                  <a:gd name="connsiteX0" fmla="*/ 392959 w 1299414"/>
                  <a:gd name="connsiteY0" fmla="*/ 299 h 1203389"/>
                  <a:gd name="connsiteX1" fmla="*/ 333205 w 1299414"/>
                  <a:gd name="connsiteY1" fmla="*/ 195902 h 1203389"/>
                  <a:gd name="connsiteX2" fmla="*/ 597345 w 1299414"/>
                  <a:gd name="connsiteY2" fmla="*/ 324512 h 1203389"/>
                  <a:gd name="connsiteX3" fmla="*/ 671961 w 1299414"/>
                  <a:gd name="connsiteY3" fmla="*/ 341742 h 1203389"/>
                  <a:gd name="connsiteX4" fmla="*/ 1120127 w 1299414"/>
                  <a:gd name="connsiteY4" fmla="*/ 519089 h 1203389"/>
                  <a:gd name="connsiteX5" fmla="*/ 1190170 w 1299414"/>
                  <a:gd name="connsiteY5" fmla="*/ 1203389 h 1203389"/>
                  <a:gd name="connsiteX6" fmla="*/ 966563 w 1299414"/>
                  <a:gd name="connsiteY6" fmla="*/ 672653 h 1203389"/>
                  <a:gd name="connsiteX7" fmla="*/ 576232 w 1299414"/>
                  <a:gd name="connsiteY7" fmla="*/ 459896 h 1203389"/>
                  <a:gd name="connsiteX8" fmla="*/ 469857 w 1299414"/>
                  <a:gd name="connsiteY8" fmla="*/ 453416 h 1203389"/>
                  <a:gd name="connsiteX9" fmla="*/ 2301 w 1299414"/>
                  <a:gd name="connsiteY9" fmla="*/ 243527 h 1203389"/>
                  <a:gd name="connsiteX10" fmla="*/ 392959 w 1299414"/>
                  <a:gd name="connsiteY10" fmla="*/ 299 h 1203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9414" h="1203389">
                    <a:moveTo>
                      <a:pt x="392959" y="299"/>
                    </a:moveTo>
                    <a:cubicBezTo>
                      <a:pt x="448110" y="-7639"/>
                      <a:pt x="327712" y="145086"/>
                      <a:pt x="333205" y="195902"/>
                    </a:cubicBezTo>
                    <a:cubicBezTo>
                      <a:pt x="457824" y="249185"/>
                      <a:pt x="542453" y="291261"/>
                      <a:pt x="597345" y="324512"/>
                    </a:cubicBezTo>
                    <a:lnTo>
                      <a:pt x="671961" y="341742"/>
                    </a:lnTo>
                    <a:cubicBezTo>
                      <a:pt x="821438" y="327826"/>
                      <a:pt x="989936" y="388898"/>
                      <a:pt x="1120127" y="519089"/>
                    </a:cubicBezTo>
                    <a:cubicBezTo>
                      <a:pt x="1328433" y="727395"/>
                      <a:pt x="1359792" y="1033766"/>
                      <a:pt x="1190170" y="1203389"/>
                    </a:cubicBezTo>
                    <a:cubicBezTo>
                      <a:pt x="1197803" y="1017680"/>
                      <a:pt x="1114960" y="821050"/>
                      <a:pt x="966563" y="672653"/>
                    </a:cubicBezTo>
                    <a:cubicBezTo>
                      <a:pt x="855265" y="561356"/>
                      <a:pt x="716836" y="486932"/>
                      <a:pt x="576232" y="459896"/>
                    </a:cubicBezTo>
                    <a:lnTo>
                      <a:pt x="469857" y="453416"/>
                    </a:lnTo>
                    <a:cubicBezTo>
                      <a:pt x="414707" y="461354"/>
                      <a:pt x="37088" y="414297"/>
                      <a:pt x="2301" y="243527"/>
                    </a:cubicBezTo>
                    <a:cubicBezTo>
                      <a:pt x="-32486" y="72757"/>
                      <a:pt x="337808" y="8237"/>
                      <a:pt x="392959" y="299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F310E3C-1712-4DCE-9F25-73D15D1B1CE9}"/>
                  </a:ext>
                </a:extLst>
              </p:cNvPr>
              <p:cNvSpPr/>
              <p:nvPr/>
            </p:nvSpPr>
            <p:spPr>
              <a:xfrm rot="1800000">
                <a:off x="1331232" y="1888374"/>
                <a:ext cx="1555951" cy="1565470"/>
              </a:xfrm>
              <a:custGeom>
                <a:avLst/>
                <a:gdLst>
                  <a:gd name="connsiteX0" fmla="*/ 311516 w 1509733"/>
                  <a:gd name="connsiteY0" fmla="*/ 131239 h 1518969"/>
                  <a:gd name="connsiteX1" fmla="*/ 512842 w 1509733"/>
                  <a:gd name="connsiteY1" fmla="*/ 40172 h 1518969"/>
                  <a:gd name="connsiteX2" fmla="*/ 525274 w 1509733"/>
                  <a:gd name="connsiteY2" fmla="*/ 38515 h 1518969"/>
                  <a:gd name="connsiteX3" fmla="*/ 637862 w 1509733"/>
                  <a:gd name="connsiteY3" fmla="*/ 11379 h 1518969"/>
                  <a:gd name="connsiteX4" fmla="*/ 784181 w 1509733"/>
                  <a:gd name="connsiteY4" fmla="*/ 0 h 1518969"/>
                  <a:gd name="connsiteX5" fmla="*/ 1509733 w 1509733"/>
                  <a:gd name="connsiteY5" fmla="*/ 566116 h 1518969"/>
                  <a:gd name="connsiteX6" fmla="*/ 783919 w 1509733"/>
                  <a:gd name="connsiteY6" fmla="*/ 344694 h 1518969"/>
                  <a:gd name="connsiteX7" fmla="*/ 758187 w 1509733"/>
                  <a:gd name="connsiteY7" fmla="*/ 346553 h 1518969"/>
                  <a:gd name="connsiteX8" fmla="*/ 733636 w 1509733"/>
                  <a:gd name="connsiteY8" fmla="*/ 431266 h 1518969"/>
                  <a:gd name="connsiteX9" fmla="*/ 684456 w 1509733"/>
                  <a:gd name="connsiteY9" fmla="*/ 556319 h 1518969"/>
                  <a:gd name="connsiteX10" fmla="*/ 676157 w 1509733"/>
                  <a:gd name="connsiteY10" fmla="*/ 1518969 h 1518969"/>
                  <a:gd name="connsiteX11" fmla="*/ 1938 w 1509733"/>
                  <a:gd name="connsiteY11" fmla="*/ 764627 h 1518969"/>
                  <a:gd name="connsiteX12" fmla="*/ 311516 w 1509733"/>
                  <a:gd name="connsiteY12" fmla="*/ 131239 h 1518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09733" h="1518969">
                    <a:moveTo>
                      <a:pt x="311516" y="131239"/>
                    </a:moveTo>
                    <a:cubicBezTo>
                      <a:pt x="380211" y="85586"/>
                      <a:pt x="450907" y="55294"/>
                      <a:pt x="512842" y="40172"/>
                    </a:cubicBezTo>
                    <a:lnTo>
                      <a:pt x="525274" y="38515"/>
                    </a:lnTo>
                    <a:lnTo>
                      <a:pt x="637862" y="11379"/>
                    </a:lnTo>
                    <a:cubicBezTo>
                      <a:pt x="685127" y="3881"/>
                      <a:pt x="734063" y="-38"/>
                      <a:pt x="784181" y="0"/>
                    </a:cubicBezTo>
                    <a:cubicBezTo>
                      <a:pt x="1185130" y="305"/>
                      <a:pt x="1509971" y="253765"/>
                      <a:pt x="1509733" y="566116"/>
                    </a:cubicBezTo>
                    <a:cubicBezTo>
                      <a:pt x="1312030" y="423942"/>
                      <a:pt x="1052928" y="344899"/>
                      <a:pt x="783919" y="344694"/>
                    </a:cubicBezTo>
                    <a:lnTo>
                      <a:pt x="758187" y="346553"/>
                    </a:lnTo>
                    <a:lnTo>
                      <a:pt x="733636" y="431266"/>
                    </a:lnTo>
                    <a:cubicBezTo>
                      <a:pt x="720254" y="470067"/>
                      <a:pt x="703882" y="511742"/>
                      <a:pt x="684456" y="556319"/>
                    </a:cubicBezTo>
                    <a:cubicBezTo>
                      <a:pt x="529046" y="912935"/>
                      <a:pt x="526288" y="1042062"/>
                      <a:pt x="676157" y="1518969"/>
                    </a:cubicBezTo>
                    <a:cubicBezTo>
                      <a:pt x="296413" y="1368525"/>
                      <a:pt x="36172" y="1259218"/>
                      <a:pt x="1938" y="764627"/>
                    </a:cubicBezTo>
                    <a:cubicBezTo>
                      <a:pt x="-19459" y="455508"/>
                      <a:pt x="139777" y="245371"/>
                      <a:pt x="311516" y="131239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" name="楕円 1">
              <a:extLst>
                <a:ext uri="{FF2B5EF4-FFF2-40B4-BE49-F238E27FC236}">
                  <a16:creationId xmlns:a16="http://schemas.microsoft.com/office/drawing/2014/main" id="{D040B756-6855-41F4-8F95-D29E6FCBE9F3}"/>
                </a:ext>
              </a:extLst>
            </p:cNvPr>
            <p:cNvSpPr/>
            <p:nvPr/>
          </p:nvSpPr>
          <p:spPr>
            <a:xfrm>
              <a:off x="1927429" y="2049799"/>
              <a:ext cx="1500662" cy="2006934"/>
            </a:xfrm>
            <a:custGeom>
              <a:avLst/>
              <a:gdLst>
                <a:gd name="connsiteX0" fmla="*/ 0 w 1380227"/>
                <a:gd name="connsiteY0" fmla="*/ 690114 h 1380227"/>
                <a:gd name="connsiteX1" fmla="*/ 690114 w 1380227"/>
                <a:gd name="connsiteY1" fmla="*/ 0 h 1380227"/>
                <a:gd name="connsiteX2" fmla="*/ 1380228 w 1380227"/>
                <a:gd name="connsiteY2" fmla="*/ 690114 h 1380227"/>
                <a:gd name="connsiteX3" fmla="*/ 690114 w 1380227"/>
                <a:gd name="connsiteY3" fmla="*/ 1380228 h 1380227"/>
                <a:gd name="connsiteX4" fmla="*/ 0 w 1380227"/>
                <a:gd name="connsiteY4" fmla="*/ 690114 h 1380227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1 w 1380230"/>
                <a:gd name="connsiteY0" fmla="*/ 1121286 h 2211450"/>
                <a:gd name="connsiteX1" fmla="*/ 695480 w 1380230"/>
                <a:gd name="connsiteY1" fmla="*/ 0 h 2211450"/>
                <a:gd name="connsiteX2" fmla="*/ 1380229 w 1380230"/>
                <a:gd name="connsiteY2" fmla="*/ 1121286 h 2211450"/>
                <a:gd name="connsiteX3" fmla="*/ 690115 w 1380230"/>
                <a:gd name="connsiteY3" fmla="*/ 2211450 h 2211450"/>
                <a:gd name="connsiteX4" fmla="*/ 1 w 1380230"/>
                <a:gd name="connsiteY4" fmla="*/ 1121286 h 221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0230" h="2211450">
                  <a:moveTo>
                    <a:pt x="1" y="1121286"/>
                  </a:moveTo>
                  <a:cubicBezTo>
                    <a:pt x="895" y="752711"/>
                    <a:pt x="314341" y="0"/>
                    <a:pt x="695480" y="0"/>
                  </a:cubicBezTo>
                  <a:cubicBezTo>
                    <a:pt x="1076619" y="0"/>
                    <a:pt x="1381123" y="752711"/>
                    <a:pt x="1380229" y="1121286"/>
                  </a:cubicBezTo>
                  <a:cubicBezTo>
                    <a:pt x="1379335" y="1489861"/>
                    <a:pt x="948488" y="1841112"/>
                    <a:pt x="690115" y="2211450"/>
                  </a:cubicBezTo>
                  <a:cubicBezTo>
                    <a:pt x="429384" y="1841874"/>
                    <a:pt x="-893" y="1489861"/>
                    <a:pt x="1" y="1121286"/>
                  </a:cubicBezTo>
                  <a:close/>
                </a:path>
              </a:pathLst>
            </a:custGeo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1AA69D02-0E00-4B0B-9270-1C5EF86CCB37}"/>
                </a:ext>
              </a:extLst>
            </p:cNvPr>
            <p:cNvSpPr/>
            <p:nvPr/>
          </p:nvSpPr>
          <p:spPr>
            <a:xfrm>
              <a:off x="2637719" y="2133600"/>
              <a:ext cx="80082" cy="1179850"/>
            </a:xfrm>
            <a:custGeom>
              <a:avLst/>
              <a:gdLst>
                <a:gd name="connsiteX0" fmla="*/ 70027 w 143752"/>
                <a:gd name="connsiteY0" fmla="*/ 0 h 687429"/>
                <a:gd name="connsiteX1" fmla="*/ 132251 w 143752"/>
                <a:gd name="connsiteY1" fmla="*/ 6293 h 687429"/>
                <a:gd name="connsiteX2" fmla="*/ 143752 w 143752"/>
                <a:gd name="connsiteY2" fmla="*/ 205554 h 687429"/>
                <a:gd name="connsiteX3" fmla="*/ 96773 w 143752"/>
                <a:gd name="connsiteY3" fmla="*/ 608391 h 687429"/>
                <a:gd name="connsiteX4" fmla="*/ 71876 w 143752"/>
                <a:gd name="connsiteY4" fmla="*/ 687429 h 687429"/>
                <a:gd name="connsiteX5" fmla="*/ 46979 w 143752"/>
                <a:gd name="connsiteY5" fmla="*/ 608391 h 687429"/>
                <a:gd name="connsiteX6" fmla="*/ 0 w 143752"/>
                <a:gd name="connsiteY6" fmla="*/ 205554 h 687429"/>
                <a:gd name="connsiteX7" fmla="*/ 11524 w 143752"/>
                <a:gd name="connsiteY7" fmla="*/ 5908 h 687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3752" h="687429">
                  <a:moveTo>
                    <a:pt x="70027" y="0"/>
                  </a:moveTo>
                  <a:lnTo>
                    <a:pt x="132251" y="6293"/>
                  </a:lnTo>
                  <a:lnTo>
                    <a:pt x="143752" y="205554"/>
                  </a:lnTo>
                  <a:cubicBezTo>
                    <a:pt x="143752" y="354774"/>
                    <a:pt x="126433" y="493399"/>
                    <a:pt x="96773" y="608391"/>
                  </a:cubicBezTo>
                  <a:lnTo>
                    <a:pt x="71876" y="687429"/>
                  </a:lnTo>
                  <a:lnTo>
                    <a:pt x="46979" y="608391"/>
                  </a:lnTo>
                  <a:cubicBezTo>
                    <a:pt x="17319" y="493399"/>
                    <a:pt x="0" y="354774"/>
                    <a:pt x="0" y="205554"/>
                  </a:cubicBezTo>
                  <a:lnTo>
                    <a:pt x="11524" y="5908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EE78AD02-037D-4731-8FB1-C7AB5EC30548}"/>
                </a:ext>
              </a:extLst>
            </p:cNvPr>
            <p:cNvSpPr/>
            <p:nvPr/>
          </p:nvSpPr>
          <p:spPr>
            <a:xfrm>
              <a:off x="2417247" y="1693502"/>
              <a:ext cx="521216" cy="541008"/>
            </a:xfrm>
            <a:custGeom>
              <a:avLst/>
              <a:gdLst>
                <a:gd name="connsiteX0" fmla="*/ 304235 w 606110"/>
                <a:gd name="connsiteY0" fmla="*/ 0 h 541008"/>
                <a:gd name="connsiteX1" fmla="*/ 449791 w 606110"/>
                <a:gd name="connsiteY1" fmla="*/ 172917 h 541008"/>
                <a:gd name="connsiteX2" fmla="*/ 453384 w 606110"/>
                <a:gd name="connsiteY2" fmla="*/ 183124 h 541008"/>
                <a:gd name="connsiteX3" fmla="*/ 487187 w 606110"/>
                <a:gd name="connsiteY3" fmla="*/ 231585 h 541008"/>
                <a:gd name="connsiteX4" fmla="*/ 604311 w 606110"/>
                <a:gd name="connsiteY4" fmla="*/ 530284 h 541008"/>
                <a:gd name="connsiteX5" fmla="*/ 606110 w 606110"/>
                <a:gd name="connsiteY5" fmla="*/ 539812 h 541008"/>
                <a:gd name="connsiteX6" fmla="*/ 312337 w 606110"/>
                <a:gd name="connsiteY6" fmla="*/ 531218 h 541008"/>
                <a:gd name="connsiteX7" fmla="*/ 10734 w 606110"/>
                <a:gd name="connsiteY7" fmla="*/ 540041 h 541008"/>
                <a:gd name="connsiteX8" fmla="*/ 0 w 606110"/>
                <a:gd name="connsiteY8" fmla="*/ 541008 h 541008"/>
                <a:gd name="connsiteX9" fmla="*/ 2099 w 606110"/>
                <a:gd name="connsiteY9" fmla="*/ 530284 h 541008"/>
                <a:gd name="connsiteX10" fmla="*/ 121769 w 606110"/>
                <a:gd name="connsiteY10" fmla="*/ 231585 h 541008"/>
                <a:gd name="connsiteX11" fmla="*/ 151248 w 606110"/>
                <a:gd name="connsiteY11" fmla="*/ 189884 h 541008"/>
                <a:gd name="connsiteX12" fmla="*/ 157343 w 606110"/>
                <a:gd name="connsiteY12" fmla="*/ 172917 h 541008"/>
                <a:gd name="connsiteX13" fmla="*/ 304235 w 606110"/>
                <a:gd name="connsiteY13" fmla="*/ 0 h 54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6110" h="541008">
                  <a:moveTo>
                    <a:pt x="304235" y="0"/>
                  </a:moveTo>
                  <a:cubicBezTo>
                    <a:pt x="360535" y="0"/>
                    <a:pt x="411529" y="75443"/>
                    <a:pt x="449791" y="172917"/>
                  </a:cubicBezTo>
                  <a:lnTo>
                    <a:pt x="453384" y="183124"/>
                  </a:lnTo>
                  <a:lnTo>
                    <a:pt x="487187" y="231585"/>
                  </a:lnTo>
                  <a:cubicBezTo>
                    <a:pt x="538948" y="316628"/>
                    <a:pt x="579894" y="427393"/>
                    <a:pt x="604311" y="530284"/>
                  </a:cubicBezTo>
                  <a:lnTo>
                    <a:pt x="606110" y="539812"/>
                  </a:lnTo>
                  <a:lnTo>
                    <a:pt x="312337" y="531218"/>
                  </a:lnTo>
                  <a:cubicBezTo>
                    <a:pt x="209023" y="531218"/>
                    <a:pt x="108155" y="534256"/>
                    <a:pt x="10734" y="540041"/>
                  </a:cubicBezTo>
                  <a:lnTo>
                    <a:pt x="0" y="541008"/>
                  </a:lnTo>
                  <a:lnTo>
                    <a:pt x="2099" y="530284"/>
                  </a:lnTo>
                  <a:cubicBezTo>
                    <a:pt x="27290" y="427393"/>
                    <a:pt x="69218" y="316628"/>
                    <a:pt x="121769" y="231585"/>
                  </a:cubicBezTo>
                  <a:lnTo>
                    <a:pt x="151248" y="189884"/>
                  </a:lnTo>
                  <a:lnTo>
                    <a:pt x="157343" y="172917"/>
                  </a:lnTo>
                  <a:cubicBezTo>
                    <a:pt x="196322" y="75443"/>
                    <a:pt x="247935" y="0"/>
                    <a:pt x="304235" y="0"/>
                  </a:cubicBezTo>
                  <a:close/>
                </a:path>
              </a:pathLst>
            </a:custGeo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D907D25D-8457-4D57-80CA-FEF86825F68E}"/>
                </a:ext>
              </a:extLst>
            </p:cNvPr>
            <p:cNvSpPr/>
            <p:nvPr/>
          </p:nvSpPr>
          <p:spPr>
            <a:xfrm rot="1800000">
              <a:off x="1370279" y="2106532"/>
              <a:ext cx="477889" cy="1204826"/>
            </a:xfrm>
            <a:custGeom>
              <a:avLst/>
              <a:gdLst>
                <a:gd name="connsiteX0" fmla="*/ 200330 w 477889"/>
                <a:gd name="connsiteY0" fmla="*/ 76244 h 1204826"/>
                <a:gd name="connsiteX1" fmla="*/ 408141 w 477889"/>
                <a:gd name="connsiteY1" fmla="*/ 0 h 1204826"/>
                <a:gd name="connsiteX2" fmla="*/ 477889 w 477889"/>
                <a:gd name="connsiteY2" fmla="*/ 425 h 1204826"/>
                <a:gd name="connsiteX3" fmla="*/ 453718 w 477889"/>
                <a:gd name="connsiteY3" fmla="*/ 83825 h 1204826"/>
                <a:gd name="connsiteX4" fmla="*/ 403033 w 477889"/>
                <a:gd name="connsiteY4" fmla="*/ 212706 h 1204826"/>
                <a:gd name="connsiteX5" fmla="*/ 394479 w 477889"/>
                <a:gd name="connsiteY5" fmla="*/ 1204826 h 1204826"/>
                <a:gd name="connsiteX6" fmla="*/ 380890 w 477889"/>
                <a:gd name="connsiteY6" fmla="*/ 1199322 h 1204826"/>
                <a:gd name="connsiteX7" fmla="*/ 351832 w 477889"/>
                <a:gd name="connsiteY7" fmla="*/ 1180823 h 1204826"/>
                <a:gd name="connsiteX8" fmla="*/ 157368 w 477889"/>
                <a:gd name="connsiteY8" fmla="*/ 977182 h 1204826"/>
                <a:gd name="connsiteX9" fmla="*/ 200330 w 477889"/>
                <a:gd name="connsiteY9" fmla="*/ 76244 h 1204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7889" h="1204826">
                  <a:moveTo>
                    <a:pt x="200330" y="76244"/>
                  </a:moveTo>
                  <a:cubicBezTo>
                    <a:pt x="262658" y="32847"/>
                    <a:pt x="333465" y="7919"/>
                    <a:pt x="408141" y="0"/>
                  </a:cubicBezTo>
                  <a:lnTo>
                    <a:pt x="477889" y="425"/>
                  </a:lnTo>
                  <a:lnTo>
                    <a:pt x="453718" y="83825"/>
                  </a:lnTo>
                  <a:cubicBezTo>
                    <a:pt x="439926" y="123813"/>
                    <a:pt x="423053" y="166764"/>
                    <a:pt x="403033" y="212706"/>
                  </a:cubicBezTo>
                  <a:cubicBezTo>
                    <a:pt x="242865" y="580239"/>
                    <a:pt x="240022" y="713319"/>
                    <a:pt x="394479" y="1204826"/>
                  </a:cubicBezTo>
                  <a:lnTo>
                    <a:pt x="380890" y="1199322"/>
                  </a:lnTo>
                  <a:lnTo>
                    <a:pt x="351832" y="1180823"/>
                  </a:lnTo>
                  <a:cubicBezTo>
                    <a:pt x="280122" y="1126545"/>
                    <a:pt x="213764" y="1058178"/>
                    <a:pt x="157368" y="977182"/>
                  </a:cubicBezTo>
                  <a:cubicBezTo>
                    <a:pt x="-68215" y="653197"/>
                    <a:pt x="-48980" y="249834"/>
                    <a:pt x="200330" y="76244"/>
                  </a:cubicBezTo>
                  <a:close/>
                </a:path>
              </a:pathLst>
            </a:custGeom>
            <a:gradFill>
              <a:gsLst>
                <a:gs pos="100000">
                  <a:srgbClr val="CC99FF"/>
                </a:gs>
                <a:gs pos="0">
                  <a:srgbClr val="6600CC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08320CA6-F94C-49EC-9B5E-C37F3A5A278A}"/>
                </a:ext>
              </a:extLst>
            </p:cNvPr>
            <p:cNvSpPr/>
            <p:nvPr/>
          </p:nvSpPr>
          <p:spPr>
            <a:xfrm rot="19800000" flipH="1">
              <a:off x="3533474" y="2106533"/>
              <a:ext cx="477889" cy="1204826"/>
            </a:xfrm>
            <a:custGeom>
              <a:avLst/>
              <a:gdLst>
                <a:gd name="connsiteX0" fmla="*/ 200330 w 477889"/>
                <a:gd name="connsiteY0" fmla="*/ 76244 h 1204826"/>
                <a:gd name="connsiteX1" fmla="*/ 408141 w 477889"/>
                <a:gd name="connsiteY1" fmla="*/ 0 h 1204826"/>
                <a:gd name="connsiteX2" fmla="*/ 477889 w 477889"/>
                <a:gd name="connsiteY2" fmla="*/ 425 h 1204826"/>
                <a:gd name="connsiteX3" fmla="*/ 453718 w 477889"/>
                <a:gd name="connsiteY3" fmla="*/ 83825 h 1204826"/>
                <a:gd name="connsiteX4" fmla="*/ 403033 w 477889"/>
                <a:gd name="connsiteY4" fmla="*/ 212706 h 1204826"/>
                <a:gd name="connsiteX5" fmla="*/ 394479 w 477889"/>
                <a:gd name="connsiteY5" fmla="*/ 1204826 h 1204826"/>
                <a:gd name="connsiteX6" fmla="*/ 380890 w 477889"/>
                <a:gd name="connsiteY6" fmla="*/ 1199322 h 1204826"/>
                <a:gd name="connsiteX7" fmla="*/ 351832 w 477889"/>
                <a:gd name="connsiteY7" fmla="*/ 1180823 h 1204826"/>
                <a:gd name="connsiteX8" fmla="*/ 157368 w 477889"/>
                <a:gd name="connsiteY8" fmla="*/ 977182 h 1204826"/>
                <a:gd name="connsiteX9" fmla="*/ 200330 w 477889"/>
                <a:gd name="connsiteY9" fmla="*/ 76244 h 1204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7889" h="1204826">
                  <a:moveTo>
                    <a:pt x="200330" y="76244"/>
                  </a:moveTo>
                  <a:cubicBezTo>
                    <a:pt x="262658" y="32847"/>
                    <a:pt x="333465" y="7919"/>
                    <a:pt x="408141" y="0"/>
                  </a:cubicBezTo>
                  <a:lnTo>
                    <a:pt x="477889" y="425"/>
                  </a:lnTo>
                  <a:lnTo>
                    <a:pt x="453718" y="83825"/>
                  </a:lnTo>
                  <a:cubicBezTo>
                    <a:pt x="439926" y="123813"/>
                    <a:pt x="423053" y="166764"/>
                    <a:pt x="403033" y="212706"/>
                  </a:cubicBezTo>
                  <a:cubicBezTo>
                    <a:pt x="242865" y="580239"/>
                    <a:pt x="240022" y="713319"/>
                    <a:pt x="394479" y="1204826"/>
                  </a:cubicBezTo>
                  <a:lnTo>
                    <a:pt x="380890" y="1199322"/>
                  </a:lnTo>
                  <a:lnTo>
                    <a:pt x="351832" y="1180823"/>
                  </a:lnTo>
                  <a:cubicBezTo>
                    <a:pt x="280122" y="1126545"/>
                    <a:pt x="213764" y="1058178"/>
                    <a:pt x="157368" y="977182"/>
                  </a:cubicBezTo>
                  <a:cubicBezTo>
                    <a:pt x="-68215" y="653197"/>
                    <a:pt x="-48980" y="249834"/>
                    <a:pt x="200330" y="76244"/>
                  </a:cubicBezTo>
                  <a:close/>
                </a:path>
              </a:pathLst>
            </a:custGeom>
            <a:gradFill>
              <a:gsLst>
                <a:gs pos="100000">
                  <a:srgbClr val="CC99FF"/>
                </a:gs>
                <a:gs pos="0">
                  <a:srgbClr val="6600CC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124C31A3-0D77-42F3-B784-7D3C4283B4BB}"/>
                </a:ext>
              </a:extLst>
            </p:cNvPr>
            <p:cNvSpPr/>
            <p:nvPr/>
          </p:nvSpPr>
          <p:spPr>
            <a:xfrm rot="4500000">
              <a:off x="1596079" y="1607726"/>
              <a:ext cx="289620" cy="1051746"/>
            </a:xfrm>
            <a:prstGeom prst="moon">
              <a:avLst>
                <a:gd name="adj" fmla="val 1787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3D86ED7B-0D4E-40DB-A6E1-E4078EC097D2}"/>
                </a:ext>
              </a:extLst>
            </p:cNvPr>
            <p:cNvSpPr/>
            <p:nvPr/>
          </p:nvSpPr>
          <p:spPr>
            <a:xfrm rot="17100000" flipH="1">
              <a:off x="3494240" y="1607724"/>
              <a:ext cx="289620" cy="1051746"/>
            </a:xfrm>
            <a:prstGeom prst="moon">
              <a:avLst>
                <a:gd name="adj" fmla="val 1787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E1525A4A-F811-4D27-AA2D-7422D82ADEAB}"/>
                </a:ext>
              </a:extLst>
            </p:cNvPr>
            <p:cNvSpPr/>
            <p:nvPr/>
          </p:nvSpPr>
          <p:spPr>
            <a:xfrm rot="1462888">
              <a:off x="2223580" y="2399550"/>
              <a:ext cx="330999" cy="634685"/>
            </a:xfrm>
            <a:custGeom>
              <a:avLst/>
              <a:gdLst>
                <a:gd name="connsiteX0" fmla="*/ 11277 w 330999"/>
                <a:gd name="connsiteY0" fmla="*/ 95873 h 634685"/>
                <a:gd name="connsiteX1" fmla="*/ 13671 w 330999"/>
                <a:gd name="connsiteY1" fmla="*/ 114734 h 634685"/>
                <a:gd name="connsiteX2" fmla="*/ 22554 w 330999"/>
                <a:gd name="connsiteY2" fmla="*/ 365279 h 634685"/>
                <a:gd name="connsiteX3" fmla="*/ 13671 w 330999"/>
                <a:gd name="connsiteY3" fmla="*/ 615824 h 634685"/>
                <a:gd name="connsiteX4" fmla="*/ 11277 w 330999"/>
                <a:gd name="connsiteY4" fmla="*/ 634685 h 634685"/>
                <a:gd name="connsiteX5" fmla="*/ 8883 w 330999"/>
                <a:gd name="connsiteY5" fmla="*/ 615824 h 634685"/>
                <a:gd name="connsiteX6" fmla="*/ 0 w 330999"/>
                <a:gd name="connsiteY6" fmla="*/ 365279 h 634685"/>
                <a:gd name="connsiteX7" fmla="*/ 8883 w 330999"/>
                <a:gd name="connsiteY7" fmla="*/ 114734 h 634685"/>
                <a:gd name="connsiteX8" fmla="*/ 98586 w 330999"/>
                <a:gd name="connsiteY8" fmla="*/ 40222 h 634685"/>
                <a:gd name="connsiteX9" fmla="*/ 103970 w 330999"/>
                <a:gd name="connsiteY9" fmla="*/ 58456 h 634685"/>
                <a:gd name="connsiteX10" fmla="*/ 152871 w 330999"/>
                <a:gd name="connsiteY10" fmla="*/ 304343 h 634685"/>
                <a:gd name="connsiteX11" fmla="*/ 184235 w 330999"/>
                <a:gd name="connsiteY11" fmla="*/ 553076 h 634685"/>
                <a:gd name="connsiteX12" fmla="*/ 184893 w 330999"/>
                <a:gd name="connsiteY12" fmla="*/ 572077 h 634685"/>
                <a:gd name="connsiteX13" fmla="*/ 179509 w 330999"/>
                <a:gd name="connsiteY13" fmla="*/ 553843 h 634685"/>
                <a:gd name="connsiteX14" fmla="*/ 130608 w 330999"/>
                <a:gd name="connsiteY14" fmla="*/ 307956 h 634685"/>
                <a:gd name="connsiteX15" fmla="*/ 99244 w 330999"/>
                <a:gd name="connsiteY15" fmla="*/ 59223 h 634685"/>
                <a:gd name="connsiteX16" fmla="*/ 169368 w 330999"/>
                <a:gd name="connsiteY16" fmla="*/ 0 h 634685"/>
                <a:gd name="connsiteX17" fmla="*/ 177310 w 330999"/>
                <a:gd name="connsiteY17" fmla="*/ 17275 h 634685"/>
                <a:gd name="connsiteX18" fmla="*/ 260941 w 330999"/>
                <a:gd name="connsiteY18" fmla="*/ 253617 h 634685"/>
                <a:gd name="connsiteX19" fmla="*/ 327625 w 330999"/>
                <a:gd name="connsiteY19" fmla="*/ 495288 h 634685"/>
                <a:gd name="connsiteX20" fmla="*/ 330999 w 330999"/>
                <a:gd name="connsiteY20" fmla="*/ 513998 h 634685"/>
                <a:gd name="connsiteX21" fmla="*/ 323057 w 330999"/>
                <a:gd name="connsiteY21" fmla="*/ 496724 h 634685"/>
                <a:gd name="connsiteX22" fmla="*/ 239426 w 330999"/>
                <a:gd name="connsiteY22" fmla="*/ 260382 h 634685"/>
                <a:gd name="connsiteX23" fmla="*/ 172742 w 330999"/>
                <a:gd name="connsiteY23" fmla="*/ 18711 h 634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30999" h="634685">
                  <a:moveTo>
                    <a:pt x="11277" y="95873"/>
                  </a:moveTo>
                  <a:lnTo>
                    <a:pt x="13671" y="114734"/>
                  </a:lnTo>
                  <a:cubicBezTo>
                    <a:pt x="19160" y="178854"/>
                    <a:pt x="22554" y="267435"/>
                    <a:pt x="22554" y="365279"/>
                  </a:cubicBezTo>
                  <a:cubicBezTo>
                    <a:pt x="22554" y="463123"/>
                    <a:pt x="19160" y="551704"/>
                    <a:pt x="13671" y="615824"/>
                  </a:cubicBezTo>
                  <a:lnTo>
                    <a:pt x="11277" y="634685"/>
                  </a:lnTo>
                  <a:lnTo>
                    <a:pt x="8883" y="615824"/>
                  </a:lnTo>
                  <a:cubicBezTo>
                    <a:pt x="3395" y="551704"/>
                    <a:pt x="0" y="463123"/>
                    <a:pt x="0" y="365279"/>
                  </a:cubicBezTo>
                  <a:cubicBezTo>
                    <a:pt x="0" y="267435"/>
                    <a:pt x="3395" y="178854"/>
                    <a:pt x="8883" y="114734"/>
                  </a:cubicBezTo>
                  <a:close/>
                  <a:moveTo>
                    <a:pt x="98586" y="40222"/>
                  </a:moveTo>
                  <a:lnTo>
                    <a:pt x="103970" y="58456"/>
                  </a:lnTo>
                  <a:cubicBezTo>
                    <a:pt x="119659" y="120869"/>
                    <a:pt x="137198" y="207762"/>
                    <a:pt x="152871" y="304343"/>
                  </a:cubicBezTo>
                  <a:cubicBezTo>
                    <a:pt x="168544" y="400924"/>
                    <a:pt x="179383" y="488904"/>
                    <a:pt x="184235" y="553076"/>
                  </a:cubicBezTo>
                  <a:lnTo>
                    <a:pt x="184893" y="572077"/>
                  </a:lnTo>
                  <a:lnTo>
                    <a:pt x="179509" y="553843"/>
                  </a:lnTo>
                  <a:cubicBezTo>
                    <a:pt x="163821" y="491430"/>
                    <a:pt x="146281" y="404536"/>
                    <a:pt x="130608" y="307956"/>
                  </a:cubicBezTo>
                  <a:cubicBezTo>
                    <a:pt x="114936" y="211375"/>
                    <a:pt x="104098" y="123394"/>
                    <a:pt x="99244" y="59223"/>
                  </a:cubicBezTo>
                  <a:close/>
                  <a:moveTo>
                    <a:pt x="169368" y="0"/>
                  </a:moveTo>
                  <a:lnTo>
                    <a:pt x="177310" y="17275"/>
                  </a:lnTo>
                  <a:cubicBezTo>
                    <a:pt x="201780" y="76795"/>
                    <a:pt x="231590" y="160279"/>
                    <a:pt x="260941" y="253617"/>
                  </a:cubicBezTo>
                  <a:cubicBezTo>
                    <a:pt x="290292" y="346955"/>
                    <a:pt x="313626" y="432474"/>
                    <a:pt x="327625" y="495288"/>
                  </a:cubicBezTo>
                  <a:lnTo>
                    <a:pt x="330999" y="513998"/>
                  </a:lnTo>
                  <a:lnTo>
                    <a:pt x="323057" y="496724"/>
                  </a:lnTo>
                  <a:cubicBezTo>
                    <a:pt x="298587" y="437203"/>
                    <a:pt x="268777" y="353720"/>
                    <a:pt x="239426" y="260382"/>
                  </a:cubicBezTo>
                  <a:cubicBezTo>
                    <a:pt x="210075" y="167044"/>
                    <a:pt x="186741" y="81524"/>
                    <a:pt x="172742" y="18711"/>
                  </a:cubicBez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19788EC8-A9CF-4472-947A-0D3919862F56}"/>
                </a:ext>
              </a:extLst>
            </p:cNvPr>
            <p:cNvSpPr/>
            <p:nvPr/>
          </p:nvSpPr>
          <p:spPr>
            <a:xfrm rot="20137112" flipH="1">
              <a:off x="2809278" y="2399551"/>
              <a:ext cx="330999" cy="634685"/>
            </a:xfrm>
            <a:custGeom>
              <a:avLst/>
              <a:gdLst>
                <a:gd name="connsiteX0" fmla="*/ 11277 w 330999"/>
                <a:gd name="connsiteY0" fmla="*/ 95873 h 634685"/>
                <a:gd name="connsiteX1" fmla="*/ 13671 w 330999"/>
                <a:gd name="connsiteY1" fmla="*/ 114734 h 634685"/>
                <a:gd name="connsiteX2" fmla="*/ 22554 w 330999"/>
                <a:gd name="connsiteY2" fmla="*/ 365279 h 634685"/>
                <a:gd name="connsiteX3" fmla="*/ 13671 w 330999"/>
                <a:gd name="connsiteY3" fmla="*/ 615824 h 634685"/>
                <a:gd name="connsiteX4" fmla="*/ 11277 w 330999"/>
                <a:gd name="connsiteY4" fmla="*/ 634685 h 634685"/>
                <a:gd name="connsiteX5" fmla="*/ 8883 w 330999"/>
                <a:gd name="connsiteY5" fmla="*/ 615824 h 634685"/>
                <a:gd name="connsiteX6" fmla="*/ 0 w 330999"/>
                <a:gd name="connsiteY6" fmla="*/ 365279 h 634685"/>
                <a:gd name="connsiteX7" fmla="*/ 8883 w 330999"/>
                <a:gd name="connsiteY7" fmla="*/ 114734 h 634685"/>
                <a:gd name="connsiteX8" fmla="*/ 98586 w 330999"/>
                <a:gd name="connsiteY8" fmla="*/ 40222 h 634685"/>
                <a:gd name="connsiteX9" fmla="*/ 103970 w 330999"/>
                <a:gd name="connsiteY9" fmla="*/ 58456 h 634685"/>
                <a:gd name="connsiteX10" fmla="*/ 152871 w 330999"/>
                <a:gd name="connsiteY10" fmla="*/ 304343 h 634685"/>
                <a:gd name="connsiteX11" fmla="*/ 184235 w 330999"/>
                <a:gd name="connsiteY11" fmla="*/ 553076 h 634685"/>
                <a:gd name="connsiteX12" fmla="*/ 184893 w 330999"/>
                <a:gd name="connsiteY12" fmla="*/ 572077 h 634685"/>
                <a:gd name="connsiteX13" fmla="*/ 179509 w 330999"/>
                <a:gd name="connsiteY13" fmla="*/ 553843 h 634685"/>
                <a:gd name="connsiteX14" fmla="*/ 130608 w 330999"/>
                <a:gd name="connsiteY14" fmla="*/ 307956 h 634685"/>
                <a:gd name="connsiteX15" fmla="*/ 99244 w 330999"/>
                <a:gd name="connsiteY15" fmla="*/ 59223 h 634685"/>
                <a:gd name="connsiteX16" fmla="*/ 169368 w 330999"/>
                <a:gd name="connsiteY16" fmla="*/ 0 h 634685"/>
                <a:gd name="connsiteX17" fmla="*/ 177310 w 330999"/>
                <a:gd name="connsiteY17" fmla="*/ 17275 h 634685"/>
                <a:gd name="connsiteX18" fmla="*/ 260941 w 330999"/>
                <a:gd name="connsiteY18" fmla="*/ 253617 h 634685"/>
                <a:gd name="connsiteX19" fmla="*/ 327625 w 330999"/>
                <a:gd name="connsiteY19" fmla="*/ 495288 h 634685"/>
                <a:gd name="connsiteX20" fmla="*/ 330999 w 330999"/>
                <a:gd name="connsiteY20" fmla="*/ 513998 h 634685"/>
                <a:gd name="connsiteX21" fmla="*/ 323057 w 330999"/>
                <a:gd name="connsiteY21" fmla="*/ 496724 h 634685"/>
                <a:gd name="connsiteX22" fmla="*/ 239426 w 330999"/>
                <a:gd name="connsiteY22" fmla="*/ 260382 h 634685"/>
                <a:gd name="connsiteX23" fmla="*/ 172742 w 330999"/>
                <a:gd name="connsiteY23" fmla="*/ 18711 h 634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30999" h="634685">
                  <a:moveTo>
                    <a:pt x="11277" y="95873"/>
                  </a:moveTo>
                  <a:lnTo>
                    <a:pt x="13671" y="114734"/>
                  </a:lnTo>
                  <a:cubicBezTo>
                    <a:pt x="19160" y="178854"/>
                    <a:pt x="22554" y="267435"/>
                    <a:pt x="22554" y="365279"/>
                  </a:cubicBezTo>
                  <a:cubicBezTo>
                    <a:pt x="22554" y="463123"/>
                    <a:pt x="19160" y="551704"/>
                    <a:pt x="13671" y="615824"/>
                  </a:cubicBezTo>
                  <a:lnTo>
                    <a:pt x="11277" y="634685"/>
                  </a:lnTo>
                  <a:lnTo>
                    <a:pt x="8883" y="615824"/>
                  </a:lnTo>
                  <a:cubicBezTo>
                    <a:pt x="3395" y="551704"/>
                    <a:pt x="0" y="463123"/>
                    <a:pt x="0" y="365279"/>
                  </a:cubicBezTo>
                  <a:cubicBezTo>
                    <a:pt x="0" y="267435"/>
                    <a:pt x="3395" y="178854"/>
                    <a:pt x="8883" y="114734"/>
                  </a:cubicBezTo>
                  <a:close/>
                  <a:moveTo>
                    <a:pt x="98586" y="40222"/>
                  </a:moveTo>
                  <a:lnTo>
                    <a:pt x="103970" y="58456"/>
                  </a:lnTo>
                  <a:cubicBezTo>
                    <a:pt x="119659" y="120869"/>
                    <a:pt x="137198" y="207762"/>
                    <a:pt x="152871" y="304343"/>
                  </a:cubicBezTo>
                  <a:cubicBezTo>
                    <a:pt x="168544" y="400924"/>
                    <a:pt x="179383" y="488904"/>
                    <a:pt x="184235" y="553076"/>
                  </a:cubicBezTo>
                  <a:lnTo>
                    <a:pt x="184893" y="572077"/>
                  </a:lnTo>
                  <a:lnTo>
                    <a:pt x="179509" y="553843"/>
                  </a:lnTo>
                  <a:cubicBezTo>
                    <a:pt x="163821" y="491430"/>
                    <a:pt x="146281" y="404536"/>
                    <a:pt x="130608" y="307956"/>
                  </a:cubicBezTo>
                  <a:cubicBezTo>
                    <a:pt x="114936" y="211375"/>
                    <a:pt x="104098" y="123394"/>
                    <a:pt x="99244" y="59223"/>
                  </a:cubicBezTo>
                  <a:close/>
                  <a:moveTo>
                    <a:pt x="169368" y="0"/>
                  </a:moveTo>
                  <a:lnTo>
                    <a:pt x="177310" y="17275"/>
                  </a:lnTo>
                  <a:cubicBezTo>
                    <a:pt x="201780" y="76795"/>
                    <a:pt x="231590" y="160279"/>
                    <a:pt x="260941" y="253617"/>
                  </a:cubicBezTo>
                  <a:cubicBezTo>
                    <a:pt x="290292" y="346955"/>
                    <a:pt x="313626" y="432474"/>
                    <a:pt x="327625" y="495288"/>
                  </a:cubicBezTo>
                  <a:lnTo>
                    <a:pt x="330999" y="513998"/>
                  </a:lnTo>
                  <a:lnTo>
                    <a:pt x="323057" y="496724"/>
                  </a:lnTo>
                  <a:cubicBezTo>
                    <a:pt x="298587" y="437203"/>
                    <a:pt x="268777" y="353720"/>
                    <a:pt x="239426" y="260382"/>
                  </a:cubicBezTo>
                  <a:cubicBezTo>
                    <a:pt x="210075" y="167044"/>
                    <a:pt x="186741" y="81524"/>
                    <a:pt x="172742" y="18711"/>
                  </a:cubicBez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01D80F9D-EF97-4CCD-9466-3D8CC7531A3D}"/>
              </a:ext>
            </a:extLst>
          </p:cNvPr>
          <p:cNvGrpSpPr/>
          <p:nvPr/>
        </p:nvGrpSpPr>
        <p:grpSpPr>
          <a:xfrm>
            <a:off x="4335133" y="1121661"/>
            <a:ext cx="1254784" cy="2178378"/>
            <a:chOff x="2133599" y="1538456"/>
            <a:chExt cx="2133602" cy="3704061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A856A3F4-641B-4E85-8946-2CD1E03D7912}"/>
                </a:ext>
              </a:extLst>
            </p:cNvPr>
            <p:cNvGrpSpPr/>
            <p:nvPr/>
          </p:nvGrpSpPr>
          <p:grpSpPr>
            <a:xfrm>
              <a:off x="2608085" y="4718698"/>
              <a:ext cx="380983" cy="523819"/>
              <a:chOff x="2607525" y="4714874"/>
              <a:chExt cx="380983" cy="648637"/>
            </a:xfrm>
            <a:solidFill>
              <a:schemeClr val="bg1">
                <a:lumMod val="65000"/>
              </a:schemeClr>
            </a:solidFill>
          </p:grpSpPr>
          <p:sp>
            <p:nvSpPr>
              <p:cNvPr id="86" name="台形 85">
                <a:extLst>
                  <a:ext uri="{FF2B5EF4-FFF2-40B4-BE49-F238E27FC236}">
                    <a16:creationId xmlns:a16="http://schemas.microsoft.com/office/drawing/2014/main" id="{578351EC-317A-4891-9A5F-7FABE8514F3B}"/>
                  </a:ext>
                </a:extLst>
              </p:cNvPr>
              <p:cNvSpPr/>
              <p:nvPr/>
            </p:nvSpPr>
            <p:spPr>
              <a:xfrm rot="10800000">
                <a:off x="2728068" y="4714874"/>
                <a:ext cx="129432" cy="403225"/>
              </a:xfrm>
              <a:prstGeom prst="trapezoi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1DEED90D-73EC-4E0B-A53B-3BD394B396AF}"/>
                  </a:ext>
                </a:extLst>
              </p:cNvPr>
              <p:cNvSpPr/>
              <p:nvPr/>
            </p:nvSpPr>
            <p:spPr>
              <a:xfrm rot="5400000">
                <a:off x="2745328" y="4940189"/>
                <a:ext cx="101742" cy="265478"/>
              </a:xfrm>
              <a:prstGeom prst="moon">
                <a:avLst>
                  <a:gd name="adj" fmla="val 875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7E263557-6C4F-4FF3-9FB1-87143AE9033F}"/>
                  </a:ext>
                </a:extLst>
              </p:cNvPr>
              <p:cNvGrpSpPr/>
              <p:nvPr/>
            </p:nvGrpSpPr>
            <p:grpSpPr>
              <a:xfrm>
                <a:off x="2607525" y="5054921"/>
                <a:ext cx="380983" cy="308590"/>
                <a:chOff x="2607525" y="4955310"/>
                <a:chExt cx="380983" cy="365021"/>
              </a:xfrm>
              <a:grpFill/>
            </p:grpSpPr>
            <p:sp>
              <p:nvSpPr>
                <p:cNvPr id="89" name="楕円 822">
                  <a:extLst>
                    <a:ext uri="{FF2B5EF4-FFF2-40B4-BE49-F238E27FC236}">
                      <a16:creationId xmlns:a16="http://schemas.microsoft.com/office/drawing/2014/main" id="{5F61B911-30BD-400A-B6B5-5DC73CA2E06B}"/>
                    </a:ext>
                  </a:extLst>
                </p:cNvPr>
                <p:cNvSpPr/>
                <p:nvPr/>
              </p:nvSpPr>
              <p:spPr>
                <a:xfrm rot="900000">
                  <a:off x="2607525" y="4969802"/>
                  <a:ext cx="122144" cy="339723"/>
                </a:xfrm>
                <a:custGeom>
                  <a:avLst/>
                  <a:gdLst>
                    <a:gd name="connsiteX0" fmla="*/ 0 w 304300"/>
                    <a:gd name="connsiteY0" fmla="*/ 107949 h 215898"/>
                    <a:gd name="connsiteX1" fmla="*/ 152150 w 304300"/>
                    <a:gd name="connsiteY1" fmla="*/ 0 h 215898"/>
                    <a:gd name="connsiteX2" fmla="*/ 304300 w 304300"/>
                    <a:gd name="connsiteY2" fmla="*/ 107949 h 215898"/>
                    <a:gd name="connsiteX3" fmla="*/ 152150 w 304300"/>
                    <a:gd name="connsiteY3" fmla="*/ 215898 h 215898"/>
                    <a:gd name="connsiteX4" fmla="*/ 0 w 304300"/>
                    <a:gd name="connsiteY4" fmla="*/ 107949 h 215898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46049 h 473073"/>
                    <a:gd name="connsiteX1" fmla="*/ 152150 w 304300"/>
                    <a:gd name="connsiteY1" fmla="*/ 0 h 473073"/>
                    <a:gd name="connsiteX2" fmla="*/ 304300 w 304300"/>
                    <a:gd name="connsiteY2" fmla="*/ 146049 h 473073"/>
                    <a:gd name="connsiteX3" fmla="*/ 152150 w 304300"/>
                    <a:gd name="connsiteY3" fmla="*/ 473073 h 473073"/>
                    <a:gd name="connsiteX4" fmla="*/ 0 w 304300"/>
                    <a:gd name="connsiteY4" fmla="*/ 146049 h 473073"/>
                    <a:gd name="connsiteX0" fmla="*/ 0 w 304300"/>
                    <a:gd name="connsiteY0" fmla="*/ 146122 h 473146"/>
                    <a:gd name="connsiteX1" fmla="*/ 152150 w 304300"/>
                    <a:gd name="connsiteY1" fmla="*/ 73 h 473146"/>
                    <a:gd name="connsiteX2" fmla="*/ 304300 w 304300"/>
                    <a:gd name="connsiteY2" fmla="*/ 146122 h 473146"/>
                    <a:gd name="connsiteX3" fmla="*/ 152150 w 304300"/>
                    <a:gd name="connsiteY3" fmla="*/ 473146 h 473146"/>
                    <a:gd name="connsiteX4" fmla="*/ 0 w 304300"/>
                    <a:gd name="connsiteY4" fmla="*/ 146122 h 473146"/>
                    <a:gd name="connsiteX0" fmla="*/ 25 w 304325"/>
                    <a:gd name="connsiteY0" fmla="*/ 131190 h 458214"/>
                    <a:gd name="connsiteX1" fmla="*/ 146243 w 304325"/>
                    <a:gd name="connsiteY1" fmla="*/ 88 h 458214"/>
                    <a:gd name="connsiteX2" fmla="*/ 304325 w 304325"/>
                    <a:gd name="connsiteY2" fmla="*/ 131190 h 458214"/>
                    <a:gd name="connsiteX3" fmla="*/ 152175 w 304325"/>
                    <a:gd name="connsiteY3" fmla="*/ 458214 h 458214"/>
                    <a:gd name="connsiteX4" fmla="*/ 25 w 304325"/>
                    <a:gd name="connsiteY4" fmla="*/ 131190 h 458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325" h="458214">
                      <a:moveTo>
                        <a:pt x="25" y="131190"/>
                      </a:moveTo>
                      <a:cubicBezTo>
                        <a:pt x="-964" y="54836"/>
                        <a:pt x="26617" y="3077"/>
                        <a:pt x="146243" y="88"/>
                      </a:cubicBezTo>
                      <a:cubicBezTo>
                        <a:pt x="265869" y="-2901"/>
                        <a:pt x="304325" y="71571"/>
                        <a:pt x="304325" y="131190"/>
                      </a:cubicBezTo>
                      <a:cubicBezTo>
                        <a:pt x="304325" y="190809"/>
                        <a:pt x="217155" y="366139"/>
                        <a:pt x="152175" y="458214"/>
                      </a:cubicBezTo>
                      <a:cubicBezTo>
                        <a:pt x="80845" y="362964"/>
                        <a:pt x="1014" y="207544"/>
                        <a:pt x="25" y="13119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楕円 822">
                  <a:extLst>
                    <a:ext uri="{FF2B5EF4-FFF2-40B4-BE49-F238E27FC236}">
                      <a16:creationId xmlns:a16="http://schemas.microsoft.com/office/drawing/2014/main" id="{667E52DA-2712-413E-9842-C6580181B53F}"/>
                    </a:ext>
                  </a:extLst>
                </p:cNvPr>
                <p:cNvSpPr/>
                <p:nvPr/>
              </p:nvSpPr>
              <p:spPr>
                <a:xfrm rot="20700000" flipH="1">
                  <a:off x="2866364" y="4969802"/>
                  <a:ext cx="122144" cy="339723"/>
                </a:xfrm>
                <a:custGeom>
                  <a:avLst/>
                  <a:gdLst>
                    <a:gd name="connsiteX0" fmla="*/ 0 w 304300"/>
                    <a:gd name="connsiteY0" fmla="*/ 107949 h 215898"/>
                    <a:gd name="connsiteX1" fmla="*/ 152150 w 304300"/>
                    <a:gd name="connsiteY1" fmla="*/ 0 h 215898"/>
                    <a:gd name="connsiteX2" fmla="*/ 304300 w 304300"/>
                    <a:gd name="connsiteY2" fmla="*/ 107949 h 215898"/>
                    <a:gd name="connsiteX3" fmla="*/ 152150 w 304300"/>
                    <a:gd name="connsiteY3" fmla="*/ 215898 h 215898"/>
                    <a:gd name="connsiteX4" fmla="*/ 0 w 304300"/>
                    <a:gd name="connsiteY4" fmla="*/ 107949 h 215898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46049 h 473073"/>
                    <a:gd name="connsiteX1" fmla="*/ 152150 w 304300"/>
                    <a:gd name="connsiteY1" fmla="*/ 0 h 473073"/>
                    <a:gd name="connsiteX2" fmla="*/ 304300 w 304300"/>
                    <a:gd name="connsiteY2" fmla="*/ 146049 h 473073"/>
                    <a:gd name="connsiteX3" fmla="*/ 152150 w 304300"/>
                    <a:gd name="connsiteY3" fmla="*/ 473073 h 473073"/>
                    <a:gd name="connsiteX4" fmla="*/ 0 w 304300"/>
                    <a:gd name="connsiteY4" fmla="*/ 146049 h 473073"/>
                    <a:gd name="connsiteX0" fmla="*/ 0 w 304300"/>
                    <a:gd name="connsiteY0" fmla="*/ 146122 h 473146"/>
                    <a:gd name="connsiteX1" fmla="*/ 152150 w 304300"/>
                    <a:gd name="connsiteY1" fmla="*/ 73 h 473146"/>
                    <a:gd name="connsiteX2" fmla="*/ 304300 w 304300"/>
                    <a:gd name="connsiteY2" fmla="*/ 146122 h 473146"/>
                    <a:gd name="connsiteX3" fmla="*/ 152150 w 304300"/>
                    <a:gd name="connsiteY3" fmla="*/ 473146 h 473146"/>
                    <a:gd name="connsiteX4" fmla="*/ 0 w 304300"/>
                    <a:gd name="connsiteY4" fmla="*/ 146122 h 473146"/>
                    <a:gd name="connsiteX0" fmla="*/ 25 w 304325"/>
                    <a:gd name="connsiteY0" fmla="*/ 131190 h 458214"/>
                    <a:gd name="connsiteX1" fmla="*/ 146243 w 304325"/>
                    <a:gd name="connsiteY1" fmla="*/ 88 h 458214"/>
                    <a:gd name="connsiteX2" fmla="*/ 304325 w 304325"/>
                    <a:gd name="connsiteY2" fmla="*/ 131190 h 458214"/>
                    <a:gd name="connsiteX3" fmla="*/ 152175 w 304325"/>
                    <a:gd name="connsiteY3" fmla="*/ 458214 h 458214"/>
                    <a:gd name="connsiteX4" fmla="*/ 25 w 304325"/>
                    <a:gd name="connsiteY4" fmla="*/ 131190 h 458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325" h="458214">
                      <a:moveTo>
                        <a:pt x="25" y="131190"/>
                      </a:moveTo>
                      <a:cubicBezTo>
                        <a:pt x="-964" y="54836"/>
                        <a:pt x="26617" y="3077"/>
                        <a:pt x="146243" y="88"/>
                      </a:cubicBezTo>
                      <a:cubicBezTo>
                        <a:pt x="265869" y="-2901"/>
                        <a:pt x="304325" y="71571"/>
                        <a:pt x="304325" y="131190"/>
                      </a:cubicBezTo>
                      <a:cubicBezTo>
                        <a:pt x="304325" y="190809"/>
                        <a:pt x="217155" y="366139"/>
                        <a:pt x="152175" y="458214"/>
                      </a:cubicBezTo>
                      <a:cubicBezTo>
                        <a:pt x="80845" y="362964"/>
                        <a:pt x="1014" y="207544"/>
                        <a:pt x="25" y="13119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822">
                  <a:extLst>
                    <a:ext uri="{FF2B5EF4-FFF2-40B4-BE49-F238E27FC236}">
                      <a16:creationId xmlns:a16="http://schemas.microsoft.com/office/drawing/2014/main" id="{EEC7BB4A-FE04-46E0-A801-584F11255D3F}"/>
                    </a:ext>
                  </a:extLst>
                </p:cNvPr>
                <p:cNvSpPr/>
                <p:nvPr/>
              </p:nvSpPr>
              <p:spPr>
                <a:xfrm>
                  <a:off x="2738531" y="4955310"/>
                  <a:ext cx="122144" cy="365021"/>
                </a:xfrm>
                <a:custGeom>
                  <a:avLst/>
                  <a:gdLst>
                    <a:gd name="connsiteX0" fmla="*/ 0 w 304300"/>
                    <a:gd name="connsiteY0" fmla="*/ 107949 h 215898"/>
                    <a:gd name="connsiteX1" fmla="*/ 152150 w 304300"/>
                    <a:gd name="connsiteY1" fmla="*/ 0 h 215898"/>
                    <a:gd name="connsiteX2" fmla="*/ 304300 w 304300"/>
                    <a:gd name="connsiteY2" fmla="*/ 107949 h 215898"/>
                    <a:gd name="connsiteX3" fmla="*/ 152150 w 304300"/>
                    <a:gd name="connsiteY3" fmla="*/ 215898 h 215898"/>
                    <a:gd name="connsiteX4" fmla="*/ 0 w 304300"/>
                    <a:gd name="connsiteY4" fmla="*/ 107949 h 215898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46049 h 473073"/>
                    <a:gd name="connsiteX1" fmla="*/ 152150 w 304300"/>
                    <a:gd name="connsiteY1" fmla="*/ 0 h 473073"/>
                    <a:gd name="connsiteX2" fmla="*/ 304300 w 304300"/>
                    <a:gd name="connsiteY2" fmla="*/ 146049 h 473073"/>
                    <a:gd name="connsiteX3" fmla="*/ 152150 w 304300"/>
                    <a:gd name="connsiteY3" fmla="*/ 473073 h 473073"/>
                    <a:gd name="connsiteX4" fmla="*/ 0 w 304300"/>
                    <a:gd name="connsiteY4" fmla="*/ 146049 h 473073"/>
                    <a:gd name="connsiteX0" fmla="*/ 0 w 304300"/>
                    <a:gd name="connsiteY0" fmla="*/ 146122 h 473146"/>
                    <a:gd name="connsiteX1" fmla="*/ 152150 w 304300"/>
                    <a:gd name="connsiteY1" fmla="*/ 73 h 473146"/>
                    <a:gd name="connsiteX2" fmla="*/ 304300 w 304300"/>
                    <a:gd name="connsiteY2" fmla="*/ 146122 h 473146"/>
                    <a:gd name="connsiteX3" fmla="*/ 152150 w 304300"/>
                    <a:gd name="connsiteY3" fmla="*/ 473146 h 473146"/>
                    <a:gd name="connsiteX4" fmla="*/ 0 w 304300"/>
                    <a:gd name="connsiteY4" fmla="*/ 146122 h 473146"/>
                    <a:gd name="connsiteX0" fmla="*/ 25 w 304325"/>
                    <a:gd name="connsiteY0" fmla="*/ 131190 h 458214"/>
                    <a:gd name="connsiteX1" fmla="*/ 146243 w 304325"/>
                    <a:gd name="connsiteY1" fmla="*/ 88 h 458214"/>
                    <a:gd name="connsiteX2" fmla="*/ 304325 w 304325"/>
                    <a:gd name="connsiteY2" fmla="*/ 131190 h 458214"/>
                    <a:gd name="connsiteX3" fmla="*/ 152175 w 304325"/>
                    <a:gd name="connsiteY3" fmla="*/ 458214 h 458214"/>
                    <a:gd name="connsiteX4" fmla="*/ 25 w 304325"/>
                    <a:gd name="connsiteY4" fmla="*/ 131190 h 458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325" h="458214">
                      <a:moveTo>
                        <a:pt x="25" y="131190"/>
                      </a:moveTo>
                      <a:cubicBezTo>
                        <a:pt x="-964" y="54836"/>
                        <a:pt x="26617" y="3077"/>
                        <a:pt x="146243" y="88"/>
                      </a:cubicBezTo>
                      <a:cubicBezTo>
                        <a:pt x="265869" y="-2901"/>
                        <a:pt x="304325" y="71571"/>
                        <a:pt x="304325" y="131190"/>
                      </a:cubicBezTo>
                      <a:cubicBezTo>
                        <a:pt x="304325" y="190809"/>
                        <a:pt x="217155" y="366139"/>
                        <a:pt x="152175" y="458214"/>
                      </a:cubicBezTo>
                      <a:cubicBezTo>
                        <a:pt x="80845" y="362964"/>
                        <a:pt x="1014" y="207544"/>
                        <a:pt x="25" y="13119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FAAC1610-95D0-43C0-8A42-5DA973CAE4E2}"/>
                </a:ext>
              </a:extLst>
            </p:cNvPr>
            <p:cNvGrpSpPr/>
            <p:nvPr/>
          </p:nvGrpSpPr>
          <p:grpSpPr>
            <a:xfrm>
              <a:off x="3367533" y="4718698"/>
              <a:ext cx="380983" cy="523819"/>
              <a:chOff x="2607525" y="4714874"/>
              <a:chExt cx="380983" cy="648637"/>
            </a:xfrm>
            <a:solidFill>
              <a:schemeClr val="bg1">
                <a:lumMod val="65000"/>
              </a:schemeClr>
            </a:solidFill>
          </p:grpSpPr>
          <p:sp>
            <p:nvSpPr>
              <p:cNvPr id="80" name="台形 79">
                <a:extLst>
                  <a:ext uri="{FF2B5EF4-FFF2-40B4-BE49-F238E27FC236}">
                    <a16:creationId xmlns:a16="http://schemas.microsoft.com/office/drawing/2014/main" id="{4C7F5789-253F-4092-BE60-7D278F368056}"/>
                  </a:ext>
                </a:extLst>
              </p:cNvPr>
              <p:cNvSpPr/>
              <p:nvPr/>
            </p:nvSpPr>
            <p:spPr>
              <a:xfrm rot="10800000">
                <a:off x="2728068" y="4714874"/>
                <a:ext cx="129432" cy="403225"/>
              </a:xfrm>
              <a:prstGeom prst="trapezoi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8B1FE470-B125-46D2-8391-2C057C78237C}"/>
                  </a:ext>
                </a:extLst>
              </p:cNvPr>
              <p:cNvSpPr/>
              <p:nvPr/>
            </p:nvSpPr>
            <p:spPr>
              <a:xfrm rot="5400000">
                <a:off x="2745328" y="4940189"/>
                <a:ext cx="101742" cy="265478"/>
              </a:xfrm>
              <a:prstGeom prst="moon">
                <a:avLst>
                  <a:gd name="adj" fmla="val 875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CFD37B90-CE17-47E8-B5D1-05CC2F0D78C2}"/>
                  </a:ext>
                </a:extLst>
              </p:cNvPr>
              <p:cNvGrpSpPr/>
              <p:nvPr/>
            </p:nvGrpSpPr>
            <p:grpSpPr>
              <a:xfrm>
                <a:off x="2607525" y="5054921"/>
                <a:ext cx="380983" cy="308590"/>
                <a:chOff x="2607525" y="4955310"/>
                <a:chExt cx="380983" cy="365021"/>
              </a:xfrm>
              <a:grpFill/>
            </p:grpSpPr>
            <p:sp>
              <p:nvSpPr>
                <p:cNvPr id="83" name="楕円 822">
                  <a:extLst>
                    <a:ext uri="{FF2B5EF4-FFF2-40B4-BE49-F238E27FC236}">
                      <a16:creationId xmlns:a16="http://schemas.microsoft.com/office/drawing/2014/main" id="{686ACE4F-B015-4189-99AB-A5753D002BC0}"/>
                    </a:ext>
                  </a:extLst>
                </p:cNvPr>
                <p:cNvSpPr/>
                <p:nvPr/>
              </p:nvSpPr>
              <p:spPr>
                <a:xfrm rot="900000">
                  <a:off x="2607525" y="4969802"/>
                  <a:ext cx="122144" cy="339723"/>
                </a:xfrm>
                <a:custGeom>
                  <a:avLst/>
                  <a:gdLst>
                    <a:gd name="connsiteX0" fmla="*/ 0 w 304300"/>
                    <a:gd name="connsiteY0" fmla="*/ 107949 h 215898"/>
                    <a:gd name="connsiteX1" fmla="*/ 152150 w 304300"/>
                    <a:gd name="connsiteY1" fmla="*/ 0 h 215898"/>
                    <a:gd name="connsiteX2" fmla="*/ 304300 w 304300"/>
                    <a:gd name="connsiteY2" fmla="*/ 107949 h 215898"/>
                    <a:gd name="connsiteX3" fmla="*/ 152150 w 304300"/>
                    <a:gd name="connsiteY3" fmla="*/ 215898 h 215898"/>
                    <a:gd name="connsiteX4" fmla="*/ 0 w 304300"/>
                    <a:gd name="connsiteY4" fmla="*/ 107949 h 215898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46049 h 473073"/>
                    <a:gd name="connsiteX1" fmla="*/ 152150 w 304300"/>
                    <a:gd name="connsiteY1" fmla="*/ 0 h 473073"/>
                    <a:gd name="connsiteX2" fmla="*/ 304300 w 304300"/>
                    <a:gd name="connsiteY2" fmla="*/ 146049 h 473073"/>
                    <a:gd name="connsiteX3" fmla="*/ 152150 w 304300"/>
                    <a:gd name="connsiteY3" fmla="*/ 473073 h 473073"/>
                    <a:gd name="connsiteX4" fmla="*/ 0 w 304300"/>
                    <a:gd name="connsiteY4" fmla="*/ 146049 h 473073"/>
                    <a:gd name="connsiteX0" fmla="*/ 0 w 304300"/>
                    <a:gd name="connsiteY0" fmla="*/ 146122 h 473146"/>
                    <a:gd name="connsiteX1" fmla="*/ 152150 w 304300"/>
                    <a:gd name="connsiteY1" fmla="*/ 73 h 473146"/>
                    <a:gd name="connsiteX2" fmla="*/ 304300 w 304300"/>
                    <a:gd name="connsiteY2" fmla="*/ 146122 h 473146"/>
                    <a:gd name="connsiteX3" fmla="*/ 152150 w 304300"/>
                    <a:gd name="connsiteY3" fmla="*/ 473146 h 473146"/>
                    <a:gd name="connsiteX4" fmla="*/ 0 w 304300"/>
                    <a:gd name="connsiteY4" fmla="*/ 146122 h 473146"/>
                    <a:gd name="connsiteX0" fmla="*/ 25 w 304325"/>
                    <a:gd name="connsiteY0" fmla="*/ 131190 h 458214"/>
                    <a:gd name="connsiteX1" fmla="*/ 146243 w 304325"/>
                    <a:gd name="connsiteY1" fmla="*/ 88 h 458214"/>
                    <a:gd name="connsiteX2" fmla="*/ 304325 w 304325"/>
                    <a:gd name="connsiteY2" fmla="*/ 131190 h 458214"/>
                    <a:gd name="connsiteX3" fmla="*/ 152175 w 304325"/>
                    <a:gd name="connsiteY3" fmla="*/ 458214 h 458214"/>
                    <a:gd name="connsiteX4" fmla="*/ 25 w 304325"/>
                    <a:gd name="connsiteY4" fmla="*/ 131190 h 458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325" h="458214">
                      <a:moveTo>
                        <a:pt x="25" y="131190"/>
                      </a:moveTo>
                      <a:cubicBezTo>
                        <a:pt x="-964" y="54836"/>
                        <a:pt x="26617" y="3077"/>
                        <a:pt x="146243" y="88"/>
                      </a:cubicBezTo>
                      <a:cubicBezTo>
                        <a:pt x="265869" y="-2901"/>
                        <a:pt x="304325" y="71571"/>
                        <a:pt x="304325" y="131190"/>
                      </a:cubicBezTo>
                      <a:cubicBezTo>
                        <a:pt x="304325" y="190809"/>
                        <a:pt x="217155" y="366139"/>
                        <a:pt x="152175" y="458214"/>
                      </a:cubicBezTo>
                      <a:cubicBezTo>
                        <a:pt x="80845" y="362964"/>
                        <a:pt x="1014" y="207544"/>
                        <a:pt x="25" y="13119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楕円 822">
                  <a:extLst>
                    <a:ext uri="{FF2B5EF4-FFF2-40B4-BE49-F238E27FC236}">
                      <a16:creationId xmlns:a16="http://schemas.microsoft.com/office/drawing/2014/main" id="{2F62868F-A2AD-42EF-9730-9617C1125846}"/>
                    </a:ext>
                  </a:extLst>
                </p:cNvPr>
                <p:cNvSpPr/>
                <p:nvPr/>
              </p:nvSpPr>
              <p:spPr>
                <a:xfrm rot="20700000" flipH="1">
                  <a:off x="2866364" y="4969802"/>
                  <a:ext cx="122144" cy="339723"/>
                </a:xfrm>
                <a:custGeom>
                  <a:avLst/>
                  <a:gdLst>
                    <a:gd name="connsiteX0" fmla="*/ 0 w 304300"/>
                    <a:gd name="connsiteY0" fmla="*/ 107949 h 215898"/>
                    <a:gd name="connsiteX1" fmla="*/ 152150 w 304300"/>
                    <a:gd name="connsiteY1" fmla="*/ 0 h 215898"/>
                    <a:gd name="connsiteX2" fmla="*/ 304300 w 304300"/>
                    <a:gd name="connsiteY2" fmla="*/ 107949 h 215898"/>
                    <a:gd name="connsiteX3" fmla="*/ 152150 w 304300"/>
                    <a:gd name="connsiteY3" fmla="*/ 215898 h 215898"/>
                    <a:gd name="connsiteX4" fmla="*/ 0 w 304300"/>
                    <a:gd name="connsiteY4" fmla="*/ 107949 h 215898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46049 h 473073"/>
                    <a:gd name="connsiteX1" fmla="*/ 152150 w 304300"/>
                    <a:gd name="connsiteY1" fmla="*/ 0 h 473073"/>
                    <a:gd name="connsiteX2" fmla="*/ 304300 w 304300"/>
                    <a:gd name="connsiteY2" fmla="*/ 146049 h 473073"/>
                    <a:gd name="connsiteX3" fmla="*/ 152150 w 304300"/>
                    <a:gd name="connsiteY3" fmla="*/ 473073 h 473073"/>
                    <a:gd name="connsiteX4" fmla="*/ 0 w 304300"/>
                    <a:gd name="connsiteY4" fmla="*/ 146049 h 473073"/>
                    <a:gd name="connsiteX0" fmla="*/ 0 w 304300"/>
                    <a:gd name="connsiteY0" fmla="*/ 146122 h 473146"/>
                    <a:gd name="connsiteX1" fmla="*/ 152150 w 304300"/>
                    <a:gd name="connsiteY1" fmla="*/ 73 h 473146"/>
                    <a:gd name="connsiteX2" fmla="*/ 304300 w 304300"/>
                    <a:gd name="connsiteY2" fmla="*/ 146122 h 473146"/>
                    <a:gd name="connsiteX3" fmla="*/ 152150 w 304300"/>
                    <a:gd name="connsiteY3" fmla="*/ 473146 h 473146"/>
                    <a:gd name="connsiteX4" fmla="*/ 0 w 304300"/>
                    <a:gd name="connsiteY4" fmla="*/ 146122 h 473146"/>
                    <a:gd name="connsiteX0" fmla="*/ 25 w 304325"/>
                    <a:gd name="connsiteY0" fmla="*/ 131190 h 458214"/>
                    <a:gd name="connsiteX1" fmla="*/ 146243 w 304325"/>
                    <a:gd name="connsiteY1" fmla="*/ 88 h 458214"/>
                    <a:gd name="connsiteX2" fmla="*/ 304325 w 304325"/>
                    <a:gd name="connsiteY2" fmla="*/ 131190 h 458214"/>
                    <a:gd name="connsiteX3" fmla="*/ 152175 w 304325"/>
                    <a:gd name="connsiteY3" fmla="*/ 458214 h 458214"/>
                    <a:gd name="connsiteX4" fmla="*/ 25 w 304325"/>
                    <a:gd name="connsiteY4" fmla="*/ 131190 h 458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325" h="458214">
                      <a:moveTo>
                        <a:pt x="25" y="131190"/>
                      </a:moveTo>
                      <a:cubicBezTo>
                        <a:pt x="-964" y="54836"/>
                        <a:pt x="26617" y="3077"/>
                        <a:pt x="146243" y="88"/>
                      </a:cubicBezTo>
                      <a:cubicBezTo>
                        <a:pt x="265869" y="-2901"/>
                        <a:pt x="304325" y="71571"/>
                        <a:pt x="304325" y="131190"/>
                      </a:cubicBezTo>
                      <a:cubicBezTo>
                        <a:pt x="304325" y="190809"/>
                        <a:pt x="217155" y="366139"/>
                        <a:pt x="152175" y="458214"/>
                      </a:cubicBezTo>
                      <a:cubicBezTo>
                        <a:pt x="80845" y="362964"/>
                        <a:pt x="1014" y="207544"/>
                        <a:pt x="25" y="13119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楕円 822">
                  <a:extLst>
                    <a:ext uri="{FF2B5EF4-FFF2-40B4-BE49-F238E27FC236}">
                      <a16:creationId xmlns:a16="http://schemas.microsoft.com/office/drawing/2014/main" id="{5EA6C0BB-546D-4D83-A0FC-7A535676EDF7}"/>
                    </a:ext>
                  </a:extLst>
                </p:cNvPr>
                <p:cNvSpPr/>
                <p:nvPr/>
              </p:nvSpPr>
              <p:spPr>
                <a:xfrm>
                  <a:off x="2738531" y="4955310"/>
                  <a:ext cx="122144" cy="365021"/>
                </a:xfrm>
                <a:custGeom>
                  <a:avLst/>
                  <a:gdLst>
                    <a:gd name="connsiteX0" fmla="*/ 0 w 304300"/>
                    <a:gd name="connsiteY0" fmla="*/ 107949 h 215898"/>
                    <a:gd name="connsiteX1" fmla="*/ 152150 w 304300"/>
                    <a:gd name="connsiteY1" fmla="*/ 0 h 215898"/>
                    <a:gd name="connsiteX2" fmla="*/ 304300 w 304300"/>
                    <a:gd name="connsiteY2" fmla="*/ 107949 h 215898"/>
                    <a:gd name="connsiteX3" fmla="*/ 152150 w 304300"/>
                    <a:gd name="connsiteY3" fmla="*/ 215898 h 215898"/>
                    <a:gd name="connsiteX4" fmla="*/ 0 w 304300"/>
                    <a:gd name="connsiteY4" fmla="*/ 107949 h 215898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07949 h 434973"/>
                    <a:gd name="connsiteX1" fmla="*/ 152150 w 304300"/>
                    <a:gd name="connsiteY1" fmla="*/ 0 h 434973"/>
                    <a:gd name="connsiteX2" fmla="*/ 304300 w 304300"/>
                    <a:gd name="connsiteY2" fmla="*/ 107949 h 434973"/>
                    <a:gd name="connsiteX3" fmla="*/ 152150 w 304300"/>
                    <a:gd name="connsiteY3" fmla="*/ 434973 h 434973"/>
                    <a:gd name="connsiteX4" fmla="*/ 0 w 304300"/>
                    <a:gd name="connsiteY4" fmla="*/ 107949 h 434973"/>
                    <a:gd name="connsiteX0" fmla="*/ 0 w 304300"/>
                    <a:gd name="connsiteY0" fmla="*/ 146049 h 473073"/>
                    <a:gd name="connsiteX1" fmla="*/ 152150 w 304300"/>
                    <a:gd name="connsiteY1" fmla="*/ 0 h 473073"/>
                    <a:gd name="connsiteX2" fmla="*/ 304300 w 304300"/>
                    <a:gd name="connsiteY2" fmla="*/ 146049 h 473073"/>
                    <a:gd name="connsiteX3" fmla="*/ 152150 w 304300"/>
                    <a:gd name="connsiteY3" fmla="*/ 473073 h 473073"/>
                    <a:gd name="connsiteX4" fmla="*/ 0 w 304300"/>
                    <a:gd name="connsiteY4" fmla="*/ 146049 h 473073"/>
                    <a:gd name="connsiteX0" fmla="*/ 0 w 304300"/>
                    <a:gd name="connsiteY0" fmla="*/ 146122 h 473146"/>
                    <a:gd name="connsiteX1" fmla="*/ 152150 w 304300"/>
                    <a:gd name="connsiteY1" fmla="*/ 73 h 473146"/>
                    <a:gd name="connsiteX2" fmla="*/ 304300 w 304300"/>
                    <a:gd name="connsiteY2" fmla="*/ 146122 h 473146"/>
                    <a:gd name="connsiteX3" fmla="*/ 152150 w 304300"/>
                    <a:gd name="connsiteY3" fmla="*/ 473146 h 473146"/>
                    <a:gd name="connsiteX4" fmla="*/ 0 w 304300"/>
                    <a:gd name="connsiteY4" fmla="*/ 146122 h 473146"/>
                    <a:gd name="connsiteX0" fmla="*/ 25 w 304325"/>
                    <a:gd name="connsiteY0" fmla="*/ 131190 h 458214"/>
                    <a:gd name="connsiteX1" fmla="*/ 146243 w 304325"/>
                    <a:gd name="connsiteY1" fmla="*/ 88 h 458214"/>
                    <a:gd name="connsiteX2" fmla="*/ 304325 w 304325"/>
                    <a:gd name="connsiteY2" fmla="*/ 131190 h 458214"/>
                    <a:gd name="connsiteX3" fmla="*/ 152175 w 304325"/>
                    <a:gd name="connsiteY3" fmla="*/ 458214 h 458214"/>
                    <a:gd name="connsiteX4" fmla="*/ 25 w 304325"/>
                    <a:gd name="connsiteY4" fmla="*/ 131190 h 458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325" h="458214">
                      <a:moveTo>
                        <a:pt x="25" y="131190"/>
                      </a:moveTo>
                      <a:cubicBezTo>
                        <a:pt x="-964" y="54836"/>
                        <a:pt x="26617" y="3077"/>
                        <a:pt x="146243" y="88"/>
                      </a:cubicBezTo>
                      <a:cubicBezTo>
                        <a:pt x="265869" y="-2901"/>
                        <a:pt x="304325" y="71571"/>
                        <a:pt x="304325" y="131190"/>
                      </a:cubicBezTo>
                      <a:cubicBezTo>
                        <a:pt x="304325" y="190809"/>
                        <a:pt x="217155" y="366139"/>
                        <a:pt x="152175" y="458214"/>
                      </a:cubicBezTo>
                      <a:cubicBezTo>
                        <a:pt x="80845" y="362964"/>
                        <a:pt x="1014" y="207544"/>
                        <a:pt x="25" y="13119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8" name="楕円 771">
              <a:extLst>
                <a:ext uri="{FF2B5EF4-FFF2-40B4-BE49-F238E27FC236}">
                  <a16:creationId xmlns:a16="http://schemas.microsoft.com/office/drawing/2014/main" id="{B3F53021-CAA9-4277-BC56-5A152DAD282C}"/>
                </a:ext>
              </a:extLst>
            </p:cNvPr>
            <p:cNvSpPr/>
            <p:nvPr/>
          </p:nvSpPr>
          <p:spPr>
            <a:xfrm>
              <a:off x="2133599" y="2787649"/>
              <a:ext cx="2133602" cy="1981201"/>
            </a:xfrm>
            <a:custGeom>
              <a:avLst/>
              <a:gdLst>
                <a:gd name="connsiteX0" fmla="*/ 0 w 1666875"/>
                <a:gd name="connsiteY0" fmla="*/ 1133475 h 2266950"/>
                <a:gd name="connsiteX1" fmla="*/ 833438 w 1666875"/>
                <a:gd name="connsiteY1" fmla="*/ 0 h 2266950"/>
                <a:gd name="connsiteX2" fmla="*/ 1666876 w 1666875"/>
                <a:gd name="connsiteY2" fmla="*/ 1133475 h 2266950"/>
                <a:gd name="connsiteX3" fmla="*/ 833438 w 1666875"/>
                <a:gd name="connsiteY3" fmla="*/ 2266950 h 2266950"/>
                <a:gd name="connsiteX4" fmla="*/ 0 w 1666875"/>
                <a:gd name="connsiteY4" fmla="*/ 1133475 h 2266950"/>
                <a:gd name="connsiteX0" fmla="*/ 0 w 1666876"/>
                <a:gd name="connsiteY0" fmla="*/ 1133475 h 2266950"/>
                <a:gd name="connsiteX1" fmla="*/ 833438 w 1666876"/>
                <a:gd name="connsiteY1" fmla="*/ 0 h 2266950"/>
                <a:gd name="connsiteX2" fmla="*/ 1666876 w 1666876"/>
                <a:gd name="connsiteY2" fmla="*/ 1133475 h 2266950"/>
                <a:gd name="connsiteX3" fmla="*/ 833438 w 1666876"/>
                <a:gd name="connsiteY3" fmla="*/ 2266950 h 2266950"/>
                <a:gd name="connsiteX4" fmla="*/ 0 w 1666876"/>
                <a:gd name="connsiteY4" fmla="*/ 1133475 h 2266950"/>
                <a:gd name="connsiteX0" fmla="*/ 0 w 1666876"/>
                <a:gd name="connsiteY0" fmla="*/ 1133475 h 2266950"/>
                <a:gd name="connsiteX1" fmla="*/ 833438 w 1666876"/>
                <a:gd name="connsiteY1" fmla="*/ 0 h 2266950"/>
                <a:gd name="connsiteX2" fmla="*/ 1666876 w 1666876"/>
                <a:gd name="connsiteY2" fmla="*/ 1133475 h 2266950"/>
                <a:gd name="connsiteX3" fmla="*/ 833438 w 1666876"/>
                <a:gd name="connsiteY3" fmla="*/ 2266950 h 2266950"/>
                <a:gd name="connsiteX4" fmla="*/ 0 w 1666876"/>
                <a:gd name="connsiteY4" fmla="*/ 1133475 h 2266950"/>
                <a:gd name="connsiteX0" fmla="*/ 0 w 1666876"/>
                <a:gd name="connsiteY0" fmla="*/ 1133475 h 2266950"/>
                <a:gd name="connsiteX1" fmla="*/ 833438 w 1666876"/>
                <a:gd name="connsiteY1" fmla="*/ 0 h 2266950"/>
                <a:gd name="connsiteX2" fmla="*/ 1666876 w 1666876"/>
                <a:gd name="connsiteY2" fmla="*/ 1133475 h 2266950"/>
                <a:gd name="connsiteX3" fmla="*/ 833438 w 1666876"/>
                <a:gd name="connsiteY3" fmla="*/ 2266950 h 2266950"/>
                <a:gd name="connsiteX4" fmla="*/ 0 w 1666876"/>
                <a:gd name="connsiteY4" fmla="*/ 1133475 h 2266950"/>
                <a:gd name="connsiteX0" fmla="*/ 0 w 1666876"/>
                <a:gd name="connsiteY0" fmla="*/ 847725 h 1981200"/>
                <a:gd name="connsiteX1" fmla="*/ 842963 w 1666876"/>
                <a:gd name="connsiteY1" fmla="*/ 0 h 1981200"/>
                <a:gd name="connsiteX2" fmla="*/ 1666876 w 1666876"/>
                <a:gd name="connsiteY2" fmla="*/ 847725 h 1981200"/>
                <a:gd name="connsiteX3" fmla="*/ 833438 w 1666876"/>
                <a:gd name="connsiteY3" fmla="*/ 1981200 h 1981200"/>
                <a:gd name="connsiteX4" fmla="*/ 0 w 1666876"/>
                <a:gd name="connsiteY4" fmla="*/ 847725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6876" h="1981200">
                  <a:moveTo>
                    <a:pt x="0" y="847725"/>
                  </a:moveTo>
                  <a:cubicBezTo>
                    <a:pt x="0" y="221724"/>
                    <a:pt x="382668" y="0"/>
                    <a:pt x="842963" y="0"/>
                  </a:cubicBezTo>
                  <a:cubicBezTo>
                    <a:pt x="1303258" y="0"/>
                    <a:pt x="1666876" y="221724"/>
                    <a:pt x="1666876" y="847725"/>
                  </a:cubicBezTo>
                  <a:cubicBezTo>
                    <a:pt x="1666876" y="1473726"/>
                    <a:pt x="1293733" y="1981200"/>
                    <a:pt x="833438" y="1981200"/>
                  </a:cubicBezTo>
                  <a:cubicBezTo>
                    <a:pt x="373143" y="1981200"/>
                    <a:pt x="0" y="1473726"/>
                    <a:pt x="0" y="847725"/>
                  </a:cubicBezTo>
                  <a:close/>
                </a:path>
              </a:pathLst>
            </a:custGeom>
            <a:gradFill>
              <a:gsLst>
                <a:gs pos="0">
                  <a:srgbClr val="800000"/>
                </a:gs>
                <a:gs pos="30000">
                  <a:srgbClr val="CC6600"/>
                </a:gs>
                <a:gs pos="80000">
                  <a:schemeClr val="accent4">
                    <a:lumMod val="40000"/>
                    <a:lumOff val="60000"/>
                  </a:schemeClr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4A61FB71-D494-4799-B176-759EF150FE5A}"/>
                </a:ext>
              </a:extLst>
            </p:cNvPr>
            <p:cNvSpPr/>
            <p:nvPr/>
          </p:nvSpPr>
          <p:spPr>
            <a:xfrm>
              <a:off x="2349499" y="2660651"/>
              <a:ext cx="1701802" cy="2155824"/>
            </a:xfrm>
            <a:custGeom>
              <a:avLst/>
              <a:gdLst>
                <a:gd name="connsiteX0" fmla="*/ 860626 w 1701802"/>
                <a:gd name="connsiteY0" fmla="*/ 0 h 2155824"/>
                <a:gd name="connsiteX1" fmla="*/ 1701802 w 1701802"/>
                <a:gd name="connsiteY1" fmla="*/ 922444 h 2155824"/>
                <a:gd name="connsiteX2" fmla="*/ 1452579 w 1701802"/>
                <a:gd name="connsiteY2" fmla="*/ 1794576 h 2155824"/>
                <a:gd name="connsiteX3" fmla="*/ 1353363 w 1701802"/>
                <a:gd name="connsiteY3" fmla="*/ 1913233 h 2155824"/>
                <a:gd name="connsiteX4" fmla="*/ 1355168 w 1701802"/>
                <a:gd name="connsiteY4" fmla="*/ 1923309 h 2155824"/>
                <a:gd name="connsiteX5" fmla="*/ 1229664 w 1701802"/>
                <a:gd name="connsiteY5" fmla="*/ 2133254 h 2155824"/>
                <a:gd name="connsiteX6" fmla="*/ 1091094 w 1701802"/>
                <a:gd name="connsiteY6" fmla="*/ 2105707 h 2155824"/>
                <a:gd name="connsiteX7" fmla="*/ 1090700 w 1701802"/>
                <a:gd name="connsiteY7" fmla="*/ 2105306 h 2155824"/>
                <a:gd name="connsiteX8" fmla="*/ 1022387 w 1701802"/>
                <a:gd name="connsiteY8" fmla="*/ 2130766 h 2155824"/>
                <a:gd name="connsiteX9" fmla="*/ 850901 w 1701802"/>
                <a:gd name="connsiteY9" fmla="*/ 2155824 h 2155824"/>
                <a:gd name="connsiteX10" fmla="*/ 597869 w 1701802"/>
                <a:gd name="connsiteY10" fmla="*/ 2100374 h 2155824"/>
                <a:gd name="connsiteX11" fmla="*/ 562899 w 1701802"/>
                <a:gd name="connsiteY11" fmla="*/ 2081822 h 2155824"/>
                <a:gd name="connsiteX12" fmla="*/ 539402 w 1701802"/>
                <a:gd name="connsiteY12" fmla="*/ 2105707 h 2155824"/>
                <a:gd name="connsiteX13" fmla="*/ 400833 w 1701802"/>
                <a:gd name="connsiteY13" fmla="*/ 2133254 h 2155824"/>
                <a:gd name="connsiteX14" fmla="*/ 282937 w 1701802"/>
                <a:gd name="connsiteY14" fmla="*/ 1880846 h 2155824"/>
                <a:gd name="connsiteX15" fmla="*/ 297062 w 1701802"/>
                <a:gd name="connsiteY15" fmla="*/ 1851788 h 2155824"/>
                <a:gd name="connsiteX16" fmla="*/ 249223 w 1701802"/>
                <a:gd name="connsiteY16" fmla="*/ 1794576 h 2155824"/>
                <a:gd name="connsiteX17" fmla="*/ 0 w 1701802"/>
                <a:gd name="connsiteY17" fmla="*/ 922444 h 2155824"/>
                <a:gd name="connsiteX18" fmla="*/ 860626 w 1701802"/>
                <a:gd name="connsiteY18" fmla="*/ 0 h 2155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01802" h="2155824">
                  <a:moveTo>
                    <a:pt x="860626" y="0"/>
                  </a:moveTo>
                  <a:cubicBezTo>
                    <a:pt x="1330565" y="0"/>
                    <a:pt x="1701802" y="241267"/>
                    <a:pt x="1701802" y="922444"/>
                  </a:cubicBezTo>
                  <a:cubicBezTo>
                    <a:pt x="1701802" y="1263033"/>
                    <a:pt x="1606562" y="1571378"/>
                    <a:pt x="1452579" y="1794576"/>
                  </a:cubicBezTo>
                  <a:lnTo>
                    <a:pt x="1353363" y="1913233"/>
                  </a:lnTo>
                  <a:lnTo>
                    <a:pt x="1355168" y="1923309"/>
                  </a:lnTo>
                  <a:cubicBezTo>
                    <a:pt x="1364183" y="2021517"/>
                    <a:pt x="1313314" y="2110839"/>
                    <a:pt x="1229664" y="2133254"/>
                  </a:cubicBezTo>
                  <a:cubicBezTo>
                    <a:pt x="1181863" y="2146062"/>
                    <a:pt x="1132409" y="2134597"/>
                    <a:pt x="1091094" y="2105707"/>
                  </a:cubicBezTo>
                  <a:lnTo>
                    <a:pt x="1090700" y="2105306"/>
                  </a:lnTo>
                  <a:lnTo>
                    <a:pt x="1022387" y="2130766"/>
                  </a:lnTo>
                  <a:cubicBezTo>
                    <a:pt x="966996" y="2147196"/>
                    <a:pt x="909644" y="2155824"/>
                    <a:pt x="850901" y="2155824"/>
                  </a:cubicBezTo>
                  <a:cubicBezTo>
                    <a:pt x="762787" y="2155824"/>
                    <a:pt x="677802" y="2136411"/>
                    <a:pt x="597869" y="2100374"/>
                  </a:cubicBezTo>
                  <a:lnTo>
                    <a:pt x="562899" y="2081822"/>
                  </a:lnTo>
                  <a:lnTo>
                    <a:pt x="539402" y="2105707"/>
                  </a:lnTo>
                  <a:cubicBezTo>
                    <a:pt x="498087" y="2134597"/>
                    <a:pt x="448633" y="2146062"/>
                    <a:pt x="400833" y="2133254"/>
                  </a:cubicBezTo>
                  <a:cubicBezTo>
                    <a:pt x="305232" y="2107637"/>
                    <a:pt x="252448" y="1994631"/>
                    <a:pt x="282937" y="1880846"/>
                  </a:cubicBezTo>
                  <a:lnTo>
                    <a:pt x="297062" y="1851788"/>
                  </a:lnTo>
                  <a:lnTo>
                    <a:pt x="249223" y="1794576"/>
                  </a:lnTo>
                  <a:cubicBezTo>
                    <a:pt x="95241" y="1571378"/>
                    <a:pt x="0" y="1263033"/>
                    <a:pt x="0" y="922444"/>
                  </a:cubicBezTo>
                  <a:cubicBezTo>
                    <a:pt x="0" y="241267"/>
                    <a:pt x="390686" y="0"/>
                    <a:pt x="860626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60000">
                  <a:schemeClr val="accent4">
                    <a:lumMod val="40000"/>
                    <a:lumOff val="60000"/>
                  </a:schemeClr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85B4D37C-A1C4-4BA4-AF78-A88BC771C837}"/>
                </a:ext>
              </a:extLst>
            </p:cNvPr>
            <p:cNvSpPr/>
            <p:nvPr/>
          </p:nvSpPr>
          <p:spPr>
            <a:xfrm>
              <a:off x="2343147" y="1819277"/>
              <a:ext cx="1714503" cy="1276349"/>
            </a:xfrm>
            <a:custGeom>
              <a:avLst/>
              <a:gdLst>
                <a:gd name="connsiteX0" fmla="*/ 866179 w 1714503"/>
                <a:gd name="connsiteY0" fmla="*/ 0 h 1276349"/>
                <a:gd name="connsiteX1" fmla="*/ 1638304 w 1714503"/>
                <a:gd name="connsiteY1" fmla="*/ 778440 h 1276349"/>
                <a:gd name="connsiteX2" fmla="*/ 1622436 w 1714503"/>
                <a:gd name="connsiteY2" fmla="*/ 988204 h 1276349"/>
                <a:gd name="connsiteX3" fmla="*/ 1620614 w 1714503"/>
                <a:gd name="connsiteY3" fmla="*/ 996025 h 1276349"/>
                <a:gd name="connsiteX4" fmla="*/ 1659761 w 1714503"/>
                <a:gd name="connsiteY4" fmla="*/ 1030240 h 1276349"/>
                <a:gd name="connsiteX5" fmla="*/ 1676403 w 1714503"/>
                <a:gd name="connsiteY5" fmla="*/ 1075031 h 1276349"/>
                <a:gd name="connsiteX6" fmla="*/ 1615757 w 1714503"/>
                <a:gd name="connsiteY6" fmla="*/ 1055578 h 1276349"/>
                <a:gd name="connsiteX7" fmla="*/ 1647136 w 1714503"/>
                <a:gd name="connsiteY7" fmla="*/ 1076648 h 1276349"/>
                <a:gd name="connsiteX8" fmla="*/ 1714503 w 1714503"/>
                <a:gd name="connsiteY8" fmla="*/ 1198264 h 1276349"/>
                <a:gd name="connsiteX9" fmla="*/ 1666648 w 1714503"/>
                <a:gd name="connsiteY9" fmla="*/ 1177643 h 1276349"/>
                <a:gd name="connsiteX10" fmla="*/ 1697086 w 1714503"/>
                <a:gd name="connsiteY10" fmla="*/ 1213381 h 1276349"/>
                <a:gd name="connsiteX11" fmla="*/ 1714503 w 1714503"/>
                <a:gd name="connsiteY11" fmla="*/ 1276349 h 1276349"/>
                <a:gd name="connsiteX12" fmla="*/ 857252 w 1714503"/>
                <a:gd name="connsiteY12" fmla="*/ 1120129 h 1276349"/>
                <a:gd name="connsiteX13" fmla="*/ 0 w 1714503"/>
                <a:gd name="connsiteY13" fmla="*/ 1276349 h 1276349"/>
                <a:gd name="connsiteX14" fmla="*/ 17417 w 1714503"/>
                <a:gd name="connsiteY14" fmla="*/ 1213381 h 1276349"/>
                <a:gd name="connsiteX15" fmla="*/ 47855 w 1714503"/>
                <a:gd name="connsiteY15" fmla="*/ 1177643 h 1276349"/>
                <a:gd name="connsiteX16" fmla="*/ 0 w 1714503"/>
                <a:gd name="connsiteY16" fmla="*/ 1198264 h 1276349"/>
                <a:gd name="connsiteX17" fmla="*/ 67367 w 1714503"/>
                <a:gd name="connsiteY17" fmla="*/ 1076648 h 1276349"/>
                <a:gd name="connsiteX18" fmla="*/ 98745 w 1714503"/>
                <a:gd name="connsiteY18" fmla="*/ 1055578 h 1276349"/>
                <a:gd name="connsiteX19" fmla="*/ 38101 w 1714503"/>
                <a:gd name="connsiteY19" fmla="*/ 1075031 h 1276349"/>
                <a:gd name="connsiteX20" fmla="*/ 54743 w 1714503"/>
                <a:gd name="connsiteY20" fmla="*/ 1030240 h 1276349"/>
                <a:gd name="connsiteX21" fmla="*/ 93892 w 1714503"/>
                <a:gd name="connsiteY21" fmla="*/ 996024 h 1276349"/>
                <a:gd name="connsiteX22" fmla="*/ 92070 w 1714503"/>
                <a:gd name="connsiteY22" fmla="*/ 988204 h 1276349"/>
                <a:gd name="connsiteX23" fmla="*/ 76202 w 1714503"/>
                <a:gd name="connsiteY23" fmla="*/ 778440 h 1276349"/>
                <a:gd name="connsiteX24" fmla="*/ 866179 w 1714503"/>
                <a:gd name="connsiteY24" fmla="*/ 0 h 127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714503" h="1276349">
                  <a:moveTo>
                    <a:pt x="866179" y="0"/>
                  </a:moveTo>
                  <a:cubicBezTo>
                    <a:pt x="1297542" y="0"/>
                    <a:pt x="1638304" y="203602"/>
                    <a:pt x="1638304" y="778440"/>
                  </a:cubicBezTo>
                  <a:cubicBezTo>
                    <a:pt x="1638304" y="850294"/>
                    <a:pt x="1632840" y="920448"/>
                    <a:pt x="1622436" y="988204"/>
                  </a:cubicBezTo>
                  <a:lnTo>
                    <a:pt x="1620614" y="996025"/>
                  </a:lnTo>
                  <a:lnTo>
                    <a:pt x="1659761" y="1030240"/>
                  </a:lnTo>
                  <a:cubicBezTo>
                    <a:pt x="1670673" y="1044708"/>
                    <a:pt x="1676403" y="1059688"/>
                    <a:pt x="1676403" y="1075031"/>
                  </a:cubicBezTo>
                  <a:lnTo>
                    <a:pt x="1615757" y="1055578"/>
                  </a:lnTo>
                  <a:lnTo>
                    <a:pt x="1647136" y="1076648"/>
                  </a:lnTo>
                  <a:cubicBezTo>
                    <a:pt x="1690515" y="1114028"/>
                    <a:pt x="1714503" y="1155125"/>
                    <a:pt x="1714503" y="1198264"/>
                  </a:cubicBezTo>
                  <a:lnTo>
                    <a:pt x="1666648" y="1177643"/>
                  </a:lnTo>
                  <a:lnTo>
                    <a:pt x="1697086" y="1213381"/>
                  </a:lnTo>
                  <a:cubicBezTo>
                    <a:pt x="1708506" y="1233720"/>
                    <a:pt x="1714503" y="1254779"/>
                    <a:pt x="1714503" y="1276349"/>
                  </a:cubicBezTo>
                  <a:cubicBezTo>
                    <a:pt x="1512133" y="1178006"/>
                    <a:pt x="1194535" y="1120129"/>
                    <a:pt x="857252" y="1120129"/>
                  </a:cubicBezTo>
                  <a:cubicBezTo>
                    <a:pt x="519970" y="1120129"/>
                    <a:pt x="202371" y="1178006"/>
                    <a:pt x="0" y="1276349"/>
                  </a:cubicBezTo>
                  <a:cubicBezTo>
                    <a:pt x="0" y="1254779"/>
                    <a:pt x="5997" y="1233720"/>
                    <a:pt x="17417" y="1213381"/>
                  </a:cubicBezTo>
                  <a:lnTo>
                    <a:pt x="47855" y="1177643"/>
                  </a:lnTo>
                  <a:lnTo>
                    <a:pt x="0" y="1198264"/>
                  </a:lnTo>
                  <a:cubicBezTo>
                    <a:pt x="0" y="1155125"/>
                    <a:pt x="23988" y="1114028"/>
                    <a:pt x="67367" y="1076648"/>
                  </a:cubicBezTo>
                  <a:lnTo>
                    <a:pt x="98745" y="1055578"/>
                  </a:lnTo>
                  <a:lnTo>
                    <a:pt x="38101" y="1075031"/>
                  </a:lnTo>
                  <a:cubicBezTo>
                    <a:pt x="38101" y="1059688"/>
                    <a:pt x="43831" y="1044708"/>
                    <a:pt x="54743" y="1030240"/>
                  </a:cubicBezTo>
                  <a:lnTo>
                    <a:pt x="93892" y="996024"/>
                  </a:lnTo>
                  <a:lnTo>
                    <a:pt x="92070" y="988204"/>
                  </a:lnTo>
                  <a:cubicBezTo>
                    <a:pt x="81666" y="920448"/>
                    <a:pt x="76202" y="850294"/>
                    <a:pt x="76202" y="778440"/>
                  </a:cubicBezTo>
                  <a:cubicBezTo>
                    <a:pt x="76202" y="203602"/>
                    <a:pt x="434817" y="0"/>
                    <a:pt x="866179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31DD4C89-11C9-4790-A6FD-DA4EC8A41BD2}"/>
                </a:ext>
              </a:extLst>
            </p:cNvPr>
            <p:cNvSpPr/>
            <p:nvPr/>
          </p:nvSpPr>
          <p:spPr>
            <a:xfrm>
              <a:off x="2476124" y="1538456"/>
              <a:ext cx="1448548" cy="1471444"/>
            </a:xfrm>
            <a:custGeom>
              <a:avLst/>
              <a:gdLst>
                <a:gd name="connsiteX0" fmla="*/ 189701 w 1448548"/>
                <a:gd name="connsiteY0" fmla="*/ 0 h 1471444"/>
                <a:gd name="connsiteX1" fmla="*/ 348635 w 1448548"/>
                <a:gd name="connsiteY1" fmla="*/ 263089 h 1471444"/>
                <a:gd name="connsiteX2" fmla="*/ 384711 w 1448548"/>
                <a:gd name="connsiteY2" fmla="*/ 302806 h 1471444"/>
                <a:gd name="connsiteX3" fmla="*/ 426045 w 1448548"/>
                <a:gd name="connsiteY3" fmla="*/ 296817 h 1471444"/>
                <a:gd name="connsiteX4" fmla="*/ 724275 w 1448548"/>
                <a:gd name="connsiteY4" fmla="*/ 280821 h 1471444"/>
                <a:gd name="connsiteX5" fmla="*/ 1022505 w 1448548"/>
                <a:gd name="connsiteY5" fmla="*/ 296817 h 1471444"/>
                <a:gd name="connsiteX6" fmla="*/ 1071481 w 1448548"/>
                <a:gd name="connsiteY6" fmla="*/ 303913 h 1471444"/>
                <a:gd name="connsiteX7" fmla="*/ 1099914 w 1448548"/>
                <a:gd name="connsiteY7" fmla="*/ 272611 h 1471444"/>
                <a:gd name="connsiteX8" fmla="*/ 1258847 w 1448548"/>
                <a:gd name="connsiteY8" fmla="*/ 9522 h 1471444"/>
                <a:gd name="connsiteX9" fmla="*/ 1304995 w 1448548"/>
                <a:gd name="connsiteY9" fmla="*/ 54213 h 1471444"/>
                <a:gd name="connsiteX10" fmla="*/ 1320509 w 1448548"/>
                <a:gd name="connsiteY10" fmla="*/ 76497 h 1471444"/>
                <a:gd name="connsiteX11" fmla="*/ 1357182 w 1448548"/>
                <a:gd name="connsiteY11" fmla="*/ 23266 h 1471444"/>
                <a:gd name="connsiteX12" fmla="*/ 1351776 w 1448548"/>
                <a:gd name="connsiteY12" fmla="*/ 477360 h 1471444"/>
                <a:gd name="connsiteX13" fmla="*/ 1273369 w 1448548"/>
                <a:gd name="connsiteY13" fmla="*/ 535595 h 1471444"/>
                <a:gd name="connsiteX14" fmla="*/ 1237902 w 1448548"/>
                <a:gd name="connsiteY14" fmla="*/ 548402 h 1471444"/>
                <a:gd name="connsiteX15" fmla="*/ 1223150 w 1448548"/>
                <a:gd name="connsiteY15" fmla="*/ 549408 h 1471444"/>
                <a:gd name="connsiteX16" fmla="*/ 860801 w 1448548"/>
                <a:gd name="connsiteY16" fmla="*/ 1030065 h 1471444"/>
                <a:gd name="connsiteX17" fmla="*/ 937257 w 1448548"/>
                <a:gd name="connsiteY17" fmla="*/ 1394006 h 1471444"/>
                <a:gd name="connsiteX18" fmla="*/ 944151 w 1448548"/>
                <a:gd name="connsiteY18" fmla="*/ 1406154 h 1471444"/>
                <a:gd name="connsiteX19" fmla="*/ 923952 w 1448548"/>
                <a:gd name="connsiteY19" fmla="*/ 1420291 h 1471444"/>
                <a:gd name="connsiteX20" fmla="*/ 727451 w 1448548"/>
                <a:gd name="connsiteY20" fmla="*/ 1471444 h 1471444"/>
                <a:gd name="connsiteX21" fmla="*/ 530951 w 1448548"/>
                <a:gd name="connsiteY21" fmla="*/ 1420291 h 1471444"/>
                <a:gd name="connsiteX22" fmla="*/ 506203 w 1448548"/>
                <a:gd name="connsiteY22" fmla="*/ 1402971 h 1471444"/>
                <a:gd name="connsiteX23" fmla="*/ 511290 w 1448548"/>
                <a:gd name="connsiteY23" fmla="*/ 1394006 h 1471444"/>
                <a:gd name="connsiteX24" fmla="*/ 587746 w 1448548"/>
                <a:gd name="connsiteY24" fmla="*/ 1030065 h 1471444"/>
                <a:gd name="connsiteX25" fmla="*/ 318643 w 1448548"/>
                <a:gd name="connsiteY25" fmla="*/ 568748 h 1471444"/>
                <a:gd name="connsiteX26" fmla="*/ 279702 w 1448548"/>
                <a:gd name="connsiteY26" fmla="*/ 559724 h 1471444"/>
                <a:gd name="connsiteX27" fmla="*/ 280156 w 1448548"/>
                <a:gd name="connsiteY27" fmla="*/ 558972 h 1471444"/>
                <a:gd name="connsiteX28" fmla="*/ 275174 w 1448548"/>
                <a:gd name="connsiteY28" fmla="*/ 558674 h 1471444"/>
                <a:gd name="connsiteX29" fmla="*/ 248077 w 1448548"/>
                <a:gd name="connsiteY29" fmla="*/ 552395 h 1471444"/>
                <a:gd name="connsiteX30" fmla="*/ 175179 w 1448548"/>
                <a:gd name="connsiteY30" fmla="*/ 526073 h 1471444"/>
                <a:gd name="connsiteX31" fmla="*/ 96772 w 1448548"/>
                <a:gd name="connsiteY31" fmla="*/ 467838 h 1471444"/>
                <a:gd name="connsiteX32" fmla="*/ 91366 w 1448548"/>
                <a:gd name="connsiteY32" fmla="*/ 13744 h 1471444"/>
                <a:gd name="connsiteX33" fmla="*/ 128039 w 1448548"/>
                <a:gd name="connsiteY33" fmla="*/ 66975 h 1471444"/>
                <a:gd name="connsiteX34" fmla="*/ 143553 w 1448548"/>
                <a:gd name="connsiteY34" fmla="*/ 44691 h 1471444"/>
                <a:gd name="connsiteX35" fmla="*/ 189701 w 1448548"/>
                <a:gd name="connsiteY35" fmla="*/ 0 h 147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48548" h="1471444">
                  <a:moveTo>
                    <a:pt x="189701" y="0"/>
                  </a:moveTo>
                  <a:cubicBezTo>
                    <a:pt x="231351" y="94693"/>
                    <a:pt x="284824" y="183010"/>
                    <a:pt x="348635" y="263089"/>
                  </a:cubicBezTo>
                  <a:lnTo>
                    <a:pt x="384711" y="302806"/>
                  </a:lnTo>
                  <a:lnTo>
                    <a:pt x="426045" y="296817"/>
                  </a:lnTo>
                  <a:cubicBezTo>
                    <a:pt x="511176" y="286718"/>
                    <a:pt x="613804" y="280821"/>
                    <a:pt x="724275" y="280821"/>
                  </a:cubicBezTo>
                  <a:cubicBezTo>
                    <a:pt x="834746" y="280821"/>
                    <a:pt x="937374" y="286718"/>
                    <a:pt x="1022505" y="296817"/>
                  </a:cubicBezTo>
                  <a:lnTo>
                    <a:pt x="1071481" y="303913"/>
                  </a:lnTo>
                  <a:lnTo>
                    <a:pt x="1099914" y="272611"/>
                  </a:lnTo>
                  <a:cubicBezTo>
                    <a:pt x="1163725" y="192532"/>
                    <a:pt x="1217197" y="104215"/>
                    <a:pt x="1258847" y="9522"/>
                  </a:cubicBezTo>
                  <a:cubicBezTo>
                    <a:pt x="1275977" y="23172"/>
                    <a:pt x="1291372" y="38166"/>
                    <a:pt x="1304995" y="54213"/>
                  </a:cubicBezTo>
                  <a:lnTo>
                    <a:pt x="1320509" y="76497"/>
                  </a:lnTo>
                  <a:lnTo>
                    <a:pt x="1357182" y="23266"/>
                  </a:lnTo>
                  <a:cubicBezTo>
                    <a:pt x="1481084" y="147168"/>
                    <a:pt x="1478664" y="350473"/>
                    <a:pt x="1351776" y="477360"/>
                  </a:cubicBezTo>
                  <a:cubicBezTo>
                    <a:pt x="1327985" y="501152"/>
                    <a:pt x="1301507" y="520567"/>
                    <a:pt x="1273369" y="535595"/>
                  </a:cubicBezTo>
                  <a:lnTo>
                    <a:pt x="1237902" y="548402"/>
                  </a:lnTo>
                  <a:lnTo>
                    <a:pt x="1223150" y="549408"/>
                  </a:lnTo>
                  <a:cubicBezTo>
                    <a:pt x="1018173" y="578696"/>
                    <a:pt x="860801" y="715504"/>
                    <a:pt x="860801" y="1030065"/>
                  </a:cubicBezTo>
                  <a:cubicBezTo>
                    <a:pt x="860801" y="1164877"/>
                    <a:pt x="888987" y="1290117"/>
                    <a:pt x="937257" y="1394006"/>
                  </a:cubicBezTo>
                  <a:lnTo>
                    <a:pt x="944151" y="1406154"/>
                  </a:lnTo>
                  <a:lnTo>
                    <a:pt x="923952" y="1420291"/>
                  </a:lnTo>
                  <a:cubicBezTo>
                    <a:pt x="863555" y="1453230"/>
                    <a:pt x="797153" y="1471444"/>
                    <a:pt x="727451" y="1471444"/>
                  </a:cubicBezTo>
                  <a:cubicBezTo>
                    <a:pt x="657749" y="1471444"/>
                    <a:pt x="591347" y="1453230"/>
                    <a:pt x="530951" y="1420291"/>
                  </a:cubicBezTo>
                  <a:lnTo>
                    <a:pt x="506203" y="1402971"/>
                  </a:lnTo>
                  <a:lnTo>
                    <a:pt x="511290" y="1394006"/>
                  </a:lnTo>
                  <a:cubicBezTo>
                    <a:pt x="559561" y="1290117"/>
                    <a:pt x="587746" y="1164877"/>
                    <a:pt x="587746" y="1030065"/>
                  </a:cubicBezTo>
                  <a:cubicBezTo>
                    <a:pt x="587746" y="760441"/>
                    <a:pt x="477882" y="621411"/>
                    <a:pt x="318643" y="568748"/>
                  </a:cubicBezTo>
                  <a:lnTo>
                    <a:pt x="279702" y="559724"/>
                  </a:lnTo>
                  <a:lnTo>
                    <a:pt x="280156" y="558972"/>
                  </a:lnTo>
                  <a:lnTo>
                    <a:pt x="275174" y="558674"/>
                  </a:lnTo>
                  <a:lnTo>
                    <a:pt x="248077" y="552395"/>
                  </a:lnTo>
                  <a:lnTo>
                    <a:pt x="175179" y="526073"/>
                  </a:lnTo>
                  <a:cubicBezTo>
                    <a:pt x="147042" y="511045"/>
                    <a:pt x="120564" y="491630"/>
                    <a:pt x="96772" y="467838"/>
                  </a:cubicBezTo>
                  <a:cubicBezTo>
                    <a:pt x="-30116" y="340951"/>
                    <a:pt x="-32536" y="137646"/>
                    <a:pt x="91366" y="13744"/>
                  </a:cubicBezTo>
                  <a:lnTo>
                    <a:pt x="128039" y="66975"/>
                  </a:lnTo>
                  <a:lnTo>
                    <a:pt x="143553" y="44691"/>
                  </a:lnTo>
                  <a:cubicBezTo>
                    <a:pt x="157176" y="28644"/>
                    <a:pt x="172571" y="13650"/>
                    <a:pt x="189701" y="0"/>
                  </a:cubicBezTo>
                  <a:close/>
                </a:path>
              </a:pathLst>
            </a:custGeom>
            <a:gradFill>
              <a:gsLst>
                <a:gs pos="0">
                  <a:srgbClr val="800000"/>
                </a:gs>
                <a:gs pos="30000">
                  <a:srgbClr val="CC6600"/>
                </a:gs>
                <a:gs pos="80000">
                  <a:schemeClr val="accent4">
                    <a:lumMod val="40000"/>
                    <a:lumOff val="60000"/>
                  </a:schemeClr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7F0154BE-3F8A-42CF-AE50-60F22F339628}"/>
                </a:ext>
              </a:extLst>
            </p:cNvPr>
            <p:cNvSpPr/>
            <p:nvPr/>
          </p:nvSpPr>
          <p:spPr>
            <a:xfrm>
              <a:off x="2571142" y="2198873"/>
              <a:ext cx="377454" cy="37745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6DDBB2BB-D243-4906-9B6D-960F10A04653}"/>
                </a:ext>
              </a:extLst>
            </p:cNvPr>
            <p:cNvSpPr/>
            <p:nvPr/>
          </p:nvSpPr>
          <p:spPr>
            <a:xfrm>
              <a:off x="3446834" y="2198873"/>
              <a:ext cx="377454" cy="37745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2E21DCB1-1FF8-4249-8B00-6B7ECE33BAC1}"/>
                </a:ext>
              </a:extLst>
            </p:cNvPr>
            <p:cNvSpPr/>
            <p:nvPr/>
          </p:nvSpPr>
          <p:spPr>
            <a:xfrm>
              <a:off x="2625911" y="2253642"/>
              <a:ext cx="267916" cy="26791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D2BB179A-9B49-4A1D-B227-0DF41091B85D}"/>
                </a:ext>
              </a:extLst>
            </p:cNvPr>
            <p:cNvSpPr/>
            <p:nvPr/>
          </p:nvSpPr>
          <p:spPr>
            <a:xfrm>
              <a:off x="3501603" y="2253642"/>
              <a:ext cx="267916" cy="26791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7FB81053-785A-4A16-A623-62AB96EDC9D9}"/>
                </a:ext>
              </a:extLst>
            </p:cNvPr>
            <p:cNvSpPr/>
            <p:nvPr/>
          </p:nvSpPr>
          <p:spPr>
            <a:xfrm>
              <a:off x="2721161" y="2289361"/>
              <a:ext cx="77416" cy="7741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5436F6AD-4BB4-4C2E-A663-46BB0B265FDF}"/>
                </a:ext>
              </a:extLst>
            </p:cNvPr>
            <p:cNvSpPr/>
            <p:nvPr/>
          </p:nvSpPr>
          <p:spPr>
            <a:xfrm>
              <a:off x="3596853" y="2289361"/>
              <a:ext cx="77416" cy="7741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楕円 771">
              <a:extLst>
                <a:ext uri="{FF2B5EF4-FFF2-40B4-BE49-F238E27FC236}">
                  <a16:creationId xmlns:a16="http://schemas.microsoft.com/office/drawing/2014/main" id="{373CD112-48D1-4337-AAC1-9A8CD803F7C8}"/>
                </a:ext>
              </a:extLst>
            </p:cNvPr>
            <p:cNvSpPr/>
            <p:nvPr/>
          </p:nvSpPr>
          <p:spPr>
            <a:xfrm>
              <a:off x="3090249" y="2550336"/>
              <a:ext cx="219690" cy="509554"/>
            </a:xfrm>
            <a:custGeom>
              <a:avLst/>
              <a:gdLst>
                <a:gd name="connsiteX0" fmla="*/ 0 w 1666875"/>
                <a:gd name="connsiteY0" fmla="*/ 1133475 h 2266950"/>
                <a:gd name="connsiteX1" fmla="*/ 833438 w 1666875"/>
                <a:gd name="connsiteY1" fmla="*/ 0 h 2266950"/>
                <a:gd name="connsiteX2" fmla="*/ 1666876 w 1666875"/>
                <a:gd name="connsiteY2" fmla="*/ 1133475 h 2266950"/>
                <a:gd name="connsiteX3" fmla="*/ 833438 w 1666875"/>
                <a:gd name="connsiteY3" fmla="*/ 2266950 h 2266950"/>
                <a:gd name="connsiteX4" fmla="*/ 0 w 1666875"/>
                <a:gd name="connsiteY4" fmla="*/ 1133475 h 2266950"/>
                <a:gd name="connsiteX0" fmla="*/ 0 w 1666876"/>
                <a:gd name="connsiteY0" fmla="*/ 1133475 h 2266950"/>
                <a:gd name="connsiteX1" fmla="*/ 833438 w 1666876"/>
                <a:gd name="connsiteY1" fmla="*/ 0 h 2266950"/>
                <a:gd name="connsiteX2" fmla="*/ 1666876 w 1666876"/>
                <a:gd name="connsiteY2" fmla="*/ 1133475 h 2266950"/>
                <a:gd name="connsiteX3" fmla="*/ 833438 w 1666876"/>
                <a:gd name="connsiteY3" fmla="*/ 2266950 h 2266950"/>
                <a:gd name="connsiteX4" fmla="*/ 0 w 1666876"/>
                <a:gd name="connsiteY4" fmla="*/ 1133475 h 2266950"/>
                <a:gd name="connsiteX0" fmla="*/ 0 w 1666876"/>
                <a:gd name="connsiteY0" fmla="*/ 1133475 h 2266950"/>
                <a:gd name="connsiteX1" fmla="*/ 833438 w 1666876"/>
                <a:gd name="connsiteY1" fmla="*/ 0 h 2266950"/>
                <a:gd name="connsiteX2" fmla="*/ 1666876 w 1666876"/>
                <a:gd name="connsiteY2" fmla="*/ 1133475 h 2266950"/>
                <a:gd name="connsiteX3" fmla="*/ 833438 w 1666876"/>
                <a:gd name="connsiteY3" fmla="*/ 2266950 h 2266950"/>
                <a:gd name="connsiteX4" fmla="*/ 0 w 1666876"/>
                <a:gd name="connsiteY4" fmla="*/ 1133475 h 2266950"/>
                <a:gd name="connsiteX0" fmla="*/ 0 w 1666876"/>
                <a:gd name="connsiteY0" fmla="*/ 1133475 h 2266950"/>
                <a:gd name="connsiteX1" fmla="*/ 833438 w 1666876"/>
                <a:gd name="connsiteY1" fmla="*/ 0 h 2266950"/>
                <a:gd name="connsiteX2" fmla="*/ 1666876 w 1666876"/>
                <a:gd name="connsiteY2" fmla="*/ 1133475 h 2266950"/>
                <a:gd name="connsiteX3" fmla="*/ 833438 w 1666876"/>
                <a:gd name="connsiteY3" fmla="*/ 2266950 h 2266950"/>
                <a:gd name="connsiteX4" fmla="*/ 0 w 1666876"/>
                <a:gd name="connsiteY4" fmla="*/ 1133475 h 2266950"/>
                <a:gd name="connsiteX0" fmla="*/ 0 w 1666876"/>
                <a:gd name="connsiteY0" fmla="*/ 847725 h 1981200"/>
                <a:gd name="connsiteX1" fmla="*/ 842963 w 1666876"/>
                <a:gd name="connsiteY1" fmla="*/ 0 h 1981200"/>
                <a:gd name="connsiteX2" fmla="*/ 1666876 w 1666876"/>
                <a:gd name="connsiteY2" fmla="*/ 847725 h 1981200"/>
                <a:gd name="connsiteX3" fmla="*/ 833438 w 1666876"/>
                <a:gd name="connsiteY3" fmla="*/ 1981200 h 1981200"/>
                <a:gd name="connsiteX4" fmla="*/ 0 w 1666876"/>
                <a:gd name="connsiteY4" fmla="*/ 847725 h 1981200"/>
                <a:gd name="connsiteX0" fmla="*/ 0 w 1666876"/>
                <a:gd name="connsiteY0" fmla="*/ 847725 h 1981200"/>
                <a:gd name="connsiteX1" fmla="*/ 842963 w 1666876"/>
                <a:gd name="connsiteY1" fmla="*/ 0 h 1981200"/>
                <a:gd name="connsiteX2" fmla="*/ 1666876 w 1666876"/>
                <a:gd name="connsiteY2" fmla="*/ 847725 h 1981200"/>
                <a:gd name="connsiteX3" fmla="*/ 833438 w 1666876"/>
                <a:gd name="connsiteY3" fmla="*/ 1981200 h 1981200"/>
                <a:gd name="connsiteX4" fmla="*/ 0 w 1666876"/>
                <a:gd name="connsiteY4" fmla="*/ 847725 h 1981200"/>
                <a:gd name="connsiteX0" fmla="*/ 0 w 1666876"/>
                <a:gd name="connsiteY0" fmla="*/ 847725 h 1981200"/>
                <a:gd name="connsiteX1" fmla="*/ 842963 w 1666876"/>
                <a:gd name="connsiteY1" fmla="*/ 0 h 1981200"/>
                <a:gd name="connsiteX2" fmla="*/ 1666876 w 1666876"/>
                <a:gd name="connsiteY2" fmla="*/ 847725 h 1981200"/>
                <a:gd name="connsiteX3" fmla="*/ 833438 w 1666876"/>
                <a:gd name="connsiteY3" fmla="*/ 1981200 h 1981200"/>
                <a:gd name="connsiteX4" fmla="*/ 0 w 1666876"/>
                <a:gd name="connsiteY4" fmla="*/ 847725 h 1981200"/>
                <a:gd name="connsiteX0" fmla="*/ 0 w 1666876"/>
                <a:gd name="connsiteY0" fmla="*/ 847725 h 1981200"/>
                <a:gd name="connsiteX1" fmla="*/ 842963 w 1666876"/>
                <a:gd name="connsiteY1" fmla="*/ 0 h 1981200"/>
                <a:gd name="connsiteX2" fmla="*/ 1666876 w 1666876"/>
                <a:gd name="connsiteY2" fmla="*/ 847725 h 1981200"/>
                <a:gd name="connsiteX3" fmla="*/ 833438 w 1666876"/>
                <a:gd name="connsiteY3" fmla="*/ 1981200 h 1981200"/>
                <a:gd name="connsiteX4" fmla="*/ 0 w 1666876"/>
                <a:gd name="connsiteY4" fmla="*/ 847725 h 1981200"/>
                <a:gd name="connsiteX0" fmla="*/ 0 w 1666876"/>
                <a:gd name="connsiteY0" fmla="*/ 847725 h 1981200"/>
                <a:gd name="connsiteX1" fmla="*/ 842963 w 1666876"/>
                <a:gd name="connsiteY1" fmla="*/ 0 h 1981200"/>
                <a:gd name="connsiteX2" fmla="*/ 1666876 w 1666876"/>
                <a:gd name="connsiteY2" fmla="*/ 847725 h 1981200"/>
                <a:gd name="connsiteX3" fmla="*/ 833438 w 1666876"/>
                <a:gd name="connsiteY3" fmla="*/ 1981200 h 1981200"/>
                <a:gd name="connsiteX4" fmla="*/ 0 w 1666876"/>
                <a:gd name="connsiteY4" fmla="*/ 847725 h 1981200"/>
                <a:gd name="connsiteX0" fmla="*/ 122945 w 1789821"/>
                <a:gd name="connsiteY0" fmla="*/ 847725 h 1981200"/>
                <a:gd name="connsiteX1" fmla="*/ 965908 w 1789821"/>
                <a:gd name="connsiteY1" fmla="*/ 0 h 1981200"/>
                <a:gd name="connsiteX2" fmla="*/ 1789821 w 1789821"/>
                <a:gd name="connsiteY2" fmla="*/ 847725 h 1981200"/>
                <a:gd name="connsiteX3" fmla="*/ 956383 w 1789821"/>
                <a:gd name="connsiteY3" fmla="*/ 1981200 h 1981200"/>
                <a:gd name="connsiteX4" fmla="*/ 122945 w 1789821"/>
                <a:gd name="connsiteY4" fmla="*/ 847725 h 1981200"/>
                <a:gd name="connsiteX0" fmla="*/ 122945 w 1883220"/>
                <a:gd name="connsiteY0" fmla="*/ 847725 h 1981200"/>
                <a:gd name="connsiteX1" fmla="*/ 965908 w 1883220"/>
                <a:gd name="connsiteY1" fmla="*/ 0 h 1981200"/>
                <a:gd name="connsiteX2" fmla="*/ 1789821 w 1883220"/>
                <a:gd name="connsiteY2" fmla="*/ 847725 h 1981200"/>
                <a:gd name="connsiteX3" fmla="*/ 956383 w 1883220"/>
                <a:gd name="connsiteY3" fmla="*/ 1981200 h 1981200"/>
                <a:gd name="connsiteX4" fmla="*/ 122945 w 1883220"/>
                <a:gd name="connsiteY4" fmla="*/ 847725 h 1981200"/>
                <a:gd name="connsiteX0" fmla="*/ 91698 w 1851973"/>
                <a:gd name="connsiteY0" fmla="*/ 847725 h 1981200"/>
                <a:gd name="connsiteX1" fmla="*/ 934661 w 1851973"/>
                <a:gd name="connsiteY1" fmla="*/ 0 h 1981200"/>
                <a:gd name="connsiteX2" fmla="*/ 1758574 w 1851973"/>
                <a:gd name="connsiteY2" fmla="*/ 847725 h 1981200"/>
                <a:gd name="connsiteX3" fmla="*/ 925136 w 1851973"/>
                <a:gd name="connsiteY3" fmla="*/ 1981200 h 1981200"/>
                <a:gd name="connsiteX4" fmla="*/ 91698 w 1851973"/>
                <a:gd name="connsiteY4" fmla="*/ 847725 h 1981200"/>
                <a:gd name="connsiteX0" fmla="*/ 97830 w 1858105"/>
                <a:gd name="connsiteY0" fmla="*/ 847725 h 1981200"/>
                <a:gd name="connsiteX1" fmla="*/ 940793 w 1858105"/>
                <a:gd name="connsiteY1" fmla="*/ 0 h 1981200"/>
                <a:gd name="connsiteX2" fmla="*/ 1764706 w 1858105"/>
                <a:gd name="connsiteY2" fmla="*/ 847725 h 1981200"/>
                <a:gd name="connsiteX3" fmla="*/ 931268 w 1858105"/>
                <a:gd name="connsiteY3" fmla="*/ 1981200 h 1981200"/>
                <a:gd name="connsiteX4" fmla="*/ 97830 w 1858105"/>
                <a:gd name="connsiteY4" fmla="*/ 847725 h 1981200"/>
                <a:gd name="connsiteX0" fmla="*/ 121525 w 1905662"/>
                <a:gd name="connsiteY0" fmla="*/ 847828 h 1981303"/>
                <a:gd name="connsiteX1" fmla="*/ 964488 w 1905662"/>
                <a:gd name="connsiteY1" fmla="*/ 103 h 1981303"/>
                <a:gd name="connsiteX2" fmla="*/ 1788401 w 1905662"/>
                <a:gd name="connsiteY2" fmla="*/ 847828 h 1981303"/>
                <a:gd name="connsiteX3" fmla="*/ 954963 w 1905662"/>
                <a:gd name="connsiteY3" fmla="*/ 1981303 h 1981303"/>
                <a:gd name="connsiteX4" fmla="*/ 121525 w 1905662"/>
                <a:gd name="connsiteY4" fmla="*/ 847828 h 1981303"/>
                <a:gd name="connsiteX0" fmla="*/ 121525 w 1905662"/>
                <a:gd name="connsiteY0" fmla="*/ 847828 h 1981303"/>
                <a:gd name="connsiteX1" fmla="*/ 964488 w 1905662"/>
                <a:gd name="connsiteY1" fmla="*/ 103 h 1981303"/>
                <a:gd name="connsiteX2" fmla="*/ 1788401 w 1905662"/>
                <a:gd name="connsiteY2" fmla="*/ 847828 h 1981303"/>
                <a:gd name="connsiteX3" fmla="*/ 954963 w 1905662"/>
                <a:gd name="connsiteY3" fmla="*/ 1981303 h 1981303"/>
                <a:gd name="connsiteX4" fmla="*/ 121525 w 1905662"/>
                <a:gd name="connsiteY4" fmla="*/ 847828 h 1981303"/>
                <a:gd name="connsiteX0" fmla="*/ 121525 w 1905662"/>
                <a:gd name="connsiteY0" fmla="*/ 847828 h 1981303"/>
                <a:gd name="connsiteX1" fmla="*/ 964488 w 1905662"/>
                <a:gd name="connsiteY1" fmla="*/ 103 h 1981303"/>
                <a:gd name="connsiteX2" fmla="*/ 1788401 w 1905662"/>
                <a:gd name="connsiteY2" fmla="*/ 847828 h 1981303"/>
                <a:gd name="connsiteX3" fmla="*/ 954963 w 1905662"/>
                <a:gd name="connsiteY3" fmla="*/ 1981303 h 1981303"/>
                <a:gd name="connsiteX4" fmla="*/ 121525 w 1905662"/>
                <a:gd name="connsiteY4" fmla="*/ 847828 h 1981303"/>
                <a:gd name="connsiteX0" fmla="*/ 121525 w 1905662"/>
                <a:gd name="connsiteY0" fmla="*/ 847828 h 1981303"/>
                <a:gd name="connsiteX1" fmla="*/ 964488 w 1905662"/>
                <a:gd name="connsiteY1" fmla="*/ 103 h 1981303"/>
                <a:gd name="connsiteX2" fmla="*/ 1788401 w 1905662"/>
                <a:gd name="connsiteY2" fmla="*/ 847828 h 1981303"/>
                <a:gd name="connsiteX3" fmla="*/ 954963 w 1905662"/>
                <a:gd name="connsiteY3" fmla="*/ 1981303 h 1981303"/>
                <a:gd name="connsiteX4" fmla="*/ 121525 w 1905662"/>
                <a:gd name="connsiteY4" fmla="*/ 847828 h 1981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662" h="1981303">
                  <a:moveTo>
                    <a:pt x="121525" y="847828"/>
                  </a:moveTo>
                  <a:cubicBezTo>
                    <a:pt x="-245190" y="404192"/>
                    <a:pt x="270835" y="8031"/>
                    <a:pt x="964488" y="103"/>
                  </a:cubicBezTo>
                  <a:cubicBezTo>
                    <a:pt x="1658141" y="-7825"/>
                    <a:pt x="2138443" y="443834"/>
                    <a:pt x="1788401" y="847828"/>
                  </a:cubicBezTo>
                  <a:cubicBezTo>
                    <a:pt x="1438359" y="1251822"/>
                    <a:pt x="1666344" y="1560076"/>
                    <a:pt x="954963" y="1981303"/>
                  </a:cubicBezTo>
                  <a:cubicBezTo>
                    <a:pt x="107042" y="1539049"/>
                    <a:pt x="488240" y="1291464"/>
                    <a:pt x="121525" y="847828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F0001A85-C3AF-4D72-8A61-B22339451911}"/>
                </a:ext>
              </a:extLst>
            </p:cNvPr>
            <p:cNvSpPr/>
            <p:nvPr/>
          </p:nvSpPr>
          <p:spPr>
            <a:xfrm rot="16200000">
              <a:off x="2666211" y="3117060"/>
              <a:ext cx="1067767" cy="1448416"/>
            </a:xfrm>
            <a:custGeom>
              <a:avLst/>
              <a:gdLst>
                <a:gd name="connsiteX0" fmla="*/ 249050 w 1182500"/>
                <a:gd name="connsiteY0" fmla="*/ 908054 h 1789308"/>
                <a:gd name="connsiteX1" fmla="*/ 249050 w 1182500"/>
                <a:gd name="connsiteY1" fmla="*/ 1230509 h 1789308"/>
                <a:gd name="connsiteX2" fmla="*/ 249050 w 1182500"/>
                <a:gd name="connsiteY2" fmla="*/ 1230510 h 1789308"/>
                <a:gd name="connsiteX3" fmla="*/ 0 w 1182500"/>
                <a:gd name="connsiteY3" fmla="*/ 1069282 h 1789308"/>
                <a:gd name="connsiteX4" fmla="*/ 249050 w 1182500"/>
                <a:gd name="connsiteY4" fmla="*/ 908054 h 1789308"/>
                <a:gd name="connsiteX5" fmla="*/ 249050 w 1182500"/>
                <a:gd name="connsiteY5" fmla="*/ 539754 h 1789308"/>
                <a:gd name="connsiteX6" fmla="*/ 249050 w 1182500"/>
                <a:gd name="connsiteY6" fmla="*/ 862209 h 1789308"/>
                <a:gd name="connsiteX7" fmla="*/ 249050 w 1182500"/>
                <a:gd name="connsiteY7" fmla="*/ 862210 h 1789308"/>
                <a:gd name="connsiteX8" fmla="*/ 0 w 1182500"/>
                <a:gd name="connsiteY8" fmla="*/ 700982 h 1789308"/>
                <a:gd name="connsiteX9" fmla="*/ 249050 w 1182500"/>
                <a:gd name="connsiteY9" fmla="*/ 539754 h 1789308"/>
                <a:gd name="connsiteX10" fmla="*/ 560200 w 1182500"/>
                <a:gd name="connsiteY10" fmla="*/ 1085854 h 1789308"/>
                <a:gd name="connsiteX11" fmla="*/ 560200 w 1182500"/>
                <a:gd name="connsiteY11" fmla="*/ 1408309 h 1789308"/>
                <a:gd name="connsiteX12" fmla="*/ 560200 w 1182500"/>
                <a:gd name="connsiteY12" fmla="*/ 1408310 h 1789308"/>
                <a:gd name="connsiteX13" fmla="*/ 311150 w 1182500"/>
                <a:gd name="connsiteY13" fmla="*/ 1247082 h 1789308"/>
                <a:gd name="connsiteX14" fmla="*/ 560200 w 1182500"/>
                <a:gd name="connsiteY14" fmla="*/ 1085854 h 1789308"/>
                <a:gd name="connsiteX15" fmla="*/ 560200 w 1182500"/>
                <a:gd name="connsiteY15" fmla="*/ 723903 h 1789308"/>
                <a:gd name="connsiteX16" fmla="*/ 560200 w 1182500"/>
                <a:gd name="connsiteY16" fmla="*/ 1046358 h 1789308"/>
                <a:gd name="connsiteX17" fmla="*/ 560200 w 1182500"/>
                <a:gd name="connsiteY17" fmla="*/ 1046359 h 1789308"/>
                <a:gd name="connsiteX18" fmla="*/ 311150 w 1182500"/>
                <a:gd name="connsiteY18" fmla="*/ 885131 h 1789308"/>
                <a:gd name="connsiteX19" fmla="*/ 560200 w 1182500"/>
                <a:gd name="connsiteY19" fmla="*/ 723903 h 1789308"/>
                <a:gd name="connsiteX20" fmla="*/ 560200 w 1182500"/>
                <a:gd name="connsiteY20" fmla="*/ 355603 h 1789308"/>
                <a:gd name="connsiteX21" fmla="*/ 560200 w 1182500"/>
                <a:gd name="connsiteY21" fmla="*/ 678058 h 1789308"/>
                <a:gd name="connsiteX22" fmla="*/ 560200 w 1182500"/>
                <a:gd name="connsiteY22" fmla="*/ 678059 h 1789308"/>
                <a:gd name="connsiteX23" fmla="*/ 311150 w 1182500"/>
                <a:gd name="connsiteY23" fmla="*/ 516831 h 1789308"/>
                <a:gd name="connsiteX24" fmla="*/ 560200 w 1182500"/>
                <a:gd name="connsiteY24" fmla="*/ 355603 h 1789308"/>
                <a:gd name="connsiteX25" fmla="*/ 871350 w 1182500"/>
                <a:gd name="connsiteY25" fmla="*/ 1270003 h 1789308"/>
                <a:gd name="connsiteX26" fmla="*/ 871350 w 1182500"/>
                <a:gd name="connsiteY26" fmla="*/ 1592458 h 1789308"/>
                <a:gd name="connsiteX27" fmla="*/ 871350 w 1182500"/>
                <a:gd name="connsiteY27" fmla="*/ 1592459 h 1789308"/>
                <a:gd name="connsiteX28" fmla="*/ 622300 w 1182500"/>
                <a:gd name="connsiteY28" fmla="*/ 1431231 h 1789308"/>
                <a:gd name="connsiteX29" fmla="*/ 871350 w 1182500"/>
                <a:gd name="connsiteY29" fmla="*/ 1270003 h 1789308"/>
                <a:gd name="connsiteX30" fmla="*/ 871350 w 1182500"/>
                <a:gd name="connsiteY30" fmla="*/ 895353 h 1789308"/>
                <a:gd name="connsiteX31" fmla="*/ 871350 w 1182500"/>
                <a:gd name="connsiteY31" fmla="*/ 1217808 h 1789308"/>
                <a:gd name="connsiteX32" fmla="*/ 871350 w 1182500"/>
                <a:gd name="connsiteY32" fmla="*/ 1217809 h 1789308"/>
                <a:gd name="connsiteX33" fmla="*/ 622300 w 1182500"/>
                <a:gd name="connsiteY33" fmla="*/ 1056581 h 1789308"/>
                <a:gd name="connsiteX34" fmla="*/ 871350 w 1182500"/>
                <a:gd name="connsiteY34" fmla="*/ 895353 h 1789308"/>
                <a:gd name="connsiteX35" fmla="*/ 871350 w 1182500"/>
                <a:gd name="connsiteY35" fmla="*/ 533402 h 1789308"/>
                <a:gd name="connsiteX36" fmla="*/ 871350 w 1182500"/>
                <a:gd name="connsiteY36" fmla="*/ 855857 h 1789308"/>
                <a:gd name="connsiteX37" fmla="*/ 871350 w 1182500"/>
                <a:gd name="connsiteY37" fmla="*/ 855858 h 1789308"/>
                <a:gd name="connsiteX38" fmla="*/ 622300 w 1182500"/>
                <a:gd name="connsiteY38" fmla="*/ 694630 h 1789308"/>
                <a:gd name="connsiteX39" fmla="*/ 871350 w 1182500"/>
                <a:gd name="connsiteY39" fmla="*/ 533402 h 1789308"/>
                <a:gd name="connsiteX40" fmla="*/ 871350 w 1182500"/>
                <a:gd name="connsiteY40" fmla="*/ 165102 h 1789308"/>
                <a:gd name="connsiteX41" fmla="*/ 871350 w 1182500"/>
                <a:gd name="connsiteY41" fmla="*/ 487557 h 1789308"/>
                <a:gd name="connsiteX42" fmla="*/ 871350 w 1182500"/>
                <a:gd name="connsiteY42" fmla="*/ 487558 h 1789308"/>
                <a:gd name="connsiteX43" fmla="*/ 622300 w 1182500"/>
                <a:gd name="connsiteY43" fmla="*/ 326330 h 1789308"/>
                <a:gd name="connsiteX44" fmla="*/ 871350 w 1182500"/>
                <a:gd name="connsiteY44" fmla="*/ 165102 h 1789308"/>
                <a:gd name="connsiteX45" fmla="*/ 1182500 w 1182500"/>
                <a:gd name="connsiteY45" fmla="*/ 1466852 h 1789308"/>
                <a:gd name="connsiteX46" fmla="*/ 1182500 w 1182500"/>
                <a:gd name="connsiteY46" fmla="*/ 1789307 h 1789308"/>
                <a:gd name="connsiteX47" fmla="*/ 1182500 w 1182500"/>
                <a:gd name="connsiteY47" fmla="*/ 1789308 h 1789308"/>
                <a:gd name="connsiteX48" fmla="*/ 933450 w 1182500"/>
                <a:gd name="connsiteY48" fmla="*/ 1628080 h 1789308"/>
                <a:gd name="connsiteX49" fmla="*/ 1182500 w 1182500"/>
                <a:gd name="connsiteY49" fmla="*/ 1466852 h 1789308"/>
                <a:gd name="connsiteX50" fmla="*/ 1182500 w 1182500"/>
                <a:gd name="connsiteY50" fmla="*/ 1092202 h 1789308"/>
                <a:gd name="connsiteX51" fmla="*/ 1182500 w 1182500"/>
                <a:gd name="connsiteY51" fmla="*/ 1414657 h 1789308"/>
                <a:gd name="connsiteX52" fmla="*/ 1182500 w 1182500"/>
                <a:gd name="connsiteY52" fmla="*/ 1414658 h 1789308"/>
                <a:gd name="connsiteX53" fmla="*/ 933450 w 1182500"/>
                <a:gd name="connsiteY53" fmla="*/ 1253430 h 1789308"/>
                <a:gd name="connsiteX54" fmla="*/ 1182500 w 1182500"/>
                <a:gd name="connsiteY54" fmla="*/ 1092202 h 1789308"/>
                <a:gd name="connsiteX55" fmla="*/ 1182500 w 1182500"/>
                <a:gd name="connsiteY55" fmla="*/ 730251 h 1789308"/>
                <a:gd name="connsiteX56" fmla="*/ 1182500 w 1182500"/>
                <a:gd name="connsiteY56" fmla="*/ 1052706 h 1789308"/>
                <a:gd name="connsiteX57" fmla="*/ 1182500 w 1182500"/>
                <a:gd name="connsiteY57" fmla="*/ 1052707 h 1789308"/>
                <a:gd name="connsiteX58" fmla="*/ 933450 w 1182500"/>
                <a:gd name="connsiteY58" fmla="*/ 891479 h 1789308"/>
                <a:gd name="connsiteX59" fmla="*/ 1182500 w 1182500"/>
                <a:gd name="connsiteY59" fmla="*/ 730251 h 1789308"/>
                <a:gd name="connsiteX60" fmla="*/ 1182500 w 1182500"/>
                <a:gd name="connsiteY60" fmla="*/ 361951 h 1789308"/>
                <a:gd name="connsiteX61" fmla="*/ 1182500 w 1182500"/>
                <a:gd name="connsiteY61" fmla="*/ 684406 h 1789308"/>
                <a:gd name="connsiteX62" fmla="*/ 1182500 w 1182500"/>
                <a:gd name="connsiteY62" fmla="*/ 684407 h 1789308"/>
                <a:gd name="connsiteX63" fmla="*/ 933450 w 1182500"/>
                <a:gd name="connsiteY63" fmla="*/ 523179 h 1789308"/>
                <a:gd name="connsiteX64" fmla="*/ 1182500 w 1182500"/>
                <a:gd name="connsiteY64" fmla="*/ 361951 h 1789308"/>
                <a:gd name="connsiteX65" fmla="*/ 1182500 w 1182500"/>
                <a:gd name="connsiteY65" fmla="*/ 0 h 1789308"/>
                <a:gd name="connsiteX66" fmla="*/ 1182500 w 1182500"/>
                <a:gd name="connsiteY66" fmla="*/ 322455 h 1789308"/>
                <a:gd name="connsiteX67" fmla="*/ 1182500 w 1182500"/>
                <a:gd name="connsiteY67" fmla="*/ 322456 h 1789308"/>
                <a:gd name="connsiteX68" fmla="*/ 933450 w 1182500"/>
                <a:gd name="connsiteY68" fmla="*/ 161228 h 1789308"/>
                <a:gd name="connsiteX69" fmla="*/ 1182500 w 1182500"/>
                <a:gd name="connsiteY69" fmla="*/ 0 h 1789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182500" h="1789308">
                  <a:moveTo>
                    <a:pt x="249050" y="908054"/>
                  </a:moveTo>
                  <a:cubicBezTo>
                    <a:pt x="83016" y="988668"/>
                    <a:pt x="83016" y="1149895"/>
                    <a:pt x="249050" y="1230509"/>
                  </a:cubicBezTo>
                  <a:lnTo>
                    <a:pt x="249050" y="1230510"/>
                  </a:lnTo>
                  <a:cubicBezTo>
                    <a:pt x="111503" y="1230510"/>
                    <a:pt x="0" y="1158326"/>
                    <a:pt x="0" y="1069282"/>
                  </a:cubicBezTo>
                  <a:cubicBezTo>
                    <a:pt x="0" y="980238"/>
                    <a:pt x="111503" y="908054"/>
                    <a:pt x="249050" y="908054"/>
                  </a:cubicBezTo>
                  <a:close/>
                  <a:moveTo>
                    <a:pt x="249050" y="539754"/>
                  </a:moveTo>
                  <a:cubicBezTo>
                    <a:pt x="83016" y="620368"/>
                    <a:pt x="83016" y="781595"/>
                    <a:pt x="249050" y="862209"/>
                  </a:cubicBezTo>
                  <a:lnTo>
                    <a:pt x="249050" y="862210"/>
                  </a:lnTo>
                  <a:cubicBezTo>
                    <a:pt x="111503" y="862210"/>
                    <a:pt x="0" y="790026"/>
                    <a:pt x="0" y="700982"/>
                  </a:cubicBezTo>
                  <a:cubicBezTo>
                    <a:pt x="0" y="611938"/>
                    <a:pt x="111503" y="539754"/>
                    <a:pt x="249050" y="539754"/>
                  </a:cubicBezTo>
                  <a:close/>
                  <a:moveTo>
                    <a:pt x="560200" y="1085854"/>
                  </a:moveTo>
                  <a:cubicBezTo>
                    <a:pt x="394166" y="1166468"/>
                    <a:pt x="394166" y="1327695"/>
                    <a:pt x="560200" y="1408309"/>
                  </a:cubicBezTo>
                  <a:lnTo>
                    <a:pt x="560200" y="1408310"/>
                  </a:lnTo>
                  <a:cubicBezTo>
                    <a:pt x="422653" y="1408310"/>
                    <a:pt x="311150" y="1336126"/>
                    <a:pt x="311150" y="1247082"/>
                  </a:cubicBezTo>
                  <a:cubicBezTo>
                    <a:pt x="311150" y="1158038"/>
                    <a:pt x="422653" y="1085854"/>
                    <a:pt x="560200" y="1085854"/>
                  </a:cubicBezTo>
                  <a:close/>
                  <a:moveTo>
                    <a:pt x="560200" y="723903"/>
                  </a:moveTo>
                  <a:cubicBezTo>
                    <a:pt x="394166" y="804517"/>
                    <a:pt x="394166" y="965744"/>
                    <a:pt x="560200" y="1046358"/>
                  </a:cubicBezTo>
                  <a:lnTo>
                    <a:pt x="560200" y="1046359"/>
                  </a:lnTo>
                  <a:cubicBezTo>
                    <a:pt x="422653" y="1046359"/>
                    <a:pt x="311150" y="974175"/>
                    <a:pt x="311150" y="885131"/>
                  </a:cubicBezTo>
                  <a:cubicBezTo>
                    <a:pt x="311150" y="796087"/>
                    <a:pt x="422653" y="723903"/>
                    <a:pt x="560200" y="723903"/>
                  </a:cubicBezTo>
                  <a:close/>
                  <a:moveTo>
                    <a:pt x="560200" y="355603"/>
                  </a:moveTo>
                  <a:cubicBezTo>
                    <a:pt x="394166" y="436217"/>
                    <a:pt x="394166" y="597444"/>
                    <a:pt x="560200" y="678058"/>
                  </a:cubicBezTo>
                  <a:lnTo>
                    <a:pt x="560200" y="678059"/>
                  </a:lnTo>
                  <a:cubicBezTo>
                    <a:pt x="422653" y="678059"/>
                    <a:pt x="311150" y="605875"/>
                    <a:pt x="311150" y="516831"/>
                  </a:cubicBezTo>
                  <a:cubicBezTo>
                    <a:pt x="311150" y="427787"/>
                    <a:pt x="422653" y="355603"/>
                    <a:pt x="560200" y="355603"/>
                  </a:cubicBezTo>
                  <a:close/>
                  <a:moveTo>
                    <a:pt x="871350" y="1270003"/>
                  </a:moveTo>
                  <a:cubicBezTo>
                    <a:pt x="705316" y="1350617"/>
                    <a:pt x="705316" y="1511844"/>
                    <a:pt x="871350" y="1592458"/>
                  </a:cubicBezTo>
                  <a:lnTo>
                    <a:pt x="871350" y="1592459"/>
                  </a:lnTo>
                  <a:cubicBezTo>
                    <a:pt x="733803" y="1592459"/>
                    <a:pt x="622300" y="1520275"/>
                    <a:pt x="622300" y="1431231"/>
                  </a:cubicBezTo>
                  <a:cubicBezTo>
                    <a:pt x="622300" y="1342187"/>
                    <a:pt x="733803" y="1270003"/>
                    <a:pt x="871350" y="1270003"/>
                  </a:cubicBezTo>
                  <a:close/>
                  <a:moveTo>
                    <a:pt x="871350" y="895353"/>
                  </a:moveTo>
                  <a:cubicBezTo>
                    <a:pt x="705316" y="975967"/>
                    <a:pt x="705316" y="1137194"/>
                    <a:pt x="871350" y="1217808"/>
                  </a:cubicBezTo>
                  <a:lnTo>
                    <a:pt x="871350" y="1217809"/>
                  </a:lnTo>
                  <a:cubicBezTo>
                    <a:pt x="733803" y="1217809"/>
                    <a:pt x="622300" y="1145625"/>
                    <a:pt x="622300" y="1056581"/>
                  </a:cubicBezTo>
                  <a:cubicBezTo>
                    <a:pt x="622300" y="967537"/>
                    <a:pt x="733803" y="895353"/>
                    <a:pt x="871350" y="895353"/>
                  </a:cubicBezTo>
                  <a:close/>
                  <a:moveTo>
                    <a:pt x="871350" y="533402"/>
                  </a:moveTo>
                  <a:cubicBezTo>
                    <a:pt x="705316" y="614016"/>
                    <a:pt x="705316" y="775243"/>
                    <a:pt x="871350" y="855857"/>
                  </a:cubicBezTo>
                  <a:lnTo>
                    <a:pt x="871350" y="855858"/>
                  </a:lnTo>
                  <a:cubicBezTo>
                    <a:pt x="733803" y="855858"/>
                    <a:pt x="622300" y="783674"/>
                    <a:pt x="622300" y="694630"/>
                  </a:cubicBezTo>
                  <a:cubicBezTo>
                    <a:pt x="622300" y="605586"/>
                    <a:pt x="733803" y="533402"/>
                    <a:pt x="871350" y="533402"/>
                  </a:cubicBezTo>
                  <a:close/>
                  <a:moveTo>
                    <a:pt x="871350" y="165102"/>
                  </a:moveTo>
                  <a:cubicBezTo>
                    <a:pt x="705316" y="245716"/>
                    <a:pt x="705316" y="406943"/>
                    <a:pt x="871350" y="487557"/>
                  </a:cubicBezTo>
                  <a:lnTo>
                    <a:pt x="871350" y="487558"/>
                  </a:lnTo>
                  <a:cubicBezTo>
                    <a:pt x="733803" y="487558"/>
                    <a:pt x="622300" y="415374"/>
                    <a:pt x="622300" y="326330"/>
                  </a:cubicBezTo>
                  <a:cubicBezTo>
                    <a:pt x="622300" y="237286"/>
                    <a:pt x="733803" y="165102"/>
                    <a:pt x="871350" y="165102"/>
                  </a:cubicBezTo>
                  <a:close/>
                  <a:moveTo>
                    <a:pt x="1182500" y="1466852"/>
                  </a:moveTo>
                  <a:cubicBezTo>
                    <a:pt x="1016466" y="1547466"/>
                    <a:pt x="1016466" y="1708693"/>
                    <a:pt x="1182500" y="1789307"/>
                  </a:cubicBezTo>
                  <a:lnTo>
                    <a:pt x="1182500" y="1789308"/>
                  </a:lnTo>
                  <a:cubicBezTo>
                    <a:pt x="1044953" y="1789308"/>
                    <a:pt x="933450" y="1717124"/>
                    <a:pt x="933450" y="1628080"/>
                  </a:cubicBezTo>
                  <a:cubicBezTo>
                    <a:pt x="933450" y="1539036"/>
                    <a:pt x="1044953" y="1466852"/>
                    <a:pt x="1182500" y="1466852"/>
                  </a:cubicBezTo>
                  <a:close/>
                  <a:moveTo>
                    <a:pt x="1182500" y="1092202"/>
                  </a:moveTo>
                  <a:cubicBezTo>
                    <a:pt x="1016466" y="1172816"/>
                    <a:pt x="1016466" y="1334043"/>
                    <a:pt x="1182500" y="1414657"/>
                  </a:cubicBezTo>
                  <a:lnTo>
                    <a:pt x="1182500" y="1414658"/>
                  </a:lnTo>
                  <a:cubicBezTo>
                    <a:pt x="1044953" y="1414658"/>
                    <a:pt x="933450" y="1342474"/>
                    <a:pt x="933450" y="1253430"/>
                  </a:cubicBezTo>
                  <a:cubicBezTo>
                    <a:pt x="933450" y="1164386"/>
                    <a:pt x="1044953" y="1092202"/>
                    <a:pt x="1182500" y="1092202"/>
                  </a:cubicBezTo>
                  <a:close/>
                  <a:moveTo>
                    <a:pt x="1182500" y="730251"/>
                  </a:moveTo>
                  <a:cubicBezTo>
                    <a:pt x="1016466" y="810865"/>
                    <a:pt x="1016466" y="972092"/>
                    <a:pt x="1182500" y="1052706"/>
                  </a:cubicBezTo>
                  <a:lnTo>
                    <a:pt x="1182500" y="1052707"/>
                  </a:lnTo>
                  <a:cubicBezTo>
                    <a:pt x="1044953" y="1052707"/>
                    <a:pt x="933450" y="980523"/>
                    <a:pt x="933450" y="891479"/>
                  </a:cubicBezTo>
                  <a:cubicBezTo>
                    <a:pt x="933450" y="802435"/>
                    <a:pt x="1044953" y="730251"/>
                    <a:pt x="1182500" y="730251"/>
                  </a:cubicBezTo>
                  <a:close/>
                  <a:moveTo>
                    <a:pt x="1182500" y="361951"/>
                  </a:moveTo>
                  <a:cubicBezTo>
                    <a:pt x="1016466" y="442565"/>
                    <a:pt x="1016466" y="603792"/>
                    <a:pt x="1182500" y="684406"/>
                  </a:cubicBezTo>
                  <a:lnTo>
                    <a:pt x="1182500" y="684407"/>
                  </a:lnTo>
                  <a:cubicBezTo>
                    <a:pt x="1044953" y="684407"/>
                    <a:pt x="933450" y="612223"/>
                    <a:pt x="933450" y="523179"/>
                  </a:cubicBezTo>
                  <a:cubicBezTo>
                    <a:pt x="933450" y="434135"/>
                    <a:pt x="1044953" y="361951"/>
                    <a:pt x="1182500" y="361951"/>
                  </a:cubicBezTo>
                  <a:close/>
                  <a:moveTo>
                    <a:pt x="1182500" y="0"/>
                  </a:moveTo>
                  <a:cubicBezTo>
                    <a:pt x="1016466" y="80614"/>
                    <a:pt x="1016466" y="241841"/>
                    <a:pt x="1182500" y="322455"/>
                  </a:cubicBezTo>
                  <a:lnTo>
                    <a:pt x="1182500" y="322456"/>
                  </a:lnTo>
                  <a:cubicBezTo>
                    <a:pt x="1044953" y="322456"/>
                    <a:pt x="933450" y="250272"/>
                    <a:pt x="933450" y="161228"/>
                  </a:cubicBezTo>
                  <a:cubicBezTo>
                    <a:pt x="933450" y="72184"/>
                    <a:pt x="1044953" y="0"/>
                    <a:pt x="1182500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56D7ED33-93F9-40DC-B096-A8588AB0589D}"/>
              </a:ext>
            </a:extLst>
          </p:cNvPr>
          <p:cNvGrpSpPr/>
          <p:nvPr/>
        </p:nvGrpSpPr>
        <p:grpSpPr>
          <a:xfrm>
            <a:off x="6585040" y="1111868"/>
            <a:ext cx="2615065" cy="2147213"/>
            <a:chOff x="1280676" y="2688250"/>
            <a:chExt cx="3054704" cy="2508198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59DA899D-8C29-4B9E-B2A9-09220EAF7A28}"/>
                </a:ext>
              </a:extLst>
            </p:cNvPr>
            <p:cNvGrpSpPr/>
            <p:nvPr/>
          </p:nvGrpSpPr>
          <p:grpSpPr>
            <a:xfrm>
              <a:off x="1336465" y="2905973"/>
              <a:ext cx="2885016" cy="1693936"/>
              <a:chOff x="1206354" y="790869"/>
              <a:chExt cx="3129027" cy="1837208"/>
            </a:xfrm>
            <a:solidFill>
              <a:srgbClr val="800000"/>
            </a:solidFill>
          </p:grpSpPr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217769E0-C9C7-4135-AC6E-054BC72A15C3}"/>
                  </a:ext>
                </a:extLst>
              </p:cNvPr>
              <p:cNvSpPr/>
              <p:nvPr/>
            </p:nvSpPr>
            <p:spPr>
              <a:xfrm rot="10800000">
                <a:off x="2105785" y="1091997"/>
                <a:ext cx="374072" cy="261370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796D0014-AD84-46AE-AB10-3C936D8EA6BD}"/>
                  </a:ext>
                </a:extLst>
              </p:cNvPr>
              <p:cNvSpPr/>
              <p:nvPr/>
            </p:nvSpPr>
            <p:spPr>
              <a:xfrm rot="11192677">
                <a:off x="2456034" y="838266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F5EC7BA1-1C2D-4EAE-8E5E-B39464A821F3}"/>
                  </a:ext>
                </a:extLst>
              </p:cNvPr>
              <p:cNvSpPr/>
              <p:nvPr/>
            </p:nvSpPr>
            <p:spPr>
              <a:xfrm rot="10800000">
                <a:off x="3260310" y="893625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46A54087-ADE2-43F3-8B5F-9D8921D149DF}"/>
                  </a:ext>
                </a:extLst>
              </p:cNvPr>
              <p:cNvSpPr/>
              <p:nvPr/>
            </p:nvSpPr>
            <p:spPr>
              <a:xfrm rot="11192677">
                <a:off x="3599033" y="1417385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588743EE-D511-40FD-9AA7-810928B7A3AF}"/>
                  </a:ext>
                </a:extLst>
              </p:cNvPr>
              <p:cNvSpPr/>
              <p:nvPr/>
            </p:nvSpPr>
            <p:spPr>
              <a:xfrm rot="11192677">
                <a:off x="3987653" y="1981264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5F266CC6-72D9-45D6-9876-67EFE391859C}"/>
                  </a:ext>
                </a:extLst>
              </p:cNvPr>
              <p:cNvSpPr/>
              <p:nvPr/>
            </p:nvSpPr>
            <p:spPr>
              <a:xfrm rot="11192677">
                <a:off x="1206354" y="1897444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0A71D013-160D-4D2D-BA5F-8FFE7B879094}"/>
                  </a:ext>
                </a:extLst>
              </p:cNvPr>
              <p:cNvSpPr/>
              <p:nvPr/>
            </p:nvSpPr>
            <p:spPr>
              <a:xfrm rot="8517483">
                <a:off x="1578316" y="1537808"/>
                <a:ext cx="347726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97DD9EC1-8611-4EFD-A725-6D241B99F5E2}"/>
                  </a:ext>
                </a:extLst>
              </p:cNvPr>
              <p:cNvSpPr/>
              <p:nvPr/>
            </p:nvSpPr>
            <p:spPr>
              <a:xfrm rot="8517483">
                <a:off x="1936455" y="1141569"/>
                <a:ext cx="347726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9909705D-E070-4E29-9480-01E7DC41A136}"/>
                  </a:ext>
                </a:extLst>
              </p:cNvPr>
              <p:cNvSpPr/>
              <p:nvPr/>
            </p:nvSpPr>
            <p:spPr>
              <a:xfrm rot="8517483">
                <a:off x="1852636" y="1400648"/>
                <a:ext cx="347726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253EC14B-A003-456A-B507-21810F394286}"/>
                  </a:ext>
                </a:extLst>
              </p:cNvPr>
              <p:cNvSpPr/>
              <p:nvPr/>
            </p:nvSpPr>
            <p:spPr>
              <a:xfrm rot="12498605">
                <a:off x="2980449" y="796206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B9B14DC4-385F-46AC-8FF4-9CDC07350ECA}"/>
                  </a:ext>
                </a:extLst>
              </p:cNvPr>
              <p:cNvSpPr/>
              <p:nvPr/>
            </p:nvSpPr>
            <p:spPr>
              <a:xfrm rot="12498605">
                <a:off x="3780550" y="1817286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B5BAB922-1861-4FC5-924C-2CFD02AB5A80}"/>
                  </a:ext>
                </a:extLst>
              </p:cNvPr>
              <p:cNvSpPr/>
              <p:nvPr/>
            </p:nvSpPr>
            <p:spPr>
              <a:xfrm rot="12498605">
                <a:off x="3353830" y="1238167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B8A1971D-5288-4AE4-B83B-C2A372E241BF}"/>
                  </a:ext>
                </a:extLst>
              </p:cNvPr>
              <p:cNvSpPr/>
              <p:nvPr/>
            </p:nvSpPr>
            <p:spPr>
              <a:xfrm rot="12498605">
                <a:off x="2431809" y="1062908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D7CA7AD3-9B35-46FB-865E-01AD9FAEA79F}"/>
                  </a:ext>
                </a:extLst>
              </p:cNvPr>
              <p:cNvSpPr/>
              <p:nvPr/>
            </p:nvSpPr>
            <p:spPr>
              <a:xfrm rot="7536373">
                <a:off x="1251670" y="2133702"/>
                <a:ext cx="347726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3D90846E-86E2-4181-B98D-C168D32125F1}"/>
                  </a:ext>
                </a:extLst>
              </p:cNvPr>
              <p:cNvSpPr/>
              <p:nvPr/>
            </p:nvSpPr>
            <p:spPr>
              <a:xfrm rot="7536373">
                <a:off x="1525990" y="1737461"/>
                <a:ext cx="347726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81F521AF-00C5-42FF-9990-8237767C476E}"/>
                  </a:ext>
                </a:extLst>
              </p:cNvPr>
              <p:cNvSpPr/>
              <p:nvPr/>
            </p:nvSpPr>
            <p:spPr>
              <a:xfrm rot="9239038">
                <a:off x="2227029" y="1394560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7D43E47E-FED0-41B0-87BA-FCE0D76D5711}"/>
                  </a:ext>
                </a:extLst>
              </p:cNvPr>
              <p:cNvSpPr/>
              <p:nvPr/>
            </p:nvSpPr>
            <p:spPr>
              <a:xfrm rot="9239038">
                <a:off x="2554688" y="1295501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E41557AC-405C-4D12-B4D3-85B44ECACA37}"/>
                  </a:ext>
                </a:extLst>
              </p:cNvPr>
              <p:cNvSpPr/>
              <p:nvPr/>
            </p:nvSpPr>
            <p:spPr>
              <a:xfrm rot="14786570">
                <a:off x="3361002" y="1906012"/>
                <a:ext cx="347730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04A81677-4980-4BC4-B64D-E26B68394BD5}"/>
                  </a:ext>
                </a:extLst>
              </p:cNvPr>
              <p:cNvSpPr/>
              <p:nvPr/>
            </p:nvSpPr>
            <p:spPr>
              <a:xfrm rot="14786570">
                <a:off x="3924882" y="2172712"/>
                <a:ext cx="347730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72348D79-E801-4B6F-8769-F09652D3435B}"/>
                  </a:ext>
                </a:extLst>
              </p:cNvPr>
              <p:cNvSpPr/>
              <p:nvPr/>
            </p:nvSpPr>
            <p:spPr>
              <a:xfrm rot="14786570">
                <a:off x="3406722" y="2332731"/>
                <a:ext cx="347730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3CF94D4E-CCD7-404F-A275-CEBF68DFE462}"/>
                  </a:ext>
                </a:extLst>
              </p:cNvPr>
              <p:cNvSpPr/>
              <p:nvPr/>
            </p:nvSpPr>
            <p:spPr>
              <a:xfrm rot="14786570">
                <a:off x="2964762" y="1334510"/>
                <a:ext cx="347730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5B455199-9E52-4F6D-A3AB-A2785EE4B6BE}"/>
                  </a:ext>
                </a:extLst>
              </p:cNvPr>
              <p:cNvSpPr/>
              <p:nvPr/>
            </p:nvSpPr>
            <p:spPr>
              <a:xfrm rot="11661176">
                <a:off x="2827601" y="945889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87F0D572-1E20-4DD5-85EA-4103A0B946E2}"/>
                  </a:ext>
                </a:extLst>
              </p:cNvPr>
              <p:cNvSpPr/>
              <p:nvPr/>
            </p:nvSpPr>
            <p:spPr>
              <a:xfrm rot="12986472">
                <a:off x="3729592" y="2116751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9C8912B1-280C-417E-A7C9-0A3459741398}"/>
                  </a:ext>
                </a:extLst>
              </p:cNvPr>
              <p:cNvSpPr/>
              <p:nvPr/>
            </p:nvSpPr>
            <p:spPr>
              <a:xfrm rot="12986472">
                <a:off x="3158092" y="154525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8D3414DB-0B0F-4D17-B59F-F2EF9D29859F}"/>
                  </a:ext>
                </a:extLst>
              </p:cNvPr>
              <p:cNvSpPr/>
              <p:nvPr/>
            </p:nvSpPr>
            <p:spPr>
              <a:xfrm rot="12986472">
                <a:off x="1931272" y="157573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E5262B08-5A30-4E59-B65B-2EC41F6F9CA6}"/>
                  </a:ext>
                </a:extLst>
              </p:cNvPr>
              <p:cNvSpPr/>
              <p:nvPr/>
            </p:nvSpPr>
            <p:spPr>
              <a:xfrm rot="11414928">
                <a:off x="2205592" y="157572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9F511E85-C07E-4E85-AAD7-864E69AA3F4C}"/>
                  </a:ext>
                </a:extLst>
              </p:cNvPr>
              <p:cNvSpPr/>
              <p:nvPr/>
            </p:nvSpPr>
            <p:spPr>
              <a:xfrm rot="11414928">
                <a:off x="2129392" y="194911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A5AA875D-081E-4A3A-BCB4-9EF06EDEF903}"/>
                  </a:ext>
                </a:extLst>
              </p:cNvPr>
              <p:cNvSpPr/>
              <p:nvPr/>
            </p:nvSpPr>
            <p:spPr>
              <a:xfrm rot="11414928">
                <a:off x="1695052" y="189577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1CDD1000-0506-4B76-829C-76095FD5FC2E}"/>
                  </a:ext>
                </a:extLst>
              </p:cNvPr>
              <p:cNvSpPr/>
              <p:nvPr/>
            </p:nvSpPr>
            <p:spPr>
              <a:xfrm rot="11414928">
                <a:off x="1382632" y="188053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92FFCA7E-3A26-4CE5-BF31-C6C4E1753515}"/>
                  </a:ext>
                </a:extLst>
              </p:cNvPr>
              <p:cNvSpPr/>
              <p:nvPr/>
            </p:nvSpPr>
            <p:spPr>
              <a:xfrm rot="8969176">
                <a:off x="1565512" y="213960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D5C6678C-DEE1-4990-8C1C-0649638885AB}"/>
                  </a:ext>
                </a:extLst>
              </p:cNvPr>
              <p:cNvSpPr/>
              <p:nvPr/>
            </p:nvSpPr>
            <p:spPr>
              <a:xfrm rot="8969176">
                <a:off x="2022712" y="126330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179168B7-24A8-43C6-BEBB-8AB2D2EA84A1}"/>
                  </a:ext>
                </a:extLst>
              </p:cNvPr>
              <p:cNvSpPr/>
              <p:nvPr/>
            </p:nvSpPr>
            <p:spPr>
              <a:xfrm rot="8969176">
                <a:off x="1733152" y="133188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C52C9C18-092C-42CA-9268-09A04CB59C3F}"/>
                  </a:ext>
                </a:extLst>
              </p:cNvPr>
              <p:cNvSpPr/>
              <p:nvPr/>
            </p:nvSpPr>
            <p:spPr>
              <a:xfrm rot="12254781">
                <a:off x="3173333" y="109566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0E1686BB-E522-48A4-9720-90D4AC5CD956}"/>
                  </a:ext>
                </a:extLst>
              </p:cNvPr>
              <p:cNvSpPr/>
              <p:nvPr/>
            </p:nvSpPr>
            <p:spPr>
              <a:xfrm rot="12254781">
                <a:off x="3592433" y="159858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9C2BB007-82D0-4A15-8B22-6DA6F5D4F549}"/>
                  </a:ext>
                </a:extLst>
              </p:cNvPr>
              <p:cNvSpPr/>
              <p:nvPr/>
            </p:nvSpPr>
            <p:spPr>
              <a:xfrm rot="12254781">
                <a:off x="3630533" y="191100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B40D0B5A-F376-484C-91C5-D1C0A466F043}"/>
                  </a:ext>
                </a:extLst>
              </p:cNvPr>
              <p:cNvSpPr/>
              <p:nvPr/>
            </p:nvSpPr>
            <p:spPr>
              <a:xfrm rot="12254781">
                <a:off x="3394312" y="169002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82644043-1E5A-47AF-A3A4-AF166753AD26}"/>
                  </a:ext>
                </a:extLst>
              </p:cNvPr>
              <p:cNvSpPr/>
              <p:nvPr/>
            </p:nvSpPr>
            <p:spPr>
              <a:xfrm rot="12254781">
                <a:off x="3226672" y="133950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12603B4B-917F-48BF-8850-622C971D4E84}"/>
                  </a:ext>
                </a:extLst>
              </p:cNvPr>
              <p:cNvSpPr/>
              <p:nvPr/>
            </p:nvSpPr>
            <p:spPr>
              <a:xfrm rot="12254781">
                <a:off x="2662791" y="79086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42206D66-FC42-4EC4-B626-639528EE0511}"/>
                  </a:ext>
                </a:extLst>
              </p:cNvPr>
              <p:cNvSpPr/>
              <p:nvPr/>
            </p:nvSpPr>
            <p:spPr>
              <a:xfrm rot="12254781">
                <a:off x="2777091" y="143856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4D4189BC-D9FA-4210-BFA6-D4F19E706D3C}"/>
                  </a:ext>
                </a:extLst>
              </p:cNvPr>
              <p:cNvSpPr/>
              <p:nvPr/>
            </p:nvSpPr>
            <p:spPr>
              <a:xfrm rot="10800000">
                <a:off x="2848830" y="1114605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430A5331-C794-441A-ADAF-38216B19A1F5}"/>
                  </a:ext>
                </a:extLst>
              </p:cNvPr>
              <p:cNvSpPr/>
              <p:nvPr/>
            </p:nvSpPr>
            <p:spPr>
              <a:xfrm rot="10800000">
                <a:off x="2330670" y="1267005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A5F616D0-34E1-4AF8-A3F3-110260FB6CC5}"/>
                  </a:ext>
                </a:extLst>
              </p:cNvPr>
              <p:cNvSpPr/>
              <p:nvPr/>
            </p:nvSpPr>
            <p:spPr>
              <a:xfrm rot="10800000">
                <a:off x="2239230" y="1000305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B88DCF21-7A01-4B66-ADBF-3CFC7FC15B7B}"/>
                  </a:ext>
                </a:extLst>
              </p:cNvPr>
              <p:cNvSpPr/>
              <p:nvPr/>
            </p:nvSpPr>
            <p:spPr>
              <a:xfrm rot="10800000">
                <a:off x="1835370" y="1716585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7D15AC1B-3A9B-4630-9937-182A8ED44DC7}"/>
                  </a:ext>
                </a:extLst>
              </p:cNvPr>
              <p:cNvSpPr/>
              <p:nvPr/>
            </p:nvSpPr>
            <p:spPr>
              <a:xfrm rot="10800000">
                <a:off x="3039330" y="2089965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A3134E1B-F2B4-4170-9B0F-324EC39A5F8E}"/>
                  </a:ext>
                </a:extLst>
              </p:cNvPr>
              <p:cNvSpPr/>
              <p:nvPr/>
            </p:nvSpPr>
            <p:spPr>
              <a:xfrm rot="10800000">
                <a:off x="3466050" y="2166165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1EC712B4-E28D-42A5-A225-DF002E019F0B}"/>
                  </a:ext>
                </a:extLst>
              </p:cNvPr>
              <p:cNvSpPr/>
              <p:nvPr/>
            </p:nvSpPr>
            <p:spPr>
              <a:xfrm rot="10800000">
                <a:off x="1903950" y="2196645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8E57B63E-5989-4ED6-BB97-757B9A72C6DE}"/>
                  </a:ext>
                </a:extLst>
              </p:cNvPr>
              <p:cNvSpPr/>
              <p:nvPr/>
            </p:nvSpPr>
            <p:spPr>
              <a:xfrm rot="10800000">
                <a:off x="2856450" y="1708965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A065788B-5E7A-42FC-9D8C-2F914329EA51}"/>
                  </a:ext>
                </a:extLst>
              </p:cNvPr>
              <p:cNvSpPr/>
              <p:nvPr/>
            </p:nvSpPr>
            <p:spPr>
              <a:xfrm rot="10800000">
                <a:off x="3161032" y="1769476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01FC72B2-9407-4D79-B85C-73AFEE01AF68}"/>
                  </a:ext>
                </a:extLst>
              </p:cNvPr>
              <p:cNvSpPr/>
              <p:nvPr/>
            </p:nvSpPr>
            <p:spPr>
              <a:xfrm rot="10800000">
                <a:off x="2467612" y="1518016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78C66FCC-30BB-4FC5-ADE6-EF07D92DB0D3}"/>
                  </a:ext>
                </a:extLst>
              </p:cNvPr>
              <p:cNvSpPr/>
              <p:nvPr/>
            </p:nvSpPr>
            <p:spPr>
              <a:xfrm rot="11192677">
                <a:off x="2219813" y="2286065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9D7C2E56-5E45-476C-937E-8B519F4E44CE}"/>
                  </a:ext>
                </a:extLst>
              </p:cNvPr>
              <p:cNvSpPr/>
              <p:nvPr/>
            </p:nvSpPr>
            <p:spPr>
              <a:xfrm rot="11192677">
                <a:off x="2250293" y="1844105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CF7E55A5-BCF7-410D-8154-CD05333DBCB7}"/>
                  </a:ext>
                </a:extLst>
              </p:cNvPr>
              <p:cNvSpPr/>
              <p:nvPr/>
            </p:nvSpPr>
            <p:spPr>
              <a:xfrm rot="11192677">
                <a:off x="3134212" y="2324165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41ED5305-88A6-4C53-A848-A48AA00BB707}"/>
                  </a:ext>
                </a:extLst>
              </p:cNvPr>
              <p:cNvSpPr/>
              <p:nvPr/>
            </p:nvSpPr>
            <p:spPr>
              <a:xfrm rot="11192677">
                <a:off x="2814173" y="2019365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4E46E2C5-D440-44FB-8D69-DAAAACD3374B}"/>
                  </a:ext>
                </a:extLst>
              </p:cNvPr>
              <p:cNvSpPr/>
              <p:nvPr/>
            </p:nvSpPr>
            <p:spPr>
              <a:xfrm rot="11192677">
                <a:off x="2577953" y="1866964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59D456D7-BDC5-4CC5-B92E-517C84FA3348}"/>
                  </a:ext>
                </a:extLst>
              </p:cNvPr>
              <p:cNvSpPr/>
              <p:nvPr/>
            </p:nvSpPr>
            <p:spPr>
              <a:xfrm rot="11192677">
                <a:off x="2661773" y="1638364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0E9ACC87-B2AA-4348-A581-F475FDDF820B}"/>
                  </a:ext>
                </a:extLst>
              </p:cNvPr>
              <p:cNvSpPr/>
              <p:nvPr/>
            </p:nvSpPr>
            <p:spPr>
              <a:xfrm rot="8316944">
                <a:off x="2235062" y="2098452"/>
                <a:ext cx="347726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CB580B21-8BCA-4CF9-9D6C-57C696E39729}"/>
                  </a:ext>
                </a:extLst>
              </p:cNvPr>
              <p:cNvSpPr/>
              <p:nvPr/>
            </p:nvSpPr>
            <p:spPr>
              <a:xfrm rot="12254781">
                <a:off x="3234293" y="220818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22D008A5-E62C-4B18-9B13-79BA27808B43}"/>
                  </a:ext>
                </a:extLst>
              </p:cNvPr>
              <p:cNvSpPr/>
              <p:nvPr/>
            </p:nvSpPr>
            <p:spPr>
              <a:xfrm rot="12254781">
                <a:off x="2647553" y="211675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178DED40-3FAD-42E5-ACE7-C95C4AF74AD1}"/>
                  </a:ext>
                </a:extLst>
              </p:cNvPr>
              <p:cNvSpPr/>
              <p:nvPr/>
            </p:nvSpPr>
            <p:spPr>
              <a:xfrm rot="9068518">
                <a:off x="2135211" y="1758765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73F63EDA-3735-4E0C-B94B-60F503B8C65A}"/>
                  </a:ext>
                </a:extLst>
              </p:cNvPr>
              <p:cNvSpPr/>
              <p:nvPr/>
            </p:nvSpPr>
            <p:spPr>
              <a:xfrm rot="10188946">
                <a:off x="1892162" y="1965102"/>
                <a:ext cx="347726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163C5453-01DC-42F7-8595-A6D65EA3DE7D}"/>
                  </a:ext>
                </a:extLst>
              </p:cNvPr>
              <p:cNvSpPr/>
              <p:nvPr/>
            </p:nvSpPr>
            <p:spPr>
              <a:xfrm rot="12254781">
                <a:off x="2972356" y="2265339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E60A537B-4B60-4AC8-8A42-788FB104807A}"/>
                  </a:ext>
                </a:extLst>
              </p:cNvPr>
              <p:cNvSpPr/>
              <p:nvPr/>
            </p:nvSpPr>
            <p:spPr>
              <a:xfrm rot="12254781">
                <a:off x="3067606" y="1927202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2A271183-775F-448E-BA5D-8C7F23CF3BC2}"/>
                  </a:ext>
                </a:extLst>
              </p:cNvPr>
              <p:cNvSpPr/>
              <p:nvPr/>
            </p:nvSpPr>
            <p:spPr>
              <a:xfrm rot="12254781">
                <a:off x="3525757" y="1224256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FA401E7B-E970-4DA4-8478-458C6DFB10DF}"/>
                  </a:ext>
                </a:extLst>
              </p:cNvPr>
              <p:cNvSpPr/>
              <p:nvPr/>
            </p:nvSpPr>
            <p:spPr>
              <a:xfrm rot="10800000">
                <a:off x="3793710" y="1646100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FCE3BCA7-D5CE-4660-80CB-91CE85FF7CA0}"/>
                </a:ext>
              </a:extLst>
            </p:cNvPr>
            <p:cNvSpPr/>
            <p:nvPr/>
          </p:nvSpPr>
          <p:spPr>
            <a:xfrm>
              <a:off x="1935256" y="4836710"/>
              <a:ext cx="1660706" cy="359738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75D6B9D9-8933-4C3E-A234-A2B73989E5B8}"/>
                </a:ext>
              </a:extLst>
            </p:cNvPr>
            <p:cNvSpPr/>
            <p:nvPr/>
          </p:nvSpPr>
          <p:spPr>
            <a:xfrm rot="12554366">
              <a:off x="3781839" y="4579775"/>
              <a:ext cx="176769" cy="238234"/>
            </a:xfrm>
            <a:custGeom>
              <a:avLst/>
              <a:gdLst>
                <a:gd name="connsiteX0" fmla="*/ 444582 w 802662"/>
                <a:gd name="connsiteY0" fmla="*/ 873283 h 873283"/>
                <a:gd name="connsiteX1" fmla="*/ 358082 w 802662"/>
                <a:gd name="connsiteY1" fmla="*/ 873283 h 873283"/>
                <a:gd name="connsiteX2" fmla="*/ 374421 w 802662"/>
                <a:gd name="connsiteY2" fmla="*/ 687753 h 873283"/>
                <a:gd name="connsiteX3" fmla="*/ 305028 w 802662"/>
                <a:gd name="connsiteY3" fmla="*/ 680954 h 873283"/>
                <a:gd name="connsiteX4" fmla="*/ 223580 w 802662"/>
                <a:gd name="connsiteY4" fmla="*/ 654306 h 873283"/>
                <a:gd name="connsiteX5" fmla="*/ 195301 w 802662"/>
                <a:gd name="connsiteY5" fmla="*/ 633951 h 873283"/>
                <a:gd name="connsiteX6" fmla="*/ 189808 w 802662"/>
                <a:gd name="connsiteY6" fmla="*/ 631972 h 873283"/>
                <a:gd name="connsiteX7" fmla="*/ 107832 w 802662"/>
                <a:gd name="connsiteY7" fmla="*/ 573110 h 873283"/>
                <a:gd name="connsiteX8" fmla="*/ 0 w 802662"/>
                <a:gd name="connsiteY8" fmla="*/ 273186 h 873283"/>
                <a:gd name="connsiteX9" fmla="*/ 95699 w 802662"/>
                <a:gd name="connsiteY9" fmla="*/ 283508 h 873283"/>
                <a:gd name="connsiteX10" fmla="*/ 110091 w 802662"/>
                <a:gd name="connsiteY10" fmla="*/ 287221 h 873283"/>
                <a:gd name="connsiteX11" fmla="*/ 114551 w 802662"/>
                <a:gd name="connsiteY11" fmla="*/ 198664 h 873283"/>
                <a:gd name="connsiteX12" fmla="*/ 131593 w 802662"/>
                <a:gd name="connsiteY12" fmla="*/ 106697 h 873283"/>
                <a:gd name="connsiteX13" fmla="*/ 212705 w 802662"/>
                <a:gd name="connsiteY13" fmla="*/ 161665 h 873283"/>
                <a:gd name="connsiteX14" fmla="*/ 225891 w 802662"/>
                <a:gd name="connsiteY14" fmla="*/ 173425 h 873283"/>
                <a:gd name="connsiteX15" fmla="*/ 249847 w 802662"/>
                <a:gd name="connsiteY15" fmla="*/ 136068 h 873283"/>
                <a:gd name="connsiteX16" fmla="*/ 399408 w 802662"/>
                <a:gd name="connsiteY16" fmla="*/ 0 h 873283"/>
                <a:gd name="connsiteX17" fmla="*/ 539533 w 802662"/>
                <a:gd name="connsiteY17" fmla="*/ 128507 h 873283"/>
                <a:gd name="connsiteX18" fmla="*/ 564920 w 802662"/>
                <a:gd name="connsiteY18" fmla="*/ 172216 h 873283"/>
                <a:gd name="connsiteX19" fmla="*/ 580418 w 802662"/>
                <a:gd name="connsiteY19" fmla="*/ 158841 h 873283"/>
                <a:gd name="connsiteX20" fmla="*/ 663623 w 802662"/>
                <a:gd name="connsiteY20" fmla="*/ 104742 h 873283"/>
                <a:gd name="connsiteX21" fmla="*/ 682649 w 802662"/>
                <a:gd name="connsiteY21" fmla="*/ 197533 h 873283"/>
                <a:gd name="connsiteX22" fmla="*/ 688021 w 802662"/>
                <a:gd name="connsiteY22" fmla="*/ 278177 h 873283"/>
                <a:gd name="connsiteX23" fmla="*/ 704186 w 802662"/>
                <a:gd name="connsiteY23" fmla="*/ 274486 h 873283"/>
                <a:gd name="connsiteX24" fmla="*/ 802662 w 802662"/>
                <a:gd name="connsiteY24" fmla="*/ 266940 h 873283"/>
                <a:gd name="connsiteX25" fmla="*/ 701075 w 802662"/>
                <a:gd name="connsiteY25" fmla="*/ 573110 h 873283"/>
                <a:gd name="connsiteX26" fmla="*/ 618348 w 802662"/>
                <a:gd name="connsiteY26" fmla="*/ 631220 h 873283"/>
                <a:gd name="connsiteX27" fmla="*/ 617761 w 802662"/>
                <a:gd name="connsiteY27" fmla="*/ 631415 h 873283"/>
                <a:gd name="connsiteX28" fmla="*/ 585957 w 802662"/>
                <a:gd name="connsiteY28" fmla="*/ 654306 h 873283"/>
                <a:gd name="connsiteX29" fmla="*/ 504509 w 802662"/>
                <a:gd name="connsiteY29" fmla="*/ 680954 h 873283"/>
                <a:gd name="connsiteX30" fmla="*/ 428303 w 802662"/>
                <a:gd name="connsiteY30" fmla="*/ 688420 h 873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02662" h="873283">
                  <a:moveTo>
                    <a:pt x="444582" y="873283"/>
                  </a:moveTo>
                  <a:lnTo>
                    <a:pt x="358082" y="873283"/>
                  </a:lnTo>
                  <a:lnTo>
                    <a:pt x="374421" y="687753"/>
                  </a:lnTo>
                  <a:lnTo>
                    <a:pt x="305028" y="680954"/>
                  </a:lnTo>
                  <a:cubicBezTo>
                    <a:pt x="274372" y="674662"/>
                    <a:pt x="246765" y="665557"/>
                    <a:pt x="223580" y="654306"/>
                  </a:cubicBezTo>
                  <a:lnTo>
                    <a:pt x="195301" y="633951"/>
                  </a:lnTo>
                  <a:lnTo>
                    <a:pt x="189808" y="631972"/>
                  </a:lnTo>
                  <a:cubicBezTo>
                    <a:pt x="158809" y="617054"/>
                    <a:pt x="131969" y="596631"/>
                    <a:pt x="107832" y="573110"/>
                  </a:cubicBezTo>
                  <a:cubicBezTo>
                    <a:pt x="43469" y="510388"/>
                    <a:pt x="5818" y="399262"/>
                    <a:pt x="0" y="273186"/>
                  </a:cubicBezTo>
                  <a:cubicBezTo>
                    <a:pt x="32115" y="274044"/>
                    <a:pt x="64479" y="277727"/>
                    <a:pt x="95699" y="283508"/>
                  </a:cubicBezTo>
                  <a:lnTo>
                    <a:pt x="110091" y="287221"/>
                  </a:lnTo>
                  <a:lnTo>
                    <a:pt x="114551" y="198664"/>
                  </a:lnTo>
                  <a:cubicBezTo>
                    <a:pt x="118164" y="168321"/>
                    <a:pt x="123871" y="137486"/>
                    <a:pt x="131593" y="106697"/>
                  </a:cubicBezTo>
                  <a:cubicBezTo>
                    <a:pt x="159557" y="122654"/>
                    <a:pt x="186933" y="141426"/>
                    <a:pt x="212705" y="161665"/>
                  </a:cubicBezTo>
                  <a:lnTo>
                    <a:pt x="225891" y="173425"/>
                  </a:lnTo>
                  <a:lnTo>
                    <a:pt x="249847" y="136068"/>
                  </a:lnTo>
                  <a:cubicBezTo>
                    <a:pt x="286005" y="90083"/>
                    <a:pt x="337613" y="41203"/>
                    <a:pt x="399408" y="0"/>
                  </a:cubicBezTo>
                  <a:cubicBezTo>
                    <a:pt x="458844" y="41203"/>
                    <a:pt x="506719" y="85043"/>
                    <a:pt x="539533" y="128507"/>
                  </a:cubicBezTo>
                  <a:lnTo>
                    <a:pt x="564920" y="172216"/>
                  </a:lnTo>
                  <a:lnTo>
                    <a:pt x="580418" y="158841"/>
                  </a:lnTo>
                  <a:cubicBezTo>
                    <a:pt x="606814" y="138861"/>
                    <a:pt x="634892" y="120381"/>
                    <a:pt x="663623" y="104742"/>
                  </a:cubicBezTo>
                  <a:cubicBezTo>
                    <a:pt x="672081" y="135837"/>
                    <a:pt x="678453" y="166948"/>
                    <a:pt x="682649" y="197533"/>
                  </a:cubicBezTo>
                  <a:lnTo>
                    <a:pt x="688021" y="278177"/>
                  </a:lnTo>
                  <a:lnTo>
                    <a:pt x="704186" y="274486"/>
                  </a:lnTo>
                  <a:cubicBezTo>
                    <a:pt x="736234" y="269531"/>
                    <a:pt x="769530" y="266782"/>
                    <a:pt x="802662" y="266940"/>
                  </a:cubicBezTo>
                  <a:cubicBezTo>
                    <a:pt x="800753" y="396926"/>
                    <a:pt x="765491" y="510440"/>
                    <a:pt x="701075" y="573110"/>
                  </a:cubicBezTo>
                  <a:cubicBezTo>
                    <a:pt x="676919" y="596610"/>
                    <a:pt x="649869" y="616825"/>
                    <a:pt x="618348" y="631220"/>
                  </a:cubicBezTo>
                  <a:lnTo>
                    <a:pt x="617761" y="631415"/>
                  </a:lnTo>
                  <a:lnTo>
                    <a:pt x="585957" y="654306"/>
                  </a:lnTo>
                  <a:cubicBezTo>
                    <a:pt x="562772" y="665557"/>
                    <a:pt x="535165" y="674662"/>
                    <a:pt x="504509" y="680954"/>
                  </a:cubicBezTo>
                  <a:lnTo>
                    <a:pt x="428303" y="68842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6B1C1CD7-F254-40F3-82CF-377E0C1EEBC8}"/>
                </a:ext>
              </a:extLst>
            </p:cNvPr>
            <p:cNvSpPr/>
            <p:nvPr/>
          </p:nvSpPr>
          <p:spPr>
            <a:xfrm rot="8396688">
              <a:off x="1614928" y="4417400"/>
              <a:ext cx="176769" cy="238234"/>
            </a:xfrm>
            <a:custGeom>
              <a:avLst/>
              <a:gdLst>
                <a:gd name="connsiteX0" fmla="*/ 444582 w 802662"/>
                <a:gd name="connsiteY0" fmla="*/ 873283 h 873283"/>
                <a:gd name="connsiteX1" fmla="*/ 358082 w 802662"/>
                <a:gd name="connsiteY1" fmla="*/ 873283 h 873283"/>
                <a:gd name="connsiteX2" fmla="*/ 374421 w 802662"/>
                <a:gd name="connsiteY2" fmla="*/ 687753 h 873283"/>
                <a:gd name="connsiteX3" fmla="*/ 305028 w 802662"/>
                <a:gd name="connsiteY3" fmla="*/ 680954 h 873283"/>
                <a:gd name="connsiteX4" fmla="*/ 223580 w 802662"/>
                <a:gd name="connsiteY4" fmla="*/ 654306 h 873283"/>
                <a:gd name="connsiteX5" fmla="*/ 195301 w 802662"/>
                <a:gd name="connsiteY5" fmla="*/ 633951 h 873283"/>
                <a:gd name="connsiteX6" fmla="*/ 189808 w 802662"/>
                <a:gd name="connsiteY6" fmla="*/ 631972 h 873283"/>
                <a:gd name="connsiteX7" fmla="*/ 107832 w 802662"/>
                <a:gd name="connsiteY7" fmla="*/ 573110 h 873283"/>
                <a:gd name="connsiteX8" fmla="*/ 0 w 802662"/>
                <a:gd name="connsiteY8" fmla="*/ 273186 h 873283"/>
                <a:gd name="connsiteX9" fmla="*/ 95699 w 802662"/>
                <a:gd name="connsiteY9" fmla="*/ 283508 h 873283"/>
                <a:gd name="connsiteX10" fmla="*/ 110091 w 802662"/>
                <a:gd name="connsiteY10" fmla="*/ 287221 h 873283"/>
                <a:gd name="connsiteX11" fmla="*/ 114551 w 802662"/>
                <a:gd name="connsiteY11" fmla="*/ 198664 h 873283"/>
                <a:gd name="connsiteX12" fmla="*/ 131593 w 802662"/>
                <a:gd name="connsiteY12" fmla="*/ 106697 h 873283"/>
                <a:gd name="connsiteX13" fmla="*/ 212705 w 802662"/>
                <a:gd name="connsiteY13" fmla="*/ 161665 h 873283"/>
                <a:gd name="connsiteX14" fmla="*/ 225891 w 802662"/>
                <a:gd name="connsiteY14" fmla="*/ 173425 h 873283"/>
                <a:gd name="connsiteX15" fmla="*/ 249847 w 802662"/>
                <a:gd name="connsiteY15" fmla="*/ 136068 h 873283"/>
                <a:gd name="connsiteX16" fmla="*/ 399408 w 802662"/>
                <a:gd name="connsiteY16" fmla="*/ 0 h 873283"/>
                <a:gd name="connsiteX17" fmla="*/ 539533 w 802662"/>
                <a:gd name="connsiteY17" fmla="*/ 128507 h 873283"/>
                <a:gd name="connsiteX18" fmla="*/ 564920 w 802662"/>
                <a:gd name="connsiteY18" fmla="*/ 172216 h 873283"/>
                <a:gd name="connsiteX19" fmla="*/ 580418 w 802662"/>
                <a:gd name="connsiteY19" fmla="*/ 158841 h 873283"/>
                <a:gd name="connsiteX20" fmla="*/ 663623 w 802662"/>
                <a:gd name="connsiteY20" fmla="*/ 104742 h 873283"/>
                <a:gd name="connsiteX21" fmla="*/ 682649 w 802662"/>
                <a:gd name="connsiteY21" fmla="*/ 197533 h 873283"/>
                <a:gd name="connsiteX22" fmla="*/ 688021 w 802662"/>
                <a:gd name="connsiteY22" fmla="*/ 278177 h 873283"/>
                <a:gd name="connsiteX23" fmla="*/ 704186 w 802662"/>
                <a:gd name="connsiteY23" fmla="*/ 274486 h 873283"/>
                <a:gd name="connsiteX24" fmla="*/ 802662 w 802662"/>
                <a:gd name="connsiteY24" fmla="*/ 266940 h 873283"/>
                <a:gd name="connsiteX25" fmla="*/ 701075 w 802662"/>
                <a:gd name="connsiteY25" fmla="*/ 573110 h 873283"/>
                <a:gd name="connsiteX26" fmla="*/ 618348 w 802662"/>
                <a:gd name="connsiteY26" fmla="*/ 631220 h 873283"/>
                <a:gd name="connsiteX27" fmla="*/ 617761 w 802662"/>
                <a:gd name="connsiteY27" fmla="*/ 631415 h 873283"/>
                <a:gd name="connsiteX28" fmla="*/ 585957 w 802662"/>
                <a:gd name="connsiteY28" fmla="*/ 654306 h 873283"/>
                <a:gd name="connsiteX29" fmla="*/ 504509 w 802662"/>
                <a:gd name="connsiteY29" fmla="*/ 680954 h 873283"/>
                <a:gd name="connsiteX30" fmla="*/ 428303 w 802662"/>
                <a:gd name="connsiteY30" fmla="*/ 688420 h 873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02662" h="873283">
                  <a:moveTo>
                    <a:pt x="444582" y="873283"/>
                  </a:moveTo>
                  <a:lnTo>
                    <a:pt x="358082" y="873283"/>
                  </a:lnTo>
                  <a:lnTo>
                    <a:pt x="374421" y="687753"/>
                  </a:lnTo>
                  <a:lnTo>
                    <a:pt x="305028" y="680954"/>
                  </a:lnTo>
                  <a:cubicBezTo>
                    <a:pt x="274372" y="674662"/>
                    <a:pt x="246765" y="665557"/>
                    <a:pt x="223580" y="654306"/>
                  </a:cubicBezTo>
                  <a:lnTo>
                    <a:pt x="195301" y="633951"/>
                  </a:lnTo>
                  <a:lnTo>
                    <a:pt x="189808" y="631972"/>
                  </a:lnTo>
                  <a:cubicBezTo>
                    <a:pt x="158809" y="617054"/>
                    <a:pt x="131969" y="596631"/>
                    <a:pt x="107832" y="573110"/>
                  </a:cubicBezTo>
                  <a:cubicBezTo>
                    <a:pt x="43469" y="510388"/>
                    <a:pt x="5818" y="399262"/>
                    <a:pt x="0" y="273186"/>
                  </a:cubicBezTo>
                  <a:cubicBezTo>
                    <a:pt x="32115" y="274044"/>
                    <a:pt x="64479" y="277727"/>
                    <a:pt x="95699" y="283508"/>
                  </a:cubicBezTo>
                  <a:lnTo>
                    <a:pt x="110091" y="287221"/>
                  </a:lnTo>
                  <a:lnTo>
                    <a:pt x="114551" y="198664"/>
                  </a:lnTo>
                  <a:cubicBezTo>
                    <a:pt x="118164" y="168321"/>
                    <a:pt x="123871" y="137486"/>
                    <a:pt x="131593" y="106697"/>
                  </a:cubicBezTo>
                  <a:cubicBezTo>
                    <a:pt x="159557" y="122654"/>
                    <a:pt x="186933" y="141426"/>
                    <a:pt x="212705" y="161665"/>
                  </a:cubicBezTo>
                  <a:lnTo>
                    <a:pt x="225891" y="173425"/>
                  </a:lnTo>
                  <a:lnTo>
                    <a:pt x="249847" y="136068"/>
                  </a:lnTo>
                  <a:cubicBezTo>
                    <a:pt x="286005" y="90083"/>
                    <a:pt x="337613" y="41203"/>
                    <a:pt x="399408" y="0"/>
                  </a:cubicBezTo>
                  <a:cubicBezTo>
                    <a:pt x="458844" y="41203"/>
                    <a:pt x="506719" y="85043"/>
                    <a:pt x="539533" y="128507"/>
                  </a:cubicBezTo>
                  <a:lnTo>
                    <a:pt x="564920" y="172216"/>
                  </a:lnTo>
                  <a:lnTo>
                    <a:pt x="580418" y="158841"/>
                  </a:lnTo>
                  <a:cubicBezTo>
                    <a:pt x="606814" y="138861"/>
                    <a:pt x="634892" y="120381"/>
                    <a:pt x="663623" y="104742"/>
                  </a:cubicBezTo>
                  <a:cubicBezTo>
                    <a:pt x="672081" y="135837"/>
                    <a:pt x="678453" y="166948"/>
                    <a:pt x="682649" y="197533"/>
                  </a:cubicBezTo>
                  <a:lnTo>
                    <a:pt x="688021" y="278177"/>
                  </a:lnTo>
                  <a:lnTo>
                    <a:pt x="704186" y="274486"/>
                  </a:lnTo>
                  <a:cubicBezTo>
                    <a:pt x="736234" y="269531"/>
                    <a:pt x="769530" y="266782"/>
                    <a:pt x="802662" y="266940"/>
                  </a:cubicBezTo>
                  <a:cubicBezTo>
                    <a:pt x="800753" y="396926"/>
                    <a:pt x="765491" y="510440"/>
                    <a:pt x="701075" y="573110"/>
                  </a:cubicBezTo>
                  <a:cubicBezTo>
                    <a:pt x="676919" y="596610"/>
                    <a:pt x="649869" y="616825"/>
                    <a:pt x="618348" y="631220"/>
                  </a:cubicBezTo>
                  <a:lnTo>
                    <a:pt x="617761" y="631415"/>
                  </a:lnTo>
                  <a:lnTo>
                    <a:pt x="585957" y="654306"/>
                  </a:lnTo>
                  <a:cubicBezTo>
                    <a:pt x="562772" y="665557"/>
                    <a:pt x="535165" y="674662"/>
                    <a:pt x="504509" y="680954"/>
                  </a:cubicBezTo>
                  <a:lnTo>
                    <a:pt x="428303" y="688420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6976F347-E2A6-4FBE-B567-F0A8B6C62C12}"/>
                </a:ext>
              </a:extLst>
            </p:cNvPr>
            <p:cNvSpPr/>
            <p:nvPr/>
          </p:nvSpPr>
          <p:spPr>
            <a:xfrm rot="15198234">
              <a:off x="3203405" y="4882691"/>
              <a:ext cx="122052" cy="236306"/>
            </a:xfrm>
            <a:custGeom>
              <a:avLst/>
              <a:gdLst>
                <a:gd name="connsiteX0" fmla="*/ 444582 w 802662"/>
                <a:gd name="connsiteY0" fmla="*/ 873283 h 873283"/>
                <a:gd name="connsiteX1" fmla="*/ 358082 w 802662"/>
                <a:gd name="connsiteY1" fmla="*/ 873283 h 873283"/>
                <a:gd name="connsiteX2" fmla="*/ 374421 w 802662"/>
                <a:gd name="connsiteY2" fmla="*/ 687753 h 873283"/>
                <a:gd name="connsiteX3" fmla="*/ 305028 w 802662"/>
                <a:gd name="connsiteY3" fmla="*/ 680954 h 873283"/>
                <a:gd name="connsiteX4" fmla="*/ 223580 w 802662"/>
                <a:gd name="connsiteY4" fmla="*/ 654306 h 873283"/>
                <a:gd name="connsiteX5" fmla="*/ 195301 w 802662"/>
                <a:gd name="connsiteY5" fmla="*/ 633951 h 873283"/>
                <a:gd name="connsiteX6" fmla="*/ 189808 w 802662"/>
                <a:gd name="connsiteY6" fmla="*/ 631972 h 873283"/>
                <a:gd name="connsiteX7" fmla="*/ 107832 w 802662"/>
                <a:gd name="connsiteY7" fmla="*/ 573110 h 873283"/>
                <a:gd name="connsiteX8" fmla="*/ 0 w 802662"/>
                <a:gd name="connsiteY8" fmla="*/ 273186 h 873283"/>
                <a:gd name="connsiteX9" fmla="*/ 95699 w 802662"/>
                <a:gd name="connsiteY9" fmla="*/ 283508 h 873283"/>
                <a:gd name="connsiteX10" fmla="*/ 110091 w 802662"/>
                <a:gd name="connsiteY10" fmla="*/ 287221 h 873283"/>
                <a:gd name="connsiteX11" fmla="*/ 114551 w 802662"/>
                <a:gd name="connsiteY11" fmla="*/ 198664 h 873283"/>
                <a:gd name="connsiteX12" fmla="*/ 131593 w 802662"/>
                <a:gd name="connsiteY12" fmla="*/ 106697 h 873283"/>
                <a:gd name="connsiteX13" fmla="*/ 212705 w 802662"/>
                <a:gd name="connsiteY13" fmla="*/ 161665 h 873283"/>
                <a:gd name="connsiteX14" fmla="*/ 225891 w 802662"/>
                <a:gd name="connsiteY14" fmla="*/ 173425 h 873283"/>
                <a:gd name="connsiteX15" fmla="*/ 249847 w 802662"/>
                <a:gd name="connsiteY15" fmla="*/ 136068 h 873283"/>
                <a:gd name="connsiteX16" fmla="*/ 399408 w 802662"/>
                <a:gd name="connsiteY16" fmla="*/ 0 h 873283"/>
                <a:gd name="connsiteX17" fmla="*/ 539533 w 802662"/>
                <a:gd name="connsiteY17" fmla="*/ 128507 h 873283"/>
                <a:gd name="connsiteX18" fmla="*/ 564920 w 802662"/>
                <a:gd name="connsiteY18" fmla="*/ 172216 h 873283"/>
                <a:gd name="connsiteX19" fmla="*/ 580418 w 802662"/>
                <a:gd name="connsiteY19" fmla="*/ 158841 h 873283"/>
                <a:gd name="connsiteX20" fmla="*/ 663623 w 802662"/>
                <a:gd name="connsiteY20" fmla="*/ 104742 h 873283"/>
                <a:gd name="connsiteX21" fmla="*/ 682649 w 802662"/>
                <a:gd name="connsiteY21" fmla="*/ 197533 h 873283"/>
                <a:gd name="connsiteX22" fmla="*/ 688021 w 802662"/>
                <a:gd name="connsiteY22" fmla="*/ 278177 h 873283"/>
                <a:gd name="connsiteX23" fmla="*/ 704186 w 802662"/>
                <a:gd name="connsiteY23" fmla="*/ 274486 h 873283"/>
                <a:gd name="connsiteX24" fmla="*/ 802662 w 802662"/>
                <a:gd name="connsiteY24" fmla="*/ 266940 h 873283"/>
                <a:gd name="connsiteX25" fmla="*/ 701075 w 802662"/>
                <a:gd name="connsiteY25" fmla="*/ 573110 h 873283"/>
                <a:gd name="connsiteX26" fmla="*/ 618348 w 802662"/>
                <a:gd name="connsiteY26" fmla="*/ 631220 h 873283"/>
                <a:gd name="connsiteX27" fmla="*/ 617761 w 802662"/>
                <a:gd name="connsiteY27" fmla="*/ 631415 h 873283"/>
                <a:gd name="connsiteX28" fmla="*/ 585957 w 802662"/>
                <a:gd name="connsiteY28" fmla="*/ 654306 h 873283"/>
                <a:gd name="connsiteX29" fmla="*/ 504509 w 802662"/>
                <a:gd name="connsiteY29" fmla="*/ 680954 h 873283"/>
                <a:gd name="connsiteX30" fmla="*/ 428303 w 802662"/>
                <a:gd name="connsiteY30" fmla="*/ 688420 h 873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02662" h="873283">
                  <a:moveTo>
                    <a:pt x="444582" y="873283"/>
                  </a:moveTo>
                  <a:lnTo>
                    <a:pt x="358082" y="873283"/>
                  </a:lnTo>
                  <a:lnTo>
                    <a:pt x="374421" y="687753"/>
                  </a:lnTo>
                  <a:lnTo>
                    <a:pt x="305028" y="680954"/>
                  </a:lnTo>
                  <a:cubicBezTo>
                    <a:pt x="274372" y="674662"/>
                    <a:pt x="246765" y="665557"/>
                    <a:pt x="223580" y="654306"/>
                  </a:cubicBezTo>
                  <a:lnTo>
                    <a:pt x="195301" y="633951"/>
                  </a:lnTo>
                  <a:lnTo>
                    <a:pt x="189808" y="631972"/>
                  </a:lnTo>
                  <a:cubicBezTo>
                    <a:pt x="158809" y="617054"/>
                    <a:pt x="131969" y="596631"/>
                    <a:pt x="107832" y="573110"/>
                  </a:cubicBezTo>
                  <a:cubicBezTo>
                    <a:pt x="43469" y="510388"/>
                    <a:pt x="5818" y="399262"/>
                    <a:pt x="0" y="273186"/>
                  </a:cubicBezTo>
                  <a:cubicBezTo>
                    <a:pt x="32115" y="274044"/>
                    <a:pt x="64479" y="277727"/>
                    <a:pt x="95699" y="283508"/>
                  </a:cubicBezTo>
                  <a:lnTo>
                    <a:pt x="110091" y="287221"/>
                  </a:lnTo>
                  <a:lnTo>
                    <a:pt x="114551" y="198664"/>
                  </a:lnTo>
                  <a:cubicBezTo>
                    <a:pt x="118164" y="168321"/>
                    <a:pt x="123871" y="137486"/>
                    <a:pt x="131593" y="106697"/>
                  </a:cubicBezTo>
                  <a:cubicBezTo>
                    <a:pt x="159557" y="122654"/>
                    <a:pt x="186933" y="141426"/>
                    <a:pt x="212705" y="161665"/>
                  </a:cubicBezTo>
                  <a:lnTo>
                    <a:pt x="225891" y="173425"/>
                  </a:lnTo>
                  <a:lnTo>
                    <a:pt x="249847" y="136068"/>
                  </a:lnTo>
                  <a:cubicBezTo>
                    <a:pt x="286005" y="90083"/>
                    <a:pt x="337613" y="41203"/>
                    <a:pt x="399408" y="0"/>
                  </a:cubicBezTo>
                  <a:cubicBezTo>
                    <a:pt x="458844" y="41203"/>
                    <a:pt x="506719" y="85043"/>
                    <a:pt x="539533" y="128507"/>
                  </a:cubicBezTo>
                  <a:lnTo>
                    <a:pt x="564920" y="172216"/>
                  </a:lnTo>
                  <a:lnTo>
                    <a:pt x="580418" y="158841"/>
                  </a:lnTo>
                  <a:cubicBezTo>
                    <a:pt x="606814" y="138861"/>
                    <a:pt x="634892" y="120381"/>
                    <a:pt x="663623" y="104742"/>
                  </a:cubicBezTo>
                  <a:cubicBezTo>
                    <a:pt x="672081" y="135837"/>
                    <a:pt x="678453" y="166948"/>
                    <a:pt x="682649" y="197533"/>
                  </a:cubicBezTo>
                  <a:lnTo>
                    <a:pt x="688021" y="278177"/>
                  </a:lnTo>
                  <a:lnTo>
                    <a:pt x="704186" y="274486"/>
                  </a:lnTo>
                  <a:cubicBezTo>
                    <a:pt x="736234" y="269531"/>
                    <a:pt x="769530" y="266782"/>
                    <a:pt x="802662" y="266940"/>
                  </a:cubicBezTo>
                  <a:cubicBezTo>
                    <a:pt x="800753" y="396926"/>
                    <a:pt x="765491" y="510440"/>
                    <a:pt x="701075" y="573110"/>
                  </a:cubicBezTo>
                  <a:cubicBezTo>
                    <a:pt x="676919" y="596610"/>
                    <a:pt x="649869" y="616825"/>
                    <a:pt x="618348" y="631220"/>
                  </a:cubicBezTo>
                  <a:lnTo>
                    <a:pt x="617761" y="631415"/>
                  </a:lnTo>
                  <a:lnTo>
                    <a:pt x="585957" y="654306"/>
                  </a:lnTo>
                  <a:cubicBezTo>
                    <a:pt x="562772" y="665557"/>
                    <a:pt x="535165" y="674662"/>
                    <a:pt x="504509" y="680954"/>
                  </a:cubicBezTo>
                  <a:lnTo>
                    <a:pt x="428303" y="68842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0DBC039E-979D-4FAD-A4A3-6499DF78D7A8}"/>
                </a:ext>
              </a:extLst>
            </p:cNvPr>
            <p:cNvSpPr/>
            <p:nvPr/>
          </p:nvSpPr>
          <p:spPr>
            <a:xfrm>
              <a:off x="2898269" y="4903167"/>
              <a:ext cx="187338" cy="112095"/>
            </a:xfrm>
            <a:custGeom>
              <a:avLst/>
              <a:gdLst>
                <a:gd name="connsiteX0" fmla="*/ 26396 w 339148"/>
                <a:gd name="connsiteY0" fmla="*/ 0 h 368916"/>
                <a:gd name="connsiteX1" fmla="*/ 80375 w 339148"/>
                <a:gd name="connsiteY1" fmla="*/ 74326 h 368916"/>
                <a:gd name="connsiteX2" fmla="*/ 103712 w 339148"/>
                <a:gd name="connsiteY2" fmla="*/ 59092 h 368916"/>
                <a:gd name="connsiteX3" fmla="*/ 137037 w 339148"/>
                <a:gd name="connsiteY3" fmla="*/ 48269 h 368916"/>
                <a:gd name="connsiteX4" fmla="*/ 152136 w 339148"/>
                <a:gd name="connsiteY4" fmla="*/ 48708 h 368916"/>
                <a:gd name="connsiteX5" fmla="*/ 154441 w 339148"/>
                <a:gd name="connsiteY5" fmla="*/ 48047 h 368916"/>
                <a:gd name="connsiteX6" fmla="*/ 198165 w 339148"/>
                <a:gd name="connsiteY6" fmla="*/ 49265 h 368916"/>
                <a:gd name="connsiteX7" fmla="*/ 326392 w 339148"/>
                <a:gd name="connsiteY7" fmla="*/ 134976 h 368916"/>
                <a:gd name="connsiteX8" fmla="*/ 293908 w 339148"/>
                <a:gd name="connsiteY8" fmla="*/ 155628 h 368916"/>
                <a:gd name="connsiteX9" fmla="*/ 288336 w 339148"/>
                <a:gd name="connsiteY9" fmla="*/ 157917 h 368916"/>
                <a:gd name="connsiteX10" fmla="*/ 315120 w 339148"/>
                <a:gd name="connsiteY10" fmla="*/ 192538 h 368916"/>
                <a:gd name="connsiteX11" fmla="*/ 339148 w 339148"/>
                <a:gd name="connsiteY11" fmla="*/ 231675 h 368916"/>
                <a:gd name="connsiteX12" fmla="*/ 296925 w 339148"/>
                <a:gd name="connsiteY12" fmla="*/ 231707 h 368916"/>
                <a:gd name="connsiteX13" fmla="*/ 289164 w 339148"/>
                <a:gd name="connsiteY13" fmla="*/ 230645 h 368916"/>
                <a:gd name="connsiteX14" fmla="*/ 293726 w 339148"/>
                <a:gd name="connsiteY14" fmla="*/ 250913 h 368916"/>
                <a:gd name="connsiteX15" fmla="*/ 291330 w 339148"/>
                <a:gd name="connsiteY15" fmla="*/ 340721 h 368916"/>
                <a:gd name="connsiteX16" fmla="*/ 207726 w 339148"/>
                <a:gd name="connsiteY16" fmla="*/ 328095 h 368916"/>
                <a:gd name="connsiteX17" fmla="*/ 186088 w 339148"/>
                <a:gd name="connsiteY17" fmla="*/ 318085 h 368916"/>
                <a:gd name="connsiteX18" fmla="*/ 185609 w 339148"/>
                <a:gd name="connsiteY18" fmla="*/ 327117 h 368916"/>
                <a:gd name="connsiteX19" fmla="*/ 177411 w 339148"/>
                <a:gd name="connsiteY19" fmla="*/ 368916 h 368916"/>
                <a:gd name="connsiteX20" fmla="*/ 142114 w 339148"/>
                <a:gd name="connsiteY20" fmla="*/ 338720 h 368916"/>
                <a:gd name="connsiteX21" fmla="*/ 114845 w 339148"/>
                <a:gd name="connsiteY21" fmla="*/ 309614 h 368916"/>
                <a:gd name="connsiteX22" fmla="*/ 111085 w 339148"/>
                <a:gd name="connsiteY22" fmla="*/ 315156 h 368916"/>
                <a:gd name="connsiteX23" fmla="*/ 83431 w 339148"/>
                <a:gd name="connsiteY23" fmla="*/ 343274 h 368916"/>
                <a:gd name="connsiteX24" fmla="*/ 17126 w 339148"/>
                <a:gd name="connsiteY24" fmla="*/ 201472 h 368916"/>
                <a:gd name="connsiteX25" fmla="*/ 23904 w 339148"/>
                <a:gd name="connsiteY25" fmla="*/ 158280 h 368916"/>
                <a:gd name="connsiteX26" fmla="*/ 24021 w 339148"/>
                <a:gd name="connsiteY26" fmla="*/ 158056 h 368916"/>
                <a:gd name="connsiteX27" fmla="*/ 26451 w 339148"/>
                <a:gd name="connsiteY27" fmla="*/ 141243 h 368916"/>
                <a:gd name="connsiteX28" fmla="*/ 42837 w 339148"/>
                <a:gd name="connsiteY28" fmla="*/ 110272 h 368916"/>
                <a:gd name="connsiteX29" fmla="*/ 63720 w 339148"/>
                <a:gd name="connsiteY29" fmla="*/ 87898 h 368916"/>
                <a:gd name="connsiteX30" fmla="*/ 0 w 339148"/>
                <a:gd name="connsiteY30" fmla="*/ 22193 h 36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39148" h="368916">
                  <a:moveTo>
                    <a:pt x="26396" y="0"/>
                  </a:moveTo>
                  <a:lnTo>
                    <a:pt x="80375" y="74326"/>
                  </a:lnTo>
                  <a:lnTo>
                    <a:pt x="103712" y="59092"/>
                  </a:lnTo>
                  <a:cubicBezTo>
                    <a:pt x="115067" y="53605"/>
                    <a:pt x="126386" y="49964"/>
                    <a:pt x="137037" y="48269"/>
                  </a:cubicBezTo>
                  <a:lnTo>
                    <a:pt x="152136" y="48708"/>
                  </a:lnTo>
                  <a:lnTo>
                    <a:pt x="154441" y="48047"/>
                  </a:lnTo>
                  <a:cubicBezTo>
                    <a:pt x="168642" y="45733"/>
                    <a:pt x="183324" y="46567"/>
                    <a:pt x="198165" y="49265"/>
                  </a:cubicBezTo>
                  <a:cubicBezTo>
                    <a:pt x="237740" y="56462"/>
                    <a:pt x="284548" y="88810"/>
                    <a:pt x="326392" y="134976"/>
                  </a:cubicBezTo>
                  <a:cubicBezTo>
                    <a:pt x="316319" y="142892"/>
                    <a:pt x="305272" y="149803"/>
                    <a:pt x="293908" y="155628"/>
                  </a:cubicBezTo>
                  <a:lnTo>
                    <a:pt x="288336" y="157917"/>
                  </a:lnTo>
                  <a:lnTo>
                    <a:pt x="315120" y="192538"/>
                  </a:lnTo>
                  <a:cubicBezTo>
                    <a:pt x="323661" y="204935"/>
                    <a:pt x="331719" y="218055"/>
                    <a:pt x="339148" y="231675"/>
                  </a:cubicBezTo>
                  <a:cubicBezTo>
                    <a:pt x="325543" y="232818"/>
                    <a:pt x="311222" y="232745"/>
                    <a:pt x="296925" y="231707"/>
                  </a:cubicBezTo>
                  <a:lnTo>
                    <a:pt x="289164" y="230645"/>
                  </a:lnTo>
                  <a:lnTo>
                    <a:pt x="293726" y="250913"/>
                  </a:lnTo>
                  <a:cubicBezTo>
                    <a:pt x="297306" y="277573"/>
                    <a:pt x="297092" y="309291"/>
                    <a:pt x="291330" y="340721"/>
                  </a:cubicBezTo>
                  <a:cubicBezTo>
                    <a:pt x="260097" y="340395"/>
                    <a:pt x="231554" y="336106"/>
                    <a:pt x="207726" y="328095"/>
                  </a:cubicBezTo>
                  <a:lnTo>
                    <a:pt x="186088" y="318085"/>
                  </a:lnTo>
                  <a:lnTo>
                    <a:pt x="185609" y="327117"/>
                  </a:lnTo>
                  <a:cubicBezTo>
                    <a:pt x="183904" y="341443"/>
                    <a:pt x="181208" y="355632"/>
                    <a:pt x="177411" y="368916"/>
                  </a:cubicBezTo>
                  <a:cubicBezTo>
                    <a:pt x="164947" y="359331"/>
                    <a:pt x="153115" y="349205"/>
                    <a:pt x="142114" y="338720"/>
                  </a:cubicBezTo>
                  <a:lnTo>
                    <a:pt x="114845" y="309614"/>
                  </a:lnTo>
                  <a:lnTo>
                    <a:pt x="111085" y="315156"/>
                  </a:lnTo>
                  <a:cubicBezTo>
                    <a:pt x="102880" y="325252"/>
                    <a:pt x="93593" y="334834"/>
                    <a:pt x="83431" y="343274"/>
                  </a:cubicBezTo>
                  <a:cubicBezTo>
                    <a:pt x="42702" y="293647"/>
                    <a:pt x="17386" y="241690"/>
                    <a:pt x="17126" y="201472"/>
                  </a:cubicBezTo>
                  <a:cubicBezTo>
                    <a:pt x="17029" y="186391"/>
                    <a:pt x="18859" y="171809"/>
                    <a:pt x="23904" y="158280"/>
                  </a:cubicBezTo>
                  <a:lnTo>
                    <a:pt x="24021" y="158056"/>
                  </a:lnTo>
                  <a:lnTo>
                    <a:pt x="26451" y="141243"/>
                  </a:lnTo>
                  <a:cubicBezTo>
                    <a:pt x="29951" y="131041"/>
                    <a:pt x="35482" y="120516"/>
                    <a:pt x="42837" y="110272"/>
                  </a:cubicBezTo>
                  <a:lnTo>
                    <a:pt x="63720" y="87898"/>
                  </a:lnTo>
                  <a:lnTo>
                    <a:pt x="0" y="22193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F0627873-84D0-4F13-819A-6221C508E114}"/>
                </a:ext>
              </a:extLst>
            </p:cNvPr>
            <p:cNvSpPr/>
            <p:nvPr/>
          </p:nvSpPr>
          <p:spPr>
            <a:xfrm flipH="1">
              <a:off x="2267162" y="4966447"/>
              <a:ext cx="187338" cy="147549"/>
            </a:xfrm>
            <a:custGeom>
              <a:avLst/>
              <a:gdLst>
                <a:gd name="connsiteX0" fmla="*/ 26396 w 339148"/>
                <a:gd name="connsiteY0" fmla="*/ 0 h 368916"/>
                <a:gd name="connsiteX1" fmla="*/ 80375 w 339148"/>
                <a:gd name="connsiteY1" fmla="*/ 74326 h 368916"/>
                <a:gd name="connsiteX2" fmla="*/ 103712 w 339148"/>
                <a:gd name="connsiteY2" fmla="*/ 59092 h 368916"/>
                <a:gd name="connsiteX3" fmla="*/ 137037 w 339148"/>
                <a:gd name="connsiteY3" fmla="*/ 48269 h 368916"/>
                <a:gd name="connsiteX4" fmla="*/ 152136 w 339148"/>
                <a:gd name="connsiteY4" fmla="*/ 48708 h 368916"/>
                <a:gd name="connsiteX5" fmla="*/ 154441 w 339148"/>
                <a:gd name="connsiteY5" fmla="*/ 48047 h 368916"/>
                <a:gd name="connsiteX6" fmla="*/ 198165 w 339148"/>
                <a:gd name="connsiteY6" fmla="*/ 49265 h 368916"/>
                <a:gd name="connsiteX7" fmla="*/ 326392 w 339148"/>
                <a:gd name="connsiteY7" fmla="*/ 134976 h 368916"/>
                <a:gd name="connsiteX8" fmla="*/ 293908 w 339148"/>
                <a:gd name="connsiteY8" fmla="*/ 155628 h 368916"/>
                <a:gd name="connsiteX9" fmla="*/ 288336 w 339148"/>
                <a:gd name="connsiteY9" fmla="*/ 157917 h 368916"/>
                <a:gd name="connsiteX10" fmla="*/ 315120 w 339148"/>
                <a:gd name="connsiteY10" fmla="*/ 192538 h 368916"/>
                <a:gd name="connsiteX11" fmla="*/ 339148 w 339148"/>
                <a:gd name="connsiteY11" fmla="*/ 231675 h 368916"/>
                <a:gd name="connsiteX12" fmla="*/ 296925 w 339148"/>
                <a:gd name="connsiteY12" fmla="*/ 231707 h 368916"/>
                <a:gd name="connsiteX13" fmla="*/ 289164 w 339148"/>
                <a:gd name="connsiteY13" fmla="*/ 230645 h 368916"/>
                <a:gd name="connsiteX14" fmla="*/ 293726 w 339148"/>
                <a:gd name="connsiteY14" fmla="*/ 250913 h 368916"/>
                <a:gd name="connsiteX15" fmla="*/ 291330 w 339148"/>
                <a:gd name="connsiteY15" fmla="*/ 340721 h 368916"/>
                <a:gd name="connsiteX16" fmla="*/ 207726 w 339148"/>
                <a:gd name="connsiteY16" fmla="*/ 328095 h 368916"/>
                <a:gd name="connsiteX17" fmla="*/ 186088 w 339148"/>
                <a:gd name="connsiteY17" fmla="*/ 318085 h 368916"/>
                <a:gd name="connsiteX18" fmla="*/ 185609 w 339148"/>
                <a:gd name="connsiteY18" fmla="*/ 327117 h 368916"/>
                <a:gd name="connsiteX19" fmla="*/ 177411 w 339148"/>
                <a:gd name="connsiteY19" fmla="*/ 368916 h 368916"/>
                <a:gd name="connsiteX20" fmla="*/ 142114 w 339148"/>
                <a:gd name="connsiteY20" fmla="*/ 338720 h 368916"/>
                <a:gd name="connsiteX21" fmla="*/ 114845 w 339148"/>
                <a:gd name="connsiteY21" fmla="*/ 309614 h 368916"/>
                <a:gd name="connsiteX22" fmla="*/ 111085 w 339148"/>
                <a:gd name="connsiteY22" fmla="*/ 315156 h 368916"/>
                <a:gd name="connsiteX23" fmla="*/ 83431 w 339148"/>
                <a:gd name="connsiteY23" fmla="*/ 343274 h 368916"/>
                <a:gd name="connsiteX24" fmla="*/ 17126 w 339148"/>
                <a:gd name="connsiteY24" fmla="*/ 201472 h 368916"/>
                <a:gd name="connsiteX25" fmla="*/ 23904 w 339148"/>
                <a:gd name="connsiteY25" fmla="*/ 158280 h 368916"/>
                <a:gd name="connsiteX26" fmla="*/ 24021 w 339148"/>
                <a:gd name="connsiteY26" fmla="*/ 158056 h 368916"/>
                <a:gd name="connsiteX27" fmla="*/ 26451 w 339148"/>
                <a:gd name="connsiteY27" fmla="*/ 141243 h 368916"/>
                <a:gd name="connsiteX28" fmla="*/ 42837 w 339148"/>
                <a:gd name="connsiteY28" fmla="*/ 110272 h 368916"/>
                <a:gd name="connsiteX29" fmla="*/ 63720 w 339148"/>
                <a:gd name="connsiteY29" fmla="*/ 87898 h 368916"/>
                <a:gd name="connsiteX30" fmla="*/ 0 w 339148"/>
                <a:gd name="connsiteY30" fmla="*/ 22193 h 36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39148" h="368916">
                  <a:moveTo>
                    <a:pt x="26396" y="0"/>
                  </a:moveTo>
                  <a:lnTo>
                    <a:pt x="80375" y="74326"/>
                  </a:lnTo>
                  <a:lnTo>
                    <a:pt x="103712" y="59092"/>
                  </a:lnTo>
                  <a:cubicBezTo>
                    <a:pt x="115067" y="53605"/>
                    <a:pt x="126386" y="49964"/>
                    <a:pt x="137037" y="48269"/>
                  </a:cubicBezTo>
                  <a:lnTo>
                    <a:pt x="152136" y="48708"/>
                  </a:lnTo>
                  <a:lnTo>
                    <a:pt x="154441" y="48047"/>
                  </a:lnTo>
                  <a:cubicBezTo>
                    <a:pt x="168642" y="45733"/>
                    <a:pt x="183324" y="46567"/>
                    <a:pt x="198165" y="49265"/>
                  </a:cubicBezTo>
                  <a:cubicBezTo>
                    <a:pt x="237740" y="56462"/>
                    <a:pt x="284548" y="88810"/>
                    <a:pt x="326392" y="134976"/>
                  </a:cubicBezTo>
                  <a:cubicBezTo>
                    <a:pt x="316319" y="142892"/>
                    <a:pt x="305272" y="149803"/>
                    <a:pt x="293908" y="155628"/>
                  </a:cubicBezTo>
                  <a:lnTo>
                    <a:pt x="288336" y="157917"/>
                  </a:lnTo>
                  <a:lnTo>
                    <a:pt x="315120" y="192538"/>
                  </a:lnTo>
                  <a:cubicBezTo>
                    <a:pt x="323661" y="204935"/>
                    <a:pt x="331719" y="218055"/>
                    <a:pt x="339148" y="231675"/>
                  </a:cubicBezTo>
                  <a:cubicBezTo>
                    <a:pt x="325543" y="232818"/>
                    <a:pt x="311222" y="232745"/>
                    <a:pt x="296925" y="231707"/>
                  </a:cubicBezTo>
                  <a:lnTo>
                    <a:pt x="289164" y="230645"/>
                  </a:lnTo>
                  <a:lnTo>
                    <a:pt x="293726" y="250913"/>
                  </a:lnTo>
                  <a:cubicBezTo>
                    <a:pt x="297306" y="277573"/>
                    <a:pt x="297092" y="309291"/>
                    <a:pt x="291330" y="340721"/>
                  </a:cubicBezTo>
                  <a:cubicBezTo>
                    <a:pt x="260097" y="340395"/>
                    <a:pt x="231554" y="336106"/>
                    <a:pt x="207726" y="328095"/>
                  </a:cubicBezTo>
                  <a:lnTo>
                    <a:pt x="186088" y="318085"/>
                  </a:lnTo>
                  <a:lnTo>
                    <a:pt x="185609" y="327117"/>
                  </a:lnTo>
                  <a:cubicBezTo>
                    <a:pt x="183904" y="341443"/>
                    <a:pt x="181208" y="355632"/>
                    <a:pt x="177411" y="368916"/>
                  </a:cubicBezTo>
                  <a:cubicBezTo>
                    <a:pt x="164947" y="359331"/>
                    <a:pt x="153115" y="349205"/>
                    <a:pt x="142114" y="338720"/>
                  </a:cubicBezTo>
                  <a:lnTo>
                    <a:pt x="114845" y="309614"/>
                  </a:lnTo>
                  <a:lnTo>
                    <a:pt x="111085" y="315156"/>
                  </a:lnTo>
                  <a:cubicBezTo>
                    <a:pt x="102880" y="325252"/>
                    <a:pt x="93593" y="334834"/>
                    <a:pt x="83431" y="343274"/>
                  </a:cubicBezTo>
                  <a:cubicBezTo>
                    <a:pt x="42702" y="293647"/>
                    <a:pt x="17386" y="241690"/>
                    <a:pt x="17126" y="201472"/>
                  </a:cubicBezTo>
                  <a:cubicBezTo>
                    <a:pt x="17029" y="186391"/>
                    <a:pt x="18859" y="171809"/>
                    <a:pt x="23904" y="158280"/>
                  </a:cubicBezTo>
                  <a:lnTo>
                    <a:pt x="24021" y="158056"/>
                  </a:lnTo>
                  <a:lnTo>
                    <a:pt x="26451" y="141243"/>
                  </a:lnTo>
                  <a:cubicBezTo>
                    <a:pt x="29951" y="131041"/>
                    <a:pt x="35482" y="120516"/>
                    <a:pt x="42837" y="110272"/>
                  </a:cubicBezTo>
                  <a:lnTo>
                    <a:pt x="63720" y="87898"/>
                  </a:lnTo>
                  <a:lnTo>
                    <a:pt x="0" y="22193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D6054503-89D7-406A-84C5-0B960FAFF4AF}"/>
                </a:ext>
              </a:extLst>
            </p:cNvPr>
            <p:cNvSpPr/>
            <p:nvPr/>
          </p:nvSpPr>
          <p:spPr>
            <a:xfrm>
              <a:off x="1309933" y="2792699"/>
              <a:ext cx="2919167" cy="2224273"/>
            </a:xfrm>
            <a:custGeom>
              <a:avLst/>
              <a:gdLst>
                <a:gd name="connsiteX0" fmla="*/ 3013686 w 6029340"/>
                <a:gd name="connsiteY0" fmla="*/ 0 h 4594083"/>
                <a:gd name="connsiteX1" fmla="*/ 3036395 w 6029340"/>
                <a:gd name="connsiteY1" fmla="*/ 153549 h 4594083"/>
                <a:gd name="connsiteX2" fmla="*/ 3230006 w 6029340"/>
                <a:gd name="connsiteY2" fmla="*/ 1110131 h 4594083"/>
                <a:gd name="connsiteX3" fmla="*/ 3260368 w 6029340"/>
                <a:gd name="connsiteY3" fmla="*/ 1232272 h 4594083"/>
                <a:gd name="connsiteX4" fmla="*/ 3287930 w 6029340"/>
                <a:gd name="connsiteY4" fmla="*/ 1135832 h 4594083"/>
                <a:gd name="connsiteX5" fmla="*/ 3363888 w 6029340"/>
                <a:gd name="connsiteY5" fmla="*/ 899195 h 4594083"/>
                <a:gd name="connsiteX6" fmla="*/ 3428532 w 6029340"/>
                <a:gd name="connsiteY6" fmla="*/ 718336 h 4594083"/>
                <a:gd name="connsiteX7" fmla="*/ 3416457 w 6029340"/>
                <a:gd name="connsiteY7" fmla="*/ 615520 h 4594083"/>
                <a:gd name="connsiteX8" fmla="*/ 3467088 w 6029340"/>
                <a:gd name="connsiteY8" fmla="*/ 158209 h 4594083"/>
                <a:gd name="connsiteX9" fmla="*/ 3479751 w 6029340"/>
                <a:gd name="connsiteY9" fmla="*/ 153553 h 4594083"/>
                <a:gd name="connsiteX10" fmla="*/ 3475597 w 6029340"/>
                <a:gd name="connsiteY10" fmla="*/ 211942 h 4594083"/>
                <a:gd name="connsiteX11" fmla="*/ 3477175 w 6029340"/>
                <a:gd name="connsiteY11" fmla="*/ 446007 h 4594083"/>
                <a:gd name="connsiteX12" fmla="*/ 3488814 w 6029340"/>
                <a:gd name="connsiteY12" fmla="*/ 564140 h 4594083"/>
                <a:gd name="connsiteX13" fmla="*/ 3517498 w 6029340"/>
                <a:gd name="connsiteY13" fmla="*/ 492559 h 4594083"/>
                <a:gd name="connsiteX14" fmla="*/ 3832483 w 6029340"/>
                <a:gd name="connsiteY14" fmla="*/ 39179 h 4594083"/>
                <a:gd name="connsiteX15" fmla="*/ 3580491 w 6029340"/>
                <a:gd name="connsiteY15" fmla="*/ 684729 h 4594083"/>
                <a:gd name="connsiteX16" fmla="*/ 3537103 w 6029340"/>
                <a:gd name="connsiteY16" fmla="*/ 815196 h 4594083"/>
                <a:gd name="connsiteX17" fmla="*/ 3606761 w 6029340"/>
                <a:gd name="connsiteY17" fmla="*/ 769013 h 4594083"/>
                <a:gd name="connsiteX18" fmla="*/ 4237172 w 6029340"/>
                <a:gd name="connsiteY18" fmla="*/ 302932 h 4594083"/>
                <a:gd name="connsiteX19" fmla="*/ 4332835 w 6029340"/>
                <a:gd name="connsiteY19" fmla="*/ 222669 h 4594083"/>
                <a:gd name="connsiteX20" fmla="*/ 4336738 w 6029340"/>
                <a:gd name="connsiteY20" fmla="*/ 240110 h 4594083"/>
                <a:gd name="connsiteX21" fmla="*/ 4021122 w 6029340"/>
                <a:gd name="connsiteY21" fmla="*/ 577077 h 4594083"/>
                <a:gd name="connsiteX22" fmla="*/ 3984416 w 6029340"/>
                <a:gd name="connsiteY22" fmla="*/ 605876 h 4594083"/>
                <a:gd name="connsiteX23" fmla="*/ 4060159 w 6029340"/>
                <a:gd name="connsiteY23" fmla="*/ 585051 h 4594083"/>
                <a:gd name="connsiteX24" fmla="*/ 4279469 w 6029340"/>
                <a:gd name="connsiteY24" fmla="*/ 503942 h 4594083"/>
                <a:gd name="connsiteX25" fmla="*/ 4332600 w 6029340"/>
                <a:gd name="connsiteY25" fmla="*/ 479736 h 4594083"/>
                <a:gd name="connsiteX26" fmla="*/ 4332640 w 6029340"/>
                <a:gd name="connsiteY26" fmla="*/ 492438 h 4594083"/>
                <a:gd name="connsiteX27" fmla="*/ 4016961 w 6029340"/>
                <a:gd name="connsiteY27" fmla="*/ 669370 h 4594083"/>
                <a:gd name="connsiteX28" fmla="*/ 3835633 w 6029340"/>
                <a:gd name="connsiteY28" fmla="*/ 719833 h 4594083"/>
                <a:gd name="connsiteX29" fmla="*/ 3757509 w 6029340"/>
                <a:gd name="connsiteY29" fmla="*/ 777597 h 4594083"/>
                <a:gd name="connsiteX30" fmla="*/ 3604412 w 6029340"/>
                <a:gd name="connsiteY30" fmla="*/ 884949 h 4594083"/>
                <a:gd name="connsiteX31" fmla="*/ 3490493 w 6029340"/>
                <a:gd name="connsiteY31" fmla="*/ 960643 h 4594083"/>
                <a:gd name="connsiteX32" fmla="*/ 3458396 w 6029340"/>
                <a:gd name="connsiteY32" fmla="*/ 1063170 h 4594083"/>
                <a:gd name="connsiteX33" fmla="*/ 3404829 w 6029340"/>
                <a:gd name="connsiteY33" fmla="*/ 1250741 h 4594083"/>
                <a:gd name="connsiteX34" fmla="*/ 3509738 w 6029340"/>
                <a:gd name="connsiteY34" fmla="*/ 1197567 h 4594083"/>
                <a:gd name="connsiteX35" fmla="*/ 3701194 w 6029340"/>
                <a:gd name="connsiteY35" fmla="*/ 1077178 h 4594083"/>
                <a:gd name="connsiteX36" fmla="*/ 3746579 w 6029340"/>
                <a:gd name="connsiteY36" fmla="*/ 1043407 h 4594083"/>
                <a:gd name="connsiteX37" fmla="*/ 3749399 w 6029340"/>
                <a:gd name="connsiteY37" fmla="*/ 1056239 h 4594083"/>
                <a:gd name="connsiteX38" fmla="*/ 3486995 w 6029340"/>
                <a:gd name="connsiteY38" fmla="*/ 1290359 h 4594083"/>
                <a:gd name="connsiteX39" fmla="*/ 3377539 w 6029340"/>
                <a:gd name="connsiteY39" fmla="*/ 1346300 h 4594083"/>
                <a:gd name="connsiteX40" fmla="*/ 3343803 w 6029340"/>
                <a:gd name="connsiteY40" fmla="*/ 1464431 h 4594083"/>
                <a:gd name="connsiteX41" fmla="*/ 3266167 w 6029340"/>
                <a:gd name="connsiteY41" fmla="*/ 1769096 h 4594083"/>
                <a:gd name="connsiteX42" fmla="*/ 3262070 w 6029340"/>
                <a:gd name="connsiteY42" fmla="*/ 1787039 h 4594083"/>
                <a:gd name="connsiteX43" fmla="*/ 3511672 w 6029340"/>
                <a:gd name="connsiteY43" fmla="*/ 1645302 h 4594083"/>
                <a:gd name="connsiteX44" fmla="*/ 4028608 w 6029340"/>
                <a:gd name="connsiteY44" fmla="*/ 1335263 h 4594083"/>
                <a:gd name="connsiteX45" fmla="*/ 4124995 w 6029340"/>
                <a:gd name="connsiteY45" fmla="*/ 1274240 h 4594083"/>
                <a:gd name="connsiteX46" fmla="*/ 4159108 w 6029340"/>
                <a:gd name="connsiteY46" fmla="*/ 1215445 h 4594083"/>
                <a:gd name="connsiteX47" fmla="*/ 4428961 w 6029340"/>
                <a:gd name="connsiteY47" fmla="*/ 907756 h 4594083"/>
                <a:gd name="connsiteX48" fmla="*/ 4438993 w 6029340"/>
                <a:gd name="connsiteY48" fmla="*/ 910396 h 4594083"/>
                <a:gd name="connsiteX49" fmla="*/ 4405924 w 6029340"/>
                <a:gd name="connsiteY49" fmla="*/ 950779 h 4594083"/>
                <a:gd name="connsiteX50" fmla="*/ 4284291 w 6029340"/>
                <a:gd name="connsiteY50" fmla="*/ 1121327 h 4594083"/>
                <a:gd name="connsiteX51" fmla="*/ 4230236 w 6029340"/>
                <a:gd name="connsiteY51" fmla="*/ 1207612 h 4594083"/>
                <a:gd name="connsiteX52" fmla="*/ 4263856 w 6029340"/>
                <a:gd name="connsiteY52" fmla="*/ 1186327 h 4594083"/>
                <a:gd name="connsiteX53" fmla="*/ 4479413 w 6029340"/>
                <a:gd name="connsiteY53" fmla="*/ 1044036 h 4594083"/>
                <a:gd name="connsiteX54" fmla="*/ 4628479 w 6029340"/>
                <a:gd name="connsiteY54" fmla="*/ 941285 h 4594083"/>
                <a:gd name="connsiteX55" fmla="*/ 4629753 w 6029340"/>
                <a:gd name="connsiteY55" fmla="*/ 962095 h 4594083"/>
                <a:gd name="connsiteX56" fmla="*/ 3929501 w 6029340"/>
                <a:gd name="connsiteY56" fmla="*/ 1513259 h 4594083"/>
                <a:gd name="connsiteX57" fmla="*/ 3877576 w 6029340"/>
                <a:gd name="connsiteY57" fmla="*/ 1545523 h 4594083"/>
                <a:gd name="connsiteX58" fmla="*/ 3967475 w 6029340"/>
                <a:gd name="connsiteY58" fmla="*/ 1541830 h 4594083"/>
                <a:gd name="connsiteX59" fmla="*/ 4191631 w 6029340"/>
                <a:gd name="connsiteY59" fmla="*/ 1511779 h 4594083"/>
                <a:gd name="connsiteX60" fmla="*/ 4246939 w 6029340"/>
                <a:gd name="connsiteY60" fmla="*/ 1499895 h 4594083"/>
                <a:gd name="connsiteX61" fmla="*/ 4244178 w 6029340"/>
                <a:gd name="connsiteY61" fmla="*/ 1512739 h 4594083"/>
                <a:gd name="connsiteX62" fmla="*/ 3908265 w 6029340"/>
                <a:gd name="connsiteY62" fmla="*/ 1616808 h 4594083"/>
                <a:gd name="connsiteX63" fmla="*/ 3751650 w 6029340"/>
                <a:gd name="connsiteY63" fmla="*/ 1623768 h 4594083"/>
                <a:gd name="connsiteX64" fmla="*/ 3715227 w 6029340"/>
                <a:gd name="connsiteY64" fmla="*/ 1646400 h 4594083"/>
                <a:gd name="connsiteX65" fmla="*/ 3481563 w 6029340"/>
                <a:gd name="connsiteY65" fmla="*/ 1785373 h 4594083"/>
                <a:gd name="connsiteX66" fmla="*/ 3229737 w 6029340"/>
                <a:gd name="connsiteY66" fmla="*/ 1928632 h 4594083"/>
                <a:gd name="connsiteX67" fmla="*/ 3198297 w 6029340"/>
                <a:gd name="connsiteY67" fmla="*/ 2066319 h 4594083"/>
                <a:gd name="connsiteX68" fmla="*/ 3141111 w 6029340"/>
                <a:gd name="connsiteY68" fmla="*/ 2351408 h 4594083"/>
                <a:gd name="connsiteX69" fmla="*/ 3118512 w 6029340"/>
                <a:gd name="connsiteY69" fmla="*/ 2484410 h 4594083"/>
                <a:gd name="connsiteX70" fmla="*/ 3152825 w 6029340"/>
                <a:gd name="connsiteY70" fmla="*/ 2426068 h 4594083"/>
                <a:gd name="connsiteX71" fmla="*/ 3631745 w 6029340"/>
                <a:gd name="connsiteY71" fmla="*/ 1858469 h 4594083"/>
                <a:gd name="connsiteX72" fmla="*/ 3652061 w 6029340"/>
                <a:gd name="connsiteY72" fmla="*/ 1862393 h 4594083"/>
                <a:gd name="connsiteX73" fmla="*/ 3580380 w 6029340"/>
                <a:gd name="connsiteY73" fmla="*/ 1959611 h 4594083"/>
                <a:gd name="connsiteX74" fmla="*/ 3178519 w 6029340"/>
                <a:gd name="connsiteY74" fmla="*/ 2600141 h 4594083"/>
                <a:gd name="connsiteX75" fmla="*/ 3142269 w 6029340"/>
                <a:gd name="connsiteY75" fmla="*/ 2666876 h 4594083"/>
                <a:gd name="connsiteX76" fmla="*/ 3523561 w 6029340"/>
                <a:gd name="connsiteY76" fmla="*/ 2441849 h 4594083"/>
                <a:gd name="connsiteX77" fmla="*/ 4272356 w 6029340"/>
                <a:gd name="connsiteY77" fmla="*/ 1982859 h 4594083"/>
                <a:gd name="connsiteX78" fmla="*/ 4276095 w 6029340"/>
                <a:gd name="connsiteY78" fmla="*/ 1980479 h 4594083"/>
                <a:gd name="connsiteX79" fmla="*/ 4360196 w 6029340"/>
                <a:gd name="connsiteY79" fmla="*/ 1833743 h 4594083"/>
                <a:gd name="connsiteX80" fmla="*/ 4811641 w 6029340"/>
                <a:gd name="connsiteY80" fmla="*/ 1253036 h 4594083"/>
                <a:gd name="connsiteX81" fmla="*/ 4825349 w 6029340"/>
                <a:gd name="connsiteY81" fmla="*/ 1255321 h 4594083"/>
                <a:gd name="connsiteX82" fmla="*/ 4769442 w 6029340"/>
                <a:gd name="connsiteY82" fmla="*/ 1331025 h 4594083"/>
                <a:gd name="connsiteX83" fmla="*/ 4449530 w 6029340"/>
                <a:gd name="connsiteY83" fmla="*/ 1827464 h 4594083"/>
                <a:gd name="connsiteX84" fmla="*/ 4411231 w 6029340"/>
                <a:gd name="connsiteY84" fmla="*/ 1894449 h 4594083"/>
                <a:gd name="connsiteX85" fmla="*/ 4614388 w 6029340"/>
                <a:gd name="connsiteY85" fmla="*/ 1765115 h 4594083"/>
                <a:gd name="connsiteX86" fmla="*/ 4928732 w 6029340"/>
                <a:gd name="connsiteY86" fmla="*/ 1559016 h 4594083"/>
                <a:gd name="connsiteX87" fmla="*/ 5146816 w 6029340"/>
                <a:gd name="connsiteY87" fmla="*/ 1411572 h 4594083"/>
                <a:gd name="connsiteX88" fmla="*/ 5145173 w 6029340"/>
                <a:gd name="connsiteY88" fmla="*/ 1434829 h 4594083"/>
                <a:gd name="connsiteX89" fmla="*/ 4109633 w 6029340"/>
                <a:gd name="connsiteY89" fmla="*/ 2204874 h 4594083"/>
                <a:gd name="connsiteX90" fmla="*/ 3976582 w 6029340"/>
                <a:gd name="connsiteY90" fmla="*/ 2288471 h 4594083"/>
                <a:gd name="connsiteX91" fmla="*/ 4085979 w 6029340"/>
                <a:gd name="connsiteY91" fmla="*/ 2281242 h 4594083"/>
                <a:gd name="connsiteX92" fmla="*/ 4649266 w 6029340"/>
                <a:gd name="connsiteY92" fmla="*/ 2329014 h 4594083"/>
                <a:gd name="connsiteX93" fmla="*/ 4655262 w 6029340"/>
                <a:gd name="connsiteY93" fmla="*/ 2341871 h 4594083"/>
                <a:gd name="connsiteX94" fmla="*/ 4563114 w 6029340"/>
                <a:gd name="connsiteY94" fmla="*/ 2339464 h 4594083"/>
                <a:gd name="connsiteX95" fmla="*/ 4290541 w 6029340"/>
                <a:gd name="connsiteY95" fmla="*/ 2343773 h 4594083"/>
                <a:gd name="connsiteX96" fmla="*/ 4257457 w 6029340"/>
                <a:gd name="connsiteY96" fmla="*/ 2345848 h 4594083"/>
                <a:gd name="connsiteX97" fmla="*/ 4342325 w 6029340"/>
                <a:gd name="connsiteY97" fmla="*/ 2384078 h 4594083"/>
                <a:gd name="connsiteX98" fmla="*/ 4504499 w 6029340"/>
                <a:gd name="connsiteY98" fmla="*/ 2441942 h 4594083"/>
                <a:gd name="connsiteX99" fmla="*/ 4545831 w 6029340"/>
                <a:gd name="connsiteY99" fmla="*/ 2453556 h 4594083"/>
                <a:gd name="connsiteX100" fmla="*/ 4540159 w 6029340"/>
                <a:gd name="connsiteY100" fmla="*/ 2460279 h 4594083"/>
                <a:gd name="connsiteX101" fmla="*/ 4279739 w 6029340"/>
                <a:gd name="connsiteY101" fmla="*/ 2408751 h 4594083"/>
                <a:gd name="connsiteX102" fmla="*/ 4153578 w 6029340"/>
                <a:gd name="connsiteY102" fmla="*/ 2352364 h 4594083"/>
                <a:gd name="connsiteX103" fmla="*/ 3985462 w 6029340"/>
                <a:gd name="connsiteY103" fmla="*/ 2362909 h 4594083"/>
                <a:gd name="connsiteX104" fmla="*/ 3835011 w 6029340"/>
                <a:gd name="connsiteY104" fmla="*/ 2377422 h 4594083"/>
                <a:gd name="connsiteX105" fmla="*/ 3798503 w 6029340"/>
                <a:gd name="connsiteY105" fmla="*/ 2400360 h 4594083"/>
                <a:gd name="connsiteX106" fmla="*/ 3460222 w 6029340"/>
                <a:gd name="connsiteY106" fmla="*/ 2606510 h 4594083"/>
                <a:gd name="connsiteX107" fmla="*/ 3393566 w 6029340"/>
                <a:gd name="connsiteY107" fmla="*/ 2645898 h 4594083"/>
                <a:gd name="connsiteX108" fmla="*/ 3483490 w 6029340"/>
                <a:gd name="connsiteY108" fmla="*/ 2666550 h 4594083"/>
                <a:gd name="connsiteX109" fmla="*/ 4007728 w 6029340"/>
                <a:gd name="connsiteY109" fmla="*/ 2750730 h 4594083"/>
                <a:gd name="connsiteX110" fmla="*/ 4092364 w 6029340"/>
                <a:gd name="connsiteY110" fmla="*/ 2757492 h 4594083"/>
                <a:gd name="connsiteX111" fmla="*/ 4084775 w 6029340"/>
                <a:gd name="connsiteY111" fmla="*/ 2770826 h 4594083"/>
                <a:gd name="connsiteX112" fmla="*/ 3420666 w 6029340"/>
                <a:gd name="connsiteY112" fmla="*/ 2738222 h 4594083"/>
                <a:gd name="connsiteX113" fmla="*/ 3288415 w 6029340"/>
                <a:gd name="connsiteY113" fmla="*/ 2708032 h 4594083"/>
                <a:gd name="connsiteX114" fmla="*/ 3073597 w 6029340"/>
                <a:gd name="connsiteY114" fmla="*/ 2834970 h 4594083"/>
                <a:gd name="connsiteX115" fmla="*/ 3091696 w 6029340"/>
                <a:gd name="connsiteY115" fmla="*/ 3304627 h 4594083"/>
                <a:gd name="connsiteX116" fmla="*/ 3388170 w 6029340"/>
                <a:gd name="connsiteY116" fmla="*/ 3224088 h 4594083"/>
                <a:gd name="connsiteX117" fmla="*/ 4024359 w 6029340"/>
                <a:gd name="connsiteY117" fmla="*/ 3044706 h 4594083"/>
                <a:gd name="connsiteX118" fmla="*/ 4602370 w 6029340"/>
                <a:gd name="connsiteY118" fmla="*/ 2873777 h 4594083"/>
                <a:gd name="connsiteX119" fmla="*/ 4724002 w 6029340"/>
                <a:gd name="connsiteY119" fmla="*/ 2757369 h 4594083"/>
                <a:gd name="connsiteX120" fmla="*/ 5498690 w 6029340"/>
                <a:gd name="connsiteY120" fmla="*/ 2169270 h 4594083"/>
                <a:gd name="connsiteX121" fmla="*/ 5512966 w 6029340"/>
                <a:gd name="connsiteY121" fmla="*/ 2175020 h 4594083"/>
                <a:gd name="connsiteX122" fmla="*/ 5415269 w 6029340"/>
                <a:gd name="connsiteY122" fmla="*/ 2252340 h 4594083"/>
                <a:gd name="connsiteX123" fmla="*/ 4826862 w 6029340"/>
                <a:gd name="connsiteY123" fmla="*/ 2769745 h 4594083"/>
                <a:gd name="connsiteX124" fmla="*/ 4772458 w 6029340"/>
                <a:gd name="connsiteY124" fmla="*/ 2821901 h 4594083"/>
                <a:gd name="connsiteX125" fmla="*/ 4921943 w 6029340"/>
                <a:gd name="connsiteY125" fmla="*/ 2776017 h 4594083"/>
                <a:gd name="connsiteX126" fmla="*/ 5720970 w 6029340"/>
                <a:gd name="connsiteY126" fmla="*/ 2517056 h 4594083"/>
                <a:gd name="connsiteX127" fmla="*/ 6029340 w 6029340"/>
                <a:gd name="connsiteY127" fmla="*/ 2409998 h 4594083"/>
                <a:gd name="connsiteX128" fmla="*/ 6020244 w 6029340"/>
                <a:gd name="connsiteY128" fmla="*/ 2438842 h 4594083"/>
                <a:gd name="connsiteX129" fmla="*/ 5348256 w 6029340"/>
                <a:gd name="connsiteY129" fmla="*/ 2759675 h 4594083"/>
                <a:gd name="connsiteX130" fmla="*/ 5302196 w 6029340"/>
                <a:gd name="connsiteY130" fmla="*/ 2776346 h 4594083"/>
                <a:gd name="connsiteX131" fmla="*/ 5326293 w 6029340"/>
                <a:gd name="connsiteY131" fmla="*/ 2783569 h 4594083"/>
                <a:gd name="connsiteX132" fmla="*/ 5773941 w 6029340"/>
                <a:gd name="connsiteY132" fmla="*/ 2881686 h 4594083"/>
                <a:gd name="connsiteX133" fmla="*/ 5846843 w 6029340"/>
                <a:gd name="connsiteY133" fmla="*/ 2890917 h 4594083"/>
                <a:gd name="connsiteX134" fmla="*/ 5839016 w 6029340"/>
                <a:gd name="connsiteY134" fmla="*/ 2903582 h 4594083"/>
                <a:gd name="connsiteX135" fmla="*/ 5385348 w 6029340"/>
                <a:gd name="connsiteY135" fmla="*/ 2881687 h 4594083"/>
                <a:gd name="connsiteX136" fmla="*/ 5173404 w 6029340"/>
                <a:gd name="connsiteY136" fmla="*/ 2822891 h 4594083"/>
                <a:gd name="connsiteX137" fmla="*/ 4992492 w 6029340"/>
                <a:gd name="connsiteY137" fmla="*/ 2885689 h 4594083"/>
                <a:gd name="connsiteX138" fmla="*/ 4235496 w 6029340"/>
                <a:gd name="connsiteY138" fmla="*/ 3128497 h 4594083"/>
                <a:gd name="connsiteX139" fmla="*/ 4207620 w 6029340"/>
                <a:gd name="connsiteY139" fmla="*/ 3136772 h 4594083"/>
                <a:gd name="connsiteX140" fmla="*/ 4352182 w 6029340"/>
                <a:gd name="connsiteY140" fmla="*/ 3164342 h 4594083"/>
                <a:gd name="connsiteX141" fmla="*/ 4705387 w 6029340"/>
                <a:gd name="connsiteY141" fmla="*/ 3209938 h 4594083"/>
                <a:gd name="connsiteX142" fmla="*/ 4793963 w 6029340"/>
                <a:gd name="connsiteY142" fmla="*/ 3215395 h 4594083"/>
                <a:gd name="connsiteX143" fmla="*/ 4785633 w 6029340"/>
                <a:gd name="connsiteY143" fmla="*/ 3231005 h 4594083"/>
                <a:gd name="connsiteX144" fmla="*/ 4090033 w 6029340"/>
                <a:gd name="connsiteY144" fmla="*/ 3211814 h 4594083"/>
                <a:gd name="connsiteX145" fmla="*/ 4013293 w 6029340"/>
                <a:gd name="connsiteY145" fmla="*/ 3194452 h 4594083"/>
                <a:gd name="connsiteX146" fmla="*/ 3804123 w 6029340"/>
                <a:gd name="connsiteY146" fmla="*/ 3256537 h 4594083"/>
                <a:gd name="connsiteX147" fmla="*/ 3344757 w 6029340"/>
                <a:gd name="connsiteY147" fmla="*/ 3386427 h 4594083"/>
                <a:gd name="connsiteX148" fmla="*/ 3097441 w 6029340"/>
                <a:gd name="connsiteY148" fmla="*/ 3453691 h 4594083"/>
                <a:gd name="connsiteX149" fmla="*/ 3141387 w 6029340"/>
                <a:gd name="connsiteY149" fmla="*/ 4594083 h 4594083"/>
                <a:gd name="connsiteX150" fmla="*/ 2859619 w 6029340"/>
                <a:gd name="connsiteY150" fmla="*/ 4594083 h 4594083"/>
                <a:gd name="connsiteX151" fmla="*/ 2909186 w 6029340"/>
                <a:gd name="connsiteY151" fmla="*/ 3307863 h 4594083"/>
                <a:gd name="connsiteX152" fmla="*/ 2365222 w 6029340"/>
                <a:gd name="connsiteY152" fmla="*/ 3157441 h 4594083"/>
                <a:gd name="connsiteX153" fmla="*/ 1409398 w 6029340"/>
                <a:gd name="connsiteY153" fmla="*/ 2869185 h 4594083"/>
                <a:gd name="connsiteX154" fmla="*/ 1291470 w 6029340"/>
                <a:gd name="connsiteY154" fmla="*/ 2830811 h 4594083"/>
                <a:gd name="connsiteX155" fmla="*/ 1080336 w 6029340"/>
                <a:gd name="connsiteY155" fmla="*/ 2843563 h 4594083"/>
                <a:gd name="connsiteX156" fmla="*/ 109117 w 6029340"/>
                <a:gd name="connsiteY156" fmla="*/ 2791256 h 4594083"/>
                <a:gd name="connsiteX157" fmla="*/ 101945 w 6029340"/>
                <a:gd name="connsiteY157" fmla="*/ 2777640 h 4594083"/>
                <a:gd name="connsiteX158" fmla="*/ 226466 w 6029340"/>
                <a:gd name="connsiteY158" fmla="*/ 2781830 h 4594083"/>
                <a:gd name="connsiteX159" fmla="*/ 1009875 w 6029340"/>
                <a:gd name="connsiteY159" fmla="*/ 2767612 h 4594083"/>
                <a:gd name="connsiteX160" fmla="*/ 1086694 w 6029340"/>
                <a:gd name="connsiteY160" fmla="*/ 2762906 h 4594083"/>
                <a:gd name="connsiteX161" fmla="*/ 1002617 w 6029340"/>
                <a:gd name="connsiteY161" fmla="*/ 2734598 h 4594083"/>
                <a:gd name="connsiteX162" fmla="*/ 699 w 6029340"/>
                <a:gd name="connsiteY162" fmla="*/ 2270847 h 4594083"/>
                <a:gd name="connsiteX163" fmla="*/ 289033 w 6029340"/>
                <a:gd name="connsiteY163" fmla="*/ 2371095 h 4594083"/>
                <a:gd name="connsiteX164" fmla="*/ 597799 w 6029340"/>
                <a:gd name="connsiteY164" fmla="*/ 2474126 h 4594083"/>
                <a:gd name="connsiteX165" fmla="*/ 581680 w 6029340"/>
                <a:gd name="connsiteY165" fmla="*/ 2452356 h 4594083"/>
                <a:gd name="connsiteX166" fmla="*/ 470265 w 6029340"/>
                <a:gd name="connsiteY166" fmla="*/ 2170704 h 4594083"/>
                <a:gd name="connsiteX167" fmla="*/ 477504 w 6029340"/>
                <a:gd name="connsiteY167" fmla="*/ 2161759 h 4594083"/>
                <a:gd name="connsiteX168" fmla="*/ 499420 w 6029340"/>
                <a:gd name="connsiteY168" fmla="*/ 2205230 h 4594083"/>
                <a:gd name="connsiteX169" fmla="*/ 600561 w 6029340"/>
                <a:gd name="connsiteY169" fmla="*/ 2371393 h 4594083"/>
                <a:gd name="connsiteX170" fmla="*/ 702246 w 6029340"/>
                <a:gd name="connsiteY170" fmla="*/ 2507749 h 4594083"/>
                <a:gd name="connsiteX171" fmla="*/ 930246 w 6029340"/>
                <a:gd name="connsiteY171" fmla="*/ 2581096 h 4594083"/>
                <a:gd name="connsiteX172" fmla="*/ 1278458 w 6029340"/>
                <a:gd name="connsiteY172" fmla="*/ 2689432 h 4594083"/>
                <a:gd name="connsiteX173" fmla="*/ 1485324 w 6029340"/>
                <a:gd name="connsiteY173" fmla="*/ 2752003 h 4594083"/>
                <a:gd name="connsiteX174" fmla="*/ 1398308 w 6029340"/>
                <a:gd name="connsiteY174" fmla="*/ 2672730 h 4594083"/>
                <a:gd name="connsiteX175" fmla="*/ 1042256 w 6029340"/>
                <a:gd name="connsiteY175" fmla="*/ 2233637 h 4594083"/>
                <a:gd name="connsiteX176" fmla="*/ 1047366 w 6029340"/>
                <a:gd name="connsiteY176" fmla="*/ 2220403 h 4594083"/>
                <a:gd name="connsiteX177" fmla="*/ 1109511 w 6029340"/>
                <a:gd name="connsiteY177" fmla="*/ 2288485 h 4594083"/>
                <a:gd name="connsiteX178" fmla="*/ 1526847 w 6029340"/>
                <a:gd name="connsiteY178" fmla="*/ 2688562 h 4594083"/>
                <a:gd name="connsiteX179" fmla="*/ 1662039 w 6029340"/>
                <a:gd name="connsiteY179" fmla="*/ 2804455 h 4594083"/>
                <a:gd name="connsiteX180" fmla="*/ 2172106 w 6029340"/>
                <a:gd name="connsiteY180" fmla="*/ 2953304 h 4594083"/>
                <a:gd name="connsiteX181" fmla="*/ 2323327 w 6029340"/>
                <a:gd name="connsiteY181" fmla="*/ 2995106 h 4594083"/>
                <a:gd name="connsiteX182" fmla="*/ 2279390 w 6029340"/>
                <a:gd name="connsiteY182" fmla="*/ 2918212 h 4594083"/>
                <a:gd name="connsiteX183" fmla="*/ 1928743 w 6029340"/>
                <a:gd name="connsiteY183" fmla="*/ 2384054 h 4594083"/>
                <a:gd name="connsiteX184" fmla="*/ 1866599 w 6029340"/>
                <a:gd name="connsiteY184" fmla="*/ 2303119 h 4594083"/>
                <a:gd name="connsiteX185" fmla="*/ 1883470 w 6029340"/>
                <a:gd name="connsiteY185" fmla="*/ 2299552 h 4594083"/>
                <a:gd name="connsiteX186" fmla="*/ 2387682 w 6029340"/>
                <a:gd name="connsiteY186" fmla="*/ 2918742 h 4594083"/>
                <a:gd name="connsiteX187" fmla="*/ 2451788 w 6029340"/>
                <a:gd name="connsiteY187" fmla="*/ 3030616 h 4594083"/>
                <a:gd name="connsiteX188" fmla="*/ 2914936 w 6029340"/>
                <a:gd name="connsiteY188" fmla="*/ 3158644 h 4594083"/>
                <a:gd name="connsiteX189" fmla="*/ 2927797 w 6029340"/>
                <a:gd name="connsiteY189" fmla="*/ 2824902 h 4594083"/>
                <a:gd name="connsiteX190" fmla="*/ 2876057 w 6029340"/>
                <a:gd name="connsiteY190" fmla="*/ 2540432 h 4594083"/>
                <a:gd name="connsiteX191" fmla="*/ 2834577 w 6029340"/>
                <a:gd name="connsiteY191" fmla="*/ 2350626 h 4594083"/>
                <a:gd name="connsiteX192" fmla="*/ 2459007 w 6029340"/>
                <a:gd name="connsiteY192" fmla="*/ 2231802 h 4594083"/>
                <a:gd name="connsiteX193" fmla="*/ 1826588 w 6029340"/>
                <a:gd name="connsiteY193" fmla="*/ 2016008 h 4594083"/>
                <a:gd name="connsiteX194" fmla="*/ 1582956 w 6029340"/>
                <a:gd name="connsiteY194" fmla="*/ 1925969 h 4594083"/>
                <a:gd name="connsiteX195" fmla="*/ 1432778 w 6029340"/>
                <a:gd name="connsiteY195" fmla="*/ 1956537 h 4594083"/>
                <a:gd name="connsiteX196" fmla="*/ 713115 w 6029340"/>
                <a:gd name="connsiteY196" fmla="*/ 1995271 h 4594083"/>
                <a:gd name="connsiteX197" fmla="*/ 705796 w 6029340"/>
                <a:gd name="connsiteY197" fmla="*/ 1983119 h 4594083"/>
                <a:gd name="connsiteX198" fmla="*/ 797684 w 6029340"/>
                <a:gd name="connsiteY198" fmla="*/ 1975787 h 4594083"/>
                <a:gd name="connsiteX199" fmla="*/ 1369635 w 6029340"/>
                <a:gd name="connsiteY199" fmla="*/ 1891508 h 4594083"/>
                <a:gd name="connsiteX200" fmla="*/ 1451206 w 6029340"/>
                <a:gd name="connsiteY200" fmla="*/ 1874811 h 4594083"/>
                <a:gd name="connsiteX201" fmla="*/ 1314058 w 6029340"/>
                <a:gd name="connsiteY201" fmla="*/ 1820804 h 4594083"/>
                <a:gd name="connsiteX202" fmla="*/ 795696 w 6029340"/>
                <a:gd name="connsiteY202" fmla="*/ 1551047 h 4594083"/>
                <a:gd name="connsiteX203" fmla="*/ 790244 w 6029340"/>
                <a:gd name="connsiteY203" fmla="*/ 1529760 h 4594083"/>
                <a:gd name="connsiteX204" fmla="*/ 1004799 w 6029340"/>
                <a:gd name="connsiteY204" fmla="*/ 1613947 h 4594083"/>
                <a:gd name="connsiteX205" fmla="*/ 1477051 w 6029340"/>
                <a:gd name="connsiteY205" fmla="*/ 1788610 h 4594083"/>
                <a:gd name="connsiteX206" fmla="*/ 1698144 w 6029340"/>
                <a:gd name="connsiteY206" fmla="*/ 1866389 h 4594083"/>
                <a:gd name="connsiteX207" fmla="*/ 1663720 w 6029340"/>
                <a:gd name="connsiteY207" fmla="*/ 1819896 h 4594083"/>
                <a:gd name="connsiteX208" fmla="*/ 1552305 w 6029340"/>
                <a:gd name="connsiteY208" fmla="*/ 1538244 h 4594083"/>
                <a:gd name="connsiteX209" fmla="*/ 1559544 w 6029340"/>
                <a:gd name="connsiteY209" fmla="*/ 1529299 h 4594083"/>
                <a:gd name="connsiteX210" fmla="*/ 1581460 w 6029340"/>
                <a:gd name="connsiteY210" fmla="*/ 1572770 h 4594083"/>
                <a:gd name="connsiteX211" fmla="*/ 1682601 w 6029340"/>
                <a:gd name="connsiteY211" fmla="*/ 1738933 h 4594083"/>
                <a:gd name="connsiteX212" fmla="*/ 1805169 w 6029340"/>
                <a:gd name="connsiteY212" fmla="*/ 1903292 h 4594083"/>
                <a:gd name="connsiteX213" fmla="*/ 2002808 w 6029340"/>
                <a:gd name="connsiteY213" fmla="*/ 1970739 h 4594083"/>
                <a:gd name="connsiteX214" fmla="*/ 2281431 w 6029340"/>
                <a:gd name="connsiteY214" fmla="*/ 2062665 h 4594083"/>
                <a:gd name="connsiteX215" fmla="*/ 2230263 w 6029340"/>
                <a:gd name="connsiteY215" fmla="*/ 1959636 h 4594083"/>
                <a:gd name="connsiteX216" fmla="*/ 2143148 w 6029340"/>
                <a:gd name="connsiteY216" fmla="*/ 1547755 h 4594083"/>
                <a:gd name="connsiteX217" fmla="*/ 2154827 w 6029340"/>
                <a:gd name="connsiteY217" fmla="*/ 1537522 h 4594083"/>
                <a:gd name="connsiteX218" fmla="*/ 2174600 w 6029340"/>
                <a:gd name="connsiteY218" fmla="*/ 1602340 h 4594083"/>
                <a:gd name="connsiteX219" fmla="*/ 2273458 w 6029340"/>
                <a:gd name="connsiteY219" fmla="*/ 1854689 h 4594083"/>
                <a:gd name="connsiteX220" fmla="*/ 2396463 w 6029340"/>
                <a:gd name="connsiteY220" fmla="*/ 2100320 h 4594083"/>
                <a:gd name="connsiteX221" fmla="*/ 2808289 w 6029340"/>
                <a:gd name="connsiteY221" fmla="*/ 2230340 h 4594083"/>
                <a:gd name="connsiteX222" fmla="*/ 2796487 w 6029340"/>
                <a:gd name="connsiteY222" fmla="*/ 2176333 h 4594083"/>
                <a:gd name="connsiteX223" fmla="*/ 2700995 w 6029340"/>
                <a:gd name="connsiteY223" fmla="*/ 1796994 h 4594083"/>
                <a:gd name="connsiteX224" fmla="*/ 2596019 w 6029340"/>
                <a:gd name="connsiteY224" fmla="*/ 1427749 h 4594083"/>
                <a:gd name="connsiteX225" fmla="*/ 2451671 w 6029340"/>
                <a:gd name="connsiteY225" fmla="*/ 1346857 h 4594083"/>
                <a:gd name="connsiteX226" fmla="*/ 2290550 w 6029340"/>
                <a:gd name="connsiteY226" fmla="*/ 1252051 h 4594083"/>
                <a:gd name="connsiteX227" fmla="*/ 2270467 w 6029340"/>
                <a:gd name="connsiteY227" fmla="*/ 1239655 h 4594083"/>
                <a:gd name="connsiteX228" fmla="*/ 2270845 w 6029340"/>
                <a:gd name="connsiteY228" fmla="*/ 1241387 h 4594083"/>
                <a:gd name="connsiteX229" fmla="*/ 2268737 w 6029340"/>
                <a:gd name="connsiteY229" fmla="*/ 1241880 h 4594083"/>
                <a:gd name="connsiteX230" fmla="*/ 1385244 w 6029340"/>
                <a:gd name="connsiteY230" fmla="*/ 1313962 h 4594083"/>
                <a:gd name="connsiteX231" fmla="*/ 1377926 w 6029340"/>
                <a:gd name="connsiteY231" fmla="*/ 1301810 h 4594083"/>
                <a:gd name="connsiteX232" fmla="*/ 1469813 w 6029340"/>
                <a:gd name="connsiteY232" fmla="*/ 1294478 h 4594083"/>
                <a:gd name="connsiteX233" fmla="*/ 2041763 w 6029340"/>
                <a:gd name="connsiteY233" fmla="*/ 1210199 h 4594083"/>
                <a:gd name="connsiteX234" fmla="*/ 2177675 w 6029340"/>
                <a:gd name="connsiteY234" fmla="*/ 1182379 h 4594083"/>
                <a:gd name="connsiteX235" fmla="*/ 2142916 w 6029340"/>
                <a:gd name="connsiteY235" fmla="*/ 1160924 h 4594083"/>
                <a:gd name="connsiteX236" fmla="*/ 1662864 w 6029340"/>
                <a:gd name="connsiteY236" fmla="*/ 777837 h 4594083"/>
                <a:gd name="connsiteX237" fmla="*/ 1664190 w 6029340"/>
                <a:gd name="connsiteY237" fmla="*/ 762505 h 4594083"/>
                <a:gd name="connsiteX238" fmla="*/ 1766685 w 6029340"/>
                <a:gd name="connsiteY238" fmla="*/ 833342 h 4594083"/>
                <a:gd name="connsiteX239" fmla="*/ 2077053 w 6029340"/>
                <a:gd name="connsiteY239" fmla="*/ 1033230 h 4594083"/>
                <a:gd name="connsiteX240" fmla="*/ 2158244 w 6029340"/>
                <a:gd name="connsiteY240" fmla="*/ 1082363 h 4594083"/>
                <a:gd name="connsiteX241" fmla="*/ 2099346 w 6029340"/>
                <a:gd name="connsiteY241" fmla="*/ 987999 h 4594083"/>
                <a:gd name="connsiteX242" fmla="*/ 1966317 w 6029340"/>
                <a:gd name="connsiteY242" fmla="*/ 805100 h 4594083"/>
                <a:gd name="connsiteX243" fmla="*/ 1929562 w 6029340"/>
                <a:gd name="connsiteY243" fmla="*/ 762096 h 4594083"/>
                <a:gd name="connsiteX244" fmla="*/ 1942174 w 6029340"/>
                <a:gd name="connsiteY244" fmla="*/ 758417 h 4594083"/>
                <a:gd name="connsiteX245" fmla="*/ 2244252 w 6029340"/>
                <a:gd name="connsiteY245" fmla="*/ 1084798 h 4594083"/>
                <a:gd name="connsiteX246" fmla="*/ 2286684 w 6029340"/>
                <a:gd name="connsiteY246" fmla="*/ 1159293 h 4594083"/>
                <a:gd name="connsiteX247" fmla="*/ 2433449 w 6029340"/>
                <a:gd name="connsiteY247" fmla="*/ 1244869 h 4594083"/>
                <a:gd name="connsiteX248" fmla="*/ 2561784 w 6029340"/>
                <a:gd name="connsiteY248" fmla="*/ 1316645 h 4594083"/>
                <a:gd name="connsiteX249" fmla="*/ 2538013 w 6029340"/>
                <a:gd name="connsiteY249" fmla="*/ 1239905 h 4594083"/>
                <a:gd name="connsiteX250" fmla="*/ 2249679 w 6029340"/>
                <a:gd name="connsiteY250" fmla="*/ 459141 h 4594083"/>
                <a:gd name="connsiteX251" fmla="*/ 2249677 w 6029340"/>
                <a:gd name="connsiteY251" fmla="*/ 459139 h 4594083"/>
                <a:gd name="connsiteX252" fmla="*/ 2503280 w 6029340"/>
                <a:gd name="connsiteY252" fmla="*/ 818455 h 4594083"/>
                <a:gd name="connsiteX253" fmla="*/ 2521506 w 6029340"/>
                <a:gd name="connsiteY253" fmla="*/ 861618 h 4594083"/>
                <a:gd name="connsiteX254" fmla="*/ 2528429 w 6029340"/>
                <a:gd name="connsiteY254" fmla="*/ 849685 h 4594083"/>
                <a:gd name="connsiteX255" fmla="*/ 2798282 w 6029340"/>
                <a:gd name="connsiteY255" fmla="*/ 541996 h 4594083"/>
                <a:gd name="connsiteX256" fmla="*/ 2808313 w 6029340"/>
                <a:gd name="connsiteY256" fmla="*/ 544636 h 4594083"/>
                <a:gd name="connsiteX257" fmla="*/ 2775244 w 6029340"/>
                <a:gd name="connsiteY257" fmla="*/ 585019 h 4594083"/>
                <a:gd name="connsiteX258" fmla="*/ 2591853 w 6029340"/>
                <a:gd name="connsiteY258" fmla="*/ 854151 h 4594083"/>
                <a:gd name="connsiteX259" fmla="*/ 2549102 w 6029340"/>
                <a:gd name="connsiteY259" fmla="*/ 928080 h 4594083"/>
                <a:gd name="connsiteX260" fmla="*/ 2582603 w 6029340"/>
                <a:gd name="connsiteY260" fmla="*/ 1013096 h 4594083"/>
                <a:gd name="connsiteX261" fmla="*/ 2764028 w 6029340"/>
                <a:gd name="connsiteY261" fmla="*/ 1557945 h 4594083"/>
                <a:gd name="connsiteX262" fmla="*/ 2800937 w 6029340"/>
                <a:gd name="connsiteY262" fmla="*/ 1689597 h 4594083"/>
                <a:gd name="connsiteX263" fmla="*/ 2805131 w 6029340"/>
                <a:gd name="connsiteY263" fmla="*/ 1652482 h 4594083"/>
                <a:gd name="connsiteX264" fmla="*/ 2848403 w 6029340"/>
                <a:gd name="connsiteY264" fmla="*/ 1019413 h 4594083"/>
                <a:gd name="connsiteX265" fmla="*/ 2849916 w 6029340"/>
                <a:gd name="connsiteY265" fmla="*/ 918500 h 4594083"/>
                <a:gd name="connsiteX266" fmla="*/ 2860956 w 6029340"/>
                <a:gd name="connsiteY266" fmla="*/ 924910 h 4594083"/>
                <a:gd name="connsiteX267" fmla="*/ 2865488 w 6029340"/>
                <a:gd name="connsiteY267" fmla="*/ 1712870 h 4594083"/>
                <a:gd name="connsiteX268" fmla="*/ 2848187 w 6029340"/>
                <a:gd name="connsiteY268" fmla="*/ 1867186 h 4594083"/>
                <a:gd name="connsiteX269" fmla="*/ 2875107 w 6029340"/>
                <a:gd name="connsiteY269" fmla="*/ 1972498 h 4594083"/>
                <a:gd name="connsiteX270" fmla="*/ 2990412 w 6029340"/>
                <a:gd name="connsiteY270" fmla="*/ 2535064 h 4594083"/>
                <a:gd name="connsiteX271" fmla="*/ 2994408 w 6029340"/>
                <a:gd name="connsiteY271" fmla="*/ 2564129 h 4594083"/>
                <a:gd name="connsiteX272" fmla="*/ 3005112 w 6029340"/>
                <a:gd name="connsiteY272" fmla="*/ 2420026 h 4594083"/>
                <a:gd name="connsiteX273" fmla="*/ 3135297 w 6029340"/>
                <a:gd name="connsiteY273" fmla="*/ 1703152 h 4594083"/>
                <a:gd name="connsiteX274" fmla="*/ 3204132 w 6029340"/>
                <a:gd name="connsiteY274" fmla="*/ 1429298 h 4594083"/>
                <a:gd name="connsiteX275" fmla="*/ 3150850 w 6029340"/>
                <a:gd name="connsiteY275" fmla="*/ 1214156 h 4594083"/>
                <a:gd name="connsiteX276" fmla="*/ 3022722 w 6029340"/>
                <a:gd name="connsiteY276" fmla="*/ 582030 h 4594083"/>
                <a:gd name="connsiteX277" fmla="*/ 3013630 w 6029340"/>
                <a:gd name="connsiteY277" fmla="*/ 519814 h 4594083"/>
                <a:gd name="connsiteX278" fmla="*/ 2941538 w 6029340"/>
                <a:gd name="connsiteY278" fmla="*/ 420604 h 4594083"/>
                <a:gd name="connsiteX279" fmla="*/ 2862984 w 6029340"/>
                <a:gd name="connsiteY279" fmla="*/ 184270 h 4594083"/>
                <a:gd name="connsiteX280" fmla="*/ 2870217 w 6029340"/>
                <a:gd name="connsiteY280" fmla="*/ 175922 h 4594083"/>
                <a:gd name="connsiteX281" fmla="*/ 2886601 w 6029340"/>
                <a:gd name="connsiteY281" fmla="*/ 212029 h 4594083"/>
                <a:gd name="connsiteX282" fmla="*/ 2964907 w 6029340"/>
                <a:gd name="connsiteY282" fmla="*/ 348690 h 4594083"/>
                <a:gd name="connsiteX283" fmla="*/ 2995559 w 6029340"/>
                <a:gd name="connsiteY283" fmla="*/ 390511 h 4594083"/>
                <a:gd name="connsiteX284" fmla="*/ 2982301 w 6029340"/>
                <a:gd name="connsiteY284" fmla="*/ 264963 h 4594083"/>
                <a:gd name="connsiteX285" fmla="*/ 2998270 w 6029340"/>
                <a:gd name="connsiteY285" fmla="*/ 11959 h 4594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</a:cxnLst>
              <a:rect l="l" t="t" r="r" b="b"/>
              <a:pathLst>
                <a:path w="6029340" h="4594083">
                  <a:moveTo>
                    <a:pt x="3013686" y="0"/>
                  </a:moveTo>
                  <a:lnTo>
                    <a:pt x="3036395" y="153549"/>
                  </a:lnTo>
                  <a:cubicBezTo>
                    <a:pt x="3080541" y="432391"/>
                    <a:pt x="3147375" y="762306"/>
                    <a:pt x="3230006" y="1110131"/>
                  </a:cubicBezTo>
                  <a:lnTo>
                    <a:pt x="3260368" y="1232272"/>
                  </a:lnTo>
                  <a:lnTo>
                    <a:pt x="3287930" y="1135832"/>
                  </a:lnTo>
                  <a:cubicBezTo>
                    <a:pt x="3312873" y="1053874"/>
                    <a:pt x="3338287" y="974787"/>
                    <a:pt x="3363888" y="899195"/>
                  </a:cubicBezTo>
                  <a:lnTo>
                    <a:pt x="3428532" y="718336"/>
                  </a:lnTo>
                  <a:lnTo>
                    <a:pt x="3416457" y="615520"/>
                  </a:lnTo>
                  <a:cubicBezTo>
                    <a:pt x="3394068" y="378830"/>
                    <a:pt x="3414169" y="190653"/>
                    <a:pt x="3467088" y="158209"/>
                  </a:cubicBezTo>
                  <a:lnTo>
                    <a:pt x="3479751" y="153553"/>
                  </a:lnTo>
                  <a:lnTo>
                    <a:pt x="3475597" y="211942"/>
                  </a:lnTo>
                  <a:cubicBezTo>
                    <a:pt x="3471960" y="282619"/>
                    <a:pt x="3472538" y="361885"/>
                    <a:pt x="3477175" y="446007"/>
                  </a:cubicBezTo>
                  <a:lnTo>
                    <a:pt x="3488814" y="564140"/>
                  </a:lnTo>
                  <a:lnTo>
                    <a:pt x="3517498" y="492559"/>
                  </a:lnTo>
                  <a:cubicBezTo>
                    <a:pt x="3643630" y="196948"/>
                    <a:pt x="3760369" y="19856"/>
                    <a:pt x="3832483" y="39179"/>
                  </a:cubicBezTo>
                  <a:cubicBezTo>
                    <a:pt x="3749201" y="222476"/>
                    <a:pt x="3663571" y="442423"/>
                    <a:pt x="3580491" y="684729"/>
                  </a:cubicBezTo>
                  <a:lnTo>
                    <a:pt x="3537103" y="815196"/>
                  </a:lnTo>
                  <a:lnTo>
                    <a:pt x="3606761" y="769013"/>
                  </a:lnTo>
                  <a:cubicBezTo>
                    <a:pt x="3844067" y="607505"/>
                    <a:pt x="4061528" y="446798"/>
                    <a:pt x="4237172" y="302932"/>
                  </a:cubicBezTo>
                  <a:lnTo>
                    <a:pt x="4332835" y="222669"/>
                  </a:lnTo>
                  <a:lnTo>
                    <a:pt x="4336738" y="240110"/>
                  </a:lnTo>
                  <a:cubicBezTo>
                    <a:pt x="4333095" y="296304"/>
                    <a:pt x="4213749" y="420770"/>
                    <a:pt x="4021122" y="577077"/>
                  </a:cubicBezTo>
                  <a:lnTo>
                    <a:pt x="3984416" y="605876"/>
                  </a:lnTo>
                  <a:lnTo>
                    <a:pt x="4060159" y="585051"/>
                  </a:lnTo>
                  <a:cubicBezTo>
                    <a:pt x="4140390" y="559456"/>
                    <a:pt x="4214675" y="532027"/>
                    <a:pt x="4279469" y="503942"/>
                  </a:cubicBezTo>
                  <a:lnTo>
                    <a:pt x="4332600" y="479736"/>
                  </a:lnTo>
                  <a:lnTo>
                    <a:pt x="4332640" y="492438"/>
                  </a:lnTo>
                  <a:cubicBezTo>
                    <a:pt x="4322381" y="541860"/>
                    <a:pt x="4196823" y="610543"/>
                    <a:pt x="4016961" y="669370"/>
                  </a:cubicBezTo>
                  <a:lnTo>
                    <a:pt x="3835633" y="719833"/>
                  </a:lnTo>
                  <a:lnTo>
                    <a:pt x="3757509" y="777597"/>
                  </a:lnTo>
                  <a:cubicBezTo>
                    <a:pt x="3708616" y="812788"/>
                    <a:pt x="3657471" y="848669"/>
                    <a:pt x="3604412" y="884949"/>
                  </a:cubicBezTo>
                  <a:lnTo>
                    <a:pt x="3490493" y="960643"/>
                  </a:lnTo>
                  <a:lnTo>
                    <a:pt x="3458396" y="1063170"/>
                  </a:lnTo>
                  <a:lnTo>
                    <a:pt x="3404829" y="1250741"/>
                  </a:lnTo>
                  <a:lnTo>
                    <a:pt x="3509738" y="1197567"/>
                  </a:lnTo>
                  <a:cubicBezTo>
                    <a:pt x="3580672" y="1157646"/>
                    <a:pt x="3645532" y="1116912"/>
                    <a:pt x="3701194" y="1077178"/>
                  </a:cubicBezTo>
                  <a:lnTo>
                    <a:pt x="3746579" y="1043407"/>
                  </a:lnTo>
                  <a:lnTo>
                    <a:pt x="3749399" y="1056239"/>
                  </a:lnTo>
                  <a:cubicBezTo>
                    <a:pt x="3750436" y="1107989"/>
                    <a:pt x="3645698" y="1199399"/>
                    <a:pt x="3486995" y="1290359"/>
                  </a:cubicBezTo>
                  <a:lnTo>
                    <a:pt x="3377539" y="1346300"/>
                  </a:lnTo>
                  <a:lnTo>
                    <a:pt x="3343803" y="1464431"/>
                  </a:lnTo>
                  <a:cubicBezTo>
                    <a:pt x="3316399" y="1566705"/>
                    <a:pt x="3290469" y="1668521"/>
                    <a:pt x="3266167" y="1769096"/>
                  </a:cubicBezTo>
                  <a:lnTo>
                    <a:pt x="3262070" y="1787039"/>
                  </a:lnTo>
                  <a:lnTo>
                    <a:pt x="3511672" y="1645302"/>
                  </a:lnTo>
                  <a:cubicBezTo>
                    <a:pt x="3692199" y="1540546"/>
                    <a:pt x="3865914" y="1436337"/>
                    <a:pt x="4028608" y="1335263"/>
                  </a:cubicBezTo>
                  <a:lnTo>
                    <a:pt x="4124995" y="1274240"/>
                  </a:lnTo>
                  <a:lnTo>
                    <a:pt x="4159108" y="1215445"/>
                  </a:lnTo>
                  <a:cubicBezTo>
                    <a:pt x="4269636" y="1033104"/>
                    <a:pt x="4380237" y="906146"/>
                    <a:pt x="4428961" y="907756"/>
                  </a:cubicBezTo>
                  <a:lnTo>
                    <a:pt x="4438993" y="910396"/>
                  </a:lnTo>
                  <a:lnTo>
                    <a:pt x="4405924" y="950779"/>
                  </a:lnTo>
                  <a:cubicBezTo>
                    <a:pt x="4366729" y="1000322"/>
                    <a:pt x="4325565" y="1058099"/>
                    <a:pt x="4284291" y="1121327"/>
                  </a:cubicBezTo>
                  <a:lnTo>
                    <a:pt x="4230236" y="1207612"/>
                  </a:lnTo>
                  <a:lnTo>
                    <a:pt x="4263856" y="1186327"/>
                  </a:lnTo>
                  <a:cubicBezTo>
                    <a:pt x="4339165" y="1137682"/>
                    <a:pt x="4411193" y="1090143"/>
                    <a:pt x="4479413" y="1044036"/>
                  </a:cubicBezTo>
                  <a:lnTo>
                    <a:pt x="4628479" y="941285"/>
                  </a:lnTo>
                  <a:lnTo>
                    <a:pt x="4629753" y="962095"/>
                  </a:lnTo>
                  <a:cubicBezTo>
                    <a:pt x="4608143" y="1043750"/>
                    <a:pt x="4336538" y="1254300"/>
                    <a:pt x="3929501" y="1513259"/>
                  </a:cubicBezTo>
                  <a:lnTo>
                    <a:pt x="3877576" y="1545523"/>
                  </a:lnTo>
                  <a:lnTo>
                    <a:pt x="3967475" y="1541830"/>
                  </a:lnTo>
                  <a:cubicBezTo>
                    <a:pt x="4048580" y="1534956"/>
                    <a:pt x="4124496" y="1524822"/>
                    <a:pt x="4191631" y="1511779"/>
                  </a:cubicBezTo>
                  <a:lnTo>
                    <a:pt x="4246939" y="1499895"/>
                  </a:lnTo>
                  <a:lnTo>
                    <a:pt x="4244178" y="1512739"/>
                  </a:lnTo>
                  <a:cubicBezTo>
                    <a:pt x="4223640" y="1560251"/>
                    <a:pt x="4090406" y="1599935"/>
                    <a:pt x="3908265" y="1616808"/>
                  </a:cubicBezTo>
                  <a:lnTo>
                    <a:pt x="3751650" y="1623768"/>
                  </a:lnTo>
                  <a:lnTo>
                    <a:pt x="3715227" y="1646400"/>
                  </a:lnTo>
                  <a:cubicBezTo>
                    <a:pt x="3640394" y="1691876"/>
                    <a:pt x="3562329" y="1738325"/>
                    <a:pt x="3481563" y="1785373"/>
                  </a:cubicBezTo>
                  <a:lnTo>
                    <a:pt x="3229737" y="1928632"/>
                  </a:lnTo>
                  <a:lnTo>
                    <a:pt x="3198297" y="2066319"/>
                  </a:lnTo>
                  <a:cubicBezTo>
                    <a:pt x="3177403" y="2163632"/>
                    <a:pt x="3158291" y="2258922"/>
                    <a:pt x="3141111" y="2351408"/>
                  </a:cubicBezTo>
                  <a:lnTo>
                    <a:pt x="3118512" y="2484410"/>
                  </a:lnTo>
                  <a:lnTo>
                    <a:pt x="3152825" y="2426068"/>
                  </a:lnTo>
                  <a:cubicBezTo>
                    <a:pt x="3358468" y="2089962"/>
                    <a:pt x="3546247" y="1863694"/>
                    <a:pt x="3631745" y="1858469"/>
                  </a:cubicBezTo>
                  <a:lnTo>
                    <a:pt x="3652061" y="1862393"/>
                  </a:lnTo>
                  <a:lnTo>
                    <a:pt x="3580380" y="1959611"/>
                  </a:lnTo>
                  <a:cubicBezTo>
                    <a:pt x="3452700" y="2138102"/>
                    <a:pt x="3314154" y="2359054"/>
                    <a:pt x="3178519" y="2600141"/>
                  </a:cubicBezTo>
                  <a:lnTo>
                    <a:pt x="3142269" y="2666876"/>
                  </a:lnTo>
                  <a:lnTo>
                    <a:pt x="3523561" y="2441849"/>
                  </a:lnTo>
                  <a:cubicBezTo>
                    <a:pt x="3784490" y="2285535"/>
                    <a:pt x="4036125" y="2131268"/>
                    <a:pt x="4272356" y="1982859"/>
                  </a:cubicBezTo>
                  <a:lnTo>
                    <a:pt x="4276095" y="1980479"/>
                  </a:lnTo>
                  <a:lnTo>
                    <a:pt x="4360196" y="1833743"/>
                  </a:lnTo>
                  <a:cubicBezTo>
                    <a:pt x="4557400" y="1500394"/>
                    <a:pt x="4742614" y="1260946"/>
                    <a:pt x="4811641" y="1253036"/>
                  </a:cubicBezTo>
                  <a:lnTo>
                    <a:pt x="4825349" y="1255321"/>
                  </a:lnTo>
                  <a:lnTo>
                    <a:pt x="4769442" y="1331025"/>
                  </a:lnTo>
                  <a:cubicBezTo>
                    <a:pt x="4669497" y="1469885"/>
                    <a:pt x="4559196" y="1641130"/>
                    <a:pt x="4449530" y="1827464"/>
                  </a:cubicBezTo>
                  <a:lnTo>
                    <a:pt x="4411231" y="1894449"/>
                  </a:lnTo>
                  <a:lnTo>
                    <a:pt x="4614388" y="1765115"/>
                  </a:lnTo>
                  <a:cubicBezTo>
                    <a:pt x="4724038" y="1694316"/>
                    <a:pt x="4829074" y="1625458"/>
                    <a:pt x="4928732" y="1559016"/>
                  </a:cubicBezTo>
                  <a:lnTo>
                    <a:pt x="5146816" y="1411572"/>
                  </a:lnTo>
                  <a:lnTo>
                    <a:pt x="5145173" y="1434829"/>
                  </a:lnTo>
                  <a:cubicBezTo>
                    <a:pt x="5102766" y="1531670"/>
                    <a:pt x="4701636" y="1826695"/>
                    <a:pt x="4109633" y="2204874"/>
                  </a:cubicBezTo>
                  <a:lnTo>
                    <a:pt x="3976582" y="2288471"/>
                  </a:lnTo>
                  <a:lnTo>
                    <a:pt x="4085979" y="2281242"/>
                  </a:lnTo>
                  <a:cubicBezTo>
                    <a:pt x="4386903" y="2266023"/>
                    <a:pt x="4610139" y="2283316"/>
                    <a:pt x="4649266" y="2329014"/>
                  </a:cubicBezTo>
                  <a:lnTo>
                    <a:pt x="4655262" y="2341871"/>
                  </a:lnTo>
                  <a:lnTo>
                    <a:pt x="4563114" y="2339464"/>
                  </a:lnTo>
                  <a:cubicBezTo>
                    <a:pt x="4479344" y="2338351"/>
                    <a:pt x="4387652" y="2339826"/>
                    <a:pt x="4290541" y="2343773"/>
                  </a:cubicBezTo>
                  <a:lnTo>
                    <a:pt x="4257457" y="2345848"/>
                  </a:lnTo>
                  <a:lnTo>
                    <a:pt x="4342325" y="2384078"/>
                  </a:lnTo>
                  <a:cubicBezTo>
                    <a:pt x="4399826" y="2407399"/>
                    <a:pt x="4454737" y="2427022"/>
                    <a:pt x="4504499" y="2441942"/>
                  </a:cubicBezTo>
                  <a:lnTo>
                    <a:pt x="4545831" y="2453556"/>
                  </a:lnTo>
                  <a:lnTo>
                    <a:pt x="4540159" y="2460279"/>
                  </a:lnTo>
                  <a:cubicBezTo>
                    <a:pt x="4512115" y="2481654"/>
                    <a:pt x="4409294" y="2460267"/>
                    <a:pt x="4279739" y="2408751"/>
                  </a:cubicBezTo>
                  <a:lnTo>
                    <a:pt x="4153578" y="2352364"/>
                  </a:lnTo>
                  <a:lnTo>
                    <a:pt x="3985462" y="2362909"/>
                  </a:lnTo>
                  <a:lnTo>
                    <a:pt x="3835011" y="2377422"/>
                  </a:lnTo>
                  <a:lnTo>
                    <a:pt x="3798503" y="2400360"/>
                  </a:lnTo>
                  <a:cubicBezTo>
                    <a:pt x="3690008" y="2467477"/>
                    <a:pt x="3576989" y="2536371"/>
                    <a:pt x="3460222" y="2606510"/>
                  </a:cubicBezTo>
                  <a:lnTo>
                    <a:pt x="3393566" y="2645898"/>
                  </a:lnTo>
                  <a:lnTo>
                    <a:pt x="3483490" y="2666550"/>
                  </a:lnTo>
                  <a:cubicBezTo>
                    <a:pt x="3673400" y="2707024"/>
                    <a:pt x="3854200" y="2736105"/>
                    <a:pt x="4007728" y="2750730"/>
                  </a:cubicBezTo>
                  <a:lnTo>
                    <a:pt x="4092364" y="2757492"/>
                  </a:lnTo>
                  <a:lnTo>
                    <a:pt x="4084775" y="2770826"/>
                  </a:lnTo>
                  <a:cubicBezTo>
                    <a:pt x="4034301" y="2824006"/>
                    <a:pt x="3761079" y="2809766"/>
                    <a:pt x="3420666" y="2738222"/>
                  </a:cubicBezTo>
                  <a:lnTo>
                    <a:pt x="3288415" y="2708032"/>
                  </a:lnTo>
                  <a:lnTo>
                    <a:pt x="3073597" y="2834970"/>
                  </a:lnTo>
                  <a:lnTo>
                    <a:pt x="3091696" y="3304627"/>
                  </a:lnTo>
                  <a:lnTo>
                    <a:pt x="3388170" y="3224088"/>
                  </a:lnTo>
                  <a:cubicBezTo>
                    <a:pt x="3603860" y="3164689"/>
                    <a:pt x="3816489" y="3104723"/>
                    <a:pt x="4024359" y="3044706"/>
                  </a:cubicBezTo>
                  <a:lnTo>
                    <a:pt x="4602370" y="2873777"/>
                  </a:lnTo>
                  <a:lnTo>
                    <a:pt x="4724002" y="2757369"/>
                  </a:lnTo>
                  <a:cubicBezTo>
                    <a:pt x="5099403" y="2406035"/>
                    <a:pt x="5417792" y="2163332"/>
                    <a:pt x="5498690" y="2169270"/>
                  </a:cubicBezTo>
                  <a:lnTo>
                    <a:pt x="5512966" y="2175020"/>
                  </a:lnTo>
                  <a:lnTo>
                    <a:pt x="5415269" y="2252340"/>
                  </a:lnTo>
                  <a:cubicBezTo>
                    <a:pt x="5238981" y="2394744"/>
                    <a:pt x="5036070" y="2573232"/>
                    <a:pt x="4826862" y="2769745"/>
                  </a:cubicBezTo>
                  <a:lnTo>
                    <a:pt x="4772458" y="2821901"/>
                  </a:lnTo>
                  <a:lnTo>
                    <a:pt x="4921943" y="2776017"/>
                  </a:lnTo>
                  <a:cubicBezTo>
                    <a:pt x="5206618" y="2687496"/>
                    <a:pt x="5474868" y="2600597"/>
                    <a:pt x="5720970" y="2517056"/>
                  </a:cubicBezTo>
                  <a:lnTo>
                    <a:pt x="6029340" y="2409998"/>
                  </a:lnTo>
                  <a:lnTo>
                    <a:pt x="6020244" y="2438842"/>
                  </a:lnTo>
                  <a:cubicBezTo>
                    <a:pt x="5969734" y="2505793"/>
                    <a:pt x="5726385" y="2619602"/>
                    <a:pt x="5348256" y="2759675"/>
                  </a:cubicBezTo>
                  <a:lnTo>
                    <a:pt x="5302196" y="2776346"/>
                  </a:lnTo>
                  <a:lnTo>
                    <a:pt x="5326293" y="2783569"/>
                  </a:lnTo>
                  <a:cubicBezTo>
                    <a:pt x="5487534" y="2828772"/>
                    <a:pt x="5641915" y="2862658"/>
                    <a:pt x="5773941" y="2881686"/>
                  </a:cubicBezTo>
                  <a:lnTo>
                    <a:pt x="5846843" y="2890917"/>
                  </a:lnTo>
                  <a:lnTo>
                    <a:pt x="5839016" y="2903582"/>
                  </a:lnTo>
                  <a:cubicBezTo>
                    <a:pt x="5797211" y="2946330"/>
                    <a:pt x="5617817" y="2935939"/>
                    <a:pt x="5385348" y="2881687"/>
                  </a:cubicBezTo>
                  <a:lnTo>
                    <a:pt x="5173404" y="2822891"/>
                  </a:lnTo>
                  <a:lnTo>
                    <a:pt x="4992492" y="2885689"/>
                  </a:lnTo>
                  <a:cubicBezTo>
                    <a:pt x="4767289" y="2962389"/>
                    <a:pt x="4512538" y="3044183"/>
                    <a:pt x="4235496" y="3128497"/>
                  </a:cubicBezTo>
                  <a:lnTo>
                    <a:pt x="4207620" y="3136772"/>
                  </a:lnTo>
                  <a:lnTo>
                    <a:pt x="4352182" y="3164342"/>
                  </a:lnTo>
                  <a:cubicBezTo>
                    <a:pt x="4478705" y="3186025"/>
                    <a:pt x="4598313" y="3201523"/>
                    <a:pt x="4705387" y="3209938"/>
                  </a:cubicBezTo>
                  <a:lnTo>
                    <a:pt x="4793963" y="3215395"/>
                  </a:lnTo>
                  <a:lnTo>
                    <a:pt x="4785633" y="3231005"/>
                  </a:lnTo>
                  <a:cubicBezTo>
                    <a:pt x="4731218" y="3293827"/>
                    <a:pt x="4445063" y="3284977"/>
                    <a:pt x="4090033" y="3211814"/>
                  </a:cubicBezTo>
                  <a:lnTo>
                    <a:pt x="4013293" y="3194452"/>
                  </a:lnTo>
                  <a:lnTo>
                    <a:pt x="3804123" y="3256537"/>
                  </a:lnTo>
                  <a:cubicBezTo>
                    <a:pt x="3655364" y="3299633"/>
                    <a:pt x="3501940" y="3343037"/>
                    <a:pt x="3344757" y="3386427"/>
                  </a:cubicBezTo>
                  <a:lnTo>
                    <a:pt x="3097441" y="3453691"/>
                  </a:lnTo>
                  <a:lnTo>
                    <a:pt x="3141387" y="4594083"/>
                  </a:lnTo>
                  <a:lnTo>
                    <a:pt x="2859619" y="4594083"/>
                  </a:lnTo>
                  <a:lnTo>
                    <a:pt x="2909186" y="3307863"/>
                  </a:lnTo>
                  <a:lnTo>
                    <a:pt x="2365222" y="3157441"/>
                  </a:lnTo>
                  <a:cubicBezTo>
                    <a:pt x="2020344" y="3059010"/>
                    <a:pt x="1698174" y="2961661"/>
                    <a:pt x="1409398" y="2869185"/>
                  </a:cubicBezTo>
                  <a:lnTo>
                    <a:pt x="1291470" y="2830811"/>
                  </a:lnTo>
                  <a:lnTo>
                    <a:pt x="1080336" y="2843563"/>
                  </a:lnTo>
                  <a:cubicBezTo>
                    <a:pt x="566796" y="2868830"/>
                    <a:pt x="166988" y="2848095"/>
                    <a:pt x="109117" y="2791256"/>
                  </a:cubicBezTo>
                  <a:lnTo>
                    <a:pt x="101945" y="2777640"/>
                  </a:lnTo>
                  <a:lnTo>
                    <a:pt x="226466" y="2781830"/>
                  </a:lnTo>
                  <a:cubicBezTo>
                    <a:pt x="453021" y="2787191"/>
                    <a:pt x="723219" y="2782241"/>
                    <a:pt x="1009875" y="2767612"/>
                  </a:cubicBezTo>
                  <a:lnTo>
                    <a:pt x="1086694" y="2762906"/>
                  </a:lnTo>
                  <a:lnTo>
                    <a:pt x="1002617" y="2734598"/>
                  </a:lnTo>
                  <a:cubicBezTo>
                    <a:pt x="370845" y="2517960"/>
                    <a:pt x="-18802" y="2343627"/>
                    <a:pt x="699" y="2270847"/>
                  </a:cubicBezTo>
                  <a:cubicBezTo>
                    <a:pt x="92836" y="2303617"/>
                    <a:pt x="189077" y="2337072"/>
                    <a:pt x="289033" y="2371095"/>
                  </a:cubicBezTo>
                  <a:lnTo>
                    <a:pt x="597799" y="2474126"/>
                  </a:lnTo>
                  <a:lnTo>
                    <a:pt x="581680" y="2452356"/>
                  </a:lnTo>
                  <a:cubicBezTo>
                    <a:pt x="494363" y="2321510"/>
                    <a:pt x="449089" y="2210679"/>
                    <a:pt x="470265" y="2170704"/>
                  </a:cubicBezTo>
                  <a:lnTo>
                    <a:pt x="477504" y="2161759"/>
                  </a:lnTo>
                  <a:lnTo>
                    <a:pt x="499420" y="2205230"/>
                  </a:lnTo>
                  <a:cubicBezTo>
                    <a:pt x="526962" y="2257232"/>
                    <a:pt x="561245" y="2313483"/>
                    <a:pt x="600561" y="2371393"/>
                  </a:cubicBezTo>
                  <a:lnTo>
                    <a:pt x="702246" y="2507749"/>
                  </a:lnTo>
                  <a:lnTo>
                    <a:pt x="930246" y="2581096"/>
                  </a:lnTo>
                  <a:cubicBezTo>
                    <a:pt x="1043509" y="2616916"/>
                    <a:pt x="1159709" y="2653068"/>
                    <a:pt x="1278458" y="2689432"/>
                  </a:cubicBezTo>
                  <a:lnTo>
                    <a:pt x="1485324" y="2752003"/>
                  </a:lnTo>
                  <a:lnTo>
                    <a:pt x="1398308" y="2672730"/>
                  </a:lnTo>
                  <a:cubicBezTo>
                    <a:pt x="1178732" y="2466396"/>
                    <a:pt x="1036444" y="2293517"/>
                    <a:pt x="1042256" y="2233637"/>
                  </a:cubicBezTo>
                  <a:lnTo>
                    <a:pt x="1047366" y="2220403"/>
                  </a:lnTo>
                  <a:lnTo>
                    <a:pt x="1109511" y="2288485"/>
                  </a:lnTo>
                  <a:cubicBezTo>
                    <a:pt x="1224047" y="2410780"/>
                    <a:pt x="1368016" y="2548734"/>
                    <a:pt x="1526847" y="2688562"/>
                  </a:cubicBezTo>
                  <a:lnTo>
                    <a:pt x="1662039" y="2804455"/>
                  </a:lnTo>
                  <a:lnTo>
                    <a:pt x="2172106" y="2953304"/>
                  </a:lnTo>
                  <a:lnTo>
                    <a:pt x="2323327" y="2995106"/>
                  </a:lnTo>
                  <a:lnTo>
                    <a:pt x="2279390" y="2918212"/>
                  </a:lnTo>
                  <a:cubicBezTo>
                    <a:pt x="2160454" y="2716960"/>
                    <a:pt x="2039562" y="2532701"/>
                    <a:pt x="1928743" y="2384054"/>
                  </a:cubicBezTo>
                  <a:lnTo>
                    <a:pt x="1866599" y="2303119"/>
                  </a:lnTo>
                  <a:lnTo>
                    <a:pt x="1883470" y="2299552"/>
                  </a:lnTo>
                  <a:cubicBezTo>
                    <a:pt x="1966906" y="2303397"/>
                    <a:pt x="2173674" y="2558780"/>
                    <a:pt x="2387682" y="2918742"/>
                  </a:cubicBezTo>
                  <a:lnTo>
                    <a:pt x="2451788" y="3030616"/>
                  </a:lnTo>
                  <a:lnTo>
                    <a:pt x="2914936" y="3158644"/>
                  </a:lnTo>
                  <a:lnTo>
                    <a:pt x="2927797" y="2824902"/>
                  </a:lnTo>
                  <a:lnTo>
                    <a:pt x="2876057" y="2540432"/>
                  </a:lnTo>
                  <a:lnTo>
                    <a:pt x="2834577" y="2350626"/>
                  </a:lnTo>
                  <a:lnTo>
                    <a:pt x="2459007" y="2231802"/>
                  </a:lnTo>
                  <a:cubicBezTo>
                    <a:pt x="2232303" y="2158074"/>
                    <a:pt x="2019454" y="2085325"/>
                    <a:pt x="1826588" y="2016008"/>
                  </a:cubicBezTo>
                  <a:lnTo>
                    <a:pt x="1582956" y="1925969"/>
                  </a:lnTo>
                  <a:lnTo>
                    <a:pt x="1432778" y="1956537"/>
                  </a:lnTo>
                  <a:cubicBezTo>
                    <a:pt x="1060268" y="2026775"/>
                    <a:pt x="764136" y="2043471"/>
                    <a:pt x="713115" y="1995271"/>
                  </a:cubicBezTo>
                  <a:lnTo>
                    <a:pt x="705796" y="1983119"/>
                  </a:lnTo>
                  <a:lnTo>
                    <a:pt x="797684" y="1975787"/>
                  </a:lnTo>
                  <a:cubicBezTo>
                    <a:pt x="964523" y="1960320"/>
                    <a:pt x="1161782" y="1931209"/>
                    <a:pt x="1369635" y="1891508"/>
                  </a:cubicBezTo>
                  <a:lnTo>
                    <a:pt x="1451206" y="1874811"/>
                  </a:lnTo>
                  <a:lnTo>
                    <a:pt x="1314058" y="1820804"/>
                  </a:lnTo>
                  <a:cubicBezTo>
                    <a:pt x="1020504" y="1700803"/>
                    <a:pt x="831380" y="1604341"/>
                    <a:pt x="795696" y="1551047"/>
                  </a:cubicBezTo>
                  <a:lnTo>
                    <a:pt x="790244" y="1529760"/>
                  </a:lnTo>
                  <a:lnTo>
                    <a:pt x="1004799" y="1613947"/>
                  </a:lnTo>
                  <a:cubicBezTo>
                    <a:pt x="1151624" y="1670345"/>
                    <a:pt x="1309879" y="1728855"/>
                    <a:pt x="1477051" y="1788610"/>
                  </a:cubicBezTo>
                  <a:lnTo>
                    <a:pt x="1698144" y="1866389"/>
                  </a:lnTo>
                  <a:lnTo>
                    <a:pt x="1663720" y="1819896"/>
                  </a:lnTo>
                  <a:cubicBezTo>
                    <a:pt x="1576404" y="1689050"/>
                    <a:pt x="1531130" y="1578219"/>
                    <a:pt x="1552305" y="1538244"/>
                  </a:cubicBezTo>
                  <a:lnTo>
                    <a:pt x="1559544" y="1529299"/>
                  </a:lnTo>
                  <a:lnTo>
                    <a:pt x="1581460" y="1572770"/>
                  </a:lnTo>
                  <a:cubicBezTo>
                    <a:pt x="1609002" y="1624772"/>
                    <a:pt x="1643285" y="1681023"/>
                    <a:pt x="1682601" y="1738933"/>
                  </a:cubicBezTo>
                  <a:lnTo>
                    <a:pt x="1805169" y="1903292"/>
                  </a:lnTo>
                  <a:lnTo>
                    <a:pt x="2002808" y="1970739"/>
                  </a:lnTo>
                  <a:lnTo>
                    <a:pt x="2281431" y="2062665"/>
                  </a:lnTo>
                  <a:lnTo>
                    <a:pt x="2230263" y="1959636"/>
                  </a:lnTo>
                  <a:cubicBezTo>
                    <a:pt x="2142133" y="1758895"/>
                    <a:pt x="2105934" y="1596440"/>
                    <a:pt x="2143148" y="1547755"/>
                  </a:cubicBezTo>
                  <a:lnTo>
                    <a:pt x="2154827" y="1537522"/>
                  </a:lnTo>
                  <a:lnTo>
                    <a:pt x="2174600" y="1602340"/>
                  </a:lnTo>
                  <a:cubicBezTo>
                    <a:pt x="2200028" y="1680227"/>
                    <a:pt x="2233553" y="1765667"/>
                    <a:pt x="2273458" y="1854689"/>
                  </a:cubicBezTo>
                  <a:lnTo>
                    <a:pt x="2396463" y="2100320"/>
                  </a:lnTo>
                  <a:lnTo>
                    <a:pt x="2808289" y="2230340"/>
                  </a:lnTo>
                  <a:lnTo>
                    <a:pt x="2796487" y="2176333"/>
                  </a:lnTo>
                  <a:cubicBezTo>
                    <a:pt x="2767194" y="2051849"/>
                    <a:pt x="2735247" y="1924824"/>
                    <a:pt x="2700995" y="1796994"/>
                  </a:cubicBezTo>
                  <a:lnTo>
                    <a:pt x="2596019" y="1427749"/>
                  </a:lnTo>
                  <a:lnTo>
                    <a:pt x="2451671" y="1346857"/>
                  </a:lnTo>
                  <a:cubicBezTo>
                    <a:pt x="2395958" y="1314813"/>
                    <a:pt x="2342130" y="1283126"/>
                    <a:pt x="2290550" y="1252051"/>
                  </a:cubicBezTo>
                  <a:lnTo>
                    <a:pt x="2270467" y="1239655"/>
                  </a:lnTo>
                  <a:lnTo>
                    <a:pt x="2270845" y="1241387"/>
                  </a:lnTo>
                  <a:lnTo>
                    <a:pt x="2268737" y="1241880"/>
                  </a:lnTo>
                  <a:cubicBezTo>
                    <a:pt x="1822009" y="1339371"/>
                    <a:pt x="1443554" y="1369047"/>
                    <a:pt x="1385244" y="1313962"/>
                  </a:cubicBezTo>
                  <a:lnTo>
                    <a:pt x="1377926" y="1301810"/>
                  </a:lnTo>
                  <a:lnTo>
                    <a:pt x="1469813" y="1294478"/>
                  </a:lnTo>
                  <a:cubicBezTo>
                    <a:pt x="1636652" y="1279011"/>
                    <a:pt x="1833911" y="1249900"/>
                    <a:pt x="2041763" y="1210199"/>
                  </a:cubicBezTo>
                  <a:lnTo>
                    <a:pt x="2177675" y="1182379"/>
                  </a:lnTo>
                  <a:lnTo>
                    <a:pt x="2142916" y="1160924"/>
                  </a:lnTo>
                  <a:cubicBezTo>
                    <a:pt x="1862599" y="983378"/>
                    <a:pt x="1676335" y="837164"/>
                    <a:pt x="1662864" y="777837"/>
                  </a:cubicBezTo>
                  <a:lnTo>
                    <a:pt x="1664190" y="762505"/>
                  </a:lnTo>
                  <a:lnTo>
                    <a:pt x="1766685" y="833342"/>
                  </a:lnTo>
                  <a:cubicBezTo>
                    <a:pt x="1860535" y="896832"/>
                    <a:pt x="1964959" y="964052"/>
                    <a:pt x="2077053" y="1033230"/>
                  </a:cubicBezTo>
                  <a:lnTo>
                    <a:pt x="2158244" y="1082363"/>
                  </a:lnTo>
                  <a:lnTo>
                    <a:pt x="2099346" y="987999"/>
                  </a:lnTo>
                  <a:cubicBezTo>
                    <a:pt x="2054731" y="919920"/>
                    <a:pt x="2009715" y="857956"/>
                    <a:pt x="1966317" y="805100"/>
                  </a:cubicBezTo>
                  <a:lnTo>
                    <a:pt x="1929562" y="762096"/>
                  </a:lnTo>
                  <a:lnTo>
                    <a:pt x="1942174" y="758417"/>
                  </a:lnTo>
                  <a:cubicBezTo>
                    <a:pt x="2002330" y="753137"/>
                    <a:pt x="2126056" y="887862"/>
                    <a:pt x="2244252" y="1084798"/>
                  </a:cubicBezTo>
                  <a:lnTo>
                    <a:pt x="2286684" y="1159293"/>
                  </a:lnTo>
                  <a:lnTo>
                    <a:pt x="2433449" y="1244869"/>
                  </a:lnTo>
                  <a:lnTo>
                    <a:pt x="2561784" y="1316645"/>
                  </a:lnTo>
                  <a:lnTo>
                    <a:pt x="2538013" y="1239905"/>
                  </a:lnTo>
                  <a:cubicBezTo>
                    <a:pt x="2443613" y="943635"/>
                    <a:pt x="2344556" y="674647"/>
                    <a:pt x="2249679" y="459141"/>
                  </a:cubicBezTo>
                  <a:lnTo>
                    <a:pt x="2249677" y="459139"/>
                  </a:lnTo>
                  <a:cubicBezTo>
                    <a:pt x="2307000" y="443780"/>
                    <a:pt x="2399718" y="582216"/>
                    <a:pt x="2503280" y="818455"/>
                  </a:cubicBezTo>
                  <a:lnTo>
                    <a:pt x="2521506" y="861618"/>
                  </a:lnTo>
                  <a:lnTo>
                    <a:pt x="2528429" y="849685"/>
                  </a:lnTo>
                  <a:cubicBezTo>
                    <a:pt x="2638957" y="667344"/>
                    <a:pt x="2749558" y="540386"/>
                    <a:pt x="2798282" y="541996"/>
                  </a:cubicBezTo>
                  <a:lnTo>
                    <a:pt x="2808313" y="544636"/>
                  </a:lnTo>
                  <a:lnTo>
                    <a:pt x="2775244" y="585019"/>
                  </a:lnTo>
                  <a:cubicBezTo>
                    <a:pt x="2716453" y="659333"/>
                    <a:pt x="2653229" y="752174"/>
                    <a:pt x="2591853" y="854151"/>
                  </a:cubicBezTo>
                  <a:lnTo>
                    <a:pt x="2549102" y="928080"/>
                  </a:lnTo>
                  <a:lnTo>
                    <a:pt x="2582603" y="1013096"/>
                  </a:lnTo>
                  <a:cubicBezTo>
                    <a:pt x="2643044" y="1171519"/>
                    <a:pt x="2704975" y="1356457"/>
                    <a:pt x="2764028" y="1557945"/>
                  </a:cubicBezTo>
                  <a:lnTo>
                    <a:pt x="2800937" y="1689597"/>
                  </a:lnTo>
                  <a:lnTo>
                    <a:pt x="2805131" y="1652482"/>
                  </a:lnTo>
                  <a:cubicBezTo>
                    <a:pt x="2828807" y="1421258"/>
                    <a:pt x="2843770" y="1202915"/>
                    <a:pt x="2848403" y="1019413"/>
                  </a:cubicBezTo>
                  <a:lnTo>
                    <a:pt x="2849916" y="918500"/>
                  </a:lnTo>
                  <a:lnTo>
                    <a:pt x="2860956" y="924910"/>
                  </a:lnTo>
                  <a:cubicBezTo>
                    <a:pt x="2905919" y="974261"/>
                    <a:pt x="2907120" y="1298593"/>
                    <a:pt x="2865488" y="1712870"/>
                  </a:cubicBezTo>
                  <a:lnTo>
                    <a:pt x="2848187" y="1867186"/>
                  </a:lnTo>
                  <a:lnTo>
                    <a:pt x="2875107" y="1972498"/>
                  </a:lnTo>
                  <a:cubicBezTo>
                    <a:pt x="2924710" y="2176519"/>
                    <a:pt x="2963544" y="2367646"/>
                    <a:pt x="2990412" y="2535064"/>
                  </a:cubicBezTo>
                  <a:lnTo>
                    <a:pt x="2994408" y="2564129"/>
                  </a:lnTo>
                  <a:lnTo>
                    <a:pt x="3005112" y="2420026"/>
                  </a:lnTo>
                  <a:cubicBezTo>
                    <a:pt x="3028025" y="2218896"/>
                    <a:pt x="3072168" y="1972404"/>
                    <a:pt x="3135297" y="1703152"/>
                  </a:cubicBezTo>
                  <a:lnTo>
                    <a:pt x="3204132" y="1429298"/>
                  </a:lnTo>
                  <a:lnTo>
                    <a:pt x="3150850" y="1214156"/>
                  </a:lnTo>
                  <a:cubicBezTo>
                    <a:pt x="3095779" y="980402"/>
                    <a:pt x="3052387" y="764738"/>
                    <a:pt x="3022722" y="582030"/>
                  </a:cubicBezTo>
                  <a:lnTo>
                    <a:pt x="3013630" y="519814"/>
                  </a:lnTo>
                  <a:lnTo>
                    <a:pt x="2941538" y="420604"/>
                  </a:lnTo>
                  <a:cubicBezTo>
                    <a:pt x="2872951" y="313590"/>
                    <a:pt x="2840747" y="220703"/>
                    <a:pt x="2862984" y="184270"/>
                  </a:cubicBezTo>
                  <a:lnTo>
                    <a:pt x="2870217" y="175922"/>
                  </a:lnTo>
                  <a:lnTo>
                    <a:pt x="2886601" y="212029"/>
                  </a:lnTo>
                  <a:cubicBezTo>
                    <a:pt x="2907397" y="255119"/>
                    <a:pt x="2933946" y="301380"/>
                    <a:pt x="2964907" y="348690"/>
                  </a:cubicBezTo>
                  <a:lnTo>
                    <a:pt x="2995559" y="390511"/>
                  </a:lnTo>
                  <a:lnTo>
                    <a:pt x="2982301" y="264963"/>
                  </a:lnTo>
                  <a:cubicBezTo>
                    <a:pt x="2971848" y="132805"/>
                    <a:pt x="2976488" y="43515"/>
                    <a:pt x="2998270" y="1195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6C4C570D-D560-4447-911A-334A679CCD2A}"/>
                </a:ext>
              </a:extLst>
            </p:cNvPr>
            <p:cNvSpPr/>
            <p:nvPr/>
          </p:nvSpPr>
          <p:spPr>
            <a:xfrm rot="12962364">
              <a:off x="3239197" y="4601213"/>
              <a:ext cx="176769" cy="238234"/>
            </a:xfrm>
            <a:custGeom>
              <a:avLst/>
              <a:gdLst>
                <a:gd name="connsiteX0" fmla="*/ 444582 w 802662"/>
                <a:gd name="connsiteY0" fmla="*/ 873283 h 873283"/>
                <a:gd name="connsiteX1" fmla="*/ 358082 w 802662"/>
                <a:gd name="connsiteY1" fmla="*/ 873283 h 873283"/>
                <a:gd name="connsiteX2" fmla="*/ 374421 w 802662"/>
                <a:gd name="connsiteY2" fmla="*/ 687753 h 873283"/>
                <a:gd name="connsiteX3" fmla="*/ 305028 w 802662"/>
                <a:gd name="connsiteY3" fmla="*/ 680954 h 873283"/>
                <a:gd name="connsiteX4" fmla="*/ 223580 w 802662"/>
                <a:gd name="connsiteY4" fmla="*/ 654306 h 873283"/>
                <a:gd name="connsiteX5" fmla="*/ 195301 w 802662"/>
                <a:gd name="connsiteY5" fmla="*/ 633951 h 873283"/>
                <a:gd name="connsiteX6" fmla="*/ 189808 w 802662"/>
                <a:gd name="connsiteY6" fmla="*/ 631972 h 873283"/>
                <a:gd name="connsiteX7" fmla="*/ 107832 w 802662"/>
                <a:gd name="connsiteY7" fmla="*/ 573110 h 873283"/>
                <a:gd name="connsiteX8" fmla="*/ 0 w 802662"/>
                <a:gd name="connsiteY8" fmla="*/ 273186 h 873283"/>
                <a:gd name="connsiteX9" fmla="*/ 95699 w 802662"/>
                <a:gd name="connsiteY9" fmla="*/ 283508 h 873283"/>
                <a:gd name="connsiteX10" fmla="*/ 110091 w 802662"/>
                <a:gd name="connsiteY10" fmla="*/ 287221 h 873283"/>
                <a:gd name="connsiteX11" fmla="*/ 114551 w 802662"/>
                <a:gd name="connsiteY11" fmla="*/ 198664 h 873283"/>
                <a:gd name="connsiteX12" fmla="*/ 131593 w 802662"/>
                <a:gd name="connsiteY12" fmla="*/ 106697 h 873283"/>
                <a:gd name="connsiteX13" fmla="*/ 212705 w 802662"/>
                <a:gd name="connsiteY13" fmla="*/ 161665 h 873283"/>
                <a:gd name="connsiteX14" fmla="*/ 225891 w 802662"/>
                <a:gd name="connsiteY14" fmla="*/ 173425 h 873283"/>
                <a:gd name="connsiteX15" fmla="*/ 249847 w 802662"/>
                <a:gd name="connsiteY15" fmla="*/ 136068 h 873283"/>
                <a:gd name="connsiteX16" fmla="*/ 399408 w 802662"/>
                <a:gd name="connsiteY16" fmla="*/ 0 h 873283"/>
                <a:gd name="connsiteX17" fmla="*/ 539533 w 802662"/>
                <a:gd name="connsiteY17" fmla="*/ 128507 h 873283"/>
                <a:gd name="connsiteX18" fmla="*/ 564920 w 802662"/>
                <a:gd name="connsiteY18" fmla="*/ 172216 h 873283"/>
                <a:gd name="connsiteX19" fmla="*/ 580418 w 802662"/>
                <a:gd name="connsiteY19" fmla="*/ 158841 h 873283"/>
                <a:gd name="connsiteX20" fmla="*/ 663623 w 802662"/>
                <a:gd name="connsiteY20" fmla="*/ 104742 h 873283"/>
                <a:gd name="connsiteX21" fmla="*/ 682649 w 802662"/>
                <a:gd name="connsiteY21" fmla="*/ 197533 h 873283"/>
                <a:gd name="connsiteX22" fmla="*/ 688021 w 802662"/>
                <a:gd name="connsiteY22" fmla="*/ 278177 h 873283"/>
                <a:gd name="connsiteX23" fmla="*/ 704186 w 802662"/>
                <a:gd name="connsiteY23" fmla="*/ 274486 h 873283"/>
                <a:gd name="connsiteX24" fmla="*/ 802662 w 802662"/>
                <a:gd name="connsiteY24" fmla="*/ 266940 h 873283"/>
                <a:gd name="connsiteX25" fmla="*/ 701075 w 802662"/>
                <a:gd name="connsiteY25" fmla="*/ 573110 h 873283"/>
                <a:gd name="connsiteX26" fmla="*/ 618348 w 802662"/>
                <a:gd name="connsiteY26" fmla="*/ 631220 h 873283"/>
                <a:gd name="connsiteX27" fmla="*/ 617761 w 802662"/>
                <a:gd name="connsiteY27" fmla="*/ 631415 h 873283"/>
                <a:gd name="connsiteX28" fmla="*/ 585957 w 802662"/>
                <a:gd name="connsiteY28" fmla="*/ 654306 h 873283"/>
                <a:gd name="connsiteX29" fmla="*/ 504509 w 802662"/>
                <a:gd name="connsiteY29" fmla="*/ 680954 h 873283"/>
                <a:gd name="connsiteX30" fmla="*/ 428303 w 802662"/>
                <a:gd name="connsiteY30" fmla="*/ 688420 h 873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02662" h="873283">
                  <a:moveTo>
                    <a:pt x="444582" y="873283"/>
                  </a:moveTo>
                  <a:lnTo>
                    <a:pt x="358082" y="873283"/>
                  </a:lnTo>
                  <a:lnTo>
                    <a:pt x="374421" y="687753"/>
                  </a:lnTo>
                  <a:lnTo>
                    <a:pt x="305028" y="680954"/>
                  </a:lnTo>
                  <a:cubicBezTo>
                    <a:pt x="274372" y="674662"/>
                    <a:pt x="246765" y="665557"/>
                    <a:pt x="223580" y="654306"/>
                  </a:cubicBezTo>
                  <a:lnTo>
                    <a:pt x="195301" y="633951"/>
                  </a:lnTo>
                  <a:lnTo>
                    <a:pt x="189808" y="631972"/>
                  </a:lnTo>
                  <a:cubicBezTo>
                    <a:pt x="158809" y="617054"/>
                    <a:pt x="131969" y="596631"/>
                    <a:pt x="107832" y="573110"/>
                  </a:cubicBezTo>
                  <a:cubicBezTo>
                    <a:pt x="43469" y="510388"/>
                    <a:pt x="5818" y="399262"/>
                    <a:pt x="0" y="273186"/>
                  </a:cubicBezTo>
                  <a:cubicBezTo>
                    <a:pt x="32115" y="274044"/>
                    <a:pt x="64479" y="277727"/>
                    <a:pt x="95699" y="283508"/>
                  </a:cubicBezTo>
                  <a:lnTo>
                    <a:pt x="110091" y="287221"/>
                  </a:lnTo>
                  <a:lnTo>
                    <a:pt x="114551" y="198664"/>
                  </a:lnTo>
                  <a:cubicBezTo>
                    <a:pt x="118164" y="168321"/>
                    <a:pt x="123871" y="137486"/>
                    <a:pt x="131593" y="106697"/>
                  </a:cubicBezTo>
                  <a:cubicBezTo>
                    <a:pt x="159557" y="122654"/>
                    <a:pt x="186933" y="141426"/>
                    <a:pt x="212705" y="161665"/>
                  </a:cubicBezTo>
                  <a:lnTo>
                    <a:pt x="225891" y="173425"/>
                  </a:lnTo>
                  <a:lnTo>
                    <a:pt x="249847" y="136068"/>
                  </a:lnTo>
                  <a:cubicBezTo>
                    <a:pt x="286005" y="90083"/>
                    <a:pt x="337613" y="41203"/>
                    <a:pt x="399408" y="0"/>
                  </a:cubicBezTo>
                  <a:cubicBezTo>
                    <a:pt x="458844" y="41203"/>
                    <a:pt x="506719" y="85043"/>
                    <a:pt x="539533" y="128507"/>
                  </a:cubicBezTo>
                  <a:lnTo>
                    <a:pt x="564920" y="172216"/>
                  </a:lnTo>
                  <a:lnTo>
                    <a:pt x="580418" y="158841"/>
                  </a:lnTo>
                  <a:cubicBezTo>
                    <a:pt x="606814" y="138861"/>
                    <a:pt x="634892" y="120381"/>
                    <a:pt x="663623" y="104742"/>
                  </a:cubicBezTo>
                  <a:cubicBezTo>
                    <a:pt x="672081" y="135837"/>
                    <a:pt x="678453" y="166948"/>
                    <a:pt x="682649" y="197533"/>
                  </a:cubicBezTo>
                  <a:lnTo>
                    <a:pt x="688021" y="278177"/>
                  </a:lnTo>
                  <a:lnTo>
                    <a:pt x="704186" y="274486"/>
                  </a:lnTo>
                  <a:cubicBezTo>
                    <a:pt x="736234" y="269531"/>
                    <a:pt x="769530" y="266782"/>
                    <a:pt x="802662" y="266940"/>
                  </a:cubicBezTo>
                  <a:cubicBezTo>
                    <a:pt x="800753" y="396926"/>
                    <a:pt x="765491" y="510440"/>
                    <a:pt x="701075" y="573110"/>
                  </a:cubicBezTo>
                  <a:cubicBezTo>
                    <a:pt x="676919" y="596610"/>
                    <a:pt x="649869" y="616825"/>
                    <a:pt x="618348" y="631220"/>
                  </a:cubicBezTo>
                  <a:lnTo>
                    <a:pt x="617761" y="631415"/>
                  </a:lnTo>
                  <a:lnTo>
                    <a:pt x="585957" y="654306"/>
                  </a:lnTo>
                  <a:cubicBezTo>
                    <a:pt x="562772" y="665557"/>
                    <a:pt x="535165" y="674662"/>
                    <a:pt x="504509" y="680954"/>
                  </a:cubicBezTo>
                  <a:lnTo>
                    <a:pt x="428303" y="688420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2079C910-4166-42E8-B306-4F54447D5697}"/>
                </a:ext>
              </a:extLst>
            </p:cNvPr>
            <p:cNvGrpSpPr/>
            <p:nvPr/>
          </p:nvGrpSpPr>
          <p:grpSpPr>
            <a:xfrm>
              <a:off x="1280676" y="2688250"/>
              <a:ext cx="3054704" cy="1837208"/>
              <a:chOff x="1280676" y="2688250"/>
              <a:chExt cx="3054704" cy="1837208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B990EB6E-1979-4B96-BA36-D24614AABAED}"/>
                  </a:ext>
                </a:extLst>
              </p:cNvPr>
              <p:cNvSpPr/>
              <p:nvPr/>
            </p:nvSpPr>
            <p:spPr>
              <a:xfrm rot="10800000">
                <a:off x="2105784" y="2989378"/>
                <a:ext cx="374072" cy="261370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21339E45-2533-48FD-9CCF-F5F9411A03F2}"/>
                  </a:ext>
                </a:extLst>
              </p:cNvPr>
              <p:cNvSpPr/>
              <p:nvPr/>
            </p:nvSpPr>
            <p:spPr>
              <a:xfrm rot="11192677">
                <a:off x="2456033" y="2735647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4E471ADD-42BC-4B9B-A8A3-22E76BF488B4}"/>
                  </a:ext>
                </a:extLst>
              </p:cNvPr>
              <p:cNvSpPr/>
              <p:nvPr/>
            </p:nvSpPr>
            <p:spPr>
              <a:xfrm rot="10800000">
                <a:off x="3260309" y="2791006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7145EE30-BFB7-44CD-87F4-C9909FAC3E9F}"/>
                  </a:ext>
                </a:extLst>
              </p:cNvPr>
              <p:cNvSpPr/>
              <p:nvPr/>
            </p:nvSpPr>
            <p:spPr>
              <a:xfrm rot="11192677">
                <a:off x="3599032" y="3314766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01D5E7D7-AF05-48CA-AD21-1DD034DABD67}"/>
                  </a:ext>
                </a:extLst>
              </p:cNvPr>
              <p:cNvSpPr/>
              <p:nvPr/>
            </p:nvSpPr>
            <p:spPr>
              <a:xfrm rot="11192677">
                <a:off x="3987652" y="3878645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844E6DEF-4344-4920-A129-75432D98FFC4}"/>
                  </a:ext>
                </a:extLst>
              </p:cNvPr>
              <p:cNvSpPr/>
              <p:nvPr/>
            </p:nvSpPr>
            <p:spPr>
              <a:xfrm rot="10331570">
                <a:off x="1280676" y="3766286"/>
                <a:ext cx="347728" cy="229990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92A45D6B-9BB0-4DD0-8B70-D486EAB6B7CE}"/>
                  </a:ext>
                </a:extLst>
              </p:cNvPr>
              <p:cNvSpPr/>
              <p:nvPr/>
            </p:nvSpPr>
            <p:spPr>
              <a:xfrm rot="8517483">
                <a:off x="1578315" y="3435189"/>
                <a:ext cx="347726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8E49E92F-A094-4B52-B008-ABA3C4CEB6E2}"/>
                  </a:ext>
                </a:extLst>
              </p:cNvPr>
              <p:cNvSpPr/>
              <p:nvPr/>
            </p:nvSpPr>
            <p:spPr>
              <a:xfrm rot="8517483">
                <a:off x="1936454" y="3038950"/>
                <a:ext cx="347726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F6F29F75-8708-4520-9E44-AAB55913018A}"/>
                  </a:ext>
                </a:extLst>
              </p:cNvPr>
              <p:cNvSpPr/>
              <p:nvPr/>
            </p:nvSpPr>
            <p:spPr>
              <a:xfrm rot="8517483">
                <a:off x="1852635" y="3298029"/>
                <a:ext cx="347726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EA4542B7-8C69-406E-B670-95660AE24FB4}"/>
                  </a:ext>
                </a:extLst>
              </p:cNvPr>
              <p:cNvSpPr/>
              <p:nvPr/>
            </p:nvSpPr>
            <p:spPr>
              <a:xfrm rot="12498605">
                <a:off x="2980448" y="2693587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E92C339A-BC07-4777-BFBD-50198C9A0737}"/>
                  </a:ext>
                </a:extLst>
              </p:cNvPr>
              <p:cNvSpPr/>
              <p:nvPr/>
            </p:nvSpPr>
            <p:spPr>
              <a:xfrm rot="12498605">
                <a:off x="3780549" y="3714667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19C826A1-E772-40F0-82FB-A4E55757DBD6}"/>
                  </a:ext>
                </a:extLst>
              </p:cNvPr>
              <p:cNvSpPr/>
              <p:nvPr/>
            </p:nvSpPr>
            <p:spPr>
              <a:xfrm rot="12498605">
                <a:off x="3353829" y="3135548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D3B6295-1637-4CA5-AD35-DE58C473B4D7}"/>
                  </a:ext>
                </a:extLst>
              </p:cNvPr>
              <p:cNvSpPr/>
              <p:nvPr/>
            </p:nvSpPr>
            <p:spPr>
              <a:xfrm rot="12498605">
                <a:off x="2431808" y="2960289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FBE7D1E5-1F3D-4DA8-BADE-DBEDDE1F5ED8}"/>
                  </a:ext>
                </a:extLst>
              </p:cNvPr>
              <p:cNvSpPr/>
              <p:nvPr/>
            </p:nvSpPr>
            <p:spPr>
              <a:xfrm rot="7536373">
                <a:off x="1251669" y="4031083"/>
                <a:ext cx="347726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5E97BE4D-56A3-4849-8B5E-59A6360AE819}"/>
                  </a:ext>
                </a:extLst>
              </p:cNvPr>
              <p:cNvSpPr/>
              <p:nvPr/>
            </p:nvSpPr>
            <p:spPr>
              <a:xfrm rot="7536373">
                <a:off x="1525989" y="3634842"/>
                <a:ext cx="347726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DC37D318-2A2D-4434-9F90-D5FE011DEE67}"/>
                  </a:ext>
                </a:extLst>
              </p:cNvPr>
              <p:cNvSpPr/>
              <p:nvPr/>
            </p:nvSpPr>
            <p:spPr>
              <a:xfrm rot="9239038">
                <a:off x="2227028" y="3291941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A5628A10-F4BC-48EF-AB5B-2CB673E1BB20}"/>
                  </a:ext>
                </a:extLst>
              </p:cNvPr>
              <p:cNvSpPr/>
              <p:nvPr/>
            </p:nvSpPr>
            <p:spPr>
              <a:xfrm rot="9239038">
                <a:off x="2554687" y="3192882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84902EA7-E2C9-4C49-8317-8131D6D001F8}"/>
                  </a:ext>
                </a:extLst>
              </p:cNvPr>
              <p:cNvSpPr/>
              <p:nvPr/>
            </p:nvSpPr>
            <p:spPr>
              <a:xfrm rot="14786570">
                <a:off x="3361001" y="3803393"/>
                <a:ext cx="347730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09DB772C-B776-4A79-B84F-58A74C0D9376}"/>
                  </a:ext>
                </a:extLst>
              </p:cNvPr>
              <p:cNvSpPr/>
              <p:nvPr/>
            </p:nvSpPr>
            <p:spPr>
              <a:xfrm rot="14786570">
                <a:off x="3924881" y="4070093"/>
                <a:ext cx="347730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D817035C-1166-4399-A009-57E842BF43AA}"/>
                  </a:ext>
                </a:extLst>
              </p:cNvPr>
              <p:cNvSpPr/>
              <p:nvPr/>
            </p:nvSpPr>
            <p:spPr>
              <a:xfrm rot="14786570">
                <a:off x="3406721" y="4230112"/>
                <a:ext cx="347730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51ECACCA-C33A-4DB0-8CBF-FF98410A7B72}"/>
                  </a:ext>
                </a:extLst>
              </p:cNvPr>
              <p:cNvSpPr/>
              <p:nvPr/>
            </p:nvSpPr>
            <p:spPr>
              <a:xfrm rot="14786570">
                <a:off x="2964761" y="3231891"/>
                <a:ext cx="347730" cy="24296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822E5F34-5C60-4D5E-AF1B-E8CB84CF3D2E}"/>
                  </a:ext>
                </a:extLst>
              </p:cNvPr>
              <p:cNvSpPr/>
              <p:nvPr/>
            </p:nvSpPr>
            <p:spPr>
              <a:xfrm rot="11661176">
                <a:off x="2827600" y="2843270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000A8F6C-9971-4ED5-82AD-A18E9B0C8BAE}"/>
                  </a:ext>
                </a:extLst>
              </p:cNvPr>
              <p:cNvSpPr/>
              <p:nvPr/>
            </p:nvSpPr>
            <p:spPr>
              <a:xfrm rot="12986472">
                <a:off x="3729591" y="4014132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C905CCEF-2E67-4F8B-A689-FD0D1D4A2C43}"/>
                  </a:ext>
                </a:extLst>
              </p:cNvPr>
              <p:cNvSpPr/>
              <p:nvPr/>
            </p:nvSpPr>
            <p:spPr>
              <a:xfrm rot="12986472">
                <a:off x="3158091" y="3442631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3478573D-DE5D-4E4D-82FB-103886D19AA7}"/>
                  </a:ext>
                </a:extLst>
              </p:cNvPr>
              <p:cNvSpPr/>
              <p:nvPr/>
            </p:nvSpPr>
            <p:spPr>
              <a:xfrm rot="12986472">
                <a:off x="1931271" y="3473111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8E773417-027A-4A0F-860A-C887F3A4699D}"/>
                  </a:ext>
                </a:extLst>
              </p:cNvPr>
              <p:cNvSpPr/>
              <p:nvPr/>
            </p:nvSpPr>
            <p:spPr>
              <a:xfrm rot="11414928">
                <a:off x="2205591" y="347311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5C16ED9C-09C0-4F77-ADCF-CC40E537287E}"/>
                  </a:ext>
                </a:extLst>
              </p:cNvPr>
              <p:cNvSpPr/>
              <p:nvPr/>
            </p:nvSpPr>
            <p:spPr>
              <a:xfrm rot="11414928">
                <a:off x="2129391" y="3846491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02BE3C1D-6B57-4ED6-B9CF-8B49ABDF6F98}"/>
                  </a:ext>
                </a:extLst>
              </p:cNvPr>
              <p:cNvSpPr/>
              <p:nvPr/>
            </p:nvSpPr>
            <p:spPr>
              <a:xfrm rot="11414928">
                <a:off x="1695051" y="3793151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6C3747D2-B8C4-43C6-8BE8-B316D3641D37}"/>
                  </a:ext>
                </a:extLst>
              </p:cNvPr>
              <p:cNvSpPr/>
              <p:nvPr/>
            </p:nvSpPr>
            <p:spPr>
              <a:xfrm rot="11414928">
                <a:off x="1436497" y="3856466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BEDC7E51-5AA7-4874-B62B-9B9EBE7BCCBB}"/>
                  </a:ext>
                </a:extLst>
              </p:cNvPr>
              <p:cNvSpPr/>
              <p:nvPr/>
            </p:nvSpPr>
            <p:spPr>
              <a:xfrm rot="8969176">
                <a:off x="1565511" y="403699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816A420F-01AE-4D7E-9140-AA284226C13E}"/>
                  </a:ext>
                </a:extLst>
              </p:cNvPr>
              <p:cNvSpPr/>
              <p:nvPr/>
            </p:nvSpPr>
            <p:spPr>
              <a:xfrm rot="8969176">
                <a:off x="2022711" y="316069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B814E292-F78D-47CF-AA91-8FE0918E12E0}"/>
                  </a:ext>
                </a:extLst>
              </p:cNvPr>
              <p:cNvSpPr/>
              <p:nvPr/>
            </p:nvSpPr>
            <p:spPr>
              <a:xfrm rot="8969176">
                <a:off x="1733151" y="322927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CB4FB305-0E02-4179-852D-AA14322AD5ED}"/>
                  </a:ext>
                </a:extLst>
              </p:cNvPr>
              <p:cNvSpPr/>
              <p:nvPr/>
            </p:nvSpPr>
            <p:spPr>
              <a:xfrm rot="12254781">
                <a:off x="3173332" y="299305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B6BDF523-5007-4B5F-90E7-C0F448D82DB0}"/>
                  </a:ext>
                </a:extLst>
              </p:cNvPr>
              <p:cNvSpPr/>
              <p:nvPr/>
            </p:nvSpPr>
            <p:spPr>
              <a:xfrm rot="12254781">
                <a:off x="3592432" y="349597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2140E297-E560-4949-8D61-F50DACF5D812}"/>
                  </a:ext>
                </a:extLst>
              </p:cNvPr>
              <p:cNvSpPr/>
              <p:nvPr/>
            </p:nvSpPr>
            <p:spPr>
              <a:xfrm rot="12254781">
                <a:off x="3630532" y="380839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CB0A8C1E-8B39-4298-BCAA-E260A5DBEFB1}"/>
                  </a:ext>
                </a:extLst>
              </p:cNvPr>
              <p:cNvSpPr/>
              <p:nvPr/>
            </p:nvSpPr>
            <p:spPr>
              <a:xfrm rot="12254781">
                <a:off x="3394311" y="358741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44064B94-F00C-4381-804F-CB9A138D4502}"/>
                  </a:ext>
                </a:extLst>
              </p:cNvPr>
              <p:cNvSpPr/>
              <p:nvPr/>
            </p:nvSpPr>
            <p:spPr>
              <a:xfrm rot="12254781">
                <a:off x="3226671" y="323689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1C2F64AE-80A2-402D-8EE2-DE8FE47DDDAE}"/>
                  </a:ext>
                </a:extLst>
              </p:cNvPr>
              <p:cNvSpPr/>
              <p:nvPr/>
            </p:nvSpPr>
            <p:spPr>
              <a:xfrm rot="12254781">
                <a:off x="2662790" y="268825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631E855A-44D4-445D-AA5D-642FA81F8A30}"/>
                  </a:ext>
                </a:extLst>
              </p:cNvPr>
              <p:cNvSpPr/>
              <p:nvPr/>
            </p:nvSpPr>
            <p:spPr>
              <a:xfrm rot="12254781">
                <a:off x="2777090" y="333595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2857481A-1158-4325-8C97-26B18D46DAA9}"/>
                  </a:ext>
                </a:extLst>
              </p:cNvPr>
              <p:cNvSpPr/>
              <p:nvPr/>
            </p:nvSpPr>
            <p:spPr>
              <a:xfrm rot="10800000">
                <a:off x="2848829" y="3011986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8EC307F5-5F38-4055-A311-0197F8D4ABA1}"/>
                  </a:ext>
                </a:extLst>
              </p:cNvPr>
              <p:cNvSpPr/>
              <p:nvPr/>
            </p:nvSpPr>
            <p:spPr>
              <a:xfrm rot="10800000">
                <a:off x="2330669" y="3164386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238FBBB7-B7FB-4D68-8F05-7A1D99326AA7}"/>
                  </a:ext>
                </a:extLst>
              </p:cNvPr>
              <p:cNvSpPr/>
              <p:nvPr/>
            </p:nvSpPr>
            <p:spPr>
              <a:xfrm rot="10800000">
                <a:off x="2239229" y="2897686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8FB58CBB-951F-49C3-8A44-77F52D36B355}"/>
                  </a:ext>
                </a:extLst>
              </p:cNvPr>
              <p:cNvSpPr/>
              <p:nvPr/>
            </p:nvSpPr>
            <p:spPr>
              <a:xfrm rot="10800000">
                <a:off x="1835369" y="3613966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73200526-6744-49E7-955C-E77ED7732A83}"/>
                  </a:ext>
                </a:extLst>
              </p:cNvPr>
              <p:cNvSpPr/>
              <p:nvPr/>
            </p:nvSpPr>
            <p:spPr>
              <a:xfrm rot="10800000">
                <a:off x="3039329" y="3987346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5F499750-12E8-429F-814A-8B45211CD78B}"/>
                  </a:ext>
                </a:extLst>
              </p:cNvPr>
              <p:cNvSpPr/>
              <p:nvPr/>
            </p:nvSpPr>
            <p:spPr>
              <a:xfrm rot="10800000">
                <a:off x="3466049" y="4063546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C319775C-1435-4833-9B77-B9428A1DE25A}"/>
                  </a:ext>
                </a:extLst>
              </p:cNvPr>
              <p:cNvSpPr/>
              <p:nvPr/>
            </p:nvSpPr>
            <p:spPr>
              <a:xfrm rot="10800000">
                <a:off x="1903949" y="4094026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DED37FBD-F74E-41ED-AAB7-4E0265D9036B}"/>
                  </a:ext>
                </a:extLst>
              </p:cNvPr>
              <p:cNvSpPr/>
              <p:nvPr/>
            </p:nvSpPr>
            <p:spPr>
              <a:xfrm rot="10800000">
                <a:off x="2856449" y="3606346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7626A56E-74AA-417E-A451-E48A3446DDA6}"/>
                  </a:ext>
                </a:extLst>
              </p:cNvPr>
              <p:cNvSpPr/>
              <p:nvPr/>
            </p:nvSpPr>
            <p:spPr>
              <a:xfrm rot="10800000">
                <a:off x="3161031" y="3666857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60E46B39-89F3-4FE3-9D1C-A28096EE4D8A}"/>
                  </a:ext>
                </a:extLst>
              </p:cNvPr>
              <p:cNvSpPr/>
              <p:nvPr/>
            </p:nvSpPr>
            <p:spPr>
              <a:xfrm rot="10800000">
                <a:off x="2467611" y="3415397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039E26F7-345F-4704-8597-F4A3D062593C}"/>
                  </a:ext>
                </a:extLst>
              </p:cNvPr>
              <p:cNvSpPr/>
              <p:nvPr/>
            </p:nvSpPr>
            <p:spPr>
              <a:xfrm rot="11192677">
                <a:off x="2219812" y="4183446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2B9C27B3-C188-424E-8A06-06ADBFEA529A}"/>
                  </a:ext>
                </a:extLst>
              </p:cNvPr>
              <p:cNvSpPr/>
              <p:nvPr/>
            </p:nvSpPr>
            <p:spPr>
              <a:xfrm rot="11192677">
                <a:off x="2250292" y="3741486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1EFC5F5-AD73-4701-AF95-8F9163895DC4}"/>
                  </a:ext>
                </a:extLst>
              </p:cNvPr>
              <p:cNvSpPr/>
              <p:nvPr/>
            </p:nvSpPr>
            <p:spPr>
              <a:xfrm rot="11192677">
                <a:off x="3134211" y="4221546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382E2CB8-7813-4A80-B59A-672B7B517F5D}"/>
                  </a:ext>
                </a:extLst>
              </p:cNvPr>
              <p:cNvSpPr/>
              <p:nvPr/>
            </p:nvSpPr>
            <p:spPr>
              <a:xfrm rot="11192677">
                <a:off x="2814172" y="3916746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839DAAAE-5734-4689-ACBD-CCC7758A3F63}"/>
                  </a:ext>
                </a:extLst>
              </p:cNvPr>
              <p:cNvSpPr/>
              <p:nvPr/>
            </p:nvSpPr>
            <p:spPr>
              <a:xfrm rot="11192677">
                <a:off x="2577952" y="3764345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049FE3D7-5D65-4793-8A33-E2CB4AE342BE}"/>
                  </a:ext>
                </a:extLst>
              </p:cNvPr>
              <p:cNvSpPr/>
              <p:nvPr/>
            </p:nvSpPr>
            <p:spPr>
              <a:xfrm rot="11192677">
                <a:off x="2661772" y="3535745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F965314E-3ECA-4C41-8532-C4A95EE636E0}"/>
                  </a:ext>
                </a:extLst>
              </p:cNvPr>
              <p:cNvSpPr/>
              <p:nvPr/>
            </p:nvSpPr>
            <p:spPr>
              <a:xfrm rot="8316944">
                <a:off x="2235061" y="3995833"/>
                <a:ext cx="347726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140EEB1C-51B8-4F70-BECA-56BE34493B24}"/>
                  </a:ext>
                </a:extLst>
              </p:cNvPr>
              <p:cNvSpPr/>
              <p:nvPr/>
            </p:nvSpPr>
            <p:spPr>
              <a:xfrm rot="12254781">
                <a:off x="3234292" y="410557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61DBC664-F732-4064-9EC1-97894D2ACFA5}"/>
                  </a:ext>
                </a:extLst>
              </p:cNvPr>
              <p:cNvSpPr/>
              <p:nvPr/>
            </p:nvSpPr>
            <p:spPr>
              <a:xfrm rot="12254781">
                <a:off x="2647552" y="4014131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A20C5195-B356-4154-AA0D-6DA9B13E03D3}"/>
                  </a:ext>
                </a:extLst>
              </p:cNvPr>
              <p:cNvSpPr/>
              <p:nvPr/>
            </p:nvSpPr>
            <p:spPr>
              <a:xfrm rot="9068518">
                <a:off x="2455250" y="4189546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8F63C2A5-E89F-4D28-9B1B-108B50612D58}"/>
                  </a:ext>
                </a:extLst>
              </p:cNvPr>
              <p:cNvSpPr/>
              <p:nvPr/>
            </p:nvSpPr>
            <p:spPr>
              <a:xfrm rot="9068518">
                <a:off x="2135210" y="3656146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A18A13EE-374E-4FC5-9943-7E9C851B1311}"/>
                  </a:ext>
                </a:extLst>
              </p:cNvPr>
              <p:cNvSpPr/>
              <p:nvPr/>
            </p:nvSpPr>
            <p:spPr>
              <a:xfrm rot="10188946">
                <a:off x="1892161" y="3862483"/>
                <a:ext cx="347726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0CB7EB74-997E-485B-AEC6-B8F18B9A1B80}"/>
                  </a:ext>
                </a:extLst>
              </p:cNvPr>
              <p:cNvSpPr/>
              <p:nvPr/>
            </p:nvSpPr>
            <p:spPr>
              <a:xfrm rot="11192677">
                <a:off x="2823697" y="4235833"/>
                <a:ext cx="347728" cy="24296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0878FCD6-9970-486A-84DC-3ABF7FD59C29}"/>
                  </a:ext>
                </a:extLst>
              </p:cNvPr>
              <p:cNvSpPr/>
              <p:nvPr/>
            </p:nvSpPr>
            <p:spPr>
              <a:xfrm rot="12254781">
                <a:off x="2972355" y="4162720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C06E97D1-4453-432E-BD1C-58D9DF3131DC}"/>
                  </a:ext>
                </a:extLst>
              </p:cNvPr>
              <p:cNvSpPr/>
              <p:nvPr/>
            </p:nvSpPr>
            <p:spPr>
              <a:xfrm rot="12254781">
                <a:off x="3067605" y="3824583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8AF168D3-BDB4-409F-88D4-8557C610DFB5}"/>
                  </a:ext>
                </a:extLst>
              </p:cNvPr>
              <p:cNvSpPr/>
              <p:nvPr/>
            </p:nvSpPr>
            <p:spPr>
              <a:xfrm rot="12254781">
                <a:off x="3525756" y="3121637"/>
                <a:ext cx="361332" cy="25246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16E461F8-C093-4D22-A3F5-F41834BCBCF1}"/>
                  </a:ext>
                </a:extLst>
              </p:cNvPr>
              <p:cNvSpPr/>
              <p:nvPr/>
            </p:nvSpPr>
            <p:spPr>
              <a:xfrm rot="10800000">
                <a:off x="3793709" y="3543481"/>
                <a:ext cx="361164" cy="252352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57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66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pptxh08_愛知県の花、鳥、木、魚のイラスト</dc:title>
  <dc:subject>pptxh08_愛知県の花、鳥、木、魚のイラスト</dc:subject>
  <dc:creator>でじけろお</dc:creator>
  <cp:revision>1</cp:revision>
  <dcterms:created xsi:type="dcterms:W3CDTF">2018-05-20T00:31:01Z</dcterms:created>
  <dcterms:modified xsi:type="dcterms:W3CDTF">2021-04-16T16:00:58Z</dcterms:modified>
  <cp:version>1</cp:version>
</cp:coreProperties>
</file>