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49" r:id="rId2"/>
    <p:sldId id="38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6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9376A53-D9E6-41F0-BA9A-9BF76FD2B7BA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岐阜県の花、鳥、木、魚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FE034B-130E-45CC-8C66-7D0E6179A2D4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レンゲ（県の花）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2ED3A1D-8465-498D-962C-4385026A0337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イチイ（県の木）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62894C0-885E-436A-9705-827D40ECD189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アユ（県の魚）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EB8097C-F79C-44A9-A14C-4337FA04272A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ライチョウ（県の鳥）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1CF7301-A32A-4E21-B2B0-7713C32FDE46}"/>
              </a:ext>
            </a:extLst>
          </p:cNvPr>
          <p:cNvGrpSpPr/>
          <p:nvPr/>
        </p:nvGrpSpPr>
        <p:grpSpPr>
          <a:xfrm>
            <a:off x="3879372" y="1009592"/>
            <a:ext cx="2318319" cy="2384442"/>
            <a:chOff x="1472729" y="2096219"/>
            <a:chExt cx="3922819" cy="4034706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24229835-E119-4981-A82D-594313E5F2B4}"/>
                </a:ext>
              </a:extLst>
            </p:cNvPr>
            <p:cNvGrpSpPr/>
            <p:nvPr/>
          </p:nvGrpSpPr>
          <p:grpSpPr>
            <a:xfrm>
              <a:off x="2481169" y="4845147"/>
              <a:ext cx="1063024" cy="1155065"/>
              <a:chOff x="2572351" y="4975860"/>
              <a:chExt cx="1063024" cy="1155065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DA64C1C1-4002-4FA3-8031-7EFFD167528E}"/>
                  </a:ext>
                </a:extLst>
              </p:cNvPr>
              <p:cNvGrpSpPr/>
              <p:nvPr/>
            </p:nvGrpSpPr>
            <p:grpSpPr>
              <a:xfrm>
                <a:off x="2572351" y="5774251"/>
                <a:ext cx="875700" cy="356674"/>
                <a:chOff x="2572351" y="5774251"/>
                <a:chExt cx="875700" cy="356674"/>
              </a:xfrm>
            </p:grpSpPr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0C42CFF1-CC35-498E-B8E1-535930F58288}"/>
                    </a:ext>
                  </a:extLst>
                </p:cNvPr>
                <p:cNvSpPr/>
                <p:nvPr/>
              </p:nvSpPr>
              <p:spPr>
                <a:xfrm rot="5400000">
                  <a:off x="2610854" y="5841603"/>
                  <a:ext cx="201190" cy="278195"/>
                </a:xfrm>
                <a:custGeom>
                  <a:avLst/>
                  <a:gdLst>
                    <a:gd name="connsiteX0" fmla="*/ 0 w 201190"/>
                    <a:gd name="connsiteY0" fmla="*/ 8922 h 278195"/>
                    <a:gd name="connsiteX1" fmla="*/ 672 w 201190"/>
                    <a:gd name="connsiteY1" fmla="*/ 0 h 278195"/>
                    <a:gd name="connsiteX2" fmla="*/ 176455 w 201190"/>
                    <a:gd name="connsiteY2" fmla="*/ 0 h 278195"/>
                    <a:gd name="connsiteX3" fmla="*/ 176041 w 201190"/>
                    <a:gd name="connsiteY3" fmla="*/ 8922 h 278195"/>
                    <a:gd name="connsiteX4" fmla="*/ 201190 w 201190"/>
                    <a:gd name="connsiteY4" fmla="*/ 278194 h 278195"/>
                    <a:gd name="connsiteX5" fmla="*/ 201190 w 201190"/>
                    <a:gd name="connsiteY5" fmla="*/ 278195 h 278195"/>
                    <a:gd name="connsiteX6" fmla="*/ 0 w 201190"/>
                    <a:gd name="connsiteY6" fmla="*/ 8922 h 278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190" h="278195">
                      <a:moveTo>
                        <a:pt x="0" y="8922"/>
                      </a:moveTo>
                      <a:lnTo>
                        <a:pt x="672" y="0"/>
                      </a:lnTo>
                      <a:lnTo>
                        <a:pt x="176455" y="0"/>
                      </a:lnTo>
                      <a:lnTo>
                        <a:pt x="176041" y="8922"/>
                      </a:lnTo>
                      <a:cubicBezTo>
                        <a:pt x="176041" y="99380"/>
                        <a:pt x="184424" y="189839"/>
                        <a:pt x="201190" y="278194"/>
                      </a:cubicBezTo>
                      <a:lnTo>
                        <a:pt x="201190" y="278195"/>
                      </a:lnTo>
                      <a:cubicBezTo>
                        <a:pt x="90076" y="278195"/>
                        <a:pt x="0" y="157637"/>
                        <a:pt x="0" y="892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ECAB13E3-CD73-4166-80A9-7900A5C03854}"/>
                    </a:ext>
                  </a:extLst>
                </p:cNvPr>
                <p:cNvSpPr/>
                <p:nvPr/>
              </p:nvSpPr>
              <p:spPr>
                <a:xfrm>
                  <a:off x="2679700" y="5867400"/>
                  <a:ext cx="692150" cy="222249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2ED6D592-48A4-4118-8DD3-25D4B6FEC3B9}"/>
                    </a:ext>
                  </a:extLst>
                </p:cNvPr>
                <p:cNvSpPr/>
                <p:nvPr/>
              </p:nvSpPr>
              <p:spPr>
                <a:xfrm rot="5400000">
                  <a:off x="2643415" y="5882877"/>
                  <a:ext cx="201190" cy="278195"/>
                </a:xfrm>
                <a:custGeom>
                  <a:avLst/>
                  <a:gdLst>
                    <a:gd name="connsiteX0" fmla="*/ 0 w 201190"/>
                    <a:gd name="connsiteY0" fmla="*/ 8922 h 278195"/>
                    <a:gd name="connsiteX1" fmla="*/ 672 w 201190"/>
                    <a:gd name="connsiteY1" fmla="*/ 0 h 278195"/>
                    <a:gd name="connsiteX2" fmla="*/ 176455 w 201190"/>
                    <a:gd name="connsiteY2" fmla="*/ 0 h 278195"/>
                    <a:gd name="connsiteX3" fmla="*/ 176041 w 201190"/>
                    <a:gd name="connsiteY3" fmla="*/ 8922 h 278195"/>
                    <a:gd name="connsiteX4" fmla="*/ 201190 w 201190"/>
                    <a:gd name="connsiteY4" fmla="*/ 278194 h 278195"/>
                    <a:gd name="connsiteX5" fmla="*/ 201190 w 201190"/>
                    <a:gd name="connsiteY5" fmla="*/ 278195 h 278195"/>
                    <a:gd name="connsiteX6" fmla="*/ 0 w 201190"/>
                    <a:gd name="connsiteY6" fmla="*/ 8922 h 278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190" h="278195">
                      <a:moveTo>
                        <a:pt x="0" y="8922"/>
                      </a:moveTo>
                      <a:lnTo>
                        <a:pt x="672" y="0"/>
                      </a:lnTo>
                      <a:lnTo>
                        <a:pt x="176455" y="0"/>
                      </a:lnTo>
                      <a:lnTo>
                        <a:pt x="176041" y="8922"/>
                      </a:lnTo>
                      <a:cubicBezTo>
                        <a:pt x="176041" y="99380"/>
                        <a:pt x="184424" y="189839"/>
                        <a:pt x="201190" y="278194"/>
                      </a:cubicBezTo>
                      <a:lnTo>
                        <a:pt x="201190" y="278195"/>
                      </a:lnTo>
                      <a:cubicBezTo>
                        <a:pt x="90076" y="278195"/>
                        <a:pt x="0" y="157637"/>
                        <a:pt x="0" y="892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B6B9E353-1FF6-45E1-B2D3-3AC50D9B3D09}"/>
                    </a:ext>
                  </a:extLst>
                </p:cNvPr>
                <p:cNvSpPr/>
                <p:nvPr/>
              </p:nvSpPr>
              <p:spPr>
                <a:xfrm>
                  <a:off x="2701925" y="5774251"/>
                  <a:ext cx="746126" cy="356674"/>
                </a:xfrm>
                <a:custGeom>
                  <a:avLst/>
                  <a:gdLst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452311 w 746126"/>
                    <a:gd name="connsiteY12" fmla="*/ 134424 h 356674"/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298450 w 746126"/>
                    <a:gd name="connsiteY12" fmla="*/ 134424 h 356674"/>
                    <a:gd name="connsiteX13" fmla="*/ 452311 w 746126"/>
                    <a:gd name="connsiteY13" fmla="*/ 134424 h 356674"/>
                    <a:gd name="connsiteX14" fmla="*/ 418705 w 746126"/>
                    <a:gd name="connsiteY14" fmla="*/ 0 h 356674"/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298450 w 746126"/>
                    <a:gd name="connsiteY12" fmla="*/ 134424 h 356674"/>
                    <a:gd name="connsiteX13" fmla="*/ 355600 w 746126"/>
                    <a:gd name="connsiteY13" fmla="*/ 134424 h 356674"/>
                    <a:gd name="connsiteX14" fmla="*/ 452311 w 746126"/>
                    <a:gd name="connsiteY14" fmla="*/ 134424 h 356674"/>
                    <a:gd name="connsiteX15" fmla="*/ 418705 w 746126"/>
                    <a:gd name="connsiteY15" fmla="*/ 0 h 356674"/>
                    <a:gd name="connsiteX0" fmla="*/ 355600 w 746126"/>
                    <a:gd name="connsiteY0" fmla="*/ 134424 h 356674"/>
                    <a:gd name="connsiteX1" fmla="*/ 452311 w 746126"/>
                    <a:gd name="connsiteY1" fmla="*/ 134424 h 356674"/>
                    <a:gd name="connsiteX2" fmla="*/ 418705 w 746126"/>
                    <a:gd name="connsiteY2" fmla="*/ 0 h 356674"/>
                    <a:gd name="connsiteX3" fmla="*/ 736599 w 746126"/>
                    <a:gd name="connsiteY3" fmla="*/ 0 h 356674"/>
                    <a:gd name="connsiteX4" fmla="*/ 697557 w 746126"/>
                    <a:gd name="connsiteY4" fmla="*/ 156170 h 356674"/>
                    <a:gd name="connsiteX5" fmla="*/ 713578 w 746126"/>
                    <a:gd name="connsiteY5" fmla="*/ 166972 h 356674"/>
                    <a:gd name="connsiteX6" fmla="*/ 746126 w 746126"/>
                    <a:gd name="connsiteY6" fmla="*/ 245549 h 356674"/>
                    <a:gd name="connsiteX7" fmla="*/ 746125 w 746126"/>
                    <a:gd name="connsiteY7" fmla="*/ 245549 h 356674"/>
                    <a:gd name="connsiteX8" fmla="*/ 635000 w 746126"/>
                    <a:gd name="connsiteY8" fmla="*/ 356674 h 356674"/>
                    <a:gd name="connsiteX9" fmla="*/ 111125 w 746126"/>
                    <a:gd name="connsiteY9" fmla="*/ 356673 h 356674"/>
                    <a:gd name="connsiteX10" fmla="*/ 8733 w 746126"/>
                    <a:gd name="connsiteY10" fmla="*/ 288803 h 356674"/>
                    <a:gd name="connsiteX11" fmla="*/ 0 w 746126"/>
                    <a:gd name="connsiteY11" fmla="*/ 245549 h 356674"/>
                    <a:gd name="connsiteX12" fmla="*/ 8733 w 746126"/>
                    <a:gd name="connsiteY12" fmla="*/ 202294 h 356674"/>
                    <a:gd name="connsiteX13" fmla="*/ 111125 w 746126"/>
                    <a:gd name="connsiteY13" fmla="*/ 134424 h 356674"/>
                    <a:gd name="connsiteX14" fmla="*/ 298450 w 746126"/>
                    <a:gd name="connsiteY14" fmla="*/ 134424 h 356674"/>
                    <a:gd name="connsiteX15" fmla="*/ 447040 w 746126"/>
                    <a:gd name="connsiteY15" fmla="*/ 225864 h 356674"/>
                    <a:gd name="connsiteX0" fmla="*/ 452311 w 746126"/>
                    <a:gd name="connsiteY0" fmla="*/ 134424 h 356674"/>
                    <a:gd name="connsiteX1" fmla="*/ 418705 w 746126"/>
                    <a:gd name="connsiteY1" fmla="*/ 0 h 356674"/>
                    <a:gd name="connsiteX2" fmla="*/ 736599 w 746126"/>
                    <a:gd name="connsiteY2" fmla="*/ 0 h 356674"/>
                    <a:gd name="connsiteX3" fmla="*/ 697557 w 746126"/>
                    <a:gd name="connsiteY3" fmla="*/ 156170 h 356674"/>
                    <a:gd name="connsiteX4" fmla="*/ 713578 w 746126"/>
                    <a:gd name="connsiteY4" fmla="*/ 166972 h 356674"/>
                    <a:gd name="connsiteX5" fmla="*/ 746126 w 746126"/>
                    <a:gd name="connsiteY5" fmla="*/ 245549 h 356674"/>
                    <a:gd name="connsiteX6" fmla="*/ 746125 w 746126"/>
                    <a:gd name="connsiteY6" fmla="*/ 245549 h 356674"/>
                    <a:gd name="connsiteX7" fmla="*/ 635000 w 746126"/>
                    <a:gd name="connsiteY7" fmla="*/ 356674 h 356674"/>
                    <a:gd name="connsiteX8" fmla="*/ 111125 w 746126"/>
                    <a:gd name="connsiteY8" fmla="*/ 356673 h 356674"/>
                    <a:gd name="connsiteX9" fmla="*/ 8733 w 746126"/>
                    <a:gd name="connsiteY9" fmla="*/ 288803 h 356674"/>
                    <a:gd name="connsiteX10" fmla="*/ 0 w 746126"/>
                    <a:gd name="connsiteY10" fmla="*/ 245549 h 356674"/>
                    <a:gd name="connsiteX11" fmla="*/ 8733 w 746126"/>
                    <a:gd name="connsiteY11" fmla="*/ 202294 h 356674"/>
                    <a:gd name="connsiteX12" fmla="*/ 111125 w 746126"/>
                    <a:gd name="connsiteY12" fmla="*/ 134424 h 356674"/>
                    <a:gd name="connsiteX13" fmla="*/ 298450 w 746126"/>
                    <a:gd name="connsiteY13" fmla="*/ 134424 h 356674"/>
                    <a:gd name="connsiteX14" fmla="*/ 447040 w 746126"/>
                    <a:gd name="connsiteY14" fmla="*/ 225864 h 356674"/>
                    <a:gd name="connsiteX0" fmla="*/ 452311 w 746126"/>
                    <a:gd name="connsiteY0" fmla="*/ 134424 h 356674"/>
                    <a:gd name="connsiteX1" fmla="*/ 418705 w 746126"/>
                    <a:gd name="connsiteY1" fmla="*/ 0 h 356674"/>
                    <a:gd name="connsiteX2" fmla="*/ 736599 w 746126"/>
                    <a:gd name="connsiteY2" fmla="*/ 0 h 356674"/>
                    <a:gd name="connsiteX3" fmla="*/ 697557 w 746126"/>
                    <a:gd name="connsiteY3" fmla="*/ 156170 h 356674"/>
                    <a:gd name="connsiteX4" fmla="*/ 713578 w 746126"/>
                    <a:gd name="connsiteY4" fmla="*/ 166972 h 356674"/>
                    <a:gd name="connsiteX5" fmla="*/ 746126 w 746126"/>
                    <a:gd name="connsiteY5" fmla="*/ 245549 h 356674"/>
                    <a:gd name="connsiteX6" fmla="*/ 746125 w 746126"/>
                    <a:gd name="connsiteY6" fmla="*/ 245549 h 356674"/>
                    <a:gd name="connsiteX7" fmla="*/ 635000 w 746126"/>
                    <a:gd name="connsiteY7" fmla="*/ 356674 h 356674"/>
                    <a:gd name="connsiteX8" fmla="*/ 111125 w 746126"/>
                    <a:gd name="connsiteY8" fmla="*/ 356673 h 356674"/>
                    <a:gd name="connsiteX9" fmla="*/ 8733 w 746126"/>
                    <a:gd name="connsiteY9" fmla="*/ 288803 h 356674"/>
                    <a:gd name="connsiteX10" fmla="*/ 0 w 746126"/>
                    <a:gd name="connsiteY10" fmla="*/ 245549 h 356674"/>
                    <a:gd name="connsiteX11" fmla="*/ 8733 w 746126"/>
                    <a:gd name="connsiteY11" fmla="*/ 202294 h 356674"/>
                    <a:gd name="connsiteX12" fmla="*/ 111125 w 746126"/>
                    <a:gd name="connsiteY12" fmla="*/ 134424 h 356674"/>
                    <a:gd name="connsiteX13" fmla="*/ 298450 w 746126"/>
                    <a:gd name="connsiteY13" fmla="*/ 134424 h 356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46126" h="356674">
                      <a:moveTo>
                        <a:pt x="452311" y="134424"/>
                      </a:moveTo>
                      <a:lnTo>
                        <a:pt x="418705" y="0"/>
                      </a:lnTo>
                      <a:lnTo>
                        <a:pt x="736599" y="0"/>
                      </a:lnTo>
                      <a:lnTo>
                        <a:pt x="697557" y="156170"/>
                      </a:lnTo>
                      <a:lnTo>
                        <a:pt x="713578" y="166972"/>
                      </a:lnTo>
                      <a:cubicBezTo>
                        <a:pt x="733688" y="187082"/>
                        <a:pt x="746126" y="214863"/>
                        <a:pt x="746126" y="245549"/>
                      </a:cubicBezTo>
                      <a:lnTo>
                        <a:pt x="746125" y="245549"/>
                      </a:lnTo>
                      <a:cubicBezTo>
                        <a:pt x="746125" y="306922"/>
                        <a:pt x="696373" y="356674"/>
                        <a:pt x="635000" y="356674"/>
                      </a:cubicBezTo>
                      <a:lnTo>
                        <a:pt x="111125" y="356673"/>
                      </a:lnTo>
                      <a:cubicBezTo>
                        <a:pt x="65095" y="356673"/>
                        <a:pt x="25602" y="328688"/>
                        <a:pt x="8733" y="288803"/>
                      </a:cubicBezTo>
                      <a:lnTo>
                        <a:pt x="0" y="245549"/>
                      </a:lnTo>
                      <a:lnTo>
                        <a:pt x="8733" y="202294"/>
                      </a:lnTo>
                      <a:cubicBezTo>
                        <a:pt x="25602" y="162409"/>
                        <a:pt x="65095" y="134424"/>
                        <a:pt x="111125" y="134424"/>
                      </a:cubicBezTo>
                      <a:lnTo>
                        <a:pt x="298450" y="134424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" name="星: 32 pt 34">
                <a:extLst>
                  <a:ext uri="{FF2B5EF4-FFF2-40B4-BE49-F238E27FC236}">
                    <a16:creationId xmlns:a16="http://schemas.microsoft.com/office/drawing/2014/main" id="{34167E69-819E-4C3C-88A2-EB85AFBC20A1}"/>
                  </a:ext>
                </a:extLst>
              </p:cNvPr>
              <p:cNvSpPr/>
              <p:nvPr/>
            </p:nvSpPr>
            <p:spPr>
              <a:xfrm>
                <a:off x="2923781" y="4975860"/>
                <a:ext cx="711594" cy="893641"/>
              </a:xfrm>
              <a:prstGeom prst="star32">
                <a:avLst>
                  <a:gd name="adj" fmla="val 4787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1EBB14B7-3FC3-4BB9-AE3E-5C2BDCCE9DF8}"/>
                </a:ext>
              </a:extLst>
            </p:cNvPr>
            <p:cNvGrpSpPr/>
            <p:nvPr/>
          </p:nvGrpSpPr>
          <p:grpSpPr>
            <a:xfrm>
              <a:off x="2661251" y="4975860"/>
              <a:ext cx="1063024" cy="1155065"/>
              <a:chOff x="2572351" y="4975860"/>
              <a:chExt cx="1063024" cy="1155065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7C573394-E179-4686-8F9D-8D08D2AE348D}"/>
                  </a:ext>
                </a:extLst>
              </p:cNvPr>
              <p:cNvGrpSpPr/>
              <p:nvPr/>
            </p:nvGrpSpPr>
            <p:grpSpPr>
              <a:xfrm>
                <a:off x="2572351" y="5774251"/>
                <a:ext cx="875700" cy="356674"/>
                <a:chOff x="2572351" y="5774251"/>
                <a:chExt cx="875700" cy="356674"/>
              </a:xfrm>
            </p:grpSpPr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CA26FFD0-9021-419D-B20A-5B9410DDC80B}"/>
                    </a:ext>
                  </a:extLst>
                </p:cNvPr>
                <p:cNvSpPr/>
                <p:nvPr/>
              </p:nvSpPr>
              <p:spPr>
                <a:xfrm rot="5400000">
                  <a:off x="2610854" y="5841603"/>
                  <a:ext cx="201190" cy="278195"/>
                </a:xfrm>
                <a:custGeom>
                  <a:avLst/>
                  <a:gdLst>
                    <a:gd name="connsiteX0" fmla="*/ 0 w 201190"/>
                    <a:gd name="connsiteY0" fmla="*/ 8922 h 278195"/>
                    <a:gd name="connsiteX1" fmla="*/ 672 w 201190"/>
                    <a:gd name="connsiteY1" fmla="*/ 0 h 278195"/>
                    <a:gd name="connsiteX2" fmla="*/ 176455 w 201190"/>
                    <a:gd name="connsiteY2" fmla="*/ 0 h 278195"/>
                    <a:gd name="connsiteX3" fmla="*/ 176041 w 201190"/>
                    <a:gd name="connsiteY3" fmla="*/ 8922 h 278195"/>
                    <a:gd name="connsiteX4" fmla="*/ 201190 w 201190"/>
                    <a:gd name="connsiteY4" fmla="*/ 278194 h 278195"/>
                    <a:gd name="connsiteX5" fmla="*/ 201190 w 201190"/>
                    <a:gd name="connsiteY5" fmla="*/ 278195 h 278195"/>
                    <a:gd name="connsiteX6" fmla="*/ 0 w 201190"/>
                    <a:gd name="connsiteY6" fmla="*/ 8922 h 278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190" h="278195">
                      <a:moveTo>
                        <a:pt x="0" y="8922"/>
                      </a:moveTo>
                      <a:lnTo>
                        <a:pt x="672" y="0"/>
                      </a:lnTo>
                      <a:lnTo>
                        <a:pt x="176455" y="0"/>
                      </a:lnTo>
                      <a:lnTo>
                        <a:pt x="176041" y="8922"/>
                      </a:lnTo>
                      <a:cubicBezTo>
                        <a:pt x="176041" y="99380"/>
                        <a:pt x="184424" y="189839"/>
                        <a:pt x="201190" y="278194"/>
                      </a:cubicBezTo>
                      <a:lnTo>
                        <a:pt x="201190" y="278195"/>
                      </a:lnTo>
                      <a:cubicBezTo>
                        <a:pt x="90076" y="278195"/>
                        <a:pt x="0" y="157637"/>
                        <a:pt x="0" y="892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7EB954A3-16ED-47E0-B8D3-3AF9A43BF133}"/>
                    </a:ext>
                  </a:extLst>
                </p:cNvPr>
                <p:cNvSpPr/>
                <p:nvPr/>
              </p:nvSpPr>
              <p:spPr>
                <a:xfrm>
                  <a:off x="2679700" y="5867400"/>
                  <a:ext cx="692150" cy="222249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274BF487-B0AB-4579-8071-B4C293B39CF9}"/>
                    </a:ext>
                  </a:extLst>
                </p:cNvPr>
                <p:cNvSpPr/>
                <p:nvPr/>
              </p:nvSpPr>
              <p:spPr>
                <a:xfrm rot="5400000">
                  <a:off x="2643415" y="5882877"/>
                  <a:ext cx="201190" cy="278195"/>
                </a:xfrm>
                <a:custGeom>
                  <a:avLst/>
                  <a:gdLst>
                    <a:gd name="connsiteX0" fmla="*/ 0 w 201190"/>
                    <a:gd name="connsiteY0" fmla="*/ 8922 h 278195"/>
                    <a:gd name="connsiteX1" fmla="*/ 672 w 201190"/>
                    <a:gd name="connsiteY1" fmla="*/ 0 h 278195"/>
                    <a:gd name="connsiteX2" fmla="*/ 176455 w 201190"/>
                    <a:gd name="connsiteY2" fmla="*/ 0 h 278195"/>
                    <a:gd name="connsiteX3" fmla="*/ 176041 w 201190"/>
                    <a:gd name="connsiteY3" fmla="*/ 8922 h 278195"/>
                    <a:gd name="connsiteX4" fmla="*/ 201190 w 201190"/>
                    <a:gd name="connsiteY4" fmla="*/ 278194 h 278195"/>
                    <a:gd name="connsiteX5" fmla="*/ 201190 w 201190"/>
                    <a:gd name="connsiteY5" fmla="*/ 278195 h 278195"/>
                    <a:gd name="connsiteX6" fmla="*/ 0 w 201190"/>
                    <a:gd name="connsiteY6" fmla="*/ 8922 h 278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190" h="278195">
                      <a:moveTo>
                        <a:pt x="0" y="8922"/>
                      </a:moveTo>
                      <a:lnTo>
                        <a:pt x="672" y="0"/>
                      </a:lnTo>
                      <a:lnTo>
                        <a:pt x="176455" y="0"/>
                      </a:lnTo>
                      <a:lnTo>
                        <a:pt x="176041" y="8922"/>
                      </a:lnTo>
                      <a:cubicBezTo>
                        <a:pt x="176041" y="99380"/>
                        <a:pt x="184424" y="189839"/>
                        <a:pt x="201190" y="278194"/>
                      </a:cubicBezTo>
                      <a:lnTo>
                        <a:pt x="201190" y="278195"/>
                      </a:lnTo>
                      <a:cubicBezTo>
                        <a:pt x="90076" y="278195"/>
                        <a:pt x="0" y="157637"/>
                        <a:pt x="0" y="892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49DA6C97-866C-48E4-B32A-CF6CB66D4D7E}"/>
                    </a:ext>
                  </a:extLst>
                </p:cNvPr>
                <p:cNvSpPr/>
                <p:nvPr/>
              </p:nvSpPr>
              <p:spPr>
                <a:xfrm>
                  <a:off x="2701925" y="5774251"/>
                  <a:ext cx="746126" cy="356674"/>
                </a:xfrm>
                <a:custGeom>
                  <a:avLst/>
                  <a:gdLst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452311 w 746126"/>
                    <a:gd name="connsiteY12" fmla="*/ 134424 h 356674"/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298450 w 746126"/>
                    <a:gd name="connsiteY12" fmla="*/ 134424 h 356674"/>
                    <a:gd name="connsiteX13" fmla="*/ 452311 w 746126"/>
                    <a:gd name="connsiteY13" fmla="*/ 134424 h 356674"/>
                    <a:gd name="connsiteX14" fmla="*/ 418705 w 746126"/>
                    <a:gd name="connsiteY14" fmla="*/ 0 h 356674"/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298450 w 746126"/>
                    <a:gd name="connsiteY12" fmla="*/ 134424 h 356674"/>
                    <a:gd name="connsiteX13" fmla="*/ 355600 w 746126"/>
                    <a:gd name="connsiteY13" fmla="*/ 134424 h 356674"/>
                    <a:gd name="connsiteX14" fmla="*/ 452311 w 746126"/>
                    <a:gd name="connsiteY14" fmla="*/ 134424 h 356674"/>
                    <a:gd name="connsiteX15" fmla="*/ 418705 w 746126"/>
                    <a:gd name="connsiteY15" fmla="*/ 0 h 356674"/>
                    <a:gd name="connsiteX0" fmla="*/ 355600 w 746126"/>
                    <a:gd name="connsiteY0" fmla="*/ 134424 h 356674"/>
                    <a:gd name="connsiteX1" fmla="*/ 452311 w 746126"/>
                    <a:gd name="connsiteY1" fmla="*/ 134424 h 356674"/>
                    <a:gd name="connsiteX2" fmla="*/ 418705 w 746126"/>
                    <a:gd name="connsiteY2" fmla="*/ 0 h 356674"/>
                    <a:gd name="connsiteX3" fmla="*/ 736599 w 746126"/>
                    <a:gd name="connsiteY3" fmla="*/ 0 h 356674"/>
                    <a:gd name="connsiteX4" fmla="*/ 697557 w 746126"/>
                    <a:gd name="connsiteY4" fmla="*/ 156170 h 356674"/>
                    <a:gd name="connsiteX5" fmla="*/ 713578 w 746126"/>
                    <a:gd name="connsiteY5" fmla="*/ 166972 h 356674"/>
                    <a:gd name="connsiteX6" fmla="*/ 746126 w 746126"/>
                    <a:gd name="connsiteY6" fmla="*/ 245549 h 356674"/>
                    <a:gd name="connsiteX7" fmla="*/ 746125 w 746126"/>
                    <a:gd name="connsiteY7" fmla="*/ 245549 h 356674"/>
                    <a:gd name="connsiteX8" fmla="*/ 635000 w 746126"/>
                    <a:gd name="connsiteY8" fmla="*/ 356674 h 356674"/>
                    <a:gd name="connsiteX9" fmla="*/ 111125 w 746126"/>
                    <a:gd name="connsiteY9" fmla="*/ 356673 h 356674"/>
                    <a:gd name="connsiteX10" fmla="*/ 8733 w 746126"/>
                    <a:gd name="connsiteY10" fmla="*/ 288803 h 356674"/>
                    <a:gd name="connsiteX11" fmla="*/ 0 w 746126"/>
                    <a:gd name="connsiteY11" fmla="*/ 245549 h 356674"/>
                    <a:gd name="connsiteX12" fmla="*/ 8733 w 746126"/>
                    <a:gd name="connsiteY12" fmla="*/ 202294 h 356674"/>
                    <a:gd name="connsiteX13" fmla="*/ 111125 w 746126"/>
                    <a:gd name="connsiteY13" fmla="*/ 134424 h 356674"/>
                    <a:gd name="connsiteX14" fmla="*/ 298450 w 746126"/>
                    <a:gd name="connsiteY14" fmla="*/ 134424 h 356674"/>
                    <a:gd name="connsiteX15" fmla="*/ 447040 w 746126"/>
                    <a:gd name="connsiteY15" fmla="*/ 225864 h 356674"/>
                    <a:gd name="connsiteX0" fmla="*/ 452311 w 746126"/>
                    <a:gd name="connsiteY0" fmla="*/ 134424 h 356674"/>
                    <a:gd name="connsiteX1" fmla="*/ 418705 w 746126"/>
                    <a:gd name="connsiteY1" fmla="*/ 0 h 356674"/>
                    <a:gd name="connsiteX2" fmla="*/ 736599 w 746126"/>
                    <a:gd name="connsiteY2" fmla="*/ 0 h 356674"/>
                    <a:gd name="connsiteX3" fmla="*/ 697557 w 746126"/>
                    <a:gd name="connsiteY3" fmla="*/ 156170 h 356674"/>
                    <a:gd name="connsiteX4" fmla="*/ 713578 w 746126"/>
                    <a:gd name="connsiteY4" fmla="*/ 166972 h 356674"/>
                    <a:gd name="connsiteX5" fmla="*/ 746126 w 746126"/>
                    <a:gd name="connsiteY5" fmla="*/ 245549 h 356674"/>
                    <a:gd name="connsiteX6" fmla="*/ 746125 w 746126"/>
                    <a:gd name="connsiteY6" fmla="*/ 245549 h 356674"/>
                    <a:gd name="connsiteX7" fmla="*/ 635000 w 746126"/>
                    <a:gd name="connsiteY7" fmla="*/ 356674 h 356674"/>
                    <a:gd name="connsiteX8" fmla="*/ 111125 w 746126"/>
                    <a:gd name="connsiteY8" fmla="*/ 356673 h 356674"/>
                    <a:gd name="connsiteX9" fmla="*/ 8733 w 746126"/>
                    <a:gd name="connsiteY9" fmla="*/ 288803 h 356674"/>
                    <a:gd name="connsiteX10" fmla="*/ 0 w 746126"/>
                    <a:gd name="connsiteY10" fmla="*/ 245549 h 356674"/>
                    <a:gd name="connsiteX11" fmla="*/ 8733 w 746126"/>
                    <a:gd name="connsiteY11" fmla="*/ 202294 h 356674"/>
                    <a:gd name="connsiteX12" fmla="*/ 111125 w 746126"/>
                    <a:gd name="connsiteY12" fmla="*/ 134424 h 356674"/>
                    <a:gd name="connsiteX13" fmla="*/ 298450 w 746126"/>
                    <a:gd name="connsiteY13" fmla="*/ 134424 h 356674"/>
                    <a:gd name="connsiteX14" fmla="*/ 447040 w 746126"/>
                    <a:gd name="connsiteY14" fmla="*/ 225864 h 356674"/>
                    <a:gd name="connsiteX0" fmla="*/ 452311 w 746126"/>
                    <a:gd name="connsiteY0" fmla="*/ 134424 h 356674"/>
                    <a:gd name="connsiteX1" fmla="*/ 418705 w 746126"/>
                    <a:gd name="connsiteY1" fmla="*/ 0 h 356674"/>
                    <a:gd name="connsiteX2" fmla="*/ 736599 w 746126"/>
                    <a:gd name="connsiteY2" fmla="*/ 0 h 356674"/>
                    <a:gd name="connsiteX3" fmla="*/ 697557 w 746126"/>
                    <a:gd name="connsiteY3" fmla="*/ 156170 h 356674"/>
                    <a:gd name="connsiteX4" fmla="*/ 713578 w 746126"/>
                    <a:gd name="connsiteY4" fmla="*/ 166972 h 356674"/>
                    <a:gd name="connsiteX5" fmla="*/ 746126 w 746126"/>
                    <a:gd name="connsiteY5" fmla="*/ 245549 h 356674"/>
                    <a:gd name="connsiteX6" fmla="*/ 746125 w 746126"/>
                    <a:gd name="connsiteY6" fmla="*/ 245549 h 356674"/>
                    <a:gd name="connsiteX7" fmla="*/ 635000 w 746126"/>
                    <a:gd name="connsiteY7" fmla="*/ 356674 h 356674"/>
                    <a:gd name="connsiteX8" fmla="*/ 111125 w 746126"/>
                    <a:gd name="connsiteY8" fmla="*/ 356673 h 356674"/>
                    <a:gd name="connsiteX9" fmla="*/ 8733 w 746126"/>
                    <a:gd name="connsiteY9" fmla="*/ 288803 h 356674"/>
                    <a:gd name="connsiteX10" fmla="*/ 0 w 746126"/>
                    <a:gd name="connsiteY10" fmla="*/ 245549 h 356674"/>
                    <a:gd name="connsiteX11" fmla="*/ 8733 w 746126"/>
                    <a:gd name="connsiteY11" fmla="*/ 202294 h 356674"/>
                    <a:gd name="connsiteX12" fmla="*/ 111125 w 746126"/>
                    <a:gd name="connsiteY12" fmla="*/ 134424 h 356674"/>
                    <a:gd name="connsiteX13" fmla="*/ 298450 w 746126"/>
                    <a:gd name="connsiteY13" fmla="*/ 134424 h 356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46126" h="356674">
                      <a:moveTo>
                        <a:pt x="452311" y="134424"/>
                      </a:moveTo>
                      <a:lnTo>
                        <a:pt x="418705" y="0"/>
                      </a:lnTo>
                      <a:lnTo>
                        <a:pt x="736599" y="0"/>
                      </a:lnTo>
                      <a:lnTo>
                        <a:pt x="697557" y="156170"/>
                      </a:lnTo>
                      <a:lnTo>
                        <a:pt x="713578" y="166972"/>
                      </a:lnTo>
                      <a:cubicBezTo>
                        <a:pt x="733688" y="187082"/>
                        <a:pt x="746126" y="214863"/>
                        <a:pt x="746126" y="245549"/>
                      </a:cubicBezTo>
                      <a:lnTo>
                        <a:pt x="746125" y="245549"/>
                      </a:lnTo>
                      <a:cubicBezTo>
                        <a:pt x="746125" y="306922"/>
                        <a:pt x="696373" y="356674"/>
                        <a:pt x="635000" y="356674"/>
                      </a:cubicBezTo>
                      <a:lnTo>
                        <a:pt x="111125" y="356673"/>
                      </a:lnTo>
                      <a:cubicBezTo>
                        <a:pt x="65095" y="356673"/>
                        <a:pt x="25602" y="328688"/>
                        <a:pt x="8733" y="288803"/>
                      </a:cubicBezTo>
                      <a:lnTo>
                        <a:pt x="0" y="245549"/>
                      </a:lnTo>
                      <a:lnTo>
                        <a:pt x="8733" y="202294"/>
                      </a:lnTo>
                      <a:cubicBezTo>
                        <a:pt x="25602" y="162409"/>
                        <a:pt x="65095" y="134424"/>
                        <a:pt x="111125" y="134424"/>
                      </a:cubicBezTo>
                      <a:lnTo>
                        <a:pt x="298450" y="134424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" name="星: 32 pt 28">
                <a:extLst>
                  <a:ext uri="{FF2B5EF4-FFF2-40B4-BE49-F238E27FC236}">
                    <a16:creationId xmlns:a16="http://schemas.microsoft.com/office/drawing/2014/main" id="{CF15E19C-53A1-4272-BC7A-F8454C2E21A4}"/>
                  </a:ext>
                </a:extLst>
              </p:cNvPr>
              <p:cNvSpPr/>
              <p:nvPr/>
            </p:nvSpPr>
            <p:spPr>
              <a:xfrm>
                <a:off x="2923781" y="4975860"/>
                <a:ext cx="711594" cy="893641"/>
              </a:xfrm>
              <a:prstGeom prst="star32">
                <a:avLst>
                  <a:gd name="adj" fmla="val 4787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F3579F89-CE7C-4F4F-B152-6E46C7883F89}"/>
                </a:ext>
              </a:extLst>
            </p:cNvPr>
            <p:cNvSpPr/>
            <p:nvPr/>
          </p:nvSpPr>
          <p:spPr>
            <a:xfrm rot="5400000" flipH="1">
              <a:off x="1691227" y="2390961"/>
              <a:ext cx="68087" cy="345392"/>
            </a:xfrm>
            <a:custGeom>
              <a:avLst/>
              <a:gdLst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0 w 173969"/>
                <a:gd name="connsiteY3" fmla="*/ 63517 h 523910"/>
                <a:gd name="connsiteX4" fmla="*/ 28737 w 173969"/>
                <a:gd name="connsiteY4" fmla="*/ 59126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969" h="523910">
                  <a:moveTo>
                    <a:pt x="173969" y="523909"/>
                  </a:moveTo>
                  <a:lnTo>
                    <a:pt x="173969" y="523909"/>
                  </a:lnTo>
                  <a:lnTo>
                    <a:pt x="173969" y="523910"/>
                  </a:lnTo>
                  <a:close/>
                  <a:moveTo>
                    <a:pt x="0" y="63517"/>
                  </a:moveTo>
                  <a:lnTo>
                    <a:pt x="28737" y="59126"/>
                  </a:lnTo>
                  <a:lnTo>
                    <a:pt x="154371" y="0"/>
                  </a:lnTo>
                  <a:lnTo>
                    <a:pt x="173969" y="523909"/>
                  </a:lnTo>
                  <a:lnTo>
                    <a:pt x="131241" y="502177"/>
                  </a:lnTo>
                  <a:cubicBezTo>
                    <a:pt x="89837" y="459430"/>
                    <a:pt x="52829" y="355788"/>
                    <a:pt x="24054" y="21060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82EABC6-C613-4A80-BA55-8E562B38E9BB}"/>
                </a:ext>
              </a:extLst>
            </p:cNvPr>
            <p:cNvSpPr/>
            <p:nvPr/>
          </p:nvSpPr>
          <p:spPr>
            <a:xfrm>
              <a:off x="1819583" y="2096219"/>
              <a:ext cx="3575965" cy="3369422"/>
            </a:xfrm>
            <a:custGeom>
              <a:avLst/>
              <a:gdLst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48873 w 3575965"/>
                <a:gd name="connsiteY2" fmla="*/ 418357 h 3369422"/>
                <a:gd name="connsiteX3" fmla="*/ 751940 w 3575965"/>
                <a:gd name="connsiteY3" fmla="*/ 416112 h 3369422"/>
                <a:gd name="connsiteX4" fmla="*/ 856312 w 3575965"/>
                <a:gd name="connsiteY4" fmla="*/ 893339 h 3369422"/>
                <a:gd name="connsiteX5" fmla="*/ 933396 w 3575965"/>
                <a:gd name="connsiteY5" fmla="*/ 1091622 h 3369422"/>
                <a:gd name="connsiteX6" fmla="*/ 1028566 w 3575965"/>
                <a:gd name="connsiteY6" fmla="*/ 1077520 h 3369422"/>
                <a:gd name="connsiteX7" fmla="*/ 2049484 w 3575965"/>
                <a:gd name="connsiteY7" fmla="*/ 1339044 h 3369422"/>
                <a:gd name="connsiteX8" fmla="*/ 2835762 w 3575965"/>
                <a:gd name="connsiteY8" fmla="*/ 2226831 h 3369422"/>
                <a:gd name="connsiteX9" fmla="*/ 2856665 w 3575965"/>
                <a:gd name="connsiteY9" fmla="*/ 2336521 h 3369422"/>
                <a:gd name="connsiteX10" fmla="*/ 2992120 w 3575965"/>
                <a:gd name="connsiteY10" fmla="*/ 2383239 h 3369422"/>
                <a:gd name="connsiteX11" fmla="*/ 3498327 w 3575965"/>
                <a:gd name="connsiteY11" fmla="*/ 2543756 h 3369422"/>
                <a:gd name="connsiteX12" fmla="*/ 3485808 w 3575965"/>
                <a:gd name="connsiteY12" fmla="*/ 2562295 h 3369422"/>
                <a:gd name="connsiteX13" fmla="*/ 3422463 w 3575965"/>
                <a:gd name="connsiteY13" fmla="*/ 2588781 h 3369422"/>
                <a:gd name="connsiteX14" fmla="*/ 3419708 w 3575965"/>
                <a:gd name="connsiteY14" fmla="*/ 2589097 h 3369422"/>
                <a:gd name="connsiteX15" fmla="*/ 3575965 w 3575965"/>
                <a:gd name="connsiteY15" fmla="*/ 2638646 h 3369422"/>
                <a:gd name="connsiteX16" fmla="*/ 3563447 w 3575965"/>
                <a:gd name="connsiteY16" fmla="*/ 2657185 h 3369422"/>
                <a:gd name="connsiteX17" fmla="*/ 3333105 w 3575965"/>
                <a:gd name="connsiteY17" fmla="*/ 2686284 h 3369422"/>
                <a:gd name="connsiteX18" fmla="*/ 3317748 w 3575965"/>
                <a:gd name="connsiteY18" fmla="*/ 2684481 h 3369422"/>
                <a:gd name="connsiteX19" fmla="*/ 3472448 w 3575965"/>
                <a:gd name="connsiteY19" fmla="*/ 2733536 h 3369422"/>
                <a:gd name="connsiteX20" fmla="*/ 3459930 w 3575965"/>
                <a:gd name="connsiteY20" fmla="*/ 2752074 h 3369422"/>
                <a:gd name="connsiteX21" fmla="*/ 2791546 w 3575965"/>
                <a:gd name="connsiteY21" fmla="*/ 2696797 h 3369422"/>
                <a:gd name="connsiteX22" fmla="*/ 2786867 w 3575965"/>
                <a:gd name="connsiteY22" fmla="*/ 2695437 h 3369422"/>
                <a:gd name="connsiteX23" fmla="*/ 2763772 w 3575965"/>
                <a:gd name="connsiteY23" fmla="*/ 2723037 h 3369422"/>
                <a:gd name="connsiteX24" fmla="*/ 2761534 w 3575965"/>
                <a:gd name="connsiteY24" fmla="*/ 2725299 h 3369422"/>
                <a:gd name="connsiteX25" fmla="*/ 2752572 w 3575965"/>
                <a:gd name="connsiteY25" fmla="*/ 2738163 h 3369422"/>
                <a:gd name="connsiteX26" fmla="*/ 2696571 w 3575965"/>
                <a:gd name="connsiteY26" fmla="*/ 2795298 h 3369422"/>
                <a:gd name="connsiteX27" fmla="*/ 2680516 w 3575965"/>
                <a:gd name="connsiteY27" fmla="*/ 2807208 h 3369422"/>
                <a:gd name="connsiteX28" fmla="*/ 2635379 w 3575965"/>
                <a:gd name="connsiteY28" fmla="*/ 2852841 h 3369422"/>
                <a:gd name="connsiteX29" fmla="*/ 700783 w 3575965"/>
                <a:gd name="connsiteY29" fmla="*/ 3164389 h 3369422"/>
                <a:gd name="connsiteX30" fmla="*/ 255170 w 3575965"/>
                <a:gd name="connsiteY30" fmla="*/ 1092724 h 3369422"/>
                <a:gd name="connsiteX31" fmla="*/ 271061 w 3575965"/>
                <a:gd name="connsiteY31" fmla="*/ 1059893 h 3369422"/>
                <a:gd name="connsiteX32" fmla="*/ 277518 w 3575965"/>
                <a:gd name="connsiteY32" fmla="*/ 1042105 h 3369422"/>
                <a:gd name="connsiteX33" fmla="*/ 202679 w 3575965"/>
                <a:gd name="connsiteY33" fmla="*/ 762802 h 3369422"/>
                <a:gd name="connsiteX34" fmla="*/ 174072 w 3575965"/>
                <a:gd name="connsiteY34" fmla="*/ 738756 h 3369422"/>
                <a:gd name="connsiteX35" fmla="*/ 165444 w 3575965"/>
                <a:gd name="connsiteY35" fmla="*/ 733750 h 3369422"/>
                <a:gd name="connsiteX36" fmla="*/ 0 w 3575965"/>
                <a:gd name="connsiteY36" fmla="*/ 401128 h 3369422"/>
                <a:gd name="connsiteX37" fmla="*/ 375249 w 3575965"/>
                <a:gd name="connsiteY37" fmla="*/ 0 h 3369422"/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48873 w 3575965"/>
                <a:gd name="connsiteY2" fmla="*/ 418357 h 3369422"/>
                <a:gd name="connsiteX3" fmla="*/ 755115 w 3575965"/>
                <a:gd name="connsiteY3" fmla="*/ 466912 h 3369422"/>
                <a:gd name="connsiteX4" fmla="*/ 856312 w 3575965"/>
                <a:gd name="connsiteY4" fmla="*/ 893339 h 3369422"/>
                <a:gd name="connsiteX5" fmla="*/ 933396 w 3575965"/>
                <a:gd name="connsiteY5" fmla="*/ 1091622 h 3369422"/>
                <a:gd name="connsiteX6" fmla="*/ 1028566 w 3575965"/>
                <a:gd name="connsiteY6" fmla="*/ 1077520 h 3369422"/>
                <a:gd name="connsiteX7" fmla="*/ 2049484 w 3575965"/>
                <a:gd name="connsiteY7" fmla="*/ 1339044 h 3369422"/>
                <a:gd name="connsiteX8" fmla="*/ 2835762 w 3575965"/>
                <a:gd name="connsiteY8" fmla="*/ 2226831 h 3369422"/>
                <a:gd name="connsiteX9" fmla="*/ 2856665 w 3575965"/>
                <a:gd name="connsiteY9" fmla="*/ 2336521 h 3369422"/>
                <a:gd name="connsiteX10" fmla="*/ 2992120 w 3575965"/>
                <a:gd name="connsiteY10" fmla="*/ 2383239 h 3369422"/>
                <a:gd name="connsiteX11" fmla="*/ 3498327 w 3575965"/>
                <a:gd name="connsiteY11" fmla="*/ 2543756 h 3369422"/>
                <a:gd name="connsiteX12" fmla="*/ 3485808 w 3575965"/>
                <a:gd name="connsiteY12" fmla="*/ 2562295 h 3369422"/>
                <a:gd name="connsiteX13" fmla="*/ 3422463 w 3575965"/>
                <a:gd name="connsiteY13" fmla="*/ 2588781 h 3369422"/>
                <a:gd name="connsiteX14" fmla="*/ 3419708 w 3575965"/>
                <a:gd name="connsiteY14" fmla="*/ 2589097 h 3369422"/>
                <a:gd name="connsiteX15" fmla="*/ 3575965 w 3575965"/>
                <a:gd name="connsiteY15" fmla="*/ 2638646 h 3369422"/>
                <a:gd name="connsiteX16" fmla="*/ 3563447 w 3575965"/>
                <a:gd name="connsiteY16" fmla="*/ 2657185 h 3369422"/>
                <a:gd name="connsiteX17" fmla="*/ 3333105 w 3575965"/>
                <a:gd name="connsiteY17" fmla="*/ 2686284 h 3369422"/>
                <a:gd name="connsiteX18" fmla="*/ 3317748 w 3575965"/>
                <a:gd name="connsiteY18" fmla="*/ 2684481 h 3369422"/>
                <a:gd name="connsiteX19" fmla="*/ 3472448 w 3575965"/>
                <a:gd name="connsiteY19" fmla="*/ 2733536 h 3369422"/>
                <a:gd name="connsiteX20" fmla="*/ 3459930 w 3575965"/>
                <a:gd name="connsiteY20" fmla="*/ 2752074 h 3369422"/>
                <a:gd name="connsiteX21" fmla="*/ 2791546 w 3575965"/>
                <a:gd name="connsiteY21" fmla="*/ 2696797 h 3369422"/>
                <a:gd name="connsiteX22" fmla="*/ 2786867 w 3575965"/>
                <a:gd name="connsiteY22" fmla="*/ 2695437 h 3369422"/>
                <a:gd name="connsiteX23" fmla="*/ 2763772 w 3575965"/>
                <a:gd name="connsiteY23" fmla="*/ 2723037 h 3369422"/>
                <a:gd name="connsiteX24" fmla="*/ 2761534 w 3575965"/>
                <a:gd name="connsiteY24" fmla="*/ 2725299 h 3369422"/>
                <a:gd name="connsiteX25" fmla="*/ 2752572 w 3575965"/>
                <a:gd name="connsiteY25" fmla="*/ 2738163 h 3369422"/>
                <a:gd name="connsiteX26" fmla="*/ 2696571 w 3575965"/>
                <a:gd name="connsiteY26" fmla="*/ 2795298 h 3369422"/>
                <a:gd name="connsiteX27" fmla="*/ 2680516 w 3575965"/>
                <a:gd name="connsiteY27" fmla="*/ 2807208 h 3369422"/>
                <a:gd name="connsiteX28" fmla="*/ 2635379 w 3575965"/>
                <a:gd name="connsiteY28" fmla="*/ 2852841 h 3369422"/>
                <a:gd name="connsiteX29" fmla="*/ 700783 w 3575965"/>
                <a:gd name="connsiteY29" fmla="*/ 3164389 h 3369422"/>
                <a:gd name="connsiteX30" fmla="*/ 255170 w 3575965"/>
                <a:gd name="connsiteY30" fmla="*/ 1092724 h 3369422"/>
                <a:gd name="connsiteX31" fmla="*/ 271061 w 3575965"/>
                <a:gd name="connsiteY31" fmla="*/ 1059893 h 3369422"/>
                <a:gd name="connsiteX32" fmla="*/ 277518 w 3575965"/>
                <a:gd name="connsiteY32" fmla="*/ 1042105 h 3369422"/>
                <a:gd name="connsiteX33" fmla="*/ 202679 w 3575965"/>
                <a:gd name="connsiteY33" fmla="*/ 762802 h 3369422"/>
                <a:gd name="connsiteX34" fmla="*/ 174072 w 3575965"/>
                <a:gd name="connsiteY34" fmla="*/ 738756 h 3369422"/>
                <a:gd name="connsiteX35" fmla="*/ 165444 w 3575965"/>
                <a:gd name="connsiteY35" fmla="*/ 733750 h 3369422"/>
                <a:gd name="connsiteX36" fmla="*/ 0 w 3575965"/>
                <a:gd name="connsiteY36" fmla="*/ 401128 h 3369422"/>
                <a:gd name="connsiteX37" fmla="*/ 375249 w 3575965"/>
                <a:gd name="connsiteY37" fmla="*/ 0 h 3369422"/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55115 w 3575965"/>
                <a:gd name="connsiteY2" fmla="*/ 466912 h 3369422"/>
                <a:gd name="connsiteX3" fmla="*/ 856312 w 3575965"/>
                <a:gd name="connsiteY3" fmla="*/ 893339 h 3369422"/>
                <a:gd name="connsiteX4" fmla="*/ 933396 w 3575965"/>
                <a:gd name="connsiteY4" fmla="*/ 1091622 h 3369422"/>
                <a:gd name="connsiteX5" fmla="*/ 1028566 w 3575965"/>
                <a:gd name="connsiteY5" fmla="*/ 1077520 h 3369422"/>
                <a:gd name="connsiteX6" fmla="*/ 2049484 w 3575965"/>
                <a:gd name="connsiteY6" fmla="*/ 1339044 h 3369422"/>
                <a:gd name="connsiteX7" fmla="*/ 2835762 w 3575965"/>
                <a:gd name="connsiteY7" fmla="*/ 2226831 h 3369422"/>
                <a:gd name="connsiteX8" fmla="*/ 2856665 w 3575965"/>
                <a:gd name="connsiteY8" fmla="*/ 2336521 h 3369422"/>
                <a:gd name="connsiteX9" fmla="*/ 2992120 w 3575965"/>
                <a:gd name="connsiteY9" fmla="*/ 2383239 h 3369422"/>
                <a:gd name="connsiteX10" fmla="*/ 3498327 w 3575965"/>
                <a:gd name="connsiteY10" fmla="*/ 2543756 h 3369422"/>
                <a:gd name="connsiteX11" fmla="*/ 3485808 w 3575965"/>
                <a:gd name="connsiteY11" fmla="*/ 2562295 h 3369422"/>
                <a:gd name="connsiteX12" fmla="*/ 3422463 w 3575965"/>
                <a:gd name="connsiteY12" fmla="*/ 2588781 h 3369422"/>
                <a:gd name="connsiteX13" fmla="*/ 3419708 w 3575965"/>
                <a:gd name="connsiteY13" fmla="*/ 2589097 h 3369422"/>
                <a:gd name="connsiteX14" fmla="*/ 3575965 w 3575965"/>
                <a:gd name="connsiteY14" fmla="*/ 2638646 h 3369422"/>
                <a:gd name="connsiteX15" fmla="*/ 3563447 w 3575965"/>
                <a:gd name="connsiteY15" fmla="*/ 2657185 h 3369422"/>
                <a:gd name="connsiteX16" fmla="*/ 3333105 w 3575965"/>
                <a:gd name="connsiteY16" fmla="*/ 2686284 h 3369422"/>
                <a:gd name="connsiteX17" fmla="*/ 3317748 w 3575965"/>
                <a:gd name="connsiteY17" fmla="*/ 2684481 h 3369422"/>
                <a:gd name="connsiteX18" fmla="*/ 3472448 w 3575965"/>
                <a:gd name="connsiteY18" fmla="*/ 2733536 h 3369422"/>
                <a:gd name="connsiteX19" fmla="*/ 3459930 w 3575965"/>
                <a:gd name="connsiteY19" fmla="*/ 2752074 h 3369422"/>
                <a:gd name="connsiteX20" fmla="*/ 2791546 w 3575965"/>
                <a:gd name="connsiteY20" fmla="*/ 2696797 h 3369422"/>
                <a:gd name="connsiteX21" fmla="*/ 2786867 w 3575965"/>
                <a:gd name="connsiteY21" fmla="*/ 2695437 h 3369422"/>
                <a:gd name="connsiteX22" fmla="*/ 2763772 w 3575965"/>
                <a:gd name="connsiteY22" fmla="*/ 2723037 h 3369422"/>
                <a:gd name="connsiteX23" fmla="*/ 2761534 w 3575965"/>
                <a:gd name="connsiteY23" fmla="*/ 2725299 h 3369422"/>
                <a:gd name="connsiteX24" fmla="*/ 2752572 w 3575965"/>
                <a:gd name="connsiteY24" fmla="*/ 2738163 h 3369422"/>
                <a:gd name="connsiteX25" fmla="*/ 2696571 w 3575965"/>
                <a:gd name="connsiteY25" fmla="*/ 2795298 h 3369422"/>
                <a:gd name="connsiteX26" fmla="*/ 2680516 w 3575965"/>
                <a:gd name="connsiteY26" fmla="*/ 2807208 h 3369422"/>
                <a:gd name="connsiteX27" fmla="*/ 2635379 w 3575965"/>
                <a:gd name="connsiteY27" fmla="*/ 2852841 h 3369422"/>
                <a:gd name="connsiteX28" fmla="*/ 700783 w 3575965"/>
                <a:gd name="connsiteY28" fmla="*/ 3164389 h 3369422"/>
                <a:gd name="connsiteX29" fmla="*/ 255170 w 3575965"/>
                <a:gd name="connsiteY29" fmla="*/ 1092724 h 3369422"/>
                <a:gd name="connsiteX30" fmla="*/ 271061 w 3575965"/>
                <a:gd name="connsiteY30" fmla="*/ 1059893 h 3369422"/>
                <a:gd name="connsiteX31" fmla="*/ 277518 w 3575965"/>
                <a:gd name="connsiteY31" fmla="*/ 1042105 h 3369422"/>
                <a:gd name="connsiteX32" fmla="*/ 202679 w 3575965"/>
                <a:gd name="connsiteY32" fmla="*/ 762802 h 3369422"/>
                <a:gd name="connsiteX33" fmla="*/ 174072 w 3575965"/>
                <a:gd name="connsiteY33" fmla="*/ 738756 h 3369422"/>
                <a:gd name="connsiteX34" fmla="*/ 165444 w 3575965"/>
                <a:gd name="connsiteY34" fmla="*/ 733750 h 3369422"/>
                <a:gd name="connsiteX35" fmla="*/ 0 w 3575965"/>
                <a:gd name="connsiteY35" fmla="*/ 401128 h 3369422"/>
                <a:gd name="connsiteX36" fmla="*/ 375249 w 3575965"/>
                <a:gd name="connsiteY36" fmla="*/ 0 h 3369422"/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55115 w 3575965"/>
                <a:gd name="connsiteY2" fmla="*/ 466912 h 3369422"/>
                <a:gd name="connsiteX3" fmla="*/ 856312 w 3575965"/>
                <a:gd name="connsiteY3" fmla="*/ 893339 h 3369422"/>
                <a:gd name="connsiteX4" fmla="*/ 933396 w 3575965"/>
                <a:gd name="connsiteY4" fmla="*/ 1091622 h 3369422"/>
                <a:gd name="connsiteX5" fmla="*/ 1028566 w 3575965"/>
                <a:gd name="connsiteY5" fmla="*/ 1077520 h 3369422"/>
                <a:gd name="connsiteX6" fmla="*/ 2049484 w 3575965"/>
                <a:gd name="connsiteY6" fmla="*/ 1339044 h 3369422"/>
                <a:gd name="connsiteX7" fmla="*/ 2835762 w 3575965"/>
                <a:gd name="connsiteY7" fmla="*/ 2226831 h 3369422"/>
                <a:gd name="connsiteX8" fmla="*/ 2856665 w 3575965"/>
                <a:gd name="connsiteY8" fmla="*/ 2336521 h 3369422"/>
                <a:gd name="connsiteX9" fmla="*/ 2992120 w 3575965"/>
                <a:gd name="connsiteY9" fmla="*/ 2383239 h 3369422"/>
                <a:gd name="connsiteX10" fmla="*/ 3498327 w 3575965"/>
                <a:gd name="connsiteY10" fmla="*/ 2543756 h 3369422"/>
                <a:gd name="connsiteX11" fmla="*/ 3485808 w 3575965"/>
                <a:gd name="connsiteY11" fmla="*/ 2562295 h 3369422"/>
                <a:gd name="connsiteX12" fmla="*/ 3422463 w 3575965"/>
                <a:gd name="connsiteY12" fmla="*/ 2588781 h 3369422"/>
                <a:gd name="connsiteX13" fmla="*/ 3419708 w 3575965"/>
                <a:gd name="connsiteY13" fmla="*/ 2589097 h 3369422"/>
                <a:gd name="connsiteX14" fmla="*/ 3575965 w 3575965"/>
                <a:gd name="connsiteY14" fmla="*/ 2638646 h 3369422"/>
                <a:gd name="connsiteX15" fmla="*/ 3563447 w 3575965"/>
                <a:gd name="connsiteY15" fmla="*/ 2657185 h 3369422"/>
                <a:gd name="connsiteX16" fmla="*/ 3333105 w 3575965"/>
                <a:gd name="connsiteY16" fmla="*/ 2686284 h 3369422"/>
                <a:gd name="connsiteX17" fmla="*/ 3317748 w 3575965"/>
                <a:gd name="connsiteY17" fmla="*/ 2684481 h 3369422"/>
                <a:gd name="connsiteX18" fmla="*/ 3472448 w 3575965"/>
                <a:gd name="connsiteY18" fmla="*/ 2733536 h 3369422"/>
                <a:gd name="connsiteX19" fmla="*/ 3459930 w 3575965"/>
                <a:gd name="connsiteY19" fmla="*/ 2752074 h 3369422"/>
                <a:gd name="connsiteX20" fmla="*/ 2791546 w 3575965"/>
                <a:gd name="connsiteY20" fmla="*/ 2696797 h 3369422"/>
                <a:gd name="connsiteX21" fmla="*/ 2786867 w 3575965"/>
                <a:gd name="connsiteY21" fmla="*/ 2695437 h 3369422"/>
                <a:gd name="connsiteX22" fmla="*/ 2763772 w 3575965"/>
                <a:gd name="connsiteY22" fmla="*/ 2723037 h 3369422"/>
                <a:gd name="connsiteX23" fmla="*/ 2761534 w 3575965"/>
                <a:gd name="connsiteY23" fmla="*/ 2725299 h 3369422"/>
                <a:gd name="connsiteX24" fmla="*/ 2752572 w 3575965"/>
                <a:gd name="connsiteY24" fmla="*/ 2738163 h 3369422"/>
                <a:gd name="connsiteX25" fmla="*/ 2696571 w 3575965"/>
                <a:gd name="connsiteY25" fmla="*/ 2795298 h 3369422"/>
                <a:gd name="connsiteX26" fmla="*/ 2680516 w 3575965"/>
                <a:gd name="connsiteY26" fmla="*/ 2807208 h 3369422"/>
                <a:gd name="connsiteX27" fmla="*/ 2635379 w 3575965"/>
                <a:gd name="connsiteY27" fmla="*/ 2852841 h 3369422"/>
                <a:gd name="connsiteX28" fmla="*/ 700783 w 3575965"/>
                <a:gd name="connsiteY28" fmla="*/ 3164389 h 3369422"/>
                <a:gd name="connsiteX29" fmla="*/ 255170 w 3575965"/>
                <a:gd name="connsiteY29" fmla="*/ 1092724 h 3369422"/>
                <a:gd name="connsiteX30" fmla="*/ 271061 w 3575965"/>
                <a:gd name="connsiteY30" fmla="*/ 1059893 h 3369422"/>
                <a:gd name="connsiteX31" fmla="*/ 277518 w 3575965"/>
                <a:gd name="connsiteY31" fmla="*/ 1042105 h 3369422"/>
                <a:gd name="connsiteX32" fmla="*/ 202679 w 3575965"/>
                <a:gd name="connsiteY32" fmla="*/ 762802 h 3369422"/>
                <a:gd name="connsiteX33" fmla="*/ 174072 w 3575965"/>
                <a:gd name="connsiteY33" fmla="*/ 738756 h 3369422"/>
                <a:gd name="connsiteX34" fmla="*/ 165444 w 3575965"/>
                <a:gd name="connsiteY34" fmla="*/ 733750 h 3369422"/>
                <a:gd name="connsiteX35" fmla="*/ 0 w 3575965"/>
                <a:gd name="connsiteY35" fmla="*/ 401128 h 3369422"/>
                <a:gd name="connsiteX36" fmla="*/ 375249 w 3575965"/>
                <a:gd name="connsiteY36" fmla="*/ 0 h 336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575965" h="3369422">
                  <a:moveTo>
                    <a:pt x="375249" y="0"/>
                  </a:moveTo>
                  <a:cubicBezTo>
                    <a:pt x="582493" y="0"/>
                    <a:pt x="750498" y="179591"/>
                    <a:pt x="750498" y="401128"/>
                  </a:cubicBezTo>
                  <a:lnTo>
                    <a:pt x="755115" y="466912"/>
                  </a:lnTo>
                  <a:cubicBezTo>
                    <a:pt x="773149" y="629904"/>
                    <a:pt x="805264" y="739043"/>
                    <a:pt x="856312" y="893339"/>
                  </a:cubicBezTo>
                  <a:lnTo>
                    <a:pt x="933396" y="1091622"/>
                  </a:lnTo>
                  <a:lnTo>
                    <a:pt x="1028566" y="1077520"/>
                  </a:lnTo>
                  <a:cubicBezTo>
                    <a:pt x="1324195" y="1047943"/>
                    <a:pt x="1695632" y="1134748"/>
                    <a:pt x="2049484" y="1339044"/>
                  </a:cubicBezTo>
                  <a:cubicBezTo>
                    <a:pt x="2462312" y="1577390"/>
                    <a:pt x="2748613" y="1916424"/>
                    <a:pt x="2835762" y="2226831"/>
                  </a:cubicBezTo>
                  <a:lnTo>
                    <a:pt x="2856665" y="2336521"/>
                  </a:lnTo>
                  <a:lnTo>
                    <a:pt x="2992120" y="2383239"/>
                  </a:lnTo>
                  <a:lnTo>
                    <a:pt x="3498327" y="2543756"/>
                  </a:lnTo>
                  <a:lnTo>
                    <a:pt x="3485808" y="2562295"/>
                  </a:lnTo>
                  <a:cubicBezTo>
                    <a:pt x="3472659" y="2574614"/>
                    <a:pt x="3451201" y="2583392"/>
                    <a:pt x="3422463" y="2588781"/>
                  </a:cubicBezTo>
                  <a:lnTo>
                    <a:pt x="3419708" y="2589097"/>
                  </a:lnTo>
                  <a:lnTo>
                    <a:pt x="3575965" y="2638646"/>
                  </a:lnTo>
                  <a:lnTo>
                    <a:pt x="3563447" y="2657185"/>
                  </a:lnTo>
                  <a:cubicBezTo>
                    <a:pt x="3531304" y="2687299"/>
                    <a:pt x="3449513" y="2696248"/>
                    <a:pt x="3333105" y="2686284"/>
                  </a:cubicBezTo>
                  <a:lnTo>
                    <a:pt x="3317748" y="2684481"/>
                  </a:lnTo>
                  <a:lnTo>
                    <a:pt x="3472448" y="2733536"/>
                  </a:lnTo>
                  <a:lnTo>
                    <a:pt x="3459930" y="2752074"/>
                  </a:lnTo>
                  <a:cubicBezTo>
                    <a:pt x="3395644" y="2812304"/>
                    <a:pt x="3132766" y="2787869"/>
                    <a:pt x="2791546" y="2696797"/>
                  </a:cubicBezTo>
                  <a:lnTo>
                    <a:pt x="2786867" y="2695437"/>
                  </a:lnTo>
                  <a:lnTo>
                    <a:pt x="2763772" y="2723037"/>
                  </a:lnTo>
                  <a:lnTo>
                    <a:pt x="2761534" y="2725299"/>
                  </a:lnTo>
                  <a:lnTo>
                    <a:pt x="2752572" y="2738163"/>
                  </a:lnTo>
                  <a:cubicBezTo>
                    <a:pt x="2735567" y="2758636"/>
                    <a:pt x="2716857" y="2777682"/>
                    <a:pt x="2696571" y="2795298"/>
                  </a:cubicBezTo>
                  <a:lnTo>
                    <a:pt x="2680516" y="2807208"/>
                  </a:lnTo>
                  <a:lnTo>
                    <a:pt x="2635379" y="2852841"/>
                  </a:lnTo>
                  <a:cubicBezTo>
                    <a:pt x="2061871" y="3386063"/>
                    <a:pt x="1276352" y="3535335"/>
                    <a:pt x="700783" y="3164389"/>
                  </a:cubicBezTo>
                  <a:cubicBezTo>
                    <a:pt x="78173" y="2763125"/>
                    <a:pt x="-91544" y="1886682"/>
                    <a:pt x="255170" y="1092724"/>
                  </a:cubicBezTo>
                  <a:lnTo>
                    <a:pt x="271061" y="1059893"/>
                  </a:lnTo>
                  <a:lnTo>
                    <a:pt x="277518" y="1042105"/>
                  </a:lnTo>
                  <a:cubicBezTo>
                    <a:pt x="305661" y="939117"/>
                    <a:pt x="278546" y="837920"/>
                    <a:pt x="202679" y="762802"/>
                  </a:cubicBezTo>
                  <a:lnTo>
                    <a:pt x="174072" y="738756"/>
                  </a:lnTo>
                  <a:lnTo>
                    <a:pt x="165444" y="733750"/>
                  </a:lnTo>
                  <a:cubicBezTo>
                    <a:pt x="65627" y="661664"/>
                    <a:pt x="0" y="539589"/>
                    <a:pt x="0" y="401128"/>
                  </a:cubicBezTo>
                  <a:cubicBezTo>
                    <a:pt x="0" y="179591"/>
                    <a:pt x="168005" y="0"/>
                    <a:pt x="37524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CDA324DD-154C-481B-8085-45294DF8C4ED}"/>
                </a:ext>
              </a:extLst>
            </p:cNvPr>
            <p:cNvSpPr/>
            <p:nvPr/>
          </p:nvSpPr>
          <p:spPr>
            <a:xfrm rot="1800000">
              <a:off x="2372524" y="3564550"/>
              <a:ext cx="2400540" cy="1488493"/>
            </a:xfrm>
            <a:custGeom>
              <a:avLst/>
              <a:gdLst>
                <a:gd name="connsiteX0" fmla="*/ 153733 w 2421240"/>
                <a:gd name="connsiteY0" fmla="*/ 183536 h 1488493"/>
                <a:gd name="connsiteX1" fmla="*/ 1132862 w 2421240"/>
                <a:gd name="connsiteY1" fmla="*/ 0 h 1488493"/>
                <a:gd name="connsiteX2" fmla="*/ 2421240 w 2421240"/>
                <a:gd name="connsiteY2" fmla="*/ 638121 h 1488493"/>
                <a:gd name="connsiteX3" fmla="*/ 1143885 w 2421240"/>
                <a:gd name="connsiteY3" fmla="*/ 1488493 h 1488493"/>
                <a:gd name="connsiteX4" fmla="*/ 20700 w 2421240"/>
                <a:gd name="connsiteY4" fmla="*/ 1043459 h 1488493"/>
                <a:gd name="connsiteX5" fmla="*/ 0 w 2421240"/>
                <a:gd name="connsiteY5" fmla="*/ 1014852 h 1488493"/>
                <a:gd name="connsiteX6" fmla="*/ 34327 w 2421240"/>
                <a:gd name="connsiteY6" fmla="*/ 984291 h 1488493"/>
                <a:gd name="connsiteX7" fmla="*/ 252480 w 2421240"/>
                <a:gd name="connsiteY7" fmla="*/ 508840 h 1488493"/>
                <a:gd name="connsiteX8" fmla="*/ 150376 w 2421240"/>
                <a:gd name="connsiteY8" fmla="*/ 211001 h 1488493"/>
                <a:gd name="connsiteX9" fmla="*/ 135524 w 2421240"/>
                <a:gd name="connsiteY9" fmla="*/ 195157 h 1488493"/>
                <a:gd name="connsiteX0" fmla="*/ 252480 w 2421240"/>
                <a:gd name="connsiteY0" fmla="*/ 508840 h 1488493"/>
                <a:gd name="connsiteX1" fmla="*/ 150376 w 2421240"/>
                <a:gd name="connsiteY1" fmla="*/ 211001 h 1488493"/>
                <a:gd name="connsiteX2" fmla="*/ 135524 w 2421240"/>
                <a:gd name="connsiteY2" fmla="*/ 195157 h 1488493"/>
                <a:gd name="connsiteX3" fmla="*/ 153733 w 2421240"/>
                <a:gd name="connsiteY3" fmla="*/ 183536 h 1488493"/>
                <a:gd name="connsiteX4" fmla="*/ 1132862 w 2421240"/>
                <a:gd name="connsiteY4" fmla="*/ 0 h 1488493"/>
                <a:gd name="connsiteX5" fmla="*/ 2421240 w 2421240"/>
                <a:gd name="connsiteY5" fmla="*/ 638121 h 1488493"/>
                <a:gd name="connsiteX6" fmla="*/ 1143885 w 2421240"/>
                <a:gd name="connsiteY6" fmla="*/ 1488493 h 1488493"/>
                <a:gd name="connsiteX7" fmla="*/ 20700 w 2421240"/>
                <a:gd name="connsiteY7" fmla="*/ 1043459 h 1488493"/>
                <a:gd name="connsiteX8" fmla="*/ 0 w 2421240"/>
                <a:gd name="connsiteY8" fmla="*/ 1014852 h 1488493"/>
                <a:gd name="connsiteX9" fmla="*/ 34327 w 2421240"/>
                <a:gd name="connsiteY9" fmla="*/ 984291 h 1488493"/>
                <a:gd name="connsiteX10" fmla="*/ 343920 w 2421240"/>
                <a:gd name="connsiteY10" fmla="*/ 600280 h 1488493"/>
                <a:gd name="connsiteX0" fmla="*/ 252480 w 2421240"/>
                <a:gd name="connsiteY0" fmla="*/ 508840 h 1488493"/>
                <a:gd name="connsiteX1" fmla="*/ 150376 w 2421240"/>
                <a:gd name="connsiteY1" fmla="*/ 211001 h 1488493"/>
                <a:gd name="connsiteX2" fmla="*/ 135524 w 2421240"/>
                <a:gd name="connsiteY2" fmla="*/ 195157 h 1488493"/>
                <a:gd name="connsiteX3" fmla="*/ 153733 w 2421240"/>
                <a:gd name="connsiteY3" fmla="*/ 183536 h 1488493"/>
                <a:gd name="connsiteX4" fmla="*/ 1132862 w 2421240"/>
                <a:gd name="connsiteY4" fmla="*/ 0 h 1488493"/>
                <a:gd name="connsiteX5" fmla="*/ 2421240 w 2421240"/>
                <a:gd name="connsiteY5" fmla="*/ 638121 h 1488493"/>
                <a:gd name="connsiteX6" fmla="*/ 1143885 w 2421240"/>
                <a:gd name="connsiteY6" fmla="*/ 1488493 h 1488493"/>
                <a:gd name="connsiteX7" fmla="*/ 20700 w 2421240"/>
                <a:gd name="connsiteY7" fmla="*/ 1043459 h 1488493"/>
                <a:gd name="connsiteX8" fmla="*/ 0 w 2421240"/>
                <a:gd name="connsiteY8" fmla="*/ 1014852 h 1488493"/>
                <a:gd name="connsiteX9" fmla="*/ 34327 w 2421240"/>
                <a:gd name="connsiteY9" fmla="*/ 984291 h 1488493"/>
                <a:gd name="connsiteX0" fmla="*/ 150376 w 2421240"/>
                <a:gd name="connsiteY0" fmla="*/ 211001 h 1488493"/>
                <a:gd name="connsiteX1" fmla="*/ 135524 w 2421240"/>
                <a:gd name="connsiteY1" fmla="*/ 195157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8" fmla="*/ 34327 w 2421240"/>
                <a:gd name="connsiteY8" fmla="*/ 984291 h 1488493"/>
                <a:gd name="connsiteX0" fmla="*/ 150376 w 2421240"/>
                <a:gd name="connsiteY0" fmla="*/ 211001 h 1488493"/>
                <a:gd name="connsiteX1" fmla="*/ 135524 w 2421240"/>
                <a:gd name="connsiteY1" fmla="*/ 195157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0" fmla="*/ 150376 w 2421240"/>
                <a:gd name="connsiteY0" fmla="*/ 211001 h 1488493"/>
                <a:gd name="connsiteX1" fmla="*/ 214513 w 2421240"/>
                <a:gd name="connsiteY1" fmla="*/ 316730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0" fmla="*/ 150376 w 2421240"/>
                <a:gd name="connsiteY0" fmla="*/ 211001 h 1488493"/>
                <a:gd name="connsiteX1" fmla="*/ 153733 w 2421240"/>
                <a:gd name="connsiteY1" fmla="*/ 183536 h 1488493"/>
                <a:gd name="connsiteX2" fmla="*/ 1132862 w 2421240"/>
                <a:gd name="connsiteY2" fmla="*/ 0 h 1488493"/>
                <a:gd name="connsiteX3" fmla="*/ 2421240 w 2421240"/>
                <a:gd name="connsiteY3" fmla="*/ 638121 h 1488493"/>
                <a:gd name="connsiteX4" fmla="*/ 1143885 w 2421240"/>
                <a:gd name="connsiteY4" fmla="*/ 1488493 h 1488493"/>
                <a:gd name="connsiteX5" fmla="*/ 20700 w 2421240"/>
                <a:gd name="connsiteY5" fmla="*/ 1043459 h 1488493"/>
                <a:gd name="connsiteX6" fmla="*/ 0 w 2421240"/>
                <a:gd name="connsiteY6" fmla="*/ 1014852 h 1488493"/>
                <a:gd name="connsiteX0" fmla="*/ 153733 w 2421240"/>
                <a:gd name="connsiteY0" fmla="*/ 183536 h 1488493"/>
                <a:gd name="connsiteX1" fmla="*/ 1132862 w 2421240"/>
                <a:gd name="connsiteY1" fmla="*/ 0 h 1488493"/>
                <a:gd name="connsiteX2" fmla="*/ 2421240 w 2421240"/>
                <a:gd name="connsiteY2" fmla="*/ 638121 h 1488493"/>
                <a:gd name="connsiteX3" fmla="*/ 1143885 w 2421240"/>
                <a:gd name="connsiteY3" fmla="*/ 1488493 h 1488493"/>
                <a:gd name="connsiteX4" fmla="*/ 20700 w 2421240"/>
                <a:gd name="connsiteY4" fmla="*/ 1043459 h 1488493"/>
                <a:gd name="connsiteX5" fmla="*/ 0 w 2421240"/>
                <a:gd name="connsiteY5" fmla="*/ 1014852 h 1488493"/>
                <a:gd name="connsiteX0" fmla="*/ 133033 w 2400540"/>
                <a:gd name="connsiteY0" fmla="*/ 183536 h 1488493"/>
                <a:gd name="connsiteX1" fmla="*/ 1112162 w 2400540"/>
                <a:gd name="connsiteY1" fmla="*/ 0 h 1488493"/>
                <a:gd name="connsiteX2" fmla="*/ 2400540 w 2400540"/>
                <a:gd name="connsiteY2" fmla="*/ 638121 h 1488493"/>
                <a:gd name="connsiteX3" fmla="*/ 1123185 w 2400540"/>
                <a:gd name="connsiteY3" fmla="*/ 1488493 h 1488493"/>
                <a:gd name="connsiteX4" fmla="*/ 0 w 2400540"/>
                <a:gd name="connsiteY4" fmla="*/ 1043459 h 1488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0540" h="1488493">
                  <a:moveTo>
                    <a:pt x="133033" y="183536"/>
                  </a:moveTo>
                  <a:cubicBezTo>
                    <a:pt x="364267" y="53306"/>
                    <a:pt x="715339" y="0"/>
                    <a:pt x="1112162" y="0"/>
                  </a:cubicBezTo>
                  <a:cubicBezTo>
                    <a:pt x="1817626" y="0"/>
                    <a:pt x="2400540" y="168474"/>
                    <a:pt x="2400540" y="638121"/>
                  </a:cubicBezTo>
                  <a:cubicBezTo>
                    <a:pt x="2400540" y="1107769"/>
                    <a:pt x="1828648" y="1488493"/>
                    <a:pt x="1123185" y="1488493"/>
                  </a:cubicBezTo>
                  <a:cubicBezTo>
                    <a:pt x="638179" y="1488493"/>
                    <a:pt x="216307" y="1308541"/>
                    <a:pt x="0" y="1043459"/>
                  </a:cubicBezTo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0E311EE6-3FB6-42DE-A750-ABEF9165EEEA}"/>
                </a:ext>
              </a:extLst>
            </p:cNvPr>
            <p:cNvSpPr/>
            <p:nvPr/>
          </p:nvSpPr>
          <p:spPr>
            <a:xfrm rot="5400000">
              <a:off x="1604180" y="2255358"/>
              <a:ext cx="164719" cy="427621"/>
            </a:xfrm>
            <a:custGeom>
              <a:avLst/>
              <a:gdLst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0 w 173969"/>
                <a:gd name="connsiteY3" fmla="*/ 63517 h 523910"/>
                <a:gd name="connsiteX4" fmla="*/ 28737 w 173969"/>
                <a:gd name="connsiteY4" fmla="*/ 59126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173969 w 173969"/>
                <a:gd name="connsiteY3" fmla="*/ 523909 h 523910"/>
                <a:gd name="connsiteX4" fmla="*/ 0 w 173969"/>
                <a:gd name="connsiteY4" fmla="*/ 63517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  <a:gd name="connsiteX9" fmla="*/ 0 w 173969"/>
                <a:gd name="connsiteY9" fmla="*/ 63517 h 523910"/>
                <a:gd name="connsiteX0" fmla="*/ 173969 w 173969"/>
                <a:gd name="connsiteY0" fmla="*/ 526125 h 526126"/>
                <a:gd name="connsiteX1" fmla="*/ 173969 w 173969"/>
                <a:gd name="connsiteY1" fmla="*/ 526125 h 526126"/>
                <a:gd name="connsiteX2" fmla="*/ 173969 w 173969"/>
                <a:gd name="connsiteY2" fmla="*/ 526126 h 526126"/>
                <a:gd name="connsiteX3" fmla="*/ 173969 w 173969"/>
                <a:gd name="connsiteY3" fmla="*/ 526125 h 526126"/>
                <a:gd name="connsiteX4" fmla="*/ 0 w 173969"/>
                <a:gd name="connsiteY4" fmla="*/ 65733 h 526126"/>
                <a:gd name="connsiteX5" fmla="*/ 154371 w 173969"/>
                <a:gd name="connsiteY5" fmla="*/ 2216 h 526126"/>
                <a:gd name="connsiteX6" fmla="*/ 173969 w 173969"/>
                <a:gd name="connsiteY6" fmla="*/ 526125 h 526126"/>
                <a:gd name="connsiteX7" fmla="*/ 131241 w 173969"/>
                <a:gd name="connsiteY7" fmla="*/ 504393 h 526126"/>
                <a:gd name="connsiteX8" fmla="*/ 24054 w 173969"/>
                <a:gd name="connsiteY8" fmla="*/ 212824 h 526126"/>
                <a:gd name="connsiteX9" fmla="*/ 0 w 173969"/>
                <a:gd name="connsiteY9" fmla="*/ 65733 h 526126"/>
                <a:gd name="connsiteX0" fmla="*/ 173969 w 173969"/>
                <a:gd name="connsiteY0" fmla="*/ 526845 h 526846"/>
                <a:gd name="connsiteX1" fmla="*/ 173969 w 173969"/>
                <a:gd name="connsiteY1" fmla="*/ 526845 h 526846"/>
                <a:gd name="connsiteX2" fmla="*/ 173969 w 173969"/>
                <a:gd name="connsiteY2" fmla="*/ 526846 h 526846"/>
                <a:gd name="connsiteX3" fmla="*/ 173969 w 173969"/>
                <a:gd name="connsiteY3" fmla="*/ 526845 h 526846"/>
                <a:gd name="connsiteX4" fmla="*/ 0 w 173969"/>
                <a:gd name="connsiteY4" fmla="*/ 66453 h 526846"/>
                <a:gd name="connsiteX5" fmla="*/ 154371 w 173969"/>
                <a:gd name="connsiteY5" fmla="*/ 2936 h 526846"/>
                <a:gd name="connsiteX6" fmla="*/ 173969 w 173969"/>
                <a:gd name="connsiteY6" fmla="*/ 526845 h 526846"/>
                <a:gd name="connsiteX7" fmla="*/ 131241 w 173969"/>
                <a:gd name="connsiteY7" fmla="*/ 505113 h 526846"/>
                <a:gd name="connsiteX8" fmla="*/ 24054 w 173969"/>
                <a:gd name="connsiteY8" fmla="*/ 213544 h 526846"/>
                <a:gd name="connsiteX9" fmla="*/ 0 w 173969"/>
                <a:gd name="connsiteY9" fmla="*/ 66453 h 52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3969" h="526846">
                  <a:moveTo>
                    <a:pt x="173969" y="526845"/>
                  </a:moveTo>
                  <a:lnTo>
                    <a:pt x="173969" y="526845"/>
                  </a:lnTo>
                  <a:lnTo>
                    <a:pt x="173969" y="526846"/>
                  </a:lnTo>
                  <a:lnTo>
                    <a:pt x="173969" y="526845"/>
                  </a:lnTo>
                  <a:close/>
                  <a:moveTo>
                    <a:pt x="0" y="66453"/>
                  </a:moveTo>
                  <a:cubicBezTo>
                    <a:pt x="48942" y="27679"/>
                    <a:pt x="130581" y="-11098"/>
                    <a:pt x="154371" y="2936"/>
                  </a:cubicBezTo>
                  <a:cubicBezTo>
                    <a:pt x="178161" y="16970"/>
                    <a:pt x="167436" y="352209"/>
                    <a:pt x="173969" y="526845"/>
                  </a:cubicBezTo>
                  <a:lnTo>
                    <a:pt x="131241" y="505113"/>
                  </a:lnTo>
                  <a:cubicBezTo>
                    <a:pt x="89837" y="462366"/>
                    <a:pt x="52829" y="358724"/>
                    <a:pt x="24054" y="213544"/>
                  </a:cubicBezTo>
                  <a:lnTo>
                    <a:pt x="0" y="6645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116FF5C4-B5DA-463B-B2D7-CA0740526BB1}"/>
                </a:ext>
              </a:extLst>
            </p:cNvPr>
            <p:cNvSpPr/>
            <p:nvPr/>
          </p:nvSpPr>
          <p:spPr>
            <a:xfrm>
              <a:off x="1907121" y="2307012"/>
              <a:ext cx="293153" cy="17583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9652BAB-ABC7-4531-A948-20CF4765BE84}"/>
                </a:ext>
              </a:extLst>
            </p:cNvPr>
            <p:cNvSpPr/>
            <p:nvPr/>
          </p:nvSpPr>
          <p:spPr>
            <a:xfrm>
              <a:off x="1899048" y="2184400"/>
              <a:ext cx="307106" cy="195332"/>
            </a:xfrm>
            <a:custGeom>
              <a:avLst/>
              <a:gdLst>
                <a:gd name="connsiteX0" fmla="*/ 131079 w 262158"/>
                <a:gd name="connsiteY0" fmla="*/ 0 h 118957"/>
                <a:gd name="connsiteX1" fmla="*/ 161692 w 262158"/>
                <a:gd name="connsiteY1" fmla="*/ 37108 h 118957"/>
                <a:gd name="connsiteX2" fmla="*/ 206758 w 262158"/>
                <a:gd name="connsiteY2" fmla="*/ 20278 h 118957"/>
                <a:gd name="connsiteX3" fmla="*/ 214715 w 262158"/>
                <a:gd name="connsiteY3" fmla="*/ 67721 h 118957"/>
                <a:gd name="connsiteX4" fmla="*/ 262158 w 262158"/>
                <a:gd name="connsiteY4" fmla="*/ 75679 h 118957"/>
                <a:gd name="connsiteX5" fmla="*/ 248529 w 262158"/>
                <a:gd name="connsiteY5" fmla="*/ 112175 h 118957"/>
                <a:gd name="connsiteX6" fmla="*/ 247034 w 262158"/>
                <a:gd name="connsiteY6" fmla="*/ 111414 h 118957"/>
                <a:gd name="connsiteX7" fmla="*/ 139007 w 262158"/>
                <a:gd name="connsiteY7" fmla="*/ 94946 h 118957"/>
                <a:gd name="connsiteX8" fmla="*/ 30980 w 262158"/>
                <a:gd name="connsiteY8" fmla="*/ 111414 h 118957"/>
                <a:gd name="connsiteX9" fmla="*/ 16163 w 262158"/>
                <a:gd name="connsiteY9" fmla="*/ 118957 h 118957"/>
                <a:gd name="connsiteX10" fmla="*/ 0 w 262158"/>
                <a:gd name="connsiteY10" fmla="*/ 75679 h 118957"/>
                <a:gd name="connsiteX11" fmla="*/ 47443 w 262158"/>
                <a:gd name="connsiteY11" fmla="*/ 67721 h 118957"/>
                <a:gd name="connsiteX12" fmla="*/ 55401 w 262158"/>
                <a:gd name="connsiteY12" fmla="*/ 20278 h 118957"/>
                <a:gd name="connsiteX13" fmla="*/ 100466 w 262158"/>
                <a:gd name="connsiteY13" fmla="*/ 37108 h 118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2158" h="118957">
                  <a:moveTo>
                    <a:pt x="131079" y="0"/>
                  </a:moveTo>
                  <a:lnTo>
                    <a:pt x="161692" y="37108"/>
                  </a:lnTo>
                  <a:lnTo>
                    <a:pt x="206758" y="20278"/>
                  </a:lnTo>
                  <a:lnTo>
                    <a:pt x="214715" y="67721"/>
                  </a:lnTo>
                  <a:lnTo>
                    <a:pt x="262158" y="75679"/>
                  </a:lnTo>
                  <a:lnTo>
                    <a:pt x="248529" y="112175"/>
                  </a:lnTo>
                  <a:lnTo>
                    <a:pt x="247034" y="111414"/>
                  </a:lnTo>
                  <a:cubicBezTo>
                    <a:pt x="213831" y="100810"/>
                    <a:pt x="177326" y="94946"/>
                    <a:pt x="139007" y="94946"/>
                  </a:cubicBezTo>
                  <a:cubicBezTo>
                    <a:pt x="100688" y="94946"/>
                    <a:pt x="64183" y="100810"/>
                    <a:pt x="30980" y="111414"/>
                  </a:cubicBezTo>
                  <a:lnTo>
                    <a:pt x="16163" y="118957"/>
                  </a:lnTo>
                  <a:lnTo>
                    <a:pt x="0" y="75679"/>
                  </a:lnTo>
                  <a:lnTo>
                    <a:pt x="47443" y="67721"/>
                  </a:lnTo>
                  <a:lnTo>
                    <a:pt x="55401" y="20278"/>
                  </a:lnTo>
                  <a:lnTo>
                    <a:pt x="100466" y="37108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376EC2A9-041D-4EAB-BE43-1177988BC0F8}"/>
                </a:ext>
              </a:extLst>
            </p:cNvPr>
            <p:cNvSpPr/>
            <p:nvPr/>
          </p:nvSpPr>
          <p:spPr>
            <a:xfrm>
              <a:off x="1952231" y="2349499"/>
              <a:ext cx="124219" cy="10991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1422C95A-A26D-4B1B-B582-F78F591D820E}"/>
                </a:ext>
              </a:extLst>
            </p:cNvPr>
            <p:cNvSpPr/>
            <p:nvPr/>
          </p:nvSpPr>
          <p:spPr>
            <a:xfrm>
              <a:off x="1993524" y="2360411"/>
              <a:ext cx="45719" cy="4571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88F86A01-A2E4-416F-8FA0-5581F239C1D2}"/>
                </a:ext>
              </a:extLst>
            </p:cNvPr>
            <p:cNvSpPr/>
            <p:nvPr/>
          </p:nvSpPr>
          <p:spPr>
            <a:xfrm>
              <a:off x="1738313" y="2431256"/>
              <a:ext cx="81270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F1516280-9045-4FAC-8555-68E5265649E6}"/>
              </a:ext>
            </a:extLst>
          </p:cNvPr>
          <p:cNvGrpSpPr/>
          <p:nvPr/>
        </p:nvGrpSpPr>
        <p:grpSpPr>
          <a:xfrm>
            <a:off x="767063" y="4719560"/>
            <a:ext cx="2473852" cy="779250"/>
            <a:chOff x="1899271" y="4121018"/>
            <a:chExt cx="4926368" cy="1551779"/>
          </a:xfrm>
        </p:grpSpPr>
        <p:sp>
          <p:nvSpPr>
            <p:cNvPr id="41" name="四角形: 角を丸くする 5">
              <a:extLst>
                <a:ext uri="{FF2B5EF4-FFF2-40B4-BE49-F238E27FC236}">
                  <a16:creationId xmlns:a16="http://schemas.microsoft.com/office/drawing/2014/main" id="{B767914B-3E6B-4F4C-8D2E-BABFF70ADA32}"/>
                </a:ext>
              </a:extLst>
            </p:cNvPr>
            <p:cNvSpPr/>
            <p:nvPr/>
          </p:nvSpPr>
          <p:spPr>
            <a:xfrm rot="13393537" flipV="1">
              <a:off x="3730437" y="4121018"/>
              <a:ext cx="451774" cy="571504"/>
            </a:xfrm>
            <a:custGeom>
              <a:avLst/>
              <a:gdLst>
                <a:gd name="connsiteX0" fmla="*/ 0 w 704850"/>
                <a:gd name="connsiteY0" fmla="*/ 65883 h 395288"/>
                <a:gd name="connsiteX1" fmla="*/ 65883 w 704850"/>
                <a:gd name="connsiteY1" fmla="*/ 0 h 395288"/>
                <a:gd name="connsiteX2" fmla="*/ 638967 w 704850"/>
                <a:gd name="connsiteY2" fmla="*/ 0 h 395288"/>
                <a:gd name="connsiteX3" fmla="*/ 704850 w 704850"/>
                <a:gd name="connsiteY3" fmla="*/ 65883 h 395288"/>
                <a:gd name="connsiteX4" fmla="*/ 704850 w 704850"/>
                <a:gd name="connsiteY4" fmla="*/ 329405 h 395288"/>
                <a:gd name="connsiteX5" fmla="*/ 638967 w 704850"/>
                <a:gd name="connsiteY5" fmla="*/ 395288 h 395288"/>
                <a:gd name="connsiteX6" fmla="*/ 65883 w 704850"/>
                <a:gd name="connsiteY6" fmla="*/ 395288 h 395288"/>
                <a:gd name="connsiteX7" fmla="*/ 0 w 704850"/>
                <a:gd name="connsiteY7" fmla="*/ 329405 h 395288"/>
                <a:gd name="connsiteX8" fmla="*/ 0 w 704850"/>
                <a:gd name="connsiteY8" fmla="*/ 65883 h 395288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318295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6185 h 395706"/>
                <a:gd name="connsiteX1" fmla="*/ 318295 w 852487"/>
                <a:gd name="connsiteY1" fmla="*/ 302 h 395706"/>
                <a:gd name="connsiteX2" fmla="*/ 786604 w 852487"/>
                <a:gd name="connsiteY2" fmla="*/ 302 h 395706"/>
                <a:gd name="connsiteX3" fmla="*/ 852487 w 852487"/>
                <a:gd name="connsiteY3" fmla="*/ 66185 h 395706"/>
                <a:gd name="connsiteX4" fmla="*/ 852487 w 852487"/>
                <a:gd name="connsiteY4" fmla="*/ 329707 h 395706"/>
                <a:gd name="connsiteX5" fmla="*/ 786604 w 852487"/>
                <a:gd name="connsiteY5" fmla="*/ 395590 h 395706"/>
                <a:gd name="connsiteX6" fmla="*/ 213520 w 852487"/>
                <a:gd name="connsiteY6" fmla="*/ 395590 h 395706"/>
                <a:gd name="connsiteX7" fmla="*/ 0 w 852487"/>
                <a:gd name="connsiteY7" fmla="*/ 363044 h 395706"/>
                <a:gd name="connsiteX8" fmla="*/ 147637 w 852487"/>
                <a:gd name="connsiteY8" fmla="*/ 66185 h 395706"/>
                <a:gd name="connsiteX0" fmla="*/ 147637 w 852487"/>
                <a:gd name="connsiteY0" fmla="*/ 65921 h 395442"/>
                <a:gd name="connsiteX1" fmla="*/ 318295 w 852487"/>
                <a:gd name="connsiteY1" fmla="*/ 38 h 395442"/>
                <a:gd name="connsiteX2" fmla="*/ 786604 w 852487"/>
                <a:gd name="connsiteY2" fmla="*/ 38 h 395442"/>
                <a:gd name="connsiteX3" fmla="*/ 852487 w 852487"/>
                <a:gd name="connsiteY3" fmla="*/ 65921 h 395442"/>
                <a:gd name="connsiteX4" fmla="*/ 852487 w 852487"/>
                <a:gd name="connsiteY4" fmla="*/ 329443 h 395442"/>
                <a:gd name="connsiteX5" fmla="*/ 786604 w 852487"/>
                <a:gd name="connsiteY5" fmla="*/ 395326 h 395442"/>
                <a:gd name="connsiteX6" fmla="*/ 213520 w 852487"/>
                <a:gd name="connsiteY6" fmla="*/ 395326 h 395442"/>
                <a:gd name="connsiteX7" fmla="*/ 0 w 852487"/>
                <a:gd name="connsiteY7" fmla="*/ 362780 h 395442"/>
                <a:gd name="connsiteX8" fmla="*/ 147637 w 852487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86604 w 859631"/>
                <a:gd name="connsiteY2" fmla="*/ 38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63340"/>
                <a:gd name="connsiteY0" fmla="*/ 65921 h 395442"/>
                <a:gd name="connsiteX1" fmla="*/ 318295 w 863340"/>
                <a:gd name="connsiteY1" fmla="*/ 38 h 395442"/>
                <a:gd name="connsiteX2" fmla="*/ 824705 w 863340"/>
                <a:gd name="connsiteY2" fmla="*/ 111958 h 395442"/>
                <a:gd name="connsiteX3" fmla="*/ 859631 w 863340"/>
                <a:gd name="connsiteY3" fmla="*/ 208796 h 395442"/>
                <a:gd name="connsiteX4" fmla="*/ 852487 w 863340"/>
                <a:gd name="connsiteY4" fmla="*/ 329443 h 395442"/>
                <a:gd name="connsiteX5" fmla="*/ 786604 w 863340"/>
                <a:gd name="connsiteY5" fmla="*/ 395326 h 395442"/>
                <a:gd name="connsiteX6" fmla="*/ 213520 w 863340"/>
                <a:gd name="connsiteY6" fmla="*/ 395326 h 395442"/>
                <a:gd name="connsiteX7" fmla="*/ 0 w 863340"/>
                <a:gd name="connsiteY7" fmla="*/ 362780 h 395442"/>
                <a:gd name="connsiteX8" fmla="*/ 147637 w 863340"/>
                <a:gd name="connsiteY8" fmla="*/ 65921 h 395442"/>
                <a:gd name="connsiteX0" fmla="*/ 130786 w 846489"/>
                <a:gd name="connsiteY0" fmla="*/ 66150 h 453650"/>
                <a:gd name="connsiteX1" fmla="*/ 301444 w 846489"/>
                <a:gd name="connsiteY1" fmla="*/ 267 h 453650"/>
                <a:gd name="connsiteX2" fmla="*/ 807854 w 846489"/>
                <a:gd name="connsiteY2" fmla="*/ 112187 h 453650"/>
                <a:gd name="connsiteX3" fmla="*/ 842780 w 846489"/>
                <a:gd name="connsiteY3" fmla="*/ 209025 h 453650"/>
                <a:gd name="connsiteX4" fmla="*/ 835636 w 846489"/>
                <a:gd name="connsiteY4" fmla="*/ 329672 h 453650"/>
                <a:gd name="connsiteX5" fmla="*/ 769753 w 846489"/>
                <a:gd name="connsiteY5" fmla="*/ 395555 h 453650"/>
                <a:gd name="connsiteX6" fmla="*/ 196669 w 846489"/>
                <a:gd name="connsiteY6" fmla="*/ 395555 h 453650"/>
                <a:gd name="connsiteX7" fmla="*/ 0 w 846489"/>
                <a:gd name="connsiteY7" fmla="*/ 444632 h 453650"/>
                <a:gd name="connsiteX8" fmla="*/ 130786 w 846489"/>
                <a:gd name="connsiteY8" fmla="*/ 66150 h 453650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835636 w 846489"/>
                <a:gd name="connsiteY4" fmla="*/ 329672 h 444632"/>
                <a:gd name="connsiteX5" fmla="*/ 769753 w 846489"/>
                <a:gd name="connsiteY5" fmla="*/ 395555 h 444632"/>
                <a:gd name="connsiteX6" fmla="*/ 0 w 846489"/>
                <a:gd name="connsiteY6" fmla="*/ 444632 h 444632"/>
                <a:gd name="connsiteX7" fmla="*/ 130786 w 846489"/>
                <a:gd name="connsiteY7" fmla="*/ 66150 h 444632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835636 w 846489"/>
                <a:gd name="connsiteY4" fmla="*/ 329672 h 444632"/>
                <a:gd name="connsiteX5" fmla="*/ 769753 w 846489"/>
                <a:gd name="connsiteY5" fmla="*/ 395555 h 444632"/>
                <a:gd name="connsiteX6" fmla="*/ 0 w 846489"/>
                <a:gd name="connsiteY6" fmla="*/ 444632 h 444632"/>
                <a:gd name="connsiteX7" fmla="*/ 130786 w 846489"/>
                <a:gd name="connsiteY7" fmla="*/ 66150 h 444632"/>
                <a:gd name="connsiteX0" fmla="*/ 115683 w 831386"/>
                <a:gd name="connsiteY0" fmla="*/ 65883 h 395288"/>
                <a:gd name="connsiteX1" fmla="*/ 286341 w 831386"/>
                <a:gd name="connsiteY1" fmla="*/ 0 h 395288"/>
                <a:gd name="connsiteX2" fmla="*/ 792751 w 831386"/>
                <a:gd name="connsiteY2" fmla="*/ 111920 h 395288"/>
                <a:gd name="connsiteX3" fmla="*/ 827677 w 831386"/>
                <a:gd name="connsiteY3" fmla="*/ 208758 h 395288"/>
                <a:gd name="connsiteX4" fmla="*/ 820533 w 831386"/>
                <a:gd name="connsiteY4" fmla="*/ 329405 h 395288"/>
                <a:gd name="connsiteX5" fmla="*/ 754650 w 831386"/>
                <a:gd name="connsiteY5" fmla="*/ 395288 h 395288"/>
                <a:gd name="connsiteX6" fmla="*/ 0 w 831386"/>
                <a:gd name="connsiteY6" fmla="*/ 253753 h 395288"/>
                <a:gd name="connsiteX7" fmla="*/ 115683 w 831386"/>
                <a:gd name="connsiteY7" fmla="*/ 65883 h 395288"/>
                <a:gd name="connsiteX0" fmla="*/ 115683 w 831386"/>
                <a:gd name="connsiteY0" fmla="*/ 65883 h 537873"/>
                <a:gd name="connsiteX1" fmla="*/ 286341 w 831386"/>
                <a:gd name="connsiteY1" fmla="*/ 0 h 537873"/>
                <a:gd name="connsiteX2" fmla="*/ 792751 w 831386"/>
                <a:gd name="connsiteY2" fmla="*/ 111920 h 537873"/>
                <a:gd name="connsiteX3" fmla="*/ 827677 w 831386"/>
                <a:gd name="connsiteY3" fmla="*/ 208758 h 537873"/>
                <a:gd name="connsiteX4" fmla="*/ 820533 w 831386"/>
                <a:gd name="connsiteY4" fmla="*/ 329405 h 537873"/>
                <a:gd name="connsiteX5" fmla="*/ 790312 w 831386"/>
                <a:gd name="connsiteY5" fmla="*/ 537873 h 537873"/>
                <a:gd name="connsiteX6" fmla="*/ 0 w 831386"/>
                <a:gd name="connsiteY6" fmla="*/ 253753 h 537873"/>
                <a:gd name="connsiteX7" fmla="*/ 115683 w 831386"/>
                <a:gd name="connsiteY7" fmla="*/ 65883 h 537873"/>
                <a:gd name="connsiteX0" fmla="*/ 115683 w 831386"/>
                <a:gd name="connsiteY0" fmla="*/ 65883 h 497370"/>
                <a:gd name="connsiteX1" fmla="*/ 286341 w 831386"/>
                <a:gd name="connsiteY1" fmla="*/ 0 h 497370"/>
                <a:gd name="connsiteX2" fmla="*/ 792751 w 831386"/>
                <a:gd name="connsiteY2" fmla="*/ 111920 h 497370"/>
                <a:gd name="connsiteX3" fmla="*/ 827677 w 831386"/>
                <a:gd name="connsiteY3" fmla="*/ 208758 h 497370"/>
                <a:gd name="connsiteX4" fmla="*/ 820533 w 831386"/>
                <a:gd name="connsiteY4" fmla="*/ 329405 h 497370"/>
                <a:gd name="connsiteX5" fmla="*/ 625749 w 831386"/>
                <a:gd name="connsiteY5" fmla="*/ 497369 h 497370"/>
                <a:gd name="connsiteX6" fmla="*/ 0 w 831386"/>
                <a:gd name="connsiteY6" fmla="*/ 253753 h 497370"/>
                <a:gd name="connsiteX7" fmla="*/ 115683 w 831386"/>
                <a:gd name="connsiteY7" fmla="*/ 65883 h 497370"/>
                <a:gd name="connsiteX0" fmla="*/ 115683 w 831386"/>
                <a:gd name="connsiteY0" fmla="*/ 65883 h 497369"/>
                <a:gd name="connsiteX1" fmla="*/ 286341 w 831386"/>
                <a:gd name="connsiteY1" fmla="*/ 0 h 497369"/>
                <a:gd name="connsiteX2" fmla="*/ 792751 w 831386"/>
                <a:gd name="connsiteY2" fmla="*/ 111920 h 497369"/>
                <a:gd name="connsiteX3" fmla="*/ 827677 w 831386"/>
                <a:gd name="connsiteY3" fmla="*/ 208758 h 497369"/>
                <a:gd name="connsiteX4" fmla="*/ 625749 w 831386"/>
                <a:gd name="connsiteY4" fmla="*/ 497369 h 497369"/>
                <a:gd name="connsiteX5" fmla="*/ 0 w 831386"/>
                <a:gd name="connsiteY5" fmla="*/ 253753 h 497369"/>
                <a:gd name="connsiteX6" fmla="*/ 115683 w 831386"/>
                <a:gd name="connsiteY6" fmla="*/ 65883 h 497369"/>
                <a:gd name="connsiteX0" fmla="*/ 115683 w 831386"/>
                <a:gd name="connsiteY0" fmla="*/ 65883 h 526440"/>
                <a:gd name="connsiteX1" fmla="*/ 286341 w 831386"/>
                <a:gd name="connsiteY1" fmla="*/ 0 h 526440"/>
                <a:gd name="connsiteX2" fmla="*/ 792751 w 831386"/>
                <a:gd name="connsiteY2" fmla="*/ 111920 h 526440"/>
                <a:gd name="connsiteX3" fmla="*/ 827677 w 831386"/>
                <a:gd name="connsiteY3" fmla="*/ 208758 h 526440"/>
                <a:gd name="connsiteX4" fmla="*/ 765269 w 831386"/>
                <a:gd name="connsiteY4" fmla="*/ 526441 h 526440"/>
                <a:gd name="connsiteX5" fmla="*/ 0 w 831386"/>
                <a:gd name="connsiteY5" fmla="*/ 253753 h 526440"/>
                <a:gd name="connsiteX6" fmla="*/ 115683 w 831386"/>
                <a:gd name="connsiteY6" fmla="*/ 65883 h 526440"/>
                <a:gd name="connsiteX0" fmla="*/ 139836 w 855539"/>
                <a:gd name="connsiteY0" fmla="*/ 65885 h 526444"/>
                <a:gd name="connsiteX1" fmla="*/ 310494 w 855539"/>
                <a:gd name="connsiteY1" fmla="*/ 2 h 526444"/>
                <a:gd name="connsiteX2" fmla="*/ 816904 w 855539"/>
                <a:gd name="connsiteY2" fmla="*/ 111922 h 526444"/>
                <a:gd name="connsiteX3" fmla="*/ 851830 w 855539"/>
                <a:gd name="connsiteY3" fmla="*/ 208760 h 526444"/>
                <a:gd name="connsiteX4" fmla="*/ 789422 w 855539"/>
                <a:gd name="connsiteY4" fmla="*/ 526443 h 526444"/>
                <a:gd name="connsiteX5" fmla="*/ 0 w 855539"/>
                <a:gd name="connsiteY5" fmla="*/ 403206 h 526444"/>
                <a:gd name="connsiteX6" fmla="*/ 139836 w 855539"/>
                <a:gd name="connsiteY6" fmla="*/ 65885 h 526444"/>
                <a:gd name="connsiteX0" fmla="*/ 139836 w 855539"/>
                <a:gd name="connsiteY0" fmla="*/ 87832 h 548389"/>
                <a:gd name="connsiteX1" fmla="*/ 310494 w 855539"/>
                <a:gd name="connsiteY1" fmla="*/ 21949 h 548389"/>
                <a:gd name="connsiteX2" fmla="*/ 816904 w 855539"/>
                <a:gd name="connsiteY2" fmla="*/ 133869 h 548389"/>
                <a:gd name="connsiteX3" fmla="*/ 851830 w 855539"/>
                <a:gd name="connsiteY3" fmla="*/ 230707 h 548389"/>
                <a:gd name="connsiteX4" fmla="*/ 789422 w 855539"/>
                <a:gd name="connsiteY4" fmla="*/ 548390 h 548389"/>
                <a:gd name="connsiteX5" fmla="*/ 0 w 855539"/>
                <a:gd name="connsiteY5" fmla="*/ 425153 h 548389"/>
                <a:gd name="connsiteX6" fmla="*/ 139836 w 855539"/>
                <a:gd name="connsiteY6" fmla="*/ 87832 h 548389"/>
                <a:gd name="connsiteX0" fmla="*/ 139836 w 898728"/>
                <a:gd name="connsiteY0" fmla="*/ 87832 h 548391"/>
                <a:gd name="connsiteX1" fmla="*/ 310494 w 898728"/>
                <a:gd name="connsiteY1" fmla="*/ 21949 h 548391"/>
                <a:gd name="connsiteX2" fmla="*/ 816904 w 898728"/>
                <a:gd name="connsiteY2" fmla="*/ 133869 h 548391"/>
                <a:gd name="connsiteX3" fmla="*/ 897568 w 898728"/>
                <a:gd name="connsiteY3" fmla="*/ 255593 h 548391"/>
                <a:gd name="connsiteX4" fmla="*/ 789422 w 898728"/>
                <a:gd name="connsiteY4" fmla="*/ 548390 h 548391"/>
                <a:gd name="connsiteX5" fmla="*/ 0 w 898728"/>
                <a:gd name="connsiteY5" fmla="*/ 425153 h 548391"/>
                <a:gd name="connsiteX6" fmla="*/ 139836 w 898728"/>
                <a:gd name="connsiteY6" fmla="*/ 87832 h 548391"/>
                <a:gd name="connsiteX0" fmla="*/ 139836 w 976372"/>
                <a:gd name="connsiteY0" fmla="*/ 87832 h 635048"/>
                <a:gd name="connsiteX1" fmla="*/ 310494 w 976372"/>
                <a:gd name="connsiteY1" fmla="*/ 21949 h 635048"/>
                <a:gd name="connsiteX2" fmla="*/ 816904 w 976372"/>
                <a:gd name="connsiteY2" fmla="*/ 133869 h 635048"/>
                <a:gd name="connsiteX3" fmla="*/ 897568 w 976372"/>
                <a:gd name="connsiteY3" fmla="*/ 255593 h 635048"/>
                <a:gd name="connsiteX4" fmla="*/ 976372 w 976372"/>
                <a:gd name="connsiteY4" fmla="*/ 635049 h 635048"/>
                <a:gd name="connsiteX5" fmla="*/ 0 w 976372"/>
                <a:gd name="connsiteY5" fmla="*/ 425153 h 635048"/>
                <a:gd name="connsiteX6" fmla="*/ 139836 w 976372"/>
                <a:gd name="connsiteY6" fmla="*/ 87832 h 635048"/>
                <a:gd name="connsiteX0" fmla="*/ 139836 w 1023538"/>
                <a:gd name="connsiteY0" fmla="*/ 87832 h 636685"/>
                <a:gd name="connsiteX1" fmla="*/ 310494 w 1023538"/>
                <a:gd name="connsiteY1" fmla="*/ 21949 h 636685"/>
                <a:gd name="connsiteX2" fmla="*/ 816904 w 1023538"/>
                <a:gd name="connsiteY2" fmla="*/ 133869 h 636685"/>
                <a:gd name="connsiteX3" fmla="*/ 897568 w 1023538"/>
                <a:gd name="connsiteY3" fmla="*/ 255593 h 636685"/>
                <a:gd name="connsiteX4" fmla="*/ 1023538 w 1023538"/>
                <a:gd name="connsiteY4" fmla="*/ 636685 h 636685"/>
                <a:gd name="connsiteX5" fmla="*/ 0 w 1023538"/>
                <a:gd name="connsiteY5" fmla="*/ 425153 h 636685"/>
                <a:gd name="connsiteX6" fmla="*/ 139836 w 1023538"/>
                <a:gd name="connsiteY6" fmla="*/ 87832 h 636685"/>
                <a:gd name="connsiteX0" fmla="*/ 83469 w 967171"/>
                <a:gd name="connsiteY0" fmla="*/ 84327 h 633180"/>
                <a:gd name="connsiteX1" fmla="*/ 254127 w 967171"/>
                <a:gd name="connsiteY1" fmla="*/ 18444 h 633180"/>
                <a:gd name="connsiteX2" fmla="*/ 760537 w 967171"/>
                <a:gd name="connsiteY2" fmla="*/ 130364 h 633180"/>
                <a:gd name="connsiteX3" fmla="*/ 841201 w 967171"/>
                <a:gd name="connsiteY3" fmla="*/ 252088 h 633180"/>
                <a:gd name="connsiteX4" fmla="*/ 967171 w 967171"/>
                <a:gd name="connsiteY4" fmla="*/ 633180 h 633180"/>
                <a:gd name="connsiteX5" fmla="*/ 0 w 967171"/>
                <a:gd name="connsiteY5" fmla="*/ 287311 h 633180"/>
                <a:gd name="connsiteX6" fmla="*/ 83469 w 967171"/>
                <a:gd name="connsiteY6" fmla="*/ 84327 h 633180"/>
                <a:gd name="connsiteX0" fmla="*/ 35238 w 967710"/>
                <a:gd name="connsiteY0" fmla="*/ 22448 h 645149"/>
                <a:gd name="connsiteX1" fmla="*/ 254666 w 967710"/>
                <a:gd name="connsiteY1" fmla="*/ 30413 h 645149"/>
                <a:gd name="connsiteX2" fmla="*/ 761076 w 967710"/>
                <a:gd name="connsiteY2" fmla="*/ 142333 h 645149"/>
                <a:gd name="connsiteX3" fmla="*/ 841740 w 967710"/>
                <a:gd name="connsiteY3" fmla="*/ 264057 h 645149"/>
                <a:gd name="connsiteX4" fmla="*/ 967710 w 967710"/>
                <a:gd name="connsiteY4" fmla="*/ 645149 h 645149"/>
                <a:gd name="connsiteX5" fmla="*/ 539 w 967710"/>
                <a:gd name="connsiteY5" fmla="*/ 299280 h 645149"/>
                <a:gd name="connsiteX6" fmla="*/ 35238 w 967710"/>
                <a:gd name="connsiteY6" fmla="*/ 22448 h 645149"/>
                <a:gd name="connsiteX0" fmla="*/ 39669 w 972141"/>
                <a:gd name="connsiteY0" fmla="*/ 14238 h 636939"/>
                <a:gd name="connsiteX1" fmla="*/ 359203 w 972141"/>
                <a:gd name="connsiteY1" fmla="*/ 49728 h 636939"/>
                <a:gd name="connsiteX2" fmla="*/ 765507 w 972141"/>
                <a:gd name="connsiteY2" fmla="*/ 134123 h 636939"/>
                <a:gd name="connsiteX3" fmla="*/ 846171 w 972141"/>
                <a:gd name="connsiteY3" fmla="*/ 255847 h 636939"/>
                <a:gd name="connsiteX4" fmla="*/ 972141 w 972141"/>
                <a:gd name="connsiteY4" fmla="*/ 636939 h 636939"/>
                <a:gd name="connsiteX5" fmla="*/ 4970 w 972141"/>
                <a:gd name="connsiteY5" fmla="*/ 291070 h 636939"/>
                <a:gd name="connsiteX6" fmla="*/ 39669 w 972141"/>
                <a:gd name="connsiteY6" fmla="*/ 14238 h 636939"/>
                <a:gd name="connsiteX0" fmla="*/ 39669 w 972141"/>
                <a:gd name="connsiteY0" fmla="*/ 16366 h 639067"/>
                <a:gd name="connsiteX1" fmla="*/ 359203 w 972141"/>
                <a:gd name="connsiteY1" fmla="*/ 51856 h 639067"/>
                <a:gd name="connsiteX2" fmla="*/ 765507 w 972141"/>
                <a:gd name="connsiteY2" fmla="*/ 136251 h 639067"/>
                <a:gd name="connsiteX3" fmla="*/ 846171 w 972141"/>
                <a:gd name="connsiteY3" fmla="*/ 257975 h 639067"/>
                <a:gd name="connsiteX4" fmla="*/ 972141 w 972141"/>
                <a:gd name="connsiteY4" fmla="*/ 639067 h 639067"/>
                <a:gd name="connsiteX5" fmla="*/ 4970 w 972141"/>
                <a:gd name="connsiteY5" fmla="*/ 293198 h 639067"/>
                <a:gd name="connsiteX6" fmla="*/ 39669 w 972141"/>
                <a:gd name="connsiteY6" fmla="*/ 16366 h 639067"/>
                <a:gd name="connsiteX0" fmla="*/ 40159 w 972631"/>
                <a:gd name="connsiteY0" fmla="*/ 8904 h 631605"/>
                <a:gd name="connsiteX1" fmla="*/ 368354 w 972631"/>
                <a:gd name="connsiteY1" fmla="*/ 80770 h 631605"/>
                <a:gd name="connsiteX2" fmla="*/ 765997 w 972631"/>
                <a:gd name="connsiteY2" fmla="*/ 128789 h 631605"/>
                <a:gd name="connsiteX3" fmla="*/ 846661 w 972631"/>
                <a:gd name="connsiteY3" fmla="*/ 250513 h 631605"/>
                <a:gd name="connsiteX4" fmla="*/ 972631 w 972631"/>
                <a:gd name="connsiteY4" fmla="*/ 631605 h 631605"/>
                <a:gd name="connsiteX5" fmla="*/ 5460 w 972631"/>
                <a:gd name="connsiteY5" fmla="*/ 285736 h 631605"/>
                <a:gd name="connsiteX6" fmla="*/ 40159 w 972631"/>
                <a:gd name="connsiteY6" fmla="*/ 8904 h 631605"/>
                <a:gd name="connsiteX0" fmla="*/ 40159 w 972631"/>
                <a:gd name="connsiteY0" fmla="*/ 8904 h 631605"/>
                <a:gd name="connsiteX1" fmla="*/ 368354 w 972631"/>
                <a:gd name="connsiteY1" fmla="*/ 80770 h 631605"/>
                <a:gd name="connsiteX2" fmla="*/ 765997 w 972631"/>
                <a:gd name="connsiteY2" fmla="*/ 128789 h 631605"/>
                <a:gd name="connsiteX3" fmla="*/ 885915 w 972631"/>
                <a:gd name="connsiteY3" fmla="*/ 273618 h 631605"/>
                <a:gd name="connsiteX4" fmla="*/ 972631 w 972631"/>
                <a:gd name="connsiteY4" fmla="*/ 631605 h 631605"/>
                <a:gd name="connsiteX5" fmla="*/ 5460 w 972631"/>
                <a:gd name="connsiteY5" fmla="*/ 285736 h 631605"/>
                <a:gd name="connsiteX6" fmla="*/ 40159 w 972631"/>
                <a:gd name="connsiteY6" fmla="*/ 8904 h 631605"/>
                <a:gd name="connsiteX0" fmla="*/ 1801 w 934273"/>
                <a:gd name="connsiteY0" fmla="*/ 27680 h 650381"/>
                <a:gd name="connsiteX1" fmla="*/ 329996 w 934273"/>
                <a:gd name="connsiteY1" fmla="*/ 99546 h 650381"/>
                <a:gd name="connsiteX2" fmla="*/ 727639 w 934273"/>
                <a:gd name="connsiteY2" fmla="*/ 147565 h 650381"/>
                <a:gd name="connsiteX3" fmla="*/ 847557 w 934273"/>
                <a:gd name="connsiteY3" fmla="*/ 292394 h 650381"/>
                <a:gd name="connsiteX4" fmla="*/ 934273 w 934273"/>
                <a:gd name="connsiteY4" fmla="*/ 650381 h 650381"/>
                <a:gd name="connsiteX5" fmla="*/ 465850 w 934273"/>
                <a:gd name="connsiteY5" fmla="*/ 586373 h 650381"/>
                <a:gd name="connsiteX6" fmla="*/ 1801 w 934273"/>
                <a:gd name="connsiteY6" fmla="*/ 27680 h 650381"/>
                <a:gd name="connsiteX0" fmla="*/ 2201 w 847424"/>
                <a:gd name="connsiteY0" fmla="*/ 114635 h 553243"/>
                <a:gd name="connsiteX1" fmla="*/ 243147 w 847424"/>
                <a:gd name="connsiteY1" fmla="*/ 2408 h 553243"/>
                <a:gd name="connsiteX2" fmla="*/ 640790 w 847424"/>
                <a:gd name="connsiteY2" fmla="*/ 50427 h 553243"/>
                <a:gd name="connsiteX3" fmla="*/ 760708 w 847424"/>
                <a:gd name="connsiteY3" fmla="*/ 195256 h 553243"/>
                <a:gd name="connsiteX4" fmla="*/ 847424 w 847424"/>
                <a:gd name="connsiteY4" fmla="*/ 553243 h 553243"/>
                <a:gd name="connsiteX5" fmla="*/ 379001 w 847424"/>
                <a:gd name="connsiteY5" fmla="*/ 489235 h 553243"/>
                <a:gd name="connsiteX6" fmla="*/ 2201 w 847424"/>
                <a:gd name="connsiteY6" fmla="*/ 114635 h 553243"/>
                <a:gd name="connsiteX0" fmla="*/ 110 w 845333"/>
                <a:gd name="connsiteY0" fmla="*/ 77274 h 515882"/>
                <a:gd name="connsiteX1" fmla="*/ 341156 w 845333"/>
                <a:gd name="connsiteY1" fmla="*/ 14116 h 515882"/>
                <a:gd name="connsiteX2" fmla="*/ 638699 w 845333"/>
                <a:gd name="connsiteY2" fmla="*/ 13066 h 515882"/>
                <a:gd name="connsiteX3" fmla="*/ 758617 w 845333"/>
                <a:gd name="connsiteY3" fmla="*/ 157895 h 515882"/>
                <a:gd name="connsiteX4" fmla="*/ 845333 w 845333"/>
                <a:gd name="connsiteY4" fmla="*/ 515882 h 515882"/>
                <a:gd name="connsiteX5" fmla="*/ 376910 w 845333"/>
                <a:gd name="connsiteY5" fmla="*/ 451874 h 515882"/>
                <a:gd name="connsiteX6" fmla="*/ 110 w 845333"/>
                <a:gd name="connsiteY6" fmla="*/ 77274 h 515882"/>
                <a:gd name="connsiteX0" fmla="*/ 110 w 852506"/>
                <a:gd name="connsiteY0" fmla="*/ 103570 h 542178"/>
                <a:gd name="connsiteX1" fmla="*/ 341156 w 852506"/>
                <a:gd name="connsiteY1" fmla="*/ 40412 h 542178"/>
                <a:gd name="connsiteX2" fmla="*/ 638699 w 852506"/>
                <a:gd name="connsiteY2" fmla="*/ 39362 h 542178"/>
                <a:gd name="connsiteX3" fmla="*/ 845333 w 852506"/>
                <a:gd name="connsiteY3" fmla="*/ 542178 h 542178"/>
                <a:gd name="connsiteX4" fmla="*/ 376910 w 852506"/>
                <a:gd name="connsiteY4" fmla="*/ 478170 h 542178"/>
                <a:gd name="connsiteX5" fmla="*/ 110 w 852506"/>
                <a:gd name="connsiteY5" fmla="*/ 103570 h 542178"/>
                <a:gd name="connsiteX0" fmla="*/ 116 w 857284"/>
                <a:gd name="connsiteY0" fmla="*/ 91983 h 530591"/>
                <a:gd name="connsiteX1" fmla="*/ 341162 w 857284"/>
                <a:gd name="connsiteY1" fmla="*/ 28825 h 530591"/>
                <a:gd name="connsiteX2" fmla="*/ 721179 w 857284"/>
                <a:gd name="connsiteY2" fmla="*/ 43675 h 530591"/>
                <a:gd name="connsiteX3" fmla="*/ 845339 w 857284"/>
                <a:gd name="connsiteY3" fmla="*/ 530591 h 530591"/>
                <a:gd name="connsiteX4" fmla="*/ 376916 w 857284"/>
                <a:gd name="connsiteY4" fmla="*/ 466583 h 530591"/>
                <a:gd name="connsiteX5" fmla="*/ 116 w 857284"/>
                <a:gd name="connsiteY5" fmla="*/ 91983 h 530591"/>
                <a:gd name="connsiteX0" fmla="*/ 116 w 871098"/>
                <a:gd name="connsiteY0" fmla="*/ 95757 h 534365"/>
                <a:gd name="connsiteX1" fmla="*/ 341162 w 871098"/>
                <a:gd name="connsiteY1" fmla="*/ 32599 h 534365"/>
                <a:gd name="connsiteX2" fmla="*/ 721179 w 871098"/>
                <a:gd name="connsiteY2" fmla="*/ 47449 h 534365"/>
                <a:gd name="connsiteX3" fmla="*/ 845339 w 871098"/>
                <a:gd name="connsiteY3" fmla="*/ 534365 h 534365"/>
                <a:gd name="connsiteX4" fmla="*/ 376916 w 871098"/>
                <a:gd name="connsiteY4" fmla="*/ 470357 h 534365"/>
                <a:gd name="connsiteX5" fmla="*/ 116 w 871098"/>
                <a:gd name="connsiteY5" fmla="*/ 95757 h 534365"/>
                <a:gd name="connsiteX0" fmla="*/ 1342 w 872324"/>
                <a:gd name="connsiteY0" fmla="*/ 95757 h 534365"/>
                <a:gd name="connsiteX1" fmla="*/ 342388 w 872324"/>
                <a:gd name="connsiteY1" fmla="*/ 32599 h 534365"/>
                <a:gd name="connsiteX2" fmla="*/ 722405 w 872324"/>
                <a:gd name="connsiteY2" fmla="*/ 47449 h 534365"/>
                <a:gd name="connsiteX3" fmla="*/ 846565 w 872324"/>
                <a:gd name="connsiteY3" fmla="*/ 534365 h 534365"/>
                <a:gd name="connsiteX4" fmla="*/ 471498 w 872324"/>
                <a:gd name="connsiteY4" fmla="*/ 526630 h 534365"/>
                <a:gd name="connsiteX5" fmla="*/ 1342 w 872324"/>
                <a:gd name="connsiteY5" fmla="*/ 95757 h 534365"/>
                <a:gd name="connsiteX0" fmla="*/ 1738 w 859124"/>
                <a:gd name="connsiteY0" fmla="*/ 99906 h 538514"/>
                <a:gd name="connsiteX1" fmla="*/ 327956 w 859124"/>
                <a:gd name="connsiteY1" fmla="*/ 19697 h 538514"/>
                <a:gd name="connsiteX2" fmla="*/ 722801 w 859124"/>
                <a:gd name="connsiteY2" fmla="*/ 51598 h 538514"/>
                <a:gd name="connsiteX3" fmla="*/ 846961 w 859124"/>
                <a:gd name="connsiteY3" fmla="*/ 538514 h 538514"/>
                <a:gd name="connsiteX4" fmla="*/ 471894 w 859124"/>
                <a:gd name="connsiteY4" fmla="*/ 530779 h 538514"/>
                <a:gd name="connsiteX5" fmla="*/ 1738 w 859124"/>
                <a:gd name="connsiteY5" fmla="*/ 99906 h 538514"/>
                <a:gd name="connsiteX0" fmla="*/ 1738 w 875508"/>
                <a:gd name="connsiteY0" fmla="*/ 104401 h 609435"/>
                <a:gd name="connsiteX1" fmla="*/ 327956 w 875508"/>
                <a:gd name="connsiteY1" fmla="*/ 24192 h 609435"/>
                <a:gd name="connsiteX2" fmla="*/ 722801 w 875508"/>
                <a:gd name="connsiteY2" fmla="*/ 56093 h 609435"/>
                <a:gd name="connsiteX3" fmla="*/ 864646 w 875508"/>
                <a:gd name="connsiteY3" fmla="*/ 609435 h 609435"/>
                <a:gd name="connsiteX4" fmla="*/ 471894 w 875508"/>
                <a:gd name="connsiteY4" fmla="*/ 535274 h 609435"/>
                <a:gd name="connsiteX5" fmla="*/ 1738 w 875508"/>
                <a:gd name="connsiteY5" fmla="*/ 104401 h 609435"/>
                <a:gd name="connsiteX0" fmla="*/ 1740 w 873596"/>
                <a:gd name="connsiteY0" fmla="*/ 107301 h 654379"/>
                <a:gd name="connsiteX1" fmla="*/ 327958 w 873596"/>
                <a:gd name="connsiteY1" fmla="*/ 27092 h 654379"/>
                <a:gd name="connsiteX2" fmla="*/ 722803 w 873596"/>
                <a:gd name="connsiteY2" fmla="*/ 58993 h 654379"/>
                <a:gd name="connsiteX3" fmla="*/ 862597 w 873596"/>
                <a:gd name="connsiteY3" fmla="*/ 654379 h 654379"/>
                <a:gd name="connsiteX4" fmla="*/ 471896 w 873596"/>
                <a:gd name="connsiteY4" fmla="*/ 538174 h 654379"/>
                <a:gd name="connsiteX5" fmla="*/ 1740 w 873596"/>
                <a:gd name="connsiteY5" fmla="*/ 107301 h 654379"/>
                <a:gd name="connsiteX0" fmla="*/ 1145 w 873001"/>
                <a:gd name="connsiteY0" fmla="*/ 107301 h 654379"/>
                <a:gd name="connsiteX1" fmla="*/ 327363 w 873001"/>
                <a:gd name="connsiteY1" fmla="*/ 27092 h 654379"/>
                <a:gd name="connsiteX2" fmla="*/ 722208 w 873001"/>
                <a:gd name="connsiteY2" fmla="*/ 58993 h 654379"/>
                <a:gd name="connsiteX3" fmla="*/ 862002 w 873001"/>
                <a:gd name="connsiteY3" fmla="*/ 654379 h 654379"/>
                <a:gd name="connsiteX4" fmla="*/ 442076 w 873001"/>
                <a:gd name="connsiteY4" fmla="*/ 479384 h 654379"/>
                <a:gd name="connsiteX5" fmla="*/ 1145 w 873001"/>
                <a:gd name="connsiteY5" fmla="*/ 107301 h 654379"/>
                <a:gd name="connsiteX0" fmla="*/ 6 w 871862"/>
                <a:gd name="connsiteY0" fmla="*/ 107301 h 654379"/>
                <a:gd name="connsiteX1" fmla="*/ 326224 w 871862"/>
                <a:gd name="connsiteY1" fmla="*/ 27092 h 654379"/>
                <a:gd name="connsiteX2" fmla="*/ 721069 w 871862"/>
                <a:gd name="connsiteY2" fmla="*/ 58993 h 654379"/>
                <a:gd name="connsiteX3" fmla="*/ 860863 w 871862"/>
                <a:gd name="connsiteY3" fmla="*/ 654379 h 654379"/>
                <a:gd name="connsiteX4" fmla="*/ 333709 w 871862"/>
                <a:gd name="connsiteY4" fmla="*/ 421971 h 654379"/>
                <a:gd name="connsiteX5" fmla="*/ 6 w 871862"/>
                <a:gd name="connsiteY5" fmla="*/ 107301 h 654379"/>
                <a:gd name="connsiteX0" fmla="*/ 6 w 871862"/>
                <a:gd name="connsiteY0" fmla="*/ 107301 h 654379"/>
                <a:gd name="connsiteX1" fmla="*/ 326224 w 871862"/>
                <a:gd name="connsiteY1" fmla="*/ 27092 h 654379"/>
                <a:gd name="connsiteX2" fmla="*/ 721069 w 871862"/>
                <a:gd name="connsiteY2" fmla="*/ 58993 h 654379"/>
                <a:gd name="connsiteX3" fmla="*/ 860863 w 871862"/>
                <a:gd name="connsiteY3" fmla="*/ 654379 h 654379"/>
                <a:gd name="connsiteX4" fmla="*/ 333709 w 871862"/>
                <a:gd name="connsiteY4" fmla="*/ 421971 h 654379"/>
                <a:gd name="connsiteX5" fmla="*/ 6 w 871862"/>
                <a:gd name="connsiteY5" fmla="*/ 107301 h 654379"/>
                <a:gd name="connsiteX0" fmla="*/ 6 w 872465"/>
                <a:gd name="connsiteY0" fmla="*/ 81659 h 628737"/>
                <a:gd name="connsiteX1" fmla="*/ 326224 w 872465"/>
                <a:gd name="connsiteY1" fmla="*/ 1450 h 628737"/>
                <a:gd name="connsiteX2" fmla="*/ 728219 w 872465"/>
                <a:gd name="connsiteY2" fmla="*/ 85117 h 628737"/>
                <a:gd name="connsiteX3" fmla="*/ 860863 w 872465"/>
                <a:gd name="connsiteY3" fmla="*/ 628737 h 628737"/>
                <a:gd name="connsiteX4" fmla="*/ 333709 w 872465"/>
                <a:gd name="connsiteY4" fmla="*/ 396329 h 628737"/>
                <a:gd name="connsiteX5" fmla="*/ 6 w 872465"/>
                <a:gd name="connsiteY5" fmla="*/ 81659 h 628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2465" h="628737">
                  <a:moveTo>
                    <a:pt x="6" y="81659"/>
                  </a:moveTo>
                  <a:cubicBezTo>
                    <a:pt x="-1241" y="15846"/>
                    <a:pt x="204855" y="874"/>
                    <a:pt x="326224" y="1450"/>
                  </a:cubicBezTo>
                  <a:cubicBezTo>
                    <a:pt x="447593" y="2026"/>
                    <a:pt x="639113" y="-19431"/>
                    <a:pt x="728219" y="85117"/>
                  </a:cubicBezTo>
                  <a:cubicBezTo>
                    <a:pt x="817325" y="189665"/>
                    <a:pt x="904494" y="555602"/>
                    <a:pt x="860863" y="628737"/>
                  </a:cubicBezTo>
                  <a:lnTo>
                    <a:pt x="333709" y="396329"/>
                  </a:lnTo>
                  <a:cubicBezTo>
                    <a:pt x="242570" y="307626"/>
                    <a:pt x="1253" y="147472"/>
                    <a:pt x="6" y="81659"/>
                  </a:cubicBezTo>
                  <a:close/>
                </a:path>
              </a:pathLst>
            </a:custGeom>
            <a:pattFill prst="wdUpDiag">
              <a:fgClr>
                <a:schemeClr val="tx1"/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四角形: 角を丸くする 5">
              <a:extLst>
                <a:ext uri="{FF2B5EF4-FFF2-40B4-BE49-F238E27FC236}">
                  <a16:creationId xmlns:a16="http://schemas.microsoft.com/office/drawing/2014/main" id="{78228B07-79D9-4F32-A3E0-0A18BF03B886}"/>
                </a:ext>
              </a:extLst>
            </p:cNvPr>
            <p:cNvSpPr/>
            <p:nvPr/>
          </p:nvSpPr>
          <p:spPr>
            <a:xfrm rot="9112476">
              <a:off x="5367372" y="5053571"/>
              <a:ext cx="498029" cy="380295"/>
            </a:xfrm>
            <a:custGeom>
              <a:avLst/>
              <a:gdLst>
                <a:gd name="connsiteX0" fmla="*/ 0 w 704850"/>
                <a:gd name="connsiteY0" fmla="*/ 65883 h 395288"/>
                <a:gd name="connsiteX1" fmla="*/ 65883 w 704850"/>
                <a:gd name="connsiteY1" fmla="*/ 0 h 395288"/>
                <a:gd name="connsiteX2" fmla="*/ 638967 w 704850"/>
                <a:gd name="connsiteY2" fmla="*/ 0 h 395288"/>
                <a:gd name="connsiteX3" fmla="*/ 704850 w 704850"/>
                <a:gd name="connsiteY3" fmla="*/ 65883 h 395288"/>
                <a:gd name="connsiteX4" fmla="*/ 704850 w 704850"/>
                <a:gd name="connsiteY4" fmla="*/ 329405 h 395288"/>
                <a:gd name="connsiteX5" fmla="*/ 638967 w 704850"/>
                <a:gd name="connsiteY5" fmla="*/ 395288 h 395288"/>
                <a:gd name="connsiteX6" fmla="*/ 65883 w 704850"/>
                <a:gd name="connsiteY6" fmla="*/ 395288 h 395288"/>
                <a:gd name="connsiteX7" fmla="*/ 0 w 704850"/>
                <a:gd name="connsiteY7" fmla="*/ 329405 h 395288"/>
                <a:gd name="connsiteX8" fmla="*/ 0 w 704850"/>
                <a:gd name="connsiteY8" fmla="*/ 65883 h 395288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318295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6185 h 395706"/>
                <a:gd name="connsiteX1" fmla="*/ 318295 w 852487"/>
                <a:gd name="connsiteY1" fmla="*/ 302 h 395706"/>
                <a:gd name="connsiteX2" fmla="*/ 786604 w 852487"/>
                <a:gd name="connsiteY2" fmla="*/ 302 h 395706"/>
                <a:gd name="connsiteX3" fmla="*/ 852487 w 852487"/>
                <a:gd name="connsiteY3" fmla="*/ 66185 h 395706"/>
                <a:gd name="connsiteX4" fmla="*/ 852487 w 852487"/>
                <a:gd name="connsiteY4" fmla="*/ 329707 h 395706"/>
                <a:gd name="connsiteX5" fmla="*/ 786604 w 852487"/>
                <a:gd name="connsiteY5" fmla="*/ 395590 h 395706"/>
                <a:gd name="connsiteX6" fmla="*/ 213520 w 852487"/>
                <a:gd name="connsiteY6" fmla="*/ 395590 h 395706"/>
                <a:gd name="connsiteX7" fmla="*/ 0 w 852487"/>
                <a:gd name="connsiteY7" fmla="*/ 363044 h 395706"/>
                <a:gd name="connsiteX8" fmla="*/ 147637 w 852487"/>
                <a:gd name="connsiteY8" fmla="*/ 66185 h 395706"/>
                <a:gd name="connsiteX0" fmla="*/ 147637 w 852487"/>
                <a:gd name="connsiteY0" fmla="*/ 65921 h 395442"/>
                <a:gd name="connsiteX1" fmla="*/ 318295 w 852487"/>
                <a:gd name="connsiteY1" fmla="*/ 38 h 395442"/>
                <a:gd name="connsiteX2" fmla="*/ 786604 w 852487"/>
                <a:gd name="connsiteY2" fmla="*/ 38 h 395442"/>
                <a:gd name="connsiteX3" fmla="*/ 852487 w 852487"/>
                <a:gd name="connsiteY3" fmla="*/ 65921 h 395442"/>
                <a:gd name="connsiteX4" fmla="*/ 852487 w 852487"/>
                <a:gd name="connsiteY4" fmla="*/ 329443 h 395442"/>
                <a:gd name="connsiteX5" fmla="*/ 786604 w 852487"/>
                <a:gd name="connsiteY5" fmla="*/ 395326 h 395442"/>
                <a:gd name="connsiteX6" fmla="*/ 213520 w 852487"/>
                <a:gd name="connsiteY6" fmla="*/ 395326 h 395442"/>
                <a:gd name="connsiteX7" fmla="*/ 0 w 852487"/>
                <a:gd name="connsiteY7" fmla="*/ 362780 h 395442"/>
                <a:gd name="connsiteX8" fmla="*/ 147637 w 852487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86604 w 859631"/>
                <a:gd name="connsiteY2" fmla="*/ 38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63340"/>
                <a:gd name="connsiteY0" fmla="*/ 65921 h 395442"/>
                <a:gd name="connsiteX1" fmla="*/ 318295 w 863340"/>
                <a:gd name="connsiteY1" fmla="*/ 38 h 395442"/>
                <a:gd name="connsiteX2" fmla="*/ 824705 w 863340"/>
                <a:gd name="connsiteY2" fmla="*/ 111958 h 395442"/>
                <a:gd name="connsiteX3" fmla="*/ 859631 w 863340"/>
                <a:gd name="connsiteY3" fmla="*/ 208796 h 395442"/>
                <a:gd name="connsiteX4" fmla="*/ 852487 w 863340"/>
                <a:gd name="connsiteY4" fmla="*/ 329443 h 395442"/>
                <a:gd name="connsiteX5" fmla="*/ 786604 w 863340"/>
                <a:gd name="connsiteY5" fmla="*/ 395326 h 395442"/>
                <a:gd name="connsiteX6" fmla="*/ 213520 w 863340"/>
                <a:gd name="connsiteY6" fmla="*/ 395326 h 395442"/>
                <a:gd name="connsiteX7" fmla="*/ 0 w 863340"/>
                <a:gd name="connsiteY7" fmla="*/ 362780 h 395442"/>
                <a:gd name="connsiteX8" fmla="*/ 147637 w 863340"/>
                <a:gd name="connsiteY8" fmla="*/ 65921 h 395442"/>
                <a:gd name="connsiteX0" fmla="*/ 130786 w 846489"/>
                <a:gd name="connsiteY0" fmla="*/ 66150 h 453650"/>
                <a:gd name="connsiteX1" fmla="*/ 301444 w 846489"/>
                <a:gd name="connsiteY1" fmla="*/ 267 h 453650"/>
                <a:gd name="connsiteX2" fmla="*/ 807854 w 846489"/>
                <a:gd name="connsiteY2" fmla="*/ 112187 h 453650"/>
                <a:gd name="connsiteX3" fmla="*/ 842780 w 846489"/>
                <a:gd name="connsiteY3" fmla="*/ 209025 h 453650"/>
                <a:gd name="connsiteX4" fmla="*/ 835636 w 846489"/>
                <a:gd name="connsiteY4" fmla="*/ 329672 h 453650"/>
                <a:gd name="connsiteX5" fmla="*/ 769753 w 846489"/>
                <a:gd name="connsiteY5" fmla="*/ 395555 h 453650"/>
                <a:gd name="connsiteX6" fmla="*/ 196669 w 846489"/>
                <a:gd name="connsiteY6" fmla="*/ 395555 h 453650"/>
                <a:gd name="connsiteX7" fmla="*/ 0 w 846489"/>
                <a:gd name="connsiteY7" fmla="*/ 444632 h 453650"/>
                <a:gd name="connsiteX8" fmla="*/ 130786 w 846489"/>
                <a:gd name="connsiteY8" fmla="*/ 66150 h 453650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835636 w 846489"/>
                <a:gd name="connsiteY4" fmla="*/ 329672 h 444632"/>
                <a:gd name="connsiteX5" fmla="*/ 769753 w 846489"/>
                <a:gd name="connsiteY5" fmla="*/ 395555 h 444632"/>
                <a:gd name="connsiteX6" fmla="*/ 0 w 846489"/>
                <a:gd name="connsiteY6" fmla="*/ 444632 h 444632"/>
                <a:gd name="connsiteX7" fmla="*/ 130786 w 846489"/>
                <a:gd name="connsiteY7" fmla="*/ 66150 h 444632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835636 w 846489"/>
                <a:gd name="connsiteY4" fmla="*/ 329672 h 444632"/>
                <a:gd name="connsiteX5" fmla="*/ 769753 w 846489"/>
                <a:gd name="connsiteY5" fmla="*/ 395555 h 444632"/>
                <a:gd name="connsiteX6" fmla="*/ 0 w 846489"/>
                <a:gd name="connsiteY6" fmla="*/ 444632 h 444632"/>
                <a:gd name="connsiteX7" fmla="*/ 130786 w 846489"/>
                <a:gd name="connsiteY7" fmla="*/ 66150 h 444632"/>
                <a:gd name="connsiteX0" fmla="*/ 115683 w 831386"/>
                <a:gd name="connsiteY0" fmla="*/ 65883 h 395288"/>
                <a:gd name="connsiteX1" fmla="*/ 286341 w 831386"/>
                <a:gd name="connsiteY1" fmla="*/ 0 h 395288"/>
                <a:gd name="connsiteX2" fmla="*/ 792751 w 831386"/>
                <a:gd name="connsiteY2" fmla="*/ 111920 h 395288"/>
                <a:gd name="connsiteX3" fmla="*/ 827677 w 831386"/>
                <a:gd name="connsiteY3" fmla="*/ 208758 h 395288"/>
                <a:gd name="connsiteX4" fmla="*/ 820533 w 831386"/>
                <a:gd name="connsiteY4" fmla="*/ 329405 h 395288"/>
                <a:gd name="connsiteX5" fmla="*/ 754650 w 831386"/>
                <a:gd name="connsiteY5" fmla="*/ 395288 h 395288"/>
                <a:gd name="connsiteX6" fmla="*/ 0 w 831386"/>
                <a:gd name="connsiteY6" fmla="*/ 253753 h 395288"/>
                <a:gd name="connsiteX7" fmla="*/ 115683 w 831386"/>
                <a:gd name="connsiteY7" fmla="*/ 65883 h 395288"/>
                <a:gd name="connsiteX0" fmla="*/ 115683 w 831386"/>
                <a:gd name="connsiteY0" fmla="*/ 65883 h 537873"/>
                <a:gd name="connsiteX1" fmla="*/ 286341 w 831386"/>
                <a:gd name="connsiteY1" fmla="*/ 0 h 537873"/>
                <a:gd name="connsiteX2" fmla="*/ 792751 w 831386"/>
                <a:gd name="connsiteY2" fmla="*/ 111920 h 537873"/>
                <a:gd name="connsiteX3" fmla="*/ 827677 w 831386"/>
                <a:gd name="connsiteY3" fmla="*/ 208758 h 537873"/>
                <a:gd name="connsiteX4" fmla="*/ 820533 w 831386"/>
                <a:gd name="connsiteY4" fmla="*/ 329405 h 537873"/>
                <a:gd name="connsiteX5" fmla="*/ 790312 w 831386"/>
                <a:gd name="connsiteY5" fmla="*/ 537873 h 537873"/>
                <a:gd name="connsiteX6" fmla="*/ 0 w 831386"/>
                <a:gd name="connsiteY6" fmla="*/ 253753 h 537873"/>
                <a:gd name="connsiteX7" fmla="*/ 115683 w 831386"/>
                <a:gd name="connsiteY7" fmla="*/ 65883 h 537873"/>
                <a:gd name="connsiteX0" fmla="*/ 115683 w 831386"/>
                <a:gd name="connsiteY0" fmla="*/ 65883 h 497370"/>
                <a:gd name="connsiteX1" fmla="*/ 286341 w 831386"/>
                <a:gd name="connsiteY1" fmla="*/ 0 h 497370"/>
                <a:gd name="connsiteX2" fmla="*/ 792751 w 831386"/>
                <a:gd name="connsiteY2" fmla="*/ 111920 h 497370"/>
                <a:gd name="connsiteX3" fmla="*/ 827677 w 831386"/>
                <a:gd name="connsiteY3" fmla="*/ 208758 h 497370"/>
                <a:gd name="connsiteX4" fmla="*/ 820533 w 831386"/>
                <a:gd name="connsiteY4" fmla="*/ 329405 h 497370"/>
                <a:gd name="connsiteX5" fmla="*/ 625749 w 831386"/>
                <a:gd name="connsiteY5" fmla="*/ 497369 h 497370"/>
                <a:gd name="connsiteX6" fmla="*/ 0 w 831386"/>
                <a:gd name="connsiteY6" fmla="*/ 253753 h 497370"/>
                <a:gd name="connsiteX7" fmla="*/ 115683 w 831386"/>
                <a:gd name="connsiteY7" fmla="*/ 65883 h 497370"/>
                <a:gd name="connsiteX0" fmla="*/ 115683 w 831386"/>
                <a:gd name="connsiteY0" fmla="*/ 65883 h 497369"/>
                <a:gd name="connsiteX1" fmla="*/ 286341 w 831386"/>
                <a:gd name="connsiteY1" fmla="*/ 0 h 497369"/>
                <a:gd name="connsiteX2" fmla="*/ 792751 w 831386"/>
                <a:gd name="connsiteY2" fmla="*/ 111920 h 497369"/>
                <a:gd name="connsiteX3" fmla="*/ 827677 w 831386"/>
                <a:gd name="connsiteY3" fmla="*/ 208758 h 497369"/>
                <a:gd name="connsiteX4" fmla="*/ 625749 w 831386"/>
                <a:gd name="connsiteY4" fmla="*/ 497369 h 497369"/>
                <a:gd name="connsiteX5" fmla="*/ 0 w 831386"/>
                <a:gd name="connsiteY5" fmla="*/ 253753 h 497369"/>
                <a:gd name="connsiteX6" fmla="*/ 115683 w 831386"/>
                <a:gd name="connsiteY6" fmla="*/ 65883 h 497369"/>
                <a:gd name="connsiteX0" fmla="*/ 115683 w 831386"/>
                <a:gd name="connsiteY0" fmla="*/ 65883 h 526440"/>
                <a:gd name="connsiteX1" fmla="*/ 286341 w 831386"/>
                <a:gd name="connsiteY1" fmla="*/ 0 h 526440"/>
                <a:gd name="connsiteX2" fmla="*/ 792751 w 831386"/>
                <a:gd name="connsiteY2" fmla="*/ 111920 h 526440"/>
                <a:gd name="connsiteX3" fmla="*/ 827677 w 831386"/>
                <a:gd name="connsiteY3" fmla="*/ 208758 h 526440"/>
                <a:gd name="connsiteX4" fmla="*/ 765269 w 831386"/>
                <a:gd name="connsiteY4" fmla="*/ 526441 h 526440"/>
                <a:gd name="connsiteX5" fmla="*/ 0 w 831386"/>
                <a:gd name="connsiteY5" fmla="*/ 253753 h 526440"/>
                <a:gd name="connsiteX6" fmla="*/ 115683 w 831386"/>
                <a:gd name="connsiteY6" fmla="*/ 65883 h 526440"/>
                <a:gd name="connsiteX0" fmla="*/ 139836 w 855539"/>
                <a:gd name="connsiteY0" fmla="*/ 65885 h 526444"/>
                <a:gd name="connsiteX1" fmla="*/ 310494 w 855539"/>
                <a:gd name="connsiteY1" fmla="*/ 2 h 526444"/>
                <a:gd name="connsiteX2" fmla="*/ 816904 w 855539"/>
                <a:gd name="connsiteY2" fmla="*/ 111922 h 526444"/>
                <a:gd name="connsiteX3" fmla="*/ 851830 w 855539"/>
                <a:gd name="connsiteY3" fmla="*/ 208760 h 526444"/>
                <a:gd name="connsiteX4" fmla="*/ 789422 w 855539"/>
                <a:gd name="connsiteY4" fmla="*/ 526443 h 526444"/>
                <a:gd name="connsiteX5" fmla="*/ 0 w 855539"/>
                <a:gd name="connsiteY5" fmla="*/ 403206 h 526444"/>
                <a:gd name="connsiteX6" fmla="*/ 139836 w 855539"/>
                <a:gd name="connsiteY6" fmla="*/ 65885 h 526444"/>
                <a:gd name="connsiteX0" fmla="*/ 139836 w 855539"/>
                <a:gd name="connsiteY0" fmla="*/ 87832 h 548389"/>
                <a:gd name="connsiteX1" fmla="*/ 310494 w 855539"/>
                <a:gd name="connsiteY1" fmla="*/ 21949 h 548389"/>
                <a:gd name="connsiteX2" fmla="*/ 816904 w 855539"/>
                <a:gd name="connsiteY2" fmla="*/ 133869 h 548389"/>
                <a:gd name="connsiteX3" fmla="*/ 851830 w 855539"/>
                <a:gd name="connsiteY3" fmla="*/ 230707 h 548389"/>
                <a:gd name="connsiteX4" fmla="*/ 789422 w 855539"/>
                <a:gd name="connsiteY4" fmla="*/ 548390 h 548389"/>
                <a:gd name="connsiteX5" fmla="*/ 0 w 855539"/>
                <a:gd name="connsiteY5" fmla="*/ 425153 h 548389"/>
                <a:gd name="connsiteX6" fmla="*/ 139836 w 855539"/>
                <a:gd name="connsiteY6" fmla="*/ 87832 h 548389"/>
                <a:gd name="connsiteX0" fmla="*/ 139836 w 898728"/>
                <a:gd name="connsiteY0" fmla="*/ 87832 h 548391"/>
                <a:gd name="connsiteX1" fmla="*/ 310494 w 898728"/>
                <a:gd name="connsiteY1" fmla="*/ 21949 h 548391"/>
                <a:gd name="connsiteX2" fmla="*/ 816904 w 898728"/>
                <a:gd name="connsiteY2" fmla="*/ 133869 h 548391"/>
                <a:gd name="connsiteX3" fmla="*/ 897568 w 898728"/>
                <a:gd name="connsiteY3" fmla="*/ 255593 h 548391"/>
                <a:gd name="connsiteX4" fmla="*/ 789422 w 898728"/>
                <a:gd name="connsiteY4" fmla="*/ 548390 h 548391"/>
                <a:gd name="connsiteX5" fmla="*/ 0 w 898728"/>
                <a:gd name="connsiteY5" fmla="*/ 425153 h 548391"/>
                <a:gd name="connsiteX6" fmla="*/ 139836 w 898728"/>
                <a:gd name="connsiteY6" fmla="*/ 87832 h 548391"/>
                <a:gd name="connsiteX0" fmla="*/ 139836 w 976372"/>
                <a:gd name="connsiteY0" fmla="*/ 87832 h 635048"/>
                <a:gd name="connsiteX1" fmla="*/ 310494 w 976372"/>
                <a:gd name="connsiteY1" fmla="*/ 21949 h 635048"/>
                <a:gd name="connsiteX2" fmla="*/ 816904 w 976372"/>
                <a:gd name="connsiteY2" fmla="*/ 133869 h 635048"/>
                <a:gd name="connsiteX3" fmla="*/ 897568 w 976372"/>
                <a:gd name="connsiteY3" fmla="*/ 255593 h 635048"/>
                <a:gd name="connsiteX4" fmla="*/ 976372 w 976372"/>
                <a:gd name="connsiteY4" fmla="*/ 635049 h 635048"/>
                <a:gd name="connsiteX5" fmla="*/ 0 w 976372"/>
                <a:gd name="connsiteY5" fmla="*/ 425153 h 635048"/>
                <a:gd name="connsiteX6" fmla="*/ 139836 w 976372"/>
                <a:gd name="connsiteY6" fmla="*/ 87832 h 635048"/>
                <a:gd name="connsiteX0" fmla="*/ 139836 w 1023538"/>
                <a:gd name="connsiteY0" fmla="*/ 87832 h 636685"/>
                <a:gd name="connsiteX1" fmla="*/ 310494 w 1023538"/>
                <a:gd name="connsiteY1" fmla="*/ 21949 h 636685"/>
                <a:gd name="connsiteX2" fmla="*/ 816904 w 1023538"/>
                <a:gd name="connsiteY2" fmla="*/ 133869 h 636685"/>
                <a:gd name="connsiteX3" fmla="*/ 897568 w 1023538"/>
                <a:gd name="connsiteY3" fmla="*/ 255593 h 636685"/>
                <a:gd name="connsiteX4" fmla="*/ 1023538 w 1023538"/>
                <a:gd name="connsiteY4" fmla="*/ 636685 h 636685"/>
                <a:gd name="connsiteX5" fmla="*/ 0 w 1023538"/>
                <a:gd name="connsiteY5" fmla="*/ 425153 h 636685"/>
                <a:gd name="connsiteX6" fmla="*/ 139836 w 1023538"/>
                <a:gd name="connsiteY6" fmla="*/ 87832 h 636685"/>
                <a:gd name="connsiteX0" fmla="*/ 83469 w 967171"/>
                <a:gd name="connsiteY0" fmla="*/ 84327 h 633180"/>
                <a:gd name="connsiteX1" fmla="*/ 254127 w 967171"/>
                <a:gd name="connsiteY1" fmla="*/ 18444 h 633180"/>
                <a:gd name="connsiteX2" fmla="*/ 760537 w 967171"/>
                <a:gd name="connsiteY2" fmla="*/ 130364 h 633180"/>
                <a:gd name="connsiteX3" fmla="*/ 841201 w 967171"/>
                <a:gd name="connsiteY3" fmla="*/ 252088 h 633180"/>
                <a:gd name="connsiteX4" fmla="*/ 967171 w 967171"/>
                <a:gd name="connsiteY4" fmla="*/ 633180 h 633180"/>
                <a:gd name="connsiteX5" fmla="*/ 0 w 967171"/>
                <a:gd name="connsiteY5" fmla="*/ 287311 h 633180"/>
                <a:gd name="connsiteX6" fmla="*/ 83469 w 967171"/>
                <a:gd name="connsiteY6" fmla="*/ 84327 h 633180"/>
                <a:gd name="connsiteX0" fmla="*/ 35238 w 967710"/>
                <a:gd name="connsiteY0" fmla="*/ 22448 h 645149"/>
                <a:gd name="connsiteX1" fmla="*/ 254666 w 967710"/>
                <a:gd name="connsiteY1" fmla="*/ 30413 h 645149"/>
                <a:gd name="connsiteX2" fmla="*/ 761076 w 967710"/>
                <a:gd name="connsiteY2" fmla="*/ 142333 h 645149"/>
                <a:gd name="connsiteX3" fmla="*/ 841740 w 967710"/>
                <a:gd name="connsiteY3" fmla="*/ 264057 h 645149"/>
                <a:gd name="connsiteX4" fmla="*/ 967710 w 967710"/>
                <a:gd name="connsiteY4" fmla="*/ 645149 h 645149"/>
                <a:gd name="connsiteX5" fmla="*/ 539 w 967710"/>
                <a:gd name="connsiteY5" fmla="*/ 299280 h 645149"/>
                <a:gd name="connsiteX6" fmla="*/ 35238 w 967710"/>
                <a:gd name="connsiteY6" fmla="*/ 22448 h 645149"/>
                <a:gd name="connsiteX0" fmla="*/ 39669 w 972141"/>
                <a:gd name="connsiteY0" fmla="*/ 14238 h 636939"/>
                <a:gd name="connsiteX1" fmla="*/ 359203 w 972141"/>
                <a:gd name="connsiteY1" fmla="*/ 49728 h 636939"/>
                <a:gd name="connsiteX2" fmla="*/ 765507 w 972141"/>
                <a:gd name="connsiteY2" fmla="*/ 134123 h 636939"/>
                <a:gd name="connsiteX3" fmla="*/ 846171 w 972141"/>
                <a:gd name="connsiteY3" fmla="*/ 255847 h 636939"/>
                <a:gd name="connsiteX4" fmla="*/ 972141 w 972141"/>
                <a:gd name="connsiteY4" fmla="*/ 636939 h 636939"/>
                <a:gd name="connsiteX5" fmla="*/ 4970 w 972141"/>
                <a:gd name="connsiteY5" fmla="*/ 291070 h 636939"/>
                <a:gd name="connsiteX6" fmla="*/ 39669 w 972141"/>
                <a:gd name="connsiteY6" fmla="*/ 14238 h 636939"/>
                <a:gd name="connsiteX0" fmla="*/ 39669 w 972141"/>
                <a:gd name="connsiteY0" fmla="*/ 16366 h 639067"/>
                <a:gd name="connsiteX1" fmla="*/ 359203 w 972141"/>
                <a:gd name="connsiteY1" fmla="*/ 51856 h 639067"/>
                <a:gd name="connsiteX2" fmla="*/ 765507 w 972141"/>
                <a:gd name="connsiteY2" fmla="*/ 136251 h 639067"/>
                <a:gd name="connsiteX3" fmla="*/ 846171 w 972141"/>
                <a:gd name="connsiteY3" fmla="*/ 257975 h 639067"/>
                <a:gd name="connsiteX4" fmla="*/ 972141 w 972141"/>
                <a:gd name="connsiteY4" fmla="*/ 639067 h 639067"/>
                <a:gd name="connsiteX5" fmla="*/ 4970 w 972141"/>
                <a:gd name="connsiteY5" fmla="*/ 293198 h 639067"/>
                <a:gd name="connsiteX6" fmla="*/ 39669 w 972141"/>
                <a:gd name="connsiteY6" fmla="*/ 16366 h 639067"/>
                <a:gd name="connsiteX0" fmla="*/ 40159 w 972631"/>
                <a:gd name="connsiteY0" fmla="*/ 8904 h 631605"/>
                <a:gd name="connsiteX1" fmla="*/ 368354 w 972631"/>
                <a:gd name="connsiteY1" fmla="*/ 80770 h 631605"/>
                <a:gd name="connsiteX2" fmla="*/ 765997 w 972631"/>
                <a:gd name="connsiteY2" fmla="*/ 128789 h 631605"/>
                <a:gd name="connsiteX3" fmla="*/ 846661 w 972631"/>
                <a:gd name="connsiteY3" fmla="*/ 250513 h 631605"/>
                <a:gd name="connsiteX4" fmla="*/ 972631 w 972631"/>
                <a:gd name="connsiteY4" fmla="*/ 631605 h 631605"/>
                <a:gd name="connsiteX5" fmla="*/ 5460 w 972631"/>
                <a:gd name="connsiteY5" fmla="*/ 285736 h 631605"/>
                <a:gd name="connsiteX6" fmla="*/ 40159 w 972631"/>
                <a:gd name="connsiteY6" fmla="*/ 8904 h 631605"/>
                <a:gd name="connsiteX0" fmla="*/ 40159 w 972631"/>
                <a:gd name="connsiteY0" fmla="*/ 8904 h 631605"/>
                <a:gd name="connsiteX1" fmla="*/ 368354 w 972631"/>
                <a:gd name="connsiteY1" fmla="*/ 80770 h 631605"/>
                <a:gd name="connsiteX2" fmla="*/ 765997 w 972631"/>
                <a:gd name="connsiteY2" fmla="*/ 128789 h 631605"/>
                <a:gd name="connsiteX3" fmla="*/ 885915 w 972631"/>
                <a:gd name="connsiteY3" fmla="*/ 273618 h 631605"/>
                <a:gd name="connsiteX4" fmla="*/ 972631 w 972631"/>
                <a:gd name="connsiteY4" fmla="*/ 631605 h 631605"/>
                <a:gd name="connsiteX5" fmla="*/ 5460 w 972631"/>
                <a:gd name="connsiteY5" fmla="*/ 285736 h 631605"/>
                <a:gd name="connsiteX6" fmla="*/ 40159 w 972631"/>
                <a:gd name="connsiteY6" fmla="*/ 8904 h 631605"/>
                <a:gd name="connsiteX0" fmla="*/ 38116 w 970588"/>
                <a:gd name="connsiteY0" fmla="*/ 3571 h 626272"/>
                <a:gd name="connsiteX1" fmla="*/ 328641 w 970588"/>
                <a:gd name="connsiteY1" fmla="*/ 128270 h 626272"/>
                <a:gd name="connsiteX2" fmla="*/ 763954 w 970588"/>
                <a:gd name="connsiteY2" fmla="*/ 123456 h 626272"/>
                <a:gd name="connsiteX3" fmla="*/ 883872 w 970588"/>
                <a:gd name="connsiteY3" fmla="*/ 268285 h 626272"/>
                <a:gd name="connsiteX4" fmla="*/ 970588 w 970588"/>
                <a:gd name="connsiteY4" fmla="*/ 626272 h 626272"/>
                <a:gd name="connsiteX5" fmla="*/ 3417 w 970588"/>
                <a:gd name="connsiteY5" fmla="*/ 280403 h 626272"/>
                <a:gd name="connsiteX6" fmla="*/ 38116 w 970588"/>
                <a:gd name="connsiteY6" fmla="*/ 3571 h 626272"/>
                <a:gd name="connsiteX0" fmla="*/ 115115 w 1047587"/>
                <a:gd name="connsiteY0" fmla="*/ 6472 h 629173"/>
                <a:gd name="connsiteX1" fmla="*/ 405640 w 1047587"/>
                <a:gd name="connsiteY1" fmla="*/ 131171 h 629173"/>
                <a:gd name="connsiteX2" fmla="*/ 840953 w 1047587"/>
                <a:gd name="connsiteY2" fmla="*/ 126357 h 629173"/>
                <a:gd name="connsiteX3" fmla="*/ 960871 w 1047587"/>
                <a:gd name="connsiteY3" fmla="*/ 271186 h 629173"/>
                <a:gd name="connsiteX4" fmla="*/ 1047587 w 1047587"/>
                <a:gd name="connsiteY4" fmla="*/ 629173 h 629173"/>
                <a:gd name="connsiteX5" fmla="*/ 0 w 1047587"/>
                <a:gd name="connsiteY5" fmla="*/ 349884 h 629173"/>
                <a:gd name="connsiteX6" fmla="*/ 115115 w 1047587"/>
                <a:gd name="connsiteY6" fmla="*/ 6472 h 629173"/>
                <a:gd name="connsiteX0" fmla="*/ 44522 w 1053986"/>
                <a:gd name="connsiteY0" fmla="*/ 8669 h 569595"/>
                <a:gd name="connsiteX1" fmla="*/ 412039 w 1053986"/>
                <a:gd name="connsiteY1" fmla="*/ 71593 h 569595"/>
                <a:gd name="connsiteX2" fmla="*/ 847352 w 1053986"/>
                <a:gd name="connsiteY2" fmla="*/ 66779 h 569595"/>
                <a:gd name="connsiteX3" fmla="*/ 967270 w 1053986"/>
                <a:gd name="connsiteY3" fmla="*/ 211608 h 569595"/>
                <a:gd name="connsiteX4" fmla="*/ 1053986 w 1053986"/>
                <a:gd name="connsiteY4" fmla="*/ 569595 h 569595"/>
                <a:gd name="connsiteX5" fmla="*/ 6399 w 1053986"/>
                <a:gd name="connsiteY5" fmla="*/ 290306 h 569595"/>
                <a:gd name="connsiteX6" fmla="*/ 44522 w 1053986"/>
                <a:gd name="connsiteY6" fmla="*/ 8669 h 569595"/>
                <a:gd name="connsiteX0" fmla="*/ 40857 w 1050321"/>
                <a:gd name="connsiteY0" fmla="*/ 5635 h 566561"/>
                <a:gd name="connsiteX1" fmla="*/ 339118 w 1050321"/>
                <a:gd name="connsiteY1" fmla="*/ 96384 h 566561"/>
                <a:gd name="connsiteX2" fmla="*/ 843687 w 1050321"/>
                <a:gd name="connsiteY2" fmla="*/ 63745 h 566561"/>
                <a:gd name="connsiteX3" fmla="*/ 963605 w 1050321"/>
                <a:gd name="connsiteY3" fmla="*/ 208574 h 566561"/>
                <a:gd name="connsiteX4" fmla="*/ 1050321 w 1050321"/>
                <a:gd name="connsiteY4" fmla="*/ 566561 h 566561"/>
                <a:gd name="connsiteX5" fmla="*/ 2734 w 1050321"/>
                <a:gd name="connsiteY5" fmla="*/ 287272 h 566561"/>
                <a:gd name="connsiteX6" fmla="*/ 40857 w 1050321"/>
                <a:gd name="connsiteY6" fmla="*/ 5635 h 566561"/>
                <a:gd name="connsiteX0" fmla="*/ 23462 w 1077003"/>
                <a:gd name="connsiteY0" fmla="*/ 8195 h 518855"/>
                <a:gd name="connsiteX1" fmla="*/ 365800 w 1077003"/>
                <a:gd name="connsiteY1" fmla="*/ 48678 h 518855"/>
                <a:gd name="connsiteX2" fmla="*/ 870369 w 1077003"/>
                <a:gd name="connsiteY2" fmla="*/ 16039 h 518855"/>
                <a:gd name="connsiteX3" fmla="*/ 990287 w 1077003"/>
                <a:gd name="connsiteY3" fmla="*/ 160868 h 518855"/>
                <a:gd name="connsiteX4" fmla="*/ 1077003 w 1077003"/>
                <a:gd name="connsiteY4" fmla="*/ 518855 h 518855"/>
                <a:gd name="connsiteX5" fmla="*/ 29416 w 1077003"/>
                <a:gd name="connsiteY5" fmla="*/ 239566 h 518855"/>
                <a:gd name="connsiteX6" fmla="*/ 23462 w 1077003"/>
                <a:gd name="connsiteY6" fmla="*/ 8195 h 518855"/>
                <a:gd name="connsiteX0" fmla="*/ 43747 w 1097288"/>
                <a:gd name="connsiteY0" fmla="*/ 10579 h 521239"/>
                <a:gd name="connsiteX1" fmla="*/ 386085 w 1097288"/>
                <a:gd name="connsiteY1" fmla="*/ 51062 h 521239"/>
                <a:gd name="connsiteX2" fmla="*/ 890654 w 1097288"/>
                <a:gd name="connsiteY2" fmla="*/ 18423 h 521239"/>
                <a:gd name="connsiteX3" fmla="*/ 1010572 w 1097288"/>
                <a:gd name="connsiteY3" fmla="*/ 163252 h 521239"/>
                <a:gd name="connsiteX4" fmla="*/ 1097288 w 1097288"/>
                <a:gd name="connsiteY4" fmla="*/ 521239 h 521239"/>
                <a:gd name="connsiteX5" fmla="*/ 49701 w 1097288"/>
                <a:gd name="connsiteY5" fmla="*/ 241950 h 521239"/>
                <a:gd name="connsiteX6" fmla="*/ 43747 w 1097288"/>
                <a:gd name="connsiteY6" fmla="*/ 10579 h 521239"/>
                <a:gd name="connsiteX0" fmla="*/ 43747 w 1097288"/>
                <a:gd name="connsiteY0" fmla="*/ 10581 h 521241"/>
                <a:gd name="connsiteX1" fmla="*/ 386085 w 1097288"/>
                <a:gd name="connsiteY1" fmla="*/ 51064 h 521241"/>
                <a:gd name="connsiteX2" fmla="*/ 890654 w 1097288"/>
                <a:gd name="connsiteY2" fmla="*/ 18425 h 521241"/>
                <a:gd name="connsiteX3" fmla="*/ 1062266 w 1097288"/>
                <a:gd name="connsiteY3" fmla="*/ 171619 h 521241"/>
                <a:gd name="connsiteX4" fmla="*/ 1097288 w 1097288"/>
                <a:gd name="connsiteY4" fmla="*/ 521241 h 521241"/>
                <a:gd name="connsiteX5" fmla="*/ 49701 w 1097288"/>
                <a:gd name="connsiteY5" fmla="*/ 241952 h 521241"/>
                <a:gd name="connsiteX6" fmla="*/ 43747 w 1097288"/>
                <a:gd name="connsiteY6" fmla="*/ 10581 h 521241"/>
                <a:gd name="connsiteX0" fmla="*/ 43747 w 1143017"/>
                <a:gd name="connsiteY0" fmla="*/ 10581 h 514865"/>
                <a:gd name="connsiteX1" fmla="*/ 386085 w 1143017"/>
                <a:gd name="connsiteY1" fmla="*/ 51064 h 514865"/>
                <a:gd name="connsiteX2" fmla="*/ 890654 w 1143017"/>
                <a:gd name="connsiteY2" fmla="*/ 18425 h 514865"/>
                <a:gd name="connsiteX3" fmla="*/ 1062266 w 1143017"/>
                <a:gd name="connsiteY3" fmla="*/ 171619 h 514865"/>
                <a:gd name="connsiteX4" fmla="*/ 1143018 w 1143017"/>
                <a:gd name="connsiteY4" fmla="*/ 514866 h 514865"/>
                <a:gd name="connsiteX5" fmla="*/ 49701 w 1143017"/>
                <a:gd name="connsiteY5" fmla="*/ 241952 h 514865"/>
                <a:gd name="connsiteX6" fmla="*/ 43747 w 1143017"/>
                <a:gd name="connsiteY6" fmla="*/ 10581 h 514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17" h="514865">
                  <a:moveTo>
                    <a:pt x="43747" y="10581"/>
                  </a:moveTo>
                  <a:cubicBezTo>
                    <a:pt x="145540" y="-27607"/>
                    <a:pt x="244934" y="49757"/>
                    <a:pt x="386085" y="51064"/>
                  </a:cubicBezTo>
                  <a:cubicBezTo>
                    <a:pt x="527236" y="52371"/>
                    <a:pt x="777957" y="-1667"/>
                    <a:pt x="890654" y="18425"/>
                  </a:cubicBezTo>
                  <a:cubicBezTo>
                    <a:pt x="1003351" y="38517"/>
                    <a:pt x="1062266" y="135233"/>
                    <a:pt x="1062266" y="171619"/>
                  </a:cubicBezTo>
                  <a:lnTo>
                    <a:pt x="1143018" y="514866"/>
                  </a:lnTo>
                  <a:lnTo>
                    <a:pt x="49701" y="241952"/>
                  </a:lnTo>
                  <a:cubicBezTo>
                    <a:pt x="49701" y="154111"/>
                    <a:pt x="-58046" y="48769"/>
                    <a:pt x="43747" y="10581"/>
                  </a:cubicBezTo>
                  <a:close/>
                </a:path>
              </a:pathLst>
            </a:custGeom>
            <a:pattFill prst="wdDnDiag">
              <a:fgClr>
                <a:schemeClr val="tx1"/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四角形: 角を丸くする 5">
              <a:extLst>
                <a:ext uri="{FF2B5EF4-FFF2-40B4-BE49-F238E27FC236}">
                  <a16:creationId xmlns:a16="http://schemas.microsoft.com/office/drawing/2014/main" id="{66644639-9CA2-421B-A3C9-83658A1CE0DE}"/>
                </a:ext>
              </a:extLst>
            </p:cNvPr>
            <p:cNvSpPr/>
            <p:nvPr/>
          </p:nvSpPr>
          <p:spPr>
            <a:xfrm rot="9112476">
              <a:off x="4102769" y="5361271"/>
              <a:ext cx="340292" cy="311526"/>
            </a:xfrm>
            <a:custGeom>
              <a:avLst/>
              <a:gdLst>
                <a:gd name="connsiteX0" fmla="*/ 0 w 704850"/>
                <a:gd name="connsiteY0" fmla="*/ 65883 h 395288"/>
                <a:gd name="connsiteX1" fmla="*/ 65883 w 704850"/>
                <a:gd name="connsiteY1" fmla="*/ 0 h 395288"/>
                <a:gd name="connsiteX2" fmla="*/ 638967 w 704850"/>
                <a:gd name="connsiteY2" fmla="*/ 0 h 395288"/>
                <a:gd name="connsiteX3" fmla="*/ 704850 w 704850"/>
                <a:gd name="connsiteY3" fmla="*/ 65883 h 395288"/>
                <a:gd name="connsiteX4" fmla="*/ 704850 w 704850"/>
                <a:gd name="connsiteY4" fmla="*/ 329405 h 395288"/>
                <a:gd name="connsiteX5" fmla="*/ 638967 w 704850"/>
                <a:gd name="connsiteY5" fmla="*/ 395288 h 395288"/>
                <a:gd name="connsiteX6" fmla="*/ 65883 w 704850"/>
                <a:gd name="connsiteY6" fmla="*/ 395288 h 395288"/>
                <a:gd name="connsiteX7" fmla="*/ 0 w 704850"/>
                <a:gd name="connsiteY7" fmla="*/ 329405 h 395288"/>
                <a:gd name="connsiteX8" fmla="*/ 0 w 704850"/>
                <a:gd name="connsiteY8" fmla="*/ 65883 h 395288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213520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5883 h 395404"/>
                <a:gd name="connsiteX1" fmla="*/ 318295 w 852487"/>
                <a:gd name="connsiteY1" fmla="*/ 0 h 395404"/>
                <a:gd name="connsiteX2" fmla="*/ 786604 w 852487"/>
                <a:gd name="connsiteY2" fmla="*/ 0 h 395404"/>
                <a:gd name="connsiteX3" fmla="*/ 852487 w 852487"/>
                <a:gd name="connsiteY3" fmla="*/ 65883 h 395404"/>
                <a:gd name="connsiteX4" fmla="*/ 852487 w 852487"/>
                <a:gd name="connsiteY4" fmla="*/ 329405 h 395404"/>
                <a:gd name="connsiteX5" fmla="*/ 786604 w 852487"/>
                <a:gd name="connsiteY5" fmla="*/ 395288 h 395404"/>
                <a:gd name="connsiteX6" fmla="*/ 213520 w 852487"/>
                <a:gd name="connsiteY6" fmla="*/ 395288 h 395404"/>
                <a:gd name="connsiteX7" fmla="*/ 0 w 852487"/>
                <a:gd name="connsiteY7" fmla="*/ 362742 h 395404"/>
                <a:gd name="connsiteX8" fmla="*/ 147637 w 852487"/>
                <a:gd name="connsiteY8" fmla="*/ 65883 h 395404"/>
                <a:gd name="connsiteX0" fmla="*/ 147637 w 852487"/>
                <a:gd name="connsiteY0" fmla="*/ 66185 h 395706"/>
                <a:gd name="connsiteX1" fmla="*/ 318295 w 852487"/>
                <a:gd name="connsiteY1" fmla="*/ 302 h 395706"/>
                <a:gd name="connsiteX2" fmla="*/ 786604 w 852487"/>
                <a:gd name="connsiteY2" fmla="*/ 302 h 395706"/>
                <a:gd name="connsiteX3" fmla="*/ 852487 w 852487"/>
                <a:gd name="connsiteY3" fmla="*/ 66185 h 395706"/>
                <a:gd name="connsiteX4" fmla="*/ 852487 w 852487"/>
                <a:gd name="connsiteY4" fmla="*/ 329707 h 395706"/>
                <a:gd name="connsiteX5" fmla="*/ 786604 w 852487"/>
                <a:gd name="connsiteY5" fmla="*/ 395590 h 395706"/>
                <a:gd name="connsiteX6" fmla="*/ 213520 w 852487"/>
                <a:gd name="connsiteY6" fmla="*/ 395590 h 395706"/>
                <a:gd name="connsiteX7" fmla="*/ 0 w 852487"/>
                <a:gd name="connsiteY7" fmla="*/ 363044 h 395706"/>
                <a:gd name="connsiteX8" fmla="*/ 147637 w 852487"/>
                <a:gd name="connsiteY8" fmla="*/ 66185 h 395706"/>
                <a:gd name="connsiteX0" fmla="*/ 147637 w 852487"/>
                <a:gd name="connsiteY0" fmla="*/ 65921 h 395442"/>
                <a:gd name="connsiteX1" fmla="*/ 318295 w 852487"/>
                <a:gd name="connsiteY1" fmla="*/ 38 h 395442"/>
                <a:gd name="connsiteX2" fmla="*/ 786604 w 852487"/>
                <a:gd name="connsiteY2" fmla="*/ 38 h 395442"/>
                <a:gd name="connsiteX3" fmla="*/ 852487 w 852487"/>
                <a:gd name="connsiteY3" fmla="*/ 65921 h 395442"/>
                <a:gd name="connsiteX4" fmla="*/ 852487 w 852487"/>
                <a:gd name="connsiteY4" fmla="*/ 329443 h 395442"/>
                <a:gd name="connsiteX5" fmla="*/ 786604 w 852487"/>
                <a:gd name="connsiteY5" fmla="*/ 395326 h 395442"/>
                <a:gd name="connsiteX6" fmla="*/ 213520 w 852487"/>
                <a:gd name="connsiteY6" fmla="*/ 395326 h 395442"/>
                <a:gd name="connsiteX7" fmla="*/ 0 w 852487"/>
                <a:gd name="connsiteY7" fmla="*/ 362780 h 395442"/>
                <a:gd name="connsiteX8" fmla="*/ 147637 w 852487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86604 w 859631"/>
                <a:gd name="connsiteY2" fmla="*/ 38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59631"/>
                <a:gd name="connsiteY0" fmla="*/ 65921 h 395442"/>
                <a:gd name="connsiteX1" fmla="*/ 318295 w 859631"/>
                <a:gd name="connsiteY1" fmla="*/ 38 h 395442"/>
                <a:gd name="connsiteX2" fmla="*/ 791367 w 859631"/>
                <a:gd name="connsiteY2" fmla="*/ 97670 h 395442"/>
                <a:gd name="connsiteX3" fmla="*/ 859631 w 859631"/>
                <a:gd name="connsiteY3" fmla="*/ 208796 h 395442"/>
                <a:gd name="connsiteX4" fmla="*/ 852487 w 859631"/>
                <a:gd name="connsiteY4" fmla="*/ 329443 h 395442"/>
                <a:gd name="connsiteX5" fmla="*/ 786604 w 859631"/>
                <a:gd name="connsiteY5" fmla="*/ 395326 h 395442"/>
                <a:gd name="connsiteX6" fmla="*/ 213520 w 859631"/>
                <a:gd name="connsiteY6" fmla="*/ 395326 h 395442"/>
                <a:gd name="connsiteX7" fmla="*/ 0 w 859631"/>
                <a:gd name="connsiteY7" fmla="*/ 362780 h 395442"/>
                <a:gd name="connsiteX8" fmla="*/ 147637 w 859631"/>
                <a:gd name="connsiteY8" fmla="*/ 65921 h 395442"/>
                <a:gd name="connsiteX0" fmla="*/ 147637 w 863340"/>
                <a:gd name="connsiteY0" fmla="*/ 65921 h 395442"/>
                <a:gd name="connsiteX1" fmla="*/ 318295 w 863340"/>
                <a:gd name="connsiteY1" fmla="*/ 38 h 395442"/>
                <a:gd name="connsiteX2" fmla="*/ 824705 w 863340"/>
                <a:gd name="connsiteY2" fmla="*/ 111958 h 395442"/>
                <a:gd name="connsiteX3" fmla="*/ 859631 w 863340"/>
                <a:gd name="connsiteY3" fmla="*/ 208796 h 395442"/>
                <a:gd name="connsiteX4" fmla="*/ 852487 w 863340"/>
                <a:gd name="connsiteY4" fmla="*/ 329443 h 395442"/>
                <a:gd name="connsiteX5" fmla="*/ 786604 w 863340"/>
                <a:gd name="connsiteY5" fmla="*/ 395326 h 395442"/>
                <a:gd name="connsiteX6" fmla="*/ 213520 w 863340"/>
                <a:gd name="connsiteY6" fmla="*/ 395326 h 395442"/>
                <a:gd name="connsiteX7" fmla="*/ 0 w 863340"/>
                <a:gd name="connsiteY7" fmla="*/ 362780 h 395442"/>
                <a:gd name="connsiteX8" fmla="*/ 147637 w 863340"/>
                <a:gd name="connsiteY8" fmla="*/ 65921 h 395442"/>
                <a:gd name="connsiteX0" fmla="*/ 130786 w 846489"/>
                <a:gd name="connsiteY0" fmla="*/ 66150 h 453650"/>
                <a:gd name="connsiteX1" fmla="*/ 301444 w 846489"/>
                <a:gd name="connsiteY1" fmla="*/ 267 h 453650"/>
                <a:gd name="connsiteX2" fmla="*/ 807854 w 846489"/>
                <a:gd name="connsiteY2" fmla="*/ 112187 h 453650"/>
                <a:gd name="connsiteX3" fmla="*/ 842780 w 846489"/>
                <a:gd name="connsiteY3" fmla="*/ 209025 h 453650"/>
                <a:gd name="connsiteX4" fmla="*/ 835636 w 846489"/>
                <a:gd name="connsiteY4" fmla="*/ 329672 h 453650"/>
                <a:gd name="connsiteX5" fmla="*/ 769753 w 846489"/>
                <a:gd name="connsiteY5" fmla="*/ 395555 h 453650"/>
                <a:gd name="connsiteX6" fmla="*/ 196669 w 846489"/>
                <a:gd name="connsiteY6" fmla="*/ 395555 h 453650"/>
                <a:gd name="connsiteX7" fmla="*/ 0 w 846489"/>
                <a:gd name="connsiteY7" fmla="*/ 444632 h 453650"/>
                <a:gd name="connsiteX8" fmla="*/ 130786 w 846489"/>
                <a:gd name="connsiteY8" fmla="*/ 66150 h 453650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835636 w 846489"/>
                <a:gd name="connsiteY4" fmla="*/ 329672 h 444632"/>
                <a:gd name="connsiteX5" fmla="*/ 769753 w 846489"/>
                <a:gd name="connsiteY5" fmla="*/ 395555 h 444632"/>
                <a:gd name="connsiteX6" fmla="*/ 0 w 846489"/>
                <a:gd name="connsiteY6" fmla="*/ 444632 h 444632"/>
                <a:gd name="connsiteX7" fmla="*/ 130786 w 846489"/>
                <a:gd name="connsiteY7" fmla="*/ 66150 h 444632"/>
                <a:gd name="connsiteX0" fmla="*/ 130786 w 846489"/>
                <a:gd name="connsiteY0" fmla="*/ 66150 h 444632"/>
                <a:gd name="connsiteX1" fmla="*/ 301444 w 846489"/>
                <a:gd name="connsiteY1" fmla="*/ 267 h 444632"/>
                <a:gd name="connsiteX2" fmla="*/ 807854 w 846489"/>
                <a:gd name="connsiteY2" fmla="*/ 112187 h 444632"/>
                <a:gd name="connsiteX3" fmla="*/ 842780 w 846489"/>
                <a:gd name="connsiteY3" fmla="*/ 209025 h 444632"/>
                <a:gd name="connsiteX4" fmla="*/ 835636 w 846489"/>
                <a:gd name="connsiteY4" fmla="*/ 329672 h 444632"/>
                <a:gd name="connsiteX5" fmla="*/ 769753 w 846489"/>
                <a:gd name="connsiteY5" fmla="*/ 395555 h 444632"/>
                <a:gd name="connsiteX6" fmla="*/ 0 w 846489"/>
                <a:gd name="connsiteY6" fmla="*/ 444632 h 444632"/>
                <a:gd name="connsiteX7" fmla="*/ 130786 w 846489"/>
                <a:gd name="connsiteY7" fmla="*/ 66150 h 444632"/>
                <a:gd name="connsiteX0" fmla="*/ 115683 w 831386"/>
                <a:gd name="connsiteY0" fmla="*/ 65883 h 395288"/>
                <a:gd name="connsiteX1" fmla="*/ 286341 w 831386"/>
                <a:gd name="connsiteY1" fmla="*/ 0 h 395288"/>
                <a:gd name="connsiteX2" fmla="*/ 792751 w 831386"/>
                <a:gd name="connsiteY2" fmla="*/ 111920 h 395288"/>
                <a:gd name="connsiteX3" fmla="*/ 827677 w 831386"/>
                <a:gd name="connsiteY3" fmla="*/ 208758 h 395288"/>
                <a:gd name="connsiteX4" fmla="*/ 820533 w 831386"/>
                <a:gd name="connsiteY4" fmla="*/ 329405 h 395288"/>
                <a:gd name="connsiteX5" fmla="*/ 754650 w 831386"/>
                <a:gd name="connsiteY5" fmla="*/ 395288 h 395288"/>
                <a:gd name="connsiteX6" fmla="*/ 0 w 831386"/>
                <a:gd name="connsiteY6" fmla="*/ 253753 h 395288"/>
                <a:gd name="connsiteX7" fmla="*/ 115683 w 831386"/>
                <a:gd name="connsiteY7" fmla="*/ 65883 h 395288"/>
                <a:gd name="connsiteX0" fmla="*/ 115683 w 831386"/>
                <a:gd name="connsiteY0" fmla="*/ 65883 h 537873"/>
                <a:gd name="connsiteX1" fmla="*/ 286341 w 831386"/>
                <a:gd name="connsiteY1" fmla="*/ 0 h 537873"/>
                <a:gd name="connsiteX2" fmla="*/ 792751 w 831386"/>
                <a:gd name="connsiteY2" fmla="*/ 111920 h 537873"/>
                <a:gd name="connsiteX3" fmla="*/ 827677 w 831386"/>
                <a:gd name="connsiteY3" fmla="*/ 208758 h 537873"/>
                <a:gd name="connsiteX4" fmla="*/ 820533 w 831386"/>
                <a:gd name="connsiteY4" fmla="*/ 329405 h 537873"/>
                <a:gd name="connsiteX5" fmla="*/ 790312 w 831386"/>
                <a:gd name="connsiteY5" fmla="*/ 537873 h 537873"/>
                <a:gd name="connsiteX6" fmla="*/ 0 w 831386"/>
                <a:gd name="connsiteY6" fmla="*/ 253753 h 537873"/>
                <a:gd name="connsiteX7" fmla="*/ 115683 w 831386"/>
                <a:gd name="connsiteY7" fmla="*/ 65883 h 537873"/>
                <a:gd name="connsiteX0" fmla="*/ 115683 w 831386"/>
                <a:gd name="connsiteY0" fmla="*/ 65883 h 497370"/>
                <a:gd name="connsiteX1" fmla="*/ 286341 w 831386"/>
                <a:gd name="connsiteY1" fmla="*/ 0 h 497370"/>
                <a:gd name="connsiteX2" fmla="*/ 792751 w 831386"/>
                <a:gd name="connsiteY2" fmla="*/ 111920 h 497370"/>
                <a:gd name="connsiteX3" fmla="*/ 827677 w 831386"/>
                <a:gd name="connsiteY3" fmla="*/ 208758 h 497370"/>
                <a:gd name="connsiteX4" fmla="*/ 820533 w 831386"/>
                <a:gd name="connsiteY4" fmla="*/ 329405 h 497370"/>
                <a:gd name="connsiteX5" fmla="*/ 625749 w 831386"/>
                <a:gd name="connsiteY5" fmla="*/ 497369 h 497370"/>
                <a:gd name="connsiteX6" fmla="*/ 0 w 831386"/>
                <a:gd name="connsiteY6" fmla="*/ 253753 h 497370"/>
                <a:gd name="connsiteX7" fmla="*/ 115683 w 831386"/>
                <a:gd name="connsiteY7" fmla="*/ 65883 h 497370"/>
                <a:gd name="connsiteX0" fmla="*/ 115683 w 831386"/>
                <a:gd name="connsiteY0" fmla="*/ 65883 h 497369"/>
                <a:gd name="connsiteX1" fmla="*/ 286341 w 831386"/>
                <a:gd name="connsiteY1" fmla="*/ 0 h 497369"/>
                <a:gd name="connsiteX2" fmla="*/ 792751 w 831386"/>
                <a:gd name="connsiteY2" fmla="*/ 111920 h 497369"/>
                <a:gd name="connsiteX3" fmla="*/ 827677 w 831386"/>
                <a:gd name="connsiteY3" fmla="*/ 208758 h 497369"/>
                <a:gd name="connsiteX4" fmla="*/ 625749 w 831386"/>
                <a:gd name="connsiteY4" fmla="*/ 497369 h 497369"/>
                <a:gd name="connsiteX5" fmla="*/ 0 w 831386"/>
                <a:gd name="connsiteY5" fmla="*/ 253753 h 497369"/>
                <a:gd name="connsiteX6" fmla="*/ 115683 w 831386"/>
                <a:gd name="connsiteY6" fmla="*/ 65883 h 497369"/>
                <a:gd name="connsiteX0" fmla="*/ 115683 w 831386"/>
                <a:gd name="connsiteY0" fmla="*/ 65883 h 526440"/>
                <a:gd name="connsiteX1" fmla="*/ 286341 w 831386"/>
                <a:gd name="connsiteY1" fmla="*/ 0 h 526440"/>
                <a:gd name="connsiteX2" fmla="*/ 792751 w 831386"/>
                <a:gd name="connsiteY2" fmla="*/ 111920 h 526440"/>
                <a:gd name="connsiteX3" fmla="*/ 827677 w 831386"/>
                <a:gd name="connsiteY3" fmla="*/ 208758 h 526440"/>
                <a:gd name="connsiteX4" fmla="*/ 765269 w 831386"/>
                <a:gd name="connsiteY4" fmla="*/ 526441 h 526440"/>
                <a:gd name="connsiteX5" fmla="*/ 0 w 831386"/>
                <a:gd name="connsiteY5" fmla="*/ 253753 h 526440"/>
                <a:gd name="connsiteX6" fmla="*/ 115683 w 831386"/>
                <a:gd name="connsiteY6" fmla="*/ 65883 h 526440"/>
                <a:gd name="connsiteX0" fmla="*/ 139836 w 855539"/>
                <a:gd name="connsiteY0" fmla="*/ 65885 h 526444"/>
                <a:gd name="connsiteX1" fmla="*/ 310494 w 855539"/>
                <a:gd name="connsiteY1" fmla="*/ 2 h 526444"/>
                <a:gd name="connsiteX2" fmla="*/ 816904 w 855539"/>
                <a:gd name="connsiteY2" fmla="*/ 111922 h 526444"/>
                <a:gd name="connsiteX3" fmla="*/ 851830 w 855539"/>
                <a:gd name="connsiteY3" fmla="*/ 208760 h 526444"/>
                <a:gd name="connsiteX4" fmla="*/ 789422 w 855539"/>
                <a:gd name="connsiteY4" fmla="*/ 526443 h 526444"/>
                <a:gd name="connsiteX5" fmla="*/ 0 w 855539"/>
                <a:gd name="connsiteY5" fmla="*/ 403206 h 526444"/>
                <a:gd name="connsiteX6" fmla="*/ 139836 w 855539"/>
                <a:gd name="connsiteY6" fmla="*/ 65885 h 526444"/>
                <a:gd name="connsiteX0" fmla="*/ 139836 w 855539"/>
                <a:gd name="connsiteY0" fmla="*/ 87832 h 548389"/>
                <a:gd name="connsiteX1" fmla="*/ 310494 w 855539"/>
                <a:gd name="connsiteY1" fmla="*/ 21949 h 548389"/>
                <a:gd name="connsiteX2" fmla="*/ 816904 w 855539"/>
                <a:gd name="connsiteY2" fmla="*/ 133869 h 548389"/>
                <a:gd name="connsiteX3" fmla="*/ 851830 w 855539"/>
                <a:gd name="connsiteY3" fmla="*/ 230707 h 548389"/>
                <a:gd name="connsiteX4" fmla="*/ 789422 w 855539"/>
                <a:gd name="connsiteY4" fmla="*/ 548390 h 548389"/>
                <a:gd name="connsiteX5" fmla="*/ 0 w 855539"/>
                <a:gd name="connsiteY5" fmla="*/ 425153 h 548389"/>
                <a:gd name="connsiteX6" fmla="*/ 139836 w 855539"/>
                <a:gd name="connsiteY6" fmla="*/ 87832 h 548389"/>
                <a:gd name="connsiteX0" fmla="*/ 139836 w 898728"/>
                <a:gd name="connsiteY0" fmla="*/ 87832 h 548391"/>
                <a:gd name="connsiteX1" fmla="*/ 310494 w 898728"/>
                <a:gd name="connsiteY1" fmla="*/ 21949 h 548391"/>
                <a:gd name="connsiteX2" fmla="*/ 816904 w 898728"/>
                <a:gd name="connsiteY2" fmla="*/ 133869 h 548391"/>
                <a:gd name="connsiteX3" fmla="*/ 897568 w 898728"/>
                <a:gd name="connsiteY3" fmla="*/ 255593 h 548391"/>
                <a:gd name="connsiteX4" fmla="*/ 789422 w 898728"/>
                <a:gd name="connsiteY4" fmla="*/ 548390 h 548391"/>
                <a:gd name="connsiteX5" fmla="*/ 0 w 898728"/>
                <a:gd name="connsiteY5" fmla="*/ 425153 h 548391"/>
                <a:gd name="connsiteX6" fmla="*/ 139836 w 898728"/>
                <a:gd name="connsiteY6" fmla="*/ 87832 h 548391"/>
                <a:gd name="connsiteX0" fmla="*/ 139836 w 976372"/>
                <a:gd name="connsiteY0" fmla="*/ 87832 h 635048"/>
                <a:gd name="connsiteX1" fmla="*/ 310494 w 976372"/>
                <a:gd name="connsiteY1" fmla="*/ 21949 h 635048"/>
                <a:gd name="connsiteX2" fmla="*/ 816904 w 976372"/>
                <a:gd name="connsiteY2" fmla="*/ 133869 h 635048"/>
                <a:gd name="connsiteX3" fmla="*/ 897568 w 976372"/>
                <a:gd name="connsiteY3" fmla="*/ 255593 h 635048"/>
                <a:gd name="connsiteX4" fmla="*/ 976372 w 976372"/>
                <a:gd name="connsiteY4" fmla="*/ 635049 h 635048"/>
                <a:gd name="connsiteX5" fmla="*/ 0 w 976372"/>
                <a:gd name="connsiteY5" fmla="*/ 425153 h 635048"/>
                <a:gd name="connsiteX6" fmla="*/ 139836 w 976372"/>
                <a:gd name="connsiteY6" fmla="*/ 87832 h 635048"/>
                <a:gd name="connsiteX0" fmla="*/ 139836 w 1023538"/>
                <a:gd name="connsiteY0" fmla="*/ 87832 h 636685"/>
                <a:gd name="connsiteX1" fmla="*/ 310494 w 1023538"/>
                <a:gd name="connsiteY1" fmla="*/ 21949 h 636685"/>
                <a:gd name="connsiteX2" fmla="*/ 816904 w 1023538"/>
                <a:gd name="connsiteY2" fmla="*/ 133869 h 636685"/>
                <a:gd name="connsiteX3" fmla="*/ 897568 w 1023538"/>
                <a:gd name="connsiteY3" fmla="*/ 255593 h 636685"/>
                <a:gd name="connsiteX4" fmla="*/ 1023538 w 1023538"/>
                <a:gd name="connsiteY4" fmla="*/ 636685 h 636685"/>
                <a:gd name="connsiteX5" fmla="*/ 0 w 1023538"/>
                <a:gd name="connsiteY5" fmla="*/ 425153 h 636685"/>
                <a:gd name="connsiteX6" fmla="*/ 139836 w 1023538"/>
                <a:gd name="connsiteY6" fmla="*/ 87832 h 636685"/>
                <a:gd name="connsiteX0" fmla="*/ 83469 w 967171"/>
                <a:gd name="connsiteY0" fmla="*/ 84327 h 633180"/>
                <a:gd name="connsiteX1" fmla="*/ 254127 w 967171"/>
                <a:gd name="connsiteY1" fmla="*/ 18444 h 633180"/>
                <a:gd name="connsiteX2" fmla="*/ 760537 w 967171"/>
                <a:gd name="connsiteY2" fmla="*/ 130364 h 633180"/>
                <a:gd name="connsiteX3" fmla="*/ 841201 w 967171"/>
                <a:gd name="connsiteY3" fmla="*/ 252088 h 633180"/>
                <a:gd name="connsiteX4" fmla="*/ 967171 w 967171"/>
                <a:gd name="connsiteY4" fmla="*/ 633180 h 633180"/>
                <a:gd name="connsiteX5" fmla="*/ 0 w 967171"/>
                <a:gd name="connsiteY5" fmla="*/ 287311 h 633180"/>
                <a:gd name="connsiteX6" fmla="*/ 83469 w 967171"/>
                <a:gd name="connsiteY6" fmla="*/ 84327 h 633180"/>
                <a:gd name="connsiteX0" fmla="*/ 35238 w 967710"/>
                <a:gd name="connsiteY0" fmla="*/ 22448 h 645149"/>
                <a:gd name="connsiteX1" fmla="*/ 254666 w 967710"/>
                <a:gd name="connsiteY1" fmla="*/ 30413 h 645149"/>
                <a:gd name="connsiteX2" fmla="*/ 761076 w 967710"/>
                <a:gd name="connsiteY2" fmla="*/ 142333 h 645149"/>
                <a:gd name="connsiteX3" fmla="*/ 841740 w 967710"/>
                <a:gd name="connsiteY3" fmla="*/ 264057 h 645149"/>
                <a:gd name="connsiteX4" fmla="*/ 967710 w 967710"/>
                <a:gd name="connsiteY4" fmla="*/ 645149 h 645149"/>
                <a:gd name="connsiteX5" fmla="*/ 539 w 967710"/>
                <a:gd name="connsiteY5" fmla="*/ 299280 h 645149"/>
                <a:gd name="connsiteX6" fmla="*/ 35238 w 967710"/>
                <a:gd name="connsiteY6" fmla="*/ 22448 h 645149"/>
                <a:gd name="connsiteX0" fmla="*/ 39669 w 972141"/>
                <a:gd name="connsiteY0" fmla="*/ 14238 h 636939"/>
                <a:gd name="connsiteX1" fmla="*/ 359203 w 972141"/>
                <a:gd name="connsiteY1" fmla="*/ 49728 h 636939"/>
                <a:gd name="connsiteX2" fmla="*/ 765507 w 972141"/>
                <a:gd name="connsiteY2" fmla="*/ 134123 h 636939"/>
                <a:gd name="connsiteX3" fmla="*/ 846171 w 972141"/>
                <a:gd name="connsiteY3" fmla="*/ 255847 h 636939"/>
                <a:gd name="connsiteX4" fmla="*/ 972141 w 972141"/>
                <a:gd name="connsiteY4" fmla="*/ 636939 h 636939"/>
                <a:gd name="connsiteX5" fmla="*/ 4970 w 972141"/>
                <a:gd name="connsiteY5" fmla="*/ 291070 h 636939"/>
                <a:gd name="connsiteX6" fmla="*/ 39669 w 972141"/>
                <a:gd name="connsiteY6" fmla="*/ 14238 h 636939"/>
                <a:gd name="connsiteX0" fmla="*/ 39669 w 972141"/>
                <a:gd name="connsiteY0" fmla="*/ 16366 h 639067"/>
                <a:gd name="connsiteX1" fmla="*/ 359203 w 972141"/>
                <a:gd name="connsiteY1" fmla="*/ 51856 h 639067"/>
                <a:gd name="connsiteX2" fmla="*/ 765507 w 972141"/>
                <a:gd name="connsiteY2" fmla="*/ 136251 h 639067"/>
                <a:gd name="connsiteX3" fmla="*/ 846171 w 972141"/>
                <a:gd name="connsiteY3" fmla="*/ 257975 h 639067"/>
                <a:gd name="connsiteX4" fmla="*/ 972141 w 972141"/>
                <a:gd name="connsiteY4" fmla="*/ 639067 h 639067"/>
                <a:gd name="connsiteX5" fmla="*/ 4970 w 972141"/>
                <a:gd name="connsiteY5" fmla="*/ 293198 h 639067"/>
                <a:gd name="connsiteX6" fmla="*/ 39669 w 972141"/>
                <a:gd name="connsiteY6" fmla="*/ 16366 h 639067"/>
                <a:gd name="connsiteX0" fmla="*/ 40159 w 972631"/>
                <a:gd name="connsiteY0" fmla="*/ 8904 h 631605"/>
                <a:gd name="connsiteX1" fmla="*/ 368354 w 972631"/>
                <a:gd name="connsiteY1" fmla="*/ 80770 h 631605"/>
                <a:gd name="connsiteX2" fmla="*/ 765997 w 972631"/>
                <a:gd name="connsiteY2" fmla="*/ 128789 h 631605"/>
                <a:gd name="connsiteX3" fmla="*/ 846661 w 972631"/>
                <a:gd name="connsiteY3" fmla="*/ 250513 h 631605"/>
                <a:gd name="connsiteX4" fmla="*/ 972631 w 972631"/>
                <a:gd name="connsiteY4" fmla="*/ 631605 h 631605"/>
                <a:gd name="connsiteX5" fmla="*/ 5460 w 972631"/>
                <a:gd name="connsiteY5" fmla="*/ 285736 h 631605"/>
                <a:gd name="connsiteX6" fmla="*/ 40159 w 972631"/>
                <a:gd name="connsiteY6" fmla="*/ 8904 h 631605"/>
                <a:gd name="connsiteX0" fmla="*/ 40159 w 972631"/>
                <a:gd name="connsiteY0" fmla="*/ 8904 h 631605"/>
                <a:gd name="connsiteX1" fmla="*/ 368354 w 972631"/>
                <a:gd name="connsiteY1" fmla="*/ 80770 h 631605"/>
                <a:gd name="connsiteX2" fmla="*/ 765997 w 972631"/>
                <a:gd name="connsiteY2" fmla="*/ 128789 h 631605"/>
                <a:gd name="connsiteX3" fmla="*/ 885915 w 972631"/>
                <a:gd name="connsiteY3" fmla="*/ 273618 h 631605"/>
                <a:gd name="connsiteX4" fmla="*/ 972631 w 972631"/>
                <a:gd name="connsiteY4" fmla="*/ 631605 h 631605"/>
                <a:gd name="connsiteX5" fmla="*/ 5460 w 972631"/>
                <a:gd name="connsiteY5" fmla="*/ 285736 h 631605"/>
                <a:gd name="connsiteX6" fmla="*/ 40159 w 972631"/>
                <a:gd name="connsiteY6" fmla="*/ 8904 h 631605"/>
                <a:gd name="connsiteX0" fmla="*/ 1801 w 934273"/>
                <a:gd name="connsiteY0" fmla="*/ 27680 h 650381"/>
                <a:gd name="connsiteX1" fmla="*/ 329996 w 934273"/>
                <a:gd name="connsiteY1" fmla="*/ 99546 h 650381"/>
                <a:gd name="connsiteX2" fmla="*/ 727639 w 934273"/>
                <a:gd name="connsiteY2" fmla="*/ 147565 h 650381"/>
                <a:gd name="connsiteX3" fmla="*/ 847557 w 934273"/>
                <a:gd name="connsiteY3" fmla="*/ 292394 h 650381"/>
                <a:gd name="connsiteX4" fmla="*/ 934273 w 934273"/>
                <a:gd name="connsiteY4" fmla="*/ 650381 h 650381"/>
                <a:gd name="connsiteX5" fmla="*/ 465850 w 934273"/>
                <a:gd name="connsiteY5" fmla="*/ 586373 h 650381"/>
                <a:gd name="connsiteX6" fmla="*/ 1801 w 934273"/>
                <a:gd name="connsiteY6" fmla="*/ 27680 h 650381"/>
                <a:gd name="connsiteX0" fmla="*/ 2201 w 847424"/>
                <a:gd name="connsiteY0" fmla="*/ 114635 h 553243"/>
                <a:gd name="connsiteX1" fmla="*/ 243147 w 847424"/>
                <a:gd name="connsiteY1" fmla="*/ 2408 h 553243"/>
                <a:gd name="connsiteX2" fmla="*/ 640790 w 847424"/>
                <a:gd name="connsiteY2" fmla="*/ 50427 h 553243"/>
                <a:gd name="connsiteX3" fmla="*/ 760708 w 847424"/>
                <a:gd name="connsiteY3" fmla="*/ 195256 h 553243"/>
                <a:gd name="connsiteX4" fmla="*/ 847424 w 847424"/>
                <a:gd name="connsiteY4" fmla="*/ 553243 h 553243"/>
                <a:gd name="connsiteX5" fmla="*/ 379001 w 847424"/>
                <a:gd name="connsiteY5" fmla="*/ 489235 h 553243"/>
                <a:gd name="connsiteX6" fmla="*/ 2201 w 847424"/>
                <a:gd name="connsiteY6" fmla="*/ 114635 h 553243"/>
                <a:gd name="connsiteX0" fmla="*/ 110 w 845333"/>
                <a:gd name="connsiteY0" fmla="*/ 77274 h 515882"/>
                <a:gd name="connsiteX1" fmla="*/ 341156 w 845333"/>
                <a:gd name="connsiteY1" fmla="*/ 14116 h 515882"/>
                <a:gd name="connsiteX2" fmla="*/ 638699 w 845333"/>
                <a:gd name="connsiteY2" fmla="*/ 13066 h 515882"/>
                <a:gd name="connsiteX3" fmla="*/ 758617 w 845333"/>
                <a:gd name="connsiteY3" fmla="*/ 157895 h 515882"/>
                <a:gd name="connsiteX4" fmla="*/ 845333 w 845333"/>
                <a:gd name="connsiteY4" fmla="*/ 515882 h 515882"/>
                <a:gd name="connsiteX5" fmla="*/ 376910 w 845333"/>
                <a:gd name="connsiteY5" fmla="*/ 451874 h 515882"/>
                <a:gd name="connsiteX6" fmla="*/ 110 w 845333"/>
                <a:gd name="connsiteY6" fmla="*/ 77274 h 515882"/>
                <a:gd name="connsiteX0" fmla="*/ 110 w 852506"/>
                <a:gd name="connsiteY0" fmla="*/ 103570 h 542178"/>
                <a:gd name="connsiteX1" fmla="*/ 341156 w 852506"/>
                <a:gd name="connsiteY1" fmla="*/ 40412 h 542178"/>
                <a:gd name="connsiteX2" fmla="*/ 638699 w 852506"/>
                <a:gd name="connsiteY2" fmla="*/ 39362 h 542178"/>
                <a:gd name="connsiteX3" fmla="*/ 845333 w 852506"/>
                <a:gd name="connsiteY3" fmla="*/ 542178 h 542178"/>
                <a:gd name="connsiteX4" fmla="*/ 376910 w 852506"/>
                <a:gd name="connsiteY4" fmla="*/ 478170 h 542178"/>
                <a:gd name="connsiteX5" fmla="*/ 110 w 852506"/>
                <a:gd name="connsiteY5" fmla="*/ 103570 h 542178"/>
                <a:gd name="connsiteX0" fmla="*/ 116 w 857284"/>
                <a:gd name="connsiteY0" fmla="*/ 91983 h 530591"/>
                <a:gd name="connsiteX1" fmla="*/ 341162 w 857284"/>
                <a:gd name="connsiteY1" fmla="*/ 28825 h 530591"/>
                <a:gd name="connsiteX2" fmla="*/ 721179 w 857284"/>
                <a:gd name="connsiteY2" fmla="*/ 43675 h 530591"/>
                <a:gd name="connsiteX3" fmla="*/ 845339 w 857284"/>
                <a:gd name="connsiteY3" fmla="*/ 530591 h 530591"/>
                <a:gd name="connsiteX4" fmla="*/ 376916 w 857284"/>
                <a:gd name="connsiteY4" fmla="*/ 466583 h 530591"/>
                <a:gd name="connsiteX5" fmla="*/ 116 w 857284"/>
                <a:gd name="connsiteY5" fmla="*/ 91983 h 530591"/>
                <a:gd name="connsiteX0" fmla="*/ 116 w 871098"/>
                <a:gd name="connsiteY0" fmla="*/ 95757 h 534365"/>
                <a:gd name="connsiteX1" fmla="*/ 341162 w 871098"/>
                <a:gd name="connsiteY1" fmla="*/ 32599 h 534365"/>
                <a:gd name="connsiteX2" fmla="*/ 721179 w 871098"/>
                <a:gd name="connsiteY2" fmla="*/ 47449 h 534365"/>
                <a:gd name="connsiteX3" fmla="*/ 845339 w 871098"/>
                <a:gd name="connsiteY3" fmla="*/ 534365 h 534365"/>
                <a:gd name="connsiteX4" fmla="*/ 376916 w 871098"/>
                <a:gd name="connsiteY4" fmla="*/ 470357 h 534365"/>
                <a:gd name="connsiteX5" fmla="*/ 116 w 871098"/>
                <a:gd name="connsiteY5" fmla="*/ 95757 h 534365"/>
                <a:gd name="connsiteX0" fmla="*/ 1342 w 872324"/>
                <a:gd name="connsiteY0" fmla="*/ 95757 h 534365"/>
                <a:gd name="connsiteX1" fmla="*/ 342388 w 872324"/>
                <a:gd name="connsiteY1" fmla="*/ 32599 h 534365"/>
                <a:gd name="connsiteX2" fmla="*/ 722405 w 872324"/>
                <a:gd name="connsiteY2" fmla="*/ 47449 h 534365"/>
                <a:gd name="connsiteX3" fmla="*/ 846565 w 872324"/>
                <a:gd name="connsiteY3" fmla="*/ 534365 h 534365"/>
                <a:gd name="connsiteX4" fmla="*/ 471498 w 872324"/>
                <a:gd name="connsiteY4" fmla="*/ 526630 h 534365"/>
                <a:gd name="connsiteX5" fmla="*/ 1342 w 872324"/>
                <a:gd name="connsiteY5" fmla="*/ 95757 h 534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2324" h="534365">
                  <a:moveTo>
                    <a:pt x="1342" y="95757"/>
                  </a:moveTo>
                  <a:cubicBezTo>
                    <a:pt x="-20176" y="13419"/>
                    <a:pt x="222211" y="40650"/>
                    <a:pt x="342388" y="32599"/>
                  </a:cubicBezTo>
                  <a:cubicBezTo>
                    <a:pt x="462565" y="24548"/>
                    <a:pt x="549159" y="-44876"/>
                    <a:pt x="722405" y="47449"/>
                  </a:cubicBezTo>
                  <a:cubicBezTo>
                    <a:pt x="895651" y="139774"/>
                    <a:pt x="890196" y="461230"/>
                    <a:pt x="846565" y="534365"/>
                  </a:cubicBezTo>
                  <a:lnTo>
                    <a:pt x="471498" y="526630"/>
                  </a:lnTo>
                  <a:cubicBezTo>
                    <a:pt x="471498" y="438789"/>
                    <a:pt x="22860" y="178095"/>
                    <a:pt x="1342" y="95757"/>
                  </a:cubicBezTo>
                  <a:close/>
                </a:path>
              </a:pathLst>
            </a:custGeom>
            <a:pattFill prst="wdDnDiag">
              <a:fgClr>
                <a:schemeClr val="tx1"/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F35C2923-DA49-4A88-9341-32CA07B838E3}"/>
                </a:ext>
              </a:extLst>
            </p:cNvPr>
            <p:cNvSpPr/>
            <p:nvPr/>
          </p:nvSpPr>
          <p:spPr>
            <a:xfrm>
              <a:off x="5876517" y="4477198"/>
              <a:ext cx="949122" cy="1054782"/>
            </a:xfrm>
            <a:custGeom>
              <a:avLst/>
              <a:gdLst>
                <a:gd name="connsiteX0" fmla="*/ 587668 w 935331"/>
                <a:gd name="connsiteY0" fmla="*/ 0 h 1175336"/>
                <a:gd name="connsiteX1" fmla="*/ 696212 w 935331"/>
                <a:gd name="connsiteY1" fmla="*/ 44961 h 1175336"/>
                <a:gd name="connsiteX2" fmla="*/ 935331 w 935331"/>
                <a:gd name="connsiteY2" fmla="*/ 284080 h 1175336"/>
                <a:gd name="connsiteX3" fmla="*/ 740286 w 935331"/>
                <a:gd name="connsiteY3" fmla="*/ 479124 h 1175336"/>
                <a:gd name="connsiteX4" fmla="*/ 740286 w 935331"/>
                <a:gd name="connsiteY4" fmla="*/ 696212 h 1175336"/>
                <a:gd name="connsiteX5" fmla="*/ 935331 w 935331"/>
                <a:gd name="connsiteY5" fmla="*/ 891257 h 1175336"/>
                <a:gd name="connsiteX6" fmla="*/ 696212 w 935331"/>
                <a:gd name="connsiteY6" fmla="*/ 1130375 h 1175336"/>
                <a:gd name="connsiteX7" fmla="*/ 479124 w 935331"/>
                <a:gd name="connsiteY7" fmla="*/ 1130375 h 1175336"/>
                <a:gd name="connsiteX8" fmla="*/ 44961 w 935331"/>
                <a:gd name="connsiteY8" fmla="*/ 696212 h 1175336"/>
                <a:gd name="connsiteX9" fmla="*/ 44961 w 935331"/>
                <a:gd name="connsiteY9" fmla="*/ 479124 h 1175336"/>
                <a:gd name="connsiteX10" fmla="*/ 479124 w 935331"/>
                <a:gd name="connsiteY10" fmla="*/ 44961 h 1175336"/>
                <a:gd name="connsiteX11" fmla="*/ 587668 w 935331"/>
                <a:gd name="connsiteY11" fmla="*/ 0 h 1175336"/>
                <a:gd name="connsiteX0" fmla="*/ 587668 w 935331"/>
                <a:gd name="connsiteY0" fmla="*/ 0 h 1175336"/>
                <a:gd name="connsiteX1" fmla="*/ 696212 w 935331"/>
                <a:gd name="connsiteY1" fmla="*/ 44961 h 1175336"/>
                <a:gd name="connsiteX2" fmla="*/ 740286 w 935331"/>
                <a:gd name="connsiteY2" fmla="*/ 479124 h 1175336"/>
                <a:gd name="connsiteX3" fmla="*/ 740286 w 935331"/>
                <a:gd name="connsiteY3" fmla="*/ 696212 h 1175336"/>
                <a:gd name="connsiteX4" fmla="*/ 935331 w 935331"/>
                <a:gd name="connsiteY4" fmla="*/ 891257 h 1175336"/>
                <a:gd name="connsiteX5" fmla="*/ 696212 w 935331"/>
                <a:gd name="connsiteY5" fmla="*/ 1130375 h 1175336"/>
                <a:gd name="connsiteX6" fmla="*/ 479124 w 935331"/>
                <a:gd name="connsiteY6" fmla="*/ 1130375 h 1175336"/>
                <a:gd name="connsiteX7" fmla="*/ 44961 w 935331"/>
                <a:gd name="connsiteY7" fmla="*/ 696212 h 1175336"/>
                <a:gd name="connsiteX8" fmla="*/ 44961 w 935331"/>
                <a:gd name="connsiteY8" fmla="*/ 479124 h 1175336"/>
                <a:gd name="connsiteX9" fmla="*/ 479124 w 935331"/>
                <a:gd name="connsiteY9" fmla="*/ 44961 h 1175336"/>
                <a:gd name="connsiteX10" fmla="*/ 587668 w 935331"/>
                <a:gd name="connsiteY10" fmla="*/ 0 h 1175336"/>
                <a:gd name="connsiteX0" fmla="*/ 587668 w 740286"/>
                <a:gd name="connsiteY0" fmla="*/ 0 h 1175336"/>
                <a:gd name="connsiteX1" fmla="*/ 696212 w 740286"/>
                <a:gd name="connsiteY1" fmla="*/ 44961 h 1175336"/>
                <a:gd name="connsiteX2" fmla="*/ 740286 w 740286"/>
                <a:gd name="connsiteY2" fmla="*/ 479124 h 1175336"/>
                <a:gd name="connsiteX3" fmla="*/ 740286 w 740286"/>
                <a:gd name="connsiteY3" fmla="*/ 696212 h 1175336"/>
                <a:gd name="connsiteX4" fmla="*/ 696212 w 740286"/>
                <a:gd name="connsiteY4" fmla="*/ 1130375 h 1175336"/>
                <a:gd name="connsiteX5" fmla="*/ 479124 w 740286"/>
                <a:gd name="connsiteY5" fmla="*/ 1130375 h 1175336"/>
                <a:gd name="connsiteX6" fmla="*/ 44961 w 740286"/>
                <a:gd name="connsiteY6" fmla="*/ 696212 h 1175336"/>
                <a:gd name="connsiteX7" fmla="*/ 44961 w 740286"/>
                <a:gd name="connsiteY7" fmla="*/ 479124 h 1175336"/>
                <a:gd name="connsiteX8" fmla="*/ 479124 w 740286"/>
                <a:gd name="connsiteY8" fmla="*/ 44961 h 1175336"/>
                <a:gd name="connsiteX9" fmla="*/ 587668 w 740286"/>
                <a:gd name="connsiteY9" fmla="*/ 0 h 1175336"/>
                <a:gd name="connsiteX0" fmla="*/ 587668 w 740286"/>
                <a:gd name="connsiteY0" fmla="*/ 0 h 1175336"/>
                <a:gd name="connsiteX1" fmla="*/ 696212 w 740286"/>
                <a:gd name="connsiteY1" fmla="*/ 44961 h 1175336"/>
                <a:gd name="connsiteX2" fmla="*/ 740286 w 740286"/>
                <a:gd name="connsiteY2" fmla="*/ 696212 h 1175336"/>
                <a:gd name="connsiteX3" fmla="*/ 696212 w 740286"/>
                <a:gd name="connsiteY3" fmla="*/ 1130375 h 1175336"/>
                <a:gd name="connsiteX4" fmla="*/ 479124 w 740286"/>
                <a:gd name="connsiteY4" fmla="*/ 1130375 h 1175336"/>
                <a:gd name="connsiteX5" fmla="*/ 44961 w 740286"/>
                <a:gd name="connsiteY5" fmla="*/ 696212 h 1175336"/>
                <a:gd name="connsiteX6" fmla="*/ 44961 w 740286"/>
                <a:gd name="connsiteY6" fmla="*/ 479124 h 1175336"/>
                <a:gd name="connsiteX7" fmla="*/ 479124 w 740286"/>
                <a:gd name="connsiteY7" fmla="*/ 44961 h 1175336"/>
                <a:gd name="connsiteX8" fmla="*/ 587668 w 740286"/>
                <a:gd name="connsiteY8" fmla="*/ 0 h 1175336"/>
                <a:gd name="connsiteX0" fmla="*/ 587668 w 696212"/>
                <a:gd name="connsiteY0" fmla="*/ 0 h 1175336"/>
                <a:gd name="connsiteX1" fmla="*/ 696212 w 696212"/>
                <a:gd name="connsiteY1" fmla="*/ 44961 h 1175336"/>
                <a:gd name="connsiteX2" fmla="*/ 525974 w 696212"/>
                <a:gd name="connsiteY2" fmla="*/ 591437 h 1175336"/>
                <a:gd name="connsiteX3" fmla="*/ 696212 w 696212"/>
                <a:gd name="connsiteY3" fmla="*/ 1130375 h 1175336"/>
                <a:gd name="connsiteX4" fmla="*/ 479124 w 696212"/>
                <a:gd name="connsiteY4" fmla="*/ 1130375 h 1175336"/>
                <a:gd name="connsiteX5" fmla="*/ 44961 w 696212"/>
                <a:gd name="connsiteY5" fmla="*/ 696212 h 1175336"/>
                <a:gd name="connsiteX6" fmla="*/ 44961 w 696212"/>
                <a:gd name="connsiteY6" fmla="*/ 479124 h 1175336"/>
                <a:gd name="connsiteX7" fmla="*/ 479124 w 696212"/>
                <a:gd name="connsiteY7" fmla="*/ 44961 h 1175336"/>
                <a:gd name="connsiteX8" fmla="*/ 587668 w 696212"/>
                <a:gd name="connsiteY8" fmla="*/ 0 h 1175336"/>
                <a:gd name="connsiteX0" fmla="*/ 587668 w 696212"/>
                <a:gd name="connsiteY0" fmla="*/ 0 h 1175336"/>
                <a:gd name="connsiteX1" fmla="*/ 696212 w 696212"/>
                <a:gd name="connsiteY1" fmla="*/ 44961 h 1175336"/>
                <a:gd name="connsiteX2" fmla="*/ 592649 w 696212"/>
                <a:gd name="connsiteY2" fmla="*/ 577149 h 1175336"/>
                <a:gd name="connsiteX3" fmla="*/ 696212 w 696212"/>
                <a:gd name="connsiteY3" fmla="*/ 1130375 h 1175336"/>
                <a:gd name="connsiteX4" fmla="*/ 479124 w 696212"/>
                <a:gd name="connsiteY4" fmla="*/ 1130375 h 1175336"/>
                <a:gd name="connsiteX5" fmla="*/ 44961 w 696212"/>
                <a:gd name="connsiteY5" fmla="*/ 696212 h 1175336"/>
                <a:gd name="connsiteX6" fmla="*/ 44961 w 696212"/>
                <a:gd name="connsiteY6" fmla="*/ 479124 h 1175336"/>
                <a:gd name="connsiteX7" fmla="*/ 479124 w 696212"/>
                <a:gd name="connsiteY7" fmla="*/ 44961 h 1175336"/>
                <a:gd name="connsiteX8" fmla="*/ 587668 w 696212"/>
                <a:gd name="connsiteY8" fmla="*/ 0 h 1175336"/>
                <a:gd name="connsiteX0" fmla="*/ 587668 w 696212"/>
                <a:gd name="connsiteY0" fmla="*/ 0 h 1175336"/>
                <a:gd name="connsiteX1" fmla="*/ 592649 w 696212"/>
                <a:gd name="connsiteY1" fmla="*/ 577149 h 1175336"/>
                <a:gd name="connsiteX2" fmla="*/ 696212 w 696212"/>
                <a:gd name="connsiteY2" fmla="*/ 1130375 h 1175336"/>
                <a:gd name="connsiteX3" fmla="*/ 479124 w 696212"/>
                <a:gd name="connsiteY3" fmla="*/ 1130375 h 1175336"/>
                <a:gd name="connsiteX4" fmla="*/ 44961 w 696212"/>
                <a:gd name="connsiteY4" fmla="*/ 696212 h 1175336"/>
                <a:gd name="connsiteX5" fmla="*/ 44961 w 696212"/>
                <a:gd name="connsiteY5" fmla="*/ 479124 h 1175336"/>
                <a:gd name="connsiteX6" fmla="*/ 479124 w 696212"/>
                <a:gd name="connsiteY6" fmla="*/ 44961 h 1175336"/>
                <a:gd name="connsiteX7" fmla="*/ 587668 w 696212"/>
                <a:gd name="connsiteY7" fmla="*/ 0 h 1175336"/>
                <a:gd name="connsiteX0" fmla="*/ 587668 w 657877"/>
                <a:gd name="connsiteY0" fmla="*/ 0 h 1186018"/>
                <a:gd name="connsiteX1" fmla="*/ 592649 w 657877"/>
                <a:gd name="connsiteY1" fmla="*/ 577149 h 1186018"/>
                <a:gd name="connsiteX2" fmla="*/ 657877 w 657877"/>
                <a:gd name="connsiteY2" fmla="*/ 1149491 h 1186018"/>
                <a:gd name="connsiteX3" fmla="*/ 479124 w 657877"/>
                <a:gd name="connsiteY3" fmla="*/ 1130375 h 1186018"/>
                <a:gd name="connsiteX4" fmla="*/ 44961 w 657877"/>
                <a:gd name="connsiteY4" fmla="*/ 696212 h 1186018"/>
                <a:gd name="connsiteX5" fmla="*/ 44961 w 657877"/>
                <a:gd name="connsiteY5" fmla="*/ 479124 h 1186018"/>
                <a:gd name="connsiteX6" fmla="*/ 479124 w 657877"/>
                <a:gd name="connsiteY6" fmla="*/ 44961 h 1186018"/>
                <a:gd name="connsiteX7" fmla="*/ 587668 w 657877"/>
                <a:gd name="connsiteY7" fmla="*/ 0 h 1186018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479124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479124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513975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60438"/>
                <a:gd name="connsiteY0" fmla="*/ 36167 h 1230352"/>
                <a:gd name="connsiteX1" fmla="*/ 515978 w 660438"/>
                <a:gd name="connsiteY1" fmla="*/ 627653 h 1230352"/>
                <a:gd name="connsiteX2" fmla="*/ 657877 w 660438"/>
                <a:gd name="connsiteY2" fmla="*/ 1185658 h 1230352"/>
                <a:gd name="connsiteX3" fmla="*/ 513975 w 660438"/>
                <a:gd name="connsiteY3" fmla="*/ 1166542 h 1230352"/>
                <a:gd name="connsiteX4" fmla="*/ 44961 w 660438"/>
                <a:gd name="connsiteY4" fmla="*/ 732379 h 1230352"/>
                <a:gd name="connsiteX5" fmla="*/ 44961 w 660438"/>
                <a:gd name="connsiteY5" fmla="*/ 515291 h 1230352"/>
                <a:gd name="connsiteX6" fmla="*/ 479124 w 660438"/>
                <a:gd name="connsiteY6" fmla="*/ 81128 h 1230352"/>
                <a:gd name="connsiteX7" fmla="*/ 587668 w 660438"/>
                <a:gd name="connsiteY7" fmla="*/ 36167 h 1230352"/>
                <a:gd name="connsiteX0" fmla="*/ 587668 w 660438"/>
                <a:gd name="connsiteY0" fmla="*/ 31985 h 1226170"/>
                <a:gd name="connsiteX1" fmla="*/ 515978 w 660438"/>
                <a:gd name="connsiteY1" fmla="*/ 623471 h 1226170"/>
                <a:gd name="connsiteX2" fmla="*/ 657877 w 660438"/>
                <a:gd name="connsiteY2" fmla="*/ 1181476 h 1226170"/>
                <a:gd name="connsiteX3" fmla="*/ 513975 w 660438"/>
                <a:gd name="connsiteY3" fmla="*/ 1162360 h 1226170"/>
                <a:gd name="connsiteX4" fmla="*/ 44961 w 660438"/>
                <a:gd name="connsiteY4" fmla="*/ 728197 h 1226170"/>
                <a:gd name="connsiteX5" fmla="*/ 44961 w 660438"/>
                <a:gd name="connsiteY5" fmla="*/ 511109 h 1226170"/>
                <a:gd name="connsiteX6" fmla="*/ 479124 w 660438"/>
                <a:gd name="connsiteY6" fmla="*/ 76946 h 1226170"/>
                <a:gd name="connsiteX7" fmla="*/ 587668 w 660438"/>
                <a:gd name="connsiteY7" fmla="*/ 31985 h 1226170"/>
                <a:gd name="connsiteX0" fmla="*/ 594638 w 660438"/>
                <a:gd name="connsiteY0" fmla="*/ 43181 h 1194354"/>
                <a:gd name="connsiteX1" fmla="*/ 515978 w 660438"/>
                <a:gd name="connsiteY1" fmla="*/ 591655 h 1194354"/>
                <a:gd name="connsiteX2" fmla="*/ 657877 w 660438"/>
                <a:gd name="connsiteY2" fmla="*/ 1149660 h 1194354"/>
                <a:gd name="connsiteX3" fmla="*/ 513975 w 660438"/>
                <a:gd name="connsiteY3" fmla="*/ 1130544 h 1194354"/>
                <a:gd name="connsiteX4" fmla="*/ 44961 w 660438"/>
                <a:gd name="connsiteY4" fmla="*/ 696381 h 1194354"/>
                <a:gd name="connsiteX5" fmla="*/ 44961 w 660438"/>
                <a:gd name="connsiteY5" fmla="*/ 479293 h 1194354"/>
                <a:gd name="connsiteX6" fmla="*/ 479124 w 660438"/>
                <a:gd name="connsiteY6" fmla="*/ 45130 h 1194354"/>
                <a:gd name="connsiteX7" fmla="*/ 594638 w 660438"/>
                <a:gd name="connsiteY7" fmla="*/ 43181 h 1194354"/>
                <a:gd name="connsiteX0" fmla="*/ 594638 w 660438"/>
                <a:gd name="connsiteY0" fmla="*/ 47344 h 1198517"/>
                <a:gd name="connsiteX1" fmla="*/ 515978 w 660438"/>
                <a:gd name="connsiteY1" fmla="*/ 595818 h 1198517"/>
                <a:gd name="connsiteX2" fmla="*/ 657877 w 660438"/>
                <a:gd name="connsiteY2" fmla="*/ 1153823 h 1198517"/>
                <a:gd name="connsiteX3" fmla="*/ 513975 w 660438"/>
                <a:gd name="connsiteY3" fmla="*/ 1134707 h 1198517"/>
                <a:gd name="connsiteX4" fmla="*/ 44961 w 660438"/>
                <a:gd name="connsiteY4" fmla="*/ 700544 h 1198517"/>
                <a:gd name="connsiteX5" fmla="*/ 44961 w 660438"/>
                <a:gd name="connsiteY5" fmla="*/ 483456 h 1198517"/>
                <a:gd name="connsiteX6" fmla="*/ 479124 w 660438"/>
                <a:gd name="connsiteY6" fmla="*/ 49293 h 1198517"/>
                <a:gd name="connsiteX7" fmla="*/ 594638 w 660438"/>
                <a:gd name="connsiteY7" fmla="*/ 47344 h 1198517"/>
                <a:gd name="connsiteX0" fmla="*/ 594638 w 660438"/>
                <a:gd name="connsiteY0" fmla="*/ 66280 h 1174442"/>
                <a:gd name="connsiteX1" fmla="*/ 515978 w 660438"/>
                <a:gd name="connsiteY1" fmla="*/ 571743 h 1174442"/>
                <a:gd name="connsiteX2" fmla="*/ 657877 w 660438"/>
                <a:gd name="connsiteY2" fmla="*/ 1129748 h 1174442"/>
                <a:gd name="connsiteX3" fmla="*/ 513975 w 660438"/>
                <a:gd name="connsiteY3" fmla="*/ 1110632 h 1174442"/>
                <a:gd name="connsiteX4" fmla="*/ 44961 w 660438"/>
                <a:gd name="connsiteY4" fmla="*/ 676469 h 1174442"/>
                <a:gd name="connsiteX5" fmla="*/ 44961 w 660438"/>
                <a:gd name="connsiteY5" fmla="*/ 459381 h 1174442"/>
                <a:gd name="connsiteX6" fmla="*/ 479124 w 660438"/>
                <a:gd name="connsiteY6" fmla="*/ 25218 h 1174442"/>
                <a:gd name="connsiteX7" fmla="*/ 594638 w 660438"/>
                <a:gd name="connsiteY7" fmla="*/ 66280 h 1174442"/>
                <a:gd name="connsiteX0" fmla="*/ 594638 w 660438"/>
                <a:gd name="connsiteY0" fmla="*/ 82326 h 1190488"/>
                <a:gd name="connsiteX1" fmla="*/ 515978 w 660438"/>
                <a:gd name="connsiteY1" fmla="*/ 587789 h 1190488"/>
                <a:gd name="connsiteX2" fmla="*/ 657877 w 660438"/>
                <a:gd name="connsiteY2" fmla="*/ 1145794 h 1190488"/>
                <a:gd name="connsiteX3" fmla="*/ 513975 w 660438"/>
                <a:gd name="connsiteY3" fmla="*/ 1126678 h 1190488"/>
                <a:gd name="connsiteX4" fmla="*/ 44961 w 660438"/>
                <a:gd name="connsiteY4" fmla="*/ 692515 h 1190488"/>
                <a:gd name="connsiteX5" fmla="*/ 44961 w 660438"/>
                <a:gd name="connsiteY5" fmla="*/ 475427 h 1190488"/>
                <a:gd name="connsiteX6" fmla="*/ 479124 w 660438"/>
                <a:gd name="connsiteY6" fmla="*/ 41264 h 1190488"/>
                <a:gd name="connsiteX7" fmla="*/ 594638 w 660438"/>
                <a:gd name="connsiteY7" fmla="*/ 82326 h 1190488"/>
                <a:gd name="connsiteX0" fmla="*/ 594638 w 660438"/>
                <a:gd name="connsiteY0" fmla="*/ 82326 h 1190488"/>
                <a:gd name="connsiteX1" fmla="*/ 515978 w 660438"/>
                <a:gd name="connsiteY1" fmla="*/ 587789 h 1190488"/>
                <a:gd name="connsiteX2" fmla="*/ 657877 w 660438"/>
                <a:gd name="connsiteY2" fmla="*/ 1145794 h 1190488"/>
                <a:gd name="connsiteX3" fmla="*/ 513975 w 660438"/>
                <a:gd name="connsiteY3" fmla="*/ 1126678 h 1190488"/>
                <a:gd name="connsiteX4" fmla="*/ 44961 w 660438"/>
                <a:gd name="connsiteY4" fmla="*/ 692515 h 1190488"/>
                <a:gd name="connsiteX5" fmla="*/ 44961 w 660438"/>
                <a:gd name="connsiteY5" fmla="*/ 475427 h 1190488"/>
                <a:gd name="connsiteX6" fmla="*/ 479124 w 660438"/>
                <a:gd name="connsiteY6" fmla="*/ 41264 h 1190488"/>
                <a:gd name="connsiteX7" fmla="*/ 594638 w 660438"/>
                <a:gd name="connsiteY7" fmla="*/ 82326 h 1190488"/>
                <a:gd name="connsiteX0" fmla="*/ 594638 w 660438"/>
                <a:gd name="connsiteY0" fmla="*/ 94665 h 1202827"/>
                <a:gd name="connsiteX1" fmla="*/ 515978 w 660438"/>
                <a:gd name="connsiteY1" fmla="*/ 600128 h 1202827"/>
                <a:gd name="connsiteX2" fmla="*/ 657877 w 660438"/>
                <a:gd name="connsiteY2" fmla="*/ 1158133 h 1202827"/>
                <a:gd name="connsiteX3" fmla="*/ 513975 w 660438"/>
                <a:gd name="connsiteY3" fmla="*/ 1139017 h 1202827"/>
                <a:gd name="connsiteX4" fmla="*/ 44961 w 660438"/>
                <a:gd name="connsiteY4" fmla="*/ 704854 h 1202827"/>
                <a:gd name="connsiteX5" fmla="*/ 44961 w 660438"/>
                <a:gd name="connsiteY5" fmla="*/ 487766 h 1202827"/>
                <a:gd name="connsiteX6" fmla="*/ 479124 w 660438"/>
                <a:gd name="connsiteY6" fmla="*/ 53603 h 1202827"/>
                <a:gd name="connsiteX7" fmla="*/ 594638 w 660438"/>
                <a:gd name="connsiteY7" fmla="*/ 94665 h 1202827"/>
                <a:gd name="connsiteX0" fmla="*/ 601608 w 660438"/>
                <a:gd name="connsiteY0" fmla="*/ 81762 h 1223378"/>
                <a:gd name="connsiteX1" fmla="*/ 515978 w 660438"/>
                <a:gd name="connsiteY1" fmla="*/ 620679 h 1223378"/>
                <a:gd name="connsiteX2" fmla="*/ 657877 w 660438"/>
                <a:gd name="connsiteY2" fmla="*/ 1178684 h 1223378"/>
                <a:gd name="connsiteX3" fmla="*/ 513975 w 660438"/>
                <a:gd name="connsiteY3" fmla="*/ 1159568 h 1223378"/>
                <a:gd name="connsiteX4" fmla="*/ 44961 w 660438"/>
                <a:gd name="connsiteY4" fmla="*/ 725405 h 1223378"/>
                <a:gd name="connsiteX5" fmla="*/ 44961 w 660438"/>
                <a:gd name="connsiteY5" fmla="*/ 508317 h 1223378"/>
                <a:gd name="connsiteX6" fmla="*/ 479124 w 660438"/>
                <a:gd name="connsiteY6" fmla="*/ 74154 h 1223378"/>
                <a:gd name="connsiteX7" fmla="*/ 601608 w 660438"/>
                <a:gd name="connsiteY7" fmla="*/ 81762 h 1223378"/>
                <a:gd name="connsiteX0" fmla="*/ 601608 w 660438"/>
                <a:gd name="connsiteY0" fmla="*/ 65121 h 1206737"/>
                <a:gd name="connsiteX1" fmla="*/ 410033 w 660438"/>
                <a:gd name="connsiteY1" fmla="*/ 611684 h 1206737"/>
                <a:gd name="connsiteX2" fmla="*/ 657877 w 660438"/>
                <a:gd name="connsiteY2" fmla="*/ 1162043 h 1206737"/>
                <a:gd name="connsiteX3" fmla="*/ 513975 w 660438"/>
                <a:gd name="connsiteY3" fmla="*/ 1142927 h 1206737"/>
                <a:gd name="connsiteX4" fmla="*/ 44961 w 660438"/>
                <a:gd name="connsiteY4" fmla="*/ 708764 h 1206737"/>
                <a:gd name="connsiteX5" fmla="*/ 44961 w 660438"/>
                <a:gd name="connsiteY5" fmla="*/ 491676 h 1206737"/>
                <a:gd name="connsiteX6" fmla="*/ 479124 w 660438"/>
                <a:gd name="connsiteY6" fmla="*/ 57513 h 1206737"/>
                <a:gd name="connsiteX7" fmla="*/ 601608 w 660438"/>
                <a:gd name="connsiteY7" fmla="*/ 65121 h 1206737"/>
                <a:gd name="connsiteX0" fmla="*/ 601608 w 660438"/>
                <a:gd name="connsiteY0" fmla="*/ 65121 h 1206737"/>
                <a:gd name="connsiteX1" fmla="*/ 365425 w 660438"/>
                <a:gd name="connsiteY1" fmla="*/ 611684 h 1206737"/>
                <a:gd name="connsiteX2" fmla="*/ 657877 w 660438"/>
                <a:gd name="connsiteY2" fmla="*/ 1162043 h 1206737"/>
                <a:gd name="connsiteX3" fmla="*/ 513975 w 660438"/>
                <a:gd name="connsiteY3" fmla="*/ 1142927 h 1206737"/>
                <a:gd name="connsiteX4" fmla="*/ 44961 w 660438"/>
                <a:gd name="connsiteY4" fmla="*/ 708764 h 1206737"/>
                <a:gd name="connsiteX5" fmla="*/ 44961 w 660438"/>
                <a:gd name="connsiteY5" fmla="*/ 491676 h 1206737"/>
                <a:gd name="connsiteX6" fmla="*/ 479124 w 660438"/>
                <a:gd name="connsiteY6" fmla="*/ 57513 h 1206737"/>
                <a:gd name="connsiteX7" fmla="*/ 601608 w 660438"/>
                <a:gd name="connsiteY7" fmla="*/ 65121 h 120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0438" h="1206737">
                  <a:moveTo>
                    <a:pt x="601608" y="65121"/>
                  </a:moveTo>
                  <a:cubicBezTo>
                    <a:pt x="582658" y="157483"/>
                    <a:pt x="389155" y="370721"/>
                    <a:pt x="365425" y="611684"/>
                  </a:cubicBezTo>
                  <a:cubicBezTo>
                    <a:pt x="412725" y="797686"/>
                    <a:pt x="610577" y="976041"/>
                    <a:pt x="657877" y="1162043"/>
                  </a:cubicBezTo>
                  <a:cubicBezTo>
                    <a:pt x="678086" y="1241107"/>
                    <a:pt x="573923" y="1202875"/>
                    <a:pt x="513975" y="1142927"/>
                  </a:cubicBezTo>
                  <a:lnTo>
                    <a:pt x="44961" y="708764"/>
                  </a:lnTo>
                  <a:cubicBezTo>
                    <a:pt x="-14987" y="648817"/>
                    <a:pt x="-14987" y="551624"/>
                    <a:pt x="44961" y="491676"/>
                  </a:cubicBezTo>
                  <a:cubicBezTo>
                    <a:pt x="189682" y="346955"/>
                    <a:pt x="386350" y="128605"/>
                    <a:pt x="479124" y="57513"/>
                  </a:cubicBezTo>
                  <a:cubicBezTo>
                    <a:pt x="571898" y="-13579"/>
                    <a:pt x="620558" y="-27241"/>
                    <a:pt x="601608" y="65121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2AD44B3D-3E3A-48AC-A0ED-3CBE92070F6F}"/>
                </a:ext>
              </a:extLst>
            </p:cNvPr>
            <p:cNvSpPr/>
            <p:nvPr/>
          </p:nvSpPr>
          <p:spPr>
            <a:xfrm>
              <a:off x="5876517" y="4477198"/>
              <a:ext cx="949122" cy="1054782"/>
            </a:xfrm>
            <a:custGeom>
              <a:avLst/>
              <a:gdLst>
                <a:gd name="connsiteX0" fmla="*/ 587668 w 935331"/>
                <a:gd name="connsiteY0" fmla="*/ 0 h 1175336"/>
                <a:gd name="connsiteX1" fmla="*/ 696212 w 935331"/>
                <a:gd name="connsiteY1" fmla="*/ 44961 h 1175336"/>
                <a:gd name="connsiteX2" fmla="*/ 935331 w 935331"/>
                <a:gd name="connsiteY2" fmla="*/ 284080 h 1175336"/>
                <a:gd name="connsiteX3" fmla="*/ 740286 w 935331"/>
                <a:gd name="connsiteY3" fmla="*/ 479124 h 1175336"/>
                <a:gd name="connsiteX4" fmla="*/ 740286 w 935331"/>
                <a:gd name="connsiteY4" fmla="*/ 696212 h 1175336"/>
                <a:gd name="connsiteX5" fmla="*/ 935331 w 935331"/>
                <a:gd name="connsiteY5" fmla="*/ 891257 h 1175336"/>
                <a:gd name="connsiteX6" fmla="*/ 696212 w 935331"/>
                <a:gd name="connsiteY6" fmla="*/ 1130375 h 1175336"/>
                <a:gd name="connsiteX7" fmla="*/ 479124 w 935331"/>
                <a:gd name="connsiteY7" fmla="*/ 1130375 h 1175336"/>
                <a:gd name="connsiteX8" fmla="*/ 44961 w 935331"/>
                <a:gd name="connsiteY8" fmla="*/ 696212 h 1175336"/>
                <a:gd name="connsiteX9" fmla="*/ 44961 w 935331"/>
                <a:gd name="connsiteY9" fmla="*/ 479124 h 1175336"/>
                <a:gd name="connsiteX10" fmla="*/ 479124 w 935331"/>
                <a:gd name="connsiteY10" fmla="*/ 44961 h 1175336"/>
                <a:gd name="connsiteX11" fmla="*/ 587668 w 935331"/>
                <a:gd name="connsiteY11" fmla="*/ 0 h 1175336"/>
                <a:gd name="connsiteX0" fmla="*/ 587668 w 935331"/>
                <a:gd name="connsiteY0" fmla="*/ 0 h 1175336"/>
                <a:gd name="connsiteX1" fmla="*/ 696212 w 935331"/>
                <a:gd name="connsiteY1" fmla="*/ 44961 h 1175336"/>
                <a:gd name="connsiteX2" fmla="*/ 740286 w 935331"/>
                <a:gd name="connsiteY2" fmla="*/ 479124 h 1175336"/>
                <a:gd name="connsiteX3" fmla="*/ 740286 w 935331"/>
                <a:gd name="connsiteY3" fmla="*/ 696212 h 1175336"/>
                <a:gd name="connsiteX4" fmla="*/ 935331 w 935331"/>
                <a:gd name="connsiteY4" fmla="*/ 891257 h 1175336"/>
                <a:gd name="connsiteX5" fmla="*/ 696212 w 935331"/>
                <a:gd name="connsiteY5" fmla="*/ 1130375 h 1175336"/>
                <a:gd name="connsiteX6" fmla="*/ 479124 w 935331"/>
                <a:gd name="connsiteY6" fmla="*/ 1130375 h 1175336"/>
                <a:gd name="connsiteX7" fmla="*/ 44961 w 935331"/>
                <a:gd name="connsiteY7" fmla="*/ 696212 h 1175336"/>
                <a:gd name="connsiteX8" fmla="*/ 44961 w 935331"/>
                <a:gd name="connsiteY8" fmla="*/ 479124 h 1175336"/>
                <a:gd name="connsiteX9" fmla="*/ 479124 w 935331"/>
                <a:gd name="connsiteY9" fmla="*/ 44961 h 1175336"/>
                <a:gd name="connsiteX10" fmla="*/ 587668 w 935331"/>
                <a:gd name="connsiteY10" fmla="*/ 0 h 1175336"/>
                <a:gd name="connsiteX0" fmla="*/ 587668 w 740286"/>
                <a:gd name="connsiteY0" fmla="*/ 0 h 1175336"/>
                <a:gd name="connsiteX1" fmla="*/ 696212 w 740286"/>
                <a:gd name="connsiteY1" fmla="*/ 44961 h 1175336"/>
                <a:gd name="connsiteX2" fmla="*/ 740286 w 740286"/>
                <a:gd name="connsiteY2" fmla="*/ 479124 h 1175336"/>
                <a:gd name="connsiteX3" fmla="*/ 740286 w 740286"/>
                <a:gd name="connsiteY3" fmla="*/ 696212 h 1175336"/>
                <a:gd name="connsiteX4" fmla="*/ 696212 w 740286"/>
                <a:gd name="connsiteY4" fmla="*/ 1130375 h 1175336"/>
                <a:gd name="connsiteX5" fmla="*/ 479124 w 740286"/>
                <a:gd name="connsiteY5" fmla="*/ 1130375 h 1175336"/>
                <a:gd name="connsiteX6" fmla="*/ 44961 w 740286"/>
                <a:gd name="connsiteY6" fmla="*/ 696212 h 1175336"/>
                <a:gd name="connsiteX7" fmla="*/ 44961 w 740286"/>
                <a:gd name="connsiteY7" fmla="*/ 479124 h 1175336"/>
                <a:gd name="connsiteX8" fmla="*/ 479124 w 740286"/>
                <a:gd name="connsiteY8" fmla="*/ 44961 h 1175336"/>
                <a:gd name="connsiteX9" fmla="*/ 587668 w 740286"/>
                <a:gd name="connsiteY9" fmla="*/ 0 h 1175336"/>
                <a:gd name="connsiteX0" fmla="*/ 587668 w 740286"/>
                <a:gd name="connsiteY0" fmla="*/ 0 h 1175336"/>
                <a:gd name="connsiteX1" fmla="*/ 696212 w 740286"/>
                <a:gd name="connsiteY1" fmla="*/ 44961 h 1175336"/>
                <a:gd name="connsiteX2" fmla="*/ 740286 w 740286"/>
                <a:gd name="connsiteY2" fmla="*/ 696212 h 1175336"/>
                <a:gd name="connsiteX3" fmla="*/ 696212 w 740286"/>
                <a:gd name="connsiteY3" fmla="*/ 1130375 h 1175336"/>
                <a:gd name="connsiteX4" fmla="*/ 479124 w 740286"/>
                <a:gd name="connsiteY4" fmla="*/ 1130375 h 1175336"/>
                <a:gd name="connsiteX5" fmla="*/ 44961 w 740286"/>
                <a:gd name="connsiteY5" fmla="*/ 696212 h 1175336"/>
                <a:gd name="connsiteX6" fmla="*/ 44961 w 740286"/>
                <a:gd name="connsiteY6" fmla="*/ 479124 h 1175336"/>
                <a:gd name="connsiteX7" fmla="*/ 479124 w 740286"/>
                <a:gd name="connsiteY7" fmla="*/ 44961 h 1175336"/>
                <a:gd name="connsiteX8" fmla="*/ 587668 w 740286"/>
                <a:gd name="connsiteY8" fmla="*/ 0 h 1175336"/>
                <a:gd name="connsiteX0" fmla="*/ 587668 w 696212"/>
                <a:gd name="connsiteY0" fmla="*/ 0 h 1175336"/>
                <a:gd name="connsiteX1" fmla="*/ 696212 w 696212"/>
                <a:gd name="connsiteY1" fmla="*/ 44961 h 1175336"/>
                <a:gd name="connsiteX2" fmla="*/ 525974 w 696212"/>
                <a:gd name="connsiteY2" fmla="*/ 591437 h 1175336"/>
                <a:gd name="connsiteX3" fmla="*/ 696212 w 696212"/>
                <a:gd name="connsiteY3" fmla="*/ 1130375 h 1175336"/>
                <a:gd name="connsiteX4" fmla="*/ 479124 w 696212"/>
                <a:gd name="connsiteY4" fmla="*/ 1130375 h 1175336"/>
                <a:gd name="connsiteX5" fmla="*/ 44961 w 696212"/>
                <a:gd name="connsiteY5" fmla="*/ 696212 h 1175336"/>
                <a:gd name="connsiteX6" fmla="*/ 44961 w 696212"/>
                <a:gd name="connsiteY6" fmla="*/ 479124 h 1175336"/>
                <a:gd name="connsiteX7" fmla="*/ 479124 w 696212"/>
                <a:gd name="connsiteY7" fmla="*/ 44961 h 1175336"/>
                <a:gd name="connsiteX8" fmla="*/ 587668 w 696212"/>
                <a:gd name="connsiteY8" fmla="*/ 0 h 1175336"/>
                <a:gd name="connsiteX0" fmla="*/ 587668 w 696212"/>
                <a:gd name="connsiteY0" fmla="*/ 0 h 1175336"/>
                <a:gd name="connsiteX1" fmla="*/ 696212 w 696212"/>
                <a:gd name="connsiteY1" fmla="*/ 44961 h 1175336"/>
                <a:gd name="connsiteX2" fmla="*/ 592649 w 696212"/>
                <a:gd name="connsiteY2" fmla="*/ 577149 h 1175336"/>
                <a:gd name="connsiteX3" fmla="*/ 696212 w 696212"/>
                <a:gd name="connsiteY3" fmla="*/ 1130375 h 1175336"/>
                <a:gd name="connsiteX4" fmla="*/ 479124 w 696212"/>
                <a:gd name="connsiteY4" fmla="*/ 1130375 h 1175336"/>
                <a:gd name="connsiteX5" fmla="*/ 44961 w 696212"/>
                <a:gd name="connsiteY5" fmla="*/ 696212 h 1175336"/>
                <a:gd name="connsiteX6" fmla="*/ 44961 w 696212"/>
                <a:gd name="connsiteY6" fmla="*/ 479124 h 1175336"/>
                <a:gd name="connsiteX7" fmla="*/ 479124 w 696212"/>
                <a:gd name="connsiteY7" fmla="*/ 44961 h 1175336"/>
                <a:gd name="connsiteX8" fmla="*/ 587668 w 696212"/>
                <a:gd name="connsiteY8" fmla="*/ 0 h 1175336"/>
                <a:gd name="connsiteX0" fmla="*/ 587668 w 696212"/>
                <a:gd name="connsiteY0" fmla="*/ 0 h 1175336"/>
                <a:gd name="connsiteX1" fmla="*/ 592649 w 696212"/>
                <a:gd name="connsiteY1" fmla="*/ 577149 h 1175336"/>
                <a:gd name="connsiteX2" fmla="*/ 696212 w 696212"/>
                <a:gd name="connsiteY2" fmla="*/ 1130375 h 1175336"/>
                <a:gd name="connsiteX3" fmla="*/ 479124 w 696212"/>
                <a:gd name="connsiteY3" fmla="*/ 1130375 h 1175336"/>
                <a:gd name="connsiteX4" fmla="*/ 44961 w 696212"/>
                <a:gd name="connsiteY4" fmla="*/ 696212 h 1175336"/>
                <a:gd name="connsiteX5" fmla="*/ 44961 w 696212"/>
                <a:gd name="connsiteY5" fmla="*/ 479124 h 1175336"/>
                <a:gd name="connsiteX6" fmla="*/ 479124 w 696212"/>
                <a:gd name="connsiteY6" fmla="*/ 44961 h 1175336"/>
                <a:gd name="connsiteX7" fmla="*/ 587668 w 696212"/>
                <a:gd name="connsiteY7" fmla="*/ 0 h 1175336"/>
                <a:gd name="connsiteX0" fmla="*/ 587668 w 657877"/>
                <a:gd name="connsiteY0" fmla="*/ 0 h 1186018"/>
                <a:gd name="connsiteX1" fmla="*/ 592649 w 657877"/>
                <a:gd name="connsiteY1" fmla="*/ 577149 h 1186018"/>
                <a:gd name="connsiteX2" fmla="*/ 657877 w 657877"/>
                <a:gd name="connsiteY2" fmla="*/ 1149491 h 1186018"/>
                <a:gd name="connsiteX3" fmla="*/ 479124 w 657877"/>
                <a:gd name="connsiteY3" fmla="*/ 1130375 h 1186018"/>
                <a:gd name="connsiteX4" fmla="*/ 44961 w 657877"/>
                <a:gd name="connsiteY4" fmla="*/ 696212 h 1186018"/>
                <a:gd name="connsiteX5" fmla="*/ 44961 w 657877"/>
                <a:gd name="connsiteY5" fmla="*/ 479124 h 1186018"/>
                <a:gd name="connsiteX6" fmla="*/ 479124 w 657877"/>
                <a:gd name="connsiteY6" fmla="*/ 44961 h 1186018"/>
                <a:gd name="connsiteX7" fmla="*/ 587668 w 657877"/>
                <a:gd name="connsiteY7" fmla="*/ 0 h 1186018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4422 h 1220440"/>
                <a:gd name="connsiteX1" fmla="*/ 533403 w 657877"/>
                <a:gd name="connsiteY1" fmla="*/ 602013 h 1220440"/>
                <a:gd name="connsiteX2" fmla="*/ 657877 w 657877"/>
                <a:gd name="connsiteY2" fmla="*/ 1183913 h 1220440"/>
                <a:gd name="connsiteX3" fmla="*/ 479124 w 657877"/>
                <a:gd name="connsiteY3" fmla="*/ 1164797 h 1220440"/>
                <a:gd name="connsiteX4" fmla="*/ 44961 w 657877"/>
                <a:gd name="connsiteY4" fmla="*/ 730634 h 1220440"/>
                <a:gd name="connsiteX5" fmla="*/ 44961 w 657877"/>
                <a:gd name="connsiteY5" fmla="*/ 513546 h 1220440"/>
                <a:gd name="connsiteX6" fmla="*/ 479124 w 657877"/>
                <a:gd name="connsiteY6" fmla="*/ 79383 h 1220440"/>
                <a:gd name="connsiteX7" fmla="*/ 587668 w 657877"/>
                <a:gd name="connsiteY7" fmla="*/ 34422 h 1220440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479124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479124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57877"/>
                <a:gd name="connsiteY0" fmla="*/ 36167 h 1222185"/>
                <a:gd name="connsiteX1" fmla="*/ 515978 w 657877"/>
                <a:gd name="connsiteY1" fmla="*/ 627653 h 1222185"/>
                <a:gd name="connsiteX2" fmla="*/ 657877 w 657877"/>
                <a:gd name="connsiteY2" fmla="*/ 1185658 h 1222185"/>
                <a:gd name="connsiteX3" fmla="*/ 513975 w 657877"/>
                <a:gd name="connsiteY3" fmla="*/ 1166542 h 1222185"/>
                <a:gd name="connsiteX4" fmla="*/ 44961 w 657877"/>
                <a:gd name="connsiteY4" fmla="*/ 732379 h 1222185"/>
                <a:gd name="connsiteX5" fmla="*/ 44961 w 657877"/>
                <a:gd name="connsiteY5" fmla="*/ 515291 h 1222185"/>
                <a:gd name="connsiteX6" fmla="*/ 479124 w 657877"/>
                <a:gd name="connsiteY6" fmla="*/ 81128 h 1222185"/>
                <a:gd name="connsiteX7" fmla="*/ 587668 w 657877"/>
                <a:gd name="connsiteY7" fmla="*/ 36167 h 1222185"/>
                <a:gd name="connsiteX0" fmla="*/ 587668 w 660438"/>
                <a:gd name="connsiteY0" fmla="*/ 36167 h 1230352"/>
                <a:gd name="connsiteX1" fmla="*/ 515978 w 660438"/>
                <a:gd name="connsiteY1" fmla="*/ 627653 h 1230352"/>
                <a:gd name="connsiteX2" fmla="*/ 657877 w 660438"/>
                <a:gd name="connsiteY2" fmla="*/ 1185658 h 1230352"/>
                <a:gd name="connsiteX3" fmla="*/ 513975 w 660438"/>
                <a:gd name="connsiteY3" fmla="*/ 1166542 h 1230352"/>
                <a:gd name="connsiteX4" fmla="*/ 44961 w 660438"/>
                <a:gd name="connsiteY4" fmla="*/ 732379 h 1230352"/>
                <a:gd name="connsiteX5" fmla="*/ 44961 w 660438"/>
                <a:gd name="connsiteY5" fmla="*/ 515291 h 1230352"/>
                <a:gd name="connsiteX6" fmla="*/ 479124 w 660438"/>
                <a:gd name="connsiteY6" fmla="*/ 81128 h 1230352"/>
                <a:gd name="connsiteX7" fmla="*/ 587668 w 660438"/>
                <a:gd name="connsiteY7" fmla="*/ 36167 h 1230352"/>
                <a:gd name="connsiteX0" fmla="*/ 587668 w 660438"/>
                <a:gd name="connsiteY0" fmla="*/ 31985 h 1226170"/>
                <a:gd name="connsiteX1" fmla="*/ 515978 w 660438"/>
                <a:gd name="connsiteY1" fmla="*/ 623471 h 1226170"/>
                <a:gd name="connsiteX2" fmla="*/ 657877 w 660438"/>
                <a:gd name="connsiteY2" fmla="*/ 1181476 h 1226170"/>
                <a:gd name="connsiteX3" fmla="*/ 513975 w 660438"/>
                <a:gd name="connsiteY3" fmla="*/ 1162360 h 1226170"/>
                <a:gd name="connsiteX4" fmla="*/ 44961 w 660438"/>
                <a:gd name="connsiteY4" fmla="*/ 728197 h 1226170"/>
                <a:gd name="connsiteX5" fmla="*/ 44961 w 660438"/>
                <a:gd name="connsiteY5" fmla="*/ 511109 h 1226170"/>
                <a:gd name="connsiteX6" fmla="*/ 479124 w 660438"/>
                <a:gd name="connsiteY6" fmla="*/ 76946 h 1226170"/>
                <a:gd name="connsiteX7" fmla="*/ 587668 w 660438"/>
                <a:gd name="connsiteY7" fmla="*/ 31985 h 1226170"/>
                <a:gd name="connsiteX0" fmla="*/ 594638 w 660438"/>
                <a:gd name="connsiteY0" fmla="*/ 43181 h 1194354"/>
                <a:gd name="connsiteX1" fmla="*/ 515978 w 660438"/>
                <a:gd name="connsiteY1" fmla="*/ 591655 h 1194354"/>
                <a:gd name="connsiteX2" fmla="*/ 657877 w 660438"/>
                <a:gd name="connsiteY2" fmla="*/ 1149660 h 1194354"/>
                <a:gd name="connsiteX3" fmla="*/ 513975 w 660438"/>
                <a:gd name="connsiteY3" fmla="*/ 1130544 h 1194354"/>
                <a:gd name="connsiteX4" fmla="*/ 44961 w 660438"/>
                <a:gd name="connsiteY4" fmla="*/ 696381 h 1194354"/>
                <a:gd name="connsiteX5" fmla="*/ 44961 w 660438"/>
                <a:gd name="connsiteY5" fmla="*/ 479293 h 1194354"/>
                <a:gd name="connsiteX6" fmla="*/ 479124 w 660438"/>
                <a:gd name="connsiteY6" fmla="*/ 45130 h 1194354"/>
                <a:gd name="connsiteX7" fmla="*/ 594638 w 660438"/>
                <a:gd name="connsiteY7" fmla="*/ 43181 h 1194354"/>
                <a:gd name="connsiteX0" fmla="*/ 594638 w 660438"/>
                <a:gd name="connsiteY0" fmla="*/ 47344 h 1198517"/>
                <a:gd name="connsiteX1" fmla="*/ 515978 w 660438"/>
                <a:gd name="connsiteY1" fmla="*/ 595818 h 1198517"/>
                <a:gd name="connsiteX2" fmla="*/ 657877 w 660438"/>
                <a:gd name="connsiteY2" fmla="*/ 1153823 h 1198517"/>
                <a:gd name="connsiteX3" fmla="*/ 513975 w 660438"/>
                <a:gd name="connsiteY3" fmla="*/ 1134707 h 1198517"/>
                <a:gd name="connsiteX4" fmla="*/ 44961 w 660438"/>
                <a:gd name="connsiteY4" fmla="*/ 700544 h 1198517"/>
                <a:gd name="connsiteX5" fmla="*/ 44961 w 660438"/>
                <a:gd name="connsiteY5" fmla="*/ 483456 h 1198517"/>
                <a:gd name="connsiteX6" fmla="*/ 479124 w 660438"/>
                <a:gd name="connsiteY6" fmla="*/ 49293 h 1198517"/>
                <a:gd name="connsiteX7" fmla="*/ 594638 w 660438"/>
                <a:gd name="connsiteY7" fmla="*/ 47344 h 1198517"/>
                <a:gd name="connsiteX0" fmla="*/ 594638 w 660438"/>
                <a:gd name="connsiteY0" fmla="*/ 66280 h 1174442"/>
                <a:gd name="connsiteX1" fmla="*/ 515978 w 660438"/>
                <a:gd name="connsiteY1" fmla="*/ 571743 h 1174442"/>
                <a:gd name="connsiteX2" fmla="*/ 657877 w 660438"/>
                <a:gd name="connsiteY2" fmla="*/ 1129748 h 1174442"/>
                <a:gd name="connsiteX3" fmla="*/ 513975 w 660438"/>
                <a:gd name="connsiteY3" fmla="*/ 1110632 h 1174442"/>
                <a:gd name="connsiteX4" fmla="*/ 44961 w 660438"/>
                <a:gd name="connsiteY4" fmla="*/ 676469 h 1174442"/>
                <a:gd name="connsiteX5" fmla="*/ 44961 w 660438"/>
                <a:gd name="connsiteY5" fmla="*/ 459381 h 1174442"/>
                <a:gd name="connsiteX6" fmla="*/ 479124 w 660438"/>
                <a:gd name="connsiteY6" fmla="*/ 25218 h 1174442"/>
                <a:gd name="connsiteX7" fmla="*/ 594638 w 660438"/>
                <a:gd name="connsiteY7" fmla="*/ 66280 h 1174442"/>
                <a:gd name="connsiteX0" fmla="*/ 594638 w 660438"/>
                <a:gd name="connsiteY0" fmla="*/ 82326 h 1190488"/>
                <a:gd name="connsiteX1" fmla="*/ 515978 w 660438"/>
                <a:gd name="connsiteY1" fmla="*/ 587789 h 1190488"/>
                <a:gd name="connsiteX2" fmla="*/ 657877 w 660438"/>
                <a:gd name="connsiteY2" fmla="*/ 1145794 h 1190488"/>
                <a:gd name="connsiteX3" fmla="*/ 513975 w 660438"/>
                <a:gd name="connsiteY3" fmla="*/ 1126678 h 1190488"/>
                <a:gd name="connsiteX4" fmla="*/ 44961 w 660438"/>
                <a:gd name="connsiteY4" fmla="*/ 692515 h 1190488"/>
                <a:gd name="connsiteX5" fmla="*/ 44961 w 660438"/>
                <a:gd name="connsiteY5" fmla="*/ 475427 h 1190488"/>
                <a:gd name="connsiteX6" fmla="*/ 479124 w 660438"/>
                <a:gd name="connsiteY6" fmla="*/ 41264 h 1190488"/>
                <a:gd name="connsiteX7" fmla="*/ 594638 w 660438"/>
                <a:gd name="connsiteY7" fmla="*/ 82326 h 1190488"/>
                <a:gd name="connsiteX0" fmla="*/ 594638 w 660438"/>
                <a:gd name="connsiteY0" fmla="*/ 82326 h 1190488"/>
                <a:gd name="connsiteX1" fmla="*/ 515978 w 660438"/>
                <a:gd name="connsiteY1" fmla="*/ 587789 h 1190488"/>
                <a:gd name="connsiteX2" fmla="*/ 657877 w 660438"/>
                <a:gd name="connsiteY2" fmla="*/ 1145794 h 1190488"/>
                <a:gd name="connsiteX3" fmla="*/ 513975 w 660438"/>
                <a:gd name="connsiteY3" fmla="*/ 1126678 h 1190488"/>
                <a:gd name="connsiteX4" fmla="*/ 44961 w 660438"/>
                <a:gd name="connsiteY4" fmla="*/ 692515 h 1190488"/>
                <a:gd name="connsiteX5" fmla="*/ 44961 w 660438"/>
                <a:gd name="connsiteY5" fmla="*/ 475427 h 1190488"/>
                <a:gd name="connsiteX6" fmla="*/ 479124 w 660438"/>
                <a:gd name="connsiteY6" fmla="*/ 41264 h 1190488"/>
                <a:gd name="connsiteX7" fmla="*/ 594638 w 660438"/>
                <a:gd name="connsiteY7" fmla="*/ 82326 h 1190488"/>
                <a:gd name="connsiteX0" fmla="*/ 594638 w 660438"/>
                <a:gd name="connsiteY0" fmla="*/ 94665 h 1202827"/>
                <a:gd name="connsiteX1" fmla="*/ 515978 w 660438"/>
                <a:gd name="connsiteY1" fmla="*/ 600128 h 1202827"/>
                <a:gd name="connsiteX2" fmla="*/ 657877 w 660438"/>
                <a:gd name="connsiteY2" fmla="*/ 1158133 h 1202827"/>
                <a:gd name="connsiteX3" fmla="*/ 513975 w 660438"/>
                <a:gd name="connsiteY3" fmla="*/ 1139017 h 1202827"/>
                <a:gd name="connsiteX4" fmla="*/ 44961 w 660438"/>
                <a:gd name="connsiteY4" fmla="*/ 704854 h 1202827"/>
                <a:gd name="connsiteX5" fmla="*/ 44961 w 660438"/>
                <a:gd name="connsiteY5" fmla="*/ 487766 h 1202827"/>
                <a:gd name="connsiteX6" fmla="*/ 479124 w 660438"/>
                <a:gd name="connsiteY6" fmla="*/ 53603 h 1202827"/>
                <a:gd name="connsiteX7" fmla="*/ 594638 w 660438"/>
                <a:gd name="connsiteY7" fmla="*/ 94665 h 1202827"/>
                <a:gd name="connsiteX0" fmla="*/ 601608 w 660438"/>
                <a:gd name="connsiteY0" fmla="*/ 81762 h 1223378"/>
                <a:gd name="connsiteX1" fmla="*/ 515978 w 660438"/>
                <a:gd name="connsiteY1" fmla="*/ 620679 h 1223378"/>
                <a:gd name="connsiteX2" fmla="*/ 657877 w 660438"/>
                <a:gd name="connsiteY2" fmla="*/ 1178684 h 1223378"/>
                <a:gd name="connsiteX3" fmla="*/ 513975 w 660438"/>
                <a:gd name="connsiteY3" fmla="*/ 1159568 h 1223378"/>
                <a:gd name="connsiteX4" fmla="*/ 44961 w 660438"/>
                <a:gd name="connsiteY4" fmla="*/ 725405 h 1223378"/>
                <a:gd name="connsiteX5" fmla="*/ 44961 w 660438"/>
                <a:gd name="connsiteY5" fmla="*/ 508317 h 1223378"/>
                <a:gd name="connsiteX6" fmla="*/ 479124 w 660438"/>
                <a:gd name="connsiteY6" fmla="*/ 74154 h 1223378"/>
                <a:gd name="connsiteX7" fmla="*/ 601608 w 660438"/>
                <a:gd name="connsiteY7" fmla="*/ 81762 h 1223378"/>
                <a:gd name="connsiteX0" fmla="*/ 601608 w 660438"/>
                <a:gd name="connsiteY0" fmla="*/ 65121 h 1206737"/>
                <a:gd name="connsiteX1" fmla="*/ 410033 w 660438"/>
                <a:gd name="connsiteY1" fmla="*/ 611684 h 1206737"/>
                <a:gd name="connsiteX2" fmla="*/ 657877 w 660438"/>
                <a:gd name="connsiteY2" fmla="*/ 1162043 h 1206737"/>
                <a:gd name="connsiteX3" fmla="*/ 513975 w 660438"/>
                <a:gd name="connsiteY3" fmla="*/ 1142927 h 1206737"/>
                <a:gd name="connsiteX4" fmla="*/ 44961 w 660438"/>
                <a:gd name="connsiteY4" fmla="*/ 708764 h 1206737"/>
                <a:gd name="connsiteX5" fmla="*/ 44961 w 660438"/>
                <a:gd name="connsiteY5" fmla="*/ 491676 h 1206737"/>
                <a:gd name="connsiteX6" fmla="*/ 479124 w 660438"/>
                <a:gd name="connsiteY6" fmla="*/ 57513 h 1206737"/>
                <a:gd name="connsiteX7" fmla="*/ 601608 w 660438"/>
                <a:gd name="connsiteY7" fmla="*/ 65121 h 1206737"/>
                <a:gd name="connsiteX0" fmla="*/ 601608 w 660438"/>
                <a:gd name="connsiteY0" fmla="*/ 65121 h 1206737"/>
                <a:gd name="connsiteX1" fmla="*/ 365425 w 660438"/>
                <a:gd name="connsiteY1" fmla="*/ 611684 h 1206737"/>
                <a:gd name="connsiteX2" fmla="*/ 657877 w 660438"/>
                <a:gd name="connsiteY2" fmla="*/ 1162043 h 1206737"/>
                <a:gd name="connsiteX3" fmla="*/ 513975 w 660438"/>
                <a:gd name="connsiteY3" fmla="*/ 1142927 h 1206737"/>
                <a:gd name="connsiteX4" fmla="*/ 44961 w 660438"/>
                <a:gd name="connsiteY4" fmla="*/ 708764 h 1206737"/>
                <a:gd name="connsiteX5" fmla="*/ 44961 w 660438"/>
                <a:gd name="connsiteY5" fmla="*/ 491676 h 1206737"/>
                <a:gd name="connsiteX6" fmla="*/ 479124 w 660438"/>
                <a:gd name="connsiteY6" fmla="*/ 57513 h 1206737"/>
                <a:gd name="connsiteX7" fmla="*/ 601608 w 660438"/>
                <a:gd name="connsiteY7" fmla="*/ 65121 h 120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0438" h="1206737">
                  <a:moveTo>
                    <a:pt x="601608" y="65121"/>
                  </a:moveTo>
                  <a:cubicBezTo>
                    <a:pt x="582658" y="157483"/>
                    <a:pt x="389155" y="370721"/>
                    <a:pt x="365425" y="611684"/>
                  </a:cubicBezTo>
                  <a:cubicBezTo>
                    <a:pt x="412725" y="797686"/>
                    <a:pt x="610577" y="976041"/>
                    <a:pt x="657877" y="1162043"/>
                  </a:cubicBezTo>
                  <a:cubicBezTo>
                    <a:pt x="678086" y="1241107"/>
                    <a:pt x="573923" y="1202875"/>
                    <a:pt x="513975" y="1142927"/>
                  </a:cubicBezTo>
                  <a:lnTo>
                    <a:pt x="44961" y="708764"/>
                  </a:lnTo>
                  <a:cubicBezTo>
                    <a:pt x="-14987" y="648817"/>
                    <a:pt x="-14987" y="551624"/>
                    <a:pt x="44961" y="491676"/>
                  </a:cubicBezTo>
                  <a:cubicBezTo>
                    <a:pt x="189682" y="346955"/>
                    <a:pt x="386350" y="128605"/>
                    <a:pt x="479124" y="57513"/>
                  </a:cubicBezTo>
                  <a:cubicBezTo>
                    <a:pt x="571898" y="-13579"/>
                    <a:pt x="620558" y="-27241"/>
                    <a:pt x="601608" y="65121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rgbClr val="FFFF00">
                    <a:alpha val="10000"/>
                  </a:srgbClr>
                </a:gs>
                <a:gs pos="10000">
                  <a:schemeClr val="tx1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2">
              <a:extLst>
                <a:ext uri="{FF2B5EF4-FFF2-40B4-BE49-F238E27FC236}">
                  <a16:creationId xmlns:a16="http://schemas.microsoft.com/office/drawing/2014/main" id="{ED45A3A5-9E40-4258-91F1-92FAD0E29AAF}"/>
                </a:ext>
              </a:extLst>
            </p:cNvPr>
            <p:cNvSpPr/>
            <p:nvPr/>
          </p:nvSpPr>
          <p:spPr>
            <a:xfrm>
              <a:off x="1950387" y="4418623"/>
              <a:ext cx="4351091" cy="1079921"/>
            </a:xfrm>
            <a:custGeom>
              <a:avLst/>
              <a:gdLst>
                <a:gd name="connsiteX0" fmla="*/ 0 w 2515511"/>
                <a:gd name="connsiteY0" fmla="*/ 547764 h 1095527"/>
                <a:gd name="connsiteX1" fmla="*/ 1257756 w 2515511"/>
                <a:gd name="connsiteY1" fmla="*/ 0 h 1095527"/>
                <a:gd name="connsiteX2" fmla="*/ 2515512 w 2515511"/>
                <a:gd name="connsiteY2" fmla="*/ 547764 h 1095527"/>
                <a:gd name="connsiteX3" fmla="*/ 1257756 w 2515511"/>
                <a:gd name="connsiteY3" fmla="*/ 1095528 h 1095527"/>
                <a:gd name="connsiteX4" fmla="*/ 0 w 2515511"/>
                <a:gd name="connsiteY4" fmla="*/ 547764 h 1095527"/>
                <a:gd name="connsiteX0" fmla="*/ 0 w 4359552"/>
                <a:gd name="connsiteY0" fmla="*/ 547783 h 1095567"/>
                <a:gd name="connsiteX1" fmla="*/ 1257756 w 4359552"/>
                <a:gd name="connsiteY1" fmla="*/ 19 h 1095567"/>
                <a:gd name="connsiteX2" fmla="*/ 4359552 w 4359552"/>
                <a:gd name="connsiteY2" fmla="*/ 563023 h 1095567"/>
                <a:gd name="connsiteX3" fmla="*/ 1257756 w 4359552"/>
                <a:gd name="connsiteY3" fmla="*/ 1095547 h 1095567"/>
                <a:gd name="connsiteX4" fmla="*/ 0 w 4359552"/>
                <a:gd name="connsiteY4" fmla="*/ 547783 h 1095567"/>
                <a:gd name="connsiteX0" fmla="*/ 0 w 4504690"/>
                <a:gd name="connsiteY0" fmla="*/ 549806 h 1097582"/>
                <a:gd name="connsiteX1" fmla="*/ 1257756 w 4504690"/>
                <a:gd name="connsiteY1" fmla="*/ 2042 h 1097582"/>
                <a:gd name="connsiteX2" fmla="*/ 3711850 w 4504690"/>
                <a:gd name="connsiteY2" fmla="*/ 370957 h 1097582"/>
                <a:gd name="connsiteX3" fmla="*/ 4359552 w 4504690"/>
                <a:gd name="connsiteY3" fmla="*/ 565046 h 1097582"/>
                <a:gd name="connsiteX4" fmla="*/ 1257756 w 4504690"/>
                <a:gd name="connsiteY4" fmla="*/ 1097570 h 1097582"/>
                <a:gd name="connsiteX5" fmla="*/ 0 w 4504690"/>
                <a:gd name="connsiteY5" fmla="*/ 549806 h 1097582"/>
                <a:gd name="connsiteX0" fmla="*/ 0 w 4359760"/>
                <a:gd name="connsiteY0" fmla="*/ 549806 h 1098878"/>
                <a:gd name="connsiteX1" fmla="*/ 1257756 w 4359760"/>
                <a:gd name="connsiteY1" fmla="*/ 2042 h 1098878"/>
                <a:gd name="connsiteX2" fmla="*/ 3711850 w 4359760"/>
                <a:gd name="connsiteY2" fmla="*/ 370957 h 1098878"/>
                <a:gd name="connsiteX3" fmla="*/ 4359552 w 4359760"/>
                <a:gd name="connsiteY3" fmla="*/ 565046 h 1098878"/>
                <a:gd name="connsiteX4" fmla="*/ 3673750 w 4359760"/>
                <a:gd name="connsiteY4" fmla="*/ 698617 h 1098878"/>
                <a:gd name="connsiteX5" fmla="*/ 1257756 w 4359760"/>
                <a:gd name="connsiteY5" fmla="*/ 1097570 h 1098878"/>
                <a:gd name="connsiteX6" fmla="*/ 0 w 4359760"/>
                <a:gd name="connsiteY6" fmla="*/ 549806 h 1098878"/>
                <a:gd name="connsiteX0" fmla="*/ 0 w 4359559"/>
                <a:gd name="connsiteY0" fmla="*/ 549806 h 1098878"/>
                <a:gd name="connsiteX1" fmla="*/ 1257756 w 4359559"/>
                <a:gd name="connsiteY1" fmla="*/ 2042 h 1098878"/>
                <a:gd name="connsiteX2" fmla="*/ 3711850 w 4359559"/>
                <a:gd name="connsiteY2" fmla="*/ 370957 h 1098878"/>
                <a:gd name="connsiteX3" fmla="*/ 4359552 w 4359559"/>
                <a:gd name="connsiteY3" fmla="*/ 565046 h 1098878"/>
                <a:gd name="connsiteX4" fmla="*/ 3673750 w 4359559"/>
                <a:gd name="connsiteY4" fmla="*/ 698617 h 1098878"/>
                <a:gd name="connsiteX5" fmla="*/ 1257756 w 4359559"/>
                <a:gd name="connsiteY5" fmla="*/ 1097570 h 1098878"/>
                <a:gd name="connsiteX6" fmla="*/ 0 w 4359559"/>
                <a:gd name="connsiteY6" fmla="*/ 549806 h 1098878"/>
                <a:gd name="connsiteX0" fmla="*/ 20605 w 4380164"/>
                <a:gd name="connsiteY0" fmla="*/ 549806 h 1098878"/>
                <a:gd name="connsiteX1" fmla="*/ 1278361 w 4380164"/>
                <a:gd name="connsiteY1" fmla="*/ 2042 h 1098878"/>
                <a:gd name="connsiteX2" fmla="*/ 3732455 w 4380164"/>
                <a:gd name="connsiteY2" fmla="*/ 370957 h 1098878"/>
                <a:gd name="connsiteX3" fmla="*/ 4380157 w 4380164"/>
                <a:gd name="connsiteY3" fmla="*/ 565046 h 1098878"/>
                <a:gd name="connsiteX4" fmla="*/ 3694355 w 4380164"/>
                <a:gd name="connsiteY4" fmla="*/ 698617 h 1098878"/>
                <a:gd name="connsiteX5" fmla="*/ 1278361 w 4380164"/>
                <a:gd name="connsiteY5" fmla="*/ 1097570 h 1098878"/>
                <a:gd name="connsiteX6" fmla="*/ 20605 w 4380164"/>
                <a:gd name="connsiteY6" fmla="*/ 549806 h 1098878"/>
                <a:gd name="connsiteX0" fmla="*/ 0 w 4359559"/>
                <a:gd name="connsiteY0" fmla="*/ 549806 h 1098878"/>
                <a:gd name="connsiteX1" fmla="*/ 1257756 w 4359559"/>
                <a:gd name="connsiteY1" fmla="*/ 2042 h 1098878"/>
                <a:gd name="connsiteX2" fmla="*/ 3711850 w 4359559"/>
                <a:gd name="connsiteY2" fmla="*/ 370957 h 1098878"/>
                <a:gd name="connsiteX3" fmla="*/ 4359552 w 4359559"/>
                <a:gd name="connsiteY3" fmla="*/ 565046 h 1098878"/>
                <a:gd name="connsiteX4" fmla="*/ 3673750 w 4359559"/>
                <a:gd name="connsiteY4" fmla="*/ 698617 h 1098878"/>
                <a:gd name="connsiteX5" fmla="*/ 1257756 w 4359559"/>
                <a:gd name="connsiteY5" fmla="*/ 1097570 h 1098878"/>
                <a:gd name="connsiteX6" fmla="*/ 0 w 4359559"/>
                <a:gd name="connsiteY6" fmla="*/ 549806 h 1098878"/>
                <a:gd name="connsiteX0" fmla="*/ 0 w 4359559"/>
                <a:gd name="connsiteY0" fmla="*/ 474223 h 1023295"/>
                <a:gd name="connsiteX1" fmla="*/ 1250136 w 4359559"/>
                <a:gd name="connsiteY1" fmla="*/ 2659 h 1023295"/>
                <a:gd name="connsiteX2" fmla="*/ 3711850 w 4359559"/>
                <a:gd name="connsiteY2" fmla="*/ 295374 h 1023295"/>
                <a:gd name="connsiteX3" fmla="*/ 4359552 w 4359559"/>
                <a:gd name="connsiteY3" fmla="*/ 489463 h 1023295"/>
                <a:gd name="connsiteX4" fmla="*/ 3673750 w 4359559"/>
                <a:gd name="connsiteY4" fmla="*/ 623034 h 1023295"/>
                <a:gd name="connsiteX5" fmla="*/ 1257756 w 4359559"/>
                <a:gd name="connsiteY5" fmla="*/ 1021987 h 1023295"/>
                <a:gd name="connsiteX6" fmla="*/ 0 w 4359559"/>
                <a:gd name="connsiteY6" fmla="*/ 474223 h 1023295"/>
                <a:gd name="connsiteX0" fmla="*/ 0 w 4359559"/>
                <a:gd name="connsiteY0" fmla="*/ 474223 h 977769"/>
                <a:gd name="connsiteX1" fmla="*/ 1250136 w 4359559"/>
                <a:gd name="connsiteY1" fmla="*/ 2659 h 977769"/>
                <a:gd name="connsiteX2" fmla="*/ 3711850 w 4359559"/>
                <a:gd name="connsiteY2" fmla="*/ 295374 h 977769"/>
                <a:gd name="connsiteX3" fmla="*/ 4359552 w 4359559"/>
                <a:gd name="connsiteY3" fmla="*/ 489463 h 977769"/>
                <a:gd name="connsiteX4" fmla="*/ 3673750 w 4359559"/>
                <a:gd name="connsiteY4" fmla="*/ 623034 h 977769"/>
                <a:gd name="connsiteX5" fmla="*/ 1669236 w 4359559"/>
                <a:gd name="connsiteY5" fmla="*/ 976267 h 977769"/>
                <a:gd name="connsiteX6" fmla="*/ 0 w 4359559"/>
                <a:gd name="connsiteY6" fmla="*/ 474223 h 977769"/>
                <a:gd name="connsiteX0" fmla="*/ 0 w 4359559"/>
                <a:gd name="connsiteY0" fmla="*/ 474223 h 977769"/>
                <a:gd name="connsiteX1" fmla="*/ 1250136 w 4359559"/>
                <a:gd name="connsiteY1" fmla="*/ 2659 h 977769"/>
                <a:gd name="connsiteX2" fmla="*/ 3711850 w 4359559"/>
                <a:gd name="connsiteY2" fmla="*/ 295374 h 977769"/>
                <a:gd name="connsiteX3" fmla="*/ 4359552 w 4359559"/>
                <a:gd name="connsiteY3" fmla="*/ 489463 h 977769"/>
                <a:gd name="connsiteX4" fmla="*/ 3673750 w 4359559"/>
                <a:gd name="connsiteY4" fmla="*/ 623034 h 977769"/>
                <a:gd name="connsiteX5" fmla="*/ 1669236 w 4359559"/>
                <a:gd name="connsiteY5" fmla="*/ 976267 h 977769"/>
                <a:gd name="connsiteX6" fmla="*/ 0 w 4359559"/>
                <a:gd name="connsiteY6" fmla="*/ 474223 h 977769"/>
                <a:gd name="connsiteX0" fmla="*/ 0 w 4359559"/>
                <a:gd name="connsiteY0" fmla="*/ 474223 h 976338"/>
                <a:gd name="connsiteX1" fmla="*/ 1250136 w 4359559"/>
                <a:gd name="connsiteY1" fmla="*/ 2659 h 976338"/>
                <a:gd name="connsiteX2" fmla="*/ 3711850 w 4359559"/>
                <a:gd name="connsiteY2" fmla="*/ 295374 h 976338"/>
                <a:gd name="connsiteX3" fmla="*/ 4359552 w 4359559"/>
                <a:gd name="connsiteY3" fmla="*/ 489463 h 976338"/>
                <a:gd name="connsiteX4" fmla="*/ 3673750 w 4359559"/>
                <a:gd name="connsiteY4" fmla="*/ 623034 h 976338"/>
                <a:gd name="connsiteX5" fmla="*/ 1669236 w 4359559"/>
                <a:gd name="connsiteY5" fmla="*/ 976267 h 976338"/>
                <a:gd name="connsiteX6" fmla="*/ 0 w 4359559"/>
                <a:gd name="connsiteY6" fmla="*/ 474223 h 976338"/>
                <a:gd name="connsiteX0" fmla="*/ 4 w 4359563"/>
                <a:gd name="connsiteY0" fmla="*/ 444107 h 946219"/>
                <a:gd name="connsiteX1" fmla="*/ 1654000 w 4359563"/>
                <a:gd name="connsiteY1" fmla="*/ 3023 h 946219"/>
                <a:gd name="connsiteX2" fmla="*/ 3711854 w 4359563"/>
                <a:gd name="connsiteY2" fmla="*/ 265258 h 946219"/>
                <a:gd name="connsiteX3" fmla="*/ 4359556 w 4359563"/>
                <a:gd name="connsiteY3" fmla="*/ 459347 h 946219"/>
                <a:gd name="connsiteX4" fmla="*/ 3673754 w 4359563"/>
                <a:gd name="connsiteY4" fmla="*/ 592918 h 946219"/>
                <a:gd name="connsiteX5" fmla="*/ 1669240 w 4359563"/>
                <a:gd name="connsiteY5" fmla="*/ 946151 h 946219"/>
                <a:gd name="connsiteX6" fmla="*/ 4 w 4359563"/>
                <a:gd name="connsiteY6" fmla="*/ 444107 h 946219"/>
                <a:gd name="connsiteX0" fmla="*/ 5 w 4359564"/>
                <a:gd name="connsiteY0" fmla="*/ 441905 h 944017"/>
                <a:gd name="connsiteX1" fmla="*/ 1654001 w 4359564"/>
                <a:gd name="connsiteY1" fmla="*/ 821 h 944017"/>
                <a:gd name="connsiteX2" fmla="*/ 3711855 w 4359564"/>
                <a:gd name="connsiteY2" fmla="*/ 263056 h 944017"/>
                <a:gd name="connsiteX3" fmla="*/ 4359557 w 4359564"/>
                <a:gd name="connsiteY3" fmla="*/ 457145 h 944017"/>
                <a:gd name="connsiteX4" fmla="*/ 3673755 w 4359564"/>
                <a:gd name="connsiteY4" fmla="*/ 590716 h 944017"/>
                <a:gd name="connsiteX5" fmla="*/ 1669241 w 4359564"/>
                <a:gd name="connsiteY5" fmla="*/ 943949 h 944017"/>
                <a:gd name="connsiteX6" fmla="*/ 5 w 4359564"/>
                <a:gd name="connsiteY6" fmla="*/ 441905 h 944017"/>
                <a:gd name="connsiteX0" fmla="*/ 5 w 4360561"/>
                <a:gd name="connsiteY0" fmla="*/ 441905 h 944017"/>
                <a:gd name="connsiteX1" fmla="*/ 1654001 w 4360561"/>
                <a:gd name="connsiteY1" fmla="*/ 821 h 944017"/>
                <a:gd name="connsiteX2" fmla="*/ 3711855 w 4360561"/>
                <a:gd name="connsiteY2" fmla="*/ 263056 h 944017"/>
                <a:gd name="connsiteX3" fmla="*/ 4359557 w 4360561"/>
                <a:gd name="connsiteY3" fmla="*/ 457145 h 944017"/>
                <a:gd name="connsiteX4" fmla="*/ 3673755 w 4360561"/>
                <a:gd name="connsiteY4" fmla="*/ 590716 h 944017"/>
                <a:gd name="connsiteX5" fmla="*/ 1669241 w 4360561"/>
                <a:gd name="connsiteY5" fmla="*/ 943949 h 944017"/>
                <a:gd name="connsiteX6" fmla="*/ 5 w 4360561"/>
                <a:gd name="connsiteY6" fmla="*/ 441905 h 944017"/>
                <a:gd name="connsiteX0" fmla="*/ 5 w 4359765"/>
                <a:gd name="connsiteY0" fmla="*/ 441905 h 946721"/>
                <a:gd name="connsiteX1" fmla="*/ 1654001 w 4359765"/>
                <a:gd name="connsiteY1" fmla="*/ 821 h 946721"/>
                <a:gd name="connsiteX2" fmla="*/ 3711855 w 4359765"/>
                <a:gd name="connsiteY2" fmla="*/ 263056 h 946721"/>
                <a:gd name="connsiteX3" fmla="*/ 4359557 w 4359765"/>
                <a:gd name="connsiteY3" fmla="*/ 457145 h 946721"/>
                <a:gd name="connsiteX4" fmla="*/ 3673755 w 4359765"/>
                <a:gd name="connsiteY4" fmla="*/ 633769 h 946721"/>
                <a:gd name="connsiteX5" fmla="*/ 1669241 w 4359765"/>
                <a:gd name="connsiteY5" fmla="*/ 943949 h 946721"/>
                <a:gd name="connsiteX6" fmla="*/ 5 w 4359765"/>
                <a:gd name="connsiteY6" fmla="*/ 441905 h 946721"/>
                <a:gd name="connsiteX0" fmla="*/ 5 w 4359765"/>
                <a:gd name="connsiteY0" fmla="*/ 445155 h 949971"/>
                <a:gd name="connsiteX1" fmla="*/ 1654001 w 4359765"/>
                <a:gd name="connsiteY1" fmla="*/ 4071 h 949971"/>
                <a:gd name="connsiteX2" fmla="*/ 3711855 w 4359765"/>
                <a:gd name="connsiteY2" fmla="*/ 244780 h 949971"/>
                <a:gd name="connsiteX3" fmla="*/ 4359557 w 4359765"/>
                <a:gd name="connsiteY3" fmla="*/ 460395 h 949971"/>
                <a:gd name="connsiteX4" fmla="*/ 3673755 w 4359765"/>
                <a:gd name="connsiteY4" fmla="*/ 637019 h 949971"/>
                <a:gd name="connsiteX5" fmla="*/ 1669241 w 4359765"/>
                <a:gd name="connsiteY5" fmla="*/ 947199 h 949971"/>
                <a:gd name="connsiteX6" fmla="*/ 5 w 4359765"/>
                <a:gd name="connsiteY6" fmla="*/ 445155 h 949971"/>
                <a:gd name="connsiteX0" fmla="*/ 5 w 4359765"/>
                <a:gd name="connsiteY0" fmla="*/ 445155 h 949971"/>
                <a:gd name="connsiteX1" fmla="*/ 1654001 w 4359765"/>
                <a:gd name="connsiteY1" fmla="*/ 4071 h 949971"/>
                <a:gd name="connsiteX2" fmla="*/ 3711855 w 4359765"/>
                <a:gd name="connsiteY2" fmla="*/ 244780 h 949971"/>
                <a:gd name="connsiteX3" fmla="*/ 4359557 w 4359765"/>
                <a:gd name="connsiteY3" fmla="*/ 460395 h 949971"/>
                <a:gd name="connsiteX4" fmla="*/ 3673755 w 4359765"/>
                <a:gd name="connsiteY4" fmla="*/ 637019 h 949971"/>
                <a:gd name="connsiteX5" fmla="*/ 1669241 w 4359765"/>
                <a:gd name="connsiteY5" fmla="*/ 947199 h 949971"/>
                <a:gd name="connsiteX6" fmla="*/ 5 w 4359765"/>
                <a:gd name="connsiteY6" fmla="*/ 445155 h 949971"/>
                <a:gd name="connsiteX0" fmla="*/ 5 w 4359765"/>
                <a:gd name="connsiteY0" fmla="*/ 441191 h 946007"/>
                <a:gd name="connsiteX1" fmla="*/ 1654001 w 4359765"/>
                <a:gd name="connsiteY1" fmla="*/ 107 h 946007"/>
                <a:gd name="connsiteX2" fmla="*/ 3711855 w 4359765"/>
                <a:gd name="connsiteY2" fmla="*/ 240816 h 946007"/>
                <a:gd name="connsiteX3" fmla="*/ 4359557 w 4359765"/>
                <a:gd name="connsiteY3" fmla="*/ 456431 h 946007"/>
                <a:gd name="connsiteX4" fmla="*/ 3673755 w 4359765"/>
                <a:gd name="connsiteY4" fmla="*/ 633055 h 946007"/>
                <a:gd name="connsiteX5" fmla="*/ 1669241 w 4359765"/>
                <a:gd name="connsiteY5" fmla="*/ 943235 h 946007"/>
                <a:gd name="connsiteX6" fmla="*/ 5 w 4359765"/>
                <a:gd name="connsiteY6" fmla="*/ 441191 h 946007"/>
                <a:gd name="connsiteX0" fmla="*/ 5 w 4359701"/>
                <a:gd name="connsiteY0" fmla="*/ 474053 h 978869"/>
                <a:gd name="connsiteX1" fmla="*/ 1654001 w 4359701"/>
                <a:gd name="connsiteY1" fmla="*/ 82 h 978869"/>
                <a:gd name="connsiteX2" fmla="*/ 3711855 w 4359701"/>
                <a:gd name="connsiteY2" fmla="*/ 273678 h 978869"/>
                <a:gd name="connsiteX3" fmla="*/ 4359557 w 4359701"/>
                <a:gd name="connsiteY3" fmla="*/ 489293 h 978869"/>
                <a:gd name="connsiteX4" fmla="*/ 3673755 w 4359701"/>
                <a:gd name="connsiteY4" fmla="*/ 665917 h 978869"/>
                <a:gd name="connsiteX5" fmla="*/ 1669241 w 4359701"/>
                <a:gd name="connsiteY5" fmla="*/ 976097 h 978869"/>
                <a:gd name="connsiteX6" fmla="*/ 5 w 4359701"/>
                <a:gd name="connsiteY6" fmla="*/ 474053 h 978869"/>
                <a:gd name="connsiteX0" fmla="*/ 6 w 4359702"/>
                <a:gd name="connsiteY0" fmla="*/ 474376 h 979192"/>
                <a:gd name="connsiteX1" fmla="*/ 1654002 w 4359702"/>
                <a:gd name="connsiteY1" fmla="*/ 405 h 979192"/>
                <a:gd name="connsiteX2" fmla="*/ 3711856 w 4359702"/>
                <a:gd name="connsiteY2" fmla="*/ 274001 h 979192"/>
                <a:gd name="connsiteX3" fmla="*/ 4359558 w 4359702"/>
                <a:gd name="connsiteY3" fmla="*/ 489616 h 979192"/>
                <a:gd name="connsiteX4" fmla="*/ 3673756 w 4359702"/>
                <a:gd name="connsiteY4" fmla="*/ 666240 h 979192"/>
                <a:gd name="connsiteX5" fmla="*/ 1669242 w 4359702"/>
                <a:gd name="connsiteY5" fmla="*/ 976420 h 979192"/>
                <a:gd name="connsiteX6" fmla="*/ 6 w 4359702"/>
                <a:gd name="connsiteY6" fmla="*/ 474376 h 979192"/>
                <a:gd name="connsiteX0" fmla="*/ 7 w 4359703"/>
                <a:gd name="connsiteY0" fmla="*/ 474620 h 979436"/>
                <a:gd name="connsiteX1" fmla="*/ 1654003 w 4359703"/>
                <a:gd name="connsiteY1" fmla="*/ 649 h 979436"/>
                <a:gd name="connsiteX2" fmla="*/ 3711857 w 4359703"/>
                <a:gd name="connsiteY2" fmla="*/ 274245 h 979436"/>
                <a:gd name="connsiteX3" fmla="*/ 4359559 w 4359703"/>
                <a:gd name="connsiteY3" fmla="*/ 489860 h 979436"/>
                <a:gd name="connsiteX4" fmla="*/ 3673757 w 4359703"/>
                <a:gd name="connsiteY4" fmla="*/ 666484 h 979436"/>
                <a:gd name="connsiteX5" fmla="*/ 1669243 w 4359703"/>
                <a:gd name="connsiteY5" fmla="*/ 976664 h 979436"/>
                <a:gd name="connsiteX6" fmla="*/ 7 w 4359703"/>
                <a:gd name="connsiteY6" fmla="*/ 474620 h 979436"/>
                <a:gd name="connsiteX0" fmla="*/ 5 w 4359701"/>
                <a:gd name="connsiteY0" fmla="*/ 588645 h 983657"/>
                <a:gd name="connsiteX1" fmla="*/ 1654001 w 4359701"/>
                <a:gd name="connsiteY1" fmla="*/ 7042 h 983657"/>
                <a:gd name="connsiteX2" fmla="*/ 3711855 w 4359701"/>
                <a:gd name="connsiteY2" fmla="*/ 280638 h 983657"/>
                <a:gd name="connsiteX3" fmla="*/ 4359557 w 4359701"/>
                <a:gd name="connsiteY3" fmla="*/ 496253 h 983657"/>
                <a:gd name="connsiteX4" fmla="*/ 3673755 w 4359701"/>
                <a:gd name="connsiteY4" fmla="*/ 672877 h 983657"/>
                <a:gd name="connsiteX5" fmla="*/ 1669241 w 4359701"/>
                <a:gd name="connsiteY5" fmla="*/ 983057 h 983657"/>
                <a:gd name="connsiteX6" fmla="*/ 5 w 4359701"/>
                <a:gd name="connsiteY6" fmla="*/ 588645 h 983657"/>
                <a:gd name="connsiteX0" fmla="*/ 72 w 4359768"/>
                <a:gd name="connsiteY0" fmla="*/ 588645 h 983658"/>
                <a:gd name="connsiteX1" fmla="*/ 1654068 w 4359768"/>
                <a:gd name="connsiteY1" fmla="*/ 7042 h 983658"/>
                <a:gd name="connsiteX2" fmla="*/ 3711922 w 4359768"/>
                <a:gd name="connsiteY2" fmla="*/ 280638 h 983658"/>
                <a:gd name="connsiteX3" fmla="*/ 4359624 w 4359768"/>
                <a:gd name="connsiteY3" fmla="*/ 496253 h 983658"/>
                <a:gd name="connsiteX4" fmla="*/ 3673822 w 4359768"/>
                <a:gd name="connsiteY4" fmla="*/ 672877 h 983658"/>
                <a:gd name="connsiteX5" fmla="*/ 1669308 w 4359768"/>
                <a:gd name="connsiteY5" fmla="*/ 983057 h 983658"/>
                <a:gd name="connsiteX6" fmla="*/ 72 w 4359768"/>
                <a:gd name="connsiteY6" fmla="*/ 588645 h 983658"/>
                <a:gd name="connsiteX0" fmla="*/ 72 w 4359768"/>
                <a:gd name="connsiteY0" fmla="*/ 583513 h 978526"/>
                <a:gd name="connsiteX1" fmla="*/ 1654068 w 4359768"/>
                <a:gd name="connsiteY1" fmla="*/ 1910 h 978526"/>
                <a:gd name="connsiteX2" fmla="*/ 3711922 w 4359768"/>
                <a:gd name="connsiteY2" fmla="*/ 275506 h 978526"/>
                <a:gd name="connsiteX3" fmla="*/ 4359624 w 4359768"/>
                <a:gd name="connsiteY3" fmla="*/ 491121 h 978526"/>
                <a:gd name="connsiteX4" fmla="*/ 3673822 w 4359768"/>
                <a:gd name="connsiteY4" fmla="*/ 667745 h 978526"/>
                <a:gd name="connsiteX5" fmla="*/ 1669308 w 4359768"/>
                <a:gd name="connsiteY5" fmla="*/ 977925 h 978526"/>
                <a:gd name="connsiteX6" fmla="*/ 72 w 4359768"/>
                <a:gd name="connsiteY6" fmla="*/ 583513 h 978526"/>
                <a:gd name="connsiteX0" fmla="*/ 72 w 4359768"/>
                <a:gd name="connsiteY0" fmla="*/ 582422 h 977435"/>
                <a:gd name="connsiteX1" fmla="*/ 1654068 w 4359768"/>
                <a:gd name="connsiteY1" fmla="*/ 819 h 977435"/>
                <a:gd name="connsiteX2" fmla="*/ 3711922 w 4359768"/>
                <a:gd name="connsiteY2" fmla="*/ 274415 h 977435"/>
                <a:gd name="connsiteX3" fmla="*/ 4359624 w 4359768"/>
                <a:gd name="connsiteY3" fmla="*/ 490030 h 977435"/>
                <a:gd name="connsiteX4" fmla="*/ 3673822 w 4359768"/>
                <a:gd name="connsiteY4" fmla="*/ 666654 h 977435"/>
                <a:gd name="connsiteX5" fmla="*/ 1669308 w 4359768"/>
                <a:gd name="connsiteY5" fmla="*/ 976834 h 977435"/>
                <a:gd name="connsiteX6" fmla="*/ 72 w 4359768"/>
                <a:gd name="connsiteY6" fmla="*/ 582422 h 977435"/>
                <a:gd name="connsiteX0" fmla="*/ 82 w 4359778"/>
                <a:gd name="connsiteY0" fmla="*/ 582422 h 977103"/>
                <a:gd name="connsiteX1" fmla="*/ 1654078 w 4359778"/>
                <a:gd name="connsiteY1" fmla="*/ 819 h 977103"/>
                <a:gd name="connsiteX2" fmla="*/ 3711932 w 4359778"/>
                <a:gd name="connsiteY2" fmla="*/ 274415 h 977103"/>
                <a:gd name="connsiteX3" fmla="*/ 4359634 w 4359778"/>
                <a:gd name="connsiteY3" fmla="*/ 490030 h 977103"/>
                <a:gd name="connsiteX4" fmla="*/ 3673832 w 4359778"/>
                <a:gd name="connsiteY4" fmla="*/ 666654 h 977103"/>
                <a:gd name="connsiteX5" fmla="*/ 1669318 w 4359778"/>
                <a:gd name="connsiteY5" fmla="*/ 976834 h 977103"/>
                <a:gd name="connsiteX6" fmla="*/ 82 w 4359778"/>
                <a:gd name="connsiteY6" fmla="*/ 582422 h 977103"/>
                <a:gd name="connsiteX0" fmla="*/ 9 w 4359705"/>
                <a:gd name="connsiteY0" fmla="*/ 582422 h 932159"/>
                <a:gd name="connsiteX1" fmla="*/ 1654005 w 4359705"/>
                <a:gd name="connsiteY1" fmla="*/ 819 h 932159"/>
                <a:gd name="connsiteX2" fmla="*/ 3711859 w 4359705"/>
                <a:gd name="connsiteY2" fmla="*/ 274415 h 932159"/>
                <a:gd name="connsiteX3" fmla="*/ 4359561 w 4359705"/>
                <a:gd name="connsiteY3" fmla="*/ 490030 h 932159"/>
                <a:gd name="connsiteX4" fmla="*/ 3673759 w 4359705"/>
                <a:gd name="connsiteY4" fmla="*/ 666654 h 932159"/>
                <a:gd name="connsiteX5" fmla="*/ 1672420 w 4359705"/>
                <a:gd name="connsiteY5" fmla="*/ 931987 h 932159"/>
                <a:gd name="connsiteX6" fmla="*/ 9 w 4359705"/>
                <a:gd name="connsiteY6" fmla="*/ 582422 h 932159"/>
                <a:gd name="connsiteX0" fmla="*/ 76 w 4359776"/>
                <a:gd name="connsiteY0" fmla="*/ 618200 h 967942"/>
                <a:gd name="connsiteX1" fmla="*/ 1619147 w 4359776"/>
                <a:gd name="connsiteY1" fmla="*/ 720 h 967942"/>
                <a:gd name="connsiteX2" fmla="*/ 3711926 w 4359776"/>
                <a:gd name="connsiteY2" fmla="*/ 310193 h 967942"/>
                <a:gd name="connsiteX3" fmla="*/ 4359628 w 4359776"/>
                <a:gd name="connsiteY3" fmla="*/ 525808 h 967942"/>
                <a:gd name="connsiteX4" fmla="*/ 3673826 w 4359776"/>
                <a:gd name="connsiteY4" fmla="*/ 702432 h 967942"/>
                <a:gd name="connsiteX5" fmla="*/ 1672487 w 4359776"/>
                <a:gd name="connsiteY5" fmla="*/ 967765 h 967942"/>
                <a:gd name="connsiteX6" fmla="*/ 76 w 4359776"/>
                <a:gd name="connsiteY6" fmla="*/ 618200 h 967942"/>
                <a:gd name="connsiteX0" fmla="*/ 140 w 4359840"/>
                <a:gd name="connsiteY0" fmla="*/ 618200 h 967959"/>
                <a:gd name="connsiteX1" fmla="*/ 1619211 w 4359840"/>
                <a:gd name="connsiteY1" fmla="*/ 720 h 967959"/>
                <a:gd name="connsiteX2" fmla="*/ 3711990 w 4359840"/>
                <a:gd name="connsiteY2" fmla="*/ 310193 h 967959"/>
                <a:gd name="connsiteX3" fmla="*/ 4359692 w 4359840"/>
                <a:gd name="connsiteY3" fmla="*/ 525808 h 967959"/>
                <a:gd name="connsiteX4" fmla="*/ 3673890 w 4359840"/>
                <a:gd name="connsiteY4" fmla="*/ 702432 h 967959"/>
                <a:gd name="connsiteX5" fmla="*/ 1672551 w 4359840"/>
                <a:gd name="connsiteY5" fmla="*/ 967765 h 967959"/>
                <a:gd name="connsiteX6" fmla="*/ 140 w 4359840"/>
                <a:gd name="connsiteY6" fmla="*/ 618200 h 967959"/>
                <a:gd name="connsiteX0" fmla="*/ 125 w 4340775"/>
                <a:gd name="connsiteY0" fmla="*/ 741893 h 978115"/>
                <a:gd name="connsiteX1" fmla="*/ 1600146 w 4340775"/>
                <a:gd name="connsiteY1" fmla="*/ 10802 h 978115"/>
                <a:gd name="connsiteX2" fmla="*/ 3692925 w 4340775"/>
                <a:gd name="connsiteY2" fmla="*/ 320275 h 978115"/>
                <a:gd name="connsiteX3" fmla="*/ 4340627 w 4340775"/>
                <a:gd name="connsiteY3" fmla="*/ 535890 h 978115"/>
                <a:gd name="connsiteX4" fmla="*/ 3654825 w 4340775"/>
                <a:gd name="connsiteY4" fmla="*/ 712514 h 978115"/>
                <a:gd name="connsiteX5" fmla="*/ 1653486 w 4340775"/>
                <a:gd name="connsiteY5" fmla="*/ 977847 h 978115"/>
                <a:gd name="connsiteX6" fmla="*/ 125 w 4340775"/>
                <a:gd name="connsiteY6" fmla="*/ 741893 h 978115"/>
                <a:gd name="connsiteX0" fmla="*/ 125 w 4340775"/>
                <a:gd name="connsiteY0" fmla="*/ 741893 h 978114"/>
                <a:gd name="connsiteX1" fmla="*/ 1600146 w 4340775"/>
                <a:gd name="connsiteY1" fmla="*/ 10802 h 978114"/>
                <a:gd name="connsiteX2" fmla="*/ 3692925 w 4340775"/>
                <a:gd name="connsiteY2" fmla="*/ 320275 h 978114"/>
                <a:gd name="connsiteX3" fmla="*/ 4340627 w 4340775"/>
                <a:gd name="connsiteY3" fmla="*/ 535890 h 978114"/>
                <a:gd name="connsiteX4" fmla="*/ 3654825 w 4340775"/>
                <a:gd name="connsiteY4" fmla="*/ 712514 h 978114"/>
                <a:gd name="connsiteX5" fmla="*/ 1653486 w 4340775"/>
                <a:gd name="connsiteY5" fmla="*/ 977847 h 978114"/>
                <a:gd name="connsiteX6" fmla="*/ 125 w 4340775"/>
                <a:gd name="connsiteY6" fmla="*/ 741893 h 978114"/>
                <a:gd name="connsiteX0" fmla="*/ 124 w 4343949"/>
                <a:gd name="connsiteY0" fmla="*/ 729433 h 977430"/>
                <a:gd name="connsiteX1" fmla="*/ 1603320 w 4343949"/>
                <a:gd name="connsiteY1" fmla="*/ 10301 h 977430"/>
                <a:gd name="connsiteX2" fmla="*/ 3696099 w 4343949"/>
                <a:gd name="connsiteY2" fmla="*/ 319774 h 977430"/>
                <a:gd name="connsiteX3" fmla="*/ 4343801 w 4343949"/>
                <a:gd name="connsiteY3" fmla="*/ 535389 h 977430"/>
                <a:gd name="connsiteX4" fmla="*/ 3657999 w 4343949"/>
                <a:gd name="connsiteY4" fmla="*/ 712013 h 977430"/>
                <a:gd name="connsiteX5" fmla="*/ 1656660 w 4343949"/>
                <a:gd name="connsiteY5" fmla="*/ 977346 h 977430"/>
                <a:gd name="connsiteX6" fmla="*/ 124 w 4343949"/>
                <a:gd name="connsiteY6" fmla="*/ 729433 h 977430"/>
                <a:gd name="connsiteX0" fmla="*/ 124 w 4343949"/>
                <a:gd name="connsiteY0" fmla="*/ 720701 h 968698"/>
                <a:gd name="connsiteX1" fmla="*/ 1603320 w 4343949"/>
                <a:gd name="connsiteY1" fmla="*/ 1569 h 968698"/>
                <a:gd name="connsiteX2" fmla="*/ 3696099 w 4343949"/>
                <a:gd name="connsiteY2" fmla="*/ 311042 h 968698"/>
                <a:gd name="connsiteX3" fmla="*/ 4343801 w 4343949"/>
                <a:gd name="connsiteY3" fmla="*/ 526657 h 968698"/>
                <a:gd name="connsiteX4" fmla="*/ 3657999 w 4343949"/>
                <a:gd name="connsiteY4" fmla="*/ 703281 h 968698"/>
                <a:gd name="connsiteX5" fmla="*/ 1656660 w 4343949"/>
                <a:gd name="connsiteY5" fmla="*/ 968614 h 968698"/>
                <a:gd name="connsiteX6" fmla="*/ 124 w 4343949"/>
                <a:gd name="connsiteY6" fmla="*/ 720701 h 968698"/>
                <a:gd name="connsiteX0" fmla="*/ 124 w 4343949"/>
                <a:gd name="connsiteY0" fmla="*/ 719360 h 967357"/>
                <a:gd name="connsiteX1" fmla="*/ 1603320 w 4343949"/>
                <a:gd name="connsiteY1" fmla="*/ 228 h 967357"/>
                <a:gd name="connsiteX2" fmla="*/ 3696099 w 4343949"/>
                <a:gd name="connsiteY2" fmla="*/ 309701 h 967357"/>
                <a:gd name="connsiteX3" fmla="*/ 4343801 w 4343949"/>
                <a:gd name="connsiteY3" fmla="*/ 525316 h 967357"/>
                <a:gd name="connsiteX4" fmla="*/ 3657999 w 4343949"/>
                <a:gd name="connsiteY4" fmla="*/ 701940 h 967357"/>
                <a:gd name="connsiteX5" fmla="*/ 1656660 w 4343949"/>
                <a:gd name="connsiteY5" fmla="*/ 967273 h 967357"/>
                <a:gd name="connsiteX6" fmla="*/ 124 w 4343949"/>
                <a:gd name="connsiteY6" fmla="*/ 719360 h 967357"/>
                <a:gd name="connsiteX0" fmla="*/ 124 w 4343949"/>
                <a:gd name="connsiteY0" fmla="*/ 661040 h 974983"/>
                <a:gd name="connsiteX1" fmla="*/ 1603320 w 4343949"/>
                <a:gd name="connsiteY1" fmla="*/ 7683 h 974983"/>
                <a:gd name="connsiteX2" fmla="*/ 3696099 w 4343949"/>
                <a:gd name="connsiteY2" fmla="*/ 317156 h 974983"/>
                <a:gd name="connsiteX3" fmla="*/ 4343801 w 4343949"/>
                <a:gd name="connsiteY3" fmla="*/ 532771 h 974983"/>
                <a:gd name="connsiteX4" fmla="*/ 3657999 w 4343949"/>
                <a:gd name="connsiteY4" fmla="*/ 709395 h 974983"/>
                <a:gd name="connsiteX5" fmla="*/ 1656660 w 4343949"/>
                <a:gd name="connsiteY5" fmla="*/ 974728 h 974983"/>
                <a:gd name="connsiteX6" fmla="*/ 124 w 4343949"/>
                <a:gd name="connsiteY6" fmla="*/ 661040 h 974983"/>
                <a:gd name="connsiteX0" fmla="*/ 124 w 4343949"/>
                <a:gd name="connsiteY0" fmla="*/ 655884 h 969827"/>
                <a:gd name="connsiteX1" fmla="*/ 1603320 w 4343949"/>
                <a:gd name="connsiteY1" fmla="*/ 2527 h 969827"/>
                <a:gd name="connsiteX2" fmla="*/ 3696099 w 4343949"/>
                <a:gd name="connsiteY2" fmla="*/ 312000 h 969827"/>
                <a:gd name="connsiteX3" fmla="*/ 4343801 w 4343949"/>
                <a:gd name="connsiteY3" fmla="*/ 527615 h 969827"/>
                <a:gd name="connsiteX4" fmla="*/ 3657999 w 4343949"/>
                <a:gd name="connsiteY4" fmla="*/ 704239 h 969827"/>
                <a:gd name="connsiteX5" fmla="*/ 1656660 w 4343949"/>
                <a:gd name="connsiteY5" fmla="*/ 969572 h 969827"/>
                <a:gd name="connsiteX6" fmla="*/ 124 w 4343949"/>
                <a:gd name="connsiteY6" fmla="*/ 655884 h 969827"/>
                <a:gd name="connsiteX0" fmla="*/ 124 w 4343949"/>
                <a:gd name="connsiteY0" fmla="*/ 653493 h 967436"/>
                <a:gd name="connsiteX1" fmla="*/ 1603320 w 4343949"/>
                <a:gd name="connsiteY1" fmla="*/ 136 h 967436"/>
                <a:gd name="connsiteX2" fmla="*/ 3696099 w 4343949"/>
                <a:gd name="connsiteY2" fmla="*/ 309609 h 967436"/>
                <a:gd name="connsiteX3" fmla="*/ 4343801 w 4343949"/>
                <a:gd name="connsiteY3" fmla="*/ 525224 h 967436"/>
                <a:gd name="connsiteX4" fmla="*/ 3657999 w 4343949"/>
                <a:gd name="connsiteY4" fmla="*/ 701848 h 967436"/>
                <a:gd name="connsiteX5" fmla="*/ 1656660 w 4343949"/>
                <a:gd name="connsiteY5" fmla="*/ 967181 h 967436"/>
                <a:gd name="connsiteX6" fmla="*/ 124 w 4343949"/>
                <a:gd name="connsiteY6" fmla="*/ 653493 h 967436"/>
                <a:gd name="connsiteX0" fmla="*/ 124 w 4343949"/>
                <a:gd name="connsiteY0" fmla="*/ 654362 h 968305"/>
                <a:gd name="connsiteX1" fmla="*/ 1603320 w 4343949"/>
                <a:gd name="connsiteY1" fmla="*/ 1005 h 968305"/>
                <a:gd name="connsiteX2" fmla="*/ 3696099 w 4343949"/>
                <a:gd name="connsiteY2" fmla="*/ 310478 h 968305"/>
                <a:gd name="connsiteX3" fmla="*/ 4343801 w 4343949"/>
                <a:gd name="connsiteY3" fmla="*/ 526093 h 968305"/>
                <a:gd name="connsiteX4" fmla="*/ 3657999 w 4343949"/>
                <a:gd name="connsiteY4" fmla="*/ 702717 h 968305"/>
                <a:gd name="connsiteX5" fmla="*/ 1656660 w 4343949"/>
                <a:gd name="connsiteY5" fmla="*/ 968050 h 968305"/>
                <a:gd name="connsiteX6" fmla="*/ 124 w 4343949"/>
                <a:gd name="connsiteY6" fmla="*/ 654362 h 968305"/>
                <a:gd name="connsiteX0" fmla="*/ 124 w 4343948"/>
                <a:gd name="connsiteY0" fmla="*/ 678207 h 992150"/>
                <a:gd name="connsiteX1" fmla="*/ 1609670 w 4343948"/>
                <a:gd name="connsiteY1" fmla="*/ 932 h 992150"/>
                <a:gd name="connsiteX2" fmla="*/ 3696099 w 4343948"/>
                <a:gd name="connsiteY2" fmla="*/ 334323 h 992150"/>
                <a:gd name="connsiteX3" fmla="*/ 4343801 w 4343948"/>
                <a:gd name="connsiteY3" fmla="*/ 549938 h 992150"/>
                <a:gd name="connsiteX4" fmla="*/ 3657999 w 4343948"/>
                <a:gd name="connsiteY4" fmla="*/ 726562 h 992150"/>
                <a:gd name="connsiteX5" fmla="*/ 1656660 w 4343948"/>
                <a:gd name="connsiteY5" fmla="*/ 991895 h 992150"/>
                <a:gd name="connsiteX6" fmla="*/ 124 w 4343948"/>
                <a:gd name="connsiteY6" fmla="*/ 678207 h 992150"/>
                <a:gd name="connsiteX0" fmla="*/ 134 w 4343958"/>
                <a:gd name="connsiteY0" fmla="*/ 678207 h 991975"/>
                <a:gd name="connsiteX1" fmla="*/ 1609680 w 4343958"/>
                <a:gd name="connsiteY1" fmla="*/ 932 h 991975"/>
                <a:gd name="connsiteX2" fmla="*/ 3696109 w 4343958"/>
                <a:gd name="connsiteY2" fmla="*/ 334323 h 991975"/>
                <a:gd name="connsiteX3" fmla="*/ 4343811 w 4343958"/>
                <a:gd name="connsiteY3" fmla="*/ 549938 h 991975"/>
                <a:gd name="connsiteX4" fmla="*/ 3658009 w 4343958"/>
                <a:gd name="connsiteY4" fmla="*/ 726562 h 991975"/>
                <a:gd name="connsiteX5" fmla="*/ 1656670 w 4343958"/>
                <a:gd name="connsiteY5" fmla="*/ 991895 h 991975"/>
                <a:gd name="connsiteX6" fmla="*/ 134 w 4343958"/>
                <a:gd name="connsiteY6" fmla="*/ 678207 h 991975"/>
                <a:gd name="connsiteX0" fmla="*/ 142 w 4343966"/>
                <a:gd name="connsiteY0" fmla="*/ 678207 h 991975"/>
                <a:gd name="connsiteX1" fmla="*/ 1609688 w 4343966"/>
                <a:gd name="connsiteY1" fmla="*/ 932 h 991975"/>
                <a:gd name="connsiteX2" fmla="*/ 3696117 w 4343966"/>
                <a:gd name="connsiteY2" fmla="*/ 334323 h 991975"/>
                <a:gd name="connsiteX3" fmla="*/ 4343819 w 4343966"/>
                <a:gd name="connsiteY3" fmla="*/ 549938 h 991975"/>
                <a:gd name="connsiteX4" fmla="*/ 3658017 w 4343966"/>
                <a:gd name="connsiteY4" fmla="*/ 726562 h 991975"/>
                <a:gd name="connsiteX5" fmla="*/ 1656678 w 4343966"/>
                <a:gd name="connsiteY5" fmla="*/ 991895 h 991975"/>
                <a:gd name="connsiteX6" fmla="*/ 142 w 4343966"/>
                <a:gd name="connsiteY6" fmla="*/ 678207 h 991975"/>
                <a:gd name="connsiteX0" fmla="*/ 123 w 4351091"/>
                <a:gd name="connsiteY0" fmla="*/ 770664 h 1001775"/>
                <a:gd name="connsiteX1" fmla="*/ 1616813 w 4351091"/>
                <a:gd name="connsiteY1" fmla="*/ 10423 h 1001775"/>
                <a:gd name="connsiteX2" fmla="*/ 3703242 w 4351091"/>
                <a:gd name="connsiteY2" fmla="*/ 343814 h 1001775"/>
                <a:gd name="connsiteX3" fmla="*/ 4350944 w 4351091"/>
                <a:gd name="connsiteY3" fmla="*/ 559429 h 1001775"/>
                <a:gd name="connsiteX4" fmla="*/ 3665142 w 4351091"/>
                <a:gd name="connsiteY4" fmla="*/ 736053 h 1001775"/>
                <a:gd name="connsiteX5" fmla="*/ 1663803 w 4351091"/>
                <a:gd name="connsiteY5" fmla="*/ 1001386 h 1001775"/>
                <a:gd name="connsiteX6" fmla="*/ 123 w 4351091"/>
                <a:gd name="connsiteY6" fmla="*/ 770664 h 1001775"/>
                <a:gd name="connsiteX0" fmla="*/ 123 w 4351091"/>
                <a:gd name="connsiteY0" fmla="*/ 770664 h 1001775"/>
                <a:gd name="connsiteX1" fmla="*/ 1616813 w 4351091"/>
                <a:gd name="connsiteY1" fmla="*/ 10423 h 1001775"/>
                <a:gd name="connsiteX2" fmla="*/ 3703242 w 4351091"/>
                <a:gd name="connsiteY2" fmla="*/ 343814 h 1001775"/>
                <a:gd name="connsiteX3" fmla="*/ 4350944 w 4351091"/>
                <a:gd name="connsiteY3" fmla="*/ 559429 h 1001775"/>
                <a:gd name="connsiteX4" fmla="*/ 3665142 w 4351091"/>
                <a:gd name="connsiteY4" fmla="*/ 736053 h 1001775"/>
                <a:gd name="connsiteX5" fmla="*/ 1663803 w 4351091"/>
                <a:gd name="connsiteY5" fmla="*/ 1001386 h 1001775"/>
                <a:gd name="connsiteX6" fmla="*/ 123 w 4351091"/>
                <a:gd name="connsiteY6" fmla="*/ 770664 h 1001775"/>
                <a:gd name="connsiteX0" fmla="*/ 123 w 4351091"/>
                <a:gd name="connsiteY0" fmla="*/ 762650 h 993761"/>
                <a:gd name="connsiteX1" fmla="*/ 1616813 w 4351091"/>
                <a:gd name="connsiteY1" fmla="*/ 2409 h 993761"/>
                <a:gd name="connsiteX2" fmla="*/ 3703242 w 4351091"/>
                <a:gd name="connsiteY2" fmla="*/ 335800 h 993761"/>
                <a:gd name="connsiteX3" fmla="*/ 4350944 w 4351091"/>
                <a:gd name="connsiteY3" fmla="*/ 551415 h 993761"/>
                <a:gd name="connsiteX4" fmla="*/ 3665142 w 4351091"/>
                <a:gd name="connsiteY4" fmla="*/ 728039 h 993761"/>
                <a:gd name="connsiteX5" fmla="*/ 1663803 w 4351091"/>
                <a:gd name="connsiteY5" fmla="*/ 993372 h 993761"/>
                <a:gd name="connsiteX6" fmla="*/ 123 w 4351091"/>
                <a:gd name="connsiteY6" fmla="*/ 762650 h 993761"/>
                <a:gd name="connsiteX0" fmla="*/ 123 w 4351091"/>
                <a:gd name="connsiteY0" fmla="*/ 762650 h 994667"/>
                <a:gd name="connsiteX1" fmla="*/ 1616813 w 4351091"/>
                <a:gd name="connsiteY1" fmla="*/ 2409 h 994667"/>
                <a:gd name="connsiteX2" fmla="*/ 3703242 w 4351091"/>
                <a:gd name="connsiteY2" fmla="*/ 335800 h 994667"/>
                <a:gd name="connsiteX3" fmla="*/ 4350944 w 4351091"/>
                <a:gd name="connsiteY3" fmla="*/ 551415 h 994667"/>
                <a:gd name="connsiteX4" fmla="*/ 3665142 w 4351091"/>
                <a:gd name="connsiteY4" fmla="*/ 728039 h 994667"/>
                <a:gd name="connsiteX5" fmla="*/ 1663803 w 4351091"/>
                <a:gd name="connsiteY5" fmla="*/ 993372 h 994667"/>
                <a:gd name="connsiteX6" fmla="*/ 123 w 4351091"/>
                <a:gd name="connsiteY6" fmla="*/ 762650 h 994667"/>
                <a:gd name="connsiteX0" fmla="*/ 123 w 4351091"/>
                <a:gd name="connsiteY0" fmla="*/ 826740 h 1016104"/>
                <a:gd name="connsiteX1" fmla="*/ 1616813 w 4351091"/>
                <a:gd name="connsiteY1" fmla="*/ 12683 h 1016104"/>
                <a:gd name="connsiteX2" fmla="*/ 3703242 w 4351091"/>
                <a:gd name="connsiteY2" fmla="*/ 346074 h 1016104"/>
                <a:gd name="connsiteX3" fmla="*/ 4350944 w 4351091"/>
                <a:gd name="connsiteY3" fmla="*/ 561689 h 1016104"/>
                <a:gd name="connsiteX4" fmla="*/ 3665142 w 4351091"/>
                <a:gd name="connsiteY4" fmla="*/ 738313 h 1016104"/>
                <a:gd name="connsiteX5" fmla="*/ 1663803 w 4351091"/>
                <a:gd name="connsiteY5" fmla="*/ 1003646 h 1016104"/>
                <a:gd name="connsiteX6" fmla="*/ 123 w 4351091"/>
                <a:gd name="connsiteY6" fmla="*/ 826740 h 1016104"/>
                <a:gd name="connsiteX0" fmla="*/ 123 w 4351091"/>
                <a:gd name="connsiteY0" fmla="*/ 826740 h 1016103"/>
                <a:gd name="connsiteX1" fmla="*/ 1616813 w 4351091"/>
                <a:gd name="connsiteY1" fmla="*/ 12683 h 1016103"/>
                <a:gd name="connsiteX2" fmla="*/ 3703242 w 4351091"/>
                <a:gd name="connsiteY2" fmla="*/ 346074 h 1016103"/>
                <a:gd name="connsiteX3" fmla="*/ 4350944 w 4351091"/>
                <a:gd name="connsiteY3" fmla="*/ 561689 h 1016103"/>
                <a:gd name="connsiteX4" fmla="*/ 3665142 w 4351091"/>
                <a:gd name="connsiteY4" fmla="*/ 738313 h 1016103"/>
                <a:gd name="connsiteX5" fmla="*/ 1663803 w 4351091"/>
                <a:gd name="connsiteY5" fmla="*/ 1003646 h 1016103"/>
                <a:gd name="connsiteX6" fmla="*/ 123 w 4351091"/>
                <a:gd name="connsiteY6" fmla="*/ 826740 h 1016103"/>
                <a:gd name="connsiteX0" fmla="*/ 123 w 4351091"/>
                <a:gd name="connsiteY0" fmla="*/ 814103 h 1003466"/>
                <a:gd name="connsiteX1" fmla="*/ 1616813 w 4351091"/>
                <a:gd name="connsiteY1" fmla="*/ 46 h 1003466"/>
                <a:gd name="connsiteX2" fmla="*/ 3703242 w 4351091"/>
                <a:gd name="connsiteY2" fmla="*/ 333437 h 1003466"/>
                <a:gd name="connsiteX3" fmla="*/ 4350944 w 4351091"/>
                <a:gd name="connsiteY3" fmla="*/ 549052 h 1003466"/>
                <a:gd name="connsiteX4" fmla="*/ 3665142 w 4351091"/>
                <a:gd name="connsiteY4" fmla="*/ 725676 h 1003466"/>
                <a:gd name="connsiteX5" fmla="*/ 1663803 w 4351091"/>
                <a:gd name="connsiteY5" fmla="*/ 991009 h 1003466"/>
                <a:gd name="connsiteX6" fmla="*/ 123 w 4351091"/>
                <a:gd name="connsiteY6" fmla="*/ 814103 h 1003466"/>
                <a:gd name="connsiteX0" fmla="*/ 123 w 4351091"/>
                <a:gd name="connsiteY0" fmla="*/ 827553 h 1016916"/>
                <a:gd name="connsiteX1" fmla="*/ 1616813 w 4351091"/>
                <a:gd name="connsiteY1" fmla="*/ 43 h 1016916"/>
                <a:gd name="connsiteX2" fmla="*/ 3703242 w 4351091"/>
                <a:gd name="connsiteY2" fmla="*/ 346887 h 1016916"/>
                <a:gd name="connsiteX3" fmla="*/ 4350944 w 4351091"/>
                <a:gd name="connsiteY3" fmla="*/ 562502 h 1016916"/>
                <a:gd name="connsiteX4" fmla="*/ 3665142 w 4351091"/>
                <a:gd name="connsiteY4" fmla="*/ 739126 h 1016916"/>
                <a:gd name="connsiteX5" fmla="*/ 1663803 w 4351091"/>
                <a:gd name="connsiteY5" fmla="*/ 1004459 h 1016916"/>
                <a:gd name="connsiteX6" fmla="*/ 123 w 4351091"/>
                <a:gd name="connsiteY6" fmla="*/ 827553 h 1016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51091" h="1016916">
                  <a:moveTo>
                    <a:pt x="123" y="827553"/>
                  </a:moveTo>
                  <a:cubicBezTo>
                    <a:pt x="245232" y="253043"/>
                    <a:pt x="942477" y="3916"/>
                    <a:pt x="1616813" y="43"/>
                  </a:cubicBezTo>
                  <a:cubicBezTo>
                    <a:pt x="2291149" y="-3830"/>
                    <a:pt x="3247554" y="253144"/>
                    <a:pt x="3703242" y="346887"/>
                  </a:cubicBezTo>
                  <a:cubicBezTo>
                    <a:pt x="4158931" y="440630"/>
                    <a:pt x="4357294" y="382322"/>
                    <a:pt x="4350944" y="562502"/>
                  </a:cubicBezTo>
                  <a:cubicBezTo>
                    <a:pt x="4344594" y="742682"/>
                    <a:pt x="4182108" y="650372"/>
                    <a:pt x="3665142" y="739126"/>
                  </a:cubicBezTo>
                  <a:cubicBezTo>
                    <a:pt x="3148176" y="827880"/>
                    <a:pt x="2274639" y="989721"/>
                    <a:pt x="1663803" y="1004459"/>
                  </a:cubicBezTo>
                  <a:cubicBezTo>
                    <a:pt x="1052967" y="1019197"/>
                    <a:pt x="-13212" y="1060481"/>
                    <a:pt x="123" y="827553"/>
                  </a:cubicBezTo>
                  <a:close/>
                </a:path>
              </a:pathLst>
            </a:custGeom>
            <a:pattFill prst="openDmnd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2">
              <a:extLst>
                <a:ext uri="{FF2B5EF4-FFF2-40B4-BE49-F238E27FC236}">
                  <a16:creationId xmlns:a16="http://schemas.microsoft.com/office/drawing/2014/main" id="{74DA9A16-6F80-4F4E-9839-4E002098E6F0}"/>
                </a:ext>
              </a:extLst>
            </p:cNvPr>
            <p:cNvSpPr/>
            <p:nvPr/>
          </p:nvSpPr>
          <p:spPr>
            <a:xfrm>
              <a:off x="1950387" y="4415390"/>
              <a:ext cx="4351091" cy="1079921"/>
            </a:xfrm>
            <a:custGeom>
              <a:avLst/>
              <a:gdLst>
                <a:gd name="connsiteX0" fmla="*/ 0 w 2515511"/>
                <a:gd name="connsiteY0" fmla="*/ 547764 h 1095527"/>
                <a:gd name="connsiteX1" fmla="*/ 1257756 w 2515511"/>
                <a:gd name="connsiteY1" fmla="*/ 0 h 1095527"/>
                <a:gd name="connsiteX2" fmla="*/ 2515512 w 2515511"/>
                <a:gd name="connsiteY2" fmla="*/ 547764 h 1095527"/>
                <a:gd name="connsiteX3" fmla="*/ 1257756 w 2515511"/>
                <a:gd name="connsiteY3" fmla="*/ 1095528 h 1095527"/>
                <a:gd name="connsiteX4" fmla="*/ 0 w 2515511"/>
                <a:gd name="connsiteY4" fmla="*/ 547764 h 1095527"/>
                <a:gd name="connsiteX0" fmla="*/ 0 w 4359552"/>
                <a:gd name="connsiteY0" fmla="*/ 547783 h 1095567"/>
                <a:gd name="connsiteX1" fmla="*/ 1257756 w 4359552"/>
                <a:gd name="connsiteY1" fmla="*/ 19 h 1095567"/>
                <a:gd name="connsiteX2" fmla="*/ 4359552 w 4359552"/>
                <a:gd name="connsiteY2" fmla="*/ 563023 h 1095567"/>
                <a:gd name="connsiteX3" fmla="*/ 1257756 w 4359552"/>
                <a:gd name="connsiteY3" fmla="*/ 1095547 h 1095567"/>
                <a:gd name="connsiteX4" fmla="*/ 0 w 4359552"/>
                <a:gd name="connsiteY4" fmla="*/ 547783 h 1095567"/>
                <a:gd name="connsiteX0" fmla="*/ 0 w 4504690"/>
                <a:gd name="connsiteY0" fmla="*/ 549806 h 1097582"/>
                <a:gd name="connsiteX1" fmla="*/ 1257756 w 4504690"/>
                <a:gd name="connsiteY1" fmla="*/ 2042 h 1097582"/>
                <a:gd name="connsiteX2" fmla="*/ 3711850 w 4504690"/>
                <a:gd name="connsiteY2" fmla="*/ 370957 h 1097582"/>
                <a:gd name="connsiteX3" fmla="*/ 4359552 w 4504690"/>
                <a:gd name="connsiteY3" fmla="*/ 565046 h 1097582"/>
                <a:gd name="connsiteX4" fmla="*/ 1257756 w 4504690"/>
                <a:gd name="connsiteY4" fmla="*/ 1097570 h 1097582"/>
                <a:gd name="connsiteX5" fmla="*/ 0 w 4504690"/>
                <a:gd name="connsiteY5" fmla="*/ 549806 h 1097582"/>
                <a:gd name="connsiteX0" fmla="*/ 0 w 4359760"/>
                <a:gd name="connsiteY0" fmla="*/ 549806 h 1098878"/>
                <a:gd name="connsiteX1" fmla="*/ 1257756 w 4359760"/>
                <a:gd name="connsiteY1" fmla="*/ 2042 h 1098878"/>
                <a:gd name="connsiteX2" fmla="*/ 3711850 w 4359760"/>
                <a:gd name="connsiteY2" fmla="*/ 370957 h 1098878"/>
                <a:gd name="connsiteX3" fmla="*/ 4359552 w 4359760"/>
                <a:gd name="connsiteY3" fmla="*/ 565046 h 1098878"/>
                <a:gd name="connsiteX4" fmla="*/ 3673750 w 4359760"/>
                <a:gd name="connsiteY4" fmla="*/ 698617 h 1098878"/>
                <a:gd name="connsiteX5" fmla="*/ 1257756 w 4359760"/>
                <a:gd name="connsiteY5" fmla="*/ 1097570 h 1098878"/>
                <a:gd name="connsiteX6" fmla="*/ 0 w 4359760"/>
                <a:gd name="connsiteY6" fmla="*/ 549806 h 1098878"/>
                <a:gd name="connsiteX0" fmla="*/ 0 w 4359559"/>
                <a:gd name="connsiteY0" fmla="*/ 549806 h 1098878"/>
                <a:gd name="connsiteX1" fmla="*/ 1257756 w 4359559"/>
                <a:gd name="connsiteY1" fmla="*/ 2042 h 1098878"/>
                <a:gd name="connsiteX2" fmla="*/ 3711850 w 4359559"/>
                <a:gd name="connsiteY2" fmla="*/ 370957 h 1098878"/>
                <a:gd name="connsiteX3" fmla="*/ 4359552 w 4359559"/>
                <a:gd name="connsiteY3" fmla="*/ 565046 h 1098878"/>
                <a:gd name="connsiteX4" fmla="*/ 3673750 w 4359559"/>
                <a:gd name="connsiteY4" fmla="*/ 698617 h 1098878"/>
                <a:gd name="connsiteX5" fmla="*/ 1257756 w 4359559"/>
                <a:gd name="connsiteY5" fmla="*/ 1097570 h 1098878"/>
                <a:gd name="connsiteX6" fmla="*/ 0 w 4359559"/>
                <a:gd name="connsiteY6" fmla="*/ 549806 h 1098878"/>
                <a:gd name="connsiteX0" fmla="*/ 20605 w 4380164"/>
                <a:gd name="connsiteY0" fmla="*/ 549806 h 1098878"/>
                <a:gd name="connsiteX1" fmla="*/ 1278361 w 4380164"/>
                <a:gd name="connsiteY1" fmla="*/ 2042 h 1098878"/>
                <a:gd name="connsiteX2" fmla="*/ 3732455 w 4380164"/>
                <a:gd name="connsiteY2" fmla="*/ 370957 h 1098878"/>
                <a:gd name="connsiteX3" fmla="*/ 4380157 w 4380164"/>
                <a:gd name="connsiteY3" fmla="*/ 565046 h 1098878"/>
                <a:gd name="connsiteX4" fmla="*/ 3694355 w 4380164"/>
                <a:gd name="connsiteY4" fmla="*/ 698617 h 1098878"/>
                <a:gd name="connsiteX5" fmla="*/ 1278361 w 4380164"/>
                <a:gd name="connsiteY5" fmla="*/ 1097570 h 1098878"/>
                <a:gd name="connsiteX6" fmla="*/ 20605 w 4380164"/>
                <a:gd name="connsiteY6" fmla="*/ 549806 h 1098878"/>
                <a:gd name="connsiteX0" fmla="*/ 0 w 4359559"/>
                <a:gd name="connsiteY0" fmla="*/ 549806 h 1098878"/>
                <a:gd name="connsiteX1" fmla="*/ 1257756 w 4359559"/>
                <a:gd name="connsiteY1" fmla="*/ 2042 h 1098878"/>
                <a:gd name="connsiteX2" fmla="*/ 3711850 w 4359559"/>
                <a:gd name="connsiteY2" fmla="*/ 370957 h 1098878"/>
                <a:gd name="connsiteX3" fmla="*/ 4359552 w 4359559"/>
                <a:gd name="connsiteY3" fmla="*/ 565046 h 1098878"/>
                <a:gd name="connsiteX4" fmla="*/ 3673750 w 4359559"/>
                <a:gd name="connsiteY4" fmla="*/ 698617 h 1098878"/>
                <a:gd name="connsiteX5" fmla="*/ 1257756 w 4359559"/>
                <a:gd name="connsiteY5" fmla="*/ 1097570 h 1098878"/>
                <a:gd name="connsiteX6" fmla="*/ 0 w 4359559"/>
                <a:gd name="connsiteY6" fmla="*/ 549806 h 1098878"/>
                <a:gd name="connsiteX0" fmla="*/ 0 w 4359559"/>
                <a:gd name="connsiteY0" fmla="*/ 474223 h 1023295"/>
                <a:gd name="connsiteX1" fmla="*/ 1250136 w 4359559"/>
                <a:gd name="connsiteY1" fmla="*/ 2659 h 1023295"/>
                <a:gd name="connsiteX2" fmla="*/ 3711850 w 4359559"/>
                <a:gd name="connsiteY2" fmla="*/ 295374 h 1023295"/>
                <a:gd name="connsiteX3" fmla="*/ 4359552 w 4359559"/>
                <a:gd name="connsiteY3" fmla="*/ 489463 h 1023295"/>
                <a:gd name="connsiteX4" fmla="*/ 3673750 w 4359559"/>
                <a:gd name="connsiteY4" fmla="*/ 623034 h 1023295"/>
                <a:gd name="connsiteX5" fmla="*/ 1257756 w 4359559"/>
                <a:gd name="connsiteY5" fmla="*/ 1021987 h 1023295"/>
                <a:gd name="connsiteX6" fmla="*/ 0 w 4359559"/>
                <a:gd name="connsiteY6" fmla="*/ 474223 h 1023295"/>
                <a:gd name="connsiteX0" fmla="*/ 0 w 4359559"/>
                <a:gd name="connsiteY0" fmla="*/ 474223 h 977769"/>
                <a:gd name="connsiteX1" fmla="*/ 1250136 w 4359559"/>
                <a:gd name="connsiteY1" fmla="*/ 2659 h 977769"/>
                <a:gd name="connsiteX2" fmla="*/ 3711850 w 4359559"/>
                <a:gd name="connsiteY2" fmla="*/ 295374 h 977769"/>
                <a:gd name="connsiteX3" fmla="*/ 4359552 w 4359559"/>
                <a:gd name="connsiteY3" fmla="*/ 489463 h 977769"/>
                <a:gd name="connsiteX4" fmla="*/ 3673750 w 4359559"/>
                <a:gd name="connsiteY4" fmla="*/ 623034 h 977769"/>
                <a:gd name="connsiteX5" fmla="*/ 1669236 w 4359559"/>
                <a:gd name="connsiteY5" fmla="*/ 976267 h 977769"/>
                <a:gd name="connsiteX6" fmla="*/ 0 w 4359559"/>
                <a:gd name="connsiteY6" fmla="*/ 474223 h 977769"/>
                <a:gd name="connsiteX0" fmla="*/ 0 w 4359559"/>
                <a:gd name="connsiteY0" fmla="*/ 474223 h 977769"/>
                <a:gd name="connsiteX1" fmla="*/ 1250136 w 4359559"/>
                <a:gd name="connsiteY1" fmla="*/ 2659 h 977769"/>
                <a:gd name="connsiteX2" fmla="*/ 3711850 w 4359559"/>
                <a:gd name="connsiteY2" fmla="*/ 295374 h 977769"/>
                <a:gd name="connsiteX3" fmla="*/ 4359552 w 4359559"/>
                <a:gd name="connsiteY3" fmla="*/ 489463 h 977769"/>
                <a:gd name="connsiteX4" fmla="*/ 3673750 w 4359559"/>
                <a:gd name="connsiteY4" fmla="*/ 623034 h 977769"/>
                <a:gd name="connsiteX5" fmla="*/ 1669236 w 4359559"/>
                <a:gd name="connsiteY5" fmla="*/ 976267 h 977769"/>
                <a:gd name="connsiteX6" fmla="*/ 0 w 4359559"/>
                <a:gd name="connsiteY6" fmla="*/ 474223 h 977769"/>
                <a:gd name="connsiteX0" fmla="*/ 0 w 4359559"/>
                <a:gd name="connsiteY0" fmla="*/ 474223 h 976338"/>
                <a:gd name="connsiteX1" fmla="*/ 1250136 w 4359559"/>
                <a:gd name="connsiteY1" fmla="*/ 2659 h 976338"/>
                <a:gd name="connsiteX2" fmla="*/ 3711850 w 4359559"/>
                <a:gd name="connsiteY2" fmla="*/ 295374 h 976338"/>
                <a:gd name="connsiteX3" fmla="*/ 4359552 w 4359559"/>
                <a:gd name="connsiteY3" fmla="*/ 489463 h 976338"/>
                <a:gd name="connsiteX4" fmla="*/ 3673750 w 4359559"/>
                <a:gd name="connsiteY4" fmla="*/ 623034 h 976338"/>
                <a:gd name="connsiteX5" fmla="*/ 1669236 w 4359559"/>
                <a:gd name="connsiteY5" fmla="*/ 976267 h 976338"/>
                <a:gd name="connsiteX6" fmla="*/ 0 w 4359559"/>
                <a:gd name="connsiteY6" fmla="*/ 474223 h 976338"/>
                <a:gd name="connsiteX0" fmla="*/ 4 w 4359563"/>
                <a:gd name="connsiteY0" fmla="*/ 444107 h 946219"/>
                <a:gd name="connsiteX1" fmla="*/ 1654000 w 4359563"/>
                <a:gd name="connsiteY1" fmla="*/ 3023 h 946219"/>
                <a:gd name="connsiteX2" fmla="*/ 3711854 w 4359563"/>
                <a:gd name="connsiteY2" fmla="*/ 265258 h 946219"/>
                <a:gd name="connsiteX3" fmla="*/ 4359556 w 4359563"/>
                <a:gd name="connsiteY3" fmla="*/ 459347 h 946219"/>
                <a:gd name="connsiteX4" fmla="*/ 3673754 w 4359563"/>
                <a:gd name="connsiteY4" fmla="*/ 592918 h 946219"/>
                <a:gd name="connsiteX5" fmla="*/ 1669240 w 4359563"/>
                <a:gd name="connsiteY5" fmla="*/ 946151 h 946219"/>
                <a:gd name="connsiteX6" fmla="*/ 4 w 4359563"/>
                <a:gd name="connsiteY6" fmla="*/ 444107 h 946219"/>
                <a:gd name="connsiteX0" fmla="*/ 5 w 4359564"/>
                <a:gd name="connsiteY0" fmla="*/ 441905 h 944017"/>
                <a:gd name="connsiteX1" fmla="*/ 1654001 w 4359564"/>
                <a:gd name="connsiteY1" fmla="*/ 821 h 944017"/>
                <a:gd name="connsiteX2" fmla="*/ 3711855 w 4359564"/>
                <a:gd name="connsiteY2" fmla="*/ 263056 h 944017"/>
                <a:gd name="connsiteX3" fmla="*/ 4359557 w 4359564"/>
                <a:gd name="connsiteY3" fmla="*/ 457145 h 944017"/>
                <a:gd name="connsiteX4" fmla="*/ 3673755 w 4359564"/>
                <a:gd name="connsiteY4" fmla="*/ 590716 h 944017"/>
                <a:gd name="connsiteX5" fmla="*/ 1669241 w 4359564"/>
                <a:gd name="connsiteY5" fmla="*/ 943949 h 944017"/>
                <a:gd name="connsiteX6" fmla="*/ 5 w 4359564"/>
                <a:gd name="connsiteY6" fmla="*/ 441905 h 944017"/>
                <a:gd name="connsiteX0" fmla="*/ 5 w 4360561"/>
                <a:gd name="connsiteY0" fmla="*/ 441905 h 944017"/>
                <a:gd name="connsiteX1" fmla="*/ 1654001 w 4360561"/>
                <a:gd name="connsiteY1" fmla="*/ 821 h 944017"/>
                <a:gd name="connsiteX2" fmla="*/ 3711855 w 4360561"/>
                <a:gd name="connsiteY2" fmla="*/ 263056 h 944017"/>
                <a:gd name="connsiteX3" fmla="*/ 4359557 w 4360561"/>
                <a:gd name="connsiteY3" fmla="*/ 457145 h 944017"/>
                <a:gd name="connsiteX4" fmla="*/ 3673755 w 4360561"/>
                <a:gd name="connsiteY4" fmla="*/ 590716 h 944017"/>
                <a:gd name="connsiteX5" fmla="*/ 1669241 w 4360561"/>
                <a:gd name="connsiteY5" fmla="*/ 943949 h 944017"/>
                <a:gd name="connsiteX6" fmla="*/ 5 w 4360561"/>
                <a:gd name="connsiteY6" fmla="*/ 441905 h 944017"/>
                <a:gd name="connsiteX0" fmla="*/ 5 w 4359765"/>
                <a:gd name="connsiteY0" fmla="*/ 441905 h 946721"/>
                <a:gd name="connsiteX1" fmla="*/ 1654001 w 4359765"/>
                <a:gd name="connsiteY1" fmla="*/ 821 h 946721"/>
                <a:gd name="connsiteX2" fmla="*/ 3711855 w 4359765"/>
                <a:gd name="connsiteY2" fmla="*/ 263056 h 946721"/>
                <a:gd name="connsiteX3" fmla="*/ 4359557 w 4359765"/>
                <a:gd name="connsiteY3" fmla="*/ 457145 h 946721"/>
                <a:gd name="connsiteX4" fmla="*/ 3673755 w 4359765"/>
                <a:gd name="connsiteY4" fmla="*/ 633769 h 946721"/>
                <a:gd name="connsiteX5" fmla="*/ 1669241 w 4359765"/>
                <a:gd name="connsiteY5" fmla="*/ 943949 h 946721"/>
                <a:gd name="connsiteX6" fmla="*/ 5 w 4359765"/>
                <a:gd name="connsiteY6" fmla="*/ 441905 h 946721"/>
                <a:gd name="connsiteX0" fmla="*/ 5 w 4359765"/>
                <a:gd name="connsiteY0" fmla="*/ 445155 h 949971"/>
                <a:gd name="connsiteX1" fmla="*/ 1654001 w 4359765"/>
                <a:gd name="connsiteY1" fmla="*/ 4071 h 949971"/>
                <a:gd name="connsiteX2" fmla="*/ 3711855 w 4359765"/>
                <a:gd name="connsiteY2" fmla="*/ 244780 h 949971"/>
                <a:gd name="connsiteX3" fmla="*/ 4359557 w 4359765"/>
                <a:gd name="connsiteY3" fmla="*/ 460395 h 949971"/>
                <a:gd name="connsiteX4" fmla="*/ 3673755 w 4359765"/>
                <a:gd name="connsiteY4" fmla="*/ 637019 h 949971"/>
                <a:gd name="connsiteX5" fmla="*/ 1669241 w 4359765"/>
                <a:gd name="connsiteY5" fmla="*/ 947199 h 949971"/>
                <a:gd name="connsiteX6" fmla="*/ 5 w 4359765"/>
                <a:gd name="connsiteY6" fmla="*/ 445155 h 949971"/>
                <a:gd name="connsiteX0" fmla="*/ 5 w 4359765"/>
                <a:gd name="connsiteY0" fmla="*/ 445155 h 949971"/>
                <a:gd name="connsiteX1" fmla="*/ 1654001 w 4359765"/>
                <a:gd name="connsiteY1" fmla="*/ 4071 h 949971"/>
                <a:gd name="connsiteX2" fmla="*/ 3711855 w 4359765"/>
                <a:gd name="connsiteY2" fmla="*/ 244780 h 949971"/>
                <a:gd name="connsiteX3" fmla="*/ 4359557 w 4359765"/>
                <a:gd name="connsiteY3" fmla="*/ 460395 h 949971"/>
                <a:gd name="connsiteX4" fmla="*/ 3673755 w 4359765"/>
                <a:gd name="connsiteY4" fmla="*/ 637019 h 949971"/>
                <a:gd name="connsiteX5" fmla="*/ 1669241 w 4359765"/>
                <a:gd name="connsiteY5" fmla="*/ 947199 h 949971"/>
                <a:gd name="connsiteX6" fmla="*/ 5 w 4359765"/>
                <a:gd name="connsiteY6" fmla="*/ 445155 h 949971"/>
                <a:gd name="connsiteX0" fmla="*/ 5 w 4359765"/>
                <a:gd name="connsiteY0" fmla="*/ 441191 h 946007"/>
                <a:gd name="connsiteX1" fmla="*/ 1654001 w 4359765"/>
                <a:gd name="connsiteY1" fmla="*/ 107 h 946007"/>
                <a:gd name="connsiteX2" fmla="*/ 3711855 w 4359765"/>
                <a:gd name="connsiteY2" fmla="*/ 240816 h 946007"/>
                <a:gd name="connsiteX3" fmla="*/ 4359557 w 4359765"/>
                <a:gd name="connsiteY3" fmla="*/ 456431 h 946007"/>
                <a:gd name="connsiteX4" fmla="*/ 3673755 w 4359765"/>
                <a:gd name="connsiteY4" fmla="*/ 633055 h 946007"/>
                <a:gd name="connsiteX5" fmla="*/ 1669241 w 4359765"/>
                <a:gd name="connsiteY5" fmla="*/ 943235 h 946007"/>
                <a:gd name="connsiteX6" fmla="*/ 5 w 4359765"/>
                <a:gd name="connsiteY6" fmla="*/ 441191 h 946007"/>
                <a:gd name="connsiteX0" fmla="*/ 5 w 4359701"/>
                <a:gd name="connsiteY0" fmla="*/ 474053 h 978869"/>
                <a:gd name="connsiteX1" fmla="*/ 1654001 w 4359701"/>
                <a:gd name="connsiteY1" fmla="*/ 82 h 978869"/>
                <a:gd name="connsiteX2" fmla="*/ 3711855 w 4359701"/>
                <a:gd name="connsiteY2" fmla="*/ 273678 h 978869"/>
                <a:gd name="connsiteX3" fmla="*/ 4359557 w 4359701"/>
                <a:gd name="connsiteY3" fmla="*/ 489293 h 978869"/>
                <a:gd name="connsiteX4" fmla="*/ 3673755 w 4359701"/>
                <a:gd name="connsiteY4" fmla="*/ 665917 h 978869"/>
                <a:gd name="connsiteX5" fmla="*/ 1669241 w 4359701"/>
                <a:gd name="connsiteY5" fmla="*/ 976097 h 978869"/>
                <a:gd name="connsiteX6" fmla="*/ 5 w 4359701"/>
                <a:gd name="connsiteY6" fmla="*/ 474053 h 978869"/>
                <a:gd name="connsiteX0" fmla="*/ 6 w 4359702"/>
                <a:gd name="connsiteY0" fmla="*/ 474376 h 979192"/>
                <a:gd name="connsiteX1" fmla="*/ 1654002 w 4359702"/>
                <a:gd name="connsiteY1" fmla="*/ 405 h 979192"/>
                <a:gd name="connsiteX2" fmla="*/ 3711856 w 4359702"/>
                <a:gd name="connsiteY2" fmla="*/ 274001 h 979192"/>
                <a:gd name="connsiteX3" fmla="*/ 4359558 w 4359702"/>
                <a:gd name="connsiteY3" fmla="*/ 489616 h 979192"/>
                <a:gd name="connsiteX4" fmla="*/ 3673756 w 4359702"/>
                <a:gd name="connsiteY4" fmla="*/ 666240 h 979192"/>
                <a:gd name="connsiteX5" fmla="*/ 1669242 w 4359702"/>
                <a:gd name="connsiteY5" fmla="*/ 976420 h 979192"/>
                <a:gd name="connsiteX6" fmla="*/ 6 w 4359702"/>
                <a:gd name="connsiteY6" fmla="*/ 474376 h 979192"/>
                <a:gd name="connsiteX0" fmla="*/ 7 w 4359703"/>
                <a:gd name="connsiteY0" fmla="*/ 474620 h 979436"/>
                <a:gd name="connsiteX1" fmla="*/ 1654003 w 4359703"/>
                <a:gd name="connsiteY1" fmla="*/ 649 h 979436"/>
                <a:gd name="connsiteX2" fmla="*/ 3711857 w 4359703"/>
                <a:gd name="connsiteY2" fmla="*/ 274245 h 979436"/>
                <a:gd name="connsiteX3" fmla="*/ 4359559 w 4359703"/>
                <a:gd name="connsiteY3" fmla="*/ 489860 h 979436"/>
                <a:gd name="connsiteX4" fmla="*/ 3673757 w 4359703"/>
                <a:gd name="connsiteY4" fmla="*/ 666484 h 979436"/>
                <a:gd name="connsiteX5" fmla="*/ 1669243 w 4359703"/>
                <a:gd name="connsiteY5" fmla="*/ 976664 h 979436"/>
                <a:gd name="connsiteX6" fmla="*/ 7 w 4359703"/>
                <a:gd name="connsiteY6" fmla="*/ 474620 h 979436"/>
                <a:gd name="connsiteX0" fmla="*/ 5 w 4359701"/>
                <a:gd name="connsiteY0" fmla="*/ 588645 h 983657"/>
                <a:gd name="connsiteX1" fmla="*/ 1654001 w 4359701"/>
                <a:gd name="connsiteY1" fmla="*/ 7042 h 983657"/>
                <a:gd name="connsiteX2" fmla="*/ 3711855 w 4359701"/>
                <a:gd name="connsiteY2" fmla="*/ 280638 h 983657"/>
                <a:gd name="connsiteX3" fmla="*/ 4359557 w 4359701"/>
                <a:gd name="connsiteY3" fmla="*/ 496253 h 983657"/>
                <a:gd name="connsiteX4" fmla="*/ 3673755 w 4359701"/>
                <a:gd name="connsiteY4" fmla="*/ 672877 h 983657"/>
                <a:gd name="connsiteX5" fmla="*/ 1669241 w 4359701"/>
                <a:gd name="connsiteY5" fmla="*/ 983057 h 983657"/>
                <a:gd name="connsiteX6" fmla="*/ 5 w 4359701"/>
                <a:gd name="connsiteY6" fmla="*/ 588645 h 983657"/>
                <a:gd name="connsiteX0" fmla="*/ 72 w 4359768"/>
                <a:gd name="connsiteY0" fmla="*/ 588645 h 983658"/>
                <a:gd name="connsiteX1" fmla="*/ 1654068 w 4359768"/>
                <a:gd name="connsiteY1" fmla="*/ 7042 h 983658"/>
                <a:gd name="connsiteX2" fmla="*/ 3711922 w 4359768"/>
                <a:gd name="connsiteY2" fmla="*/ 280638 h 983658"/>
                <a:gd name="connsiteX3" fmla="*/ 4359624 w 4359768"/>
                <a:gd name="connsiteY3" fmla="*/ 496253 h 983658"/>
                <a:gd name="connsiteX4" fmla="*/ 3673822 w 4359768"/>
                <a:gd name="connsiteY4" fmla="*/ 672877 h 983658"/>
                <a:gd name="connsiteX5" fmla="*/ 1669308 w 4359768"/>
                <a:gd name="connsiteY5" fmla="*/ 983057 h 983658"/>
                <a:gd name="connsiteX6" fmla="*/ 72 w 4359768"/>
                <a:gd name="connsiteY6" fmla="*/ 588645 h 983658"/>
                <a:gd name="connsiteX0" fmla="*/ 72 w 4359768"/>
                <a:gd name="connsiteY0" fmla="*/ 583513 h 978526"/>
                <a:gd name="connsiteX1" fmla="*/ 1654068 w 4359768"/>
                <a:gd name="connsiteY1" fmla="*/ 1910 h 978526"/>
                <a:gd name="connsiteX2" fmla="*/ 3711922 w 4359768"/>
                <a:gd name="connsiteY2" fmla="*/ 275506 h 978526"/>
                <a:gd name="connsiteX3" fmla="*/ 4359624 w 4359768"/>
                <a:gd name="connsiteY3" fmla="*/ 491121 h 978526"/>
                <a:gd name="connsiteX4" fmla="*/ 3673822 w 4359768"/>
                <a:gd name="connsiteY4" fmla="*/ 667745 h 978526"/>
                <a:gd name="connsiteX5" fmla="*/ 1669308 w 4359768"/>
                <a:gd name="connsiteY5" fmla="*/ 977925 h 978526"/>
                <a:gd name="connsiteX6" fmla="*/ 72 w 4359768"/>
                <a:gd name="connsiteY6" fmla="*/ 583513 h 978526"/>
                <a:gd name="connsiteX0" fmla="*/ 72 w 4359768"/>
                <a:gd name="connsiteY0" fmla="*/ 582422 h 977435"/>
                <a:gd name="connsiteX1" fmla="*/ 1654068 w 4359768"/>
                <a:gd name="connsiteY1" fmla="*/ 819 h 977435"/>
                <a:gd name="connsiteX2" fmla="*/ 3711922 w 4359768"/>
                <a:gd name="connsiteY2" fmla="*/ 274415 h 977435"/>
                <a:gd name="connsiteX3" fmla="*/ 4359624 w 4359768"/>
                <a:gd name="connsiteY3" fmla="*/ 490030 h 977435"/>
                <a:gd name="connsiteX4" fmla="*/ 3673822 w 4359768"/>
                <a:gd name="connsiteY4" fmla="*/ 666654 h 977435"/>
                <a:gd name="connsiteX5" fmla="*/ 1669308 w 4359768"/>
                <a:gd name="connsiteY5" fmla="*/ 976834 h 977435"/>
                <a:gd name="connsiteX6" fmla="*/ 72 w 4359768"/>
                <a:gd name="connsiteY6" fmla="*/ 582422 h 977435"/>
                <a:gd name="connsiteX0" fmla="*/ 82 w 4359778"/>
                <a:gd name="connsiteY0" fmla="*/ 582422 h 977103"/>
                <a:gd name="connsiteX1" fmla="*/ 1654078 w 4359778"/>
                <a:gd name="connsiteY1" fmla="*/ 819 h 977103"/>
                <a:gd name="connsiteX2" fmla="*/ 3711932 w 4359778"/>
                <a:gd name="connsiteY2" fmla="*/ 274415 h 977103"/>
                <a:gd name="connsiteX3" fmla="*/ 4359634 w 4359778"/>
                <a:gd name="connsiteY3" fmla="*/ 490030 h 977103"/>
                <a:gd name="connsiteX4" fmla="*/ 3673832 w 4359778"/>
                <a:gd name="connsiteY4" fmla="*/ 666654 h 977103"/>
                <a:gd name="connsiteX5" fmla="*/ 1669318 w 4359778"/>
                <a:gd name="connsiteY5" fmla="*/ 976834 h 977103"/>
                <a:gd name="connsiteX6" fmla="*/ 82 w 4359778"/>
                <a:gd name="connsiteY6" fmla="*/ 582422 h 977103"/>
                <a:gd name="connsiteX0" fmla="*/ 9 w 4359705"/>
                <a:gd name="connsiteY0" fmla="*/ 582422 h 932159"/>
                <a:gd name="connsiteX1" fmla="*/ 1654005 w 4359705"/>
                <a:gd name="connsiteY1" fmla="*/ 819 h 932159"/>
                <a:gd name="connsiteX2" fmla="*/ 3711859 w 4359705"/>
                <a:gd name="connsiteY2" fmla="*/ 274415 h 932159"/>
                <a:gd name="connsiteX3" fmla="*/ 4359561 w 4359705"/>
                <a:gd name="connsiteY3" fmla="*/ 490030 h 932159"/>
                <a:gd name="connsiteX4" fmla="*/ 3673759 w 4359705"/>
                <a:gd name="connsiteY4" fmla="*/ 666654 h 932159"/>
                <a:gd name="connsiteX5" fmla="*/ 1672420 w 4359705"/>
                <a:gd name="connsiteY5" fmla="*/ 931987 h 932159"/>
                <a:gd name="connsiteX6" fmla="*/ 9 w 4359705"/>
                <a:gd name="connsiteY6" fmla="*/ 582422 h 932159"/>
                <a:gd name="connsiteX0" fmla="*/ 76 w 4359776"/>
                <a:gd name="connsiteY0" fmla="*/ 618200 h 967942"/>
                <a:gd name="connsiteX1" fmla="*/ 1619147 w 4359776"/>
                <a:gd name="connsiteY1" fmla="*/ 720 h 967942"/>
                <a:gd name="connsiteX2" fmla="*/ 3711926 w 4359776"/>
                <a:gd name="connsiteY2" fmla="*/ 310193 h 967942"/>
                <a:gd name="connsiteX3" fmla="*/ 4359628 w 4359776"/>
                <a:gd name="connsiteY3" fmla="*/ 525808 h 967942"/>
                <a:gd name="connsiteX4" fmla="*/ 3673826 w 4359776"/>
                <a:gd name="connsiteY4" fmla="*/ 702432 h 967942"/>
                <a:gd name="connsiteX5" fmla="*/ 1672487 w 4359776"/>
                <a:gd name="connsiteY5" fmla="*/ 967765 h 967942"/>
                <a:gd name="connsiteX6" fmla="*/ 76 w 4359776"/>
                <a:gd name="connsiteY6" fmla="*/ 618200 h 967942"/>
                <a:gd name="connsiteX0" fmla="*/ 140 w 4359840"/>
                <a:gd name="connsiteY0" fmla="*/ 618200 h 967959"/>
                <a:gd name="connsiteX1" fmla="*/ 1619211 w 4359840"/>
                <a:gd name="connsiteY1" fmla="*/ 720 h 967959"/>
                <a:gd name="connsiteX2" fmla="*/ 3711990 w 4359840"/>
                <a:gd name="connsiteY2" fmla="*/ 310193 h 967959"/>
                <a:gd name="connsiteX3" fmla="*/ 4359692 w 4359840"/>
                <a:gd name="connsiteY3" fmla="*/ 525808 h 967959"/>
                <a:gd name="connsiteX4" fmla="*/ 3673890 w 4359840"/>
                <a:gd name="connsiteY4" fmla="*/ 702432 h 967959"/>
                <a:gd name="connsiteX5" fmla="*/ 1672551 w 4359840"/>
                <a:gd name="connsiteY5" fmla="*/ 967765 h 967959"/>
                <a:gd name="connsiteX6" fmla="*/ 140 w 4359840"/>
                <a:gd name="connsiteY6" fmla="*/ 618200 h 967959"/>
                <a:gd name="connsiteX0" fmla="*/ 125 w 4340775"/>
                <a:gd name="connsiteY0" fmla="*/ 741893 h 978115"/>
                <a:gd name="connsiteX1" fmla="*/ 1600146 w 4340775"/>
                <a:gd name="connsiteY1" fmla="*/ 10802 h 978115"/>
                <a:gd name="connsiteX2" fmla="*/ 3692925 w 4340775"/>
                <a:gd name="connsiteY2" fmla="*/ 320275 h 978115"/>
                <a:gd name="connsiteX3" fmla="*/ 4340627 w 4340775"/>
                <a:gd name="connsiteY3" fmla="*/ 535890 h 978115"/>
                <a:gd name="connsiteX4" fmla="*/ 3654825 w 4340775"/>
                <a:gd name="connsiteY4" fmla="*/ 712514 h 978115"/>
                <a:gd name="connsiteX5" fmla="*/ 1653486 w 4340775"/>
                <a:gd name="connsiteY5" fmla="*/ 977847 h 978115"/>
                <a:gd name="connsiteX6" fmla="*/ 125 w 4340775"/>
                <a:gd name="connsiteY6" fmla="*/ 741893 h 978115"/>
                <a:gd name="connsiteX0" fmla="*/ 125 w 4340775"/>
                <a:gd name="connsiteY0" fmla="*/ 741893 h 978114"/>
                <a:gd name="connsiteX1" fmla="*/ 1600146 w 4340775"/>
                <a:gd name="connsiteY1" fmla="*/ 10802 h 978114"/>
                <a:gd name="connsiteX2" fmla="*/ 3692925 w 4340775"/>
                <a:gd name="connsiteY2" fmla="*/ 320275 h 978114"/>
                <a:gd name="connsiteX3" fmla="*/ 4340627 w 4340775"/>
                <a:gd name="connsiteY3" fmla="*/ 535890 h 978114"/>
                <a:gd name="connsiteX4" fmla="*/ 3654825 w 4340775"/>
                <a:gd name="connsiteY4" fmla="*/ 712514 h 978114"/>
                <a:gd name="connsiteX5" fmla="*/ 1653486 w 4340775"/>
                <a:gd name="connsiteY5" fmla="*/ 977847 h 978114"/>
                <a:gd name="connsiteX6" fmla="*/ 125 w 4340775"/>
                <a:gd name="connsiteY6" fmla="*/ 741893 h 978114"/>
                <a:gd name="connsiteX0" fmla="*/ 124 w 4343949"/>
                <a:gd name="connsiteY0" fmla="*/ 729433 h 977430"/>
                <a:gd name="connsiteX1" fmla="*/ 1603320 w 4343949"/>
                <a:gd name="connsiteY1" fmla="*/ 10301 h 977430"/>
                <a:gd name="connsiteX2" fmla="*/ 3696099 w 4343949"/>
                <a:gd name="connsiteY2" fmla="*/ 319774 h 977430"/>
                <a:gd name="connsiteX3" fmla="*/ 4343801 w 4343949"/>
                <a:gd name="connsiteY3" fmla="*/ 535389 h 977430"/>
                <a:gd name="connsiteX4" fmla="*/ 3657999 w 4343949"/>
                <a:gd name="connsiteY4" fmla="*/ 712013 h 977430"/>
                <a:gd name="connsiteX5" fmla="*/ 1656660 w 4343949"/>
                <a:gd name="connsiteY5" fmla="*/ 977346 h 977430"/>
                <a:gd name="connsiteX6" fmla="*/ 124 w 4343949"/>
                <a:gd name="connsiteY6" fmla="*/ 729433 h 977430"/>
                <a:gd name="connsiteX0" fmla="*/ 124 w 4343949"/>
                <a:gd name="connsiteY0" fmla="*/ 720701 h 968698"/>
                <a:gd name="connsiteX1" fmla="*/ 1603320 w 4343949"/>
                <a:gd name="connsiteY1" fmla="*/ 1569 h 968698"/>
                <a:gd name="connsiteX2" fmla="*/ 3696099 w 4343949"/>
                <a:gd name="connsiteY2" fmla="*/ 311042 h 968698"/>
                <a:gd name="connsiteX3" fmla="*/ 4343801 w 4343949"/>
                <a:gd name="connsiteY3" fmla="*/ 526657 h 968698"/>
                <a:gd name="connsiteX4" fmla="*/ 3657999 w 4343949"/>
                <a:gd name="connsiteY4" fmla="*/ 703281 h 968698"/>
                <a:gd name="connsiteX5" fmla="*/ 1656660 w 4343949"/>
                <a:gd name="connsiteY5" fmla="*/ 968614 h 968698"/>
                <a:gd name="connsiteX6" fmla="*/ 124 w 4343949"/>
                <a:gd name="connsiteY6" fmla="*/ 720701 h 968698"/>
                <a:gd name="connsiteX0" fmla="*/ 124 w 4343949"/>
                <a:gd name="connsiteY0" fmla="*/ 719360 h 967357"/>
                <a:gd name="connsiteX1" fmla="*/ 1603320 w 4343949"/>
                <a:gd name="connsiteY1" fmla="*/ 228 h 967357"/>
                <a:gd name="connsiteX2" fmla="*/ 3696099 w 4343949"/>
                <a:gd name="connsiteY2" fmla="*/ 309701 h 967357"/>
                <a:gd name="connsiteX3" fmla="*/ 4343801 w 4343949"/>
                <a:gd name="connsiteY3" fmla="*/ 525316 h 967357"/>
                <a:gd name="connsiteX4" fmla="*/ 3657999 w 4343949"/>
                <a:gd name="connsiteY4" fmla="*/ 701940 h 967357"/>
                <a:gd name="connsiteX5" fmla="*/ 1656660 w 4343949"/>
                <a:gd name="connsiteY5" fmla="*/ 967273 h 967357"/>
                <a:gd name="connsiteX6" fmla="*/ 124 w 4343949"/>
                <a:gd name="connsiteY6" fmla="*/ 719360 h 967357"/>
                <a:gd name="connsiteX0" fmla="*/ 124 w 4343949"/>
                <a:gd name="connsiteY0" fmla="*/ 661040 h 974983"/>
                <a:gd name="connsiteX1" fmla="*/ 1603320 w 4343949"/>
                <a:gd name="connsiteY1" fmla="*/ 7683 h 974983"/>
                <a:gd name="connsiteX2" fmla="*/ 3696099 w 4343949"/>
                <a:gd name="connsiteY2" fmla="*/ 317156 h 974983"/>
                <a:gd name="connsiteX3" fmla="*/ 4343801 w 4343949"/>
                <a:gd name="connsiteY3" fmla="*/ 532771 h 974983"/>
                <a:gd name="connsiteX4" fmla="*/ 3657999 w 4343949"/>
                <a:gd name="connsiteY4" fmla="*/ 709395 h 974983"/>
                <a:gd name="connsiteX5" fmla="*/ 1656660 w 4343949"/>
                <a:gd name="connsiteY5" fmla="*/ 974728 h 974983"/>
                <a:gd name="connsiteX6" fmla="*/ 124 w 4343949"/>
                <a:gd name="connsiteY6" fmla="*/ 661040 h 974983"/>
                <a:gd name="connsiteX0" fmla="*/ 124 w 4343949"/>
                <a:gd name="connsiteY0" fmla="*/ 655884 h 969827"/>
                <a:gd name="connsiteX1" fmla="*/ 1603320 w 4343949"/>
                <a:gd name="connsiteY1" fmla="*/ 2527 h 969827"/>
                <a:gd name="connsiteX2" fmla="*/ 3696099 w 4343949"/>
                <a:gd name="connsiteY2" fmla="*/ 312000 h 969827"/>
                <a:gd name="connsiteX3" fmla="*/ 4343801 w 4343949"/>
                <a:gd name="connsiteY3" fmla="*/ 527615 h 969827"/>
                <a:gd name="connsiteX4" fmla="*/ 3657999 w 4343949"/>
                <a:gd name="connsiteY4" fmla="*/ 704239 h 969827"/>
                <a:gd name="connsiteX5" fmla="*/ 1656660 w 4343949"/>
                <a:gd name="connsiteY5" fmla="*/ 969572 h 969827"/>
                <a:gd name="connsiteX6" fmla="*/ 124 w 4343949"/>
                <a:gd name="connsiteY6" fmla="*/ 655884 h 969827"/>
                <a:gd name="connsiteX0" fmla="*/ 124 w 4343949"/>
                <a:gd name="connsiteY0" fmla="*/ 653493 h 967436"/>
                <a:gd name="connsiteX1" fmla="*/ 1603320 w 4343949"/>
                <a:gd name="connsiteY1" fmla="*/ 136 h 967436"/>
                <a:gd name="connsiteX2" fmla="*/ 3696099 w 4343949"/>
                <a:gd name="connsiteY2" fmla="*/ 309609 h 967436"/>
                <a:gd name="connsiteX3" fmla="*/ 4343801 w 4343949"/>
                <a:gd name="connsiteY3" fmla="*/ 525224 h 967436"/>
                <a:gd name="connsiteX4" fmla="*/ 3657999 w 4343949"/>
                <a:gd name="connsiteY4" fmla="*/ 701848 h 967436"/>
                <a:gd name="connsiteX5" fmla="*/ 1656660 w 4343949"/>
                <a:gd name="connsiteY5" fmla="*/ 967181 h 967436"/>
                <a:gd name="connsiteX6" fmla="*/ 124 w 4343949"/>
                <a:gd name="connsiteY6" fmla="*/ 653493 h 967436"/>
                <a:gd name="connsiteX0" fmla="*/ 124 w 4343949"/>
                <a:gd name="connsiteY0" fmla="*/ 654362 h 968305"/>
                <a:gd name="connsiteX1" fmla="*/ 1603320 w 4343949"/>
                <a:gd name="connsiteY1" fmla="*/ 1005 h 968305"/>
                <a:gd name="connsiteX2" fmla="*/ 3696099 w 4343949"/>
                <a:gd name="connsiteY2" fmla="*/ 310478 h 968305"/>
                <a:gd name="connsiteX3" fmla="*/ 4343801 w 4343949"/>
                <a:gd name="connsiteY3" fmla="*/ 526093 h 968305"/>
                <a:gd name="connsiteX4" fmla="*/ 3657999 w 4343949"/>
                <a:gd name="connsiteY4" fmla="*/ 702717 h 968305"/>
                <a:gd name="connsiteX5" fmla="*/ 1656660 w 4343949"/>
                <a:gd name="connsiteY5" fmla="*/ 968050 h 968305"/>
                <a:gd name="connsiteX6" fmla="*/ 124 w 4343949"/>
                <a:gd name="connsiteY6" fmla="*/ 654362 h 968305"/>
                <a:gd name="connsiteX0" fmla="*/ 124 w 4343948"/>
                <a:gd name="connsiteY0" fmla="*/ 678207 h 992150"/>
                <a:gd name="connsiteX1" fmla="*/ 1609670 w 4343948"/>
                <a:gd name="connsiteY1" fmla="*/ 932 h 992150"/>
                <a:gd name="connsiteX2" fmla="*/ 3696099 w 4343948"/>
                <a:gd name="connsiteY2" fmla="*/ 334323 h 992150"/>
                <a:gd name="connsiteX3" fmla="*/ 4343801 w 4343948"/>
                <a:gd name="connsiteY3" fmla="*/ 549938 h 992150"/>
                <a:gd name="connsiteX4" fmla="*/ 3657999 w 4343948"/>
                <a:gd name="connsiteY4" fmla="*/ 726562 h 992150"/>
                <a:gd name="connsiteX5" fmla="*/ 1656660 w 4343948"/>
                <a:gd name="connsiteY5" fmla="*/ 991895 h 992150"/>
                <a:gd name="connsiteX6" fmla="*/ 124 w 4343948"/>
                <a:gd name="connsiteY6" fmla="*/ 678207 h 992150"/>
                <a:gd name="connsiteX0" fmla="*/ 134 w 4343958"/>
                <a:gd name="connsiteY0" fmla="*/ 678207 h 991975"/>
                <a:gd name="connsiteX1" fmla="*/ 1609680 w 4343958"/>
                <a:gd name="connsiteY1" fmla="*/ 932 h 991975"/>
                <a:gd name="connsiteX2" fmla="*/ 3696109 w 4343958"/>
                <a:gd name="connsiteY2" fmla="*/ 334323 h 991975"/>
                <a:gd name="connsiteX3" fmla="*/ 4343811 w 4343958"/>
                <a:gd name="connsiteY3" fmla="*/ 549938 h 991975"/>
                <a:gd name="connsiteX4" fmla="*/ 3658009 w 4343958"/>
                <a:gd name="connsiteY4" fmla="*/ 726562 h 991975"/>
                <a:gd name="connsiteX5" fmla="*/ 1656670 w 4343958"/>
                <a:gd name="connsiteY5" fmla="*/ 991895 h 991975"/>
                <a:gd name="connsiteX6" fmla="*/ 134 w 4343958"/>
                <a:gd name="connsiteY6" fmla="*/ 678207 h 991975"/>
                <a:gd name="connsiteX0" fmla="*/ 142 w 4343966"/>
                <a:gd name="connsiteY0" fmla="*/ 678207 h 991975"/>
                <a:gd name="connsiteX1" fmla="*/ 1609688 w 4343966"/>
                <a:gd name="connsiteY1" fmla="*/ 932 h 991975"/>
                <a:gd name="connsiteX2" fmla="*/ 3696117 w 4343966"/>
                <a:gd name="connsiteY2" fmla="*/ 334323 h 991975"/>
                <a:gd name="connsiteX3" fmla="*/ 4343819 w 4343966"/>
                <a:gd name="connsiteY3" fmla="*/ 549938 h 991975"/>
                <a:gd name="connsiteX4" fmla="*/ 3658017 w 4343966"/>
                <a:gd name="connsiteY4" fmla="*/ 726562 h 991975"/>
                <a:gd name="connsiteX5" fmla="*/ 1656678 w 4343966"/>
                <a:gd name="connsiteY5" fmla="*/ 991895 h 991975"/>
                <a:gd name="connsiteX6" fmla="*/ 142 w 4343966"/>
                <a:gd name="connsiteY6" fmla="*/ 678207 h 991975"/>
                <a:gd name="connsiteX0" fmla="*/ 123 w 4351091"/>
                <a:gd name="connsiteY0" fmla="*/ 770664 h 1001775"/>
                <a:gd name="connsiteX1" fmla="*/ 1616813 w 4351091"/>
                <a:gd name="connsiteY1" fmla="*/ 10423 h 1001775"/>
                <a:gd name="connsiteX2" fmla="*/ 3703242 w 4351091"/>
                <a:gd name="connsiteY2" fmla="*/ 343814 h 1001775"/>
                <a:gd name="connsiteX3" fmla="*/ 4350944 w 4351091"/>
                <a:gd name="connsiteY3" fmla="*/ 559429 h 1001775"/>
                <a:gd name="connsiteX4" fmla="*/ 3665142 w 4351091"/>
                <a:gd name="connsiteY4" fmla="*/ 736053 h 1001775"/>
                <a:gd name="connsiteX5" fmla="*/ 1663803 w 4351091"/>
                <a:gd name="connsiteY5" fmla="*/ 1001386 h 1001775"/>
                <a:gd name="connsiteX6" fmla="*/ 123 w 4351091"/>
                <a:gd name="connsiteY6" fmla="*/ 770664 h 1001775"/>
                <a:gd name="connsiteX0" fmla="*/ 123 w 4351091"/>
                <a:gd name="connsiteY0" fmla="*/ 770664 h 1001775"/>
                <a:gd name="connsiteX1" fmla="*/ 1616813 w 4351091"/>
                <a:gd name="connsiteY1" fmla="*/ 10423 h 1001775"/>
                <a:gd name="connsiteX2" fmla="*/ 3703242 w 4351091"/>
                <a:gd name="connsiteY2" fmla="*/ 343814 h 1001775"/>
                <a:gd name="connsiteX3" fmla="*/ 4350944 w 4351091"/>
                <a:gd name="connsiteY3" fmla="*/ 559429 h 1001775"/>
                <a:gd name="connsiteX4" fmla="*/ 3665142 w 4351091"/>
                <a:gd name="connsiteY4" fmla="*/ 736053 h 1001775"/>
                <a:gd name="connsiteX5" fmla="*/ 1663803 w 4351091"/>
                <a:gd name="connsiteY5" fmla="*/ 1001386 h 1001775"/>
                <a:gd name="connsiteX6" fmla="*/ 123 w 4351091"/>
                <a:gd name="connsiteY6" fmla="*/ 770664 h 1001775"/>
                <a:gd name="connsiteX0" fmla="*/ 123 w 4351091"/>
                <a:gd name="connsiteY0" fmla="*/ 762650 h 993761"/>
                <a:gd name="connsiteX1" fmla="*/ 1616813 w 4351091"/>
                <a:gd name="connsiteY1" fmla="*/ 2409 h 993761"/>
                <a:gd name="connsiteX2" fmla="*/ 3703242 w 4351091"/>
                <a:gd name="connsiteY2" fmla="*/ 335800 h 993761"/>
                <a:gd name="connsiteX3" fmla="*/ 4350944 w 4351091"/>
                <a:gd name="connsiteY3" fmla="*/ 551415 h 993761"/>
                <a:gd name="connsiteX4" fmla="*/ 3665142 w 4351091"/>
                <a:gd name="connsiteY4" fmla="*/ 728039 h 993761"/>
                <a:gd name="connsiteX5" fmla="*/ 1663803 w 4351091"/>
                <a:gd name="connsiteY5" fmla="*/ 993372 h 993761"/>
                <a:gd name="connsiteX6" fmla="*/ 123 w 4351091"/>
                <a:gd name="connsiteY6" fmla="*/ 762650 h 993761"/>
                <a:gd name="connsiteX0" fmla="*/ 123 w 4351091"/>
                <a:gd name="connsiteY0" fmla="*/ 762650 h 994667"/>
                <a:gd name="connsiteX1" fmla="*/ 1616813 w 4351091"/>
                <a:gd name="connsiteY1" fmla="*/ 2409 h 994667"/>
                <a:gd name="connsiteX2" fmla="*/ 3703242 w 4351091"/>
                <a:gd name="connsiteY2" fmla="*/ 335800 h 994667"/>
                <a:gd name="connsiteX3" fmla="*/ 4350944 w 4351091"/>
                <a:gd name="connsiteY3" fmla="*/ 551415 h 994667"/>
                <a:gd name="connsiteX4" fmla="*/ 3665142 w 4351091"/>
                <a:gd name="connsiteY4" fmla="*/ 728039 h 994667"/>
                <a:gd name="connsiteX5" fmla="*/ 1663803 w 4351091"/>
                <a:gd name="connsiteY5" fmla="*/ 993372 h 994667"/>
                <a:gd name="connsiteX6" fmla="*/ 123 w 4351091"/>
                <a:gd name="connsiteY6" fmla="*/ 762650 h 994667"/>
                <a:gd name="connsiteX0" fmla="*/ 123 w 4351091"/>
                <a:gd name="connsiteY0" fmla="*/ 826740 h 1016104"/>
                <a:gd name="connsiteX1" fmla="*/ 1616813 w 4351091"/>
                <a:gd name="connsiteY1" fmla="*/ 12683 h 1016104"/>
                <a:gd name="connsiteX2" fmla="*/ 3703242 w 4351091"/>
                <a:gd name="connsiteY2" fmla="*/ 346074 h 1016104"/>
                <a:gd name="connsiteX3" fmla="*/ 4350944 w 4351091"/>
                <a:gd name="connsiteY3" fmla="*/ 561689 h 1016104"/>
                <a:gd name="connsiteX4" fmla="*/ 3665142 w 4351091"/>
                <a:gd name="connsiteY4" fmla="*/ 738313 h 1016104"/>
                <a:gd name="connsiteX5" fmla="*/ 1663803 w 4351091"/>
                <a:gd name="connsiteY5" fmla="*/ 1003646 h 1016104"/>
                <a:gd name="connsiteX6" fmla="*/ 123 w 4351091"/>
                <a:gd name="connsiteY6" fmla="*/ 826740 h 1016104"/>
                <a:gd name="connsiteX0" fmla="*/ 123 w 4351091"/>
                <a:gd name="connsiteY0" fmla="*/ 826740 h 1016103"/>
                <a:gd name="connsiteX1" fmla="*/ 1616813 w 4351091"/>
                <a:gd name="connsiteY1" fmla="*/ 12683 h 1016103"/>
                <a:gd name="connsiteX2" fmla="*/ 3703242 w 4351091"/>
                <a:gd name="connsiteY2" fmla="*/ 346074 h 1016103"/>
                <a:gd name="connsiteX3" fmla="*/ 4350944 w 4351091"/>
                <a:gd name="connsiteY3" fmla="*/ 561689 h 1016103"/>
                <a:gd name="connsiteX4" fmla="*/ 3665142 w 4351091"/>
                <a:gd name="connsiteY4" fmla="*/ 738313 h 1016103"/>
                <a:gd name="connsiteX5" fmla="*/ 1663803 w 4351091"/>
                <a:gd name="connsiteY5" fmla="*/ 1003646 h 1016103"/>
                <a:gd name="connsiteX6" fmla="*/ 123 w 4351091"/>
                <a:gd name="connsiteY6" fmla="*/ 826740 h 1016103"/>
                <a:gd name="connsiteX0" fmla="*/ 123 w 4351091"/>
                <a:gd name="connsiteY0" fmla="*/ 814103 h 1003466"/>
                <a:gd name="connsiteX1" fmla="*/ 1616813 w 4351091"/>
                <a:gd name="connsiteY1" fmla="*/ 46 h 1003466"/>
                <a:gd name="connsiteX2" fmla="*/ 3703242 w 4351091"/>
                <a:gd name="connsiteY2" fmla="*/ 333437 h 1003466"/>
                <a:gd name="connsiteX3" fmla="*/ 4350944 w 4351091"/>
                <a:gd name="connsiteY3" fmla="*/ 549052 h 1003466"/>
                <a:gd name="connsiteX4" fmla="*/ 3665142 w 4351091"/>
                <a:gd name="connsiteY4" fmla="*/ 725676 h 1003466"/>
                <a:gd name="connsiteX5" fmla="*/ 1663803 w 4351091"/>
                <a:gd name="connsiteY5" fmla="*/ 991009 h 1003466"/>
                <a:gd name="connsiteX6" fmla="*/ 123 w 4351091"/>
                <a:gd name="connsiteY6" fmla="*/ 814103 h 1003466"/>
                <a:gd name="connsiteX0" fmla="*/ 123 w 4351091"/>
                <a:gd name="connsiteY0" fmla="*/ 827553 h 1016916"/>
                <a:gd name="connsiteX1" fmla="*/ 1616813 w 4351091"/>
                <a:gd name="connsiteY1" fmla="*/ 43 h 1016916"/>
                <a:gd name="connsiteX2" fmla="*/ 3703242 w 4351091"/>
                <a:gd name="connsiteY2" fmla="*/ 346887 h 1016916"/>
                <a:gd name="connsiteX3" fmla="*/ 4350944 w 4351091"/>
                <a:gd name="connsiteY3" fmla="*/ 562502 h 1016916"/>
                <a:gd name="connsiteX4" fmla="*/ 3665142 w 4351091"/>
                <a:gd name="connsiteY4" fmla="*/ 739126 h 1016916"/>
                <a:gd name="connsiteX5" fmla="*/ 1663803 w 4351091"/>
                <a:gd name="connsiteY5" fmla="*/ 1004459 h 1016916"/>
                <a:gd name="connsiteX6" fmla="*/ 123 w 4351091"/>
                <a:gd name="connsiteY6" fmla="*/ 827553 h 1016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51091" h="1016916">
                  <a:moveTo>
                    <a:pt x="123" y="827553"/>
                  </a:moveTo>
                  <a:cubicBezTo>
                    <a:pt x="245232" y="253043"/>
                    <a:pt x="942477" y="3916"/>
                    <a:pt x="1616813" y="43"/>
                  </a:cubicBezTo>
                  <a:cubicBezTo>
                    <a:pt x="2291149" y="-3830"/>
                    <a:pt x="3247554" y="253144"/>
                    <a:pt x="3703242" y="346887"/>
                  </a:cubicBezTo>
                  <a:cubicBezTo>
                    <a:pt x="4158931" y="440630"/>
                    <a:pt x="4357294" y="382322"/>
                    <a:pt x="4350944" y="562502"/>
                  </a:cubicBezTo>
                  <a:cubicBezTo>
                    <a:pt x="4344594" y="742682"/>
                    <a:pt x="4182108" y="650372"/>
                    <a:pt x="3665142" y="739126"/>
                  </a:cubicBezTo>
                  <a:cubicBezTo>
                    <a:pt x="3148176" y="827880"/>
                    <a:pt x="2274639" y="989721"/>
                    <a:pt x="1663803" y="1004459"/>
                  </a:cubicBezTo>
                  <a:cubicBezTo>
                    <a:pt x="1052967" y="1019197"/>
                    <a:pt x="-13212" y="1060481"/>
                    <a:pt x="123" y="827553"/>
                  </a:cubicBezTo>
                  <a:close/>
                </a:path>
              </a:pathLst>
            </a:custGeom>
            <a:gradFill>
              <a:gsLst>
                <a:gs pos="73000">
                  <a:schemeClr val="bg1">
                    <a:lumMod val="95000"/>
                    <a:alpha val="80000"/>
                  </a:schemeClr>
                </a:gs>
                <a:gs pos="50000">
                  <a:schemeClr val="accent6">
                    <a:lumMod val="75000"/>
                    <a:alpha val="40000"/>
                  </a:schemeClr>
                </a:gs>
                <a:gs pos="10000">
                  <a:schemeClr val="accent6">
                    <a:lumMod val="50000"/>
                  </a:schemeClr>
                </a:gs>
                <a:gs pos="40000">
                  <a:schemeClr val="accent6">
                    <a:lumMod val="75000"/>
                    <a:alpha val="50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月 47">
              <a:extLst>
                <a:ext uri="{FF2B5EF4-FFF2-40B4-BE49-F238E27FC236}">
                  <a16:creationId xmlns:a16="http://schemas.microsoft.com/office/drawing/2014/main" id="{E9FCDFBB-C8B7-4148-B5F2-011E914C5F8C}"/>
                </a:ext>
              </a:extLst>
            </p:cNvPr>
            <p:cNvSpPr/>
            <p:nvPr/>
          </p:nvSpPr>
          <p:spPr>
            <a:xfrm rot="10800000">
              <a:off x="2741587" y="4957762"/>
              <a:ext cx="101398" cy="499407"/>
            </a:xfrm>
            <a:prstGeom prst="moon">
              <a:avLst>
                <a:gd name="adj" fmla="val 49863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8">
              <a:extLst>
                <a:ext uri="{FF2B5EF4-FFF2-40B4-BE49-F238E27FC236}">
                  <a16:creationId xmlns:a16="http://schemas.microsoft.com/office/drawing/2014/main" id="{921C129A-36B1-49D3-8E2F-5659B36AD16F}"/>
                </a:ext>
              </a:extLst>
            </p:cNvPr>
            <p:cNvSpPr/>
            <p:nvPr/>
          </p:nvSpPr>
          <p:spPr>
            <a:xfrm>
              <a:off x="1899271" y="5294944"/>
              <a:ext cx="553920" cy="114350"/>
            </a:xfrm>
            <a:custGeom>
              <a:avLst/>
              <a:gdLst>
                <a:gd name="connsiteX0" fmla="*/ 0 w 600200"/>
                <a:gd name="connsiteY0" fmla="*/ 50006 h 100012"/>
                <a:gd name="connsiteX1" fmla="*/ 300100 w 600200"/>
                <a:gd name="connsiteY1" fmla="*/ 0 h 100012"/>
                <a:gd name="connsiteX2" fmla="*/ 600200 w 600200"/>
                <a:gd name="connsiteY2" fmla="*/ 50006 h 100012"/>
                <a:gd name="connsiteX3" fmla="*/ 300100 w 600200"/>
                <a:gd name="connsiteY3" fmla="*/ 100012 h 100012"/>
                <a:gd name="connsiteX4" fmla="*/ 0 w 600200"/>
                <a:gd name="connsiteY4" fmla="*/ 50006 h 100012"/>
                <a:gd name="connsiteX0" fmla="*/ 0 w 600200"/>
                <a:gd name="connsiteY0" fmla="*/ 50006 h 100012"/>
                <a:gd name="connsiteX1" fmla="*/ 300100 w 600200"/>
                <a:gd name="connsiteY1" fmla="*/ 0 h 100012"/>
                <a:gd name="connsiteX2" fmla="*/ 600200 w 600200"/>
                <a:gd name="connsiteY2" fmla="*/ 50006 h 100012"/>
                <a:gd name="connsiteX3" fmla="*/ 300100 w 600200"/>
                <a:gd name="connsiteY3" fmla="*/ 100012 h 100012"/>
                <a:gd name="connsiteX4" fmla="*/ 0 w 600200"/>
                <a:gd name="connsiteY4" fmla="*/ 50006 h 100012"/>
                <a:gd name="connsiteX0" fmla="*/ 0 w 600200"/>
                <a:gd name="connsiteY0" fmla="*/ 50006 h 100012"/>
                <a:gd name="connsiteX1" fmla="*/ 300100 w 600200"/>
                <a:gd name="connsiteY1" fmla="*/ 0 h 100012"/>
                <a:gd name="connsiteX2" fmla="*/ 600200 w 600200"/>
                <a:gd name="connsiteY2" fmla="*/ 50006 h 100012"/>
                <a:gd name="connsiteX3" fmla="*/ 300100 w 600200"/>
                <a:gd name="connsiteY3" fmla="*/ 100012 h 100012"/>
                <a:gd name="connsiteX4" fmla="*/ 0 w 600200"/>
                <a:gd name="connsiteY4" fmla="*/ 50006 h 100012"/>
                <a:gd name="connsiteX0" fmla="*/ 0 w 600200"/>
                <a:gd name="connsiteY0" fmla="*/ 50006 h 100012"/>
                <a:gd name="connsiteX1" fmla="*/ 300100 w 600200"/>
                <a:gd name="connsiteY1" fmla="*/ 0 h 100012"/>
                <a:gd name="connsiteX2" fmla="*/ 600200 w 600200"/>
                <a:gd name="connsiteY2" fmla="*/ 50006 h 100012"/>
                <a:gd name="connsiteX3" fmla="*/ 300100 w 600200"/>
                <a:gd name="connsiteY3" fmla="*/ 100012 h 100012"/>
                <a:gd name="connsiteX4" fmla="*/ 0 w 600200"/>
                <a:gd name="connsiteY4" fmla="*/ 50006 h 100012"/>
                <a:gd name="connsiteX0" fmla="*/ 0 w 600200"/>
                <a:gd name="connsiteY0" fmla="*/ 50006 h 73995"/>
                <a:gd name="connsiteX1" fmla="*/ 300100 w 600200"/>
                <a:gd name="connsiteY1" fmla="*/ 0 h 73995"/>
                <a:gd name="connsiteX2" fmla="*/ 600200 w 600200"/>
                <a:gd name="connsiteY2" fmla="*/ 50006 h 73995"/>
                <a:gd name="connsiteX3" fmla="*/ 312006 w 600200"/>
                <a:gd name="connsiteY3" fmla="*/ 73818 h 73995"/>
                <a:gd name="connsiteX4" fmla="*/ 0 w 600200"/>
                <a:gd name="connsiteY4" fmla="*/ 50006 h 73995"/>
                <a:gd name="connsiteX0" fmla="*/ 0 w 600200"/>
                <a:gd name="connsiteY0" fmla="*/ 76200 h 100189"/>
                <a:gd name="connsiteX1" fmla="*/ 302481 w 600200"/>
                <a:gd name="connsiteY1" fmla="*/ 0 h 100189"/>
                <a:gd name="connsiteX2" fmla="*/ 600200 w 600200"/>
                <a:gd name="connsiteY2" fmla="*/ 76200 h 100189"/>
                <a:gd name="connsiteX3" fmla="*/ 312006 w 600200"/>
                <a:gd name="connsiteY3" fmla="*/ 100012 h 100189"/>
                <a:gd name="connsiteX4" fmla="*/ 0 w 600200"/>
                <a:gd name="connsiteY4" fmla="*/ 76200 h 100189"/>
                <a:gd name="connsiteX0" fmla="*/ 0 w 600200"/>
                <a:gd name="connsiteY0" fmla="*/ 76200 h 98223"/>
                <a:gd name="connsiteX1" fmla="*/ 302481 w 600200"/>
                <a:gd name="connsiteY1" fmla="*/ 0 h 98223"/>
                <a:gd name="connsiteX2" fmla="*/ 600200 w 600200"/>
                <a:gd name="connsiteY2" fmla="*/ 76200 h 98223"/>
                <a:gd name="connsiteX3" fmla="*/ 297718 w 600200"/>
                <a:gd name="connsiteY3" fmla="*/ 97631 h 98223"/>
                <a:gd name="connsiteX4" fmla="*/ 0 w 600200"/>
                <a:gd name="connsiteY4" fmla="*/ 76200 h 98223"/>
                <a:gd name="connsiteX0" fmla="*/ 0 w 600200"/>
                <a:gd name="connsiteY0" fmla="*/ 76200 h 98223"/>
                <a:gd name="connsiteX1" fmla="*/ 302481 w 600200"/>
                <a:gd name="connsiteY1" fmla="*/ 0 h 98223"/>
                <a:gd name="connsiteX2" fmla="*/ 600200 w 600200"/>
                <a:gd name="connsiteY2" fmla="*/ 76200 h 98223"/>
                <a:gd name="connsiteX3" fmla="*/ 307243 w 600200"/>
                <a:gd name="connsiteY3" fmla="*/ 97631 h 98223"/>
                <a:gd name="connsiteX4" fmla="*/ 0 w 600200"/>
                <a:gd name="connsiteY4" fmla="*/ 76200 h 98223"/>
                <a:gd name="connsiteX0" fmla="*/ 116 w 600316"/>
                <a:gd name="connsiteY0" fmla="*/ 76200 h 110230"/>
                <a:gd name="connsiteX1" fmla="*/ 302597 w 600316"/>
                <a:gd name="connsiteY1" fmla="*/ 0 h 110230"/>
                <a:gd name="connsiteX2" fmla="*/ 600316 w 600316"/>
                <a:gd name="connsiteY2" fmla="*/ 76200 h 110230"/>
                <a:gd name="connsiteX3" fmla="*/ 307359 w 600316"/>
                <a:gd name="connsiteY3" fmla="*/ 97631 h 110230"/>
                <a:gd name="connsiteX4" fmla="*/ 116 w 600316"/>
                <a:gd name="connsiteY4" fmla="*/ 76200 h 110230"/>
                <a:gd name="connsiteX0" fmla="*/ 116 w 600316"/>
                <a:gd name="connsiteY0" fmla="*/ 42297 h 102420"/>
                <a:gd name="connsiteX1" fmla="*/ 302597 w 600316"/>
                <a:gd name="connsiteY1" fmla="*/ 4197 h 102420"/>
                <a:gd name="connsiteX2" fmla="*/ 600316 w 600316"/>
                <a:gd name="connsiteY2" fmla="*/ 80397 h 102420"/>
                <a:gd name="connsiteX3" fmla="*/ 307359 w 600316"/>
                <a:gd name="connsiteY3" fmla="*/ 101828 h 102420"/>
                <a:gd name="connsiteX4" fmla="*/ 116 w 600316"/>
                <a:gd name="connsiteY4" fmla="*/ 42297 h 102420"/>
                <a:gd name="connsiteX0" fmla="*/ 114 w 600314"/>
                <a:gd name="connsiteY0" fmla="*/ 48422 h 108545"/>
                <a:gd name="connsiteX1" fmla="*/ 302595 w 600314"/>
                <a:gd name="connsiteY1" fmla="*/ 10322 h 108545"/>
                <a:gd name="connsiteX2" fmla="*/ 600314 w 600314"/>
                <a:gd name="connsiteY2" fmla="*/ 86522 h 108545"/>
                <a:gd name="connsiteX3" fmla="*/ 307357 w 600314"/>
                <a:gd name="connsiteY3" fmla="*/ 107953 h 108545"/>
                <a:gd name="connsiteX4" fmla="*/ 114 w 600314"/>
                <a:gd name="connsiteY4" fmla="*/ 48422 h 108545"/>
                <a:gd name="connsiteX0" fmla="*/ 81 w 600281"/>
                <a:gd name="connsiteY0" fmla="*/ 47038 h 124293"/>
                <a:gd name="connsiteX1" fmla="*/ 302562 w 600281"/>
                <a:gd name="connsiteY1" fmla="*/ 8938 h 124293"/>
                <a:gd name="connsiteX2" fmla="*/ 600281 w 600281"/>
                <a:gd name="connsiteY2" fmla="*/ 113610 h 124293"/>
                <a:gd name="connsiteX3" fmla="*/ 307324 w 600281"/>
                <a:gd name="connsiteY3" fmla="*/ 106569 h 124293"/>
                <a:gd name="connsiteX4" fmla="*/ 81 w 600281"/>
                <a:gd name="connsiteY4" fmla="*/ 47038 h 12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281" h="124293">
                  <a:moveTo>
                    <a:pt x="81" y="47038"/>
                  </a:moveTo>
                  <a:cubicBezTo>
                    <a:pt x="-4681" y="-13917"/>
                    <a:pt x="202529" y="-2157"/>
                    <a:pt x="302562" y="8938"/>
                  </a:cubicBezTo>
                  <a:cubicBezTo>
                    <a:pt x="402595" y="20033"/>
                    <a:pt x="600281" y="85992"/>
                    <a:pt x="600281" y="113610"/>
                  </a:cubicBezTo>
                  <a:cubicBezTo>
                    <a:pt x="600281" y="141228"/>
                    <a:pt x="473065" y="106569"/>
                    <a:pt x="307324" y="106569"/>
                  </a:cubicBezTo>
                  <a:cubicBezTo>
                    <a:pt x="141583" y="106569"/>
                    <a:pt x="4843" y="107993"/>
                    <a:pt x="81" y="47038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8">
              <a:extLst>
                <a:ext uri="{FF2B5EF4-FFF2-40B4-BE49-F238E27FC236}">
                  <a16:creationId xmlns:a16="http://schemas.microsoft.com/office/drawing/2014/main" id="{1ECDC9E6-1EFD-4BBF-8D56-285CC6B562AF}"/>
                </a:ext>
              </a:extLst>
            </p:cNvPr>
            <p:cNvSpPr/>
            <p:nvPr/>
          </p:nvSpPr>
          <p:spPr>
            <a:xfrm flipV="1">
              <a:off x="1908768" y="5392332"/>
              <a:ext cx="544320" cy="81867"/>
            </a:xfrm>
            <a:custGeom>
              <a:avLst/>
              <a:gdLst>
                <a:gd name="connsiteX0" fmla="*/ 0 w 600200"/>
                <a:gd name="connsiteY0" fmla="*/ 50006 h 100012"/>
                <a:gd name="connsiteX1" fmla="*/ 300100 w 600200"/>
                <a:gd name="connsiteY1" fmla="*/ 0 h 100012"/>
                <a:gd name="connsiteX2" fmla="*/ 600200 w 600200"/>
                <a:gd name="connsiteY2" fmla="*/ 50006 h 100012"/>
                <a:gd name="connsiteX3" fmla="*/ 300100 w 600200"/>
                <a:gd name="connsiteY3" fmla="*/ 100012 h 100012"/>
                <a:gd name="connsiteX4" fmla="*/ 0 w 600200"/>
                <a:gd name="connsiteY4" fmla="*/ 50006 h 100012"/>
                <a:gd name="connsiteX0" fmla="*/ 0 w 600200"/>
                <a:gd name="connsiteY0" fmla="*/ 50006 h 100012"/>
                <a:gd name="connsiteX1" fmla="*/ 300100 w 600200"/>
                <a:gd name="connsiteY1" fmla="*/ 0 h 100012"/>
                <a:gd name="connsiteX2" fmla="*/ 600200 w 600200"/>
                <a:gd name="connsiteY2" fmla="*/ 50006 h 100012"/>
                <a:gd name="connsiteX3" fmla="*/ 300100 w 600200"/>
                <a:gd name="connsiteY3" fmla="*/ 100012 h 100012"/>
                <a:gd name="connsiteX4" fmla="*/ 0 w 600200"/>
                <a:gd name="connsiteY4" fmla="*/ 50006 h 100012"/>
                <a:gd name="connsiteX0" fmla="*/ 0 w 600200"/>
                <a:gd name="connsiteY0" fmla="*/ 50006 h 100012"/>
                <a:gd name="connsiteX1" fmla="*/ 300100 w 600200"/>
                <a:gd name="connsiteY1" fmla="*/ 0 h 100012"/>
                <a:gd name="connsiteX2" fmla="*/ 600200 w 600200"/>
                <a:gd name="connsiteY2" fmla="*/ 50006 h 100012"/>
                <a:gd name="connsiteX3" fmla="*/ 300100 w 600200"/>
                <a:gd name="connsiteY3" fmla="*/ 100012 h 100012"/>
                <a:gd name="connsiteX4" fmla="*/ 0 w 600200"/>
                <a:gd name="connsiteY4" fmla="*/ 50006 h 100012"/>
                <a:gd name="connsiteX0" fmla="*/ 0 w 600200"/>
                <a:gd name="connsiteY0" fmla="*/ 50006 h 100012"/>
                <a:gd name="connsiteX1" fmla="*/ 300100 w 600200"/>
                <a:gd name="connsiteY1" fmla="*/ 0 h 100012"/>
                <a:gd name="connsiteX2" fmla="*/ 600200 w 600200"/>
                <a:gd name="connsiteY2" fmla="*/ 50006 h 100012"/>
                <a:gd name="connsiteX3" fmla="*/ 300100 w 600200"/>
                <a:gd name="connsiteY3" fmla="*/ 100012 h 100012"/>
                <a:gd name="connsiteX4" fmla="*/ 0 w 600200"/>
                <a:gd name="connsiteY4" fmla="*/ 50006 h 100012"/>
                <a:gd name="connsiteX0" fmla="*/ 0 w 600200"/>
                <a:gd name="connsiteY0" fmla="*/ 50006 h 73995"/>
                <a:gd name="connsiteX1" fmla="*/ 300100 w 600200"/>
                <a:gd name="connsiteY1" fmla="*/ 0 h 73995"/>
                <a:gd name="connsiteX2" fmla="*/ 600200 w 600200"/>
                <a:gd name="connsiteY2" fmla="*/ 50006 h 73995"/>
                <a:gd name="connsiteX3" fmla="*/ 312006 w 600200"/>
                <a:gd name="connsiteY3" fmla="*/ 73818 h 73995"/>
                <a:gd name="connsiteX4" fmla="*/ 0 w 600200"/>
                <a:gd name="connsiteY4" fmla="*/ 50006 h 73995"/>
                <a:gd name="connsiteX0" fmla="*/ 0 w 600200"/>
                <a:gd name="connsiteY0" fmla="*/ 76200 h 100189"/>
                <a:gd name="connsiteX1" fmla="*/ 302481 w 600200"/>
                <a:gd name="connsiteY1" fmla="*/ 0 h 100189"/>
                <a:gd name="connsiteX2" fmla="*/ 600200 w 600200"/>
                <a:gd name="connsiteY2" fmla="*/ 76200 h 100189"/>
                <a:gd name="connsiteX3" fmla="*/ 312006 w 600200"/>
                <a:gd name="connsiteY3" fmla="*/ 100012 h 100189"/>
                <a:gd name="connsiteX4" fmla="*/ 0 w 600200"/>
                <a:gd name="connsiteY4" fmla="*/ 76200 h 100189"/>
                <a:gd name="connsiteX0" fmla="*/ 0 w 600200"/>
                <a:gd name="connsiteY0" fmla="*/ 76200 h 98223"/>
                <a:gd name="connsiteX1" fmla="*/ 302481 w 600200"/>
                <a:gd name="connsiteY1" fmla="*/ 0 h 98223"/>
                <a:gd name="connsiteX2" fmla="*/ 600200 w 600200"/>
                <a:gd name="connsiteY2" fmla="*/ 76200 h 98223"/>
                <a:gd name="connsiteX3" fmla="*/ 297718 w 600200"/>
                <a:gd name="connsiteY3" fmla="*/ 97631 h 98223"/>
                <a:gd name="connsiteX4" fmla="*/ 0 w 600200"/>
                <a:gd name="connsiteY4" fmla="*/ 76200 h 98223"/>
                <a:gd name="connsiteX0" fmla="*/ 0 w 600200"/>
                <a:gd name="connsiteY0" fmla="*/ 76200 h 98223"/>
                <a:gd name="connsiteX1" fmla="*/ 302481 w 600200"/>
                <a:gd name="connsiteY1" fmla="*/ 0 h 98223"/>
                <a:gd name="connsiteX2" fmla="*/ 600200 w 600200"/>
                <a:gd name="connsiteY2" fmla="*/ 76200 h 98223"/>
                <a:gd name="connsiteX3" fmla="*/ 307243 w 600200"/>
                <a:gd name="connsiteY3" fmla="*/ 97631 h 98223"/>
                <a:gd name="connsiteX4" fmla="*/ 0 w 600200"/>
                <a:gd name="connsiteY4" fmla="*/ 76200 h 98223"/>
                <a:gd name="connsiteX0" fmla="*/ 0 w 600200"/>
                <a:gd name="connsiteY0" fmla="*/ 76200 h 117072"/>
                <a:gd name="connsiteX1" fmla="*/ 302481 w 600200"/>
                <a:gd name="connsiteY1" fmla="*/ 0 h 117072"/>
                <a:gd name="connsiteX2" fmla="*/ 600200 w 600200"/>
                <a:gd name="connsiteY2" fmla="*/ 76200 h 117072"/>
                <a:gd name="connsiteX3" fmla="*/ 307243 w 600200"/>
                <a:gd name="connsiteY3" fmla="*/ 97631 h 117072"/>
                <a:gd name="connsiteX4" fmla="*/ 0 w 600200"/>
                <a:gd name="connsiteY4" fmla="*/ 76200 h 117072"/>
                <a:gd name="connsiteX0" fmla="*/ 0 w 600200"/>
                <a:gd name="connsiteY0" fmla="*/ 76200 h 117071"/>
                <a:gd name="connsiteX1" fmla="*/ 302481 w 600200"/>
                <a:gd name="connsiteY1" fmla="*/ 0 h 117071"/>
                <a:gd name="connsiteX2" fmla="*/ 600200 w 600200"/>
                <a:gd name="connsiteY2" fmla="*/ 73107 h 117071"/>
                <a:gd name="connsiteX3" fmla="*/ 307243 w 600200"/>
                <a:gd name="connsiteY3" fmla="*/ 97631 h 117071"/>
                <a:gd name="connsiteX4" fmla="*/ 0 w 600200"/>
                <a:gd name="connsiteY4" fmla="*/ 76200 h 117071"/>
                <a:gd name="connsiteX0" fmla="*/ 0 w 600200"/>
                <a:gd name="connsiteY0" fmla="*/ 76200 h 110520"/>
                <a:gd name="connsiteX1" fmla="*/ 302481 w 600200"/>
                <a:gd name="connsiteY1" fmla="*/ 0 h 110520"/>
                <a:gd name="connsiteX2" fmla="*/ 600200 w 600200"/>
                <a:gd name="connsiteY2" fmla="*/ 73107 h 110520"/>
                <a:gd name="connsiteX3" fmla="*/ 307243 w 600200"/>
                <a:gd name="connsiteY3" fmla="*/ 97631 h 110520"/>
                <a:gd name="connsiteX4" fmla="*/ 0 w 600200"/>
                <a:gd name="connsiteY4" fmla="*/ 76200 h 110520"/>
                <a:gd name="connsiteX0" fmla="*/ 3 w 600203"/>
                <a:gd name="connsiteY0" fmla="*/ 76200 h 106912"/>
                <a:gd name="connsiteX1" fmla="*/ 302484 w 600203"/>
                <a:gd name="connsiteY1" fmla="*/ 0 h 106912"/>
                <a:gd name="connsiteX2" fmla="*/ 600203 w 600203"/>
                <a:gd name="connsiteY2" fmla="*/ 73107 h 106912"/>
                <a:gd name="connsiteX3" fmla="*/ 307246 w 600203"/>
                <a:gd name="connsiteY3" fmla="*/ 106912 h 106912"/>
                <a:gd name="connsiteX4" fmla="*/ 3 w 600203"/>
                <a:gd name="connsiteY4" fmla="*/ 76200 h 106912"/>
                <a:gd name="connsiteX0" fmla="*/ 16 w 600216"/>
                <a:gd name="connsiteY0" fmla="*/ 76200 h 114478"/>
                <a:gd name="connsiteX1" fmla="*/ 302497 w 600216"/>
                <a:gd name="connsiteY1" fmla="*/ 0 h 114478"/>
                <a:gd name="connsiteX2" fmla="*/ 600216 w 600216"/>
                <a:gd name="connsiteY2" fmla="*/ 73107 h 114478"/>
                <a:gd name="connsiteX3" fmla="*/ 307259 w 600216"/>
                <a:gd name="connsiteY3" fmla="*/ 106912 h 114478"/>
                <a:gd name="connsiteX4" fmla="*/ 16 w 600216"/>
                <a:gd name="connsiteY4" fmla="*/ 76200 h 114478"/>
                <a:gd name="connsiteX0" fmla="*/ 16 w 600216"/>
                <a:gd name="connsiteY0" fmla="*/ 76200 h 114478"/>
                <a:gd name="connsiteX1" fmla="*/ 302497 w 600216"/>
                <a:gd name="connsiteY1" fmla="*/ 0 h 114478"/>
                <a:gd name="connsiteX2" fmla="*/ 600216 w 600216"/>
                <a:gd name="connsiteY2" fmla="*/ 73107 h 114478"/>
                <a:gd name="connsiteX3" fmla="*/ 307259 w 600216"/>
                <a:gd name="connsiteY3" fmla="*/ 106912 h 114478"/>
                <a:gd name="connsiteX4" fmla="*/ 16 w 600216"/>
                <a:gd name="connsiteY4" fmla="*/ 76200 h 114478"/>
                <a:gd name="connsiteX0" fmla="*/ 36 w 600236"/>
                <a:gd name="connsiteY0" fmla="*/ 66919 h 97631"/>
                <a:gd name="connsiteX1" fmla="*/ 292195 w 600236"/>
                <a:gd name="connsiteY1" fmla="*/ 0 h 97631"/>
                <a:gd name="connsiteX2" fmla="*/ 600236 w 600236"/>
                <a:gd name="connsiteY2" fmla="*/ 63826 h 97631"/>
                <a:gd name="connsiteX3" fmla="*/ 307279 w 600236"/>
                <a:gd name="connsiteY3" fmla="*/ 97631 h 97631"/>
                <a:gd name="connsiteX4" fmla="*/ 36 w 600236"/>
                <a:gd name="connsiteY4" fmla="*/ 66919 h 97631"/>
                <a:gd name="connsiteX0" fmla="*/ 293 w 600493"/>
                <a:gd name="connsiteY0" fmla="*/ 66919 h 102416"/>
                <a:gd name="connsiteX1" fmla="*/ 292452 w 600493"/>
                <a:gd name="connsiteY1" fmla="*/ 0 h 102416"/>
                <a:gd name="connsiteX2" fmla="*/ 600493 w 600493"/>
                <a:gd name="connsiteY2" fmla="*/ 63826 h 102416"/>
                <a:gd name="connsiteX3" fmla="*/ 307536 w 600493"/>
                <a:gd name="connsiteY3" fmla="*/ 97631 h 102416"/>
                <a:gd name="connsiteX4" fmla="*/ 293 w 600493"/>
                <a:gd name="connsiteY4" fmla="*/ 66919 h 102416"/>
                <a:gd name="connsiteX0" fmla="*/ 293 w 600493"/>
                <a:gd name="connsiteY0" fmla="*/ 66919 h 102416"/>
                <a:gd name="connsiteX1" fmla="*/ 292452 w 600493"/>
                <a:gd name="connsiteY1" fmla="*/ 0 h 102416"/>
                <a:gd name="connsiteX2" fmla="*/ 600493 w 600493"/>
                <a:gd name="connsiteY2" fmla="*/ 63826 h 102416"/>
                <a:gd name="connsiteX3" fmla="*/ 307536 w 600493"/>
                <a:gd name="connsiteY3" fmla="*/ 97631 h 102416"/>
                <a:gd name="connsiteX4" fmla="*/ 293 w 600493"/>
                <a:gd name="connsiteY4" fmla="*/ 66919 h 102416"/>
                <a:gd name="connsiteX0" fmla="*/ 293 w 600493"/>
                <a:gd name="connsiteY0" fmla="*/ 66919 h 102416"/>
                <a:gd name="connsiteX1" fmla="*/ 292452 w 600493"/>
                <a:gd name="connsiteY1" fmla="*/ 0 h 102416"/>
                <a:gd name="connsiteX2" fmla="*/ 600493 w 600493"/>
                <a:gd name="connsiteY2" fmla="*/ 73107 h 102416"/>
                <a:gd name="connsiteX3" fmla="*/ 307536 w 600493"/>
                <a:gd name="connsiteY3" fmla="*/ 97631 h 102416"/>
                <a:gd name="connsiteX4" fmla="*/ 293 w 600493"/>
                <a:gd name="connsiteY4" fmla="*/ 66919 h 102416"/>
                <a:gd name="connsiteX0" fmla="*/ 293 w 600493"/>
                <a:gd name="connsiteY0" fmla="*/ 66919 h 102416"/>
                <a:gd name="connsiteX1" fmla="*/ 292452 w 600493"/>
                <a:gd name="connsiteY1" fmla="*/ 0 h 102416"/>
                <a:gd name="connsiteX2" fmla="*/ 600493 w 600493"/>
                <a:gd name="connsiteY2" fmla="*/ 73107 h 102416"/>
                <a:gd name="connsiteX3" fmla="*/ 307536 w 600493"/>
                <a:gd name="connsiteY3" fmla="*/ 97631 h 102416"/>
                <a:gd name="connsiteX4" fmla="*/ 293 w 600493"/>
                <a:gd name="connsiteY4" fmla="*/ 66919 h 102416"/>
                <a:gd name="connsiteX0" fmla="*/ 25 w 600225"/>
                <a:gd name="connsiteY0" fmla="*/ 66919 h 91445"/>
                <a:gd name="connsiteX1" fmla="*/ 292184 w 600225"/>
                <a:gd name="connsiteY1" fmla="*/ 0 h 91445"/>
                <a:gd name="connsiteX2" fmla="*/ 600225 w 600225"/>
                <a:gd name="connsiteY2" fmla="*/ 73107 h 91445"/>
                <a:gd name="connsiteX3" fmla="*/ 304688 w 600225"/>
                <a:gd name="connsiteY3" fmla="*/ 91445 h 91445"/>
                <a:gd name="connsiteX4" fmla="*/ 25 w 600225"/>
                <a:gd name="connsiteY4" fmla="*/ 66919 h 91445"/>
                <a:gd name="connsiteX0" fmla="*/ 25 w 600225"/>
                <a:gd name="connsiteY0" fmla="*/ 66919 h 93934"/>
                <a:gd name="connsiteX1" fmla="*/ 292184 w 600225"/>
                <a:gd name="connsiteY1" fmla="*/ 0 h 93934"/>
                <a:gd name="connsiteX2" fmla="*/ 600225 w 600225"/>
                <a:gd name="connsiteY2" fmla="*/ 73107 h 93934"/>
                <a:gd name="connsiteX3" fmla="*/ 304688 w 600225"/>
                <a:gd name="connsiteY3" fmla="*/ 91445 h 93934"/>
                <a:gd name="connsiteX4" fmla="*/ 25 w 600225"/>
                <a:gd name="connsiteY4" fmla="*/ 66919 h 93934"/>
                <a:gd name="connsiteX0" fmla="*/ 281 w 600481"/>
                <a:gd name="connsiteY0" fmla="*/ 66919 h 99256"/>
                <a:gd name="connsiteX1" fmla="*/ 292440 w 600481"/>
                <a:gd name="connsiteY1" fmla="*/ 0 h 99256"/>
                <a:gd name="connsiteX2" fmla="*/ 600481 w 600481"/>
                <a:gd name="connsiteY2" fmla="*/ 73107 h 99256"/>
                <a:gd name="connsiteX3" fmla="*/ 304944 w 600481"/>
                <a:gd name="connsiteY3" fmla="*/ 91445 h 99256"/>
                <a:gd name="connsiteX4" fmla="*/ 281 w 600481"/>
                <a:gd name="connsiteY4" fmla="*/ 66919 h 99256"/>
                <a:gd name="connsiteX0" fmla="*/ 298 w 592756"/>
                <a:gd name="connsiteY0" fmla="*/ 85480 h 106843"/>
                <a:gd name="connsiteX1" fmla="*/ 284715 w 592756"/>
                <a:gd name="connsiteY1" fmla="*/ 0 h 106843"/>
                <a:gd name="connsiteX2" fmla="*/ 592756 w 592756"/>
                <a:gd name="connsiteY2" fmla="*/ 73107 h 106843"/>
                <a:gd name="connsiteX3" fmla="*/ 297219 w 592756"/>
                <a:gd name="connsiteY3" fmla="*/ 91445 h 106843"/>
                <a:gd name="connsiteX4" fmla="*/ 298 w 592756"/>
                <a:gd name="connsiteY4" fmla="*/ 85480 h 106843"/>
                <a:gd name="connsiteX0" fmla="*/ 128 w 592586"/>
                <a:gd name="connsiteY0" fmla="*/ 85480 h 113659"/>
                <a:gd name="connsiteX1" fmla="*/ 284545 w 592586"/>
                <a:gd name="connsiteY1" fmla="*/ 0 h 113659"/>
                <a:gd name="connsiteX2" fmla="*/ 592586 w 592586"/>
                <a:gd name="connsiteY2" fmla="*/ 73107 h 113659"/>
                <a:gd name="connsiteX3" fmla="*/ 297049 w 592586"/>
                <a:gd name="connsiteY3" fmla="*/ 91445 h 113659"/>
                <a:gd name="connsiteX4" fmla="*/ 128 w 592586"/>
                <a:gd name="connsiteY4" fmla="*/ 85480 h 113659"/>
                <a:gd name="connsiteX0" fmla="*/ 131 w 590008"/>
                <a:gd name="connsiteY0" fmla="*/ 73106 h 104911"/>
                <a:gd name="connsiteX1" fmla="*/ 281967 w 590008"/>
                <a:gd name="connsiteY1" fmla="*/ 0 h 104911"/>
                <a:gd name="connsiteX2" fmla="*/ 590008 w 590008"/>
                <a:gd name="connsiteY2" fmla="*/ 73107 h 104911"/>
                <a:gd name="connsiteX3" fmla="*/ 294471 w 590008"/>
                <a:gd name="connsiteY3" fmla="*/ 91445 h 104911"/>
                <a:gd name="connsiteX4" fmla="*/ 131 w 590008"/>
                <a:gd name="connsiteY4" fmla="*/ 73106 h 104911"/>
                <a:gd name="connsiteX0" fmla="*/ 28 w 589905"/>
                <a:gd name="connsiteY0" fmla="*/ 73106 h 94538"/>
                <a:gd name="connsiteX1" fmla="*/ 281864 w 589905"/>
                <a:gd name="connsiteY1" fmla="*/ 0 h 94538"/>
                <a:gd name="connsiteX2" fmla="*/ 589905 w 589905"/>
                <a:gd name="connsiteY2" fmla="*/ 73107 h 94538"/>
                <a:gd name="connsiteX3" fmla="*/ 294368 w 589905"/>
                <a:gd name="connsiteY3" fmla="*/ 94538 h 94538"/>
                <a:gd name="connsiteX4" fmla="*/ 28 w 589905"/>
                <a:gd name="connsiteY4" fmla="*/ 73106 h 94538"/>
                <a:gd name="connsiteX0" fmla="*/ 28 w 589905"/>
                <a:gd name="connsiteY0" fmla="*/ 73106 h 107639"/>
                <a:gd name="connsiteX1" fmla="*/ 281864 w 589905"/>
                <a:gd name="connsiteY1" fmla="*/ 0 h 107639"/>
                <a:gd name="connsiteX2" fmla="*/ 589905 w 589905"/>
                <a:gd name="connsiteY2" fmla="*/ 73107 h 107639"/>
                <a:gd name="connsiteX3" fmla="*/ 294368 w 589905"/>
                <a:gd name="connsiteY3" fmla="*/ 94538 h 107639"/>
                <a:gd name="connsiteX4" fmla="*/ 28 w 589905"/>
                <a:gd name="connsiteY4" fmla="*/ 73106 h 107639"/>
                <a:gd name="connsiteX0" fmla="*/ 28 w 589905"/>
                <a:gd name="connsiteY0" fmla="*/ 73106 h 101360"/>
                <a:gd name="connsiteX1" fmla="*/ 281864 w 589905"/>
                <a:gd name="connsiteY1" fmla="*/ 0 h 101360"/>
                <a:gd name="connsiteX2" fmla="*/ 589905 w 589905"/>
                <a:gd name="connsiteY2" fmla="*/ 73107 h 101360"/>
                <a:gd name="connsiteX3" fmla="*/ 294368 w 589905"/>
                <a:gd name="connsiteY3" fmla="*/ 94538 h 101360"/>
                <a:gd name="connsiteX4" fmla="*/ 28 w 589905"/>
                <a:gd name="connsiteY4" fmla="*/ 73106 h 101360"/>
                <a:gd name="connsiteX0" fmla="*/ 1 w 589878"/>
                <a:gd name="connsiteY0" fmla="*/ 73106 h 106352"/>
                <a:gd name="connsiteX1" fmla="*/ 281837 w 589878"/>
                <a:gd name="connsiteY1" fmla="*/ 0 h 106352"/>
                <a:gd name="connsiteX2" fmla="*/ 589878 w 589878"/>
                <a:gd name="connsiteY2" fmla="*/ 73107 h 106352"/>
                <a:gd name="connsiteX3" fmla="*/ 294341 w 589878"/>
                <a:gd name="connsiteY3" fmla="*/ 94538 h 106352"/>
                <a:gd name="connsiteX4" fmla="*/ 1 w 589878"/>
                <a:gd name="connsiteY4" fmla="*/ 73106 h 106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9878" h="106352">
                  <a:moveTo>
                    <a:pt x="1" y="73106"/>
                  </a:moveTo>
                  <a:cubicBezTo>
                    <a:pt x="498" y="14041"/>
                    <a:pt x="116096" y="0"/>
                    <a:pt x="281837" y="0"/>
                  </a:cubicBezTo>
                  <a:cubicBezTo>
                    <a:pt x="447578" y="0"/>
                    <a:pt x="486656" y="14554"/>
                    <a:pt x="589878" y="73107"/>
                  </a:cubicBezTo>
                  <a:cubicBezTo>
                    <a:pt x="517622" y="82164"/>
                    <a:pt x="392654" y="94538"/>
                    <a:pt x="294341" y="94538"/>
                  </a:cubicBezTo>
                  <a:cubicBezTo>
                    <a:pt x="196028" y="94538"/>
                    <a:pt x="-496" y="132171"/>
                    <a:pt x="1" y="73106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298F123A-FB80-41A7-A3F5-B7023F8809DB}"/>
                </a:ext>
              </a:extLst>
            </p:cNvPr>
            <p:cNvSpPr/>
            <p:nvPr/>
          </p:nvSpPr>
          <p:spPr>
            <a:xfrm>
              <a:off x="2921990" y="4751662"/>
              <a:ext cx="168916" cy="464839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201E6688-E0F5-418A-A1E0-7F32F1204728}"/>
                </a:ext>
              </a:extLst>
            </p:cNvPr>
            <p:cNvSpPr/>
            <p:nvPr/>
          </p:nvSpPr>
          <p:spPr>
            <a:xfrm>
              <a:off x="3196367" y="4667500"/>
              <a:ext cx="230082" cy="63316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4F38A78-DC34-4576-A49C-3A43D7ED80A4}"/>
                </a:ext>
              </a:extLst>
            </p:cNvPr>
            <p:cNvSpPr/>
            <p:nvPr/>
          </p:nvSpPr>
          <p:spPr>
            <a:xfrm rot="6300000">
              <a:off x="2985979" y="5126124"/>
              <a:ext cx="290801" cy="451990"/>
            </a:xfrm>
            <a:custGeom>
              <a:avLst/>
              <a:gdLst>
                <a:gd name="connsiteX0" fmla="*/ 9241 w 290801"/>
                <a:gd name="connsiteY0" fmla="*/ 120810 h 451990"/>
                <a:gd name="connsiteX1" fmla="*/ 447 w 290801"/>
                <a:gd name="connsiteY1" fmla="*/ 86133 h 451990"/>
                <a:gd name="connsiteX2" fmla="*/ 114140 w 290801"/>
                <a:gd name="connsiteY2" fmla="*/ 29323 h 451990"/>
                <a:gd name="connsiteX3" fmla="*/ 240824 w 290801"/>
                <a:gd name="connsiteY3" fmla="*/ 42680 h 451990"/>
                <a:gd name="connsiteX4" fmla="*/ 290005 w 290801"/>
                <a:gd name="connsiteY4" fmla="*/ 396151 h 451990"/>
                <a:gd name="connsiteX5" fmla="*/ 287853 w 290801"/>
                <a:gd name="connsiteY5" fmla="*/ 431886 h 451990"/>
                <a:gd name="connsiteX6" fmla="*/ 259565 w 290801"/>
                <a:gd name="connsiteY6" fmla="*/ 422153 h 451990"/>
                <a:gd name="connsiteX7" fmla="*/ 204393 w 290801"/>
                <a:gd name="connsiteY7" fmla="*/ 425610 h 451990"/>
                <a:gd name="connsiteX8" fmla="*/ 154884 w 290801"/>
                <a:gd name="connsiteY8" fmla="*/ 450202 h 451990"/>
                <a:gd name="connsiteX9" fmla="*/ 153328 w 290801"/>
                <a:gd name="connsiteY9" fmla="*/ 451990 h 451990"/>
                <a:gd name="connsiteX10" fmla="*/ 150740 w 290801"/>
                <a:gd name="connsiteY10" fmla="*/ 437401 h 451990"/>
                <a:gd name="connsiteX11" fmla="*/ 9241 w 290801"/>
                <a:gd name="connsiteY11" fmla="*/ 120810 h 451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0801" h="451990">
                  <a:moveTo>
                    <a:pt x="9241" y="120810"/>
                  </a:moveTo>
                  <a:cubicBezTo>
                    <a:pt x="4465" y="107156"/>
                    <a:pt x="1344" y="95391"/>
                    <a:pt x="447" y="86133"/>
                  </a:cubicBezTo>
                  <a:cubicBezTo>
                    <a:pt x="-6726" y="12070"/>
                    <a:pt x="74077" y="36565"/>
                    <a:pt x="114140" y="29323"/>
                  </a:cubicBezTo>
                  <a:cubicBezTo>
                    <a:pt x="154203" y="22081"/>
                    <a:pt x="183070" y="-40366"/>
                    <a:pt x="240824" y="42680"/>
                  </a:cubicBezTo>
                  <a:cubicBezTo>
                    <a:pt x="284140" y="104965"/>
                    <a:pt x="293946" y="283182"/>
                    <a:pt x="290005" y="396151"/>
                  </a:cubicBezTo>
                  <a:lnTo>
                    <a:pt x="287853" y="431886"/>
                  </a:lnTo>
                  <a:lnTo>
                    <a:pt x="259565" y="422153"/>
                  </a:lnTo>
                  <a:cubicBezTo>
                    <a:pt x="241654" y="419659"/>
                    <a:pt x="222959" y="420635"/>
                    <a:pt x="204393" y="425610"/>
                  </a:cubicBezTo>
                  <a:cubicBezTo>
                    <a:pt x="185827" y="430585"/>
                    <a:pt x="169148" y="439087"/>
                    <a:pt x="154884" y="450202"/>
                  </a:cubicBezTo>
                  <a:lnTo>
                    <a:pt x="153328" y="451990"/>
                  </a:lnTo>
                  <a:lnTo>
                    <a:pt x="150740" y="437401"/>
                  </a:lnTo>
                  <a:cubicBezTo>
                    <a:pt x="126119" y="352691"/>
                    <a:pt x="37898" y="202736"/>
                    <a:pt x="9241" y="12081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F1A8F0AA-BF84-4E65-91A0-D8CD14A2FADE}"/>
                </a:ext>
              </a:extLst>
            </p:cNvPr>
            <p:cNvSpPr/>
            <p:nvPr/>
          </p:nvSpPr>
          <p:spPr>
            <a:xfrm>
              <a:off x="2371146" y="4967538"/>
              <a:ext cx="521018" cy="521018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60000">
                  <a:srgbClr val="FFFF00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70499B65-BF52-45E2-BAC0-0DEF4AF2117F}"/>
                </a:ext>
              </a:extLst>
            </p:cNvPr>
            <p:cNvSpPr/>
            <p:nvPr/>
          </p:nvSpPr>
          <p:spPr>
            <a:xfrm>
              <a:off x="2253981" y="4939331"/>
              <a:ext cx="234331" cy="23433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857E8E8F-9DFF-4DDC-A29E-8F8BBBB5B5D4}"/>
                </a:ext>
              </a:extLst>
            </p:cNvPr>
            <p:cNvSpPr/>
            <p:nvPr/>
          </p:nvSpPr>
          <p:spPr>
            <a:xfrm>
              <a:off x="2279381" y="4984082"/>
              <a:ext cx="144830" cy="14482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11">
              <a:extLst>
                <a:ext uri="{FF2B5EF4-FFF2-40B4-BE49-F238E27FC236}">
                  <a16:creationId xmlns:a16="http://schemas.microsoft.com/office/drawing/2014/main" id="{40AB161D-4B1E-47DB-A428-84031F101A86}"/>
                </a:ext>
              </a:extLst>
            </p:cNvPr>
            <p:cNvSpPr/>
            <p:nvPr/>
          </p:nvSpPr>
          <p:spPr>
            <a:xfrm>
              <a:off x="2799340" y="4521585"/>
              <a:ext cx="2038589" cy="165704"/>
            </a:xfrm>
            <a:custGeom>
              <a:avLst/>
              <a:gdLst>
                <a:gd name="connsiteX0" fmla="*/ 0 w 1428978"/>
                <a:gd name="connsiteY0" fmla="*/ 41859 h 83717"/>
                <a:gd name="connsiteX1" fmla="*/ 714489 w 1428978"/>
                <a:gd name="connsiteY1" fmla="*/ 0 h 83717"/>
                <a:gd name="connsiteX2" fmla="*/ 1428978 w 1428978"/>
                <a:gd name="connsiteY2" fmla="*/ 41859 h 83717"/>
                <a:gd name="connsiteX3" fmla="*/ 714489 w 1428978"/>
                <a:gd name="connsiteY3" fmla="*/ 83718 h 83717"/>
                <a:gd name="connsiteX4" fmla="*/ 0 w 1428978"/>
                <a:gd name="connsiteY4" fmla="*/ 41859 h 83717"/>
                <a:gd name="connsiteX0" fmla="*/ 0 w 1471840"/>
                <a:gd name="connsiteY0" fmla="*/ 115952 h 122922"/>
                <a:gd name="connsiteX1" fmla="*/ 757351 w 1471840"/>
                <a:gd name="connsiteY1" fmla="*/ 2655 h 122922"/>
                <a:gd name="connsiteX2" fmla="*/ 1471840 w 1471840"/>
                <a:gd name="connsiteY2" fmla="*/ 44514 h 122922"/>
                <a:gd name="connsiteX3" fmla="*/ 757351 w 1471840"/>
                <a:gd name="connsiteY3" fmla="*/ 86373 h 122922"/>
                <a:gd name="connsiteX4" fmla="*/ 0 w 1471840"/>
                <a:gd name="connsiteY4" fmla="*/ 115952 h 122922"/>
                <a:gd name="connsiteX0" fmla="*/ 0 w 2029053"/>
                <a:gd name="connsiteY0" fmla="*/ 113530 h 151028"/>
                <a:gd name="connsiteX1" fmla="*/ 757351 w 2029053"/>
                <a:gd name="connsiteY1" fmla="*/ 233 h 151028"/>
                <a:gd name="connsiteX2" fmla="*/ 2029053 w 2029053"/>
                <a:gd name="connsiteY2" fmla="*/ 146867 h 151028"/>
                <a:gd name="connsiteX3" fmla="*/ 757351 w 2029053"/>
                <a:gd name="connsiteY3" fmla="*/ 83951 h 151028"/>
                <a:gd name="connsiteX4" fmla="*/ 0 w 2029053"/>
                <a:gd name="connsiteY4" fmla="*/ 113530 h 151028"/>
                <a:gd name="connsiteX0" fmla="*/ 53 w 2029106"/>
                <a:gd name="connsiteY0" fmla="*/ 118265 h 155763"/>
                <a:gd name="connsiteX1" fmla="*/ 790741 w 2029106"/>
                <a:gd name="connsiteY1" fmla="*/ 205 h 155763"/>
                <a:gd name="connsiteX2" fmla="*/ 2029106 w 2029106"/>
                <a:gd name="connsiteY2" fmla="*/ 151602 h 155763"/>
                <a:gd name="connsiteX3" fmla="*/ 757404 w 2029106"/>
                <a:gd name="connsiteY3" fmla="*/ 88686 h 155763"/>
                <a:gd name="connsiteX4" fmla="*/ 53 w 2029106"/>
                <a:gd name="connsiteY4" fmla="*/ 118265 h 155763"/>
                <a:gd name="connsiteX0" fmla="*/ 53 w 2029106"/>
                <a:gd name="connsiteY0" fmla="*/ 118065 h 155563"/>
                <a:gd name="connsiteX1" fmla="*/ 790741 w 2029106"/>
                <a:gd name="connsiteY1" fmla="*/ 5 h 155563"/>
                <a:gd name="connsiteX2" fmla="*/ 2029106 w 2029106"/>
                <a:gd name="connsiteY2" fmla="*/ 151402 h 155563"/>
                <a:gd name="connsiteX3" fmla="*/ 757404 w 2029106"/>
                <a:gd name="connsiteY3" fmla="*/ 88486 h 155563"/>
                <a:gd name="connsiteX4" fmla="*/ 53 w 2029106"/>
                <a:gd name="connsiteY4" fmla="*/ 118065 h 155563"/>
                <a:gd name="connsiteX0" fmla="*/ 59 w 2029112"/>
                <a:gd name="connsiteY0" fmla="*/ 118065 h 155376"/>
                <a:gd name="connsiteX1" fmla="*/ 790747 w 2029112"/>
                <a:gd name="connsiteY1" fmla="*/ 5 h 155376"/>
                <a:gd name="connsiteX2" fmla="*/ 2029112 w 2029112"/>
                <a:gd name="connsiteY2" fmla="*/ 151402 h 155376"/>
                <a:gd name="connsiteX3" fmla="*/ 757410 w 2029112"/>
                <a:gd name="connsiteY3" fmla="*/ 88486 h 155376"/>
                <a:gd name="connsiteX4" fmla="*/ 59 w 2029112"/>
                <a:gd name="connsiteY4" fmla="*/ 118065 h 155376"/>
                <a:gd name="connsiteX0" fmla="*/ 2 w 2029055"/>
                <a:gd name="connsiteY0" fmla="*/ 118065 h 154500"/>
                <a:gd name="connsiteX1" fmla="*/ 790690 w 2029055"/>
                <a:gd name="connsiteY1" fmla="*/ 5 h 154500"/>
                <a:gd name="connsiteX2" fmla="*/ 2029055 w 2029055"/>
                <a:gd name="connsiteY2" fmla="*/ 151402 h 154500"/>
                <a:gd name="connsiteX3" fmla="*/ 785928 w 2029055"/>
                <a:gd name="connsiteY3" fmla="*/ 59911 h 154500"/>
                <a:gd name="connsiteX4" fmla="*/ 2 w 2029055"/>
                <a:gd name="connsiteY4" fmla="*/ 118065 h 154500"/>
                <a:gd name="connsiteX0" fmla="*/ 2 w 2029055"/>
                <a:gd name="connsiteY0" fmla="*/ 118065 h 154500"/>
                <a:gd name="connsiteX1" fmla="*/ 790690 w 2029055"/>
                <a:gd name="connsiteY1" fmla="*/ 5 h 154500"/>
                <a:gd name="connsiteX2" fmla="*/ 2029055 w 2029055"/>
                <a:gd name="connsiteY2" fmla="*/ 151402 h 154500"/>
                <a:gd name="connsiteX3" fmla="*/ 785928 w 2029055"/>
                <a:gd name="connsiteY3" fmla="*/ 59911 h 154500"/>
                <a:gd name="connsiteX4" fmla="*/ 2 w 2029055"/>
                <a:gd name="connsiteY4" fmla="*/ 118065 h 154500"/>
                <a:gd name="connsiteX0" fmla="*/ 2 w 2038580"/>
                <a:gd name="connsiteY0" fmla="*/ 118525 h 173760"/>
                <a:gd name="connsiteX1" fmla="*/ 790690 w 2038580"/>
                <a:gd name="connsiteY1" fmla="*/ 465 h 173760"/>
                <a:gd name="connsiteX2" fmla="*/ 2038580 w 2038580"/>
                <a:gd name="connsiteY2" fmla="*/ 170912 h 173760"/>
                <a:gd name="connsiteX3" fmla="*/ 785928 w 2038580"/>
                <a:gd name="connsiteY3" fmla="*/ 60371 h 173760"/>
                <a:gd name="connsiteX4" fmla="*/ 2 w 2038580"/>
                <a:gd name="connsiteY4" fmla="*/ 118525 h 173760"/>
                <a:gd name="connsiteX0" fmla="*/ 2 w 2038580"/>
                <a:gd name="connsiteY0" fmla="*/ 118525 h 172816"/>
                <a:gd name="connsiteX1" fmla="*/ 790690 w 2038580"/>
                <a:gd name="connsiteY1" fmla="*/ 465 h 172816"/>
                <a:gd name="connsiteX2" fmla="*/ 2038580 w 2038580"/>
                <a:gd name="connsiteY2" fmla="*/ 170912 h 172816"/>
                <a:gd name="connsiteX3" fmla="*/ 785928 w 2038580"/>
                <a:gd name="connsiteY3" fmla="*/ 60371 h 172816"/>
                <a:gd name="connsiteX4" fmla="*/ 2 w 2038580"/>
                <a:gd name="connsiteY4" fmla="*/ 118525 h 172816"/>
                <a:gd name="connsiteX0" fmla="*/ 2 w 2038580"/>
                <a:gd name="connsiteY0" fmla="*/ 118525 h 172816"/>
                <a:gd name="connsiteX1" fmla="*/ 790690 w 2038580"/>
                <a:gd name="connsiteY1" fmla="*/ 465 h 172816"/>
                <a:gd name="connsiteX2" fmla="*/ 2038580 w 2038580"/>
                <a:gd name="connsiteY2" fmla="*/ 170912 h 172816"/>
                <a:gd name="connsiteX3" fmla="*/ 785928 w 2038580"/>
                <a:gd name="connsiteY3" fmla="*/ 60371 h 172816"/>
                <a:gd name="connsiteX4" fmla="*/ 2 w 2038580"/>
                <a:gd name="connsiteY4" fmla="*/ 118525 h 172816"/>
                <a:gd name="connsiteX0" fmla="*/ 9 w 2038587"/>
                <a:gd name="connsiteY0" fmla="*/ 132772 h 187063"/>
                <a:gd name="connsiteX1" fmla="*/ 800222 w 2038587"/>
                <a:gd name="connsiteY1" fmla="*/ 424 h 187063"/>
                <a:gd name="connsiteX2" fmla="*/ 2038587 w 2038587"/>
                <a:gd name="connsiteY2" fmla="*/ 185159 h 187063"/>
                <a:gd name="connsiteX3" fmla="*/ 785935 w 2038587"/>
                <a:gd name="connsiteY3" fmla="*/ 74618 h 187063"/>
                <a:gd name="connsiteX4" fmla="*/ 9 w 2038587"/>
                <a:gd name="connsiteY4" fmla="*/ 132772 h 187063"/>
                <a:gd name="connsiteX0" fmla="*/ 9 w 2038587"/>
                <a:gd name="connsiteY0" fmla="*/ 132772 h 187063"/>
                <a:gd name="connsiteX1" fmla="*/ 800222 w 2038587"/>
                <a:gd name="connsiteY1" fmla="*/ 424 h 187063"/>
                <a:gd name="connsiteX2" fmla="*/ 2038587 w 2038587"/>
                <a:gd name="connsiteY2" fmla="*/ 185159 h 187063"/>
                <a:gd name="connsiteX3" fmla="*/ 785935 w 2038587"/>
                <a:gd name="connsiteY3" fmla="*/ 74618 h 187063"/>
                <a:gd name="connsiteX4" fmla="*/ 9 w 2038587"/>
                <a:gd name="connsiteY4" fmla="*/ 132772 h 187063"/>
                <a:gd name="connsiteX0" fmla="*/ 11 w 2038589"/>
                <a:gd name="connsiteY0" fmla="*/ 132772 h 187063"/>
                <a:gd name="connsiteX1" fmla="*/ 800224 w 2038589"/>
                <a:gd name="connsiteY1" fmla="*/ 424 h 187063"/>
                <a:gd name="connsiteX2" fmla="*/ 2038589 w 2038589"/>
                <a:gd name="connsiteY2" fmla="*/ 185159 h 187063"/>
                <a:gd name="connsiteX3" fmla="*/ 785937 w 2038589"/>
                <a:gd name="connsiteY3" fmla="*/ 74618 h 187063"/>
                <a:gd name="connsiteX4" fmla="*/ 11 w 2038589"/>
                <a:gd name="connsiteY4" fmla="*/ 132772 h 187063"/>
                <a:gd name="connsiteX0" fmla="*/ 11 w 2038589"/>
                <a:gd name="connsiteY0" fmla="*/ 132772 h 185159"/>
                <a:gd name="connsiteX1" fmla="*/ 800224 w 2038589"/>
                <a:gd name="connsiteY1" fmla="*/ 424 h 185159"/>
                <a:gd name="connsiteX2" fmla="*/ 2038589 w 2038589"/>
                <a:gd name="connsiteY2" fmla="*/ 185159 h 185159"/>
                <a:gd name="connsiteX3" fmla="*/ 785937 w 2038589"/>
                <a:gd name="connsiteY3" fmla="*/ 74618 h 185159"/>
                <a:gd name="connsiteX4" fmla="*/ 11 w 2038589"/>
                <a:gd name="connsiteY4" fmla="*/ 132772 h 185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8589" h="185159">
                  <a:moveTo>
                    <a:pt x="11" y="132772"/>
                  </a:moveTo>
                  <a:cubicBezTo>
                    <a:pt x="2392" y="120406"/>
                    <a:pt x="350924" y="-8307"/>
                    <a:pt x="800224" y="424"/>
                  </a:cubicBezTo>
                  <a:cubicBezTo>
                    <a:pt x="1249524" y="9155"/>
                    <a:pt x="1938577" y="157278"/>
                    <a:pt x="2038589" y="185159"/>
                  </a:cubicBezTo>
                  <a:cubicBezTo>
                    <a:pt x="1733788" y="141603"/>
                    <a:pt x="1201900" y="83349"/>
                    <a:pt x="785937" y="74618"/>
                  </a:cubicBezTo>
                  <a:cubicBezTo>
                    <a:pt x="369974" y="65887"/>
                    <a:pt x="-2370" y="145138"/>
                    <a:pt x="11" y="132772"/>
                  </a:cubicBez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42961CFA-19A0-4D2A-AD68-E7BA0FBF66F4}"/>
                </a:ext>
              </a:extLst>
            </p:cNvPr>
            <p:cNvSpPr/>
            <p:nvPr/>
          </p:nvSpPr>
          <p:spPr>
            <a:xfrm rot="9112476">
              <a:off x="5470695" y="5309341"/>
              <a:ext cx="457501" cy="100901"/>
            </a:xfrm>
            <a:custGeom>
              <a:avLst/>
              <a:gdLst>
                <a:gd name="connsiteX0" fmla="*/ 1560 w 457501"/>
                <a:gd name="connsiteY0" fmla="*/ 59470 h 100901"/>
                <a:gd name="connsiteX1" fmla="*/ 0 w 457501"/>
                <a:gd name="connsiteY1" fmla="*/ 37294 h 100901"/>
                <a:gd name="connsiteX2" fmla="*/ 18306 w 457501"/>
                <a:gd name="connsiteY2" fmla="*/ 7815 h 100901"/>
                <a:gd name="connsiteX3" fmla="*/ 167468 w 457501"/>
                <a:gd name="connsiteY3" fmla="*/ 37717 h 100901"/>
                <a:gd name="connsiteX4" fmla="*/ 387316 w 457501"/>
                <a:gd name="connsiteY4" fmla="*/ 13609 h 100901"/>
                <a:gd name="connsiteX5" fmla="*/ 457311 w 457501"/>
                <a:gd name="connsiteY5" fmla="*/ 99832 h 100901"/>
                <a:gd name="connsiteX6" fmla="*/ 457501 w 457501"/>
                <a:gd name="connsiteY6" fmla="*/ 100901 h 100901"/>
                <a:gd name="connsiteX7" fmla="*/ 449015 w 457501"/>
                <a:gd name="connsiteY7" fmla="*/ 91199 h 100901"/>
                <a:gd name="connsiteX8" fmla="*/ 410381 w 457501"/>
                <a:gd name="connsiteY8" fmla="*/ 71038 h 100901"/>
                <a:gd name="connsiteX9" fmla="*/ 148227 w 457501"/>
                <a:gd name="connsiteY9" fmla="*/ 95145 h 100901"/>
                <a:gd name="connsiteX10" fmla="*/ 10152 w 457501"/>
                <a:gd name="connsiteY10" fmla="*/ 57880 h 1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501" h="100901">
                  <a:moveTo>
                    <a:pt x="1560" y="59470"/>
                  </a:moveTo>
                  <a:lnTo>
                    <a:pt x="0" y="37294"/>
                  </a:lnTo>
                  <a:cubicBezTo>
                    <a:pt x="1836" y="25019"/>
                    <a:pt x="7218" y="14867"/>
                    <a:pt x="18306" y="7815"/>
                  </a:cubicBezTo>
                  <a:cubicBezTo>
                    <a:pt x="62659" y="-20391"/>
                    <a:pt x="105966" y="36752"/>
                    <a:pt x="167468" y="37717"/>
                  </a:cubicBezTo>
                  <a:cubicBezTo>
                    <a:pt x="228970" y="38683"/>
                    <a:pt x="338212" y="-1231"/>
                    <a:pt x="387316" y="13609"/>
                  </a:cubicBezTo>
                  <a:cubicBezTo>
                    <a:pt x="424144" y="24740"/>
                    <a:pt x="447790" y="67706"/>
                    <a:pt x="457311" y="99832"/>
                  </a:cubicBezTo>
                  <a:lnTo>
                    <a:pt x="457501" y="100901"/>
                  </a:lnTo>
                  <a:lnTo>
                    <a:pt x="449015" y="91199"/>
                  </a:lnTo>
                  <a:cubicBezTo>
                    <a:pt x="437911" y="81995"/>
                    <a:pt x="425020" y="74748"/>
                    <a:pt x="410381" y="71038"/>
                  </a:cubicBezTo>
                  <a:cubicBezTo>
                    <a:pt x="351828" y="56197"/>
                    <a:pt x="221564" y="96111"/>
                    <a:pt x="148227" y="95145"/>
                  </a:cubicBezTo>
                  <a:cubicBezTo>
                    <a:pt x="93225" y="94421"/>
                    <a:pt x="50426" y="62097"/>
                    <a:pt x="10152" y="57880"/>
                  </a:cubicBezTo>
                  <a:close/>
                </a:path>
              </a:pathLst>
            </a:custGeom>
            <a:solidFill>
              <a:srgbClr val="FFFF00">
                <a:alpha val="50000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2AF58993-5276-4BB2-B4B1-C9B7DD3D19E8}"/>
                </a:ext>
              </a:extLst>
            </p:cNvPr>
            <p:cNvSpPr/>
            <p:nvPr/>
          </p:nvSpPr>
          <p:spPr>
            <a:xfrm rot="9112476">
              <a:off x="4171759" y="5558368"/>
              <a:ext cx="320599" cy="97442"/>
            </a:xfrm>
            <a:custGeom>
              <a:avLst/>
              <a:gdLst>
                <a:gd name="connsiteX0" fmla="*/ 24877 w 320599"/>
                <a:gd name="connsiteY0" fmla="*/ 97442 h 97442"/>
                <a:gd name="connsiteX1" fmla="*/ 10814 w 320599"/>
                <a:gd name="connsiteY1" fmla="*/ 78300 h 97442"/>
                <a:gd name="connsiteX2" fmla="*/ 523 w 320599"/>
                <a:gd name="connsiteY2" fmla="*/ 55824 h 97442"/>
                <a:gd name="connsiteX3" fmla="*/ 133565 w 320599"/>
                <a:gd name="connsiteY3" fmla="*/ 19005 h 97442"/>
                <a:gd name="connsiteX4" fmla="*/ 281809 w 320599"/>
                <a:gd name="connsiteY4" fmla="*/ 27662 h 97442"/>
                <a:gd name="connsiteX5" fmla="*/ 320282 w 320599"/>
                <a:gd name="connsiteY5" fmla="*/ 88727 h 97442"/>
                <a:gd name="connsiteX6" fmla="*/ 320599 w 320599"/>
                <a:gd name="connsiteY6" fmla="*/ 89909 h 97442"/>
                <a:gd name="connsiteX7" fmla="*/ 284898 w 320599"/>
                <a:gd name="connsiteY7" fmla="*/ 74129 h 97442"/>
                <a:gd name="connsiteX8" fmla="*/ 156915 w 320599"/>
                <a:gd name="connsiteY8" fmla="*/ 90192 h 97442"/>
                <a:gd name="connsiteX9" fmla="*/ 48675 w 320599"/>
                <a:gd name="connsiteY9" fmla="*/ 92361 h 9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599" h="97442">
                  <a:moveTo>
                    <a:pt x="24877" y="97442"/>
                  </a:moveTo>
                  <a:lnTo>
                    <a:pt x="10814" y="78300"/>
                  </a:lnTo>
                  <a:cubicBezTo>
                    <a:pt x="5225" y="69449"/>
                    <a:pt x="1573" y="61825"/>
                    <a:pt x="523" y="55824"/>
                  </a:cubicBezTo>
                  <a:cubicBezTo>
                    <a:pt x="-7871" y="7823"/>
                    <a:pt x="86684" y="23698"/>
                    <a:pt x="133565" y="19005"/>
                  </a:cubicBezTo>
                  <a:cubicBezTo>
                    <a:pt x="180446" y="14311"/>
                    <a:pt x="214226" y="-26162"/>
                    <a:pt x="281809" y="27662"/>
                  </a:cubicBezTo>
                  <a:cubicBezTo>
                    <a:pt x="298705" y="41118"/>
                    <a:pt x="311244" y="62923"/>
                    <a:pt x="320282" y="88727"/>
                  </a:cubicBezTo>
                  <a:lnTo>
                    <a:pt x="320599" y="89909"/>
                  </a:lnTo>
                  <a:lnTo>
                    <a:pt x="284898" y="74129"/>
                  </a:lnTo>
                  <a:cubicBezTo>
                    <a:pt x="235013" y="63026"/>
                    <a:pt x="200535" y="86672"/>
                    <a:pt x="156915" y="90192"/>
                  </a:cubicBezTo>
                  <a:cubicBezTo>
                    <a:pt x="127835" y="92539"/>
                    <a:pt x="83969" y="89743"/>
                    <a:pt x="48675" y="92361"/>
                  </a:cubicBezTo>
                  <a:close/>
                </a:path>
              </a:pathLst>
            </a:custGeom>
            <a:solidFill>
              <a:srgbClr val="FFFF00">
                <a:alpha val="50000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7D23DE4C-A48C-4F10-9778-3DB001ACE513}"/>
                </a:ext>
              </a:extLst>
            </p:cNvPr>
            <p:cNvSpPr/>
            <p:nvPr/>
          </p:nvSpPr>
          <p:spPr>
            <a:xfrm>
              <a:off x="6164594" y="4900482"/>
              <a:ext cx="119593" cy="208214"/>
            </a:xfrm>
            <a:prstGeom prst="ellipse">
              <a:avLst/>
            </a:prstGeom>
            <a:solidFill>
              <a:srgbClr val="FFFF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16A0744C-BFF3-467E-B8A4-9B984F8848C5}"/>
              </a:ext>
            </a:extLst>
          </p:cNvPr>
          <p:cNvGrpSpPr/>
          <p:nvPr/>
        </p:nvGrpSpPr>
        <p:grpSpPr>
          <a:xfrm>
            <a:off x="922576" y="1141653"/>
            <a:ext cx="2188638" cy="2258189"/>
            <a:chOff x="615091" y="1684486"/>
            <a:chExt cx="1431649" cy="1477144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01A4388C-333D-45B8-9C34-5181D1BB072E}"/>
                </a:ext>
              </a:extLst>
            </p:cNvPr>
            <p:cNvGrpSpPr/>
            <p:nvPr/>
          </p:nvGrpSpPr>
          <p:grpSpPr>
            <a:xfrm flipH="1">
              <a:off x="1121803" y="2079382"/>
              <a:ext cx="924937" cy="1082248"/>
              <a:chOff x="578573" y="1607313"/>
              <a:chExt cx="1327902" cy="1553749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579EA340-1E6F-4D7A-BAF3-267363D44FD9}"/>
                  </a:ext>
                </a:extLst>
              </p:cNvPr>
              <p:cNvSpPr/>
              <p:nvPr/>
            </p:nvSpPr>
            <p:spPr>
              <a:xfrm>
                <a:off x="1193316" y="2208562"/>
                <a:ext cx="94127" cy="952500"/>
              </a:xfrm>
              <a:custGeom>
                <a:avLst/>
                <a:gdLst>
                  <a:gd name="connsiteX0" fmla="*/ 27470 w 94127"/>
                  <a:gd name="connsiteY0" fmla="*/ 0 h 952500"/>
                  <a:gd name="connsiteX1" fmla="*/ 84887 w 94127"/>
                  <a:gd name="connsiteY1" fmla="*/ 0 h 952500"/>
                  <a:gd name="connsiteX2" fmla="*/ 82769 w 94127"/>
                  <a:gd name="connsiteY2" fmla="*/ 18487 h 952500"/>
                  <a:gd name="connsiteX3" fmla="*/ 65485 w 94127"/>
                  <a:gd name="connsiteY3" fmla="*/ 435933 h 952500"/>
                  <a:gd name="connsiteX4" fmla="*/ 82769 w 94127"/>
                  <a:gd name="connsiteY4" fmla="*/ 853379 h 952500"/>
                  <a:gd name="connsiteX5" fmla="*/ 94127 w 94127"/>
                  <a:gd name="connsiteY5" fmla="*/ 952500 h 952500"/>
                  <a:gd name="connsiteX6" fmla="*/ 37004 w 94127"/>
                  <a:gd name="connsiteY6" fmla="*/ 952500 h 952500"/>
                  <a:gd name="connsiteX7" fmla="*/ 10292 w 94127"/>
                  <a:gd name="connsiteY7" fmla="*/ 726603 h 952500"/>
                  <a:gd name="connsiteX8" fmla="*/ 0 w 94127"/>
                  <a:gd name="connsiteY8" fmla="*/ 435934 h 952500"/>
                  <a:gd name="connsiteX9" fmla="*/ 10292 w 94127"/>
                  <a:gd name="connsiteY9" fmla="*/ 145265 h 95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4127" h="952500">
                    <a:moveTo>
                      <a:pt x="27470" y="0"/>
                    </a:moveTo>
                    <a:lnTo>
                      <a:pt x="84887" y="0"/>
                    </a:lnTo>
                    <a:lnTo>
                      <a:pt x="82769" y="18487"/>
                    </a:lnTo>
                    <a:cubicBezTo>
                      <a:pt x="71550" y="146414"/>
                      <a:pt x="65485" y="289030"/>
                      <a:pt x="65485" y="435933"/>
                    </a:cubicBezTo>
                    <a:cubicBezTo>
                      <a:pt x="65485" y="582836"/>
                      <a:pt x="71550" y="725453"/>
                      <a:pt x="82769" y="853379"/>
                    </a:cubicBezTo>
                    <a:lnTo>
                      <a:pt x="94127" y="952500"/>
                    </a:lnTo>
                    <a:lnTo>
                      <a:pt x="37004" y="952500"/>
                    </a:lnTo>
                    <a:lnTo>
                      <a:pt x="10292" y="726603"/>
                    </a:lnTo>
                    <a:cubicBezTo>
                      <a:pt x="3665" y="637263"/>
                      <a:pt x="0" y="539039"/>
                      <a:pt x="0" y="435934"/>
                    </a:cubicBezTo>
                    <a:cubicBezTo>
                      <a:pt x="0" y="332829"/>
                      <a:pt x="3665" y="234605"/>
                      <a:pt x="10292" y="145265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C22CFBAF-E409-4662-A6A4-E54CD1E5EE94}"/>
                  </a:ext>
                </a:extLst>
              </p:cNvPr>
              <p:cNvSpPr/>
              <p:nvPr/>
            </p:nvSpPr>
            <p:spPr>
              <a:xfrm>
                <a:off x="1105700" y="2078774"/>
                <a:ext cx="264246" cy="223338"/>
              </a:xfrm>
              <a:prstGeom prst="ellipse">
                <a:avLst/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AF1859A6-5BEE-408B-B694-54D91CF6D21D}"/>
                  </a:ext>
                </a:extLst>
              </p:cNvPr>
              <p:cNvGrpSpPr/>
              <p:nvPr/>
            </p:nvGrpSpPr>
            <p:grpSpPr>
              <a:xfrm>
                <a:off x="578573" y="1607313"/>
                <a:ext cx="1327902" cy="704291"/>
                <a:chOff x="1344579" y="2219294"/>
                <a:chExt cx="1327902" cy="704291"/>
              </a:xfrm>
            </p:grpSpPr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5ACCA58F-7A40-45DF-B414-4A16DCC24ACC}"/>
                    </a:ext>
                  </a:extLst>
                </p:cNvPr>
                <p:cNvGrpSpPr/>
                <p:nvPr/>
              </p:nvGrpSpPr>
              <p:grpSpPr>
                <a:xfrm>
                  <a:off x="1825210" y="2219294"/>
                  <a:ext cx="377446" cy="397668"/>
                  <a:chOff x="1822827" y="2056511"/>
                  <a:chExt cx="382212" cy="660495"/>
                </a:xfrm>
              </p:grpSpPr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AADFCEB3-9EA0-44C5-96B9-18506959F511}"/>
                      </a:ext>
                    </a:extLst>
                  </p:cNvPr>
                  <p:cNvSpPr/>
                  <p:nvPr/>
                </p:nvSpPr>
                <p:spPr>
                  <a:xfrm>
                    <a:off x="1822827" y="2056511"/>
                    <a:ext cx="382212" cy="660495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515" h="1138804">
                        <a:moveTo>
                          <a:pt x="201797" y="2342"/>
                        </a:moveTo>
                        <a:cubicBezTo>
                          <a:pt x="241279" y="-4734"/>
                          <a:pt x="281742" y="4425"/>
                          <a:pt x="321107" y="27048"/>
                        </a:cubicBezTo>
                        <a:lnTo>
                          <a:pt x="376258" y="68614"/>
                        </a:lnTo>
                        <a:lnTo>
                          <a:pt x="431408" y="27048"/>
                        </a:lnTo>
                        <a:cubicBezTo>
                          <a:pt x="470773" y="4425"/>
                          <a:pt x="511236" y="-4734"/>
                          <a:pt x="550718" y="2342"/>
                        </a:cubicBezTo>
                        <a:cubicBezTo>
                          <a:pt x="708648" y="30644"/>
                          <a:pt x="791083" y="307994"/>
                          <a:pt x="734842" y="621820"/>
                        </a:cubicBezTo>
                        <a:cubicBezTo>
                          <a:pt x="692662" y="857189"/>
                          <a:pt x="584455" y="1046228"/>
                          <a:pt x="466362" y="1114097"/>
                        </a:cubicBezTo>
                        <a:lnTo>
                          <a:pt x="462485" y="1115625"/>
                        </a:lnTo>
                        <a:lnTo>
                          <a:pt x="461025" y="1116932"/>
                        </a:lnTo>
                        <a:cubicBezTo>
                          <a:pt x="443766" y="1127837"/>
                          <a:pt x="425205" y="1135267"/>
                          <a:pt x="405464" y="1138804"/>
                        </a:cubicBezTo>
                        <a:lnTo>
                          <a:pt x="376258" y="1138209"/>
                        </a:lnTo>
                        <a:lnTo>
                          <a:pt x="347052" y="1138804"/>
                        </a:lnTo>
                        <a:cubicBezTo>
                          <a:pt x="327310" y="1135267"/>
                          <a:pt x="308749" y="1127837"/>
                          <a:pt x="291490" y="1116932"/>
                        </a:cubicBezTo>
                        <a:lnTo>
                          <a:pt x="290030" y="1115625"/>
                        </a:lnTo>
                        <a:lnTo>
                          <a:pt x="286153" y="1114097"/>
                        </a:lnTo>
                        <a:cubicBezTo>
                          <a:pt x="168060" y="1046228"/>
                          <a:pt x="59853" y="857189"/>
                          <a:pt x="17673" y="621820"/>
                        </a:cubicBezTo>
                        <a:cubicBezTo>
                          <a:pt x="-38568" y="307994"/>
                          <a:pt x="43867" y="30644"/>
                          <a:pt x="201797" y="2342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175E5D7E-C238-4506-A532-B806F4058B5E}"/>
                      </a:ext>
                    </a:extLst>
                  </p:cNvPr>
                  <p:cNvSpPr/>
                  <p:nvPr/>
                </p:nvSpPr>
                <p:spPr>
                  <a:xfrm>
                    <a:off x="2005013" y="2169319"/>
                    <a:ext cx="14649" cy="478782"/>
                  </a:xfrm>
                  <a:custGeom>
                    <a:avLst/>
                    <a:gdLst>
                      <a:gd name="connsiteX0" fmla="*/ 57756 w 115512"/>
                      <a:gd name="connsiteY0" fmla="*/ 0 h 417020"/>
                      <a:gd name="connsiteX1" fmla="*/ 59538 w 115512"/>
                      <a:gd name="connsiteY1" fmla="*/ 2245 h 417020"/>
                      <a:gd name="connsiteX2" fmla="*/ 115512 w 115512"/>
                      <a:gd name="connsiteY2" fmla="*/ 208510 h 417020"/>
                      <a:gd name="connsiteX3" fmla="*/ 59538 w 115512"/>
                      <a:gd name="connsiteY3" fmla="*/ 414775 h 417020"/>
                      <a:gd name="connsiteX4" fmla="*/ 57756 w 115512"/>
                      <a:gd name="connsiteY4" fmla="*/ 417020 h 417020"/>
                      <a:gd name="connsiteX5" fmla="*/ 55974 w 115512"/>
                      <a:gd name="connsiteY5" fmla="*/ 414775 h 417020"/>
                      <a:gd name="connsiteX6" fmla="*/ 0 w 115512"/>
                      <a:gd name="connsiteY6" fmla="*/ 208510 h 417020"/>
                      <a:gd name="connsiteX7" fmla="*/ 55974 w 115512"/>
                      <a:gd name="connsiteY7" fmla="*/ 2245 h 417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512" h="417020">
                        <a:moveTo>
                          <a:pt x="57756" y="0"/>
                        </a:moveTo>
                        <a:lnTo>
                          <a:pt x="59538" y="2245"/>
                        </a:lnTo>
                        <a:cubicBezTo>
                          <a:pt x="94122" y="55033"/>
                          <a:pt x="115512" y="127959"/>
                          <a:pt x="115512" y="208510"/>
                        </a:cubicBezTo>
                        <a:cubicBezTo>
                          <a:pt x="115512" y="289062"/>
                          <a:pt x="94122" y="361987"/>
                          <a:pt x="59538" y="414775"/>
                        </a:cubicBezTo>
                        <a:lnTo>
                          <a:pt x="57756" y="417020"/>
                        </a:lnTo>
                        <a:lnTo>
                          <a:pt x="55974" y="414775"/>
                        </a:lnTo>
                        <a:cubicBezTo>
                          <a:pt x="21390" y="361987"/>
                          <a:pt x="0" y="289062"/>
                          <a:pt x="0" y="208510"/>
                        </a:cubicBezTo>
                        <a:cubicBezTo>
                          <a:pt x="0" y="127959"/>
                          <a:pt x="21390" y="55033"/>
                          <a:pt x="55974" y="2245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46DEC24F-3814-4463-B5B3-103763AB7F20}"/>
                    </a:ext>
                  </a:extLst>
                </p:cNvPr>
                <p:cNvGrpSpPr/>
                <p:nvPr/>
              </p:nvGrpSpPr>
              <p:grpSpPr>
                <a:xfrm rot="1501552">
                  <a:off x="1545918" y="2350987"/>
                  <a:ext cx="628363" cy="286549"/>
                  <a:chOff x="710783" y="2376670"/>
                  <a:chExt cx="658662" cy="286549"/>
                </a:xfrm>
              </p:grpSpPr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567845DE-5F4D-48FC-80FE-165E25AC254E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896839" y="2190614"/>
                    <a:ext cx="286549" cy="658662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291490 w 752515"/>
                      <a:gd name="connsiteY11" fmla="*/ 1116932 h 1138804"/>
                      <a:gd name="connsiteX12" fmla="*/ 290030 w 752515"/>
                      <a:gd name="connsiteY12" fmla="*/ 1115625 h 1138804"/>
                      <a:gd name="connsiteX13" fmla="*/ 286153 w 752515"/>
                      <a:gd name="connsiteY13" fmla="*/ 1114097 h 1138804"/>
                      <a:gd name="connsiteX14" fmla="*/ 17673 w 752515"/>
                      <a:gd name="connsiteY14" fmla="*/ 621820 h 1138804"/>
                      <a:gd name="connsiteX15" fmla="*/ 201797 w 752515"/>
                      <a:gd name="connsiteY15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291490 w 752515"/>
                      <a:gd name="connsiteY10" fmla="*/ 1116932 h 1138804"/>
                      <a:gd name="connsiteX11" fmla="*/ 290030 w 752515"/>
                      <a:gd name="connsiteY11" fmla="*/ 1115625 h 1138804"/>
                      <a:gd name="connsiteX12" fmla="*/ 286153 w 752515"/>
                      <a:gd name="connsiteY12" fmla="*/ 1114097 h 1138804"/>
                      <a:gd name="connsiteX13" fmla="*/ 17673 w 752515"/>
                      <a:gd name="connsiteY13" fmla="*/ 621820 h 1138804"/>
                      <a:gd name="connsiteX14" fmla="*/ 201797 w 752515"/>
                      <a:gd name="connsiteY14" fmla="*/ 2342 h 1138804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461025 w 752515"/>
                      <a:gd name="connsiteY8" fmla="*/ 1116932 h 1116931"/>
                      <a:gd name="connsiteX9" fmla="*/ 291490 w 752515"/>
                      <a:gd name="connsiteY9" fmla="*/ 1116932 h 1116931"/>
                      <a:gd name="connsiteX10" fmla="*/ 290030 w 752515"/>
                      <a:gd name="connsiteY10" fmla="*/ 1115625 h 1116931"/>
                      <a:gd name="connsiteX11" fmla="*/ 286153 w 752515"/>
                      <a:gd name="connsiteY11" fmla="*/ 1114097 h 1116931"/>
                      <a:gd name="connsiteX12" fmla="*/ 17673 w 752515"/>
                      <a:gd name="connsiteY12" fmla="*/ 621820 h 1116931"/>
                      <a:gd name="connsiteX13" fmla="*/ 201797 w 752515"/>
                      <a:gd name="connsiteY13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286153 w 752515"/>
                      <a:gd name="connsiteY10" fmla="*/ 1114097 h 1116931"/>
                      <a:gd name="connsiteX11" fmla="*/ 17673 w 752515"/>
                      <a:gd name="connsiteY11" fmla="*/ 621820 h 1116931"/>
                      <a:gd name="connsiteX12" fmla="*/ 201797 w 752515"/>
                      <a:gd name="connsiteY12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17673 w 752515"/>
                      <a:gd name="connsiteY10" fmla="*/ 621820 h 1116931"/>
                      <a:gd name="connsiteX11" fmla="*/ 201797 w 752515"/>
                      <a:gd name="connsiteY11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291490 w 752515"/>
                      <a:gd name="connsiteY7" fmla="*/ 1116932 h 1116931"/>
                      <a:gd name="connsiteX8" fmla="*/ 290030 w 752515"/>
                      <a:gd name="connsiteY8" fmla="*/ 1115625 h 1116931"/>
                      <a:gd name="connsiteX9" fmla="*/ 17673 w 752515"/>
                      <a:gd name="connsiteY9" fmla="*/ 621820 h 1116931"/>
                      <a:gd name="connsiteX10" fmla="*/ 201797 w 752515"/>
                      <a:gd name="connsiteY10" fmla="*/ 2342 h 1116931"/>
                      <a:gd name="connsiteX0" fmla="*/ 201797 w 747449"/>
                      <a:gd name="connsiteY0" fmla="*/ 2342 h 1116931"/>
                      <a:gd name="connsiteX1" fmla="*/ 321107 w 747449"/>
                      <a:gd name="connsiteY1" fmla="*/ 27048 h 1116931"/>
                      <a:gd name="connsiteX2" fmla="*/ 376258 w 747449"/>
                      <a:gd name="connsiteY2" fmla="*/ 68614 h 1116931"/>
                      <a:gd name="connsiteX3" fmla="*/ 431408 w 747449"/>
                      <a:gd name="connsiteY3" fmla="*/ 27048 h 1116931"/>
                      <a:gd name="connsiteX4" fmla="*/ 550718 w 747449"/>
                      <a:gd name="connsiteY4" fmla="*/ 2342 h 1116931"/>
                      <a:gd name="connsiteX5" fmla="*/ 734842 w 747449"/>
                      <a:gd name="connsiteY5" fmla="*/ 621820 h 1116931"/>
                      <a:gd name="connsiteX6" fmla="*/ 291490 w 747449"/>
                      <a:gd name="connsiteY6" fmla="*/ 1116932 h 1116931"/>
                      <a:gd name="connsiteX7" fmla="*/ 290030 w 747449"/>
                      <a:gd name="connsiteY7" fmla="*/ 1115625 h 1116931"/>
                      <a:gd name="connsiteX8" fmla="*/ 17673 w 747449"/>
                      <a:gd name="connsiteY8" fmla="*/ 621820 h 1116931"/>
                      <a:gd name="connsiteX9" fmla="*/ 201797 w 747449"/>
                      <a:gd name="connsiteY9" fmla="*/ 2342 h 1116931"/>
                      <a:gd name="connsiteX0" fmla="*/ 201797 w 938167"/>
                      <a:gd name="connsiteY0" fmla="*/ 2342 h 1313193"/>
                      <a:gd name="connsiteX1" fmla="*/ 321107 w 938167"/>
                      <a:gd name="connsiteY1" fmla="*/ 27048 h 1313193"/>
                      <a:gd name="connsiteX2" fmla="*/ 376258 w 938167"/>
                      <a:gd name="connsiteY2" fmla="*/ 68614 h 1313193"/>
                      <a:gd name="connsiteX3" fmla="*/ 431408 w 938167"/>
                      <a:gd name="connsiteY3" fmla="*/ 27048 h 1313193"/>
                      <a:gd name="connsiteX4" fmla="*/ 550718 w 938167"/>
                      <a:gd name="connsiteY4" fmla="*/ 2342 h 1313193"/>
                      <a:gd name="connsiteX5" fmla="*/ 734842 w 938167"/>
                      <a:gd name="connsiteY5" fmla="*/ 621820 h 1313193"/>
                      <a:gd name="connsiteX6" fmla="*/ 291490 w 938167"/>
                      <a:gd name="connsiteY6" fmla="*/ 1116932 h 1313193"/>
                      <a:gd name="connsiteX7" fmla="*/ 938166 w 938167"/>
                      <a:gd name="connsiteY7" fmla="*/ 1313192 h 1313193"/>
                      <a:gd name="connsiteX8" fmla="*/ 17673 w 938167"/>
                      <a:gd name="connsiteY8" fmla="*/ 621820 h 1313193"/>
                      <a:gd name="connsiteX9" fmla="*/ 201797 w 938167"/>
                      <a:gd name="connsiteY9" fmla="*/ 2342 h 1313193"/>
                      <a:gd name="connsiteX0" fmla="*/ 201797 w 969333"/>
                      <a:gd name="connsiteY0" fmla="*/ 2342 h 1313193"/>
                      <a:gd name="connsiteX1" fmla="*/ 321107 w 969333"/>
                      <a:gd name="connsiteY1" fmla="*/ 27048 h 1313193"/>
                      <a:gd name="connsiteX2" fmla="*/ 376258 w 969333"/>
                      <a:gd name="connsiteY2" fmla="*/ 68614 h 1313193"/>
                      <a:gd name="connsiteX3" fmla="*/ 431408 w 969333"/>
                      <a:gd name="connsiteY3" fmla="*/ 27048 h 1313193"/>
                      <a:gd name="connsiteX4" fmla="*/ 550718 w 969333"/>
                      <a:gd name="connsiteY4" fmla="*/ 2342 h 1313193"/>
                      <a:gd name="connsiteX5" fmla="*/ 734842 w 969333"/>
                      <a:gd name="connsiteY5" fmla="*/ 621820 h 1313193"/>
                      <a:gd name="connsiteX6" fmla="*/ 938166 w 969333"/>
                      <a:gd name="connsiteY6" fmla="*/ 1313192 h 1313193"/>
                      <a:gd name="connsiteX7" fmla="*/ 17673 w 969333"/>
                      <a:gd name="connsiteY7" fmla="*/ 621820 h 1313193"/>
                      <a:gd name="connsiteX8" fmla="*/ 201797 w 969333"/>
                      <a:gd name="connsiteY8" fmla="*/ 2342 h 1313193"/>
                      <a:gd name="connsiteX0" fmla="*/ 201797 w 1003109"/>
                      <a:gd name="connsiteY0" fmla="*/ 2342 h 1314581"/>
                      <a:gd name="connsiteX1" fmla="*/ 321107 w 1003109"/>
                      <a:gd name="connsiteY1" fmla="*/ 27048 h 1314581"/>
                      <a:gd name="connsiteX2" fmla="*/ 376258 w 1003109"/>
                      <a:gd name="connsiteY2" fmla="*/ 68614 h 1314581"/>
                      <a:gd name="connsiteX3" fmla="*/ 431408 w 1003109"/>
                      <a:gd name="connsiteY3" fmla="*/ 27048 h 1314581"/>
                      <a:gd name="connsiteX4" fmla="*/ 550718 w 1003109"/>
                      <a:gd name="connsiteY4" fmla="*/ 2342 h 1314581"/>
                      <a:gd name="connsiteX5" fmla="*/ 734842 w 1003109"/>
                      <a:gd name="connsiteY5" fmla="*/ 621820 h 1314581"/>
                      <a:gd name="connsiteX6" fmla="*/ 938166 w 1003109"/>
                      <a:gd name="connsiteY6" fmla="*/ 1313192 h 1314581"/>
                      <a:gd name="connsiteX7" fmla="*/ 17673 w 1003109"/>
                      <a:gd name="connsiteY7" fmla="*/ 621820 h 1314581"/>
                      <a:gd name="connsiteX8" fmla="*/ 201797 w 1003109"/>
                      <a:gd name="connsiteY8" fmla="*/ 2342 h 1314581"/>
                      <a:gd name="connsiteX0" fmla="*/ 247281 w 1048593"/>
                      <a:gd name="connsiteY0" fmla="*/ 2342 h 1314630"/>
                      <a:gd name="connsiteX1" fmla="*/ 366591 w 1048593"/>
                      <a:gd name="connsiteY1" fmla="*/ 27048 h 1314630"/>
                      <a:gd name="connsiteX2" fmla="*/ 421742 w 1048593"/>
                      <a:gd name="connsiteY2" fmla="*/ 68614 h 1314630"/>
                      <a:gd name="connsiteX3" fmla="*/ 476892 w 1048593"/>
                      <a:gd name="connsiteY3" fmla="*/ 27048 h 1314630"/>
                      <a:gd name="connsiteX4" fmla="*/ 596202 w 1048593"/>
                      <a:gd name="connsiteY4" fmla="*/ 2342 h 1314630"/>
                      <a:gd name="connsiteX5" fmla="*/ 780326 w 1048593"/>
                      <a:gd name="connsiteY5" fmla="*/ 621820 h 1314630"/>
                      <a:gd name="connsiteX6" fmla="*/ 983650 w 1048593"/>
                      <a:gd name="connsiteY6" fmla="*/ 1313192 h 1314630"/>
                      <a:gd name="connsiteX7" fmla="*/ 63157 w 1048593"/>
                      <a:gd name="connsiteY7" fmla="*/ 621820 h 1314630"/>
                      <a:gd name="connsiteX8" fmla="*/ 247281 w 1048593"/>
                      <a:gd name="connsiteY8" fmla="*/ 2342 h 1314630"/>
                      <a:gd name="connsiteX0" fmla="*/ 247281 w 1001260"/>
                      <a:gd name="connsiteY0" fmla="*/ 45435 h 1356345"/>
                      <a:gd name="connsiteX1" fmla="*/ 366591 w 1001260"/>
                      <a:gd name="connsiteY1" fmla="*/ 70141 h 1356345"/>
                      <a:gd name="connsiteX2" fmla="*/ 421742 w 1001260"/>
                      <a:gd name="connsiteY2" fmla="*/ 111707 h 1356345"/>
                      <a:gd name="connsiteX3" fmla="*/ 476892 w 1001260"/>
                      <a:gd name="connsiteY3" fmla="*/ 70141 h 1356345"/>
                      <a:gd name="connsiteX4" fmla="*/ 596202 w 1001260"/>
                      <a:gd name="connsiteY4" fmla="*/ 45435 h 1356345"/>
                      <a:gd name="connsiteX5" fmla="*/ 663269 w 1001260"/>
                      <a:gd name="connsiteY5" fmla="*/ 701082 h 1356345"/>
                      <a:gd name="connsiteX6" fmla="*/ 983650 w 1001260"/>
                      <a:gd name="connsiteY6" fmla="*/ 1356285 h 1356345"/>
                      <a:gd name="connsiteX7" fmla="*/ 63157 w 1001260"/>
                      <a:gd name="connsiteY7" fmla="*/ 664913 h 1356345"/>
                      <a:gd name="connsiteX8" fmla="*/ 247281 w 1001260"/>
                      <a:gd name="connsiteY8" fmla="*/ 45435 h 1356345"/>
                      <a:gd name="connsiteX0" fmla="*/ 247281 w 1004612"/>
                      <a:gd name="connsiteY0" fmla="*/ 45435 h 1356347"/>
                      <a:gd name="connsiteX1" fmla="*/ 366591 w 1004612"/>
                      <a:gd name="connsiteY1" fmla="*/ 70141 h 1356347"/>
                      <a:gd name="connsiteX2" fmla="*/ 421742 w 1004612"/>
                      <a:gd name="connsiteY2" fmla="*/ 111707 h 1356347"/>
                      <a:gd name="connsiteX3" fmla="*/ 476892 w 1004612"/>
                      <a:gd name="connsiteY3" fmla="*/ 70141 h 1356347"/>
                      <a:gd name="connsiteX4" fmla="*/ 596202 w 1004612"/>
                      <a:gd name="connsiteY4" fmla="*/ 45435 h 1356347"/>
                      <a:gd name="connsiteX5" fmla="*/ 663269 w 1004612"/>
                      <a:gd name="connsiteY5" fmla="*/ 701082 h 1356347"/>
                      <a:gd name="connsiteX6" fmla="*/ 983650 w 1004612"/>
                      <a:gd name="connsiteY6" fmla="*/ 1356285 h 1356347"/>
                      <a:gd name="connsiteX7" fmla="*/ 63157 w 1004612"/>
                      <a:gd name="connsiteY7" fmla="*/ 664913 h 1356347"/>
                      <a:gd name="connsiteX8" fmla="*/ 247281 w 1004612"/>
                      <a:gd name="connsiteY8" fmla="*/ 45435 h 1356347"/>
                      <a:gd name="connsiteX0" fmla="*/ 247281 w 1000538"/>
                      <a:gd name="connsiteY0" fmla="*/ 2344 h 1313254"/>
                      <a:gd name="connsiteX1" fmla="*/ 366591 w 1000538"/>
                      <a:gd name="connsiteY1" fmla="*/ 27050 h 1313254"/>
                      <a:gd name="connsiteX2" fmla="*/ 421742 w 1000538"/>
                      <a:gd name="connsiteY2" fmla="*/ 68616 h 1313254"/>
                      <a:gd name="connsiteX3" fmla="*/ 476892 w 1000538"/>
                      <a:gd name="connsiteY3" fmla="*/ 27050 h 1313254"/>
                      <a:gd name="connsiteX4" fmla="*/ 711051 w 1000538"/>
                      <a:gd name="connsiteY4" fmla="*/ 72735 h 1313254"/>
                      <a:gd name="connsiteX5" fmla="*/ 663269 w 1000538"/>
                      <a:gd name="connsiteY5" fmla="*/ 657991 h 1313254"/>
                      <a:gd name="connsiteX6" fmla="*/ 983650 w 1000538"/>
                      <a:gd name="connsiteY6" fmla="*/ 1313194 h 1313254"/>
                      <a:gd name="connsiteX7" fmla="*/ 63157 w 1000538"/>
                      <a:gd name="connsiteY7" fmla="*/ 621822 h 1313254"/>
                      <a:gd name="connsiteX8" fmla="*/ 247281 w 1000538"/>
                      <a:gd name="connsiteY8" fmla="*/ 2344 h 1313254"/>
                      <a:gd name="connsiteX0" fmla="*/ 247281 w 1018567"/>
                      <a:gd name="connsiteY0" fmla="*/ 2344 h 1314245"/>
                      <a:gd name="connsiteX1" fmla="*/ 366591 w 1018567"/>
                      <a:gd name="connsiteY1" fmla="*/ 27050 h 1314245"/>
                      <a:gd name="connsiteX2" fmla="*/ 421742 w 1018567"/>
                      <a:gd name="connsiteY2" fmla="*/ 68616 h 1314245"/>
                      <a:gd name="connsiteX3" fmla="*/ 476892 w 1018567"/>
                      <a:gd name="connsiteY3" fmla="*/ 27050 h 1314245"/>
                      <a:gd name="connsiteX4" fmla="*/ 711051 w 1018567"/>
                      <a:gd name="connsiteY4" fmla="*/ 72735 h 1314245"/>
                      <a:gd name="connsiteX5" fmla="*/ 663269 w 1018567"/>
                      <a:gd name="connsiteY5" fmla="*/ 657991 h 1314245"/>
                      <a:gd name="connsiteX6" fmla="*/ 983650 w 1018567"/>
                      <a:gd name="connsiteY6" fmla="*/ 1313194 h 1314245"/>
                      <a:gd name="connsiteX7" fmla="*/ 63157 w 1018567"/>
                      <a:gd name="connsiteY7" fmla="*/ 621822 h 1314245"/>
                      <a:gd name="connsiteX8" fmla="*/ 247281 w 1018567"/>
                      <a:gd name="connsiteY8" fmla="*/ 2344 h 1314245"/>
                      <a:gd name="connsiteX0" fmla="*/ 223721 w 919911"/>
                      <a:gd name="connsiteY0" fmla="*/ 2344 h 1342661"/>
                      <a:gd name="connsiteX1" fmla="*/ 343031 w 919911"/>
                      <a:gd name="connsiteY1" fmla="*/ 27050 h 1342661"/>
                      <a:gd name="connsiteX2" fmla="*/ 398182 w 919911"/>
                      <a:gd name="connsiteY2" fmla="*/ 68616 h 1342661"/>
                      <a:gd name="connsiteX3" fmla="*/ 453332 w 919911"/>
                      <a:gd name="connsiteY3" fmla="*/ 27050 h 1342661"/>
                      <a:gd name="connsiteX4" fmla="*/ 687491 w 919911"/>
                      <a:gd name="connsiteY4" fmla="*/ 72735 h 1342661"/>
                      <a:gd name="connsiteX5" fmla="*/ 639709 w 919911"/>
                      <a:gd name="connsiteY5" fmla="*/ 657991 h 1342661"/>
                      <a:gd name="connsiteX6" fmla="*/ 880102 w 919911"/>
                      <a:gd name="connsiteY6" fmla="*/ 1341712 h 1342661"/>
                      <a:gd name="connsiteX7" fmla="*/ 39597 w 919911"/>
                      <a:gd name="connsiteY7" fmla="*/ 621822 h 1342661"/>
                      <a:gd name="connsiteX8" fmla="*/ 223721 w 919911"/>
                      <a:gd name="connsiteY8" fmla="*/ 2344 h 1342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19911" h="1342661">
                        <a:moveTo>
                          <a:pt x="223721" y="2344"/>
                        </a:moveTo>
                        <a:cubicBezTo>
                          <a:pt x="263203" y="-4732"/>
                          <a:pt x="303666" y="4427"/>
                          <a:pt x="343031" y="27050"/>
                        </a:cubicBezTo>
                        <a:lnTo>
                          <a:pt x="398182" y="68616"/>
                        </a:lnTo>
                        <a:lnTo>
                          <a:pt x="453332" y="27050"/>
                        </a:lnTo>
                        <a:cubicBezTo>
                          <a:pt x="492697" y="4427"/>
                          <a:pt x="656428" y="-32422"/>
                          <a:pt x="687491" y="72735"/>
                        </a:cubicBezTo>
                        <a:cubicBezTo>
                          <a:pt x="718554" y="177892"/>
                          <a:pt x="607607" y="446495"/>
                          <a:pt x="639709" y="657991"/>
                        </a:cubicBezTo>
                        <a:cubicBezTo>
                          <a:pt x="671811" y="869487"/>
                          <a:pt x="1039292" y="1315511"/>
                          <a:pt x="880102" y="1341712"/>
                        </a:cubicBezTo>
                        <a:cubicBezTo>
                          <a:pt x="720912" y="1367913"/>
                          <a:pt x="148994" y="845050"/>
                          <a:pt x="39597" y="621822"/>
                        </a:cubicBezTo>
                        <a:cubicBezTo>
                          <a:pt x="-69800" y="398594"/>
                          <a:pt x="65791" y="30646"/>
                          <a:pt x="223721" y="2344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フリーフォーム: 図形 110">
                    <a:extLst>
                      <a:ext uri="{FF2B5EF4-FFF2-40B4-BE49-F238E27FC236}">
                        <a16:creationId xmlns:a16="http://schemas.microsoft.com/office/drawing/2014/main" id="{FDBCCA9B-E950-48D2-AB80-99A365DB0144}"/>
                      </a:ext>
                    </a:extLst>
                  </p:cNvPr>
                  <p:cNvSpPr/>
                  <p:nvPr/>
                </p:nvSpPr>
                <p:spPr>
                  <a:xfrm rot="18186101">
                    <a:off x="973634" y="2244342"/>
                    <a:ext cx="175898" cy="498749"/>
                  </a:xfrm>
                  <a:custGeom>
                    <a:avLst/>
                    <a:gdLst>
                      <a:gd name="connsiteX0" fmla="*/ 48873 w 258537"/>
                      <a:gd name="connsiteY0" fmla="*/ 0 h 629628"/>
                      <a:gd name="connsiteX1" fmla="*/ 34448 w 258537"/>
                      <a:gd name="connsiteY1" fmla="*/ 47886 h 629628"/>
                      <a:gd name="connsiteX2" fmla="*/ 37141 w 258537"/>
                      <a:gd name="connsiteY2" fmla="*/ 261830 h 629628"/>
                      <a:gd name="connsiteX3" fmla="*/ 253364 w 258537"/>
                      <a:gd name="connsiteY3" fmla="*/ 624992 h 629628"/>
                      <a:gd name="connsiteX4" fmla="*/ 258537 w 258537"/>
                      <a:gd name="connsiteY4" fmla="*/ 629628 h 629628"/>
                      <a:gd name="connsiteX5" fmla="*/ 250059 w 258537"/>
                      <a:gd name="connsiteY5" fmla="*/ 627167 h 629628"/>
                      <a:gd name="connsiteX6" fmla="*/ 12334 w 258537"/>
                      <a:gd name="connsiteY6" fmla="*/ 281007 h 629628"/>
                      <a:gd name="connsiteX7" fmla="*/ 35181 w 258537"/>
                      <a:gd name="connsiteY7" fmla="*/ 15054 h 629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58537" h="629628">
                        <a:moveTo>
                          <a:pt x="48873" y="0"/>
                        </a:moveTo>
                        <a:lnTo>
                          <a:pt x="34448" y="47886"/>
                        </a:lnTo>
                        <a:cubicBezTo>
                          <a:pt x="21304" y="116863"/>
                          <a:pt x="19150" y="199456"/>
                          <a:pt x="37141" y="261830"/>
                        </a:cubicBezTo>
                        <a:cubicBezTo>
                          <a:pt x="64127" y="355391"/>
                          <a:pt x="176683" y="543141"/>
                          <a:pt x="253364" y="624992"/>
                        </a:cubicBezTo>
                        <a:lnTo>
                          <a:pt x="258537" y="629628"/>
                        </a:lnTo>
                        <a:lnTo>
                          <a:pt x="250059" y="627167"/>
                        </a:lnTo>
                        <a:cubicBezTo>
                          <a:pt x="182275" y="585185"/>
                          <a:pt x="42151" y="376826"/>
                          <a:pt x="12334" y="281007"/>
                        </a:cubicBezTo>
                        <a:cubicBezTo>
                          <a:pt x="-13223" y="198876"/>
                          <a:pt x="4145" y="76811"/>
                          <a:pt x="35181" y="15054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3D82FE25-2F36-44C2-8896-2A65EF4345D4}"/>
                    </a:ext>
                  </a:extLst>
                </p:cNvPr>
                <p:cNvGrpSpPr/>
                <p:nvPr/>
              </p:nvGrpSpPr>
              <p:grpSpPr>
                <a:xfrm>
                  <a:off x="1344579" y="2412403"/>
                  <a:ext cx="1327902" cy="511182"/>
                  <a:chOff x="1272476" y="2458880"/>
                  <a:chExt cx="1327902" cy="465179"/>
                </a:xfrm>
              </p:grpSpPr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25955880-CA6F-4833-861C-71953F3935D9}"/>
                      </a:ext>
                    </a:extLst>
                  </p:cNvPr>
                  <p:cNvSpPr/>
                  <p:nvPr/>
                </p:nvSpPr>
                <p:spPr>
                  <a:xfrm rot="18494909">
                    <a:off x="1518296" y="2249577"/>
                    <a:ext cx="316165" cy="734771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291490 w 752515"/>
                      <a:gd name="connsiteY11" fmla="*/ 1116932 h 1138804"/>
                      <a:gd name="connsiteX12" fmla="*/ 290030 w 752515"/>
                      <a:gd name="connsiteY12" fmla="*/ 1115625 h 1138804"/>
                      <a:gd name="connsiteX13" fmla="*/ 286153 w 752515"/>
                      <a:gd name="connsiteY13" fmla="*/ 1114097 h 1138804"/>
                      <a:gd name="connsiteX14" fmla="*/ 17673 w 752515"/>
                      <a:gd name="connsiteY14" fmla="*/ 621820 h 1138804"/>
                      <a:gd name="connsiteX15" fmla="*/ 201797 w 752515"/>
                      <a:gd name="connsiteY15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291490 w 752515"/>
                      <a:gd name="connsiteY10" fmla="*/ 1116932 h 1138804"/>
                      <a:gd name="connsiteX11" fmla="*/ 290030 w 752515"/>
                      <a:gd name="connsiteY11" fmla="*/ 1115625 h 1138804"/>
                      <a:gd name="connsiteX12" fmla="*/ 286153 w 752515"/>
                      <a:gd name="connsiteY12" fmla="*/ 1114097 h 1138804"/>
                      <a:gd name="connsiteX13" fmla="*/ 17673 w 752515"/>
                      <a:gd name="connsiteY13" fmla="*/ 621820 h 1138804"/>
                      <a:gd name="connsiteX14" fmla="*/ 201797 w 752515"/>
                      <a:gd name="connsiteY14" fmla="*/ 2342 h 1138804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461025 w 752515"/>
                      <a:gd name="connsiteY8" fmla="*/ 1116932 h 1116931"/>
                      <a:gd name="connsiteX9" fmla="*/ 291490 w 752515"/>
                      <a:gd name="connsiteY9" fmla="*/ 1116932 h 1116931"/>
                      <a:gd name="connsiteX10" fmla="*/ 290030 w 752515"/>
                      <a:gd name="connsiteY10" fmla="*/ 1115625 h 1116931"/>
                      <a:gd name="connsiteX11" fmla="*/ 286153 w 752515"/>
                      <a:gd name="connsiteY11" fmla="*/ 1114097 h 1116931"/>
                      <a:gd name="connsiteX12" fmla="*/ 17673 w 752515"/>
                      <a:gd name="connsiteY12" fmla="*/ 621820 h 1116931"/>
                      <a:gd name="connsiteX13" fmla="*/ 201797 w 752515"/>
                      <a:gd name="connsiteY13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286153 w 752515"/>
                      <a:gd name="connsiteY10" fmla="*/ 1114097 h 1116931"/>
                      <a:gd name="connsiteX11" fmla="*/ 17673 w 752515"/>
                      <a:gd name="connsiteY11" fmla="*/ 621820 h 1116931"/>
                      <a:gd name="connsiteX12" fmla="*/ 201797 w 752515"/>
                      <a:gd name="connsiteY12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17673 w 752515"/>
                      <a:gd name="connsiteY10" fmla="*/ 621820 h 1116931"/>
                      <a:gd name="connsiteX11" fmla="*/ 201797 w 752515"/>
                      <a:gd name="connsiteY11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291490 w 752515"/>
                      <a:gd name="connsiteY7" fmla="*/ 1116932 h 1116931"/>
                      <a:gd name="connsiteX8" fmla="*/ 290030 w 752515"/>
                      <a:gd name="connsiteY8" fmla="*/ 1115625 h 1116931"/>
                      <a:gd name="connsiteX9" fmla="*/ 17673 w 752515"/>
                      <a:gd name="connsiteY9" fmla="*/ 621820 h 1116931"/>
                      <a:gd name="connsiteX10" fmla="*/ 201797 w 752515"/>
                      <a:gd name="connsiteY10" fmla="*/ 2342 h 1116931"/>
                      <a:gd name="connsiteX0" fmla="*/ 201797 w 747449"/>
                      <a:gd name="connsiteY0" fmla="*/ 2342 h 1116931"/>
                      <a:gd name="connsiteX1" fmla="*/ 321107 w 747449"/>
                      <a:gd name="connsiteY1" fmla="*/ 27048 h 1116931"/>
                      <a:gd name="connsiteX2" fmla="*/ 376258 w 747449"/>
                      <a:gd name="connsiteY2" fmla="*/ 68614 h 1116931"/>
                      <a:gd name="connsiteX3" fmla="*/ 431408 w 747449"/>
                      <a:gd name="connsiteY3" fmla="*/ 27048 h 1116931"/>
                      <a:gd name="connsiteX4" fmla="*/ 550718 w 747449"/>
                      <a:gd name="connsiteY4" fmla="*/ 2342 h 1116931"/>
                      <a:gd name="connsiteX5" fmla="*/ 734842 w 747449"/>
                      <a:gd name="connsiteY5" fmla="*/ 621820 h 1116931"/>
                      <a:gd name="connsiteX6" fmla="*/ 291490 w 747449"/>
                      <a:gd name="connsiteY6" fmla="*/ 1116932 h 1116931"/>
                      <a:gd name="connsiteX7" fmla="*/ 290030 w 747449"/>
                      <a:gd name="connsiteY7" fmla="*/ 1115625 h 1116931"/>
                      <a:gd name="connsiteX8" fmla="*/ 17673 w 747449"/>
                      <a:gd name="connsiteY8" fmla="*/ 621820 h 1116931"/>
                      <a:gd name="connsiteX9" fmla="*/ 201797 w 747449"/>
                      <a:gd name="connsiteY9" fmla="*/ 2342 h 1116931"/>
                      <a:gd name="connsiteX0" fmla="*/ 201797 w 938167"/>
                      <a:gd name="connsiteY0" fmla="*/ 2342 h 1313193"/>
                      <a:gd name="connsiteX1" fmla="*/ 321107 w 938167"/>
                      <a:gd name="connsiteY1" fmla="*/ 27048 h 1313193"/>
                      <a:gd name="connsiteX2" fmla="*/ 376258 w 938167"/>
                      <a:gd name="connsiteY2" fmla="*/ 68614 h 1313193"/>
                      <a:gd name="connsiteX3" fmla="*/ 431408 w 938167"/>
                      <a:gd name="connsiteY3" fmla="*/ 27048 h 1313193"/>
                      <a:gd name="connsiteX4" fmla="*/ 550718 w 938167"/>
                      <a:gd name="connsiteY4" fmla="*/ 2342 h 1313193"/>
                      <a:gd name="connsiteX5" fmla="*/ 734842 w 938167"/>
                      <a:gd name="connsiteY5" fmla="*/ 621820 h 1313193"/>
                      <a:gd name="connsiteX6" fmla="*/ 291490 w 938167"/>
                      <a:gd name="connsiteY6" fmla="*/ 1116932 h 1313193"/>
                      <a:gd name="connsiteX7" fmla="*/ 938166 w 938167"/>
                      <a:gd name="connsiteY7" fmla="*/ 1313192 h 1313193"/>
                      <a:gd name="connsiteX8" fmla="*/ 17673 w 938167"/>
                      <a:gd name="connsiteY8" fmla="*/ 621820 h 1313193"/>
                      <a:gd name="connsiteX9" fmla="*/ 201797 w 938167"/>
                      <a:gd name="connsiteY9" fmla="*/ 2342 h 1313193"/>
                      <a:gd name="connsiteX0" fmla="*/ 201797 w 969333"/>
                      <a:gd name="connsiteY0" fmla="*/ 2342 h 1313193"/>
                      <a:gd name="connsiteX1" fmla="*/ 321107 w 969333"/>
                      <a:gd name="connsiteY1" fmla="*/ 27048 h 1313193"/>
                      <a:gd name="connsiteX2" fmla="*/ 376258 w 969333"/>
                      <a:gd name="connsiteY2" fmla="*/ 68614 h 1313193"/>
                      <a:gd name="connsiteX3" fmla="*/ 431408 w 969333"/>
                      <a:gd name="connsiteY3" fmla="*/ 27048 h 1313193"/>
                      <a:gd name="connsiteX4" fmla="*/ 550718 w 969333"/>
                      <a:gd name="connsiteY4" fmla="*/ 2342 h 1313193"/>
                      <a:gd name="connsiteX5" fmla="*/ 734842 w 969333"/>
                      <a:gd name="connsiteY5" fmla="*/ 621820 h 1313193"/>
                      <a:gd name="connsiteX6" fmla="*/ 938166 w 969333"/>
                      <a:gd name="connsiteY6" fmla="*/ 1313192 h 1313193"/>
                      <a:gd name="connsiteX7" fmla="*/ 17673 w 969333"/>
                      <a:gd name="connsiteY7" fmla="*/ 621820 h 1313193"/>
                      <a:gd name="connsiteX8" fmla="*/ 201797 w 969333"/>
                      <a:gd name="connsiteY8" fmla="*/ 2342 h 1313193"/>
                      <a:gd name="connsiteX0" fmla="*/ 201797 w 1003109"/>
                      <a:gd name="connsiteY0" fmla="*/ 2342 h 1314581"/>
                      <a:gd name="connsiteX1" fmla="*/ 321107 w 1003109"/>
                      <a:gd name="connsiteY1" fmla="*/ 27048 h 1314581"/>
                      <a:gd name="connsiteX2" fmla="*/ 376258 w 1003109"/>
                      <a:gd name="connsiteY2" fmla="*/ 68614 h 1314581"/>
                      <a:gd name="connsiteX3" fmla="*/ 431408 w 1003109"/>
                      <a:gd name="connsiteY3" fmla="*/ 27048 h 1314581"/>
                      <a:gd name="connsiteX4" fmla="*/ 550718 w 1003109"/>
                      <a:gd name="connsiteY4" fmla="*/ 2342 h 1314581"/>
                      <a:gd name="connsiteX5" fmla="*/ 734842 w 1003109"/>
                      <a:gd name="connsiteY5" fmla="*/ 621820 h 1314581"/>
                      <a:gd name="connsiteX6" fmla="*/ 938166 w 1003109"/>
                      <a:gd name="connsiteY6" fmla="*/ 1313192 h 1314581"/>
                      <a:gd name="connsiteX7" fmla="*/ 17673 w 1003109"/>
                      <a:gd name="connsiteY7" fmla="*/ 621820 h 1314581"/>
                      <a:gd name="connsiteX8" fmla="*/ 201797 w 1003109"/>
                      <a:gd name="connsiteY8" fmla="*/ 2342 h 1314581"/>
                      <a:gd name="connsiteX0" fmla="*/ 247281 w 1048593"/>
                      <a:gd name="connsiteY0" fmla="*/ 2342 h 1314630"/>
                      <a:gd name="connsiteX1" fmla="*/ 366591 w 1048593"/>
                      <a:gd name="connsiteY1" fmla="*/ 27048 h 1314630"/>
                      <a:gd name="connsiteX2" fmla="*/ 421742 w 1048593"/>
                      <a:gd name="connsiteY2" fmla="*/ 68614 h 1314630"/>
                      <a:gd name="connsiteX3" fmla="*/ 476892 w 1048593"/>
                      <a:gd name="connsiteY3" fmla="*/ 27048 h 1314630"/>
                      <a:gd name="connsiteX4" fmla="*/ 596202 w 1048593"/>
                      <a:gd name="connsiteY4" fmla="*/ 2342 h 1314630"/>
                      <a:gd name="connsiteX5" fmla="*/ 780326 w 1048593"/>
                      <a:gd name="connsiteY5" fmla="*/ 621820 h 1314630"/>
                      <a:gd name="connsiteX6" fmla="*/ 983650 w 1048593"/>
                      <a:gd name="connsiteY6" fmla="*/ 1313192 h 1314630"/>
                      <a:gd name="connsiteX7" fmla="*/ 63157 w 1048593"/>
                      <a:gd name="connsiteY7" fmla="*/ 621820 h 1314630"/>
                      <a:gd name="connsiteX8" fmla="*/ 247281 w 1048593"/>
                      <a:gd name="connsiteY8" fmla="*/ 2342 h 1314630"/>
                      <a:gd name="connsiteX0" fmla="*/ 247281 w 1001260"/>
                      <a:gd name="connsiteY0" fmla="*/ 45435 h 1356345"/>
                      <a:gd name="connsiteX1" fmla="*/ 366591 w 1001260"/>
                      <a:gd name="connsiteY1" fmla="*/ 70141 h 1356345"/>
                      <a:gd name="connsiteX2" fmla="*/ 421742 w 1001260"/>
                      <a:gd name="connsiteY2" fmla="*/ 111707 h 1356345"/>
                      <a:gd name="connsiteX3" fmla="*/ 476892 w 1001260"/>
                      <a:gd name="connsiteY3" fmla="*/ 70141 h 1356345"/>
                      <a:gd name="connsiteX4" fmla="*/ 596202 w 1001260"/>
                      <a:gd name="connsiteY4" fmla="*/ 45435 h 1356345"/>
                      <a:gd name="connsiteX5" fmla="*/ 663269 w 1001260"/>
                      <a:gd name="connsiteY5" fmla="*/ 701082 h 1356345"/>
                      <a:gd name="connsiteX6" fmla="*/ 983650 w 1001260"/>
                      <a:gd name="connsiteY6" fmla="*/ 1356285 h 1356345"/>
                      <a:gd name="connsiteX7" fmla="*/ 63157 w 1001260"/>
                      <a:gd name="connsiteY7" fmla="*/ 664913 h 1356345"/>
                      <a:gd name="connsiteX8" fmla="*/ 247281 w 1001260"/>
                      <a:gd name="connsiteY8" fmla="*/ 45435 h 1356345"/>
                      <a:gd name="connsiteX0" fmla="*/ 247281 w 1004612"/>
                      <a:gd name="connsiteY0" fmla="*/ 45435 h 1356347"/>
                      <a:gd name="connsiteX1" fmla="*/ 366591 w 1004612"/>
                      <a:gd name="connsiteY1" fmla="*/ 70141 h 1356347"/>
                      <a:gd name="connsiteX2" fmla="*/ 421742 w 1004612"/>
                      <a:gd name="connsiteY2" fmla="*/ 111707 h 1356347"/>
                      <a:gd name="connsiteX3" fmla="*/ 476892 w 1004612"/>
                      <a:gd name="connsiteY3" fmla="*/ 70141 h 1356347"/>
                      <a:gd name="connsiteX4" fmla="*/ 596202 w 1004612"/>
                      <a:gd name="connsiteY4" fmla="*/ 45435 h 1356347"/>
                      <a:gd name="connsiteX5" fmla="*/ 663269 w 1004612"/>
                      <a:gd name="connsiteY5" fmla="*/ 701082 h 1356347"/>
                      <a:gd name="connsiteX6" fmla="*/ 983650 w 1004612"/>
                      <a:gd name="connsiteY6" fmla="*/ 1356285 h 1356347"/>
                      <a:gd name="connsiteX7" fmla="*/ 63157 w 1004612"/>
                      <a:gd name="connsiteY7" fmla="*/ 664913 h 1356347"/>
                      <a:gd name="connsiteX8" fmla="*/ 247281 w 1004612"/>
                      <a:gd name="connsiteY8" fmla="*/ 45435 h 1356347"/>
                      <a:gd name="connsiteX0" fmla="*/ 247281 w 1000538"/>
                      <a:gd name="connsiteY0" fmla="*/ 2344 h 1313254"/>
                      <a:gd name="connsiteX1" fmla="*/ 366591 w 1000538"/>
                      <a:gd name="connsiteY1" fmla="*/ 27050 h 1313254"/>
                      <a:gd name="connsiteX2" fmla="*/ 421742 w 1000538"/>
                      <a:gd name="connsiteY2" fmla="*/ 68616 h 1313254"/>
                      <a:gd name="connsiteX3" fmla="*/ 476892 w 1000538"/>
                      <a:gd name="connsiteY3" fmla="*/ 27050 h 1313254"/>
                      <a:gd name="connsiteX4" fmla="*/ 711051 w 1000538"/>
                      <a:gd name="connsiteY4" fmla="*/ 72735 h 1313254"/>
                      <a:gd name="connsiteX5" fmla="*/ 663269 w 1000538"/>
                      <a:gd name="connsiteY5" fmla="*/ 657991 h 1313254"/>
                      <a:gd name="connsiteX6" fmla="*/ 983650 w 1000538"/>
                      <a:gd name="connsiteY6" fmla="*/ 1313194 h 1313254"/>
                      <a:gd name="connsiteX7" fmla="*/ 63157 w 1000538"/>
                      <a:gd name="connsiteY7" fmla="*/ 621822 h 1313254"/>
                      <a:gd name="connsiteX8" fmla="*/ 247281 w 1000538"/>
                      <a:gd name="connsiteY8" fmla="*/ 2344 h 1313254"/>
                      <a:gd name="connsiteX0" fmla="*/ 247281 w 1018567"/>
                      <a:gd name="connsiteY0" fmla="*/ 2344 h 1314245"/>
                      <a:gd name="connsiteX1" fmla="*/ 366591 w 1018567"/>
                      <a:gd name="connsiteY1" fmla="*/ 27050 h 1314245"/>
                      <a:gd name="connsiteX2" fmla="*/ 421742 w 1018567"/>
                      <a:gd name="connsiteY2" fmla="*/ 68616 h 1314245"/>
                      <a:gd name="connsiteX3" fmla="*/ 476892 w 1018567"/>
                      <a:gd name="connsiteY3" fmla="*/ 27050 h 1314245"/>
                      <a:gd name="connsiteX4" fmla="*/ 711051 w 1018567"/>
                      <a:gd name="connsiteY4" fmla="*/ 72735 h 1314245"/>
                      <a:gd name="connsiteX5" fmla="*/ 663269 w 1018567"/>
                      <a:gd name="connsiteY5" fmla="*/ 657991 h 1314245"/>
                      <a:gd name="connsiteX6" fmla="*/ 983650 w 1018567"/>
                      <a:gd name="connsiteY6" fmla="*/ 1313194 h 1314245"/>
                      <a:gd name="connsiteX7" fmla="*/ 63157 w 1018567"/>
                      <a:gd name="connsiteY7" fmla="*/ 621822 h 1314245"/>
                      <a:gd name="connsiteX8" fmla="*/ 247281 w 1018567"/>
                      <a:gd name="connsiteY8" fmla="*/ 2344 h 1314245"/>
                      <a:gd name="connsiteX0" fmla="*/ 223721 w 919911"/>
                      <a:gd name="connsiteY0" fmla="*/ 2344 h 1342661"/>
                      <a:gd name="connsiteX1" fmla="*/ 343031 w 919911"/>
                      <a:gd name="connsiteY1" fmla="*/ 27050 h 1342661"/>
                      <a:gd name="connsiteX2" fmla="*/ 398182 w 919911"/>
                      <a:gd name="connsiteY2" fmla="*/ 68616 h 1342661"/>
                      <a:gd name="connsiteX3" fmla="*/ 453332 w 919911"/>
                      <a:gd name="connsiteY3" fmla="*/ 27050 h 1342661"/>
                      <a:gd name="connsiteX4" fmla="*/ 687491 w 919911"/>
                      <a:gd name="connsiteY4" fmla="*/ 72735 h 1342661"/>
                      <a:gd name="connsiteX5" fmla="*/ 639709 w 919911"/>
                      <a:gd name="connsiteY5" fmla="*/ 657991 h 1342661"/>
                      <a:gd name="connsiteX6" fmla="*/ 880102 w 919911"/>
                      <a:gd name="connsiteY6" fmla="*/ 1341712 h 1342661"/>
                      <a:gd name="connsiteX7" fmla="*/ 39597 w 919911"/>
                      <a:gd name="connsiteY7" fmla="*/ 621822 h 1342661"/>
                      <a:gd name="connsiteX8" fmla="*/ 223721 w 919911"/>
                      <a:gd name="connsiteY8" fmla="*/ 2344 h 1342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19911" h="1342661">
                        <a:moveTo>
                          <a:pt x="223721" y="2344"/>
                        </a:moveTo>
                        <a:cubicBezTo>
                          <a:pt x="263203" y="-4732"/>
                          <a:pt x="303666" y="4427"/>
                          <a:pt x="343031" y="27050"/>
                        </a:cubicBezTo>
                        <a:lnTo>
                          <a:pt x="398182" y="68616"/>
                        </a:lnTo>
                        <a:lnTo>
                          <a:pt x="453332" y="27050"/>
                        </a:lnTo>
                        <a:cubicBezTo>
                          <a:pt x="492697" y="4427"/>
                          <a:pt x="656428" y="-32422"/>
                          <a:pt x="687491" y="72735"/>
                        </a:cubicBezTo>
                        <a:cubicBezTo>
                          <a:pt x="718554" y="177892"/>
                          <a:pt x="607607" y="446495"/>
                          <a:pt x="639709" y="657991"/>
                        </a:cubicBezTo>
                        <a:cubicBezTo>
                          <a:pt x="671811" y="869487"/>
                          <a:pt x="1039292" y="1315511"/>
                          <a:pt x="880102" y="1341712"/>
                        </a:cubicBezTo>
                        <a:cubicBezTo>
                          <a:pt x="720912" y="1367913"/>
                          <a:pt x="148994" y="845050"/>
                          <a:pt x="39597" y="621822"/>
                        </a:cubicBezTo>
                        <a:cubicBezTo>
                          <a:pt x="-69800" y="398594"/>
                          <a:pt x="65791" y="30646"/>
                          <a:pt x="223721" y="2344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A0FD026B-F014-4077-BFA0-79E642C6A4CF}"/>
                      </a:ext>
                    </a:extLst>
                  </p:cNvPr>
                  <p:cNvSpPr/>
                  <p:nvPr/>
                </p:nvSpPr>
                <p:spPr>
                  <a:xfrm rot="18474359">
                    <a:off x="1607654" y="2349118"/>
                    <a:ext cx="119954" cy="498749"/>
                  </a:xfrm>
                  <a:custGeom>
                    <a:avLst/>
                    <a:gdLst>
                      <a:gd name="connsiteX0" fmla="*/ 48873 w 258537"/>
                      <a:gd name="connsiteY0" fmla="*/ 0 h 629628"/>
                      <a:gd name="connsiteX1" fmla="*/ 34448 w 258537"/>
                      <a:gd name="connsiteY1" fmla="*/ 47886 h 629628"/>
                      <a:gd name="connsiteX2" fmla="*/ 37141 w 258537"/>
                      <a:gd name="connsiteY2" fmla="*/ 261830 h 629628"/>
                      <a:gd name="connsiteX3" fmla="*/ 253364 w 258537"/>
                      <a:gd name="connsiteY3" fmla="*/ 624992 h 629628"/>
                      <a:gd name="connsiteX4" fmla="*/ 258537 w 258537"/>
                      <a:gd name="connsiteY4" fmla="*/ 629628 h 629628"/>
                      <a:gd name="connsiteX5" fmla="*/ 250059 w 258537"/>
                      <a:gd name="connsiteY5" fmla="*/ 627167 h 629628"/>
                      <a:gd name="connsiteX6" fmla="*/ 12334 w 258537"/>
                      <a:gd name="connsiteY6" fmla="*/ 281007 h 629628"/>
                      <a:gd name="connsiteX7" fmla="*/ 35181 w 258537"/>
                      <a:gd name="connsiteY7" fmla="*/ 15054 h 629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58537" h="629628">
                        <a:moveTo>
                          <a:pt x="48873" y="0"/>
                        </a:moveTo>
                        <a:lnTo>
                          <a:pt x="34448" y="47886"/>
                        </a:lnTo>
                        <a:cubicBezTo>
                          <a:pt x="21304" y="116863"/>
                          <a:pt x="19150" y="199456"/>
                          <a:pt x="37141" y="261830"/>
                        </a:cubicBezTo>
                        <a:cubicBezTo>
                          <a:pt x="64127" y="355391"/>
                          <a:pt x="176683" y="543141"/>
                          <a:pt x="253364" y="624992"/>
                        </a:cubicBezTo>
                        <a:lnTo>
                          <a:pt x="258537" y="629628"/>
                        </a:lnTo>
                        <a:lnTo>
                          <a:pt x="250059" y="627167"/>
                        </a:lnTo>
                        <a:cubicBezTo>
                          <a:pt x="182275" y="585185"/>
                          <a:pt x="42151" y="376826"/>
                          <a:pt x="12334" y="281007"/>
                        </a:cubicBezTo>
                        <a:cubicBezTo>
                          <a:pt x="-13223" y="198876"/>
                          <a:pt x="4145" y="76811"/>
                          <a:pt x="35181" y="15054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E58CCAA9-B161-4B39-82CF-5D6219C1DBA9}"/>
                      </a:ext>
                    </a:extLst>
                  </p:cNvPr>
                  <p:cNvSpPr/>
                  <p:nvPr/>
                </p:nvSpPr>
                <p:spPr>
                  <a:xfrm rot="16662272">
                    <a:off x="1481780" y="2369919"/>
                    <a:ext cx="316164" cy="734771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291490 w 752515"/>
                      <a:gd name="connsiteY11" fmla="*/ 1116932 h 1138804"/>
                      <a:gd name="connsiteX12" fmla="*/ 290030 w 752515"/>
                      <a:gd name="connsiteY12" fmla="*/ 1115625 h 1138804"/>
                      <a:gd name="connsiteX13" fmla="*/ 286153 w 752515"/>
                      <a:gd name="connsiteY13" fmla="*/ 1114097 h 1138804"/>
                      <a:gd name="connsiteX14" fmla="*/ 17673 w 752515"/>
                      <a:gd name="connsiteY14" fmla="*/ 621820 h 1138804"/>
                      <a:gd name="connsiteX15" fmla="*/ 201797 w 752515"/>
                      <a:gd name="connsiteY15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291490 w 752515"/>
                      <a:gd name="connsiteY10" fmla="*/ 1116932 h 1138804"/>
                      <a:gd name="connsiteX11" fmla="*/ 290030 w 752515"/>
                      <a:gd name="connsiteY11" fmla="*/ 1115625 h 1138804"/>
                      <a:gd name="connsiteX12" fmla="*/ 286153 w 752515"/>
                      <a:gd name="connsiteY12" fmla="*/ 1114097 h 1138804"/>
                      <a:gd name="connsiteX13" fmla="*/ 17673 w 752515"/>
                      <a:gd name="connsiteY13" fmla="*/ 621820 h 1138804"/>
                      <a:gd name="connsiteX14" fmla="*/ 201797 w 752515"/>
                      <a:gd name="connsiteY14" fmla="*/ 2342 h 1138804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461025 w 752515"/>
                      <a:gd name="connsiteY8" fmla="*/ 1116932 h 1116931"/>
                      <a:gd name="connsiteX9" fmla="*/ 291490 w 752515"/>
                      <a:gd name="connsiteY9" fmla="*/ 1116932 h 1116931"/>
                      <a:gd name="connsiteX10" fmla="*/ 290030 w 752515"/>
                      <a:gd name="connsiteY10" fmla="*/ 1115625 h 1116931"/>
                      <a:gd name="connsiteX11" fmla="*/ 286153 w 752515"/>
                      <a:gd name="connsiteY11" fmla="*/ 1114097 h 1116931"/>
                      <a:gd name="connsiteX12" fmla="*/ 17673 w 752515"/>
                      <a:gd name="connsiteY12" fmla="*/ 621820 h 1116931"/>
                      <a:gd name="connsiteX13" fmla="*/ 201797 w 752515"/>
                      <a:gd name="connsiteY13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286153 w 752515"/>
                      <a:gd name="connsiteY10" fmla="*/ 1114097 h 1116931"/>
                      <a:gd name="connsiteX11" fmla="*/ 17673 w 752515"/>
                      <a:gd name="connsiteY11" fmla="*/ 621820 h 1116931"/>
                      <a:gd name="connsiteX12" fmla="*/ 201797 w 752515"/>
                      <a:gd name="connsiteY12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17673 w 752515"/>
                      <a:gd name="connsiteY10" fmla="*/ 621820 h 1116931"/>
                      <a:gd name="connsiteX11" fmla="*/ 201797 w 752515"/>
                      <a:gd name="connsiteY11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291490 w 752515"/>
                      <a:gd name="connsiteY7" fmla="*/ 1116932 h 1116931"/>
                      <a:gd name="connsiteX8" fmla="*/ 290030 w 752515"/>
                      <a:gd name="connsiteY8" fmla="*/ 1115625 h 1116931"/>
                      <a:gd name="connsiteX9" fmla="*/ 17673 w 752515"/>
                      <a:gd name="connsiteY9" fmla="*/ 621820 h 1116931"/>
                      <a:gd name="connsiteX10" fmla="*/ 201797 w 752515"/>
                      <a:gd name="connsiteY10" fmla="*/ 2342 h 1116931"/>
                      <a:gd name="connsiteX0" fmla="*/ 201797 w 747449"/>
                      <a:gd name="connsiteY0" fmla="*/ 2342 h 1116931"/>
                      <a:gd name="connsiteX1" fmla="*/ 321107 w 747449"/>
                      <a:gd name="connsiteY1" fmla="*/ 27048 h 1116931"/>
                      <a:gd name="connsiteX2" fmla="*/ 376258 w 747449"/>
                      <a:gd name="connsiteY2" fmla="*/ 68614 h 1116931"/>
                      <a:gd name="connsiteX3" fmla="*/ 431408 w 747449"/>
                      <a:gd name="connsiteY3" fmla="*/ 27048 h 1116931"/>
                      <a:gd name="connsiteX4" fmla="*/ 550718 w 747449"/>
                      <a:gd name="connsiteY4" fmla="*/ 2342 h 1116931"/>
                      <a:gd name="connsiteX5" fmla="*/ 734842 w 747449"/>
                      <a:gd name="connsiteY5" fmla="*/ 621820 h 1116931"/>
                      <a:gd name="connsiteX6" fmla="*/ 291490 w 747449"/>
                      <a:gd name="connsiteY6" fmla="*/ 1116932 h 1116931"/>
                      <a:gd name="connsiteX7" fmla="*/ 290030 w 747449"/>
                      <a:gd name="connsiteY7" fmla="*/ 1115625 h 1116931"/>
                      <a:gd name="connsiteX8" fmla="*/ 17673 w 747449"/>
                      <a:gd name="connsiteY8" fmla="*/ 621820 h 1116931"/>
                      <a:gd name="connsiteX9" fmla="*/ 201797 w 747449"/>
                      <a:gd name="connsiteY9" fmla="*/ 2342 h 1116931"/>
                      <a:gd name="connsiteX0" fmla="*/ 201797 w 938167"/>
                      <a:gd name="connsiteY0" fmla="*/ 2342 h 1313193"/>
                      <a:gd name="connsiteX1" fmla="*/ 321107 w 938167"/>
                      <a:gd name="connsiteY1" fmla="*/ 27048 h 1313193"/>
                      <a:gd name="connsiteX2" fmla="*/ 376258 w 938167"/>
                      <a:gd name="connsiteY2" fmla="*/ 68614 h 1313193"/>
                      <a:gd name="connsiteX3" fmla="*/ 431408 w 938167"/>
                      <a:gd name="connsiteY3" fmla="*/ 27048 h 1313193"/>
                      <a:gd name="connsiteX4" fmla="*/ 550718 w 938167"/>
                      <a:gd name="connsiteY4" fmla="*/ 2342 h 1313193"/>
                      <a:gd name="connsiteX5" fmla="*/ 734842 w 938167"/>
                      <a:gd name="connsiteY5" fmla="*/ 621820 h 1313193"/>
                      <a:gd name="connsiteX6" fmla="*/ 291490 w 938167"/>
                      <a:gd name="connsiteY6" fmla="*/ 1116932 h 1313193"/>
                      <a:gd name="connsiteX7" fmla="*/ 938166 w 938167"/>
                      <a:gd name="connsiteY7" fmla="*/ 1313192 h 1313193"/>
                      <a:gd name="connsiteX8" fmla="*/ 17673 w 938167"/>
                      <a:gd name="connsiteY8" fmla="*/ 621820 h 1313193"/>
                      <a:gd name="connsiteX9" fmla="*/ 201797 w 938167"/>
                      <a:gd name="connsiteY9" fmla="*/ 2342 h 1313193"/>
                      <a:gd name="connsiteX0" fmla="*/ 201797 w 969333"/>
                      <a:gd name="connsiteY0" fmla="*/ 2342 h 1313193"/>
                      <a:gd name="connsiteX1" fmla="*/ 321107 w 969333"/>
                      <a:gd name="connsiteY1" fmla="*/ 27048 h 1313193"/>
                      <a:gd name="connsiteX2" fmla="*/ 376258 w 969333"/>
                      <a:gd name="connsiteY2" fmla="*/ 68614 h 1313193"/>
                      <a:gd name="connsiteX3" fmla="*/ 431408 w 969333"/>
                      <a:gd name="connsiteY3" fmla="*/ 27048 h 1313193"/>
                      <a:gd name="connsiteX4" fmla="*/ 550718 w 969333"/>
                      <a:gd name="connsiteY4" fmla="*/ 2342 h 1313193"/>
                      <a:gd name="connsiteX5" fmla="*/ 734842 w 969333"/>
                      <a:gd name="connsiteY5" fmla="*/ 621820 h 1313193"/>
                      <a:gd name="connsiteX6" fmla="*/ 938166 w 969333"/>
                      <a:gd name="connsiteY6" fmla="*/ 1313192 h 1313193"/>
                      <a:gd name="connsiteX7" fmla="*/ 17673 w 969333"/>
                      <a:gd name="connsiteY7" fmla="*/ 621820 h 1313193"/>
                      <a:gd name="connsiteX8" fmla="*/ 201797 w 969333"/>
                      <a:gd name="connsiteY8" fmla="*/ 2342 h 1313193"/>
                      <a:gd name="connsiteX0" fmla="*/ 201797 w 1003109"/>
                      <a:gd name="connsiteY0" fmla="*/ 2342 h 1314581"/>
                      <a:gd name="connsiteX1" fmla="*/ 321107 w 1003109"/>
                      <a:gd name="connsiteY1" fmla="*/ 27048 h 1314581"/>
                      <a:gd name="connsiteX2" fmla="*/ 376258 w 1003109"/>
                      <a:gd name="connsiteY2" fmla="*/ 68614 h 1314581"/>
                      <a:gd name="connsiteX3" fmla="*/ 431408 w 1003109"/>
                      <a:gd name="connsiteY3" fmla="*/ 27048 h 1314581"/>
                      <a:gd name="connsiteX4" fmla="*/ 550718 w 1003109"/>
                      <a:gd name="connsiteY4" fmla="*/ 2342 h 1314581"/>
                      <a:gd name="connsiteX5" fmla="*/ 734842 w 1003109"/>
                      <a:gd name="connsiteY5" fmla="*/ 621820 h 1314581"/>
                      <a:gd name="connsiteX6" fmla="*/ 938166 w 1003109"/>
                      <a:gd name="connsiteY6" fmla="*/ 1313192 h 1314581"/>
                      <a:gd name="connsiteX7" fmla="*/ 17673 w 1003109"/>
                      <a:gd name="connsiteY7" fmla="*/ 621820 h 1314581"/>
                      <a:gd name="connsiteX8" fmla="*/ 201797 w 1003109"/>
                      <a:gd name="connsiteY8" fmla="*/ 2342 h 1314581"/>
                      <a:gd name="connsiteX0" fmla="*/ 247281 w 1048593"/>
                      <a:gd name="connsiteY0" fmla="*/ 2342 h 1314630"/>
                      <a:gd name="connsiteX1" fmla="*/ 366591 w 1048593"/>
                      <a:gd name="connsiteY1" fmla="*/ 27048 h 1314630"/>
                      <a:gd name="connsiteX2" fmla="*/ 421742 w 1048593"/>
                      <a:gd name="connsiteY2" fmla="*/ 68614 h 1314630"/>
                      <a:gd name="connsiteX3" fmla="*/ 476892 w 1048593"/>
                      <a:gd name="connsiteY3" fmla="*/ 27048 h 1314630"/>
                      <a:gd name="connsiteX4" fmla="*/ 596202 w 1048593"/>
                      <a:gd name="connsiteY4" fmla="*/ 2342 h 1314630"/>
                      <a:gd name="connsiteX5" fmla="*/ 780326 w 1048593"/>
                      <a:gd name="connsiteY5" fmla="*/ 621820 h 1314630"/>
                      <a:gd name="connsiteX6" fmla="*/ 983650 w 1048593"/>
                      <a:gd name="connsiteY6" fmla="*/ 1313192 h 1314630"/>
                      <a:gd name="connsiteX7" fmla="*/ 63157 w 1048593"/>
                      <a:gd name="connsiteY7" fmla="*/ 621820 h 1314630"/>
                      <a:gd name="connsiteX8" fmla="*/ 247281 w 1048593"/>
                      <a:gd name="connsiteY8" fmla="*/ 2342 h 1314630"/>
                      <a:gd name="connsiteX0" fmla="*/ 247281 w 1001260"/>
                      <a:gd name="connsiteY0" fmla="*/ 45435 h 1356345"/>
                      <a:gd name="connsiteX1" fmla="*/ 366591 w 1001260"/>
                      <a:gd name="connsiteY1" fmla="*/ 70141 h 1356345"/>
                      <a:gd name="connsiteX2" fmla="*/ 421742 w 1001260"/>
                      <a:gd name="connsiteY2" fmla="*/ 111707 h 1356345"/>
                      <a:gd name="connsiteX3" fmla="*/ 476892 w 1001260"/>
                      <a:gd name="connsiteY3" fmla="*/ 70141 h 1356345"/>
                      <a:gd name="connsiteX4" fmla="*/ 596202 w 1001260"/>
                      <a:gd name="connsiteY4" fmla="*/ 45435 h 1356345"/>
                      <a:gd name="connsiteX5" fmla="*/ 663269 w 1001260"/>
                      <a:gd name="connsiteY5" fmla="*/ 701082 h 1356345"/>
                      <a:gd name="connsiteX6" fmla="*/ 983650 w 1001260"/>
                      <a:gd name="connsiteY6" fmla="*/ 1356285 h 1356345"/>
                      <a:gd name="connsiteX7" fmla="*/ 63157 w 1001260"/>
                      <a:gd name="connsiteY7" fmla="*/ 664913 h 1356345"/>
                      <a:gd name="connsiteX8" fmla="*/ 247281 w 1001260"/>
                      <a:gd name="connsiteY8" fmla="*/ 45435 h 1356345"/>
                      <a:gd name="connsiteX0" fmla="*/ 247281 w 1004612"/>
                      <a:gd name="connsiteY0" fmla="*/ 45435 h 1356347"/>
                      <a:gd name="connsiteX1" fmla="*/ 366591 w 1004612"/>
                      <a:gd name="connsiteY1" fmla="*/ 70141 h 1356347"/>
                      <a:gd name="connsiteX2" fmla="*/ 421742 w 1004612"/>
                      <a:gd name="connsiteY2" fmla="*/ 111707 h 1356347"/>
                      <a:gd name="connsiteX3" fmla="*/ 476892 w 1004612"/>
                      <a:gd name="connsiteY3" fmla="*/ 70141 h 1356347"/>
                      <a:gd name="connsiteX4" fmla="*/ 596202 w 1004612"/>
                      <a:gd name="connsiteY4" fmla="*/ 45435 h 1356347"/>
                      <a:gd name="connsiteX5" fmla="*/ 663269 w 1004612"/>
                      <a:gd name="connsiteY5" fmla="*/ 701082 h 1356347"/>
                      <a:gd name="connsiteX6" fmla="*/ 983650 w 1004612"/>
                      <a:gd name="connsiteY6" fmla="*/ 1356285 h 1356347"/>
                      <a:gd name="connsiteX7" fmla="*/ 63157 w 1004612"/>
                      <a:gd name="connsiteY7" fmla="*/ 664913 h 1356347"/>
                      <a:gd name="connsiteX8" fmla="*/ 247281 w 1004612"/>
                      <a:gd name="connsiteY8" fmla="*/ 45435 h 1356347"/>
                      <a:gd name="connsiteX0" fmla="*/ 247281 w 1000538"/>
                      <a:gd name="connsiteY0" fmla="*/ 2344 h 1313254"/>
                      <a:gd name="connsiteX1" fmla="*/ 366591 w 1000538"/>
                      <a:gd name="connsiteY1" fmla="*/ 27050 h 1313254"/>
                      <a:gd name="connsiteX2" fmla="*/ 421742 w 1000538"/>
                      <a:gd name="connsiteY2" fmla="*/ 68616 h 1313254"/>
                      <a:gd name="connsiteX3" fmla="*/ 476892 w 1000538"/>
                      <a:gd name="connsiteY3" fmla="*/ 27050 h 1313254"/>
                      <a:gd name="connsiteX4" fmla="*/ 711051 w 1000538"/>
                      <a:gd name="connsiteY4" fmla="*/ 72735 h 1313254"/>
                      <a:gd name="connsiteX5" fmla="*/ 663269 w 1000538"/>
                      <a:gd name="connsiteY5" fmla="*/ 657991 h 1313254"/>
                      <a:gd name="connsiteX6" fmla="*/ 983650 w 1000538"/>
                      <a:gd name="connsiteY6" fmla="*/ 1313194 h 1313254"/>
                      <a:gd name="connsiteX7" fmla="*/ 63157 w 1000538"/>
                      <a:gd name="connsiteY7" fmla="*/ 621822 h 1313254"/>
                      <a:gd name="connsiteX8" fmla="*/ 247281 w 1000538"/>
                      <a:gd name="connsiteY8" fmla="*/ 2344 h 1313254"/>
                      <a:gd name="connsiteX0" fmla="*/ 247281 w 1018567"/>
                      <a:gd name="connsiteY0" fmla="*/ 2344 h 1314245"/>
                      <a:gd name="connsiteX1" fmla="*/ 366591 w 1018567"/>
                      <a:gd name="connsiteY1" fmla="*/ 27050 h 1314245"/>
                      <a:gd name="connsiteX2" fmla="*/ 421742 w 1018567"/>
                      <a:gd name="connsiteY2" fmla="*/ 68616 h 1314245"/>
                      <a:gd name="connsiteX3" fmla="*/ 476892 w 1018567"/>
                      <a:gd name="connsiteY3" fmla="*/ 27050 h 1314245"/>
                      <a:gd name="connsiteX4" fmla="*/ 711051 w 1018567"/>
                      <a:gd name="connsiteY4" fmla="*/ 72735 h 1314245"/>
                      <a:gd name="connsiteX5" fmla="*/ 663269 w 1018567"/>
                      <a:gd name="connsiteY5" fmla="*/ 657991 h 1314245"/>
                      <a:gd name="connsiteX6" fmla="*/ 983650 w 1018567"/>
                      <a:gd name="connsiteY6" fmla="*/ 1313194 h 1314245"/>
                      <a:gd name="connsiteX7" fmla="*/ 63157 w 1018567"/>
                      <a:gd name="connsiteY7" fmla="*/ 621822 h 1314245"/>
                      <a:gd name="connsiteX8" fmla="*/ 247281 w 1018567"/>
                      <a:gd name="connsiteY8" fmla="*/ 2344 h 1314245"/>
                      <a:gd name="connsiteX0" fmla="*/ 223721 w 919911"/>
                      <a:gd name="connsiteY0" fmla="*/ 2344 h 1342661"/>
                      <a:gd name="connsiteX1" fmla="*/ 343031 w 919911"/>
                      <a:gd name="connsiteY1" fmla="*/ 27050 h 1342661"/>
                      <a:gd name="connsiteX2" fmla="*/ 398182 w 919911"/>
                      <a:gd name="connsiteY2" fmla="*/ 68616 h 1342661"/>
                      <a:gd name="connsiteX3" fmla="*/ 453332 w 919911"/>
                      <a:gd name="connsiteY3" fmla="*/ 27050 h 1342661"/>
                      <a:gd name="connsiteX4" fmla="*/ 687491 w 919911"/>
                      <a:gd name="connsiteY4" fmla="*/ 72735 h 1342661"/>
                      <a:gd name="connsiteX5" fmla="*/ 639709 w 919911"/>
                      <a:gd name="connsiteY5" fmla="*/ 657991 h 1342661"/>
                      <a:gd name="connsiteX6" fmla="*/ 880102 w 919911"/>
                      <a:gd name="connsiteY6" fmla="*/ 1341712 h 1342661"/>
                      <a:gd name="connsiteX7" fmla="*/ 39597 w 919911"/>
                      <a:gd name="connsiteY7" fmla="*/ 621822 h 1342661"/>
                      <a:gd name="connsiteX8" fmla="*/ 223721 w 919911"/>
                      <a:gd name="connsiteY8" fmla="*/ 2344 h 1342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19911" h="1342661">
                        <a:moveTo>
                          <a:pt x="223721" y="2344"/>
                        </a:moveTo>
                        <a:cubicBezTo>
                          <a:pt x="263203" y="-4732"/>
                          <a:pt x="303666" y="4427"/>
                          <a:pt x="343031" y="27050"/>
                        </a:cubicBezTo>
                        <a:lnTo>
                          <a:pt x="398182" y="68616"/>
                        </a:lnTo>
                        <a:lnTo>
                          <a:pt x="453332" y="27050"/>
                        </a:lnTo>
                        <a:cubicBezTo>
                          <a:pt x="492697" y="4427"/>
                          <a:pt x="656428" y="-32422"/>
                          <a:pt x="687491" y="72735"/>
                        </a:cubicBezTo>
                        <a:cubicBezTo>
                          <a:pt x="718554" y="177892"/>
                          <a:pt x="607607" y="446495"/>
                          <a:pt x="639709" y="657991"/>
                        </a:cubicBezTo>
                        <a:cubicBezTo>
                          <a:pt x="671811" y="869487"/>
                          <a:pt x="1039292" y="1315511"/>
                          <a:pt x="880102" y="1341712"/>
                        </a:cubicBezTo>
                        <a:cubicBezTo>
                          <a:pt x="720912" y="1367913"/>
                          <a:pt x="148994" y="845050"/>
                          <a:pt x="39597" y="621822"/>
                        </a:cubicBezTo>
                        <a:cubicBezTo>
                          <a:pt x="-69800" y="398594"/>
                          <a:pt x="65791" y="30646"/>
                          <a:pt x="223721" y="2344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フリーフォーム: 図形 108">
                    <a:extLst>
                      <a:ext uri="{FF2B5EF4-FFF2-40B4-BE49-F238E27FC236}">
                        <a16:creationId xmlns:a16="http://schemas.microsoft.com/office/drawing/2014/main" id="{35A8B75F-07BD-414C-8827-0BD81282454C}"/>
                      </a:ext>
                    </a:extLst>
                  </p:cNvPr>
                  <p:cNvSpPr/>
                  <p:nvPr/>
                </p:nvSpPr>
                <p:spPr>
                  <a:xfrm rot="4937728" flipH="1">
                    <a:off x="2099308" y="2422989"/>
                    <a:ext cx="248966" cy="753174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291490 w 752515"/>
                      <a:gd name="connsiteY11" fmla="*/ 1116932 h 1138804"/>
                      <a:gd name="connsiteX12" fmla="*/ 290030 w 752515"/>
                      <a:gd name="connsiteY12" fmla="*/ 1115625 h 1138804"/>
                      <a:gd name="connsiteX13" fmla="*/ 286153 w 752515"/>
                      <a:gd name="connsiteY13" fmla="*/ 1114097 h 1138804"/>
                      <a:gd name="connsiteX14" fmla="*/ 17673 w 752515"/>
                      <a:gd name="connsiteY14" fmla="*/ 621820 h 1138804"/>
                      <a:gd name="connsiteX15" fmla="*/ 201797 w 752515"/>
                      <a:gd name="connsiteY15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291490 w 752515"/>
                      <a:gd name="connsiteY10" fmla="*/ 1116932 h 1138804"/>
                      <a:gd name="connsiteX11" fmla="*/ 290030 w 752515"/>
                      <a:gd name="connsiteY11" fmla="*/ 1115625 h 1138804"/>
                      <a:gd name="connsiteX12" fmla="*/ 286153 w 752515"/>
                      <a:gd name="connsiteY12" fmla="*/ 1114097 h 1138804"/>
                      <a:gd name="connsiteX13" fmla="*/ 17673 w 752515"/>
                      <a:gd name="connsiteY13" fmla="*/ 621820 h 1138804"/>
                      <a:gd name="connsiteX14" fmla="*/ 201797 w 752515"/>
                      <a:gd name="connsiteY14" fmla="*/ 2342 h 1138804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461025 w 752515"/>
                      <a:gd name="connsiteY8" fmla="*/ 1116932 h 1116931"/>
                      <a:gd name="connsiteX9" fmla="*/ 291490 w 752515"/>
                      <a:gd name="connsiteY9" fmla="*/ 1116932 h 1116931"/>
                      <a:gd name="connsiteX10" fmla="*/ 290030 w 752515"/>
                      <a:gd name="connsiteY10" fmla="*/ 1115625 h 1116931"/>
                      <a:gd name="connsiteX11" fmla="*/ 286153 w 752515"/>
                      <a:gd name="connsiteY11" fmla="*/ 1114097 h 1116931"/>
                      <a:gd name="connsiteX12" fmla="*/ 17673 w 752515"/>
                      <a:gd name="connsiteY12" fmla="*/ 621820 h 1116931"/>
                      <a:gd name="connsiteX13" fmla="*/ 201797 w 752515"/>
                      <a:gd name="connsiteY13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286153 w 752515"/>
                      <a:gd name="connsiteY10" fmla="*/ 1114097 h 1116931"/>
                      <a:gd name="connsiteX11" fmla="*/ 17673 w 752515"/>
                      <a:gd name="connsiteY11" fmla="*/ 621820 h 1116931"/>
                      <a:gd name="connsiteX12" fmla="*/ 201797 w 752515"/>
                      <a:gd name="connsiteY12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17673 w 752515"/>
                      <a:gd name="connsiteY10" fmla="*/ 621820 h 1116931"/>
                      <a:gd name="connsiteX11" fmla="*/ 201797 w 752515"/>
                      <a:gd name="connsiteY11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291490 w 752515"/>
                      <a:gd name="connsiteY7" fmla="*/ 1116932 h 1116931"/>
                      <a:gd name="connsiteX8" fmla="*/ 290030 w 752515"/>
                      <a:gd name="connsiteY8" fmla="*/ 1115625 h 1116931"/>
                      <a:gd name="connsiteX9" fmla="*/ 17673 w 752515"/>
                      <a:gd name="connsiteY9" fmla="*/ 621820 h 1116931"/>
                      <a:gd name="connsiteX10" fmla="*/ 201797 w 752515"/>
                      <a:gd name="connsiteY10" fmla="*/ 2342 h 1116931"/>
                      <a:gd name="connsiteX0" fmla="*/ 201797 w 747449"/>
                      <a:gd name="connsiteY0" fmla="*/ 2342 h 1116931"/>
                      <a:gd name="connsiteX1" fmla="*/ 321107 w 747449"/>
                      <a:gd name="connsiteY1" fmla="*/ 27048 h 1116931"/>
                      <a:gd name="connsiteX2" fmla="*/ 376258 w 747449"/>
                      <a:gd name="connsiteY2" fmla="*/ 68614 h 1116931"/>
                      <a:gd name="connsiteX3" fmla="*/ 431408 w 747449"/>
                      <a:gd name="connsiteY3" fmla="*/ 27048 h 1116931"/>
                      <a:gd name="connsiteX4" fmla="*/ 550718 w 747449"/>
                      <a:gd name="connsiteY4" fmla="*/ 2342 h 1116931"/>
                      <a:gd name="connsiteX5" fmla="*/ 734842 w 747449"/>
                      <a:gd name="connsiteY5" fmla="*/ 621820 h 1116931"/>
                      <a:gd name="connsiteX6" fmla="*/ 291490 w 747449"/>
                      <a:gd name="connsiteY6" fmla="*/ 1116932 h 1116931"/>
                      <a:gd name="connsiteX7" fmla="*/ 290030 w 747449"/>
                      <a:gd name="connsiteY7" fmla="*/ 1115625 h 1116931"/>
                      <a:gd name="connsiteX8" fmla="*/ 17673 w 747449"/>
                      <a:gd name="connsiteY8" fmla="*/ 621820 h 1116931"/>
                      <a:gd name="connsiteX9" fmla="*/ 201797 w 747449"/>
                      <a:gd name="connsiteY9" fmla="*/ 2342 h 1116931"/>
                      <a:gd name="connsiteX0" fmla="*/ 201797 w 938167"/>
                      <a:gd name="connsiteY0" fmla="*/ 2342 h 1313193"/>
                      <a:gd name="connsiteX1" fmla="*/ 321107 w 938167"/>
                      <a:gd name="connsiteY1" fmla="*/ 27048 h 1313193"/>
                      <a:gd name="connsiteX2" fmla="*/ 376258 w 938167"/>
                      <a:gd name="connsiteY2" fmla="*/ 68614 h 1313193"/>
                      <a:gd name="connsiteX3" fmla="*/ 431408 w 938167"/>
                      <a:gd name="connsiteY3" fmla="*/ 27048 h 1313193"/>
                      <a:gd name="connsiteX4" fmla="*/ 550718 w 938167"/>
                      <a:gd name="connsiteY4" fmla="*/ 2342 h 1313193"/>
                      <a:gd name="connsiteX5" fmla="*/ 734842 w 938167"/>
                      <a:gd name="connsiteY5" fmla="*/ 621820 h 1313193"/>
                      <a:gd name="connsiteX6" fmla="*/ 291490 w 938167"/>
                      <a:gd name="connsiteY6" fmla="*/ 1116932 h 1313193"/>
                      <a:gd name="connsiteX7" fmla="*/ 938166 w 938167"/>
                      <a:gd name="connsiteY7" fmla="*/ 1313192 h 1313193"/>
                      <a:gd name="connsiteX8" fmla="*/ 17673 w 938167"/>
                      <a:gd name="connsiteY8" fmla="*/ 621820 h 1313193"/>
                      <a:gd name="connsiteX9" fmla="*/ 201797 w 938167"/>
                      <a:gd name="connsiteY9" fmla="*/ 2342 h 1313193"/>
                      <a:gd name="connsiteX0" fmla="*/ 201797 w 969333"/>
                      <a:gd name="connsiteY0" fmla="*/ 2342 h 1313193"/>
                      <a:gd name="connsiteX1" fmla="*/ 321107 w 969333"/>
                      <a:gd name="connsiteY1" fmla="*/ 27048 h 1313193"/>
                      <a:gd name="connsiteX2" fmla="*/ 376258 w 969333"/>
                      <a:gd name="connsiteY2" fmla="*/ 68614 h 1313193"/>
                      <a:gd name="connsiteX3" fmla="*/ 431408 w 969333"/>
                      <a:gd name="connsiteY3" fmla="*/ 27048 h 1313193"/>
                      <a:gd name="connsiteX4" fmla="*/ 550718 w 969333"/>
                      <a:gd name="connsiteY4" fmla="*/ 2342 h 1313193"/>
                      <a:gd name="connsiteX5" fmla="*/ 734842 w 969333"/>
                      <a:gd name="connsiteY5" fmla="*/ 621820 h 1313193"/>
                      <a:gd name="connsiteX6" fmla="*/ 938166 w 969333"/>
                      <a:gd name="connsiteY6" fmla="*/ 1313192 h 1313193"/>
                      <a:gd name="connsiteX7" fmla="*/ 17673 w 969333"/>
                      <a:gd name="connsiteY7" fmla="*/ 621820 h 1313193"/>
                      <a:gd name="connsiteX8" fmla="*/ 201797 w 969333"/>
                      <a:gd name="connsiteY8" fmla="*/ 2342 h 1313193"/>
                      <a:gd name="connsiteX0" fmla="*/ 201797 w 1003109"/>
                      <a:gd name="connsiteY0" fmla="*/ 2342 h 1314581"/>
                      <a:gd name="connsiteX1" fmla="*/ 321107 w 1003109"/>
                      <a:gd name="connsiteY1" fmla="*/ 27048 h 1314581"/>
                      <a:gd name="connsiteX2" fmla="*/ 376258 w 1003109"/>
                      <a:gd name="connsiteY2" fmla="*/ 68614 h 1314581"/>
                      <a:gd name="connsiteX3" fmla="*/ 431408 w 1003109"/>
                      <a:gd name="connsiteY3" fmla="*/ 27048 h 1314581"/>
                      <a:gd name="connsiteX4" fmla="*/ 550718 w 1003109"/>
                      <a:gd name="connsiteY4" fmla="*/ 2342 h 1314581"/>
                      <a:gd name="connsiteX5" fmla="*/ 734842 w 1003109"/>
                      <a:gd name="connsiteY5" fmla="*/ 621820 h 1314581"/>
                      <a:gd name="connsiteX6" fmla="*/ 938166 w 1003109"/>
                      <a:gd name="connsiteY6" fmla="*/ 1313192 h 1314581"/>
                      <a:gd name="connsiteX7" fmla="*/ 17673 w 1003109"/>
                      <a:gd name="connsiteY7" fmla="*/ 621820 h 1314581"/>
                      <a:gd name="connsiteX8" fmla="*/ 201797 w 1003109"/>
                      <a:gd name="connsiteY8" fmla="*/ 2342 h 1314581"/>
                      <a:gd name="connsiteX0" fmla="*/ 247281 w 1048593"/>
                      <a:gd name="connsiteY0" fmla="*/ 2342 h 1314630"/>
                      <a:gd name="connsiteX1" fmla="*/ 366591 w 1048593"/>
                      <a:gd name="connsiteY1" fmla="*/ 27048 h 1314630"/>
                      <a:gd name="connsiteX2" fmla="*/ 421742 w 1048593"/>
                      <a:gd name="connsiteY2" fmla="*/ 68614 h 1314630"/>
                      <a:gd name="connsiteX3" fmla="*/ 476892 w 1048593"/>
                      <a:gd name="connsiteY3" fmla="*/ 27048 h 1314630"/>
                      <a:gd name="connsiteX4" fmla="*/ 596202 w 1048593"/>
                      <a:gd name="connsiteY4" fmla="*/ 2342 h 1314630"/>
                      <a:gd name="connsiteX5" fmla="*/ 780326 w 1048593"/>
                      <a:gd name="connsiteY5" fmla="*/ 621820 h 1314630"/>
                      <a:gd name="connsiteX6" fmla="*/ 983650 w 1048593"/>
                      <a:gd name="connsiteY6" fmla="*/ 1313192 h 1314630"/>
                      <a:gd name="connsiteX7" fmla="*/ 63157 w 1048593"/>
                      <a:gd name="connsiteY7" fmla="*/ 621820 h 1314630"/>
                      <a:gd name="connsiteX8" fmla="*/ 247281 w 1048593"/>
                      <a:gd name="connsiteY8" fmla="*/ 2342 h 1314630"/>
                      <a:gd name="connsiteX0" fmla="*/ 247281 w 1001260"/>
                      <a:gd name="connsiteY0" fmla="*/ 45435 h 1356345"/>
                      <a:gd name="connsiteX1" fmla="*/ 366591 w 1001260"/>
                      <a:gd name="connsiteY1" fmla="*/ 70141 h 1356345"/>
                      <a:gd name="connsiteX2" fmla="*/ 421742 w 1001260"/>
                      <a:gd name="connsiteY2" fmla="*/ 111707 h 1356345"/>
                      <a:gd name="connsiteX3" fmla="*/ 476892 w 1001260"/>
                      <a:gd name="connsiteY3" fmla="*/ 70141 h 1356345"/>
                      <a:gd name="connsiteX4" fmla="*/ 596202 w 1001260"/>
                      <a:gd name="connsiteY4" fmla="*/ 45435 h 1356345"/>
                      <a:gd name="connsiteX5" fmla="*/ 663269 w 1001260"/>
                      <a:gd name="connsiteY5" fmla="*/ 701082 h 1356345"/>
                      <a:gd name="connsiteX6" fmla="*/ 983650 w 1001260"/>
                      <a:gd name="connsiteY6" fmla="*/ 1356285 h 1356345"/>
                      <a:gd name="connsiteX7" fmla="*/ 63157 w 1001260"/>
                      <a:gd name="connsiteY7" fmla="*/ 664913 h 1356345"/>
                      <a:gd name="connsiteX8" fmla="*/ 247281 w 1001260"/>
                      <a:gd name="connsiteY8" fmla="*/ 45435 h 1356345"/>
                      <a:gd name="connsiteX0" fmla="*/ 247281 w 1004612"/>
                      <a:gd name="connsiteY0" fmla="*/ 45435 h 1356347"/>
                      <a:gd name="connsiteX1" fmla="*/ 366591 w 1004612"/>
                      <a:gd name="connsiteY1" fmla="*/ 70141 h 1356347"/>
                      <a:gd name="connsiteX2" fmla="*/ 421742 w 1004612"/>
                      <a:gd name="connsiteY2" fmla="*/ 111707 h 1356347"/>
                      <a:gd name="connsiteX3" fmla="*/ 476892 w 1004612"/>
                      <a:gd name="connsiteY3" fmla="*/ 70141 h 1356347"/>
                      <a:gd name="connsiteX4" fmla="*/ 596202 w 1004612"/>
                      <a:gd name="connsiteY4" fmla="*/ 45435 h 1356347"/>
                      <a:gd name="connsiteX5" fmla="*/ 663269 w 1004612"/>
                      <a:gd name="connsiteY5" fmla="*/ 701082 h 1356347"/>
                      <a:gd name="connsiteX6" fmla="*/ 983650 w 1004612"/>
                      <a:gd name="connsiteY6" fmla="*/ 1356285 h 1356347"/>
                      <a:gd name="connsiteX7" fmla="*/ 63157 w 1004612"/>
                      <a:gd name="connsiteY7" fmla="*/ 664913 h 1356347"/>
                      <a:gd name="connsiteX8" fmla="*/ 247281 w 1004612"/>
                      <a:gd name="connsiteY8" fmla="*/ 45435 h 1356347"/>
                      <a:gd name="connsiteX0" fmla="*/ 247281 w 1000538"/>
                      <a:gd name="connsiteY0" fmla="*/ 2344 h 1313254"/>
                      <a:gd name="connsiteX1" fmla="*/ 366591 w 1000538"/>
                      <a:gd name="connsiteY1" fmla="*/ 27050 h 1313254"/>
                      <a:gd name="connsiteX2" fmla="*/ 421742 w 1000538"/>
                      <a:gd name="connsiteY2" fmla="*/ 68616 h 1313254"/>
                      <a:gd name="connsiteX3" fmla="*/ 476892 w 1000538"/>
                      <a:gd name="connsiteY3" fmla="*/ 27050 h 1313254"/>
                      <a:gd name="connsiteX4" fmla="*/ 711051 w 1000538"/>
                      <a:gd name="connsiteY4" fmla="*/ 72735 h 1313254"/>
                      <a:gd name="connsiteX5" fmla="*/ 663269 w 1000538"/>
                      <a:gd name="connsiteY5" fmla="*/ 657991 h 1313254"/>
                      <a:gd name="connsiteX6" fmla="*/ 983650 w 1000538"/>
                      <a:gd name="connsiteY6" fmla="*/ 1313194 h 1313254"/>
                      <a:gd name="connsiteX7" fmla="*/ 63157 w 1000538"/>
                      <a:gd name="connsiteY7" fmla="*/ 621822 h 1313254"/>
                      <a:gd name="connsiteX8" fmla="*/ 247281 w 1000538"/>
                      <a:gd name="connsiteY8" fmla="*/ 2344 h 1313254"/>
                      <a:gd name="connsiteX0" fmla="*/ 247281 w 1018567"/>
                      <a:gd name="connsiteY0" fmla="*/ 2344 h 1314245"/>
                      <a:gd name="connsiteX1" fmla="*/ 366591 w 1018567"/>
                      <a:gd name="connsiteY1" fmla="*/ 27050 h 1314245"/>
                      <a:gd name="connsiteX2" fmla="*/ 421742 w 1018567"/>
                      <a:gd name="connsiteY2" fmla="*/ 68616 h 1314245"/>
                      <a:gd name="connsiteX3" fmla="*/ 476892 w 1018567"/>
                      <a:gd name="connsiteY3" fmla="*/ 27050 h 1314245"/>
                      <a:gd name="connsiteX4" fmla="*/ 711051 w 1018567"/>
                      <a:gd name="connsiteY4" fmla="*/ 72735 h 1314245"/>
                      <a:gd name="connsiteX5" fmla="*/ 663269 w 1018567"/>
                      <a:gd name="connsiteY5" fmla="*/ 657991 h 1314245"/>
                      <a:gd name="connsiteX6" fmla="*/ 983650 w 1018567"/>
                      <a:gd name="connsiteY6" fmla="*/ 1313194 h 1314245"/>
                      <a:gd name="connsiteX7" fmla="*/ 63157 w 1018567"/>
                      <a:gd name="connsiteY7" fmla="*/ 621822 h 1314245"/>
                      <a:gd name="connsiteX8" fmla="*/ 247281 w 1018567"/>
                      <a:gd name="connsiteY8" fmla="*/ 2344 h 1314245"/>
                      <a:gd name="connsiteX0" fmla="*/ 223721 w 919911"/>
                      <a:gd name="connsiteY0" fmla="*/ 2344 h 1342661"/>
                      <a:gd name="connsiteX1" fmla="*/ 343031 w 919911"/>
                      <a:gd name="connsiteY1" fmla="*/ 27050 h 1342661"/>
                      <a:gd name="connsiteX2" fmla="*/ 398182 w 919911"/>
                      <a:gd name="connsiteY2" fmla="*/ 68616 h 1342661"/>
                      <a:gd name="connsiteX3" fmla="*/ 453332 w 919911"/>
                      <a:gd name="connsiteY3" fmla="*/ 27050 h 1342661"/>
                      <a:gd name="connsiteX4" fmla="*/ 687491 w 919911"/>
                      <a:gd name="connsiteY4" fmla="*/ 72735 h 1342661"/>
                      <a:gd name="connsiteX5" fmla="*/ 639709 w 919911"/>
                      <a:gd name="connsiteY5" fmla="*/ 657991 h 1342661"/>
                      <a:gd name="connsiteX6" fmla="*/ 880102 w 919911"/>
                      <a:gd name="connsiteY6" fmla="*/ 1341712 h 1342661"/>
                      <a:gd name="connsiteX7" fmla="*/ 39597 w 919911"/>
                      <a:gd name="connsiteY7" fmla="*/ 621822 h 1342661"/>
                      <a:gd name="connsiteX8" fmla="*/ 223721 w 919911"/>
                      <a:gd name="connsiteY8" fmla="*/ 2344 h 1342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19911" h="1342661">
                        <a:moveTo>
                          <a:pt x="223721" y="2344"/>
                        </a:moveTo>
                        <a:cubicBezTo>
                          <a:pt x="263203" y="-4732"/>
                          <a:pt x="303666" y="4427"/>
                          <a:pt x="343031" y="27050"/>
                        </a:cubicBezTo>
                        <a:lnTo>
                          <a:pt x="398182" y="68616"/>
                        </a:lnTo>
                        <a:lnTo>
                          <a:pt x="453332" y="27050"/>
                        </a:lnTo>
                        <a:cubicBezTo>
                          <a:pt x="492697" y="4427"/>
                          <a:pt x="656428" y="-32422"/>
                          <a:pt x="687491" y="72735"/>
                        </a:cubicBezTo>
                        <a:cubicBezTo>
                          <a:pt x="718554" y="177892"/>
                          <a:pt x="607607" y="446495"/>
                          <a:pt x="639709" y="657991"/>
                        </a:cubicBezTo>
                        <a:cubicBezTo>
                          <a:pt x="671811" y="869487"/>
                          <a:pt x="1039292" y="1315511"/>
                          <a:pt x="880102" y="1341712"/>
                        </a:cubicBezTo>
                        <a:cubicBezTo>
                          <a:pt x="720912" y="1367913"/>
                          <a:pt x="148994" y="845050"/>
                          <a:pt x="39597" y="621822"/>
                        </a:cubicBezTo>
                        <a:cubicBezTo>
                          <a:pt x="-69800" y="398594"/>
                          <a:pt x="65791" y="30646"/>
                          <a:pt x="223721" y="2344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C86FFDB3-7F1D-4F1F-BF29-C48D3ADB9E99}"/>
                    </a:ext>
                  </a:extLst>
                </p:cNvPr>
                <p:cNvGrpSpPr/>
                <p:nvPr/>
              </p:nvGrpSpPr>
              <p:grpSpPr>
                <a:xfrm flipH="1">
                  <a:off x="1874792" y="2350988"/>
                  <a:ext cx="793184" cy="408842"/>
                  <a:chOff x="1785909" y="2350988"/>
                  <a:chExt cx="793184" cy="408842"/>
                </a:xfrm>
              </p:grpSpPr>
              <p:grpSp>
                <p:nvGrpSpPr>
                  <p:cNvPr id="100" name="グループ化 99">
                    <a:extLst>
                      <a:ext uri="{FF2B5EF4-FFF2-40B4-BE49-F238E27FC236}">
                        <a16:creationId xmlns:a16="http://schemas.microsoft.com/office/drawing/2014/main" id="{9B88F2F9-781B-4883-91D5-D45C8531BB5A}"/>
                      </a:ext>
                    </a:extLst>
                  </p:cNvPr>
                  <p:cNvGrpSpPr/>
                  <p:nvPr/>
                </p:nvGrpSpPr>
                <p:grpSpPr>
                  <a:xfrm rot="1501552">
                    <a:off x="1950730" y="2350988"/>
                    <a:ext cx="628363" cy="286549"/>
                    <a:chOff x="710783" y="2376670"/>
                    <a:chExt cx="658662" cy="286549"/>
                  </a:xfrm>
                </p:grpSpPr>
                <p:sp>
                  <p:nvSpPr>
                    <p:cNvPr id="104" name="フリーフォーム: 図形 103">
                      <a:extLst>
                        <a:ext uri="{FF2B5EF4-FFF2-40B4-BE49-F238E27FC236}">
                          <a16:creationId xmlns:a16="http://schemas.microsoft.com/office/drawing/2014/main" id="{82956093-F040-48F0-AB72-172E812655D2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896839" y="2190614"/>
                      <a:ext cx="286549" cy="658662"/>
                    </a:xfrm>
                    <a:custGeom>
                      <a:avLst/>
                      <a:gdLst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347052 w 752515"/>
                        <a:gd name="connsiteY11" fmla="*/ 1138804 h 1138804"/>
                        <a:gd name="connsiteX12" fmla="*/ 291490 w 752515"/>
                        <a:gd name="connsiteY12" fmla="*/ 1116932 h 1138804"/>
                        <a:gd name="connsiteX13" fmla="*/ 290030 w 752515"/>
                        <a:gd name="connsiteY13" fmla="*/ 1115625 h 1138804"/>
                        <a:gd name="connsiteX14" fmla="*/ 286153 w 752515"/>
                        <a:gd name="connsiteY14" fmla="*/ 1114097 h 1138804"/>
                        <a:gd name="connsiteX15" fmla="*/ 17673 w 752515"/>
                        <a:gd name="connsiteY15" fmla="*/ 621820 h 1138804"/>
                        <a:gd name="connsiteX16" fmla="*/ 201797 w 752515"/>
                        <a:gd name="connsiteY16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291490 w 752515"/>
                        <a:gd name="connsiteY11" fmla="*/ 1116932 h 1138804"/>
                        <a:gd name="connsiteX12" fmla="*/ 290030 w 752515"/>
                        <a:gd name="connsiteY12" fmla="*/ 1115625 h 1138804"/>
                        <a:gd name="connsiteX13" fmla="*/ 286153 w 752515"/>
                        <a:gd name="connsiteY13" fmla="*/ 1114097 h 1138804"/>
                        <a:gd name="connsiteX14" fmla="*/ 17673 w 752515"/>
                        <a:gd name="connsiteY14" fmla="*/ 621820 h 1138804"/>
                        <a:gd name="connsiteX15" fmla="*/ 201797 w 752515"/>
                        <a:gd name="connsiteY15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291490 w 752515"/>
                        <a:gd name="connsiteY10" fmla="*/ 1116932 h 1138804"/>
                        <a:gd name="connsiteX11" fmla="*/ 290030 w 752515"/>
                        <a:gd name="connsiteY11" fmla="*/ 1115625 h 1138804"/>
                        <a:gd name="connsiteX12" fmla="*/ 286153 w 752515"/>
                        <a:gd name="connsiteY12" fmla="*/ 1114097 h 1138804"/>
                        <a:gd name="connsiteX13" fmla="*/ 17673 w 752515"/>
                        <a:gd name="connsiteY13" fmla="*/ 621820 h 1138804"/>
                        <a:gd name="connsiteX14" fmla="*/ 201797 w 752515"/>
                        <a:gd name="connsiteY14" fmla="*/ 2342 h 1138804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461025 w 752515"/>
                        <a:gd name="connsiteY8" fmla="*/ 1116932 h 1116931"/>
                        <a:gd name="connsiteX9" fmla="*/ 291490 w 752515"/>
                        <a:gd name="connsiteY9" fmla="*/ 1116932 h 1116931"/>
                        <a:gd name="connsiteX10" fmla="*/ 290030 w 752515"/>
                        <a:gd name="connsiteY10" fmla="*/ 1115625 h 1116931"/>
                        <a:gd name="connsiteX11" fmla="*/ 286153 w 752515"/>
                        <a:gd name="connsiteY11" fmla="*/ 1114097 h 1116931"/>
                        <a:gd name="connsiteX12" fmla="*/ 17673 w 752515"/>
                        <a:gd name="connsiteY12" fmla="*/ 621820 h 1116931"/>
                        <a:gd name="connsiteX13" fmla="*/ 201797 w 752515"/>
                        <a:gd name="connsiteY13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286153 w 752515"/>
                        <a:gd name="connsiteY10" fmla="*/ 1114097 h 1116931"/>
                        <a:gd name="connsiteX11" fmla="*/ 17673 w 752515"/>
                        <a:gd name="connsiteY11" fmla="*/ 621820 h 1116931"/>
                        <a:gd name="connsiteX12" fmla="*/ 201797 w 752515"/>
                        <a:gd name="connsiteY12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17673 w 752515"/>
                        <a:gd name="connsiteY10" fmla="*/ 621820 h 1116931"/>
                        <a:gd name="connsiteX11" fmla="*/ 201797 w 752515"/>
                        <a:gd name="connsiteY11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291490 w 752515"/>
                        <a:gd name="connsiteY7" fmla="*/ 1116932 h 1116931"/>
                        <a:gd name="connsiteX8" fmla="*/ 290030 w 752515"/>
                        <a:gd name="connsiteY8" fmla="*/ 1115625 h 1116931"/>
                        <a:gd name="connsiteX9" fmla="*/ 17673 w 752515"/>
                        <a:gd name="connsiteY9" fmla="*/ 621820 h 1116931"/>
                        <a:gd name="connsiteX10" fmla="*/ 201797 w 752515"/>
                        <a:gd name="connsiteY10" fmla="*/ 2342 h 1116931"/>
                        <a:gd name="connsiteX0" fmla="*/ 201797 w 747449"/>
                        <a:gd name="connsiteY0" fmla="*/ 2342 h 1116931"/>
                        <a:gd name="connsiteX1" fmla="*/ 321107 w 747449"/>
                        <a:gd name="connsiteY1" fmla="*/ 27048 h 1116931"/>
                        <a:gd name="connsiteX2" fmla="*/ 376258 w 747449"/>
                        <a:gd name="connsiteY2" fmla="*/ 68614 h 1116931"/>
                        <a:gd name="connsiteX3" fmla="*/ 431408 w 747449"/>
                        <a:gd name="connsiteY3" fmla="*/ 27048 h 1116931"/>
                        <a:gd name="connsiteX4" fmla="*/ 550718 w 747449"/>
                        <a:gd name="connsiteY4" fmla="*/ 2342 h 1116931"/>
                        <a:gd name="connsiteX5" fmla="*/ 734842 w 747449"/>
                        <a:gd name="connsiteY5" fmla="*/ 621820 h 1116931"/>
                        <a:gd name="connsiteX6" fmla="*/ 291490 w 747449"/>
                        <a:gd name="connsiteY6" fmla="*/ 1116932 h 1116931"/>
                        <a:gd name="connsiteX7" fmla="*/ 290030 w 747449"/>
                        <a:gd name="connsiteY7" fmla="*/ 1115625 h 1116931"/>
                        <a:gd name="connsiteX8" fmla="*/ 17673 w 747449"/>
                        <a:gd name="connsiteY8" fmla="*/ 621820 h 1116931"/>
                        <a:gd name="connsiteX9" fmla="*/ 201797 w 747449"/>
                        <a:gd name="connsiteY9" fmla="*/ 2342 h 1116931"/>
                        <a:gd name="connsiteX0" fmla="*/ 201797 w 938167"/>
                        <a:gd name="connsiteY0" fmla="*/ 2342 h 1313193"/>
                        <a:gd name="connsiteX1" fmla="*/ 321107 w 938167"/>
                        <a:gd name="connsiteY1" fmla="*/ 27048 h 1313193"/>
                        <a:gd name="connsiteX2" fmla="*/ 376258 w 938167"/>
                        <a:gd name="connsiteY2" fmla="*/ 68614 h 1313193"/>
                        <a:gd name="connsiteX3" fmla="*/ 431408 w 938167"/>
                        <a:gd name="connsiteY3" fmla="*/ 27048 h 1313193"/>
                        <a:gd name="connsiteX4" fmla="*/ 550718 w 938167"/>
                        <a:gd name="connsiteY4" fmla="*/ 2342 h 1313193"/>
                        <a:gd name="connsiteX5" fmla="*/ 734842 w 938167"/>
                        <a:gd name="connsiteY5" fmla="*/ 621820 h 1313193"/>
                        <a:gd name="connsiteX6" fmla="*/ 291490 w 938167"/>
                        <a:gd name="connsiteY6" fmla="*/ 1116932 h 1313193"/>
                        <a:gd name="connsiteX7" fmla="*/ 938166 w 938167"/>
                        <a:gd name="connsiteY7" fmla="*/ 1313192 h 1313193"/>
                        <a:gd name="connsiteX8" fmla="*/ 17673 w 938167"/>
                        <a:gd name="connsiteY8" fmla="*/ 621820 h 1313193"/>
                        <a:gd name="connsiteX9" fmla="*/ 201797 w 938167"/>
                        <a:gd name="connsiteY9" fmla="*/ 2342 h 1313193"/>
                        <a:gd name="connsiteX0" fmla="*/ 201797 w 969333"/>
                        <a:gd name="connsiteY0" fmla="*/ 2342 h 1313193"/>
                        <a:gd name="connsiteX1" fmla="*/ 321107 w 969333"/>
                        <a:gd name="connsiteY1" fmla="*/ 27048 h 1313193"/>
                        <a:gd name="connsiteX2" fmla="*/ 376258 w 969333"/>
                        <a:gd name="connsiteY2" fmla="*/ 68614 h 1313193"/>
                        <a:gd name="connsiteX3" fmla="*/ 431408 w 969333"/>
                        <a:gd name="connsiteY3" fmla="*/ 27048 h 1313193"/>
                        <a:gd name="connsiteX4" fmla="*/ 550718 w 969333"/>
                        <a:gd name="connsiteY4" fmla="*/ 2342 h 1313193"/>
                        <a:gd name="connsiteX5" fmla="*/ 734842 w 969333"/>
                        <a:gd name="connsiteY5" fmla="*/ 621820 h 1313193"/>
                        <a:gd name="connsiteX6" fmla="*/ 938166 w 969333"/>
                        <a:gd name="connsiteY6" fmla="*/ 1313192 h 1313193"/>
                        <a:gd name="connsiteX7" fmla="*/ 17673 w 969333"/>
                        <a:gd name="connsiteY7" fmla="*/ 621820 h 1313193"/>
                        <a:gd name="connsiteX8" fmla="*/ 201797 w 969333"/>
                        <a:gd name="connsiteY8" fmla="*/ 2342 h 1313193"/>
                        <a:gd name="connsiteX0" fmla="*/ 201797 w 1003109"/>
                        <a:gd name="connsiteY0" fmla="*/ 2342 h 1314581"/>
                        <a:gd name="connsiteX1" fmla="*/ 321107 w 1003109"/>
                        <a:gd name="connsiteY1" fmla="*/ 27048 h 1314581"/>
                        <a:gd name="connsiteX2" fmla="*/ 376258 w 1003109"/>
                        <a:gd name="connsiteY2" fmla="*/ 68614 h 1314581"/>
                        <a:gd name="connsiteX3" fmla="*/ 431408 w 1003109"/>
                        <a:gd name="connsiteY3" fmla="*/ 27048 h 1314581"/>
                        <a:gd name="connsiteX4" fmla="*/ 550718 w 1003109"/>
                        <a:gd name="connsiteY4" fmla="*/ 2342 h 1314581"/>
                        <a:gd name="connsiteX5" fmla="*/ 734842 w 1003109"/>
                        <a:gd name="connsiteY5" fmla="*/ 621820 h 1314581"/>
                        <a:gd name="connsiteX6" fmla="*/ 938166 w 1003109"/>
                        <a:gd name="connsiteY6" fmla="*/ 1313192 h 1314581"/>
                        <a:gd name="connsiteX7" fmla="*/ 17673 w 1003109"/>
                        <a:gd name="connsiteY7" fmla="*/ 621820 h 1314581"/>
                        <a:gd name="connsiteX8" fmla="*/ 201797 w 1003109"/>
                        <a:gd name="connsiteY8" fmla="*/ 2342 h 1314581"/>
                        <a:gd name="connsiteX0" fmla="*/ 247281 w 1048593"/>
                        <a:gd name="connsiteY0" fmla="*/ 2342 h 1314630"/>
                        <a:gd name="connsiteX1" fmla="*/ 366591 w 1048593"/>
                        <a:gd name="connsiteY1" fmla="*/ 27048 h 1314630"/>
                        <a:gd name="connsiteX2" fmla="*/ 421742 w 1048593"/>
                        <a:gd name="connsiteY2" fmla="*/ 68614 h 1314630"/>
                        <a:gd name="connsiteX3" fmla="*/ 476892 w 1048593"/>
                        <a:gd name="connsiteY3" fmla="*/ 27048 h 1314630"/>
                        <a:gd name="connsiteX4" fmla="*/ 596202 w 1048593"/>
                        <a:gd name="connsiteY4" fmla="*/ 2342 h 1314630"/>
                        <a:gd name="connsiteX5" fmla="*/ 780326 w 1048593"/>
                        <a:gd name="connsiteY5" fmla="*/ 621820 h 1314630"/>
                        <a:gd name="connsiteX6" fmla="*/ 983650 w 1048593"/>
                        <a:gd name="connsiteY6" fmla="*/ 1313192 h 1314630"/>
                        <a:gd name="connsiteX7" fmla="*/ 63157 w 1048593"/>
                        <a:gd name="connsiteY7" fmla="*/ 621820 h 1314630"/>
                        <a:gd name="connsiteX8" fmla="*/ 247281 w 1048593"/>
                        <a:gd name="connsiteY8" fmla="*/ 2342 h 1314630"/>
                        <a:gd name="connsiteX0" fmla="*/ 247281 w 1001260"/>
                        <a:gd name="connsiteY0" fmla="*/ 45435 h 1356345"/>
                        <a:gd name="connsiteX1" fmla="*/ 366591 w 1001260"/>
                        <a:gd name="connsiteY1" fmla="*/ 70141 h 1356345"/>
                        <a:gd name="connsiteX2" fmla="*/ 421742 w 1001260"/>
                        <a:gd name="connsiteY2" fmla="*/ 111707 h 1356345"/>
                        <a:gd name="connsiteX3" fmla="*/ 476892 w 1001260"/>
                        <a:gd name="connsiteY3" fmla="*/ 70141 h 1356345"/>
                        <a:gd name="connsiteX4" fmla="*/ 596202 w 1001260"/>
                        <a:gd name="connsiteY4" fmla="*/ 45435 h 1356345"/>
                        <a:gd name="connsiteX5" fmla="*/ 663269 w 1001260"/>
                        <a:gd name="connsiteY5" fmla="*/ 701082 h 1356345"/>
                        <a:gd name="connsiteX6" fmla="*/ 983650 w 1001260"/>
                        <a:gd name="connsiteY6" fmla="*/ 1356285 h 1356345"/>
                        <a:gd name="connsiteX7" fmla="*/ 63157 w 1001260"/>
                        <a:gd name="connsiteY7" fmla="*/ 664913 h 1356345"/>
                        <a:gd name="connsiteX8" fmla="*/ 247281 w 1001260"/>
                        <a:gd name="connsiteY8" fmla="*/ 45435 h 1356345"/>
                        <a:gd name="connsiteX0" fmla="*/ 247281 w 1004612"/>
                        <a:gd name="connsiteY0" fmla="*/ 45435 h 1356347"/>
                        <a:gd name="connsiteX1" fmla="*/ 366591 w 1004612"/>
                        <a:gd name="connsiteY1" fmla="*/ 70141 h 1356347"/>
                        <a:gd name="connsiteX2" fmla="*/ 421742 w 1004612"/>
                        <a:gd name="connsiteY2" fmla="*/ 111707 h 1356347"/>
                        <a:gd name="connsiteX3" fmla="*/ 476892 w 1004612"/>
                        <a:gd name="connsiteY3" fmla="*/ 70141 h 1356347"/>
                        <a:gd name="connsiteX4" fmla="*/ 596202 w 1004612"/>
                        <a:gd name="connsiteY4" fmla="*/ 45435 h 1356347"/>
                        <a:gd name="connsiteX5" fmla="*/ 663269 w 1004612"/>
                        <a:gd name="connsiteY5" fmla="*/ 701082 h 1356347"/>
                        <a:gd name="connsiteX6" fmla="*/ 983650 w 1004612"/>
                        <a:gd name="connsiteY6" fmla="*/ 1356285 h 1356347"/>
                        <a:gd name="connsiteX7" fmla="*/ 63157 w 1004612"/>
                        <a:gd name="connsiteY7" fmla="*/ 664913 h 1356347"/>
                        <a:gd name="connsiteX8" fmla="*/ 247281 w 1004612"/>
                        <a:gd name="connsiteY8" fmla="*/ 45435 h 1356347"/>
                        <a:gd name="connsiteX0" fmla="*/ 247281 w 1000538"/>
                        <a:gd name="connsiteY0" fmla="*/ 2344 h 1313254"/>
                        <a:gd name="connsiteX1" fmla="*/ 366591 w 1000538"/>
                        <a:gd name="connsiteY1" fmla="*/ 27050 h 1313254"/>
                        <a:gd name="connsiteX2" fmla="*/ 421742 w 1000538"/>
                        <a:gd name="connsiteY2" fmla="*/ 68616 h 1313254"/>
                        <a:gd name="connsiteX3" fmla="*/ 476892 w 1000538"/>
                        <a:gd name="connsiteY3" fmla="*/ 27050 h 1313254"/>
                        <a:gd name="connsiteX4" fmla="*/ 711051 w 1000538"/>
                        <a:gd name="connsiteY4" fmla="*/ 72735 h 1313254"/>
                        <a:gd name="connsiteX5" fmla="*/ 663269 w 1000538"/>
                        <a:gd name="connsiteY5" fmla="*/ 657991 h 1313254"/>
                        <a:gd name="connsiteX6" fmla="*/ 983650 w 1000538"/>
                        <a:gd name="connsiteY6" fmla="*/ 1313194 h 1313254"/>
                        <a:gd name="connsiteX7" fmla="*/ 63157 w 1000538"/>
                        <a:gd name="connsiteY7" fmla="*/ 621822 h 1313254"/>
                        <a:gd name="connsiteX8" fmla="*/ 247281 w 1000538"/>
                        <a:gd name="connsiteY8" fmla="*/ 2344 h 1313254"/>
                        <a:gd name="connsiteX0" fmla="*/ 247281 w 1018567"/>
                        <a:gd name="connsiteY0" fmla="*/ 2344 h 1314245"/>
                        <a:gd name="connsiteX1" fmla="*/ 366591 w 1018567"/>
                        <a:gd name="connsiteY1" fmla="*/ 27050 h 1314245"/>
                        <a:gd name="connsiteX2" fmla="*/ 421742 w 1018567"/>
                        <a:gd name="connsiteY2" fmla="*/ 68616 h 1314245"/>
                        <a:gd name="connsiteX3" fmla="*/ 476892 w 1018567"/>
                        <a:gd name="connsiteY3" fmla="*/ 27050 h 1314245"/>
                        <a:gd name="connsiteX4" fmla="*/ 711051 w 1018567"/>
                        <a:gd name="connsiteY4" fmla="*/ 72735 h 1314245"/>
                        <a:gd name="connsiteX5" fmla="*/ 663269 w 1018567"/>
                        <a:gd name="connsiteY5" fmla="*/ 657991 h 1314245"/>
                        <a:gd name="connsiteX6" fmla="*/ 983650 w 1018567"/>
                        <a:gd name="connsiteY6" fmla="*/ 1313194 h 1314245"/>
                        <a:gd name="connsiteX7" fmla="*/ 63157 w 1018567"/>
                        <a:gd name="connsiteY7" fmla="*/ 621822 h 1314245"/>
                        <a:gd name="connsiteX8" fmla="*/ 247281 w 1018567"/>
                        <a:gd name="connsiteY8" fmla="*/ 2344 h 1314245"/>
                        <a:gd name="connsiteX0" fmla="*/ 223721 w 919911"/>
                        <a:gd name="connsiteY0" fmla="*/ 2344 h 1342661"/>
                        <a:gd name="connsiteX1" fmla="*/ 343031 w 919911"/>
                        <a:gd name="connsiteY1" fmla="*/ 27050 h 1342661"/>
                        <a:gd name="connsiteX2" fmla="*/ 398182 w 919911"/>
                        <a:gd name="connsiteY2" fmla="*/ 68616 h 1342661"/>
                        <a:gd name="connsiteX3" fmla="*/ 453332 w 919911"/>
                        <a:gd name="connsiteY3" fmla="*/ 27050 h 1342661"/>
                        <a:gd name="connsiteX4" fmla="*/ 687491 w 919911"/>
                        <a:gd name="connsiteY4" fmla="*/ 72735 h 1342661"/>
                        <a:gd name="connsiteX5" fmla="*/ 639709 w 919911"/>
                        <a:gd name="connsiteY5" fmla="*/ 657991 h 1342661"/>
                        <a:gd name="connsiteX6" fmla="*/ 880102 w 919911"/>
                        <a:gd name="connsiteY6" fmla="*/ 1341712 h 1342661"/>
                        <a:gd name="connsiteX7" fmla="*/ 39597 w 919911"/>
                        <a:gd name="connsiteY7" fmla="*/ 621822 h 1342661"/>
                        <a:gd name="connsiteX8" fmla="*/ 223721 w 919911"/>
                        <a:gd name="connsiteY8" fmla="*/ 2344 h 13426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19911" h="1342661">
                          <a:moveTo>
                            <a:pt x="223721" y="2344"/>
                          </a:moveTo>
                          <a:cubicBezTo>
                            <a:pt x="263203" y="-4732"/>
                            <a:pt x="303666" y="4427"/>
                            <a:pt x="343031" y="27050"/>
                          </a:cubicBezTo>
                          <a:lnTo>
                            <a:pt x="398182" y="68616"/>
                          </a:lnTo>
                          <a:lnTo>
                            <a:pt x="453332" y="27050"/>
                          </a:lnTo>
                          <a:cubicBezTo>
                            <a:pt x="492697" y="4427"/>
                            <a:pt x="656428" y="-32422"/>
                            <a:pt x="687491" y="72735"/>
                          </a:cubicBezTo>
                          <a:cubicBezTo>
                            <a:pt x="718554" y="177892"/>
                            <a:pt x="607607" y="446495"/>
                            <a:pt x="639709" y="657991"/>
                          </a:cubicBezTo>
                          <a:cubicBezTo>
                            <a:pt x="671811" y="869487"/>
                            <a:pt x="1039292" y="1315511"/>
                            <a:pt x="880102" y="1341712"/>
                          </a:cubicBezTo>
                          <a:cubicBezTo>
                            <a:pt x="720912" y="1367913"/>
                            <a:pt x="148994" y="845050"/>
                            <a:pt x="39597" y="621822"/>
                          </a:cubicBezTo>
                          <a:cubicBezTo>
                            <a:pt x="-69800" y="398594"/>
                            <a:pt x="65791" y="30646"/>
                            <a:pt x="223721" y="23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rgbClr val="FF6699"/>
                        </a:gs>
                        <a:gs pos="0">
                          <a:srgbClr val="FF0066"/>
                        </a:gs>
                        <a:gs pos="35000">
                          <a:srgbClr val="FFCCFF"/>
                        </a:gs>
                      </a:gsLst>
                      <a:lin ang="5400000" scaled="0"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" name="フリーフォーム: 図形 104">
                      <a:extLst>
                        <a:ext uri="{FF2B5EF4-FFF2-40B4-BE49-F238E27FC236}">
                          <a16:creationId xmlns:a16="http://schemas.microsoft.com/office/drawing/2014/main" id="{9DD8FCAD-374D-4421-87FA-DF549997028D}"/>
                        </a:ext>
                      </a:extLst>
                    </p:cNvPr>
                    <p:cNvSpPr/>
                    <p:nvPr/>
                  </p:nvSpPr>
                  <p:spPr>
                    <a:xfrm rot="18186101">
                      <a:off x="973634" y="2244342"/>
                      <a:ext cx="175898" cy="498749"/>
                    </a:xfrm>
                    <a:custGeom>
                      <a:avLst/>
                      <a:gdLst>
                        <a:gd name="connsiteX0" fmla="*/ 48873 w 258537"/>
                        <a:gd name="connsiteY0" fmla="*/ 0 h 629628"/>
                        <a:gd name="connsiteX1" fmla="*/ 34448 w 258537"/>
                        <a:gd name="connsiteY1" fmla="*/ 47886 h 629628"/>
                        <a:gd name="connsiteX2" fmla="*/ 37141 w 258537"/>
                        <a:gd name="connsiteY2" fmla="*/ 261830 h 629628"/>
                        <a:gd name="connsiteX3" fmla="*/ 253364 w 258537"/>
                        <a:gd name="connsiteY3" fmla="*/ 624992 h 629628"/>
                        <a:gd name="connsiteX4" fmla="*/ 258537 w 258537"/>
                        <a:gd name="connsiteY4" fmla="*/ 629628 h 629628"/>
                        <a:gd name="connsiteX5" fmla="*/ 250059 w 258537"/>
                        <a:gd name="connsiteY5" fmla="*/ 627167 h 629628"/>
                        <a:gd name="connsiteX6" fmla="*/ 12334 w 258537"/>
                        <a:gd name="connsiteY6" fmla="*/ 281007 h 629628"/>
                        <a:gd name="connsiteX7" fmla="*/ 35181 w 258537"/>
                        <a:gd name="connsiteY7" fmla="*/ 15054 h 629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58537" h="629628">
                          <a:moveTo>
                            <a:pt x="48873" y="0"/>
                          </a:moveTo>
                          <a:lnTo>
                            <a:pt x="34448" y="47886"/>
                          </a:lnTo>
                          <a:cubicBezTo>
                            <a:pt x="21304" y="116863"/>
                            <a:pt x="19150" y="199456"/>
                            <a:pt x="37141" y="261830"/>
                          </a:cubicBezTo>
                          <a:cubicBezTo>
                            <a:pt x="64127" y="355391"/>
                            <a:pt x="176683" y="543141"/>
                            <a:pt x="253364" y="624992"/>
                          </a:cubicBezTo>
                          <a:lnTo>
                            <a:pt x="258537" y="629628"/>
                          </a:lnTo>
                          <a:lnTo>
                            <a:pt x="250059" y="627167"/>
                          </a:lnTo>
                          <a:cubicBezTo>
                            <a:pt x="182275" y="585185"/>
                            <a:pt x="42151" y="376826"/>
                            <a:pt x="12334" y="281007"/>
                          </a:cubicBezTo>
                          <a:cubicBezTo>
                            <a:pt x="-13223" y="198876"/>
                            <a:pt x="4145" y="76811"/>
                            <a:pt x="35181" y="15054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alpha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1" name="グループ化 100">
                    <a:extLst>
                      <a:ext uri="{FF2B5EF4-FFF2-40B4-BE49-F238E27FC236}">
                        <a16:creationId xmlns:a16="http://schemas.microsoft.com/office/drawing/2014/main" id="{2C1E9236-17E9-48B2-9B54-0AC977D92A8A}"/>
                      </a:ext>
                    </a:extLst>
                  </p:cNvPr>
                  <p:cNvGrpSpPr/>
                  <p:nvPr/>
                </p:nvGrpSpPr>
                <p:grpSpPr>
                  <a:xfrm>
                    <a:off x="1785909" y="2412399"/>
                    <a:ext cx="734772" cy="347431"/>
                    <a:chOff x="1308994" y="2458879"/>
                    <a:chExt cx="734772" cy="316165"/>
                  </a:xfrm>
                </p:grpSpPr>
                <p:sp>
                  <p:nvSpPr>
                    <p:cNvPr id="102" name="フリーフォーム: 図形 101">
                      <a:extLst>
                        <a:ext uri="{FF2B5EF4-FFF2-40B4-BE49-F238E27FC236}">
                          <a16:creationId xmlns:a16="http://schemas.microsoft.com/office/drawing/2014/main" id="{DD33DB07-B7EE-49FF-BA30-39253DDAC7B4}"/>
                        </a:ext>
                      </a:extLst>
                    </p:cNvPr>
                    <p:cNvSpPr/>
                    <p:nvPr/>
                  </p:nvSpPr>
                  <p:spPr>
                    <a:xfrm rot="18494909">
                      <a:off x="1518297" y="2249576"/>
                      <a:ext cx="316165" cy="734772"/>
                    </a:xfrm>
                    <a:custGeom>
                      <a:avLst/>
                      <a:gdLst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347052 w 752515"/>
                        <a:gd name="connsiteY11" fmla="*/ 1138804 h 1138804"/>
                        <a:gd name="connsiteX12" fmla="*/ 291490 w 752515"/>
                        <a:gd name="connsiteY12" fmla="*/ 1116932 h 1138804"/>
                        <a:gd name="connsiteX13" fmla="*/ 290030 w 752515"/>
                        <a:gd name="connsiteY13" fmla="*/ 1115625 h 1138804"/>
                        <a:gd name="connsiteX14" fmla="*/ 286153 w 752515"/>
                        <a:gd name="connsiteY14" fmla="*/ 1114097 h 1138804"/>
                        <a:gd name="connsiteX15" fmla="*/ 17673 w 752515"/>
                        <a:gd name="connsiteY15" fmla="*/ 621820 h 1138804"/>
                        <a:gd name="connsiteX16" fmla="*/ 201797 w 752515"/>
                        <a:gd name="connsiteY16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291490 w 752515"/>
                        <a:gd name="connsiteY11" fmla="*/ 1116932 h 1138804"/>
                        <a:gd name="connsiteX12" fmla="*/ 290030 w 752515"/>
                        <a:gd name="connsiteY12" fmla="*/ 1115625 h 1138804"/>
                        <a:gd name="connsiteX13" fmla="*/ 286153 w 752515"/>
                        <a:gd name="connsiteY13" fmla="*/ 1114097 h 1138804"/>
                        <a:gd name="connsiteX14" fmla="*/ 17673 w 752515"/>
                        <a:gd name="connsiteY14" fmla="*/ 621820 h 1138804"/>
                        <a:gd name="connsiteX15" fmla="*/ 201797 w 752515"/>
                        <a:gd name="connsiteY15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291490 w 752515"/>
                        <a:gd name="connsiteY10" fmla="*/ 1116932 h 1138804"/>
                        <a:gd name="connsiteX11" fmla="*/ 290030 w 752515"/>
                        <a:gd name="connsiteY11" fmla="*/ 1115625 h 1138804"/>
                        <a:gd name="connsiteX12" fmla="*/ 286153 w 752515"/>
                        <a:gd name="connsiteY12" fmla="*/ 1114097 h 1138804"/>
                        <a:gd name="connsiteX13" fmla="*/ 17673 w 752515"/>
                        <a:gd name="connsiteY13" fmla="*/ 621820 h 1138804"/>
                        <a:gd name="connsiteX14" fmla="*/ 201797 w 752515"/>
                        <a:gd name="connsiteY14" fmla="*/ 2342 h 1138804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461025 w 752515"/>
                        <a:gd name="connsiteY8" fmla="*/ 1116932 h 1116931"/>
                        <a:gd name="connsiteX9" fmla="*/ 291490 w 752515"/>
                        <a:gd name="connsiteY9" fmla="*/ 1116932 h 1116931"/>
                        <a:gd name="connsiteX10" fmla="*/ 290030 w 752515"/>
                        <a:gd name="connsiteY10" fmla="*/ 1115625 h 1116931"/>
                        <a:gd name="connsiteX11" fmla="*/ 286153 w 752515"/>
                        <a:gd name="connsiteY11" fmla="*/ 1114097 h 1116931"/>
                        <a:gd name="connsiteX12" fmla="*/ 17673 w 752515"/>
                        <a:gd name="connsiteY12" fmla="*/ 621820 h 1116931"/>
                        <a:gd name="connsiteX13" fmla="*/ 201797 w 752515"/>
                        <a:gd name="connsiteY13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286153 w 752515"/>
                        <a:gd name="connsiteY10" fmla="*/ 1114097 h 1116931"/>
                        <a:gd name="connsiteX11" fmla="*/ 17673 w 752515"/>
                        <a:gd name="connsiteY11" fmla="*/ 621820 h 1116931"/>
                        <a:gd name="connsiteX12" fmla="*/ 201797 w 752515"/>
                        <a:gd name="connsiteY12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17673 w 752515"/>
                        <a:gd name="connsiteY10" fmla="*/ 621820 h 1116931"/>
                        <a:gd name="connsiteX11" fmla="*/ 201797 w 752515"/>
                        <a:gd name="connsiteY11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291490 w 752515"/>
                        <a:gd name="connsiteY7" fmla="*/ 1116932 h 1116931"/>
                        <a:gd name="connsiteX8" fmla="*/ 290030 w 752515"/>
                        <a:gd name="connsiteY8" fmla="*/ 1115625 h 1116931"/>
                        <a:gd name="connsiteX9" fmla="*/ 17673 w 752515"/>
                        <a:gd name="connsiteY9" fmla="*/ 621820 h 1116931"/>
                        <a:gd name="connsiteX10" fmla="*/ 201797 w 752515"/>
                        <a:gd name="connsiteY10" fmla="*/ 2342 h 1116931"/>
                        <a:gd name="connsiteX0" fmla="*/ 201797 w 747449"/>
                        <a:gd name="connsiteY0" fmla="*/ 2342 h 1116931"/>
                        <a:gd name="connsiteX1" fmla="*/ 321107 w 747449"/>
                        <a:gd name="connsiteY1" fmla="*/ 27048 h 1116931"/>
                        <a:gd name="connsiteX2" fmla="*/ 376258 w 747449"/>
                        <a:gd name="connsiteY2" fmla="*/ 68614 h 1116931"/>
                        <a:gd name="connsiteX3" fmla="*/ 431408 w 747449"/>
                        <a:gd name="connsiteY3" fmla="*/ 27048 h 1116931"/>
                        <a:gd name="connsiteX4" fmla="*/ 550718 w 747449"/>
                        <a:gd name="connsiteY4" fmla="*/ 2342 h 1116931"/>
                        <a:gd name="connsiteX5" fmla="*/ 734842 w 747449"/>
                        <a:gd name="connsiteY5" fmla="*/ 621820 h 1116931"/>
                        <a:gd name="connsiteX6" fmla="*/ 291490 w 747449"/>
                        <a:gd name="connsiteY6" fmla="*/ 1116932 h 1116931"/>
                        <a:gd name="connsiteX7" fmla="*/ 290030 w 747449"/>
                        <a:gd name="connsiteY7" fmla="*/ 1115625 h 1116931"/>
                        <a:gd name="connsiteX8" fmla="*/ 17673 w 747449"/>
                        <a:gd name="connsiteY8" fmla="*/ 621820 h 1116931"/>
                        <a:gd name="connsiteX9" fmla="*/ 201797 w 747449"/>
                        <a:gd name="connsiteY9" fmla="*/ 2342 h 1116931"/>
                        <a:gd name="connsiteX0" fmla="*/ 201797 w 938167"/>
                        <a:gd name="connsiteY0" fmla="*/ 2342 h 1313193"/>
                        <a:gd name="connsiteX1" fmla="*/ 321107 w 938167"/>
                        <a:gd name="connsiteY1" fmla="*/ 27048 h 1313193"/>
                        <a:gd name="connsiteX2" fmla="*/ 376258 w 938167"/>
                        <a:gd name="connsiteY2" fmla="*/ 68614 h 1313193"/>
                        <a:gd name="connsiteX3" fmla="*/ 431408 w 938167"/>
                        <a:gd name="connsiteY3" fmla="*/ 27048 h 1313193"/>
                        <a:gd name="connsiteX4" fmla="*/ 550718 w 938167"/>
                        <a:gd name="connsiteY4" fmla="*/ 2342 h 1313193"/>
                        <a:gd name="connsiteX5" fmla="*/ 734842 w 938167"/>
                        <a:gd name="connsiteY5" fmla="*/ 621820 h 1313193"/>
                        <a:gd name="connsiteX6" fmla="*/ 291490 w 938167"/>
                        <a:gd name="connsiteY6" fmla="*/ 1116932 h 1313193"/>
                        <a:gd name="connsiteX7" fmla="*/ 938166 w 938167"/>
                        <a:gd name="connsiteY7" fmla="*/ 1313192 h 1313193"/>
                        <a:gd name="connsiteX8" fmla="*/ 17673 w 938167"/>
                        <a:gd name="connsiteY8" fmla="*/ 621820 h 1313193"/>
                        <a:gd name="connsiteX9" fmla="*/ 201797 w 938167"/>
                        <a:gd name="connsiteY9" fmla="*/ 2342 h 1313193"/>
                        <a:gd name="connsiteX0" fmla="*/ 201797 w 969333"/>
                        <a:gd name="connsiteY0" fmla="*/ 2342 h 1313193"/>
                        <a:gd name="connsiteX1" fmla="*/ 321107 w 969333"/>
                        <a:gd name="connsiteY1" fmla="*/ 27048 h 1313193"/>
                        <a:gd name="connsiteX2" fmla="*/ 376258 w 969333"/>
                        <a:gd name="connsiteY2" fmla="*/ 68614 h 1313193"/>
                        <a:gd name="connsiteX3" fmla="*/ 431408 w 969333"/>
                        <a:gd name="connsiteY3" fmla="*/ 27048 h 1313193"/>
                        <a:gd name="connsiteX4" fmla="*/ 550718 w 969333"/>
                        <a:gd name="connsiteY4" fmla="*/ 2342 h 1313193"/>
                        <a:gd name="connsiteX5" fmla="*/ 734842 w 969333"/>
                        <a:gd name="connsiteY5" fmla="*/ 621820 h 1313193"/>
                        <a:gd name="connsiteX6" fmla="*/ 938166 w 969333"/>
                        <a:gd name="connsiteY6" fmla="*/ 1313192 h 1313193"/>
                        <a:gd name="connsiteX7" fmla="*/ 17673 w 969333"/>
                        <a:gd name="connsiteY7" fmla="*/ 621820 h 1313193"/>
                        <a:gd name="connsiteX8" fmla="*/ 201797 w 969333"/>
                        <a:gd name="connsiteY8" fmla="*/ 2342 h 1313193"/>
                        <a:gd name="connsiteX0" fmla="*/ 201797 w 1003109"/>
                        <a:gd name="connsiteY0" fmla="*/ 2342 h 1314581"/>
                        <a:gd name="connsiteX1" fmla="*/ 321107 w 1003109"/>
                        <a:gd name="connsiteY1" fmla="*/ 27048 h 1314581"/>
                        <a:gd name="connsiteX2" fmla="*/ 376258 w 1003109"/>
                        <a:gd name="connsiteY2" fmla="*/ 68614 h 1314581"/>
                        <a:gd name="connsiteX3" fmla="*/ 431408 w 1003109"/>
                        <a:gd name="connsiteY3" fmla="*/ 27048 h 1314581"/>
                        <a:gd name="connsiteX4" fmla="*/ 550718 w 1003109"/>
                        <a:gd name="connsiteY4" fmla="*/ 2342 h 1314581"/>
                        <a:gd name="connsiteX5" fmla="*/ 734842 w 1003109"/>
                        <a:gd name="connsiteY5" fmla="*/ 621820 h 1314581"/>
                        <a:gd name="connsiteX6" fmla="*/ 938166 w 1003109"/>
                        <a:gd name="connsiteY6" fmla="*/ 1313192 h 1314581"/>
                        <a:gd name="connsiteX7" fmla="*/ 17673 w 1003109"/>
                        <a:gd name="connsiteY7" fmla="*/ 621820 h 1314581"/>
                        <a:gd name="connsiteX8" fmla="*/ 201797 w 1003109"/>
                        <a:gd name="connsiteY8" fmla="*/ 2342 h 1314581"/>
                        <a:gd name="connsiteX0" fmla="*/ 247281 w 1048593"/>
                        <a:gd name="connsiteY0" fmla="*/ 2342 h 1314630"/>
                        <a:gd name="connsiteX1" fmla="*/ 366591 w 1048593"/>
                        <a:gd name="connsiteY1" fmla="*/ 27048 h 1314630"/>
                        <a:gd name="connsiteX2" fmla="*/ 421742 w 1048593"/>
                        <a:gd name="connsiteY2" fmla="*/ 68614 h 1314630"/>
                        <a:gd name="connsiteX3" fmla="*/ 476892 w 1048593"/>
                        <a:gd name="connsiteY3" fmla="*/ 27048 h 1314630"/>
                        <a:gd name="connsiteX4" fmla="*/ 596202 w 1048593"/>
                        <a:gd name="connsiteY4" fmla="*/ 2342 h 1314630"/>
                        <a:gd name="connsiteX5" fmla="*/ 780326 w 1048593"/>
                        <a:gd name="connsiteY5" fmla="*/ 621820 h 1314630"/>
                        <a:gd name="connsiteX6" fmla="*/ 983650 w 1048593"/>
                        <a:gd name="connsiteY6" fmla="*/ 1313192 h 1314630"/>
                        <a:gd name="connsiteX7" fmla="*/ 63157 w 1048593"/>
                        <a:gd name="connsiteY7" fmla="*/ 621820 h 1314630"/>
                        <a:gd name="connsiteX8" fmla="*/ 247281 w 1048593"/>
                        <a:gd name="connsiteY8" fmla="*/ 2342 h 1314630"/>
                        <a:gd name="connsiteX0" fmla="*/ 247281 w 1001260"/>
                        <a:gd name="connsiteY0" fmla="*/ 45435 h 1356345"/>
                        <a:gd name="connsiteX1" fmla="*/ 366591 w 1001260"/>
                        <a:gd name="connsiteY1" fmla="*/ 70141 h 1356345"/>
                        <a:gd name="connsiteX2" fmla="*/ 421742 w 1001260"/>
                        <a:gd name="connsiteY2" fmla="*/ 111707 h 1356345"/>
                        <a:gd name="connsiteX3" fmla="*/ 476892 w 1001260"/>
                        <a:gd name="connsiteY3" fmla="*/ 70141 h 1356345"/>
                        <a:gd name="connsiteX4" fmla="*/ 596202 w 1001260"/>
                        <a:gd name="connsiteY4" fmla="*/ 45435 h 1356345"/>
                        <a:gd name="connsiteX5" fmla="*/ 663269 w 1001260"/>
                        <a:gd name="connsiteY5" fmla="*/ 701082 h 1356345"/>
                        <a:gd name="connsiteX6" fmla="*/ 983650 w 1001260"/>
                        <a:gd name="connsiteY6" fmla="*/ 1356285 h 1356345"/>
                        <a:gd name="connsiteX7" fmla="*/ 63157 w 1001260"/>
                        <a:gd name="connsiteY7" fmla="*/ 664913 h 1356345"/>
                        <a:gd name="connsiteX8" fmla="*/ 247281 w 1001260"/>
                        <a:gd name="connsiteY8" fmla="*/ 45435 h 1356345"/>
                        <a:gd name="connsiteX0" fmla="*/ 247281 w 1004612"/>
                        <a:gd name="connsiteY0" fmla="*/ 45435 h 1356347"/>
                        <a:gd name="connsiteX1" fmla="*/ 366591 w 1004612"/>
                        <a:gd name="connsiteY1" fmla="*/ 70141 h 1356347"/>
                        <a:gd name="connsiteX2" fmla="*/ 421742 w 1004612"/>
                        <a:gd name="connsiteY2" fmla="*/ 111707 h 1356347"/>
                        <a:gd name="connsiteX3" fmla="*/ 476892 w 1004612"/>
                        <a:gd name="connsiteY3" fmla="*/ 70141 h 1356347"/>
                        <a:gd name="connsiteX4" fmla="*/ 596202 w 1004612"/>
                        <a:gd name="connsiteY4" fmla="*/ 45435 h 1356347"/>
                        <a:gd name="connsiteX5" fmla="*/ 663269 w 1004612"/>
                        <a:gd name="connsiteY5" fmla="*/ 701082 h 1356347"/>
                        <a:gd name="connsiteX6" fmla="*/ 983650 w 1004612"/>
                        <a:gd name="connsiteY6" fmla="*/ 1356285 h 1356347"/>
                        <a:gd name="connsiteX7" fmla="*/ 63157 w 1004612"/>
                        <a:gd name="connsiteY7" fmla="*/ 664913 h 1356347"/>
                        <a:gd name="connsiteX8" fmla="*/ 247281 w 1004612"/>
                        <a:gd name="connsiteY8" fmla="*/ 45435 h 1356347"/>
                        <a:gd name="connsiteX0" fmla="*/ 247281 w 1000538"/>
                        <a:gd name="connsiteY0" fmla="*/ 2344 h 1313254"/>
                        <a:gd name="connsiteX1" fmla="*/ 366591 w 1000538"/>
                        <a:gd name="connsiteY1" fmla="*/ 27050 h 1313254"/>
                        <a:gd name="connsiteX2" fmla="*/ 421742 w 1000538"/>
                        <a:gd name="connsiteY2" fmla="*/ 68616 h 1313254"/>
                        <a:gd name="connsiteX3" fmla="*/ 476892 w 1000538"/>
                        <a:gd name="connsiteY3" fmla="*/ 27050 h 1313254"/>
                        <a:gd name="connsiteX4" fmla="*/ 711051 w 1000538"/>
                        <a:gd name="connsiteY4" fmla="*/ 72735 h 1313254"/>
                        <a:gd name="connsiteX5" fmla="*/ 663269 w 1000538"/>
                        <a:gd name="connsiteY5" fmla="*/ 657991 h 1313254"/>
                        <a:gd name="connsiteX6" fmla="*/ 983650 w 1000538"/>
                        <a:gd name="connsiteY6" fmla="*/ 1313194 h 1313254"/>
                        <a:gd name="connsiteX7" fmla="*/ 63157 w 1000538"/>
                        <a:gd name="connsiteY7" fmla="*/ 621822 h 1313254"/>
                        <a:gd name="connsiteX8" fmla="*/ 247281 w 1000538"/>
                        <a:gd name="connsiteY8" fmla="*/ 2344 h 1313254"/>
                        <a:gd name="connsiteX0" fmla="*/ 247281 w 1018567"/>
                        <a:gd name="connsiteY0" fmla="*/ 2344 h 1314245"/>
                        <a:gd name="connsiteX1" fmla="*/ 366591 w 1018567"/>
                        <a:gd name="connsiteY1" fmla="*/ 27050 h 1314245"/>
                        <a:gd name="connsiteX2" fmla="*/ 421742 w 1018567"/>
                        <a:gd name="connsiteY2" fmla="*/ 68616 h 1314245"/>
                        <a:gd name="connsiteX3" fmla="*/ 476892 w 1018567"/>
                        <a:gd name="connsiteY3" fmla="*/ 27050 h 1314245"/>
                        <a:gd name="connsiteX4" fmla="*/ 711051 w 1018567"/>
                        <a:gd name="connsiteY4" fmla="*/ 72735 h 1314245"/>
                        <a:gd name="connsiteX5" fmla="*/ 663269 w 1018567"/>
                        <a:gd name="connsiteY5" fmla="*/ 657991 h 1314245"/>
                        <a:gd name="connsiteX6" fmla="*/ 983650 w 1018567"/>
                        <a:gd name="connsiteY6" fmla="*/ 1313194 h 1314245"/>
                        <a:gd name="connsiteX7" fmla="*/ 63157 w 1018567"/>
                        <a:gd name="connsiteY7" fmla="*/ 621822 h 1314245"/>
                        <a:gd name="connsiteX8" fmla="*/ 247281 w 1018567"/>
                        <a:gd name="connsiteY8" fmla="*/ 2344 h 1314245"/>
                        <a:gd name="connsiteX0" fmla="*/ 223721 w 919911"/>
                        <a:gd name="connsiteY0" fmla="*/ 2344 h 1342661"/>
                        <a:gd name="connsiteX1" fmla="*/ 343031 w 919911"/>
                        <a:gd name="connsiteY1" fmla="*/ 27050 h 1342661"/>
                        <a:gd name="connsiteX2" fmla="*/ 398182 w 919911"/>
                        <a:gd name="connsiteY2" fmla="*/ 68616 h 1342661"/>
                        <a:gd name="connsiteX3" fmla="*/ 453332 w 919911"/>
                        <a:gd name="connsiteY3" fmla="*/ 27050 h 1342661"/>
                        <a:gd name="connsiteX4" fmla="*/ 687491 w 919911"/>
                        <a:gd name="connsiteY4" fmla="*/ 72735 h 1342661"/>
                        <a:gd name="connsiteX5" fmla="*/ 639709 w 919911"/>
                        <a:gd name="connsiteY5" fmla="*/ 657991 h 1342661"/>
                        <a:gd name="connsiteX6" fmla="*/ 880102 w 919911"/>
                        <a:gd name="connsiteY6" fmla="*/ 1341712 h 1342661"/>
                        <a:gd name="connsiteX7" fmla="*/ 39597 w 919911"/>
                        <a:gd name="connsiteY7" fmla="*/ 621822 h 1342661"/>
                        <a:gd name="connsiteX8" fmla="*/ 223721 w 919911"/>
                        <a:gd name="connsiteY8" fmla="*/ 2344 h 13426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19911" h="1342661">
                          <a:moveTo>
                            <a:pt x="223721" y="2344"/>
                          </a:moveTo>
                          <a:cubicBezTo>
                            <a:pt x="263203" y="-4732"/>
                            <a:pt x="303666" y="4427"/>
                            <a:pt x="343031" y="27050"/>
                          </a:cubicBezTo>
                          <a:lnTo>
                            <a:pt x="398182" y="68616"/>
                          </a:lnTo>
                          <a:lnTo>
                            <a:pt x="453332" y="27050"/>
                          </a:lnTo>
                          <a:cubicBezTo>
                            <a:pt x="492697" y="4427"/>
                            <a:pt x="656428" y="-32422"/>
                            <a:pt x="687491" y="72735"/>
                          </a:cubicBezTo>
                          <a:cubicBezTo>
                            <a:pt x="718554" y="177892"/>
                            <a:pt x="607607" y="446495"/>
                            <a:pt x="639709" y="657991"/>
                          </a:cubicBezTo>
                          <a:cubicBezTo>
                            <a:pt x="671811" y="869487"/>
                            <a:pt x="1039292" y="1315511"/>
                            <a:pt x="880102" y="1341712"/>
                          </a:cubicBezTo>
                          <a:cubicBezTo>
                            <a:pt x="720912" y="1367913"/>
                            <a:pt x="148994" y="845050"/>
                            <a:pt x="39597" y="621822"/>
                          </a:cubicBezTo>
                          <a:cubicBezTo>
                            <a:pt x="-69800" y="398594"/>
                            <a:pt x="65791" y="30646"/>
                            <a:pt x="223721" y="23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rgbClr val="FF6699"/>
                        </a:gs>
                        <a:gs pos="0">
                          <a:srgbClr val="FF0066"/>
                        </a:gs>
                        <a:gs pos="35000">
                          <a:srgbClr val="FFCCFF"/>
                        </a:gs>
                      </a:gsLst>
                      <a:lin ang="5400000" scaled="0"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" name="フリーフォーム: 図形 102">
                      <a:extLst>
                        <a:ext uri="{FF2B5EF4-FFF2-40B4-BE49-F238E27FC236}">
                          <a16:creationId xmlns:a16="http://schemas.microsoft.com/office/drawing/2014/main" id="{53CFA808-FB39-40A5-8A85-3093FB360EAD}"/>
                        </a:ext>
                      </a:extLst>
                    </p:cNvPr>
                    <p:cNvSpPr/>
                    <p:nvPr/>
                  </p:nvSpPr>
                  <p:spPr>
                    <a:xfrm rot="18474359">
                      <a:off x="1607654" y="2349118"/>
                      <a:ext cx="119954" cy="498749"/>
                    </a:xfrm>
                    <a:custGeom>
                      <a:avLst/>
                      <a:gdLst>
                        <a:gd name="connsiteX0" fmla="*/ 48873 w 258537"/>
                        <a:gd name="connsiteY0" fmla="*/ 0 h 629628"/>
                        <a:gd name="connsiteX1" fmla="*/ 34448 w 258537"/>
                        <a:gd name="connsiteY1" fmla="*/ 47886 h 629628"/>
                        <a:gd name="connsiteX2" fmla="*/ 37141 w 258537"/>
                        <a:gd name="connsiteY2" fmla="*/ 261830 h 629628"/>
                        <a:gd name="connsiteX3" fmla="*/ 253364 w 258537"/>
                        <a:gd name="connsiteY3" fmla="*/ 624992 h 629628"/>
                        <a:gd name="connsiteX4" fmla="*/ 258537 w 258537"/>
                        <a:gd name="connsiteY4" fmla="*/ 629628 h 629628"/>
                        <a:gd name="connsiteX5" fmla="*/ 250059 w 258537"/>
                        <a:gd name="connsiteY5" fmla="*/ 627167 h 629628"/>
                        <a:gd name="connsiteX6" fmla="*/ 12334 w 258537"/>
                        <a:gd name="connsiteY6" fmla="*/ 281007 h 629628"/>
                        <a:gd name="connsiteX7" fmla="*/ 35181 w 258537"/>
                        <a:gd name="connsiteY7" fmla="*/ 15054 h 629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58537" h="629628">
                          <a:moveTo>
                            <a:pt x="48873" y="0"/>
                          </a:moveTo>
                          <a:lnTo>
                            <a:pt x="34448" y="47886"/>
                          </a:lnTo>
                          <a:cubicBezTo>
                            <a:pt x="21304" y="116863"/>
                            <a:pt x="19150" y="199456"/>
                            <a:pt x="37141" y="261830"/>
                          </a:cubicBezTo>
                          <a:cubicBezTo>
                            <a:pt x="64127" y="355391"/>
                            <a:pt x="176683" y="543141"/>
                            <a:pt x="253364" y="624992"/>
                          </a:cubicBezTo>
                          <a:lnTo>
                            <a:pt x="258537" y="629628"/>
                          </a:lnTo>
                          <a:lnTo>
                            <a:pt x="250059" y="627167"/>
                          </a:lnTo>
                          <a:cubicBezTo>
                            <a:pt x="182275" y="585185"/>
                            <a:pt x="42151" y="376826"/>
                            <a:pt x="12334" y="281007"/>
                          </a:cubicBezTo>
                          <a:cubicBezTo>
                            <a:pt x="-13223" y="198876"/>
                            <a:pt x="4145" y="76811"/>
                            <a:pt x="35181" y="15054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alpha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EA3BF98E-AA88-4ACA-9771-85812AE9D11C}"/>
                    </a:ext>
                  </a:extLst>
                </p:cNvPr>
                <p:cNvSpPr/>
                <p:nvPr/>
              </p:nvSpPr>
              <p:spPr>
                <a:xfrm rot="20074514">
                  <a:off x="1498180" y="2384530"/>
                  <a:ext cx="383438" cy="536133"/>
                </a:xfrm>
                <a:custGeom>
                  <a:avLst/>
                  <a:gdLst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347052 w 752515"/>
                    <a:gd name="connsiteY11" fmla="*/ 1138804 h 1138804"/>
                    <a:gd name="connsiteX12" fmla="*/ 291490 w 752515"/>
                    <a:gd name="connsiteY12" fmla="*/ 1116932 h 1138804"/>
                    <a:gd name="connsiteX13" fmla="*/ 290030 w 752515"/>
                    <a:gd name="connsiteY13" fmla="*/ 1115625 h 1138804"/>
                    <a:gd name="connsiteX14" fmla="*/ 286153 w 752515"/>
                    <a:gd name="connsiteY14" fmla="*/ 1114097 h 1138804"/>
                    <a:gd name="connsiteX15" fmla="*/ 17673 w 752515"/>
                    <a:gd name="connsiteY15" fmla="*/ 621820 h 1138804"/>
                    <a:gd name="connsiteX16" fmla="*/ 201797 w 752515"/>
                    <a:gd name="connsiteY16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291490 w 752515"/>
                    <a:gd name="connsiteY11" fmla="*/ 1116932 h 1138804"/>
                    <a:gd name="connsiteX12" fmla="*/ 290030 w 752515"/>
                    <a:gd name="connsiteY12" fmla="*/ 1115625 h 1138804"/>
                    <a:gd name="connsiteX13" fmla="*/ 286153 w 752515"/>
                    <a:gd name="connsiteY13" fmla="*/ 1114097 h 1138804"/>
                    <a:gd name="connsiteX14" fmla="*/ 17673 w 752515"/>
                    <a:gd name="connsiteY14" fmla="*/ 621820 h 1138804"/>
                    <a:gd name="connsiteX15" fmla="*/ 201797 w 752515"/>
                    <a:gd name="connsiteY15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291490 w 752515"/>
                    <a:gd name="connsiteY10" fmla="*/ 1116932 h 1138804"/>
                    <a:gd name="connsiteX11" fmla="*/ 290030 w 752515"/>
                    <a:gd name="connsiteY11" fmla="*/ 1115625 h 1138804"/>
                    <a:gd name="connsiteX12" fmla="*/ 286153 w 752515"/>
                    <a:gd name="connsiteY12" fmla="*/ 1114097 h 1138804"/>
                    <a:gd name="connsiteX13" fmla="*/ 17673 w 752515"/>
                    <a:gd name="connsiteY13" fmla="*/ 621820 h 1138804"/>
                    <a:gd name="connsiteX14" fmla="*/ 201797 w 752515"/>
                    <a:gd name="connsiteY14" fmla="*/ 2342 h 1138804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461025 w 752515"/>
                    <a:gd name="connsiteY8" fmla="*/ 1116932 h 1116931"/>
                    <a:gd name="connsiteX9" fmla="*/ 291490 w 752515"/>
                    <a:gd name="connsiteY9" fmla="*/ 1116932 h 1116931"/>
                    <a:gd name="connsiteX10" fmla="*/ 290030 w 752515"/>
                    <a:gd name="connsiteY10" fmla="*/ 1115625 h 1116931"/>
                    <a:gd name="connsiteX11" fmla="*/ 286153 w 752515"/>
                    <a:gd name="connsiteY11" fmla="*/ 1114097 h 1116931"/>
                    <a:gd name="connsiteX12" fmla="*/ 17673 w 752515"/>
                    <a:gd name="connsiteY12" fmla="*/ 621820 h 1116931"/>
                    <a:gd name="connsiteX13" fmla="*/ 201797 w 752515"/>
                    <a:gd name="connsiteY13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286153 w 752515"/>
                    <a:gd name="connsiteY10" fmla="*/ 1114097 h 1116931"/>
                    <a:gd name="connsiteX11" fmla="*/ 17673 w 752515"/>
                    <a:gd name="connsiteY11" fmla="*/ 621820 h 1116931"/>
                    <a:gd name="connsiteX12" fmla="*/ 201797 w 752515"/>
                    <a:gd name="connsiteY12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17673 w 752515"/>
                    <a:gd name="connsiteY10" fmla="*/ 621820 h 1116931"/>
                    <a:gd name="connsiteX11" fmla="*/ 201797 w 752515"/>
                    <a:gd name="connsiteY11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291490 w 752515"/>
                    <a:gd name="connsiteY7" fmla="*/ 1116932 h 1116931"/>
                    <a:gd name="connsiteX8" fmla="*/ 290030 w 752515"/>
                    <a:gd name="connsiteY8" fmla="*/ 1115625 h 1116931"/>
                    <a:gd name="connsiteX9" fmla="*/ 17673 w 752515"/>
                    <a:gd name="connsiteY9" fmla="*/ 621820 h 1116931"/>
                    <a:gd name="connsiteX10" fmla="*/ 201797 w 752515"/>
                    <a:gd name="connsiteY10" fmla="*/ 2342 h 1116931"/>
                    <a:gd name="connsiteX0" fmla="*/ 201797 w 747449"/>
                    <a:gd name="connsiteY0" fmla="*/ 2342 h 1116931"/>
                    <a:gd name="connsiteX1" fmla="*/ 321107 w 747449"/>
                    <a:gd name="connsiteY1" fmla="*/ 27048 h 1116931"/>
                    <a:gd name="connsiteX2" fmla="*/ 376258 w 747449"/>
                    <a:gd name="connsiteY2" fmla="*/ 68614 h 1116931"/>
                    <a:gd name="connsiteX3" fmla="*/ 431408 w 747449"/>
                    <a:gd name="connsiteY3" fmla="*/ 27048 h 1116931"/>
                    <a:gd name="connsiteX4" fmla="*/ 550718 w 747449"/>
                    <a:gd name="connsiteY4" fmla="*/ 2342 h 1116931"/>
                    <a:gd name="connsiteX5" fmla="*/ 734842 w 747449"/>
                    <a:gd name="connsiteY5" fmla="*/ 621820 h 1116931"/>
                    <a:gd name="connsiteX6" fmla="*/ 291490 w 747449"/>
                    <a:gd name="connsiteY6" fmla="*/ 1116932 h 1116931"/>
                    <a:gd name="connsiteX7" fmla="*/ 290030 w 747449"/>
                    <a:gd name="connsiteY7" fmla="*/ 1115625 h 1116931"/>
                    <a:gd name="connsiteX8" fmla="*/ 17673 w 747449"/>
                    <a:gd name="connsiteY8" fmla="*/ 621820 h 1116931"/>
                    <a:gd name="connsiteX9" fmla="*/ 201797 w 747449"/>
                    <a:gd name="connsiteY9" fmla="*/ 2342 h 1116931"/>
                    <a:gd name="connsiteX0" fmla="*/ 201797 w 938167"/>
                    <a:gd name="connsiteY0" fmla="*/ 2342 h 1313193"/>
                    <a:gd name="connsiteX1" fmla="*/ 321107 w 938167"/>
                    <a:gd name="connsiteY1" fmla="*/ 27048 h 1313193"/>
                    <a:gd name="connsiteX2" fmla="*/ 376258 w 938167"/>
                    <a:gd name="connsiteY2" fmla="*/ 68614 h 1313193"/>
                    <a:gd name="connsiteX3" fmla="*/ 431408 w 938167"/>
                    <a:gd name="connsiteY3" fmla="*/ 27048 h 1313193"/>
                    <a:gd name="connsiteX4" fmla="*/ 550718 w 938167"/>
                    <a:gd name="connsiteY4" fmla="*/ 2342 h 1313193"/>
                    <a:gd name="connsiteX5" fmla="*/ 734842 w 938167"/>
                    <a:gd name="connsiteY5" fmla="*/ 621820 h 1313193"/>
                    <a:gd name="connsiteX6" fmla="*/ 291490 w 938167"/>
                    <a:gd name="connsiteY6" fmla="*/ 1116932 h 1313193"/>
                    <a:gd name="connsiteX7" fmla="*/ 938166 w 938167"/>
                    <a:gd name="connsiteY7" fmla="*/ 1313192 h 1313193"/>
                    <a:gd name="connsiteX8" fmla="*/ 17673 w 938167"/>
                    <a:gd name="connsiteY8" fmla="*/ 621820 h 1313193"/>
                    <a:gd name="connsiteX9" fmla="*/ 201797 w 938167"/>
                    <a:gd name="connsiteY9" fmla="*/ 2342 h 1313193"/>
                    <a:gd name="connsiteX0" fmla="*/ 201797 w 969333"/>
                    <a:gd name="connsiteY0" fmla="*/ 2342 h 1313193"/>
                    <a:gd name="connsiteX1" fmla="*/ 321107 w 969333"/>
                    <a:gd name="connsiteY1" fmla="*/ 27048 h 1313193"/>
                    <a:gd name="connsiteX2" fmla="*/ 376258 w 969333"/>
                    <a:gd name="connsiteY2" fmla="*/ 68614 h 1313193"/>
                    <a:gd name="connsiteX3" fmla="*/ 431408 w 969333"/>
                    <a:gd name="connsiteY3" fmla="*/ 27048 h 1313193"/>
                    <a:gd name="connsiteX4" fmla="*/ 550718 w 969333"/>
                    <a:gd name="connsiteY4" fmla="*/ 2342 h 1313193"/>
                    <a:gd name="connsiteX5" fmla="*/ 734842 w 969333"/>
                    <a:gd name="connsiteY5" fmla="*/ 621820 h 1313193"/>
                    <a:gd name="connsiteX6" fmla="*/ 938166 w 969333"/>
                    <a:gd name="connsiteY6" fmla="*/ 1313192 h 1313193"/>
                    <a:gd name="connsiteX7" fmla="*/ 17673 w 969333"/>
                    <a:gd name="connsiteY7" fmla="*/ 621820 h 1313193"/>
                    <a:gd name="connsiteX8" fmla="*/ 201797 w 969333"/>
                    <a:gd name="connsiteY8" fmla="*/ 2342 h 1313193"/>
                    <a:gd name="connsiteX0" fmla="*/ 201797 w 1003109"/>
                    <a:gd name="connsiteY0" fmla="*/ 2342 h 1314581"/>
                    <a:gd name="connsiteX1" fmla="*/ 321107 w 1003109"/>
                    <a:gd name="connsiteY1" fmla="*/ 27048 h 1314581"/>
                    <a:gd name="connsiteX2" fmla="*/ 376258 w 1003109"/>
                    <a:gd name="connsiteY2" fmla="*/ 68614 h 1314581"/>
                    <a:gd name="connsiteX3" fmla="*/ 431408 w 1003109"/>
                    <a:gd name="connsiteY3" fmla="*/ 27048 h 1314581"/>
                    <a:gd name="connsiteX4" fmla="*/ 550718 w 1003109"/>
                    <a:gd name="connsiteY4" fmla="*/ 2342 h 1314581"/>
                    <a:gd name="connsiteX5" fmla="*/ 734842 w 1003109"/>
                    <a:gd name="connsiteY5" fmla="*/ 621820 h 1314581"/>
                    <a:gd name="connsiteX6" fmla="*/ 938166 w 1003109"/>
                    <a:gd name="connsiteY6" fmla="*/ 1313192 h 1314581"/>
                    <a:gd name="connsiteX7" fmla="*/ 17673 w 1003109"/>
                    <a:gd name="connsiteY7" fmla="*/ 621820 h 1314581"/>
                    <a:gd name="connsiteX8" fmla="*/ 201797 w 1003109"/>
                    <a:gd name="connsiteY8" fmla="*/ 2342 h 1314581"/>
                    <a:gd name="connsiteX0" fmla="*/ 247281 w 1048593"/>
                    <a:gd name="connsiteY0" fmla="*/ 2342 h 1314630"/>
                    <a:gd name="connsiteX1" fmla="*/ 366591 w 1048593"/>
                    <a:gd name="connsiteY1" fmla="*/ 27048 h 1314630"/>
                    <a:gd name="connsiteX2" fmla="*/ 421742 w 1048593"/>
                    <a:gd name="connsiteY2" fmla="*/ 68614 h 1314630"/>
                    <a:gd name="connsiteX3" fmla="*/ 476892 w 1048593"/>
                    <a:gd name="connsiteY3" fmla="*/ 27048 h 1314630"/>
                    <a:gd name="connsiteX4" fmla="*/ 596202 w 1048593"/>
                    <a:gd name="connsiteY4" fmla="*/ 2342 h 1314630"/>
                    <a:gd name="connsiteX5" fmla="*/ 780326 w 1048593"/>
                    <a:gd name="connsiteY5" fmla="*/ 621820 h 1314630"/>
                    <a:gd name="connsiteX6" fmla="*/ 983650 w 1048593"/>
                    <a:gd name="connsiteY6" fmla="*/ 1313192 h 1314630"/>
                    <a:gd name="connsiteX7" fmla="*/ 63157 w 1048593"/>
                    <a:gd name="connsiteY7" fmla="*/ 621820 h 1314630"/>
                    <a:gd name="connsiteX8" fmla="*/ 247281 w 1048593"/>
                    <a:gd name="connsiteY8" fmla="*/ 2342 h 1314630"/>
                    <a:gd name="connsiteX0" fmla="*/ 247281 w 1001260"/>
                    <a:gd name="connsiteY0" fmla="*/ 45435 h 1356345"/>
                    <a:gd name="connsiteX1" fmla="*/ 366591 w 1001260"/>
                    <a:gd name="connsiteY1" fmla="*/ 70141 h 1356345"/>
                    <a:gd name="connsiteX2" fmla="*/ 421742 w 1001260"/>
                    <a:gd name="connsiteY2" fmla="*/ 111707 h 1356345"/>
                    <a:gd name="connsiteX3" fmla="*/ 476892 w 1001260"/>
                    <a:gd name="connsiteY3" fmla="*/ 70141 h 1356345"/>
                    <a:gd name="connsiteX4" fmla="*/ 596202 w 1001260"/>
                    <a:gd name="connsiteY4" fmla="*/ 45435 h 1356345"/>
                    <a:gd name="connsiteX5" fmla="*/ 663269 w 1001260"/>
                    <a:gd name="connsiteY5" fmla="*/ 701082 h 1356345"/>
                    <a:gd name="connsiteX6" fmla="*/ 983650 w 1001260"/>
                    <a:gd name="connsiteY6" fmla="*/ 1356285 h 1356345"/>
                    <a:gd name="connsiteX7" fmla="*/ 63157 w 1001260"/>
                    <a:gd name="connsiteY7" fmla="*/ 664913 h 1356345"/>
                    <a:gd name="connsiteX8" fmla="*/ 247281 w 1001260"/>
                    <a:gd name="connsiteY8" fmla="*/ 45435 h 1356345"/>
                    <a:gd name="connsiteX0" fmla="*/ 247281 w 1004612"/>
                    <a:gd name="connsiteY0" fmla="*/ 45435 h 1356347"/>
                    <a:gd name="connsiteX1" fmla="*/ 366591 w 1004612"/>
                    <a:gd name="connsiteY1" fmla="*/ 70141 h 1356347"/>
                    <a:gd name="connsiteX2" fmla="*/ 421742 w 1004612"/>
                    <a:gd name="connsiteY2" fmla="*/ 111707 h 1356347"/>
                    <a:gd name="connsiteX3" fmla="*/ 476892 w 1004612"/>
                    <a:gd name="connsiteY3" fmla="*/ 70141 h 1356347"/>
                    <a:gd name="connsiteX4" fmla="*/ 596202 w 1004612"/>
                    <a:gd name="connsiteY4" fmla="*/ 45435 h 1356347"/>
                    <a:gd name="connsiteX5" fmla="*/ 663269 w 1004612"/>
                    <a:gd name="connsiteY5" fmla="*/ 701082 h 1356347"/>
                    <a:gd name="connsiteX6" fmla="*/ 983650 w 1004612"/>
                    <a:gd name="connsiteY6" fmla="*/ 1356285 h 1356347"/>
                    <a:gd name="connsiteX7" fmla="*/ 63157 w 1004612"/>
                    <a:gd name="connsiteY7" fmla="*/ 664913 h 1356347"/>
                    <a:gd name="connsiteX8" fmla="*/ 247281 w 1004612"/>
                    <a:gd name="connsiteY8" fmla="*/ 45435 h 1356347"/>
                    <a:gd name="connsiteX0" fmla="*/ 247281 w 1000538"/>
                    <a:gd name="connsiteY0" fmla="*/ 2344 h 1313254"/>
                    <a:gd name="connsiteX1" fmla="*/ 366591 w 1000538"/>
                    <a:gd name="connsiteY1" fmla="*/ 27050 h 1313254"/>
                    <a:gd name="connsiteX2" fmla="*/ 421742 w 1000538"/>
                    <a:gd name="connsiteY2" fmla="*/ 68616 h 1313254"/>
                    <a:gd name="connsiteX3" fmla="*/ 476892 w 1000538"/>
                    <a:gd name="connsiteY3" fmla="*/ 27050 h 1313254"/>
                    <a:gd name="connsiteX4" fmla="*/ 711051 w 1000538"/>
                    <a:gd name="connsiteY4" fmla="*/ 72735 h 1313254"/>
                    <a:gd name="connsiteX5" fmla="*/ 663269 w 1000538"/>
                    <a:gd name="connsiteY5" fmla="*/ 657991 h 1313254"/>
                    <a:gd name="connsiteX6" fmla="*/ 983650 w 1000538"/>
                    <a:gd name="connsiteY6" fmla="*/ 1313194 h 1313254"/>
                    <a:gd name="connsiteX7" fmla="*/ 63157 w 1000538"/>
                    <a:gd name="connsiteY7" fmla="*/ 621822 h 1313254"/>
                    <a:gd name="connsiteX8" fmla="*/ 247281 w 1000538"/>
                    <a:gd name="connsiteY8" fmla="*/ 2344 h 1313254"/>
                    <a:gd name="connsiteX0" fmla="*/ 247281 w 1018567"/>
                    <a:gd name="connsiteY0" fmla="*/ 2344 h 1314245"/>
                    <a:gd name="connsiteX1" fmla="*/ 366591 w 1018567"/>
                    <a:gd name="connsiteY1" fmla="*/ 27050 h 1314245"/>
                    <a:gd name="connsiteX2" fmla="*/ 421742 w 1018567"/>
                    <a:gd name="connsiteY2" fmla="*/ 68616 h 1314245"/>
                    <a:gd name="connsiteX3" fmla="*/ 476892 w 1018567"/>
                    <a:gd name="connsiteY3" fmla="*/ 27050 h 1314245"/>
                    <a:gd name="connsiteX4" fmla="*/ 711051 w 1018567"/>
                    <a:gd name="connsiteY4" fmla="*/ 72735 h 1314245"/>
                    <a:gd name="connsiteX5" fmla="*/ 663269 w 1018567"/>
                    <a:gd name="connsiteY5" fmla="*/ 657991 h 1314245"/>
                    <a:gd name="connsiteX6" fmla="*/ 983650 w 1018567"/>
                    <a:gd name="connsiteY6" fmla="*/ 1313194 h 1314245"/>
                    <a:gd name="connsiteX7" fmla="*/ 63157 w 1018567"/>
                    <a:gd name="connsiteY7" fmla="*/ 621822 h 1314245"/>
                    <a:gd name="connsiteX8" fmla="*/ 247281 w 1018567"/>
                    <a:gd name="connsiteY8" fmla="*/ 2344 h 1314245"/>
                    <a:gd name="connsiteX0" fmla="*/ 223721 w 919911"/>
                    <a:gd name="connsiteY0" fmla="*/ 2344 h 1342661"/>
                    <a:gd name="connsiteX1" fmla="*/ 343031 w 919911"/>
                    <a:gd name="connsiteY1" fmla="*/ 27050 h 1342661"/>
                    <a:gd name="connsiteX2" fmla="*/ 398182 w 919911"/>
                    <a:gd name="connsiteY2" fmla="*/ 68616 h 1342661"/>
                    <a:gd name="connsiteX3" fmla="*/ 453332 w 919911"/>
                    <a:gd name="connsiteY3" fmla="*/ 27050 h 1342661"/>
                    <a:gd name="connsiteX4" fmla="*/ 687491 w 919911"/>
                    <a:gd name="connsiteY4" fmla="*/ 72735 h 1342661"/>
                    <a:gd name="connsiteX5" fmla="*/ 639709 w 919911"/>
                    <a:gd name="connsiteY5" fmla="*/ 657991 h 1342661"/>
                    <a:gd name="connsiteX6" fmla="*/ 880102 w 919911"/>
                    <a:gd name="connsiteY6" fmla="*/ 1341712 h 1342661"/>
                    <a:gd name="connsiteX7" fmla="*/ 39597 w 919911"/>
                    <a:gd name="connsiteY7" fmla="*/ 621822 h 1342661"/>
                    <a:gd name="connsiteX8" fmla="*/ 223721 w 919911"/>
                    <a:gd name="connsiteY8" fmla="*/ 2344 h 1342661"/>
                    <a:gd name="connsiteX0" fmla="*/ 209743 w 726782"/>
                    <a:gd name="connsiteY0" fmla="*/ 2342 h 1031714"/>
                    <a:gd name="connsiteX1" fmla="*/ 329053 w 726782"/>
                    <a:gd name="connsiteY1" fmla="*/ 27048 h 1031714"/>
                    <a:gd name="connsiteX2" fmla="*/ 384204 w 726782"/>
                    <a:gd name="connsiteY2" fmla="*/ 68614 h 1031714"/>
                    <a:gd name="connsiteX3" fmla="*/ 439354 w 726782"/>
                    <a:gd name="connsiteY3" fmla="*/ 27048 h 1031714"/>
                    <a:gd name="connsiteX4" fmla="*/ 673513 w 726782"/>
                    <a:gd name="connsiteY4" fmla="*/ 72733 h 1031714"/>
                    <a:gd name="connsiteX5" fmla="*/ 625731 w 726782"/>
                    <a:gd name="connsiteY5" fmla="*/ 657989 h 1031714"/>
                    <a:gd name="connsiteX6" fmla="*/ 665238 w 726782"/>
                    <a:gd name="connsiteY6" fmla="*/ 1029897 h 1031714"/>
                    <a:gd name="connsiteX7" fmla="*/ 25619 w 726782"/>
                    <a:gd name="connsiteY7" fmla="*/ 621820 h 1031714"/>
                    <a:gd name="connsiteX8" fmla="*/ 209743 w 726782"/>
                    <a:gd name="connsiteY8" fmla="*/ 2342 h 1031714"/>
                    <a:gd name="connsiteX0" fmla="*/ 210064 w 701477"/>
                    <a:gd name="connsiteY0" fmla="*/ 2342 h 1030541"/>
                    <a:gd name="connsiteX1" fmla="*/ 329374 w 701477"/>
                    <a:gd name="connsiteY1" fmla="*/ 27048 h 1030541"/>
                    <a:gd name="connsiteX2" fmla="*/ 384525 w 701477"/>
                    <a:gd name="connsiteY2" fmla="*/ 68614 h 1030541"/>
                    <a:gd name="connsiteX3" fmla="*/ 439675 w 701477"/>
                    <a:gd name="connsiteY3" fmla="*/ 27048 h 1030541"/>
                    <a:gd name="connsiteX4" fmla="*/ 673834 w 701477"/>
                    <a:gd name="connsiteY4" fmla="*/ 72733 h 1030541"/>
                    <a:gd name="connsiteX5" fmla="*/ 626052 w 701477"/>
                    <a:gd name="connsiteY5" fmla="*/ 657989 h 1030541"/>
                    <a:gd name="connsiteX6" fmla="*/ 665559 w 701477"/>
                    <a:gd name="connsiteY6" fmla="*/ 1029897 h 1030541"/>
                    <a:gd name="connsiteX7" fmla="*/ 25566 w 701477"/>
                    <a:gd name="connsiteY7" fmla="*/ 572207 h 1030541"/>
                    <a:gd name="connsiteX8" fmla="*/ 210064 w 701477"/>
                    <a:gd name="connsiteY8" fmla="*/ 2342 h 1030541"/>
                    <a:gd name="connsiteX0" fmla="*/ 207675 w 699088"/>
                    <a:gd name="connsiteY0" fmla="*/ 2342 h 1030541"/>
                    <a:gd name="connsiteX1" fmla="*/ 326985 w 699088"/>
                    <a:gd name="connsiteY1" fmla="*/ 27048 h 1030541"/>
                    <a:gd name="connsiteX2" fmla="*/ 382136 w 699088"/>
                    <a:gd name="connsiteY2" fmla="*/ 68614 h 1030541"/>
                    <a:gd name="connsiteX3" fmla="*/ 437286 w 699088"/>
                    <a:gd name="connsiteY3" fmla="*/ 27048 h 1030541"/>
                    <a:gd name="connsiteX4" fmla="*/ 671445 w 699088"/>
                    <a:gd name="connsiteY4" fmla="*/ 72733 h 1030541"/>
                    <a:gd name="connsiteX5" fmla="*/ 623663 w 699088"/>
                    <a:gd name="connsiteY5" fmla="*/ 657989 h 1030541"/>
                    <a:gd name="connsiteX6" fmla="*/ 663170 w 699088"/>
                    <a:gd name="connsiteY6" fmla="*/ 1029897 h 1030541"/>
                    <a:gd name="connsiteX7" fmla="*/ 23177 w 699088"/>
                    <a:gd name="connsiteY7" fmla="*/ 572207 h 1030541"/>
                    <a:gd name="connsiteX8" fmla="*/ 207675 w 699088"/>
                    <a:gd name="connsiteY8" fmla="*/ 2342 h 1030541"/>
                    <a:gd name="connsiteX0" fmla="*/ 224555 w 907939"/>
                    <a:gd name="connsiteY0" fmla="*/ 2342 h 1175878"/>
                    <a:gd name="connsiteX1" fmla="*/ 343865 w 907939"/>
                    <a:gd name="connsiteY1" fmla="*/ 27048 h 1175878"/>
                    <a:gd name="connsiteX2" fmla="*/ 399016 w 907939"/>
                    <a:gd name="connsiteY2" fmla="*/ 68614 h 1175878"/>
                    <a:gd name="connsiteX3" fmla="*/ 454166 w 907939"/>
                    <a:gd name="connsiteY3" fmla="*/ 27048 h 1175878"/>
                    <a:gd name="connsiteX4" fmla="*/ 688325 w 907939"/>
                    <a:gd name="connsiteY4" fmla="*/ 72733 h 1175878"/>
                    <a:gd name="connsiteX5" fmla="*/ 640543 w 907939"/>
                    <a:gd name="connsiteY5" fmla="*/ 657989 h 1175878"/>
                    <a:gd name="connsiteX6" fmla="*/ 888364 w 907939"/>
                    <a:gd name="connsiteY6" fmla="*/ 1175450 h 1175878"/>
                    <a:gd name="connsiteX7" fmla="*/ 40057 w 907939"/>
                    <a:gd name="connsiteY7" fmla="*/ 572207 h 1175878"/>
                    <a:gd name="connsiteX8" fmla="*/ 224555 w 907939"/>
                    <a:gd name="connsiteY8" fmla="*/ 2342 h 1175878"/>
                    <a:gd name="connsiteX0" fmla="*/ 174439 w 854702"/>
                    <a:gd name="connsiteY0" fmla="*/ 2342 h 1175547"/>
                    <a:gd name="connsiteX1" fmla="*/ 293749 w 854702"/>
                    <a:gd name="connsiteY1" fmla="*/ 27048 h 1175547"/>
                    <a:gd name="connsiteX2" fmla="*/ 348900 w 854702"/>
                    <a:gd name="connsiteY2" fmla="*/ 68614 h 1175547"/>
                    <a:gd name="connsiteX3" fmla="*/ 404050 w 854702"/>
                    <a:gd name="connsiteY3" fmla="*/ 27048 h 1175547"/>
                    <a:gd name="connsiteX4" fmla="*/ 638209 w 854702"/>
                    <a:gd name="connsiteY4" fmla="*/ 72733 h 1175547"/>
                    <a:gd name="connsiteX5" fmla="*/ 590427 w 854702"/>
                    <a:gd name="connsiteY5" fmla="*/ 657989 h 1175547"/>
                    <a:gd name="connsiteX6" fmla="*/ 838248 w 854702"/>
                    <a:gd name="connsiteY6" fmla="*/ 1175450 h 1175547"/>
                    <a:gd name="connsiteX7" fmla="*/ 52722 w 854702"/>
                    <a:gd name="connsiteY7" fmla="*/ 617737 h 1175547"/>
                    <a:gd name="connsiteX8" fmla="*/ 174439 w 854702"/>
                    <a:gd name="connsiteY8" fmla="*/ 2342 h 1175547"/>
                    <a:gd name="connsiteX0" fmla="*/ 209939 w 890202"/>
                    <a:gd name="connsiteY0" fmla="*/ 2342 h 1175547"/>
                    <a:gd name="connsiteX1" fmla="*/ 329249 w 890202"/>
                    <a:gd name="connsiteY1" fmla="*/ 27048 h 1175547"/>
                    <a:gd name="connsiteX2" fmla="*/ 384400 w 890202"/>
                    <a:gd name="connsiteY2" fmla="*/ 68614 h 1175547"/>
                    <a:gd name="connsiteX3" fmla="*/ 439550 w 890202"/>
                    <a:gd name="connsiteY3" fmla="*/ 27048 h 1175547"/>
                    <a:gd name="connsiteX4" fmla="*/ 673709 w 890202"/>
                    <a:gd name="connsiteY4" fmla="*/ 72733 h 1175547"/>
                    <a:gd name="connsiteX5" fmla="*/ 625927 w 890202"/>
                    <a:gd name="connsiteY5" fmla="*/ 657989 h 1175547"/>
                    <a:gd name="connsiteX6" fmla="*/ 873748 w 890202"/>
                    <a:gd name="connsiteY6" fmla="*/ 1175450 h 1175547"/>
                    <a:gd name="connsiteX7" fmla="*/ 88222 w 890202"/>
                    <a:gd name="connsiteY7" fmla="*/ 617737 h 1175547"/>
                    <a:gd name="connsiteX8" fmla="*/ 209939 w 890202"/>
                    <a:gd name="connsiteY8" fmla="*/ 2342 h 1175547"/>
                    <a:gd name="connsiteX0" fmla="*/ 209939 w 895031"/>
                    <a:gd name="connsiteY0" fmla="*/ 2342 h 1175551"/>
                    <a:gd name="connsiteX1" fmla="*/ 329249 w 895031"/>
                    <a:gd name="connsiteY1" fmla="*/ 27048 h 1175551"/>
                    <a:gd name="connsiteX2" fmla="*/ 384400 w 895031"/>
                    <a:gd name="connsiteY2" fmla="*/ 68614 h 1175551"/>
                    <a:gd name="connsiteX3" fmla="*/ 439550 w 895031"/>
                    <a:gd name="connsiteY3" fmla="*/ 27048 h 1175551"/>
                    <a:gd name="connsiteX4" fmla="*/ 673709 w 895031"/>
                    <a:gd name="connsiteY4" fmla="*/ 72733 h 1175551"/>
                    <a:gd name="connsiteX5" fmla="*/ 625927 w 895031"/>
                    <a:gd name="connsiteY5" fmla="*/ 657989 h 1175551"/>
                    <a:gd name="connsiteX6" fmla="*/ 873748 w 895031"/>
                    <a:gd name="connsiteY6" fmla="*/ 1175450 h 1175551"/>
                    <a:gd name="connsiteX7" fmla="*/ 88222 w 895031"/>
                    <a:gd name="connsiteY7" fmla="*/ 617737 h 1175551"/>
                    <a:gd name="connsiteX8" fmla="*/ 209939 w 895031"/>
                    <a:gd name="connsiteY8" fmla="*/ 2342 h 1175551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0190" h="1175544">
                      <a:moveTo>
                        <a:pt x="209939" y="2342"/>
                      </a:moveTo>
                      <a:cubicBezTo>
                        <a:pt x="249421" y="-4734"/>
                        <a:pt x="289884" y="4425"/>
                        <a:pt x="329249" y="27048"/>
                      </a:cubicBezTo>
                      <a:lnTo>
                        <a:pt x="384400" y="68614"/>
                      </a:lnTo>
                      <a:lnTo>
                        <a:pt x="439550" y="27048"/>
                      </a:lnTo>
                      <a:cubicBezTo>
                        <a:pt x="478915" y="4425"/>
                        <a:pt x="642891" y="-20749"/>
                        <a:pt x="675431" y="154443"/>
                      </a:cubicBezTo>
                      <a:cubicBezTo>
                        <a:pt x="695455" y="262248"/>
                        <a:pt x="592874" y="487821"/>
                        <a:pt x="625927" y="657989"/>
                      </a:cubicBezTo>
                      <a:cubicBezTo>
                        <a:pt x="658980" y="828157"/>
                        <a:pt x="963366" y="1182159"/>
                        <a:pt x="873748" y="1175450"/>
                      </a:cubicBezTo>
                      <a:cubicBezTo>
                        <a:pt x="784131" y="1168741"/>
                        <a:pt x="278743" y="849121"/>
                        <a:pt x="88222" y="617737"/>
                      </a:cubicBezTo>
                      <a:cubicBezTo>
                        <a:pt x="-102299" y="386353"/>
                        <a:pt x="52009" y="30644"/>
                        <a:pt x="209939" y="234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6699"/>
                    </a:gs>
                    <a:gs pos="100000">
                      <a:srgbClr val="FF0066"/>
                    </a:gs>
                  </a:gsLst>
                  <a:lin ang="5400000" scaled="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E77F9BF9-D3FB-44AD-85EF-FBE2FFC0F34B}"/>
                    </a:ext>
                  </a:extLst>
                </p:cNvPr>
                <p:cNvSpPr/>
                <p:nvPr/>
              </p:nvSpPr>
              <p:spPr>
                <a:xfrm rot="1525486" flipH="1">
                  <a:off x="2163014" y="2379194"/>
                  <a:ext cx="383438" cy="536133"/>
                </a:xfrm>
                <a:custGeom>
                  <a:avLst/>
                  <a:gdLst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347052 w 752515"/>
                    <a:gd name="connsiteY11" fmla="*/ 1138804 h 1138804"/>
                    <a:gd name="connsiteX12" fmla="*/ 291490 w 752515"/>
                    <a:gd name="connsiteY12" fmla="*/ 1116932 h 1138804"/>
                    <a:gd name="connsiteX13" fmla="*/ 290030 w 752515"/>
                    <a:gd name="connsiteY13" fmla="*/ 1115625 h 1138804"/>
                    <a:gd name="connsiteX14" fmla="*/ 286153 w 752515"/>
                    <a:gd name="connsiteY14" fmla="*/ 1114097 h 1138804"/>
                    <a:gd name="connsiteX15" fmla="*/ 17673 w 752515"/>
                    <a:gd name="connsiteY15" fmla="*/ 621820 h 1138804"/>
                    <a:gd name="connsiteX16" fmla="*/ 201797 w 752515"/>
                    <a:gd name="connsiteY16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291490 w 752515"/>
                    <a:gd name="connsiteY11" fmla="*/ 1116932 h 1138804"/>
                    <a:gd name="connsiteX12" fmla="*/ 290030 w 752515"/>
                    <a:gd name="connsiteY12" fmla="*/ 1115625 h 1138804"/>
                    <a:gd name="connsiteX13" fmla="*/ 286153 w 752515"/>
                    <a:gd name="connsiteY13" fmla="*/ 1114097 h 1138804"/>
                    <a:gd name="connsiteX14" fmla="*/ 17673 w 752515"/>
                    <a:gd name="connsiteY14" fmla="*/ 621820 h 1138804"/>
                    <a:gd name="connsiteX15" fmla="*/ 201797 w 752515"/>
                    <a:gd name="connsiteY15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291490 w 752515"/>
                    <a:gd name="connsiteY10" fmla="*/ 1116932 h 1138804"/>
                    <a:gd name="connsiteX11" fmla="*/ 290030 w 752515"/>
                    <a:gd name="connsiteY11" fmla="*/ 1115625 h 1138804"/>
                    <a:gd name="connsiteX12" fmla="*/ 286153 w 752515"/>
                    <a:gd name="connsiteY12" fmla="*/ 1114097 h 1138804"/>
                    <a:gd name="connsiteX13" fmla="*/ 17673 w 752515"/>
                    <a:gd name="connsiteY13" fmla="*/ 621820 h 1138804"/>
                    <a:gd name="connsiteX14" fmla="*/ 201797 w 752515"/>
                    <a:gd name="connsiteY14" fmla="*/ 2342 h 1138804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461025 w 752515"/>
                    <a:gd name="connsiteY8" fmla="*/ 1116932 h 1116931"/>
                    <a:gd name="connsiteX9" fmla="*/ 291490 w 752515"/>
                    <a:gd name="connsiteY9" fmla="*/ 1116932 h 1116931"/>
                    <a:gd name="connsiteX10" fmla="*/ 290030 w 752515"/>
                    <a:gd name="connsiteY10" fmla="*/ 1115625 h 1116931"/>
                    <a:gd name="connsiteX11" fmla="*/ 286153 w 752515"/>
                    <a:gd name="connsiteY11" fmla="*/ 1114097 h 1116931"/>
                    <a:gd name="connsiteX12" fmla="*/ 17673 w 752515"/>
                    <a:gd name="connsiteY12" fmla="*/ 621820 h 1116931"/>
                    <a:gd name="connsiteX13" fmla="*/ 201797 w 752515"/>
                    <a:gd name="connsiteY13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286153 w 752515"/>
                    <a:gd name="connsiteY10" fmla="*/ 1114097 h 1116931"/>
                    <a:gd name="connsiteX11" fmla="*/ 17673 w 752515"/>
                    <a:gd name="connsiteY11" fmla="*/ 621820 h 1116931"/>
                    <a:gd name="connsiteX12" fmla="*/ 201797 w 752515"/>
                    <a:gd name="connsiteY12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17673 w 752515"/>
                    <a:gd name="connsiteY10" fmla="*/ 621820 h 1116931"/>
                    <a:gd name="connsiteX11" fmla="*/ 201797 w 752515"/>
                    <a:gd name="connsiteY11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291490 w 752515"/>
                    <a:gd name="connsiteY7" fmla="*/ 1116932 h 1116931"/>
                    <a:gd name="connsiteX8" fmla="*/ 290030 w 752515"/>
                    <a:gd name="connsiteY8" fmla="*/ 1115625 h 1116931"/>
                    <a:gd name="connsiteX9" fmla="*/ 17673 w 752515"/>
                    <a:gd name="connsiteY9" fmla="*/ 621820 h 1116931"/>
                    <a:gd name="connsiteX10" fmla="*/ 201797 w 752515"/>
                    <a:gd name="connsiteY10" fmla="*/ 2342 h 1116931"/>
                    <a:gd name="connsiteX0" fmla="*/ 201797 w 747449"/>
                    <a:gd name="connsiteY0" fmla="*/ 2342 h 1116931"/>
                    <a:gd name="connsiteX1" fmla="*/ 321107 w 747449"/>
                    <a:gd name="connsiteY1" fmla="*/ 27048 h 1116931"/>
                    <a:gd name="connsiteX2" fmla="*/ 376258 w 747449"/>
                    <a:gd name="connsiteY2" fmla="*/ 68614 h 1116931"/>
                    <a:gd name="connsiteX3" fmla="*/ 431408 w 747449"/>
                    <a:gd name="connsiteY3" fmla="*/ 27048 h 1116931"/>
                    <a:gd name="connsiteX4" fmla="*/ 550718 w 747449"/>
                    <a:gd name="connsiteY4" fmla="*/ 2342 h 1116931"/>
                    <a:gd name="connsiteX5" fmla="*/ 734842 w 747449"/>
                    <a:gd name="connsiteY5" fmla="*/ 621820 h 1116931"/>
                    <a:gd name="connsiteX6" fmla="*/ 291490 w 747449"/>
                    <a:gd name="connsiteY6" fmla="*/ 1116932 h 1116931"/>
                    <a:gd name="connsiteX7" fmla="*/ 290030 w 747449"/>
                    <a:gd name="connsiteY7" fmla="*/ 1115625 h 1116931"/>
                    <a:gd name="connsiteX8" fmla="*/ 17673 w 747449"/>
                    <a:gd name="connsiteY8" fmla="*/ 621820 h 1116931"/>
                    <a:gd name="connsiteX9" fmla="*/ 201797 w 747449"/>
                    <a:gd name="connsiteY9" fmla="*/ 2342 h 1116931"/>
                    <a:gd name="connsiteX0" fmla="*/ 201797 w 938167"/>
                    <a:gd name="connsiteY0" fmla="*/ 2342 h 1313193"/>
                    <a:gd name="connsiteX1" fmla="*/ 321107 w 938167"/>
                    <a:gd name="connsiteY1" fmla="*/ 27048 h 1313193"/>
                    <a:gd name="connsiteX2" fmla="*/ 376258 w 938167"/>
                    <a:gd name="connsiteY2" fmla="*/ 68614 h 1313193"/>
                    <a:gd name="connsiteX3" fmla="*/ 431408 w 938167"/>
                    <a:gd name="connsiteY3" fmla="*/ 27048 h 1313193"/>
                    <a:gd name="connsiteX4" fmla="*/ 550718 w 938167"/>
                    <a:gd name="connsiteY4" fmla="*/ 2342 h 1313193"/>
                    <a:gd name="connsiteX5" fmla="*/ 734842 w 938167"/>
                    <a:gd name="connsiteY5" fmla="*/ 621820 h 1313193"/>
                    <a:gd name="connsiteX6" fmla="*/ 291490 w 938167"/>
                    <a:gd name="connsiteY6" fmla="*/ 1116932 h 1313193"/>
                    <a:gd name="connsiteX7" fmla="*/ 938166 w 938167"/>
                    <a:gd name="connsiteY7" fmla="*/ 1313192 h 1313193"/>
                    <a:gd name="connsiteX8" fmla="*/ 17673 w 938167"/>
                    <a:gd name="connsiteY8" fmla="*/ 621820 h 1313193"/>
                    <a:gd name="connsiteX9" fmla="*/ 201797 w 938167"/>
                    <a:gd name="connsiteY9" fmla="*/ 2342 h 1313193"/>
                    <a:gd name="connsiteX0" fmla="*/ 201797 w 969333"/>
                    <a:gd name="connsiteY0" fmla="*/ 2342 h 1313193"/>
                    <a:gd name="connsiteX1" fmla="*/ 321107 w 969333"/>
                    <a:gd name="connsiteY1" fmla="*/ 27048 h 1313193"/>
                    <a:gd name="connsiteX2" fmla="*/ 376258 w 969333"/>
                    <a:gd name="connsiteY2" fmla="*/ 68614 h 1313193"/>
                    <a:gd name="connsiteX3" fmla="*/ 431408 w 969333"/>
                    <a:gd name="connsiteY3" fmla="*/ 27048 h 1313193"/>
                    <a:gd name="connsiteX4" fmla="*/ 550718 w 969333"/>
                    <a:gd name="connsiteY4" fmla="*/ 2342 h 1313193"/>
                    <a:gd name="connsiteX5" fmla="*/ 734842 w 969333"/>
                    <a:gd name="connsiteY5" fmla="*/ 621820 h 1313193"/>
                    <a:gd name="connsiteX6" fmla="*/ 938166 w 969333"/>
                    <a:gd name="connsiteY6" fmla="*/ 1313192 h 1313193"/>
                    <a:gd name="connsiteX7" fmla="*/ 17673 w 969333"/>
                    <a:gd name="connsiteY7" fmla="*/ 621820 h 1313193"/>
                    <a:gd name="connsiteX8" fmla="*/ 201797 w 969333"/>
                    <a:gd name="connsiteY8" fmla="*/ 2342 h 1313193"/>
                    <a:gd name="connsiteX0" fmla="*/ 201797 w 1003109"/>
                    <a:gd name="connsiteY0" fmla="*/ 2342 h 1314581"/>
                    <a:gd name="connsiteX1" fmla="*/ 321107 w 1003109"/>
                    <a:gd name="connsiteY1" fmla="*/ 27048 h 1314581"/>
                    <a:gd name="connsiteX2" fmla="*/ 376258 w 1003109"/>
                    <a:gd name="connsiteY2" fmla="*/ 68614 h 1314581"/>
                    <a:gd name="connsiteX3" fmla="*/ 431408 w 1003109"/>
                    <a:gd name="connsiteY3" fmla="*/ 27048 h 1314581"/>
                    <a:gd name="connsiteX4" fmla="*/ 550718 w 1003109"/>
                    <a:gd name="connsiteY4" fmla="*/ 2342 h 1314581"/>
                    <a:gd name="connsiteX5" fmla="*/ 734842 w 1003109"/>
                    <a:gd name="connsiteY5" fmla="*/ 621820 h 1314581"/>
                    <a:gd name="connsiteX6" fmla="*/ 938166 w 1003109"/>
                    <a:gd name="connsiteY6" fmla="*/ 1313192 h 1314581"/>
                    <a:gd name="connsiteX7" fmla="*/ 17673 w 1003109"/>
                    <a:gd name="connsiteY7" fmla="*/ 621820 h 1314581"/>
                    <a:gd name="connsiteX8" fmla="*/ 201797 w 1003109"/>
                    <a:gd name="connsiteY8" fmla="*/ 2342 h 1314581"/>
                    <a:gd name="connsiteX0" fmla="*/ 247281 w 1048593"/>
                    <a:gd name="connsiteY0" fmla="*/ 2342 h 1314630"/>
                    <a:gd name="connsiteX1" fmla="*/ 366591 w 1048593"/>
                    <a:gd name="connsiteY1" fmla="*/ 27048 h 1314630"/>
                    <a:gd name="connsiteX2" fmla="*/ 421742 w 1048593"/>
                    <a:gd name="connsiteY2" fmla="*/ 68614 h 1314630"/>
                    <a:gd name="connsiteX3" fmla="*/ 476892 w 1048593"/>
                    <a:gd name="connsiteY3" fmla="*/ 27048 h 1314630"/>
                    <a:gd name="connsiteX4" fmla="*/ 596202 w 1048593"/>
                    <a:gd name="connsiteY4" fmla="*/ 2342 h 1314630"/>
                    <a:gd name="connsiteX5" fmla="*/ 780326 w 1048593"/>
                    <a:gd name="connsiteY5" fmla="*/ 621820 h 1314630"/>
                    <a:gd name="connsiteX6" fmla="*/ 983650 w 1048593"/>
                    <a:gd name="connsiteY6" fmla="*/ 1313192 h 1314630"/>
                    <a:gd name="connsiteX7" fmla="*/ 63157 w 1048593"/>
                    <a:gd name="connsiteY7" fmla="*/ 621820 h 1314630"/>
                    <a:gd name="connsiteX8" fmla="*/ 247281 w 1048593"/>
                    <a:gd name="connsiteY8" fmla="*/ 2342 h 1314630"/>
                    <a:gd name="connsiteX0" fmla="*/ 247281 w 1001260"/>
                    <a:gd name="connsiteY0" fmla="*/ 45435 h 1356345"/>
                    <a:gd name="connsiteX1" fmla="*/ 366591 w 1001260"/>
                    <a:gd name="connsiteY1" fmla="*/ 70141 h 1356345"/>
                    <a:gd name="connsiteX2" fmla="*/ 421742 w 1001260"/>
                    <a:gd name="connsiteY2" fmla="*/ 111707 h 1356345"/>
                    <a:gd name="connsiteX3" fmla="*/ 476892 w 1001260"/>
                    <a:gd name="connsiteY3" fmla="*/ 70141 h 1356345"/>
                    <a:gd name="connsiteX4" fmla="*/ 596202 w 1001260"/>
                    <a:gd name="connsiteY4" fmla="*/ 45435 h 1356345"/>
                    <a:gd name="connsiteX5" fmla="*/ 663269 w 1001260"/>
                    <a:gd name="connsiteY5" fmla="*/ 701082 h 1356345"/>
                    <a:gd name="connsiteX6" fmla="*/ 983650 w 1001260"/>
                    <a:gd name="connsiteY6" fmla="*/ 1356285 h 1356345"/>
                    <a:gd name="connsiteX7" fmla="*/ 63157 w 1001260"/>
                    <a:gd name="connsiteY7" fmla="*/ 664913 h 1356345"/>
                    <a:gd name="connsiteX8" fmla="*/ 247281 w 1001260"/>
                    <a:gd name="connsiteY8" fmla="*/ 45435 h 1356345"/>
                    <a:gd name="connsiteX0" fmla="*/ 247281 w 1004612"/>
                    <a:gd name="connsiteY0" fmla="*/ 45435 h 1356347"/>
                    <a:gd name="connsiteX1" fmla="*/ 366591 w 1004612"/>
                    <a:gd name="connsiteY1" fmla="*/ 70141 h 1356347"/>
                    <a:gd name="connsiteX2" fmla="*/ 421742 w 1004612"/>
                    <a:gd name="connsiteY2" fmla="*/ 111707 h 1356347"/>
                    <a:gd name="connsiteX3" fmla="*/ 476892 w 1004612"/>
                    <a:gd name="connsiteY3" fmla="*/ 70141 h 1356347"/>
                    <a:gd name="connsiteX4" fmla="*/ 596202 w 1004612"/>
                    <a:gd name="connsiteY4" fmla="*/ 45435 h 1356347"/>
                    <a:gd name="connsiteX5" fmla="*/ 663269 w 1004612"/>
                    <a:gd name="connsiteY5" fmla="*/ 701082 h 1356347"/>
                    <a:gd name="connsiteX6" fmla="*/ 983650 w 1004612"/>
                    <a:gd name="connsiteY6" fmla="*/ 1356285 h 1356347"/>
                    <a:gd name="connsiteX7" fmla="*/ 63157 w 1004612"/>
                    <a:gd name="connsiteY7" fmla="*/ 664913 h 1356347"/>
                    <a:gd name="connsiteX8" fmla="*/ 247281 w 1004612"/>
                    <a:gd name="connsiteY8" fmla="*/ 45435 h 1356347"/>
                    <a:gd name="connsiteX0" fmla="*/ 247281 w 1000538"/>
                    <a:gd name="connsiteY0" fmla="*/ 2344 h 1313254"/>
                    <a:gd name="connsiteX1" fmla="*/ 366591 w 1000538"/>
                    <a:gd name="connsiteY1" fmla="*/ 27050 h 1313254"/>
                    <a:gd name="connsiteX2" fmla="*/ 421742 w 1000538"/>
                    <a:gd name="connsiteY2" fmla="*/ 68616 h 1313254"/>
                    <a:gd name="connsiteX3" fmla="*/ 476892 w 1000538"/>
                    <a:gd name="connsiteY3" fmla="*/ 27050 h 1313254"/>
                    <a:gd name="connsiteX4" fmla="*/ 711051 w 1000538"/>
                    <a:gd name="connsiteY4" fmla="*/ 72735 h 1313254"/>
                    <a:gd name="connsiteX5" fmla="*/ 663269 w 1000538"/>
                    <a:gd name="connsiteY5" fmla="*/ 657991 h 1313254"/>
                    <a:gd name="connsiteX6" fmla="*/ 983650 w 1000538"/>
                    <a:gd name="connsiteY6" fmla="*/ 1313194 h 1313254"/>
                    <a:gd name="connsiteX7" fmla="*/ 63157 w 1000538"/>
                    <a:gd name="connsiteY7" fmla="*/ 621822 h 1313254"/>
                    <a:gd name="connsiteX8" fmla="*/ 247281 w 1000538"/>
                    <a:gd name="connsiteY8" fmla="*/ 2344 h 1313254"/>
                    <a:gd name="connsiteX0" fmla="*/ 247281 w 1018567"/>
                    <a:gd name="connsiteY0" fmla="*/ 2344 h 1314245"/>
                    <a:gd name="connsiteX1" fmla="*/ 366591 w 1018567"/>
                    <a:gd name="connsiteY1" fmla="*/ 27050 h 1314245"/>
                    <a:gd name="connsiteX2" fmla="*/ 421742 w 1018567"/>
                    <a:gd name="connsiteY2" fmla="*/ 68616 h 1314245"/>
                    <a:gd name="connsiteX3" fmla="*/ 476892 w 1018567"/>
                    <a:gd name="connsiteY3" fmla="*/ 27050 h 1314245"/>
                    <a:gd name="connsiteX4" fmla="*/ 711051 w 1018567"/>
                    <a:gd name="connsiteY4" fmla="*/ 72735 h 1314245"/>
                    <a:gd name="connsiteX5" fmla="*/ 663269 w 1018567"/>
                    <a:gd name="connsiteY5" fmla="*/ 657991 h 1314245"/>
                    <a:gd name="connsiteX6" fmla="*/ 983650 w 1018567"/>
                    <a:gd name="connsiteY6" fmla="*/ 1313194 h 1314245"/>
                    <a:gd name="connsiteX7" fmla="*/ 63157 w 1018567"/>
                    <a:gd name="connsiteY7" fmla="*/ 621822 h 1314245"/>
                    <a:gd name="connsiteX8" fmla="*/ 247281 w 1018567"/>
                    <a:gd name="connsiteY8" fmla="*/ 2344 h 1314245"/>
                    <a:gd name="connsiteX0" fmla="*/ 223721 w 919911"/>
                    <a:gd name="connsiteY0" fmla="*/ 2344 h 1342661"/>
                    <a:gd name="connsiteX1" fmla="*/ 343031 w 919911"/>
                    <a:gd name="connsiteY1" fmla="*/ 27050 h 1342661"/>
                    <a:gd name="connsiteX2" fmla="*/ 398182 w 919911"/>
                    <a:gd name="connsiteY2" fmla="*/ 68616 h 1342661"/>
                    <a:gd name="connsiteX3" fmla="*/ 453332 w 919911"/>
                    <a:gd name="connsiteY3" fmla="*/ 27050 h 1342661"/>
                    <a:gd name="connsiteX4" fmla="*/ 687491 w 919911"/>
                    <a:gd name="connsiteY4" fmla="*/ 72735 h 1342661"/>
                    <a:gd name="connsiteX5" fmla="*/ 639709 w 919911"/>
                    <a:gd name="connsiteY5" fmla="*/ 657991 h 1342661"/>
                    <a:gd name="connsiteX6" fmla="*/ 880102 w 919911"/>
                    <a:gd name="connsiteY6" fmla="*/ 1341712 h 1342661"/>
                    <a:gd name="connsiteX7" fmla="*/ 39597 w 919911"/>
                    <a:gd name="connsiteY7" fmla="*/ 621822 h 1342661"/>
                    <a:gd name="connsiteX8" fmla="*/ 223721 w 919911"/>
                    <a:gd name="connsiteY8" fmla="*/ 2344 h 1342661"/>
                    <a:gd name="connsiteX0" fmla="*/ 209743 w 726782"/>
                    <a:gd name="connsiteY0" fmla="*/ 2342 h 1031714"/>
                    <a:gd name="connsiteX1" fmla="*/ 329053 w 726782"/>
                    <a:gd name="connsiteY1" fmla="*/ 27048 h 1031714"/>
                    <a:gd name="connsiteX2" fmla="*/ 384204 w 726782"/>
                    <a:gd name="connsiteY2" fmla="*/ 68614 h 1031714"/>
                    <a:gd name="connsiteX3" fmla="*/ 439354 w 726782"/>
                    <a:gd name="connsiteY3" fmla="*/ 27048 h 1031714"/>
                    <a:gd name="connsiteX4" fmla="*/ 673513 w 726782"/>
                    <a:gd name="connsiteY4" fmla="*/ 72733 h 1031714"/>
                    <a:gd name="connsiteX5" fmla="*/ 625731 w 726782"/>
                    <a:gd name="connsiteY5" fmla="*/ 657989 h 1031714"/>
                    <a:gd name="connsiteX6" fmla="*/ 665238 w 726782"/>
                    <a:gd name="connsiteY6" fmla="*/ 1029897 h 1031714"/>
                    <a:gd name="connsiteX7" fmla="*/ 25619 w 726782"/>
                    <a:gd name="connsiteY7" fmla="*/ 621820 h 1031714"/>
                    <a:gd name="connsiteX8" fmla="*/ 209743 w 726782"/>
                    <a:gd name="connsiteY8" fmla="*/ 2342 h 1031714"/>
                    <a:gd name="connsiteX0" fmla="*/ 210064 w 701477"/>
                    <a:gd name="connsiteY0" fmla="*/ 2342 h 1030541"/>
                    <a:gd name="connsiteX1" fmla="*/ 329374 w 701477"/>
                    <a:gd name="connsiteY1" fmla="*/ 27048 h 1030541"/>
                    <a:gd name="connsiteX2" fmla="*/ 384525 w 701477"/>
                    <a:gd name="connsiteY2" fmla="*/ 68614 h 1030541"/>
                    <a:gd name="connsiteX3" fmla="*/ 439675 w 701477"/>
                    <a:gd name="connsiteY3" fmla="*/ 27048 h 1030541"/>
                    <a:gd name="connsiteX4" fmla="*/ 673834 w 701477"/>
                    <a:gd name="connsiteY4" fmla="*/ 72733 h 1030541"/>
                    <a:gd name="connsiteX5" fmla="*/ 626052 w 701477"/>
                    <a:gd name="connsiteY5" fmla="*/ 657989 h 1030541"/>
                    <a:gd name="connsiteX6" fmla="*/ 665559 w 701477"/>
                    <a:gd name="connsiteY6" fmla="*/ 1029897 h 1030541"/>
                    <a:gd name="connsiteX7" fmla="*/ 25566 w 701477"/>
                    <a:gd name="connsiteY7" fmla="*/ 572207 h 1030541"/>
                    <a:gd name="connsiteX8" fmla="*/ 210064 w 701477"/>
                    <a:gd name="connsiteY8" fmla="*/ 2342 h 1030541"/>
                    <a:gd name="connsiteX0" fmla="*/ 207675 w 699088"/>
                    <a:gd name="connsiteY0" fmla="*/ 2342 h 1030541"/>
                    <a:gd name="connsiteX1" fmla="*/ 326985 w 699088"/>
                    <a:gd name="connsiteY1" fmla="*/ 27048 h 1030541"/>
                    <a:gd name="connsiteX2" fmla="*/ 382136 w 699088"/>
                    <a:gd name="connsiteY2" fmla="*/ 68614 h 1030541"/>
                    <a:gd name="connsiteX3" fmla="*/ 437286 w 699088"/>
                    <a:gd name="connsiteY3" fmla="*/ 27048 h 1030541"/>
                    <a:gd name="connsiteX4" fmla="*/ 671445 w 699088"/>
                    <a:gd name="connsiteY4" fmla="*/ 72733 h 1030541"/>
                    <a:gd name="connsiteX5" fmla="*/ 623663 w 699088"/>
                    <a:gd name="connsiteY5" fmla="*/ 657989 h 1030541"/>
                    <a:gd name="connsiteX6" fmla="*/ 663170 w 699088"/>
                    <a:gd name="connsiteY6" fmla="*/ 1029897 h 1030541"/>
                    <a:gd name="connsiteX7" fmla="*/ 23177 w 699088"/>
                    <a:gd name="connsiteY7" fmla="*/ 572207 h 1030541"/>
                    <a:gd name="connsiteX8" fmla="*/ 207675 w 699088"/>
                    <a:gd name="connsiteY8" fmla="*/ 2342 h 1030541"/>
                    <a:gd name="connsiteX0" fmla="*/ 224555 w 907939"/>
                    <a:gd name="connsiteY0" fmla="*/ 2342 h 1175878"/>
                    <a:gd name="connsiteX1" fmla="*/ 343865 w 907939"/>
                    <a:gd name="connsiteY1" fmla="*/ 27048 h 1175878"/>
                    <a:gd name="connsiteX2" fmla="*/ 399016 w 907939"/>
                    <a:gd name="connsiteY2" fmla="*/ 68614 h 1175878"/>
                    <a:gd name="connsiteX3" fmla="*/ 454166 w 907939"/>
                    <a:gd name="connsiteY3" fmla="*/ 27048 h 1175878"/>
                    <a:gd name="connsiteX4" fmla="*/ 688325 w 907939"/>
                    <a:gd name="connsiteY4" fmla="*/ 72733 h 1175878"/>
                    <a:gd name="connsiteX5" fmla="*/ 640543 w 907939"/>
                    <a:gd name="connsiteY5" fmla="*/ 657989 h 1175878"/>
                    <a:gd name="connsiteX6" fmla="*/ 888364 w 907939"/>
                    <a:gd name="connsiteY6" fmla="*/ 1175450 h 1175878"/>
                    <a:gd name="connsiteX7" fmla="*/ 40057 w 907939"/>
                    <a:gd name="connsiteY7" fmla="*/ 572207 h 1175878"/>
                    <a:gd name="connsiteX8" fmla="*/ 224555 w 907939"/>
                    <a:gd name="connsiteY8" fmla="*/ 2342 h 1175878"/>
                    <a:gd name="connsiteX0" fmla="*/ 174439 w 854702"/>
                    <a:gd name="connsiteY0" fmla="*/ 2342 h 1175547"/>
                    <a:gd name="connsiteX1" fmla="*/ 293749 w 854702"/>
                    <a:gd name="connsiteY1" fmla="*/ 27048 h 1175547"/>
                    <a:gd name="connsiteX2" fmla="*/ 348900 w 854702"/>
                    <a:gd name="connsiteY2" fmla="*/ 68614 h 1175547"/>
                    <a:gd name="connsiteX3" fmla="*/ 404050 w 854702"/>
                    <a:gd name="connsiteY3" fmla="*/ 27048 h 1175547"/>
                    <a:gd name="connsiteX4" fmla="*/ 638209 w 854702"/>
                    <a:gd name="connsiteY4" fmla="*/ 72733 h 1175547"/>
                    <a:gd name="connsiteX5" fmla="*/ 590427 w 854702"/>
                    <a:gd name="connsiteY5" fmla="*/ 657989 h 1175547"/>
                    <a:gd name="connsiteX6" fmla="*/ 838248 w 854702"/>
                    <a:gd name="connsiteY6" fmla="*/ 1175450 h 1175547"/>
                    <a:gd name="connsiteX7" fmla="*/ 52722 w 854702"/>
                    <a:gd name="connsiteY7" fmla="*/ 617737 h 1175547"/>
                    <a:gd name="connsiteX8" fmla="*/ 174439 w 854702"/>
                    <a:gd name="connsiteY8" fmla="*/ 2342 h 1175547"/>
                    <a:gd name="connsiteX0" fmla="*/ 209939 w 890202"/>
                    <a:gd name="connsiteY0" fmla="*/ 2342 h 1175547"/>
                    <a:gd name="connsiteX1" fmla="*/ 329249 w 890202"/>
                    <a:gd name="connsiteY1" fmla="*/ 27048 h 1175547"/>
                    <a:gd name="connsiteX2" fmla="*/ 384400 w 890202"/>
                    <a:gd name="connsiteY2" fmla="*/ 68614 h 1175547"/>
                    <a:gd name="connsiteX3" fmla="*/ 439550 w 890202"/>
                    <a:gd name="connsiteY3" fmla="*/ 27048 h 1175547"/>
                    <a:gd name="connsiteX4" fmla="*/ 673709 w 890202"/>
                    <a:gd name="connsiteY4" fmla="*/ 72733 h 1175547"/>
                    <a:gd name="connsiteX5" fmla="*/ 625927 w 890202"/>
                    <a:gd name="connsiteY5" fmla="*/ 657989 h 1175547"/>
                    <a:gd name="connsiteX6" fmla="*/ 873748 w 890202"/>
                    <a:gd name="connsiteY6" fmla="*/ 1175450 h 1175547"/>
                    <a:gd name="connsiteX7" fmla="*/ 88222 w 890202"/>
                    <a:gd name="connsiteY7" fmla="*/ 617737 h 1175547"/>
                    <a:gd name="connsiteX8" fmla="*/ 209939 w 890202"/>
                    <a:gd name="connsiteY8" fmla="*/ 2342 h 1175547"/>
                    <a:gd name="connsiteX0" fmla="*/ 209939 w 895031"/>
                    <a:gd name="connsiteY0" fmla="*/ 2342 h 1175551"/>
                    <a:gd name="connsiteX1" fmla="*/ 329249 w 895031"/>
                    <a:gd name="connsiteY1" fmla="*/ 27048 h 1175551"/>
                    <a:gd name="connsiteX2" fmla="*/ 384400 w 895031"/>
                    <a:gd name="connsiteY2" fmla="*/ 68614 h 1175551"/>
                    <a:gd name="connsiteX3" fmla="*/ 439550 w 895031"/>
                    <a:gd name="connsiteY3" fmla="*/ 27048 h 1175551"/>
                    <a:gd name="connsiteX4" fmla="*/ 673709 w 895031"/>
                    <a:gd name="connsiteY4" fmla="*/ 72733 h 1175551"/>
                    <a:gd name="connsiteX5" fmla="*/ 625927 w 895031"/>
                    <a:gd name="connsiteY5" fmla="*/ 657989 h 1175551"/>
                    <a:gd name="connsiteX6" fmla="*/ 873748 w 895031"/>
                    <a:gd name="connsiteY6" fmla="*/ 1175450 h 1175551"/>
                    <a:gd name="connsiteX7" fmla="*/ 88222 w 895031"/>
                    <a:gd name="connsiteY7" fmla="*/ 617737 h 1175551"/>
                    <a:gd name="connsiteX8" fmla="*/ 209939 w 895031"/>
                    <a:gd name="connsiteY8" fmla="*/ 2342 h 1175551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0190" h="1175544">
                      <a:moveTo>
                        <a:pt x="209939" y="2342"/>
                      </a:moveTo>
                      <a:cubicBezTo>
                        <a:pt x="249421" y="-4734"/>
                        <a:pt x="289884" y="4425"/>
                        <a:pt x="329249" y="27048"/>
                      </a:cubicBezTo>
                      <a:lnTo>
                        <a:pt x="384400" y="68614"/>
                      </a:lnTo>
                      <a:lnTo>
                        <a:pt x="439550" y="27048"/>
                      </a:lnTo>
                      <a:cubicBezTo>
                        <a:pt x="478915" y="4425"/>
                        <a:pt x="642891" y="-20749"/>
                        <a:pt x="675431" y="154443"/>
                      </a:cubicBezTo>
                      <a:cubicBezTo>
                        <a:pt x="695455" y="262248"/>
                        <a:pt x="592874" y="487821"/>
                        <a:pt x="625927" y="657989"/>
                      </a:cubicBezTo>
                      <a:cubicBezTo>
                        <a:pt x="658980" y="828157"/>
                        <a:pt x="963366" y="1182159"/>
                        <a:pt x="873748" y="1175450"/>
                      </a:cubicBezTo>
                      <a:cubicBezTo>
                        <a:pt x="784131" y="1168741"/>
                        <a:pt x="278743" y="849121"/>
                        <a:pt x="88222" y="617737"/>
                      </a:cubicBezTo>
                      <a:cubicBezTo>
                        <a:pt x="-102299" y="386353"/>
                        <a:pt x="52009" y="30644"/>
                        <a:pt x="209939" y="234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6699"/>
                    </a:gs>
                    <a:gs pos="100000">
                      <a:srgbClr val="FF0066"/>
                    </a:gs>
                  </a:gsLst>
                  <a:lin ang="5400000" scaled="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F5E85BA3-3521-4ADE-86AF-FF2E9B4A6FC7}"/>
                    </a:ext>
                  </a:extLst>
                </p:cNvPr>
                <p:cNvGrpSpPr/>
                <p:nvPr/>
              </p:nvGrpSpPr>
              <p:grpSpPr>
                <a:xfrm>
                  <a:off x="1770441" y="2474119"/>
                  <a:ext cx="486984" cy="383014"/>
                  <a:chOff x="1770441" y="2197894"/>
                  <a:chExt cx="486984" cy="593820"/>
                </a:xfrm>
              </p:grpSpPr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CF415FD3-0FF0-4B70-97A9-14C3A0D84606}"/>
                      </a:ext>
                    </a:extLst>
                  </p:cNvPr>
                  <p:cNvSpPr/>
                  <p:nvPr/>
                </p:nvSpPr>
                <p:spPr>
                  <a:xfrm>
                    <a:off x="1770441" y="2197894"/>
                    <a:ext cx="486984" cy="593820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515" h="1138804">
                        <a:moveTo>
                          <a:pt x="201797" y="2342"/>
                        </a:moveTo>
                        <a:cubicBezTo>
                          <a:pt x="241279" y="-4734"/>
                          <a:pt x="281742" y="4425"/>
                          <a:pt x="321107" y="27048"/>
                        </a:cubicBezTo>
                        <a:lnTo>
                          <a:pt x="376258" y="68614"/>
                        </a:lnTo>
                        <a:lnTo>
                          <a:pt x="431408" y="27048"/>
                        </a:lnTo>
                        <a:cubicBezTo>
                          <a:pt x="470773" y="4425"/>
                          <a:pt x="511236" y="-4734"/>
                          <a:pt x="550718" y="2342"/>
                        </a:cubicBezTo>
                        <a:cubicBezTo>
                          <a:pt x="708648" y="30644"/>
                          <a:pt x="791083" y="307994"/>
                          <a:pt x="734842" y="621820"/>
                        </a:cubicBezTo>
                        <a:cubicBezTo>
                          <a:pt x="692662" y="857189"/>
                          <a:pt x="584455" y="1046228"/>
                          <a:pt x="466362" y="1114097"/>
                        </a:cubicBezTo>
                        <a:lnTo>
                          <a:pt x="462485" y="1115625"/>
                        </a:lnTo>
                        <a:lnTo>
                          <a:pt x="461025" y="1116932"/>
                        </a:lnTo>
                        <a:cubicBezTo>
                          <a:pt x="443766" y="1127837"/>
                          <a:pt x="425205" y="1135267"/>
                          <a:pt x="405464" y="1138804"/>
                        </a:cubicBezTo>
                        <a:lnTo>
                          <a:pt x="376258" y="1138209"/>
                        </a:lnTo>
                        <a:lnTo>
                          <a:pt x="347052" y="1138804"/>
                        </a:lnTo>
                        <a:cubicBezTo>
                          <a:pt x="327310" y="1135267"/>
                          <a:pt x="308749" y="1127837"/>
                          <a:pt x="291490" y="1116932"/>
                        </a:cubicBezTo>
                        <a:lnTo>
                          <a:pt x="290030" y="1115625"/>
                        </a:lnTo>
                        <a:lnTo>
                          <a:pt x="286153" y="1114097"/>
                        </a:lnTo>
                        <a:cubicBezTo>
                          <a:pt x="168060" y="1046228"/>
                          <a:pt x="59853" y="857189"/>
                          <a:pt x="17673" y="621820"/>
                        </a:cubicBezTo>
                        <a:cubicBezTo>
                          <a:pt x="-38568" y="307994"/>
                          <a:pt x="43867" y="30644"/>
                          <a:pt x="201797" y="234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6699"/>
                      </a:gs>
                      <a:gs pos="100000">
                        <a:srgbClr val="FF0066"/>
                      </a:gs>
                    </a:gsLst>
                    <a:lin ang="5400000" scaled="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47362E0A-C7A7-4F1D-965C-3BEEEEFCDB87}"/>
                      </a:ext>
                    </a:extLst>
                  </p:cNvPr>
                  <p:cNvSpPr/>
                  <p:nvPr/>
                </p:nvSpPr>
                <p:spPr>
                  <a:xfrm>
                    <a:off x="2005013" y="2300288"/>
                    <a:ext cx="14649" cy="478782"/>
                  </a:xfrm>
                  <a:custGeom>
                    <a:avLst/>
                    <a:gdLst>
                      <a:gd name="connsiteX0" fmla="*/ 57756 w 115512"/>
                      <a:gd name="connsiteY0" fmla="*/ 0 h 417020"/>
                      <a:gd name="connsiteX1" fmla="*/ 59538 w 115512"/>
                      <a:gd name="connsiteY1" fmla="*/ 2245 h 417020"/>
                      <a:gd name="connsiteX2" fmla="*/ 115512 w 115512"/>
                      <a:gd name="connsiteY2" fmla="*/ 208510 h 417020"/>
                      <a:gd name="connsiteX3" fmla="*/ 59538 w 115512"/>
                      <a:gd name="connsiteY3" fmla="*/ 414775 h 417020"/>
                      <a:gd name="connsiteX4" fmla="*/ 57756 w 115512"/>
                      <a:gd name="connsiteY4" fmla="*/ 417020 h 417020"/>
                      <a:gd name="connsiteX5" fmla="*/ 55974 w 115512"/>
                      <a:gd name="connsiteY5" fmla="*/ 414775 h 417020"/>
                      <a:gd name="connsiteX6" fmla="*/ 0 w 115512"/>
                      <a:gd name="connsiteY6" fmla="*/ 208510 h 417020"/>
                      <a:gd name="connsiteX7" fmla="*/ 55974 w 115512"/>
                      <a:gd name="connsiteY7" fmla="*/ 2245 h 417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512" h="417020">
                        <a:moveTo>
                          <a:pt x="57756" y="0"/>
                        </a:moveTo>
                        <a:lnTo>
                          <a:pt x="59538" y="2245"/>
                        </a:lnTo>
                        <a:cubicBezTo>
                          <a:pt x="94122" y="55033"/>
                          <a:pt x="115512" y="127959"/>
                          <a:pt x="115512" y="208510"/>
                        </a:cubicBezTo>
                        <a:cubicBezTo>
                          <a:pt x="115512" y="289062"/>
                          <a:pt x="94122" y="361987"/>
                          <a:pt x="59538" y="414775"/>
                        </a:cubicBezTo>
                        <a:lnTo>
                          <a:pt x="57756" y="417020"/>
                        </a:lnTo>
                        <a:lnTo>
                          <a:pt x="55974" y="414775"/>
                        </a:lnTo>
                        <a:cubicBezTo>
                          <a:pt x="21390" y="361987"/>
                          <a:pt x="0" y="289062"/>
                          <a:pt x="0" y="208510"/>
                        </a:cubicBezTo>
                        <a:cubicBezTo>
                          <a:pt x="0" y="127959"/>
                          <a:pt x="21390" y="55033"/>
                          <a:pt x="55974" y="2245"/>
                        </a:cubicBezTo>
                        <a:close/>
                      </a:path>
                    </a:pathLst>
                  </a:custGeom>
                  <a:solidFill>
                    <a:srgbClr val="FFC0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EA1B2C58-4974-4A41-834F-A881BB900E4F}"/>
                </a:ext>
              </a:extLst>
            </p:cNvPr>
            <p:cNvGrpSpPr/>
            <p:nvPr/>
          </p:nvGrpSpPr>
          <p:grpSpPr>
            <a:xfrm>
              <a:off x="615091" y="1684486"/>
              <a:ext cx="1179695" cy="1476577"/>
              <a:chOff x="615091" y="1550327"/>
              <a:chExt cx="1286879" cy="1610735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EB17D628-5FA7-46CC-BC29-656D6C17862E}"/>
                  </a:ext>
                </a:extLst>
              </p:cNvPr>
              <p:cNvSpPr/>
              <p:nvPr/>
            </p:nvSpPr>
            <p:spPr>
              <a:xfrm>
                <a:off x="1193316" y="2208562"/>
                <a:ext cx="94127" cy="952500"/>
              </a:xfrm>
              <a:custGeom>
                <a:avLst/>
                <a:gdLst>
                  <a:gd name="connsiteX0" fmla="*/ 27470 w 94127"/>
                  <a:gd name="connsiteY0" fmla="*/ 0 h 952500"/>
                  <a:gd name="connsiteX1" fmla="*/ 84887 w 94127"/>
                  <a:gd name="connsiteY1" fmla="*/ 0 h 952500"/>
                  <a:gd name="connsiteX2" fmla="*/ 82769 w 94127"/>
                  <a:gd name="connsiteY2" fmla="*/ 18487 h 952500"/>
                  <a:gd name="connsiteX3" fmla="*/ 65485 w 94127"/>
                  <a:gd name="connsiteY3" fmla="*/ 435933 h 952500"/>
                  <a:gd name="connsiteX4" fmla="*/ 82769 w 94127"/>
                  <a:gd name="connsiteY4" fmla="*/ 853379 h 952500"/>
                  <a:gd name="connsiteX5" fmla="*/ 94127 w 94127"/>
                  <a:gd name="connsiteY5" fmla="*/ 952500 h 952500"/>
                  <a:gd name="connsiteX6" fmla="*/ 37004 w 94127"/>
                  <a:gd name="connsiteY6" fmla="*/ 952500 h 952500"/>
                  <a:gd name="connsiteX7" fmla="*/ 10292 w 94127"/>
                  <a:gd name="connsiteY7" fmla="*/ 726603 h 952500"/>
                  <a:gd name="connsiteX8" fmla="*/ 0 w 94127"/>
                  <a:gd name="connsiteY8" fmla="*/ 435934 h 952500"/>
                  <a:gd name="connsiteX9" fmla="*/ 10292 w 94127"/>
                  <a:gd name="connsiteY9" fmla="*/ 145265 h 95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4127" h="952500">
                    <a:moveTo>
                      <a:pt x="27470" y="0"/>
                    </a:moveTo>
                    <a:lnTo>
                      <a:pt x="84887" y="0"/>
                    </a:lnTo>
                    <a:lnTo>
                      <a:pt x="82769" y="18487"/>
                    </a:lnTo>
                    <a:cubicBezTo>
                      <a:pt x="71550" y="146414"/>
                      <a:pt x="65485" y="289030"/>
                      <a:pt x="65485" y="435933"/>
                    </a:cubicBezTo>
                    <a:cubicBezTo>
                      <a:pt x="65485" y="582836"/>
                      <a:pt x="71550" y="725453"/>
                      <a:pt x="82769" y="853379"/>
                    </a:cubicBezTo>
                    <a:lnTo>
                      <a:pt x="94127" y="952500"/>
                    </a:lnTo>
                    <a:lnTo>
                      <a:pt x="37004" y="952500"/>
                    </a:lnTo>
                    <a:lnTo>
                      <a:pt x="10292" y="726603"/>
                    </a:lnTo>
                    <a:cubicBezTo>
                      <a:pt x="3665" y="637263"/>
                      <a:pt x="0" y="539039"/>
                      <a:pt x="0" y="435934"/>
                    </a:cubicBezTo>
                    <a:cubicBezTo>
                      <a:pt x="0" y="332829"/>
                      <a:pt x="3665" y="234605"/>
                      <a:pt x="10292" y="145265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0155C622-F4DE-4C1D-BEE6-D4D86BB8B722}"/>
                  </a:ext>
                </a:extLst>
              </p:cNvPr>
              <p:cNvSpPr/>
              <p:nvPr/>
            </p:nvSpPr>
            <p:spPr>
              <a:xfrm>
                <a:off x="1075461" y="2077005"/>
                <a:ext cx="324725" cy="205419"/>
              </a:xfrm>
              <a:prstGeom prst="ellipse">
                <a:avLst/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3176400C-D7DF-44B8-9002-5B36FBB228FF}"/>
                  </a:ext>
                </a:extLst>
              </p:cNvPr>
              <p:cNvGrpSpPr/>
              <p:nvPr/>
            </p:nvGrpSpPr>
            <p:grpSpPr>
              <a:xfrm>
                <a:off x="615091" y="1550327"/>
                <a:ext cx="1286879" cy="758355"/>
                <a:chOff x="1381097" y="2162308"/>
                <a:chExt cx="1286879" cy="758355"/>
              </a:xfrm>
            </p:grpSpPr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CEC305D3-70F6-4895-BDB0-279404326206}"/>
                    </a:ext>
                  </a:extLst>
                </p:cNvPr>
                <p:cNvGrpSpPr/>
                <p:nvPr/>
              </p:nvGrpSpPr>
              <p:grpSpPr>
                <a:xfrm>
                  <a:off x="1849235" y="2162308"/>
                  <a:ext cx="329400" cy="454653"/>
                  <a:chOff x="1847154" y="1961863"/>
                  <a:chExt cx="333559" cy="755143"/>
                </a:xfrm>
              </p:grpSpPr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2A42801A-9411-4328-BFAA-D5BB1B26C7EF}"/>
                      </a:ext>
                    </a:extLst>
                  </p:cNvPr>
                  <p:cNvSpPr/>
                  <p:nvPr/>
                </p:nvSpPr>
                <p:spPr>
                  <a:xfrm>
                    <a:off x="1847154" y="1961863"/>
                    <a:ext cx="333559" cy="755143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515" h="1138804">
                        <a:moveTo>
                          <a:pt x="201797" y="2342"/>
                        </a:moveTo>
                        <a:cubicBezTo>
                          <a:pt x="241279" y="-4734"/>
                          <a:pt x="281742" y="4425"/>
                          <a:pt x="321107" y="27048"/>
                        </a:cubicBezTo>
                        <a:lnTo>
                          <a:pt x="376258" y="68614"/>
                        </a:lnTo>
                        <a:lnTo>
                          <a:pt x="431408" y="27048"/>
                        </a:lnTo>
                        <a:cubicBezTo>
                          <a:pt x="470773" y="4425"/>
                          <a:pt x="511236" y="-4734"/>
                          <a:pt x="550718" y="2342"/>
                        </a:cubicBezTo>
                        <a:cubicBezTo>
                          <a:pt x="708648" y="30644"/>
                          <a:pt x="791083" y="307994"/>
                          <a:pt x="734842" y="621820"/>
                        </a:cubicBezTo>
                        <a:cubicBezTo>
                          <a:pt x="692662" y="857189"/>
                          <a:pt x="584455" y="1046228"/>
                          <a:pt x="466362" y="1114097"/>
                        </a:cubicBezTo>
                        <a:lnTo>
                          <a:pt x="462485" y="1115625"/>
                        </a:lnTo>
                        <a:lnTo>
                          <a:pt x="461025" y="1116932"/>
                        </a:lnTo>
                        <a:cubicBezTo>
                          <a:pt x="443766" y="1127837"/>
                          <a:pt x="425205" y="1135267"/>
                          <a:pt x="405464" y="1138804"/>
                        </a:cubicBezTo>
                        <a:lnTo>
                          <a:pt x="376258" y="1138209"/>
                        </a:lnTo>
                        <a:lnTo>
                          <a:pt x="347052" y="1138804"/>
                        </a:lnTo>
                        <a:cubicBezTo>
                          <a:pt x="327310" y="1135267"/>
                          <a:pt x="308749" y="1127837"/>
                          <a:pt x="291490" y="1116932"/>
                        </a:cubicBezTo>
                        <a:lnTo>
                          <a:pt x="290030" y="1115625"/>
                        </a:lnTo>
                        <a:lnTo>
                          <a:pt x="286153" y="1114097"/>
                        </a:lnTo>
                        <a:cubicBezTo>
                          <a:pt x="168060" y="1046228"/>
                          <a:pt x="59853" y="857189"/>
                          <a:pt x="17673" y="621820"/>
                        </a:cubicBezTo>
                        <a:cubicBezTo>
                          <a:pt x="-38568" y="307994"/>
                          <a:pt x="43867" y="30644"/>
                          <a:pt x="201797" y="2342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34060991-C62D-47BD-8DD6-1ECE45AAE210}"/>
                      </a:ext>
                    </a:extLst>
                  </p:cNvPr>
                  <p:cNvSpPr/>
                  <p:nvPr/>
                </p:nvSpPr>
                <p:spPr>
                  <a:xfrm>
                    <a:off x="2005013" y="2169319"/>
                    <a:ext cx="14649" cy="478782"/>
                  </a:xfrm>
                  <a:custGeom>
                    <a:avLst/>
                    <a:gdLst>
                      <a:gd name="connsiteX0" fmla="*/ 57756 w 115512"/>
                      <a:gd name="connsiteY0" fmla="*/ 0 h 417020"/>
                      <a:gd name="connsiteX1" fmla="*/ 59538 w 115512"/>
                      <a:gd name="connsiteY1" fmla="*/ 2245 h 417020"/>
                      <a:gd name="connsiteX2" fmla="*/ 115512 w 115512"/>
                      <a:gd name="connsiteY2" fmla="*/ 208510 h 417020"/>
                      <a:gd name="connsiteX3" fmla="*/ 59538 w 115512"/>
                      <a:gd name="connsiteY3" fmla="*/ 414775 h 417020"/>
                      <a:gd name="connsiteX4" fmla="*/ 57756 w 115512"/>
                      <a:gd name="connsiteY4" fmla="*/ 417020 h 417020"/>
                      <a:gd name="connsiteX5" fmla="*/ 55974 w 115512"/>
                      <a:gd name="connsiteY5" fmla="*/ 414775 h 417020"/>
                      <a:gd name="connsiteX6" fmla="*/ 0 w 115512"/>
                      <a:gd name="connsiteY6" fmla="*/ 208510 h 417020"/>
                      <a:gd name="connsiteX7" fmla="*/ 55974 w 115512"/>
                      <a:gd name="connsiteY7" fmla="*/ 2245 h 417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512" h="417020">
                        <a:moveTo>
                          <a:pt x="57756" y="0"/>
                        </a:moveTo>
                        <a:lnTo>
                          <a:pt x="59538" y="2245"/>
                        </a:lnTo>
                        <a:cubicBezTo>
                          <a:pt x="94122" y="55033"/>
                          <a:pt x="115512" y="127959"/>
                          <a:pt x="115512" y="208510"/>
                        </a:cubicBezTo>
                        <a:cubicBezTo>
                          <a:pt x="115512" y="289062"/>
                          <a:pt x="94122" y="361987"/>
                          <a:pt x="59538" y="414775"/>
                        </a:cubicBezTo>
                        <a:lnTo>
                          <a:pt x="57756" y="417020"/>
                        </a:lnTo>
                        <a:lnTo>
                          <a:pt x="55974" y="414775"/>
                        </a:lnTo>
                        <a:cubicBezTo>
                          <a:pt x="21390" y="361987"/>
                          <a:pt x="0" y="289062"/>
                          <a:pt x="0" y="208510"/>
                        </a:cubicBezTo>
                        <a:cubicBezTo>
                          <a:pt x="0" y="127959"/>
                          <a:pt x="21390" y="55033"/>
                          <a:pt x="55974" y="2245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795E6051-C88B-4D8B-BDBB-934F3ECA517E}"/>
                    </a:ext>
                  </a:extLst>
                </p:cNvPr>
                <p:cNvGrpSpPr/>
                <p:nvPr/>
              </p:nvGrpSpPr>
              <p:grpSpPr>
                <a:xfrm rot="1501552">
                  <a:off x="1545918" y="2350987"/>
                  <a:ext cx="628363" cy="286549"/>
                  <a:chOff x="710783" y="2376670"/>
                  <a:chExt cx="658662" cy="286549"/>
                </a:xfrm>
              </p:grpSpPr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F667508C-0EE2-4D61-8ACB-4C26A04DA186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896839" y="2190614"/>
                    <a:ext cx="286549" cy="658662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291490 w 752515"/>
                      <a:gd name="connsiteY11" fmla="*/ 1116932 h 1138804"/>
                      <a:gd name="connsiteX12" fmla="*/ 290030 w 752515"/>
                      <a:gd name="connsiteY12" fmla="*/ 1115625 h 1138804"/>
                      <a:gd name="connsiteX13" fmla="*/ 286153 w 752515"/>
                      <a:gd name="connsiteY13" fmla="*/ 1114097 h 1138804"/>
                      <a:gd name="connsiteX14" fmla="*/ 17673 w 752515"/>
                      <a:gd name="connsiteY14" fmla="*/ 621820 h 1138804"/>
                      <a:gd name="connsiteX15" fmla="*/ 201797 w 752515"/>
                      <a:gd name="connsiteY15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291490 w 752515"/>
                      <a:gd name="connsiteY10" fmla="*/ 1116932 h 1138804"/>
                      <a:gd name="connsiteX11" fmla="*/ 290030 w 752515"/>
                      <a:gd name="connsiteY11" fmla="*/ 1115625 h 1138804"/>
                      <a:gd name="connsiteX12" fmla="*/ 286153 w 752515"/>
                      <a:gd name="connsiteY12" fmla="*/ 1114097 h 1138804"/>
                      <a:gd name="connsiteX13" fmla="*/ 17673 w 752515"/>
                      <a:gd name="connsiteY13" fmla="*/ 621820 h 1138804"/>
                      <a:gd name="connsiteX14" fmla="*/ 201797 w 752515"/>
                      <a:gd name="connsiteY14" fmla="*/ 2342 h 1138804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461025 w 752515"/>
                      <a:gd name="connsiteY8" fmla="*/ 1116932 h 1116931"/>
                      <a:gd name="connsiteX9" fmla="*/ 291490 w 752515"/>
                      <a:gd name="connsiteY9" fmla="*/ 1116932 h 1116931"/>
                      <a:gd name="connsiteX10" fmla="*/ 290030 w 752515"/>
                      <a:gd name="connsiteY10" fmla="*/ 1115625 h 1116931"/>
                      <a:gd name="connsiteX11" fmla="*/ 286153 w 752515"/>
                      <a:gd name="connsiteY11" fmla="*/ 1114097 h 1116931"/>
                      <a:gd name="connsiteX12" fmla="*/ 17673 w 752515"/>
                      <a:gd name="connsiteY12" fmla="*/ 621820 h 1116931"/>
                      <a:gd name="connsiteX13" fmla="*/ 201797 w 752515"/>
                      <a:gd name="connsiteY13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286153 w 752515"/>
                      <a:gd name="connsiteY10" fmla="*/ 1114097 h 1116931"/>
                      <a:gd name="connsiteX11" fmla="*/ 17673 w 752515"/>
                      <a:gd name="connsiteY11" fmla="*/ 621820 h 1116931"/>
                      <a:gd name="connsiteX12" fmla="*/ 201797 w 752515"/>
                      <a:gd name="connsiteY12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17673 w 752515"/>
                      <a:gd name="connsiteY10" fmla="*/ 621820 h 1116931"/>
                      <a:gd name="connsiteX11" fmla="*/ 201797 w 752515"/>
                      <a:gd name="connsiteY11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291490 w 752515"/>
                      <a:gd name="connsiteY7" fmla="*/ 1116932 h 1116931"/>
                      <a:gd name="connsiteX8" fmla="*/ 290030 w 752515"/>
                      <a:gd name="connsiteY8" fmla="*/ 1115625 h 1116931"/>
                      <a:gd name="connsiteX9" fmla="*/ 17673 w 752515"/>
                      <a:gd name="connsiteY9" fmla="*/ 621820 h 1116931"/>
                      <a:gd name="connsiteX10" fmla="*/ 201797 w 752515"/>
                      <a:gd name="connsiteY10" fmla="*/ 2342 h 1116931"/>
                      <a:gd name="connsiteX0" fmla="*/ 201797 w 747449"/>
                      <a:gd name="connsiteY0" fmla="*/ 2342 h 1116931"/>
                      <a:gd name="connsiteX1" fmla="*/ 321107 w 747449"/>
                      <a:gd name="connsiteY1" fmla="*/ 27048 h 1116931"/>
                      <a:gd name="connsiteX2" fmla="*/ 376258 w 747449"/>
                      <a:gd name="connsiteY2" fmla="*/ 68614 h 1116931"/>
                      <a:gd name="connsiteX3" fmla="*/ 431408 w 747449"/>
                      <a:gd name="connsiteY3" fmla="*/ 27048 h 1116931"/>
                      <a:gd name="connsiteX4" fmla="*/ 550718 w 747449"/>
                      <a:gd name="connsiteY4" fmla="*/ 2342 h 1116931"/>
                      <a:gd name="connsiteX5" fmla="*/ 734842 w 747449"/>
                      <a:gd name="connsiteY5" fmla="*/ 621820 h 1116931"/>
                      <a:gd name="connsiteX6" fmla="*/ 291490 w 747449"/>
                      <a:gd name="connsiteY6" fmla="*/ 1116932 h 1116931"/>
                      <a:gd name="connsiteX7" fmla="*/ 290030 w 747449"/>
                      <a:gd name="connsiteY7" fmla="*/ 1115625 h 1116931"/>
                      <a:gd name="connsiteX8" fmla="*/ 17673 w 747449"/>
                      <a:gd name="connsiteY8" fmla="*/ 621820 h 1116931"/>
                      <a:gd name="connsiteX9" fmla="*/ 201797 w 747449"/>
                      <a:gd name="connsiteY9" fmla="*/ 2342 h 1116931"/>
                      <a:gd name="connsiteX0" fmla="*/ 201797 w 938167"/>
                      <a:gd name="connsiteY0" fmla="*/ 2342 h 1313193"/>
                      <a:gd name="connsiteX1" fmla="*/ 321107 w 938167"/>
                      <a:gd name="connsiteY1" fmla="*/ 27048 h 1313193"/>
                      <a:gd name="connsiteX2" fmla="*/ 376258 w 938167"/>
                      <a:gd name="connsiteY2" fmla="*/ 68614 h 1313193"/>
                      <a:gd name="connsiteX3" fmla="*/ 431408 w 938167"/>
                      <a:gd name="connsiteY3" fmla="*/ 27048 h 1313193"/>
                      <a:gd name="connsiteX4" fmla="*/ 550718 w 938167"/>
                      <a:gd name="connsiteY4" fmla="*/ 2342 h 1313193"/>
                      <a:gd name="connsiteX5" fmla="*/ 734842 w 938167"/>
                      <a:gd name="connsiteY5" fmla="*/ 621820 h 1313193"/>
                      <a:gd name="connsiteX6" fmla="*/ 291490 w 938167"/>
                      <a:gd name="connsiteY6" fmla="*/ 1116932 h 1313193"/>
                      <a:gd name="connsiteX7" fmla="*/ 938166 w 938167"/>
                      <a:gd name="connsiteY7" fmla="*/ 1313192 h 1313193"/>
                      <a:gd name="connsiteX8" fmla="*/ 17673 w 938167"/>
                      <a:gd name="connsiteY8" fmla="*/ 621820 h 1313193"/>
                      <a:gd name="connsiteX9" fmla="*/ 201797 w 938167"/>
                      <a:gd name="connsiteY9" fmla="*/ 2342 h 1313193"/>
                      <a:gd name="connsiteX0" fmla="*/ 201797 w 969333"/>
                      <a:gd name="connsiteY0" fmla="*/ 2342 h 1313193"/>
                      <a:gd name="connsiteX1" fmla="*/ 321107 w 969333"/>
                      <a:gd name="connsiteY1" fmla="*/ 27048 h 1313193"/>
                      <a:gd name="connsiteX2" fmla="*/ 376258 w 969333"/>
                      <a:gd name="connsiteY2" fmla="*/ 68614 h 1313193"/>
                      <a:gd name="connsiteX3" fmla="*/ 431408 w 969333"/>
                      <a:gd name="connsiteY3" fmla="*/ 27048 h 1313193"/>
                      <a:gd name="connsiteX4" fmla="*/ 550718 w 969333"/>
                      <a:gd name="connsiteY4" fmla="*/ 2342 h 1313193"/>
                      <a:gd name="connsiteX5" fmla="*/ 734842 w 969333"/>
                      <a:gd name="connsiteY5" fmla="*/ 621820 h 1313193"/>
                      <a:gd name="connsiteX6" fmla="*/ 938166 w 969333"/>
                      <a:gd name="connsiteY6" fmla="*/ 1313192 h 1313193"/>
                      <a:gd name="connsiteX7" fmla="*/ 17673 w 969333"/>
                      <a:gd name="connsiteY7" fmla="*/ 621820 h 1313193"/>
                      <a:gd name="connsiteX8" fmla="*/ 201797 w 969333"/>
                      <a:gd name="connsiteY8" fmla="*/ 2342 h 1313193"/>
                      <a:gd name="connsiteX0" fmla="*/ 201797 w 1003109"/>
                      <a:gd name="connsiteY0" fmla="*/ 2342 h 1314581"/>
                      <a:gd name="connsiteX1" fmla="*/ 321107 w 1003109"/>
                      <a:gd name="connsiteY1" fmla="*/ 27048 h 1314581"/>
                      <a:gd name="connsiteX2" fmla="*/ 376258 w 1003109"/>
                      <a:gd name="connsiteY2" fmla="*/ 68614 h 1314581"/>
                      <a:gd name="connsiteX3" fmla="*/ 431408 w 1003109"/>
                      <a:gd name="connsiteY3" fmla="*/ 27048 h 1314581"/>
                      <a:gd name="connsiteX4" fmla="*/ 550718 w 1003109"/>
                      <a:gd name="connsiteY4" fmla="*/ 2342 h 1314581"/>
                      <a:gd name="connsiteX5" fmla="*/ 734842 w 1003109"/>
                      <a:gd name="connsiteY5" fmla="*/ 621820 h 1314581"/>
                      <a:gd name="connsiteX6" fmla="*/ 938166 w 1003109"/>
                      <a:gd name="connsiteY6" fmla="*/ 1313192 h 1314581"/>
                      <a:gd name="connsiteX7" fmla="*/ 17673 w 1003109"/>
                      <a:gd name="connsiteY7" fmla="*/ 621820 h 1314581"/>
                      <a:gd name="connsiteX8" fmla="*/ 201797 w 1003109"/>
                      <a:gd name="connsiteY8" fmla="*/ 2342 h 1314581"/>
                      <a:gd name="connsiteX0" fmla="*/ 247281 w 1048593"/>
                      <a:gd name="connsiteY0" fmla="*/ 2342 h 1314630"/>
                      <a:gd name="connsiteX1" fmla="*/ 366591 w 1048593"/>
                      <a:gd name="connsiteY1" fmla="*/ 27048 h 1314630"/>
                      <a:gd name="connsiteX2" fmla="*/ 421742 w 1048593"/>
                      <a:gd name="connsiteY2" fmla="*/ 68614 h 1314630"/>
                      <a:gd name="connsiteX3" fmla="*/ 476892 w 1048593"/>
                      <a:gd name="connsiteY3" fmla="*/ 27048 h 1314630"/>
                      <a:gd name="connsiteX4" fmla="*/ 596202 w 1048593"/>
                      <a:gd name="connsiteY4" fmla="*/ 2342 h 1314630"/>
                      <a:gd name="connsiteX5" fmla="*/ 780326 w 1048593"/>
                      <a:gd name="connsiteY5" fmla="*/ 621820 h 1314630"/>
                      <a:gd name="connsiteX6" fmla="*/ 983650 w 1048593"/>
                      <a:gd name="connsiteY6" fmla="*/ 1313192 h 1314630"/>
                      <a:gd name="connsiteX7" fmla="*/ 63157 w 1048593"/>
                      <a:gd name="connsiteY7" fmla="*/ 621820 h 1314630"/>
                      <a:gd name="connsiteX8" fmla="*/ 247281 w 1048593"/>
                      <a:gd name="connsiteY8" fmla="*/ 2342 h 1314630"/>
                      <a:gd name="connsiteX0" fmla="*/ 247281 w 1001260"/>
                      <a:gd name="connsiteY0" fmla="*/ 45435 h 1356345"/>
                      <a:gd name="connsiteX1" fmla="*/ 366591 w 1001260"/>
                      <a:gd name="connsiteY1" fmla="*/ 70141 h 1356345"/>
                      <a:gd name="connsiteX2" fmla="*/ 421742 w 1001260"/>
                      <a:gd name="connsiteY2" fmla="*/ 111707 h 1356345"/>
                      <a:gd name="connsiteX3" fmla="*/ 476892 w 1001260"/>
                      <a:gd name="connsiteY3" fmla="*/ 70141 h 1356345"/>
                      <a:gd name="connsiteX4" fmla="*/ 596202 w 1001260"/>
                      <a:gd name="connsiteY4" fmla="*/ 45435 h 1356345"/>
                      <a:gd name="connsiteX5" fmla="*/ 663269 w 1001260"/>
                      <a:gd name="connsiteY5" fmla="*/ 701082 h 1356345"/>
                      <a:gd name="connsiteX6" fmla="*/ 983650 w 1001260"/>
                      <a:gd name="connsiteY6" fmla="*/ 1356285 h 1356345"/>
                      <a:gd name="connsiteX7" fmla="*/ 63157 w 1001260"/>
                      <a:gd name="connsiteY7" fmla="*/ 664913 h 1356345"/>
                      <a:gd name="connsiteX8" fmla="*/ 247281 w 1001260"/>
                      <a:gd name="connsiteY8" fmla="*/ 45435 h 1356345"/>
                      <a:gd name="connsiteX0" fmla="*/ 247281 w 1004612"/>
                      <a:gd name="connsiteY0" fmla="*/ 45435 h 1356347"/>
                      <a:gd name="connsiteX1" fmla="*/ 366591 w 1004612"/>
                      <a:gd name="connsiteY1" fmla="*/ 70141 h 1356347"/>
                      <a:gd name="connsiteX2" fmla="*/ 421742 w 1004612"/>
                      <a:gd name="connsiteY2" fmla="*/ 111707 h 1356347"/>
                      <a:gd name="connsiteX3" fmla="*/ 476892 w 1004612"/>
                      <a:gd name="connsiteY3" fmla="*/ 70141 h 1356347"/>
                      <a:gd name="connsiteX4" fmla="*/ 596202 w 1004612"/>
                      <a:gd name="connsiteY4" fmla="*/ 45435 h 1356347"/>
                      <a:gd name="connsiteX5" fmla="*/ 663269 w 1004612"/>
                      <a:gd name="connsiteY5" fmla="*/ 701082 h 1356347"/>
                      <a:gd name="connsiteX6" fmla="*/ 983650 w 1004612"/>
                      <a:gd name="connsiteY6" fmla="*/ 1356285 h 1356347"/>
                      <a:gd name="connsiteX7" fmla="*/ 63157 w 1004612"/>
                      <a:gd name="connsiteY7" fmla="*/ 664913 h 1356347"/>
                      <a:gd name="connsiteX8" fmla="*/ 247281 w 1004612"/>
                      <a:gd name="connsiteY8" fmla="*/ 45435 h 1356347"/>
                      <a:gd name="connsiteX0" fmla="*/ 247281 w 1000538"/>
                      <a:gd name="connsiteY0" fmla="*/ 2344 h 1313254"/>
                      <a:gd name="connsiteX1" fmla="*/ 366591 w 1000538"/>
                      <a:gd name="connsiteY1" fmla="*/ 27050 h 1313254"/>
                      <a:gd name="connsiteX2" fmla="*/ 421742 w 1000538"/>
                      <a:gd name="connsiteY2" fmla="*/ 68616 h 1313254"/>
                      <a:gd name="connsiteX3" fmla="*/ 476892 w 1000538"/>
                      <a:gd name="connsiteY3" fmla="*/ 27050 h 1313254"/>
                      <a:gd name="connsiteX4" fmla="*/ 711051 w 1000538"/>
                      <a:gd name="connsiteY4" fmla="*/ 72735 h 1313254"/>
                      <a:gd name="connsiteX5" fmla="*/ 663269 w 1000538"/>
                      <a:gd name="connsiteY5" fmla="*/ 657991 h 1313254"/>
                      <a:gd name="connsiteX6" fmla="*/ 983650 w 1000538"/>
                      <a:gd name="connsiteY6" fmla="*/ 1313194 h 1313254"/>
                      <a:gd name="connsiteX7" fmla="*/ 63157 w 1000538"/>
                      <a:gd name="connsiteY7" fmla="*/ 621822 h 1313254"/>
                      <a:gd name="connsiteX8" fmla="*/ 247281 w 1000538"/>
                      <a:gd name="connsiteY8" fmla="*/ 2344 h 1313254"/>
                      <a:gd name="connsiteX0" fmla="*/ 247281 w 1018567"/>
                      <a:gd name="connsiteY0" fmla="*/ 2344 h 1314245"/>
                      <a:gd name="connsiteX1" fmla="*/ 366591 w 1018567"/>
                      <a:gd name="connsiteY1" fmla="*/ 27050 h 1314245"/>
                      <a:gd name="connsiteX2" fmla="*/ 421742 w 1018567"/>
                      <a:gd name="connsiteY2" fmla="*/ 68616 h 1314245"/>
                      <a:gd name="connsiteX3" fmla="*/ 476892 w 1018567"/>
                      <a:gd name="connsiteY3" fmla="*/ 27050 h 1314245"/>
                      <a:gd name="connsiteX4" fmla="*/ 711051 w 1018567"/>
                      <a:gd name="connsiteY4" fmla="*/ 72735 h 1314245"/>
                      <a:gd name="connsiteX5" fmla="*/ 663269 w 1018567"/>
                      <a:gd name="connsiteY5" fmla="*/ 657991 h 1314245"/>
                      <a:gd name="connsiteX6" fmla="*/ 983650 w 1018567"/>
                      <a:gd name="connsiteY6" fmla="*/ 1313194 h 1314245"/>
                      <a:gd name="connsiteX7" fmla="*/ 63157 w 1018567"/>
                      <a:gd name="connsiteY7" fmla="*/ 621822 h 1314245"/>
                      <a:gd name="connsiteX8" fmla="*/ 247281 w 1018567"/>
                      <a:gd name="connsiteY8" fmla="*/ 2344 h 1314245"/>
                      <a:gd name="connsiteX0" fmla="*/ 223721 w 919911"/>
                      <a:gd name="connsiteY0" fmla="*/ 2344 h 1342661"/>
                      <a:gd name="connsiteX1" fmla="*/ 343031 w 919911"/>
                      <a:gd name="connsiteY1" fmla="*/ 27050 h 1342661"/>
                      <a:gd name="connsiteX2" fmla="*/ 398182 w 919911"/>
                      <a:gd name="connsiteY2" fmla="*/ 68616 h 1342661"/>
                      <a:gd name="connsiteX3" fmla="*/ 453332 w 919911"/>
                      <a:gd name="connsiteY3" fmla="*/ 27050 h 1342661"/>
                      <a:gd name="connsiteX4" fmla="*/ 687491 w 919911"/>
                      <a:gd name="connsiteY4" fmla="*/ 72735 h 1342661"/>
                      <a:gd name="connsiteX5" fmla="*/ 639709 w 919911"/>
                      <a:gd name="connsiteY5" fmla="*/ 657991 h 1342661"/>
                      <a:gd name="connsiteX6" fmla="*/ 880102 w 919911"/>
                      <a:gd name="connsiteY6" fmla="*/ 1341712 h 1342661"/>
                      <a:gd name="connsiteX7" fmla="*/ 39597 w 919911"/>
                      <a:gd name="connsiteY7" fmla="*/ 621822 h 1342661"/>
                      <a:gd name="connsiteX8" fmla="*/ 223721 w 919911"/>
                      <a:gd name="connsiteY8" fmla="*/ 2344 h 1342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19911" h="1342661">
                        <a:moveTo>
                          <a:pt x="223721" y="2344"/>
                        </a:moveTo>
                        <a:cubicBezTo>
                          <a:pt x="263203" y="-4732"/>
                          <a:pt x="303666" y="4427"/>
                          <a:pt x="343031" y="27050"/>
                        </a:cubicBezTo>
                        <a:lnTo>
                          <a:pt x="398182" y="68616"/>
                        </a:lnTo>
                        <a:lnTo>
                          <a:pt x="453332" y="27050"/>
                        </a:lnTo>
                        <a:cubicBezTo>
                          <a:pt x="492697" y="4427"/>
                          <a:pt x="656428" y="-32422"/>
                          <a:pt x="687491" y="72735"/>
                        </a:cubicBezTo>
                        <a:cubicBezTo>
                          <a:pt x="718554" y="177892"/>
                          <a:pt x="607607" y="446495"/>
                          <a:pt x="639709" y="657991"/>
                        </a:cubicBezTo>
                        <a:cubicBezTo>
                          <a:pt x="671811" y="869487"/>
                          <a:pt x="1039292" y="1315511"/>
                          <a:pt x="880102" y="1341712"/>
                        </a:cubicBezTo>
                        <a:cubicBezTo>
                          <a:pt x="720912" y="1367913"/>
                          <a:pt x="148994" y="845050"/>
                          <a:pt x="39597" y="621822"/>
                        </a:cubicBezTo>
                        <a:cubicBezTo>
                          <a:pt x="-69800" y="398594"/>
                          <a:pt x="65791" y="30646"/>
                          <a:pt x="223721" y="2344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26EDF726-EDFC-47AE-86BC-2CAD373A174E}"/>
                      </a:ext>
                    </a:extLst>
                  </p:cNvPr>
                  <p:cNvSpPr/>
                  <p:nvPr/>
                </p:nvSpPr>
                <p:spPr>
                  <a:xfrm rot="18186101">
                    <a:off x="973634" y="2244342"/>
                    <a:ext cx="175898" cy="498749"/>
                  </a:xfrm>
                  <a:custGeom>
                    <a:avLst/>
                    <a:gdLst>
                      <a:gd name="connsiteX0" fmla="*/ 48873 w 258537"/>
                      <a:gd name="connsiteY0" fmla="*/ 0 h 629628"/>
                      <a:gd name="connsiteX1" fmla="*/ 34448 w 258537"/>
                      <a:gd name="connsiteY1" fmla="*/ 47886 h 629628"/>
                      <a:gd name="connsiteX2" fmla="*/ 37141 w 258537"/>
                      <a:gd name="connsiteY2" fmla="*/ 261830 h 629628"/>
                      <a:gd name="connsiteX3" fmla="*/ 253364 w 258537"/>
                      <a:gd name="connsiteY3" fmla="*/ 624992 h 629628"/>
                      <a:gd name="connsiteX4" fmla="*/ 258537 w 258537"/>
                      <a:gd name="connsiteY4" fmla="*/ 629628 h 629628"/>
                      <a:gd name="connsiteX5" fmla="*/ 250059 w 258537"/>
                      <a:gd name="connsiteY5" fmla="*/ 627167 h 629628"/>
                      <a:gd name="connsiteX6" fmla="*/ 12334 w 258537"/>
                      <a:gd name="connsiteY6" fmla="*/ 281007 h 629628"/>
                      <a:gd name="connsiteX7" fmla="*/ 35181 w 258537"/>
                      <a:gd name="connsiteY7" fmla="*/ 15054 h 629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58537" h="629628">
                        <a:moveTo>
                          <a:pt x="48873" y="0"/>
                        </a:moveTo>
                        <a:lnTo>
                          <a:pt x="34448" y="47886"/>
                        </a:lnTo>
                        <a:cubicBezTo>
                          <a:pt x="21304" y="116863"/>
                          <a:pt x="19150" y="199456"/>
                          <a:pt x="37141" y="261830"/>
                        </a:cubicBezTo>
                        <a:cubicBezTo>
                          <a:pt x="64127" y="355391"/>
                          <a:pt x="176683" y="543141"/>
                          <a:pt x="253364" y="624992"/>
                        </a:cubicBezTo>
                        <a:lnTo>
                          <a:pt x="258537" y="629628"/>
                        </a:lnTo>
                        <a:lnTo>
                          <a:pt x="250059" y="627167"/>
                        </a:lnTo>
                        <a:cubicBezTo>
                          <a:pt x="182275" y="585185"/>
                          <a:pt x="42151" y="376826"/>
                          <a:pt x="12334" y="281007"/>
                        </a:cubicBezTo>
                        <a:cubicBezTo>
                          <a:pt x="-13223" y="198876"/>
                          <a:pt x="4145" y="76811"/>
                          <a:pt x="35181" y="15054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4F44C878-ADDD-4CBE-80E9-4343A36B9A36}"/>
                    </a:ext>
                  </a:extLst>
                </p:cNvPr>
                <p:cNvGrpSpPr/>
                <p:nvPr/>
              </p:nvGrpSpPr>
              <p:grpSpPr>
                <a:xfrm>
                  <a:off x="1381097" y="2412398"/>
                  <a:ext cx="734772" cy="347431"/>
                  <a:chOff x="1308994" y="2458879"/>
                  <a:chExt cx="734772" cy="316165"/>
                </a:xfrm>
              </p:grpSpPr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A5B06A59-6295-4CAD-8DAA-E128630BF155}"/>
                      </a:ext>
                    </a:extLst>
                  </p:cNvPr>
                  <p:cNvSpPr/>
                  <p:nvPr/>
                </p:nvSpPr>
                <p:spPr>
                  <a:xfrm rot="18494909">
                    <a:off x="1518297" y="2249576"/>
                    <a:ext cx="316165" cy="734772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291490 w 752515"/>
                      <a:gd name="connsiteY11" fmla="*/ 1116932 h 1138804"/>
                      <a:gd name="connsiteX12" fmla="*/ 290030 w 752515"/>
                      <a:gd name="connsiteY12" fmla="*/ 1115625 h 1138804"/>
                      <a:gd name="connsiteX13" fmla="*/ 286153 w 752515"/>
                      <a:gd name="connsiteY13" fmla="*/ 1114097 h 1138804"/>
                      <a:gd name="connsiteX14" fmla="*/ 17673 w 752515"/>
                      <a:gd name="connsiteY14" fmla="*/ 621820 h 1138804"/>
                      <a:gd name="connsiteX15" fmla="*/ 201797 w 752515"/>
                      <a:gd name="connsiteY15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291490 w 752515"/>
                      <a:gd name="connsiteY10" fmla="*/ 1116932 h 1138804"/>
                      <a:gd name="connsiteX11" fmla="*/ 290030 w 752515"/>
                      <a:gd name="connsiteY11" fmla="*/ 1115625 h 1138804"/>
                      <a:gd name="connsiteX12" fmla="*/ 286153 w 752515"/>
                      <a:gd name="connsiteY12" fmla="*/ 1114097 h 1138804"/>
                      <a:gd name="connsiteX13" fmla="*/ 17673 w 752515"/>
                      <a:gd name="connsiteY13" fmla="*/ 621820 h 1138804"/>
                      <a:gd name="connsiteX14" fmla="*/ 201797 w 752515"/>
                      <a:gd name="connsiteY14" fmla="*/ 2342 h 1138804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461025 w 752515"/>
                      <a:gd name="connsiteY8" fmla="*/ 1116932 h 1116931"/>
                      <a:gd name="connsiteX9" fmla="*/ 291490 w 752515"/>
                      <a:gd name="connsiteY9" fmla="*/ 1116932 h 1116931"/>
                      <a:gd name="connsiteX10" fmla="*/ 290030 w 752515"/>
                      <a:gd name="connsiteY10" fmla="*/ 1115625 h 1116931"/>
                      <a:gd name="connsiteX11" fmla="*/ 286153 w 752515"/>
                      <a:gd name="connsiteY11" fmla="*/ 1114097 h 1116931"/>
                      <a:gd name="connsiteX12" fmla="*/ 17673 w 752515"/>
                      <a:gd name="connsiteY12" fmla="*/ 621820 h 1116931"/>
                      <a:gd name="connsiteX13" fmla="*/ 201797 w 752515"/>
                      <a:gd name="connsiteY13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286153 w 752515"/>
                      <a:gd name="connsiteY10" fmla="*/ 1114097 h 1116931"/>
                      <a:gd name="connsiteX11" fmla="*/ 17673 w 752515"/>
                      <a:gd name="connsiteY11" fmla="*/ 621820 h 1116931"/>
                      <a:gd name="connsiteX12" fmla="*/ 201797 w 752515"/>
                      <a:gd name="connsiteY12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17673 w 752515"/>
                      <a:gd name="connsiteY10" fmla="*/ 621820 h 1116931"/>
                      <a:gd name="connsiteX11" fmla="*/ 201797 w 752515"/>
                      <a:gd name="connsiteY11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291490 w 752515"/>
                      <a:gd name="connsiteY7" fmla="*/ 1116932 h 1116931"/>
                      <a:gd name="connsiteX8" fmla="*/ 290030 w 752515"/>
                      <a:gd name="connsiteY8" fmla="*/ 1115625 h 1116931"/>
                      <a:gd name="connsiteX9" fmla="*/ 17673 w 752515"/>
                      <a:gd name="connsiteY9" fmla="*/ 621820 h 1116931"/>
                      <a:gd name="connsiteX10" fmla="*/ 201797 w 752515"/>
                      <a:gd name="connsiteY10" fmla="*/ 2342 h 1116931"/>
                      <a:gd name="connsiteX0" fmla="*/ 201797 w 747449"/>
                      <a:gd name="connsiteY0" fmla="*/ 2342 h 1116931"/>
                      <a:gd name="connsiteX1" fmla="*/ 321107 w 747449"/>
                      <a:gd name="connsiteY1" fmla="*/ 27048 h 1116931"/>
                      <a:gd name="connsiteX2" fmla="*/ 376258 w 747449"/>
                      <a:gd name="connsiteY2" fmla="*/ 68614 h 1116931"/>
                      <a:gd name="connsiteX3" fmla="*/ 431408 w 747449"/>
                      <a:gd name="connsiteY3" fmla="*/ 27048 h 1116931"/>
                      <a:gd name="connsiteX4" fmla="*/ 550718 w 747449"/>
                      <a:gd name="connsiteY4" fmla="*/ 2342 h 1116931"/>
                      <a:gd name="connsiteX5" fmla="*/ 734842 w 747449"/>
                      <a:gd name="connsiteY5" fmla="*/ 621820 h 1116931"/>
                      <a:gd name="connsiteX6" fmla="*/ 291490 w 747449"/>
                      <a:gd name="connsiteY6" fmla="*/ 1116932 h 1116931"/>
                      <a:gd name="connsiteX7" fmla="*/ 290030 w 747449"/>
                      <a:gd name="connsiteY7" fmla="*/ 1115625 h 1116931"/>
                      <a:gd name="connsiteX8" fmla="*/ 17673 w 747449"/>
                      <a:gd name="connsiteY8" fmla="*/ 621820 h 1116931"/>
                      <a:gd name="connsiteX9" fmla="*/ 201797 w 747449"/>
                      <a:gd name="connsiteY9" fmla="*/ 2342 h 1116931"/>
                      <a:gd name="connsiteX0" fmla="*/ 201797 w 938167"/>
                      <a:gd name="connsiteY0" fmla="*/ 2342 h 1313193"/>
                      <a:gd name="connsiteX1" fmla="*/ 321107 w 938167"/>
                      <a:gd name="connsiteY1" fmla="*/ 27048 h 1313193"/>
                      <a:gd name="connsiteX2" fmla="*/ 376258 w 938167"/>
                      <a:gd name="connsiteY2" fmla="*/ 68614 h 1313193"/>
                      <a:gd name="connsiteX3" fmla="*/ 431408 w 938167"/>
                      <a:gd name="connsiteY3" fmla="*/ 27048 h 1313193"/>
                      <a:gd name="connsiteX4" fmla="*/ 550718 w 938167"/>
                      <a:gd name="connsiteY4" fmla="*/ 2342 h 1313193"/>
                      <a:gd name="connsiteX5" fmla="*/ 734842 w 938167"/>
                      <a:gd name="connsiteY5" fmla="*/ 621820 h 1313193"/>
                      <a:gd name="connsiteX6" fmla="*/ 291490 w 938167"/>
                      <a:gd name="connsiteY6" fmla="*/ 1116932 h 1313193"/>
                      <a:gd name="connsiteX7" fmla="*/ 938166 w 938167"/>
                      <a:gd name="connsiteY7" fmla="*/ 1313192 h 1313193"/>
                      <a:gd name="connsiteX8" fmla="*/ 17673 w 938167"/>
                      <a:gd name="connsiteY8" fmla="*/ 621820 h 1313193"/>
                      <a:gd name="connsiteX9" fmla="*/ 201797 w 938167"/>
                      <a:gd name="connsiteY9" fmla="*/ 2342 h 1313193"/>
                      <a:gd name="connsiteX0" fmla="*/ 201797 w 969333"/>
                      <a:gd name="connsiteY0" fmla="*/ 2342 h 1313193"/>
                      <a:gd name="connsiteX1" fmla="*/ 321107 w 969333"/>
                      <a:gd name="connsiteY1" fmla="*/ 27048 h 1313193"/>
                      <a:gd name="connsiteX2" fmla="*/ 376258 w 969333"/>
                      <a:gd name="connsiteY2" fmla="*/ 68614 h 1313193"/>
                      <a:gd name="connsiteX3" fmla="*/ 431408 w 969333"/>
                      <a:gd name="connsiteY3" fmla="*/ 27048 h 1313193"/>
                      <a:gd name="connsiteX4" fmla="*/ 550718 w 969333"/>
                      <a:gd name="connsiteY4" fmla="*/ 2342 h 1313193"/>
                      <a:gd name="connsiteX5" fmla="*/ 734842 w 969333"/>
                      <a:gd name="connsiteY5" fmla="*/ 621820 h 1313193"/>
                      <a:gd name="connsiteX6" fmla="*/ 938166 w 969333"/>
                      <a:gd name="connsiteY6" fmla="*/ 1313192 h 1313193"/>
                      <a:gd name="connsiteX7" fmla="*/ 17673 w 969333"/>
                      <a:gd name="connsiteY7" fmla="*/ 621820 h 1313193"/>
                      <a:gd name="connsiteX8" fmla="*/ 201797 w 969333"/>
                      <a:gd name="connsiteY8" fmla="*/ 2342 h 1313193"/>
                      <a:gd name="connsiteX0" fmla="*/ 201797 w 1003109"/>
                      <a:gd name="connsiteY0" fmla="*/ 2342 h 1314581"/>
                      <a:gd name="connsiteX1" fmla="*/ 321107 w 1003109"/>
                      <a:gd name="connsiteY1" fmla="*/ 27048 h 1314581"/>
                      <a:gd name="connsiteX2" fmla="*/ 376258 w 1003109"/>
                      <a:gd name="connsiteY2" fmla="*/ 68614 h 1314581"/>
                      <a:gd name="connsiteX3" fmla="*/ 431408 w 1003109"/>
                      <a:gd name="connsiteY3" fmla="*/ 27048 h 1314581"/>
                      <a:gd name="connsiteX4" fmla="*/ 550718 w 1003109"/>
                      <a:gd name="connsiteY4" fmla="*/ 2342 h 1314581"/>
                      <a:gd name="connsiteX5" fmla="*/ 734842 w 1003109"/>
                      <a:gd name="connsiteY5" fmla="*/ 621820 h 1314581"/>
                      <a:gd name="connsiteX6" fmla="*/ 938166 w 1003109"/>
                      <a:gd name="connsiteY6" fmla="*/ 1313192 h 1314581"/>
                      <a:gd name="connsiteX7" fmla="*/ 17673 w 1003109"/>
                      <a:gd name="connsiteY7" fmla="*/ 621820 h 1314581"/>
                      <a:gd name="connsiteX8" fmla="*/ 201797 w 1003109"/>
                      <a:gd name="connsiteY8" fmla="*/ 2342 h 1314581"/>
                      <a:gd name="connsiteX0" fmla="*/ 247281 w 1048593"/>
                      <a:gd name="connsiteY0" fmla="*/ 2342 h 1314630"/>
                      <a:gd name="connsiteX1" fmla="*/ 366591 w 1048593"/>
                      <a:gd name="connsiteY1" fmla="*/ 27048 h 1314630"/>
                      <a:gd name="connsiteX2" fmla="*/ 421742 w 1048593"/>
                      <a:gd name="connsiteY2" fmla="*/ 68614 h 1314630"/>
                      <a:gd name="connsiteX3" fmla="*/ 476892 w 1048593"/>
                      <a:gd name="connsiteY3" fmla="*/ 27048 h 1314630"/>
                      <a:gd name="connsiteX4" fmla="*/ 596202 w 1048593"/>
                      <a:gd name="connsiteY4" fmla="*/ 2342 h 1314630"/>
                      <a:gd name="connsiteX5" fmla="*/ 780326 w 1048593"/>
                      <a:gd name="connsiteY5" fmla="*/ 621820 h 1314630"/>
                      <a:gd name="connsiteX6" fmla="*/ 983650 w 1048593"/>
                      <a:gd name="connsiteY6" fmla="*/ 1313192 h 1314630"/>
                      <a:gd name="connsiteX7" fmla="*/ 63157 w 1048593"/>
                      <a:gd name="connsiteY7" fmla="*/ 621820 h 1314630"/>
                      <a:gd name="connsiteX8" fmla="*/ 247281 w 1048593"/>
                      <a:gd name="connsiteY8" fmla="*/ 2342 h 1314630"/>
                      <a:gd name="connsiteX0" fmla="*/ 247281 w 1001260"/>
                      <a:gd name="connsiteY0" fmla="*/ 45435 h 1356345"/>
                      <a:gd name="connsiteX1" fmla="*/ 366591 w 1001260"/>
                      <a:gd name="connsiteY1" fmla="*/ 70141 h 1356345"/>
                      <a:gd name="connsiteX2" fmla="*/ 421742 w 1001260"/>
                      <a:gd name="connsiteY2" fmla="*/ 111707 h 1356345"/>
                      <a:gd name="connsiteX3" fmla="*/ 476892 w 1001260"/>
                      <a:gd name="connsiteY3" fmla="*/ 70141 h 1356345"/>
                      <a:gd name="connsiteX4" fmla="*/ 596202 w 1001260"/>
                      <a:gd name="connsiteY4" fmla="*/ 45435 h 1356345"/>
                      <a:gd name="connsiteX5" fmla="*/ 663269 w 1001260"/>
                      <a:gd name="connsiteY5" fmla="*/ 701082 h 1356345"/>
                      <a:gd name="connsiteX6" fmla="*/ 983650 w 1001260"/>
                      <a:gd name="connsiteY6" fmla="*/ 1356285 h 1356345"/>
                      <a:gd name="connsiteX7" fmla="*/ 63157 w 1001260"/>
                      <a:gd name="connsiteY7" fmla="*/ 664913 h 1356345"/>
                      <a:gd name="connsiteX8" fmla="*/ 247281 w 1001260"/>
                      <a:gd name="connsiteY8" fmla="*/ 45435 h 1356345"/>
                      <a:gd name="connsiteX0" fmla="*/ 247281 w 1004612"/>
                      <a:gd name="connsiteY0" fmla="*/ 45435 h 1356347"/>
                      <a:gd name="connsiteX1" fmla="*/ 366591 w 1004612"/>
                      <a:gd name="connsiteY1" fmla="*/ 70141 h 1356347"/>
                      <a:gd name="connsiteX2" fmla="*/ 421742 w 1004612"/>
                      <a:gd name="connsiteY2" fmla="*/ 111707 h 1356347"/>
                      <a:gd name="connsiteX3" fmla="*/ 476892 w 1004612"/>
                      <a:gd name="connsiteY3" fmla="*/ 70141 h 1356347"/>
                      <a:gd name="connsiteX4" fmla="*/ 596202 w 1004612"/>
                      <a:gd name="connsiteY4" fmla="*/ 45435 h 1356347"/>
                      <a:gd name="connsiteX5" fmla="*/ 663269 w 1004612"/>
                      <a:gd name="connsiteY5" fmla="*/ 701082 h 1356347"/>
                      <a:gd name="connsiteX6" fmla="*/ 983650 w 1004612"/>
                      <a:gd name="connsiteY6" fmla="*/ 1356285 h 1356347"/>
                      <a:gd name="connsiteX7" fmla="*/ 63157 w 1004612"/>
                      <a:gd name="connsiteY7" fmla="*/ 664913 h 1356347"/>
                      <a:gd name="connsiteX8" fmla="*/ 247281 w 1004612"/>
                      <a:gd name="connsiteY8" fmla="*/ 45435 h 1356347"/>
                      <a:gd name="connsiteX0" fmla="*/ 247281 w 1000538"/>
                      <a:gd name="connsiteY0" fmla="*/ 2344 h 1313254"/>
                      <a:gd name="connsiteX1" fmla="*/ 366591 w 1000538"/>
                      <a:gd name="connsiteY1" fmla="*/ 27050 h 1313254"/>
                      <a:gd name="connsiteX2" fmla="*/ 421742 w 1000538"/>
                      <a:gd name="connsiteY2" fmla="*/ 68616 h 1313254"/>
                      <a:gd name="connsiteX3" fmla="*/ 476892 w 1000538"/>
                      <a:gd name="connsiteY3" fmla="*/ 27050 h 1313254"/>
                      <a:gd name="connsiteX4" fmla="*/ 711051 w 1000538"/>
                      <a:gd name="connsiteY4" fmla="*/ 72735 h 1313254"/>
                      <a:gd name="connsiteX5" fmla="*/ 663269 w 1000538"/>
                      <a:gd name="connsiteY5" fmla="*/ 657991 h 1313254"/>
                      <a:gd name="connsiteX6" fmla="*/ 983650 w 1000538"/>
                      <a:gd name="connsiteY6" fmla="*/ 1313194 h 1313254"/>
                      <a:gd name="connsiteX7" fmla="*/ 63157 w 1000538"/>
                      <a:gd name="connsiteY7" fmla="*/ 621822 h 1313254"/>
                      <a:gd name="connsiteX8" fmla="*/ 247281 w 1000538"/>
                      <a:gd name="connsiteY8" fmla="*/ 2344 h 1313254"/>
                      <a:gd name="connsiteX0" fmla="*/ 247281 w 1018567"/>
                      <a:gd name="connsiteY0" fmla="*/ 2344 h 1314245"/>
                      <a:gd name="connsiteX1" fmla="*/ 366591 w 1018567"/>
                      <a:gd name="connsiteY1" fmla="*/ 27050 h 1314245"/>
                      <a:gd name="connsiteX2" fmla="*/ 421742 w 1018567"/>
                      <a:gd name="connsiteY2" fmla="*/ 68616 h 1314245"/>
                      <a:gd name="connsiteX3" fmla="*/ 476892 w 1018567"/>
                      <a:gd name="connsiteY3" fmla="*/ 27050 h 1314245"/>
                      <a:gd name="connsiteX4" fmla="*/ 711051 w 1018567"/>
                      <a:gd name="connsiteY4" fmla="*/ 72735 h 1314245"/>
                      <a:gd name="connsiteX5" fmla="*/ 663269 w 1018567"/>
                      <a:gd name="connsiteY5" fmla="*/ 657991 h 1314245"/>
                      <a:gd name="connsiteX6" fmla="*/ 983650 w 1018567"/>
                      <a:gd name="connsiteY6" fmla="*/ 1313194 h 1314245"/>
                      <a:gd name="connsiteX7" fmla="*/ 63157 w 1018567"/>
                      <a:gd name="connsiteY7" fmla="*/ 621822 h 1314245"/>
                      <a:gd name="connsiteX8" fmla="*/ 247281 w 1018567"/>
                      <a:gd name="connsiteY8" fmla="*/ 2344 h 1314245"/>
                      <a:gd name="connsiteX0" fmla="*/ 223721 w 919911"/>
                      <a:gd name="connsiteY0" fmla="*/ 2344 h 1342661"/>
                      <a:gd name="connsiteX1" fmla="*/ 343031 w 919911"/>
                      <a:gd name="connsiteY1" fmla="*/ 27050 h 1342661"/>
                      <a:gd name="connsiteX2" fmla="*/ 398182 w 919911"/>
                      <a:gd name="connsiteY2" fmla="*/ 68616 h 1342661"/>
                      <a:gd name="connsiteX3" fmla="*/ 453332 w 919911"/>
                      <a:gd name="connsiteY3" fmla="*/ 27050 h 1342661"/>
                      <a:gd name="connsiteX4" fmla="*/ 687491 w 919911"/>
                      <a:gd name="connsiteY4" fmla="*/ 72735 h 1342661"/>
                      <a:gd name="connsiteX5" fmla="*/ 639709 w 919911"/>
                      <a:gd name="connsiteY5" fmla="*/ 657991 h 1342661"/>
                      <a:gd name="connsiteX6" fmla="*/ 880102 w 919911"/>
                      <a:gd name="connsiteY6" fmla="*/ 1341712 h 1342661"/>
                      <a:gd name="connsiteX7" fmla="*/ 39597 w 919911"/>
                      <a:gd name="connsiteY7" fmla="*/ 621822 h 1342661"/>
                      <a:gd name="connsiteX8" fmla="*/ 223721 w 919911"/>
                      <a:gd name="connsiteY8" fmla="*/ 2344 h 1342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19911" h="1342661">
                        <a:moveTo>
                          <a:pt x="223721" y="2344"/>
                        </a:moveTo>
                        <a:cubicBezTo>
                          <a:pt x="263203" y="-4732"/>
                          <a:pt x="303666" y="4427"/>
                          <a:pt x="343031" y="27050"/>
                        </a:cubicBezTo>
                        <a:lnTo>
                          <a:pt x="398182" y="68616"/>
                        </a:lnTo>
                        <a:lnTo>
                          <a:pt x="453332" y="27050"/>
                        </a:lnTo>
                        <a:cubicBezTo>
                          <a:pt x="492697" y="4427"/>
                          <a:pt x="656428" y="-32422"/>
                          <a:pt x="687491" y="72735"/>
                        </a:cubicBezTo>
                        <a:cubicBezTo>
                          <a:pt x="718554" y="177892"/>
                          <a:pt x="607607" y="446495"/>
                          <a:pt x="639709" y="657991"/>
                        </a:cubicBezTo>
                        <a:cubicBezTo>
                          <a:pt x="671811" y="869487"/>
                          <a:pt x="1039292" y="1315511"/>
                          <a:pt x="880102" y="1341712"/>
                        </a:cubicBezTo>
                        <a:cubicBezTo>
                          <a:pt x="720912" y="1367913"/>
                          <a:pt x="148994" y="845050"/>
                          <a:pt x="39597" y="621822"/>
                        </a:cubicBezTo>
                        <a:cubicBezTo>
                          <a:pt x="-69800" y="398594"/>
                          <a:pt x="65791" y="30646"/>
                          <a:pt x="223721" y="2344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580E09EF-3596-4663-ADC8-028B84AD2ADA}"/>
                      </a:ext>
                    </a:extLst>
                  </p:cNvPr>
                  <p:cNvSpPr/>
                  <p:nvPr/>
                </p:nvSpPr>
                <p:spPr>
                  <a:xfrm rot="18474359">
                    <a:off x="1607654" y="2349118"/>
                    <a:ext cx="119954" cy="498749"/>
                  </a:xfrm>
                  <a:custGeom>
                    <a:avLst/>
                    <a:gdLst>
                      <a:gd name="connsiteX0" fmla="*/ 48873 w 258537"/>
                      <a:gd name="connsiteY0" fmla="*/ 0 h 629628"/>
                      <a:gd name="connsiteX1" fmla="*/ 34448 w 258537"/>
                      <a:gd name="connsiteY1" fmla="*/ 47886 h 629628"/>
                      <a:gd name="connsiteX2" fmla="*/ 37141 w 258537"/>
                      <a:gd name="connsiteY2" fmla="*/ 261830 h 629628"/>
                      <a:gd name="connsiteX3" fmla="*/ 253364 w 258537"/>
                      <a:gd name="connsiteY3" fmla="*/ 624992 h 629628"/>
                      <a:gd name="connsiteX4" fmla="*/ 258537 w 258537"/>
                      <a:gd name="connsiteY4" fmla="*/ 629628 h 629628"/>
                      <a:gd name="connsiteX5" fmla="*/ 250059 w 258537"/>
                      <a:gd name="connsiteY5" fmla="*/ 627167 h 629628"/>
                      <a:gd name="connsiteX6" fmla="*/ 12334 w 258537"/>
                      <a:gd name="connsiteY6" fmla="*/ 281007 h 629628"/>
                      <a:gd name="connsiteX7" fmla="*/ 35181 w 258537"/>
                      <a:gd name="connsiteY7" fmla="*/ 15054 h 629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58537" h="629628">
                        <a:moveTo>
                          <a:pt x="48873" y="0"/>
                        </a:moveTo>
                        <a:lnTo>
                          <a:pt x="34448" y="47886"/>
                        </a:lnTo>
                        <a:cubicBezTo>
                          <a:pt x="21304" y="116863"/>
                          <a:pt x="19150" y="199456"/>
                          <a:pt x="37141" y="261830"/>
                        </a:cubicBezTo>
                        <a:cubicBezTo>
                          <a:pt x="64127" y="355391"/>
                          <a:pt x="176683" y="543141"/>
                          <a:pt x="253364" y="624992"/>
                        </a:cubicBezTo>
                        <a:lnTo>
                          <a:pt x="258537" y="629628"/>
                        </a:lnTo>
                        <a:lnTo>
                          <a:pt x="250059" y="627167"/>
                        </a:lnTo>
                        <a:cubicBezTo>
                          <a:pt x="182275" y="585185"/>
                          <a:pt x="42151" y="376826"/>
                          <a:pt x="12334" y="281007"/>
                        </a:cubicBezTo>
                        <a:cubicBezTo>
                          <a:pt x="-13223" y="198876"/>
                          <a:pt x="4145" y="76811"/>
                          <a:pt x="35181" y="15054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6D1A6D8C-4027-439E-A914-F0280AA4EC8F}"/>
                    </a:ext>
                  </a:extLst>
                </p:cNvPr>
                <p:cNvGrpSpPr/>
                <p:nvPr/>
              </p:nvGrpSpPr>
              <p:grpSpPr>
                <a:xfrm flipH="1">
                  <a:off x="1874792" y="2350988"/>
                  <a:ext cx="793184" cy="408842"/>
                  <a:chOff x="1785909" y="2350988"/>
                  <a:chExt cx="793184" cy="408842"/>
                </a:xfrm>
              </p:grpSpPr>
              <p:grpSp>
                <p:nvGrpSpPr>
                  <p:cNvPr id="76" name="グループ化 75">
                    <a:extLst>
                      <a:ext uri="{FF2B5EF4-FFF2-40B4-BE49-F238E27FC236}">
                        <a16:creationId xmlns:a16="http://schemas.microsoft.com/office/drawing/2014/main" id="{7924B5C0-6B9A-4B3D-A591-21BFFA8091CC}"/>
                      </a:ext>
                    </a:extLst>
                  </p:cNvPr>
                  <p:cNvGrpSpPr/>
                  <p:nvPr/>
                </p:nvGrpSpPr>
                <p:grpSpPr>
                  <a:xfrm rot="1501552">
                    <a:off x="1950730" y="2350988"/>
                    <a:ext cx="628363" cy="286549"/>
                    <a:chOff x="710783" y="2376670"/>
                    <a:chExt cx="658662" cy="286549"/>
                  </a:xfrm>
                </p:grpSpPr>
                <p:sp>
                  <p:nvSpPr>
                    <p:cNvPr id="80" name="フリーフォーム: 図形 79">
                      <a:extLst>
                        <a:ext uri="{FF2B5EF4-FFF2-40B4-BE49-F238E27FC236}">
                          <a16:creationId xmlns:a16="http://schemas.microsoft.com/office/drawing/2014/main" id="{1EEE58D3-7C4C-4B9D-ACD7-032CE539C3A5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896839" y="2190614"/>
                      <a:ext cx="286549" cy="658662"/>
                    </a:xfrm>
                    <a:custGeom>
                      <a:avLst/>
                      <a:gdLst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347052 w 752515"/>
                        <a:gd name="connsiteY11" fmla="*/ 1138804 h 1138804"/>
                        <a:gd name="connsiteX12" fmla="*/ 291490 w 752515"/>
                        <a:gd name="connsiteY12" fmla="*/ 1116932 h 1138804"/>
                        <a:gd name="connsiteX13" fmla="*/ 290030 w 752515"/>
                        <a:gd name="connsiteY13" fmla="*/ 1115625 h 1138804"/>
                        <a:gd name="connsiteX14" fmla="*/ 286153 w 752515"/>
                        <a:gd name="connsiteY14" fmla="*/ 1114097 h 1138804"/>
                        <a:gd name="connsiteX15" fmla="*/ 17673 w 752515"/>
                        <a:gd name="connsiteY15" fmla="*/ 621820 h 1138804"/>
                        <a:gd name="connsiteX16" fmla="*/ 201797 w 752515"/>
                        <a:gd name="connsiteY16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291490 w 752515"/>
                        <a:gd name="connsiteY11" fmla="*/ 1116932 h 1138804"/>
                        <a:gd name="connsiteX12" fmla="*/ 290030 w 752515"/>
                        <a:gd name="connsiteY12" fmla="*/ 1115625 h 1138804"/>
                        <a:gd name="connsiteX13" fmla="*/ 286153 w 752515"/>
                        <a:gd name="connsiteY13" fmla="*/ 1114097 h 1138804"/>
                        <a:gd name="connsiteX14" fmla="*/ 17673 w 752515"/>
                        <a:gd name="connsiteY14" fmla="*/ 621820 h 1138804"/>
                        <a:gd name="connsiteX15" fmla="*/ 201797 w 752515"/>
                        <a:gd name="connsiteY15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291490 w 752515"/>
                        <a:gd name="connsiteY10" fmla="*/ 1116932 h 1138804"/>
                        <a:gd name="connsiteX11" fmla="*/ 290030 w 752515"/>
                        <a:gd name="connsiteY11" fmla="*/ 1115625 h 1138804"/>
                        <a:gd name="connsiteX12" fmla="*/ 286153 w 752515"/>
                        <a:gd name="connsiteY12" fmla="*/ 1114097 h 1138804"/>
                        <a:gd name="connsiteX13" fmla="*/ 17673 w 752515"/>
                        <a:gd name="connsiteY13" fmla="*/ 621820 h 1138804"/>
                        <a:gd name="connsiteX14" fmla="*/ 201797 w 752515"/>
                        <a:gd name="connsiteY14" fmla="*/ 2342 h 1138804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461025 w 752515"/>
                        <a:gd name="connsiteY8" fmla="*/ 1116932 h 1116931"/>
                        <a:gd name="connsiteX9" fmla="*/ 291490 w 752515"/>
                        <a:gd name="connsiteY9" fmla="*/ 1116932 h 1116931"/>
                        <a:gd name="connsiteX10" fmla="*/ 290030 w 752515"/>
                        <a:gd name="connsiteY10" fmla="*/ 1115625 h 1116931"/>
                        <a:gd name="connsiteX11" fmla="*/ 286153 w 752515"/>
                        <a:gd name="connsiteY11" fmla="*/ 1114097 h 1116931"/>
                        <a:gd name="connsiteX12" fmla="*/ 17673 w 752515"/>
                        <a:gd name="connsiteY12" fmla="*/ 621820 h 1116931"/>
                        <a:gd name="connsiteX13" fmla="*/ 201797 w 752515"/>
                        <a:gd name="connsiteY13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286153 w 752515"/>
                        <a:gd name="connsiteY10" fmla="*/ 1114097 h 1116931"/>
                        <a:gd name="connsiteX11" fmla="*/ 17673 w 752515"/>
                        <a:gd name="connsiteY11" fmla="*/ 621820 h 1116931"/>
                        <a:gd name="connsiteX12" fmla="*/ 201797 w 752515"/>
                        <a:gd name="connsiteY12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17673 w 752515"/>
                        <a:gd name="connsiteY10" fmla="*/ 621820 h 1116931"/>
                        <a:gd name="connsiteX11" fmla="*/ 201797 w 752515"/>
                        <a:gd name="connsiteY11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291490 w 752515"/>
                        <a:gd name="connsiteY7" fmla="*/ 1116932 h 1116931"/>
                        <a:gd name="connsiteX8" fmla="*/ 290030 w 752515"/>
                        <a:gd name="connsiteY8" fmla="*/ 1115625 h 1116931"/>
                        <a:gd name="connsiteX9" fmla="*/ 17673 w 752515"/>
                        <a:gd name="connsiteY9" fmla="*/ 621820 h 1116931"/>
                        <a:gd name="connsiteX10" fmla="*/ 201797 w 752515"/>
                        <a:gd name="connsiteY10" fmla="*/ 2342 h 1116931"/>
                        <a:gd name="connsiteX0" fmla="*/ 201797 w 747449"/>
                        <a:gd name="connsiteY0" fmla="*/ 2342 h 1116931"/>
                        <a:gd name="connsiteX1" fmla="*/ 321107 w 747449"/>
                        <a:gd name="connsiteY1" fmla="*/ 27048 h 1116931"/>
                        <a:gd name="connsiteX2" fmla="*/ 376258 w 747449"/>
                        <a:gd name="connsiteY2" fmla="*/ 68614 h 1116931"/>
                        <a:gd name="connsiteX3" fmla="*/ 431408 w 747449"/>
                        <a:gd name="connsiteY3" fmla="*/ 27048 h 1116931"/>
                        <a:gd name="connsiteX4" fmla="*/ 550718 w 747449"/>
                        <a:gd name="connsiteY4" fmla="*/ 2342 h 1116931"/>
                        <a:gd name="connsiteX5" fmla="*/ 734842 w 747449"/>
                        <a:gd name="connsiteY5" fmla="*/ 621820 h 1116931"/>
                        <a:gd name="connsiteX6" fmla="*/ 291490 w 747449"/>
                        <a:gd name="connsiteY6" fmla="*/ 1116932 h 1116931"/>
                        <a:gd name="connsiteX7" fmla="*/ 290030 w 747449"/>
                        <a:gd name="connsiteY7" fmla="*/ 1115625 h 1116931"/>
                        <a:gd name="connsiteX8" fmla="*/ 17673 w 747449"/>
                        <a:gd name="connsiteY8" fmla="*/ 621820 h 1116931"/>
                        <a:gd name="connsiteX9" fmla="*/ 201797 w 747449"/>
                        <a:gd name="connsiteY9" fmla="*/ 2342 h 1116931"/>
                        <a:gd name="connsiteX0" fmla="*/ 201797 w 938167"/>
                        <a:gd name="connsiteY0" fmla="*/ 2342 h 1313193"/>
                        <a:gd name="connsiteX1" fmla="*/ 321107 w 938167"/>
                        <a:gd name="connsiteY1" fmla="*/ 27048 h 1313193"/>
                        <a:gd name="connsiteX2" fmla="*/ 376258 w 938167"/>
                        <a:gd name="connsiteY2" fmla="*/ 68614 h 1313193"/>
                        <a:gd name="connsiteX3" fmla="*/ 431408 w 938167"/>
                        <a:gd name="connsiteY3" fmla="*/ 27048 h 1313193"/>
                        <a:gd name="connsiteX4" fmla="*/ 550718 w 938167"/>
                        <a:gd name="connsiteY4" fmla="*/ 2342 h 1313193"/>
                        <a:gd name="connsiteX5" fmla="*/ 734842 w 938167"/>
                        <a:gd name="connsiteY5" fmla="*/ 621820 h 1313193"/>
                        <a:gd name="connsiteX6" fmla="*/ 291490 w 938167"/>
                        <a:gd name="connsiteY6" fmla="*/ 1116932 h 1313193"/>
                        <a:gd name="connsiteX7" fmla="*/ 938166 w 938167"/>
                        <a:gd name="connsiteY7" fmla="*/ 1313192 h 1313193"/>
                        <a:gd name="connsiteX8" fmla="*/ 17673 w 938167"/>
                        <a:gd name="connsiteY8" fmla="*/ 621820 h 1313193"/>
                        <a:gd name="connsiteX9" fmla="*/ 201797 w 938167"/>
                        <a:gd name="connsiteY9" fmla="*/ 2342 h 1313193"/>
                        <a:gd name="connsiteX0" fmla="*/ 201797 w 969333"/>
                        <a:gd name="connsiteY0" fmla="*/ 2342 h 1313193"/>
                        <a:gd name="connsiteX1" fmla="*/ 321107 w 969333"/>
                        <a:gd name="connsiteY1" fmla="*/ 27048 h 1313193"/>
                        <a:gd name="connsiteX2" fmla="*/ 376258 w 969333"/>
                        <a:gd name="connsiteY2" fmla="*/ 68614 h 1313193"/>
                        <a:gd name="connsiteX3" fmla="*/ 431408 w 969333"/>
                        <a:gd name="connsiteY3" fmla="*/ 27048 h 1313193"/>
                        <a:gd name="connsiteX4" fmla="*/ 550718 w 969333"/>
                        <a:gd name="connsiteY4" fmla="*/ 2342 h 1313193"/>
                        <a:gd name="connsiteX5" fmla="*/ 734842 w 969333"/>
                        <a:gd name="connsiteY5" fmla="*/ 621820 h 1313193"/>
                        <a:gd name="connsiteX6" fmla="*/ 938166 w 969333"/>
                        <a:gd name="connsiteY6" fmla="*/ 1313192 h 1313193"/>
                        <a:gd name="connsiteX7" fmla="*/ 17673 w 969333"/>
                        <a:gd name="connsiteY7" fmla="*/ 621820 h 1313193"/>
                        <a:gd name="connsiteX8" fmla="*/ 201797 w 969333"/>
                        <a:gd name="connsiteY8" fmla="*/ 2342 h 1313193"/>
                        <a:gd name="connsiteX0" fmla="*/ 201797 w 1003109"/>
                        <a:gd name="connsiteY0" fmla="*/ 2342 h 1314581"/>
                        <a:gd name="connsiteX1" fmla="*/ 321107 w 1003109"/>
                        <a:gd name="connsiteY1" fmla="*/ 27048 h 1314581"/>
                        <a:gd name="connsiteX2" fmla="*/ 376258 w 1003109"/>
                        <a:gd name="connsiteY2" fmla="*/ 68614 h 1314581"/>
                        <a:gd name="connsiteX3" fmla="*/ 431408 w 1003109"/>
                        <a:gd name="connsiteY3" fmla="*/ 27048 h 1314581"/>
                        <a:gd name="connsiteX4" fmla="*/ 550718 w 1003109"/>
                        <a:gd name="connsiteY4" fmla="*/ 2342 h 1314581"/>
                        <a:gd name="connsiteX5" fmla="*/ 734842 w 1003109"/>
                        <a:gd name="connsiteY5" fmla="*/ 621820 h 1314581"/>
                        <a:gd name="connsiteX6" fmla="*/ 938166 w 1003109"/>
                        <a:gd name="connsiteY6" fmla="*/ 1313192 h 1314581"/>
                        <a:gd name="connsiteX7" fmla="*/ 17673 w 1003109"/>
                        <a:gd name="connsiteY7" fmla="*/ 621820 h 1314581"/>
                        <a:gd name="connsiteX8" fmla="*/ 201797 w 1003109"/>
                        <a:gd name="connsiteY8" fmla="*/ 2342 h 1314581"/>
                        <a:gd name="connsiteX0" fmla="*/ 247281 w 1048593"/>
                        <a:gd name="connsiteY0" fmla="*/ 2342 h 1314630"/>
                        <a:gd name="connsiteX1" fmla="*/ 366591 w 1048593"/>
                        <a:gd name="connsiteY1" fmla="*/ 27048 h 1314630"/>
                        <a:gd name="connsiteX2" fmla="*/ 421742 w 1048593"/>
                        <a:gd name="connsiteY2" fmla="*/ 68614 h 1314630"/>
                        <a:gd name="connsiteX3" fmla="*/ 476892 w 1048593"/>
                        <a:gd name="connsiteY3" fmla="*/ 27048 h 1314630"/>
                        <a:gd name="connsiteX4" fmla="*/ 596202 w 1048593"/>
                        <a:gd name="connsiteY4" fmla="*/ 2342 h 1314630"/>
                        <a:gd name="connsiteX5" fmla="*/ 780326 w 1048593"/>
                        <a:gd name="connsiteY5" fmla="*/ 621820 h 1314630"/>
                        <a:gd name="connsiteX6" fmla="*/ 983650 w 1048593"/>
                        <a:gd name="connsiteY6" fmla="*/ 1313192 h 1314630"/>
                        <a:gd name="connsiteX7" fmla="*/ 63157 w 1048593"/>
                        <a:gd name="connsiteY7" fmla="*/ 621820 h 1314630"/>
                        <a:gd name="connsiteX8" fmla="*/ 247281 w 1048593"/>
                        <a:gd name="connsiteY8" fmla="*/ 2342 h 1314630"/>
                        <a:gd name="connsiteX0" fmla="*/ 247281 w 1001260"/>
                        <a:gd name="connsiteY0" fmla="*/ 45435 h 1356345"/>
                        <a:gd name="connsiteX1" fmla="*/ 366591 w 1001260"/>
                        <a:gd name="connsiteY1" fmla="*/ 70141 h 1356345"/>
                        <a:gd name="connsiteX2" fmla="*/ 421742 w 1001260"/>
                        <a:gd name="connsiteY2" fmla="*/ 111707 h 1356345"/>
                        <a:gd name="connsiteX3" fmla="*/ 476892 w 1001260"/>
                        <a:gd name="connsiteY3" fmla="*/ 70141 h 1356345"/>
                        <a:gd name="connsiteX4" fmla="*/ 596202 w 1001260"/>
                        <a:gd name="connsiteY4" fmla="*/ 45435 h 1356345"/>
                        <a:gd name="connsiteX5" fmla="*/ 663269 w 1001260"/>
                        <a:gd name="connsiteY5" fmla="*/ 701082 h 1356345"/>
                        <a:gd name="connsiteX6" fmla="*/ 983650 w 1001260"/>
                        <a:gd name="connsiteY6" fmla="*/ 1356285 h 1356345"/>
                        <a:gd name="connsiteX7" fmla="*/ 63157 w 1001260"/>
                        <a:gd name="connsiteY7" fmla="*/ 664913 h 1356345"/>
                        <a:gd name="connsiteX8" fmla="*/ 247281 w 1001260"/>
                        <a:gd name="connsiteY8" fmla="*/ 45435 h 1356345"/>
                        <a:gd name="connsiteX0" fmla="*/ 247281 w 1004612"/>
                        <a:gd name="connsiteY0" fmla="*/ 45435 h 1356347"/>
                        <a:gd name="connsiteX1" fmla="*/ 366591 w 1004612"/>
                        <a:gd name="connsiteY1" fmla="*/ 70141 h 1356347"/>
                        <a:gd name="connsiteX2" fmla="*/ 421742 w 1004612"/>
                        <a:gd name="connsiteY2" fmla="*/ 111707 h 1356347"/>
                        <a:gd name="connsiteX3" fmla="*/ 476892 w 1004612"/>
                        <a:gd name="connsiteY3" fmla="*/ 70141 h 1356347"/>
                        <a:gd name="connsiteX4" fmla="*/ 596202 w 1004612"/>
                        <a:gd name="connsiteY4" fmla="*/ 45435 h 1356347"/>
                        <a:gd name="connsiteX5" fmla="*/ 663269 w 1004612"/>
                        <a:gd name="connsiteY5" fmla="*/ 701082 h 1356347"/>
                        <a:gd name="connsiteX6" fmla="*/ 983650 w 1004612"/>
                        <a:gd name="connsiteY6" fmla="*/ 1356285 h 1356347"/>
                        <a:gd name="connsiteX7" fmla="*/ 63157 w 1004612"/>
                        <a:gd name="connsiteY7" fmla="*/ 664913 h 1356347"/>
                        <a:gd name="connsiteX8" fmla="*/ 247281 w 1004612"/>
                        <a:gd name="connsiteY8" fmla="*/ 45435 h 1356347"/>
                        <a:gd name="connsiteX0" fmla="*/ 247281 w 1000538"/>
                        <a:gd name="connsiteY0" fmla="*/ 2344 h 1313254"/>
                        <a:gd name="connsiteX1" fmla="*/ 366591 w 1000538"/>
                        <a:gd name="connsiteY1" fmla="*/ 27050 h 1313254"/>
                        <a:gd name="connsiteX2" fmla="*/ 421742 w 1000538"/>
                        <a:gd name="connsiteY2" fmla="*/ 68616 h 1313254"/>
                        <a:gd name="connsiteX3" fmla="*/ 476892 w 1000538"/>
                        <a:gd name="connsiteY3" fmla="*/ 27050 h 1313254"/>
                        <a:gd name="connsiteX4" fmla="*/ 711051 w 1000538"/>
                        <a:gd name="connsiteY4" fmla="*/ 72735 h 1313254"/>
                        <a:gd name="connsiteX5" fmla="*/ 663269 w 1000538"/>
                        <a:gd name="connsiteY5" fmla="*/ 657991 h 1313254"/>
                        <a:gd name="connsiteX6" fmla="*/ 983650 w 1000538"/>
                        <a:gd name="connsiteY6" fmla="*/ 1313194 h 1313254"/>
                        <a:gd name="connsiteX7" fmla="*/ 63157 w 1000538"/>
                        <a:gd name="connsiteY7" fmla="*/ 621822 h 1313254"/>
                        <a:gd name="connsiteX8" fmla="*/ 247281 w 1000538"/>
                        <a:gd name="connsiteY8" fmla="*/ 2344 h 1313254"/>
                        <a:gd name="connsiteX0" fmla="*/ 247281 w 1018567"/>
                        <a:gd name="connsiteY0" fmla="*/ 2344 h 1314245"/>
                        <a:gd name="connsiteX1" fmla="*/ 366591 w 1018567"/>
                        <a:gd name="connsiteY1" fmla="*/ 27050 h 1314245"/>
                        <a:gd name="connsiteX2" fmla="*/ 421742 w 1018567"/>
                        <a:gd name="connsiteY2" fmla="*/ 68616 h 1314245"/>
                        <a:gd name="connsiteX3" fmla="*/ 476892 w 1018567"/>
                        <a:gd name="connsiteY3" fmla="*/ 27050 h 1314245"/>
                        <a:gd name="connsiteX4" fmla="*/ 711051 w 1018567"/>
                        <a:gd name="connsiteY4" fmla="*/ 72735 h 1314245"/>
                        <a:gd name="connsiteX5" fmla="*/ 663269 w 1018567"/>
                        <a:gd name="connsiteY5" fmla="*/ 657991 h 1314245"/>
                        <a:gd name="connsiteX6" fmla="*/ 983650 w 1018567"/>
                        <a:gd name="connsiteY6" fmla="*/ 1313194 h 1314245"/>
                        <a:gd name="connsiteX7" fmla="*/ 63157 w 1018567"/>
                        <a:gd name="connsiteY7" fmla="*/ 621822 h 1314245"/>
                        <a:gd name="connsiteX8" fmla="*/ 247281 w 1018567"/>
                        <a:gd name="connsiteY8" fmla="*/ 2344 h 1314245"/>
                        <a:gd name="connsiteX0" fmla="*/ 223721 w 919911"/>
                        <a:gd name="connsiteY0" fmla="*/ 2344 h 1342661"/>
                        <a:gd name="connsiteX1" fmla="*/ 343031 w 919911"/>
                        <a:gd name="connsiteY1" fmla="*/ 27050 h 1342661"/>
                        <a:gd name="connsiteX2" fmla="*/ 398182 w 919911"/>
                        <a:gd name="connsiteY2" fmla="*/ 68616 h 1342661"/>
                        <a:gd name="connsiteX3" fmla="*/ 453332 w 919911"/>
                        <a:gd name="connsiteY3" fmla="*/ 27050 h 1342661"/>
                        <a:gd name="connsiteX4" fmla="*/ 687491 w 919911"/>
                        <a:gd name="connsiteY4" fmla="*/ 72735 h 1342661"/>
                        <a:gd name="connsiteX5" fmla="*/ 639709 w 919911"/>
                        <a:gd name="connsiteY5" fmla="*/ 657991 h 1342661"/>
                        <a:gd name="connsiteX6" fmla="*/ 880102 w 919911"/>
                        <a:gd name="connsiteY6" fmla="*/ 1341712 h 1342661"/>
                        <a:gd name="connsiteX7" fmla="*/ 39597 w 919911"/>
                        <a:gd name="connsiteY7" fmla="*/ 621822 h 1342661"/>
                        <a:gd name="connsiteX8" fmla="*/ 223721 w 919911"/>
                        <a:gd name="connsiteY8" fmla="*/ 2344 h 13426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19911" h="1342661">
                          <a:moveTo>
                            <a:pt x="223721" y="2344"/>
                          </a:moveTo>
                          <a:cubicBezTo>
                            <a:pt x="263203" y="-4732"/>
                            <a:pt x="303666" y="4427"/>
                            <a:pt x="343031" y="27050"/>
                          </a:cubicBezTo>
                          <a:lnTo>
                            <a:pt x="398182" y="68616"/>
                          </a:lnTo>
                          <a:lnTo>
                            <a:pt x="453332" y="27050"/>
                          </a:lnTo>
                          <a:cubicBezTo>
                            <a:pt x="492697" y="4427"/>
                            <a:pt x="656428" y="-32422"/>
                            <a:pt x="687491" y="72735"/>
                          </a:cubicBezTo>
                          <a:cubicBezTo>
                            <a:pt x="718554" y="177892"/>
                            <a:pt x="607607" y="446495"/>
                            <a:pt x="639709" y="657991"/>
                          </a:cubicBezTo>
                          <a:cubicBezTo>
                            <a:pt x="671811" y="869487"/>
                            <a:pt x="1039292" y="1315511"/>
                            <a:pt x="880102" y="1341712"/>
                          </a:cubicBezTo>
                          <a:cubicBezTo>
                            <a:pt x="720912" y="1367913"/>
                            <a:pt x="148994" y="845050"/>
                            <a:pt x="39597" y="621822"/>
                          </a:cubicBezTo>
                          <a:cubicBezTo>
                            <a:pt x="-69800" y="398594"/>
                            <a:pt x="65791" y="30646"/>
                            <a:pt x="223721" y="23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rgbClr val="FF6699"/>
                        </a:gs>
                        <a:gs pos="0">
                          <a:srgbClr val="FF0066"/>
                        </a:gs>
                        <a:gs pos="35000">
                          <a:srgbClr val="FFCCFF"/>
                        </a:gs>
                      </a:gsLst>
                      <a:lin ang="5400000" scaled="0"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" name="フリーフォーム: 図形 80">
                      <a:extLst>
                        <a:ext uri="{FF2B5EF4-FFF2-40B4-BE49-F238E27FC236}">
                          <a16:creationId xmlns:a16="http://schemas.microsoft.com/office/drawing/2014/main" id="{F9DCC91F-FE5E-4EDF-8F1D-8DFB10303588}"/>
                        </a:ext>
                      </a:extLst>
                    </p:cNvPr>
                    <p:cNvSpPr/>
                    <p:nvPr/>
                  </p:nvSpPr>
                  <p:spPr>
                    <a:xfrm rot="18186101">
                      <a:off x="973634" y="2244342"/>
                      <a:ext cx="175898" cy="498749"/>
                    </a:xfrm>
                    <a:custGeom>
                      <a:avLst/>
                      <a:gdLst>
                        <a:gd name="connsiteX0" fmla="*/ 48873 w 258537"/>
                        <a:gd name="connsiteY0" fmla="*/ 0 h 629628"/>
                        <a:gd name="connsiteX1" fmla="*/ 34448 w 258537"/>
                        <a:gd name="connsiteY1" fmla="*/ 47886 h 629628"/>
                        <a:gd name="connsiteX2" fmla="*/ 37141 w 258537"/>
                        <a:gd name="connsiteY2" fmla="*/ 261830 h 629628"/>
                        <a:gd name="connsiteX3" fmla="*/ 253364 w 258537"/>
                        <a:gd name="connsiteY3" fmla="*/ 624992 h 629628"/>
                        <a:gd name="connsiteX4" fmla="*/ 258537 w 258537"/>
                        <a:gd name="connsiteY4" fmla="*/ 629628 h 629628"/>
                        <a:gd name="connsiteX5" fmla="*/ 250059 w 258537"/>
                        <a:gd name="connsiteY5" fmla="*/ 627167 h 629628"/>
                        <a:gd name="connsiteX6" fmla="*/ 12334 w 258537"/>
                        <a:gd name="connsiteY6" fmla="*/ 281007 h 629628"/>
                        <a:gd name="connsiteX7" fmla="*/ 35181 w 258537"/>
                        <a:gd name="connsiteY7" fmla="*/ 15054 h 629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58537" h="629628">
                          <a:moveTo>
                            <a:pt x="48873" y="0"/>
                          </a:moveTo>
                          <a:lnTo>
                            <a:pt x="34448" y="47886"/>
                          </a:lnTo>
                          <a:cubicBezTo>
                            <a:pt x="21304" y="116863"/>
                            <a:pt x="19150" y="199456"/>
                            <a:pt x="37141" y="261830"/>
                          </a:cubicBezTo>
                          <a:cubicBezTo>
                            <a:pt x="64127" y="355391"/>
                            <a:pt x="176683" y="543141"/>
                            <a:pt x="253364" y="624992"/>
                          </a:cubicBezTo>
                          <a:lnTo>
                            <a:pt x="258537" y="629628"/>
                          </a:lnTo>
                          <a:lnTo>
                            <a:pt x="250059" y="627167"/>
                          </a:lnTo>
                          <a:cubicBezTo>
                            <a:pt x="182275" y="585185"/>
                            <a:pt x="42151" y="376826"/>
                            <a:pt x="12334" y="281007"/>
                          </a:cubicBezTo>
                          <a:cubicBezTo>
                            <a:pt x="-13223" y="198876"/>
                            <a:pt x="4145" y="76811"/>
                            <a:pt x="35181" y="15054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alpha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72847C00-90F2-4282-91F2-184CECDC10C2}"/>
                      </a:ext>
                    </a:extLst>
                  </p:cNvPr>
                  <p:cNvGrpSpPr/>
                  <p:nvPr/>
                </p:nvGrpSpPr>
                <p:grpSpPr>
                  <a:xfrm>
                    <a:off x="1785909" y="2412399"/>
                    <a:ext cx="734772" cy="347431"/>
                    <a:chOff x="1308994" y="2458879"/>
                    <a:chExt cx="734772" cy="316165"/>
                  </a:xfrm>
                </p:grpSpPr>
                <p:sp>
                  <p:nvSpPr>
                    <p:cNvPr id="78" name="フリーフォーム: 図形 77">
                      <a:extLst>
                        <a:ext uri="{FF2B5EF4-FFF2-40B4-BE49-F238E27FC236}">
                          <a16:creationId xmlns:a16="http://schemas.microsoft.com/office/drawing/2014/main" id="{D5450A10-BB5E-45F9-913B-11A276060479}"/>
                        </a:ext>
                      </a:extLst>
                    </p:cNvPr>
                    <p:cNvSpPr/>
                    <p:nvPr/>
                  </p:nvSpPr>
                  <p:spPr>
                    <a:xfrm rot="18494909">
                      <a:off x="1518297" y="2249576"/>
                      <a:ext cx="316165" cy="734772"/>
                    </a:xfrm>
                    <a:custGeom>
                      <a:avLst/>
                      <a:gdLst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347052 w 752515"/>
                        <a:gd name="connsiteY11" fmla="*/ 1138804 h 1138804"/>
                        <a:gd name="connsiteX12" fmla="*/ 291490 w 752515"/>
                        <a:gd name="connsiteY12" fmla="*/ 1116932 h 1138804"/>
                        <a:gd name="connsiteX13" fmla="*/ 290030 w 752515"/>
                        <a:gd name="connsiteY13" fmla="*/ 1115625 h 1138804"/>
                        <a:gd name="connsiteX14" fmla="*/ 286153 w 752515"/>
                        <a:gd name="connsiteY14" fmla="*/ 1114097 h 1138804"/>
                        <a:gd name="connsiteX15" fmla="*/ 17673 w 752515"/>
                        <a:gd name="connsiteY15" fmla="*/ 621820 h 1138804"/>
                        <a:gd name="connsiteX16" fmla="*/ 201797 w 752515"/>
                        <a:gd name="connsiteY16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291490 w 752515"/>
                        <a:gd name="connsiteY11" fmla="*/ 1116932 h 1138804"/>
                        <a:gd name="connsiteX12" fmla="*/ 290030 w 752515"/>
                        <a:gd name="connsiteY12" fmla="*/ 1115625 h 1138804"/>
                        <a:gd name="connsiteX13" fmla="*/ 286153 w 752515"/>
                        <a:gd name="connsiteY13" fmla="*/ 1114097 h 1138804"/>
                        <a:gd name="connsiteX14" fmla="*/ 17673 w 752515"/>
                        <a:gd name="connsiteY14" fmla="*/ 621820 h 1138804"/>
                        <a:gd name="connsiteX15" fmla="*/ 201797 w 752515"/>
                        <a:gd name="connsiteY15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291490 w 752515"/>
                        <a:gd name="connsiteY10" fmla="*/ 1116932 h 1138804"/>
                        <a:gd name="connsiteX11" fmla="*/ 290030 w 752515"/>
                        <a:gd name="connsiteY11" fmla="*/ 1115625 h 1138804"/>
                        <a:gd name="connsiteX12" fmla="*/ 286153 w 752515"/>
                        <a:gd name="connsiteY12" fmla="*/ 1114097 h 1138804"/>
                        <a:gd name="connsiteX13" fmla="*/ 17673 w 752515"/>
                        <a:gd name="connsiteY13" fmla="*/ 621820 h 1138804"/>
                        <a:gd name="connsiteX14" fmla="*/ 201797 w 752515"/>
                        <a:gd name="connsiteY14" fmla="*/ 2342 h 1138804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461025 w 752515"/>
                        <a:gd name="connsiteY8" fmla="*/ 1116932 h 1116931"/>
                        <a:gd name="connsiteX9" fmla="*/ 291490 w 752515"/>
                        <a:gd name="connsiteY9" fmla="*/ 1116932 h 1116931"/>
                        <a:gd name="connsiteX10" fmla="*/ 290030 w 752515"/>
                        <a:gd name="connsiteY10" fmla="*/ 1115625 h 1116931"/>
                        <a:gd name="connsiteX11" fmla="*/ 286153 w 752515"/>
                        <a:gd name="connsiteY11" fmla="*/ 1114097 h 1116931"/>
                        <a:gd name="connsiteX12" fmla="*/ 17673 w 752515"/>
                        <a:gd name="connsiteY12" fmla="*/ 621820 h 1116931"/>
                        <a:gd name="connsiteX13" fmla="*/ 201797 w 752515"/>
                        <a:gd name="connsiteY13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286153 w 752515"/>
                        <a:gd name="connsiteY10" fmla="*/ 1114097 h 1116931"/>
                        <a:gd name="connsiteX11" fmla="*/ 17673 w 752515"/>
                        <a:gd name="connsiteY11" fmla="*/ 621820 h 1116931"/>
                        <a:gd name="connsiteX12" fmla="*/ 201797 w 752515"/>
                        <a:gd name="connsiteY12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17673 w 752515"/>
                        <a:gd name="connsiteY10" fmla="*/ 621820 h 1116931"/>
                        <a:gd name="connsiteX11" fmla="*/ 201797 w 752515"/>
                        <a:gd name="connsiteY11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291490 w 752515"/>
                        <a:gd name="connsiteY7" fmla="*/ 1116932 h 1116931"/>
                        <a:gd name="connsiteX8" fmla="*/ 290030 w 752515"/>
                        <a:gd name="connsiteY8" fmla="*/ 1115625 h 1116931"/>
                        <a:gd name="connsiteX9" fmla="*/ 17673 w 752515"/>
                        <a:gd name="connsiteY9" fmla="*/ 621820 h 1116931"/>
                        <a:gd name="connsiteX10" fmla="*/ 201797 w 752515"/>
                        <a:gd name="connsiteY10" fmla="*/ 2342 h 1116931"/>
                        <a:gd name="connsiteX0" fmla="*/ 201797 w 747449"/>
                        <a:gd name="connsiteY0" fmla="*/ 2342 h 1116931"/>
                        <a:gd name="connsiteX1" fmla="*/ 321107 w 747449"/>
                        <a:gd name="connsiteY1" fmla="*/ 27048 h 1116931"/>
                        <a:gd name="connsiteX2" fmla="*/ 376258 w 747449"/>
                        <a:gd name="connsiteY2" fmla="*/ 68614 h 1116931"/>
                        <a:gd name="connsiteX3" fmla="*/ 431408 w 747449"/>
                        <a:gd name="connsiteY3" fmla="*/ 27048 h 1116931"/>
                        <a:gd name="connsiteX4" fmla="*/ 550718 w 747449"/>
                        <a:gd name="connsiteY4" fmla="*/ 2342 h 1116931"/>
                        <a:gd name="connsiteX5" fmla="*/ 734842 w 747449"/>
                        <a:gd name="connsiteY5" fmla="*/ 621820 h 1116931"/>
                        <a:gd name="connsiteX6" fmla="*/ 291490 w 747449"/>
                        <a:gd name="connsiteY6" fmla="*/ 1116932 h 1116931"/>
                        <a:gd name="connsiteX7" fmla="*/ 290030 w 747449"/>
                        <a:gd name="connsiteY7" fmla="*/ 1115625 h 1116931"/>
                        <a:gd name="connsiteX8" fmla="*/ 17673 w 747449"/>
                        <a:gd name="connsiteY8" fmla="*/ 621820 h 1116931"/>
                        <a:gd name="connsiteX9" fmla="*/ 201797 w 747449"/>
                        <a:gd name="connsiteY9" fmla="*/ 2342 h 1116931"/>
                        <a:gd name="connsiteX0" fmla="*/ 201797 w 938167"/>
                        <a:gd name="connsiteY0" fmla="*/ 2342 h 1313193"/>
                        <a:gd name="connsiteX1" fmla="*/ 321107 w 938167"/>
                        <a:gd name="connsiteY1" fmla="*/ 27048 h 1313193"/>
                        <a:gd name="connsiteX2" fmla="*/ 376258 w 938167"/>
                        <a:gd name="connsiteY2" fmla="*/ 68614 h 1313193"/>
                        <a:gd name="connsiteX3" fmla="*/ 431408 w 938167"/>
                        <a:gd name="connsiteY3" fmla="*/ 27048 h 1313193"/>
                        <a:gd name="connsiteX4" fmla="*/ 550718 w 938167"/>
                        <a:gd name="connsiteY4" fmla="*/ 2342 h 1313193"/>
                        <a:gd name="connsiteX5" fmla="*/ 734842 w 938167"/>
                        <a:gd name="connsiteY5" fmla="*/ 621820 h 1313193"/>
                        <a:gd name="connsiteX6" fmla="*/ 291490 w 938167"/>
                        <a:gd name="connsiteY6" fmla="*/ 1116932 h 1313193"/>
                        <a:gd name="connsiteX7" fmla="*/ 938166 w 938167"/>
                        <a:gd name="connsiteY7" fmla="*/ 1313192 h 1313193"/>
                        <a:gd name="connsiteX8" fmla="*/ 17673 w 938167"/>
                        <a:gd name="connsiteY8" fmla="*/ 621820 h 1313193"/>
                        <a:gd name="connsiteX9" fmla="*/ 201797 w 938167"/>
                        <a:gd name="connsiteY9" fmla="*/ 2342 h 1313193"/>
                        <a:gd name="connsiteX0" fmla="*/ 201797 w 969333"/>
                        <a:gd name="connsiteY0" fmla="*/ 2342 h 1313193"/>
                        <a:gd name="connsiteX1" fmla="*/ 321107 w 969333"/>
                        <a:gd name="connsiteY1" fmla="*/ 27048 h 1313193"/>
                        <a:gd name="connsiteX2" fmla="*/ 376258 w 969333"/>
                        <a:gd name="connsiteY2" fmla="*/ 68614 h 1313193"/>
                        <a:gd name="connsiteX3" fmla="*/ 431408 w 969333"/>
                        <a:gd name="connsiteY3" fmla="*/ 27048 h 1313193"/>
                        <a:gd name="connsiteX4" fmla="*/ 550718 w 969333"/>
                        <a:gd name="connsiteY4" fmla="*/ 2342 h 1313193"/>
                        <a:gd name="connsiteX5" fmla="*/ 734842 w 969333"/>
                        <a:gd name="connsiteY5" fmla="*/ 621820 h 1313193"/>
                        <a:gd name="connsiteX6" fmla="*/ 938166 w 969333"/>
                        <a:gd name="connsiteY6" fmla="*/ 1313192 h 1313193"/>
                        <a:gd name="connsiteX7" fmla="*/ 17673 w 969333"/>
                        <a:gd name="connsiteY7" fmla="*/ 621820 h 1313193"/>
                        <a:gd name="connsiteX8" fmla="*/ 201797 w 969333"/>
                        <a:gd name="connsiteY8" fmla="*/ 2342 h 1313193"/>
                        <a:gd name="connsiteX0" fmla="*/ 201797 w 1003109"/>
                        <a:gd name="connsiteY0" fmla="*/ 2342 h 1314581"/>
                        <a:gd name="connsiteX1" fmla="*/ 321107 w 1003109"/>
                        <a:gd name="connsiteY1" fmla="*/ 27048 h 1314581"/>
                        <a:gd name="connsiteX2" fmla="*/ 376258 w 1003109"/>
                        <a:gd name="connsiteY2" fmla="*/ 68614 h 1314581"/>
                        <a:gd name="connsiteX3" fmla="*/ 431408 w 1003109"/>
                        <a:gd name="connsiteY3" fmla="*/ 27048 h 1314581"/>
                        <a:gd name="connsiteX4" fmla="*/ 550718 w 1003109"/>
                        <a:gd name="connsiteY4" fmla="*/ 2342 h 1314581"/>
                        <a:gd name="connsiteX5" fmla="*/ 734842 w 1003109"/>
                        <a:gd name="connsiteY5" fmla="*/ 621820 h 1314581"/>
                        <a:gd name="connsiteX6" fmla="*/ 938166 w 1003109"/>
                        <a:gd name="connsiteY6" fmla="*/ 1313192 h 1314581"/>
                        <a:gd name="connsiteX7" fmla="*/ 17673 w 1003109"/>
                        <a:gd name="connsiteY7" fmla="*/ 621820 h 1314581"/>
                        <a:gd name="connsiteX8" fmla="*/ 201797 w 1003109"/>
                        <a:gd name="connsiteY8" fmla="*/ 2342 h 1314581"/>
                        <a:gd name="connsiteX0" fmla="*/ 247281 w 1048593"/>
                        <a:gd name="connsiteY0" fmla="*/ 2342 h 1314630"/>
                        <a:gd name="connsiteX1" fmla="*/ 366591 w 1048593"/>
                        <a:gd name="connsiteY1" fmla="*/ 27048 h 1314630"/>
                        <a:gd name="connsiteX2" fmla="*/ 421742 w 1048593"/>
                        <a:gd name="connsiteY2" fmla="*/ 68614 h 1314630"/>
                        <a:gd name="connsiteX3" fmla="*/ 476892 w 1048593"/>
                        <a:gd name="connsiteY3" fmla="*/ 27048 h 1314630"/>
                        <a:gd name="connsiteX4" fmla="*/ 596202 w 1048593"/>
                        <a:gd name="connsiteY4" fmla="*/ 2342 h 1314630"/>
                        <a:gd name="connsiteX5" fmla="*/ 780326 w 1048593"/>
                        <a:gd name="connsiteY5" fmla="*/ 621820 h 1314630"/>
                        <a:gd name="connsiteX6" fmla="*/ 983650 w 1048593"/>
                        <a:gd name="connsiteY6" fmla="*/ 1313192 h 1314630"/>
                        <a:gd name="connsiteX7" fmla="*/ 63157 w 1048593"/>
                        <a:gd name="connsiteY7" fmla="*/ 621820 h 1314630"/>
                        <a:gd name="connsiteX8" fmla="*/ 247281 w 1048593"/>
                        <a:gd name="connsiteY8" fmla="*/ 2342 h 1314630"/>
                        <a:gd name="connsiteX0" fmla="*/ 247281 w 1001260"/>
                        <a:gd name="connsiteY0" fmla="*/ 45435 h 1356345"/>
                        <a:gd name="connsiteX1" fmla="*/ 366591 w 1001260"/>
                        <a:gd name="connsiteY1" fmla="*/ 70141 h 1356345"/>
                        <a:gd name="connsiteX2" fmla="*/ 421742 w 1001260"/>
                        <a:gd name="connsiteY2" fmla="*/ 111707 h 1356345"/>
                        <a:gd name="connsiteX3" fmla="*/ 476892 w 1001260"/>
                        <a:gd name="connsiteY3" fmla="*/ 70141 h 1356345"/>
                        <a:gd name="connsiteX4" fmla="*/ 596202 w 1001260"/>
                        <a:gd name="connsiteY4" fmla="*/ 45435 h 1356345"/>
                        <a:gd name="connsiteX5" fmla="*/ 663269 w 1001260"/>
                        <a:gd name="connsiteY5" fmla="*/ 701082 h 1356345"/>
                        <a:gd name="connsiteX6" fmla="*/ 983650 w 1001260"/>
                        <a:gd name="connsiteY6" fmla="*/ 1356285 h 1356345"/>
                        <a:gd name="connsiteX7" fmla="*/ 63157 w 1001260"/>
                        <a:gd name="connsiteY7" fmla="*/ 664913 h 1356345"/>
                        <a:gd name="connsiteX8" fmla="*/ 247281 w 1001260"/>
                        <a:gd name="connsiteY8" fmla="*/ 45435 h 1356345"/>
                        <a:gd name="connsiteX0" fmla="*/ 247281 w 1004612"/>
                        <a:gd name="connsiteY0" fmla="*/ 45435 h 1356347"/>
                        <a:gd name="connsiteX1" fmla="*/ 366591 w 1004612"/>
                        <a:gd name="connsiteY1" fmla="*/ 70141 h 1356347"/>
                        <a:gd name="connsiteX2" fmla="*/ 421742 w 1004612"/>
                        <a:gd name="connsiteY2" fmla="*/ 111707 h 1356347"/>
                        <a:gd name="connsiteX3" fmla="*/ 476892 w 1004612"/>
                        <a:gd name="connsiteY3" fmla="*/ 70141 h 1356347"/>
                        <a:gd name="connsiteX4" fmla="*/ 596202 w 1004612"/>
                        <a:gd name="connsiteY4" fmla="*/ 45435 h 1356347"/>
                        <a:gd name="connsiteX5" fmla="*/ 663269 w 1004612"/>
                        <a:gd name="connsiteY5" fmla="*/ 701082 h 1356347"/>
                        <a:gd name="connsiteX6" fmla="*/ 983650 w 1004612"/>
                        <a:gd name="connsiteY6" fmla="*/ 1356285 h 1356347"/>
                        <a:gd name="connsiteX7" fmla="*/ 63157 w 1004612"/>
                        <a:gd name="connsiteY7" fmla="*/ 664913 h 1356347"/>
                        <a:gd name="connsiteX8" fmla="*/ 247281 w 1004612"/>
                        <a:gd name="connsiteY8" fmla="*/ 45435 h 1356347"/>
                        <a:gd name="connsiteX0" fmla="*/ 247281 w 1000538"/>
                        <a:gd name="connsiteY0" fmla="*/ 2344 h 1313254"/>
                        <a:gd name="connsiteX1" fmla="*/ 366591 w 1000538"/>
                        <a:gd name="connsiteY1" fmla="*/ 27050 h 1313254"/>
                        <a:gd name="connsiteX2" fmla="*/ 421742 w 1000538"/>
                        <a:gd name="connsiteY2" fmla="*/ 68616 h 1313254"/>
                        <a:gd name="connsiteX3" fmla="*/ 476892 w 1000538"/>
                        <a:gd name="connsiteY3" fmla="*/ 27050 h 1313254"/>
                        <a:gd name="connsiteX4" fmla="*/ 711051 w 1000538"/>
                        <a:gd name="connsiteY4" fmla="*/ 72735 h 1313254"/>
                        <a:gd name="connsiteX5" fmla="*/ 663269 w 1000538"/>
                        <a:gd name="connsiteY5" fmla="*/ 657991 h 1313254"/>
                        <a:gd name="connsiteX6" fmla="*/ 983650 w 1000538"/>
                        <a:gd name="connsiteY6" fmla="*/ 1313194 h 1313254"/>
                        <a:gd name="connsiteX7" fmla="*/ 63157 w 1000538"/>
                        <a:gd name="connsiteY7" fmla="*/ 621822 h 1313254"/>
                        <a:gd name="connsiteX8" fmla="*/ 247281 w 1000538"/>
                        <a:gd name="connsiteY8" fmla="*/ 2344 h 1313254"/>
                        <a:gd name="connsiteX0" fmla="*/ 247281 w 1018567"/>
                        <a:gd name="connsiteY0" fmla="*/ 2344 h 1314245"/>
                        <a:gd name="connsiteX1" fmla="*/ 366591 w 1018567"/>
                        <a:gd name="connsiteY1" fmla="*/ 27050 h 1314245"/>
                        <a:gd name="connsiteX2" fmla="*/ 421742 w 1018567"/>
                        <a:gd name="connsiteY2" fmla="*/ 68616 h 1314245"/>
                        <a:gd name="connsiteX3" fmla="*/ 476892 w 1018567"/>
                        <a:gd name="connsiteY3" fmla="*/ 27050 h 1314245"/>
                        <a:gd name="connsiteX4" fmla="*/ 711051 w 1018567"/>
                        <a:gd name="connsiteY4" fmla="*/ 72735 h 1314245"/>
                        <a:gd name="connsiteX5" fmla="*/ 663269 w 1018567"/>
                        <a:gd name="connsiteY5" fmla="*/ 657991 h 1314245"/>
                        <a:gd name="connsiteX6" fmla="*/ 983650 w 1018567"/>
                        <a:gd name="connsiteY6" fmla="*/ 1313194 h 1314245"/>
                        <a:gd name="connsiteX7" fmla="*/ 63157 w 1018567"/>
                        <a:gd name="connsiteY7" fmla="*/ 621822 h 1314245"/>
                        <a:gd name="connsiteX8" fmla="*/ 247281 w 1018567"/>
                        <a:gd name="connsiteY8" fmla="*/ 2344 h 1314245"/>
                        <a:gd name="connsiteX0" fmla="*/ 223721 w 919911"/>
                        <a:gd name="connsiteY0" fmla="*/ 2344 h 1342661"/>
                        <a:gd name="connsiteX1" fmla="*/ 343031 w 919911"/>
                        <a:gd name="connsiteY1" fmla="*/ 27050 h 1342661"/>
                        <a:gd name="connsiteX2" fmla="*/ 398182 w 919911"/>
                        <a:gd name="connsiteY2" fmla="*/ 68616 h 1342661"/>
                        <a:gd name="connsiteX3" fmla="*/ 453332 w 919911"/>
                        <a:gd name="connsiteY3" fmla="*/ 27050 h 1342661"/>
                        <a:gd name="connsiteX4" fmla="*/ 687491 w 919911"/>
                        <a:gd name="connsiteY4" fmla="*/ 72735 h 1342661"/>
                        <a:gd name="connsiteX5" fmla="*/ 639709 w 919911"/>
                        <a:gd name="connsiteY5" fmla="*/ 657991 h 1342661"/>
                        <a:gd name="connsiteX6" fmla="*/ 880102 w 919911"/>
                        <a:gd name="connsiteY6" fmla="*/ 1341712 h 1342661"/>
                        <a:gd name="connsiteX7" fmla="*/ 39597 w 919911"/>
                        <a:gd name="connsiteY7" fmla="*/ 621822 h 1342661"/>
                        <a:gd name="connsiteX8" fmla="*/ 223721 w 919911"/>
                        <a:gd name="connsiteY8" fmla="*/ 2344 h 13426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19911" h="1342661">
                          <a:moveTo>
                            <a:pt x="223721" y="2344"/>
                          </a:moveTo>
                          <a:cubicBezTo>
                            <a:pt x="263203" y="-4732"/>
                            <a:pt x="303666" y="4427"/>
                            <a:pt x="343031" y="27050"/>
                          </a:cubicBezTo>
                          <a:lnTo>
                            <a:pt x="398182" y="68616"/>
                          </a:lnTo>
                          <a:lnTo>
                            <a:pt x="453332" y="27050"/>
                          </a:lnTo>
                          <a:cubicBezTo>
                            <a:pt x="492697" y="4427"/>
                            <a:pt x="656428" y="-32422"/>
                            <a:pt x="687491" y="72735"/>
                          </a:cubicBezTo>
                          <a:cubicBezTo>
                            <a:pt x="718554" y="177892"/>
                            <a:pt x="607607" y="446495"/>
                            <a:pt x="639709" y="657991"/>
                          </a:cubicBezTo>
                          <a:cubicBezTo>
                            <a:pt x="671811" y="869487"/>
                            <a:pt x="1039292" y="1315511"/>
                            <a:pt x="880102" y="1341712"/>
                          </a:cubicBezTo>
                          <a:cubicBezTo>
                            <a:pt x="720912" y="1367913"/>
                            <a:pt x="148994" y="845050"/>
                            <a:pt x="39597" y="621822"/>
                          </a:cubicBezTo>
                          <a:cubicBezTo>
                            <a:pt x="-69800" y="398594"/>
                            <a:pt x="65791" y="30646"/>
                            <a:pt x="223721" y="23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rgbClr val="FF6699"/>
                        </a:gs>
                        <a:gs pos="0">
                          <a:srgbClr val="FF0066"/>
                        </a:gs>
                        <a:gs pos="35000">
                          <a:srgbClr val="FFCCFF"/>
                        </a:gs>
                      </a:gsLst>
                      <a:lin ang="5400000" scaled="0"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" name="フリーフォーム: 図形 78">
                      <a:extLst>
                        <a:ext uri="{FF2B5EF4-FFF2-40B4-BE49-F238E27FC236}">
                          <a16:creationId xmlns:a16="http://schemas.microsoft.com/office/drawing/2014/main" id="{BECF726D-8230-4717-B2AD-E312DFAF7D77}"/>
                        </a:ext>
                      </a:extLst>
                    </p:cNvPr>
                    <p:cNvSpPr/>
                    <p:nvPr/>
                  </p:nvSpPr>
                  <p:spPr>
                    <a:xfrm rot="18474359">
                      <a:off x="1607654" y="2349118"/>
                      <a:ext cx="119954" cy="498749"/>
                    </a:xfrm>
                    <a:custGeom>
                      <a:avLst/>
                      <a:gdLst>
                        <a:gd name="connsiteX0" fmla="*/ 48873 w 258537"/>
                        <a:gd name="connsiteY0" fmla="*/ 0 h 629628"/>
                        <a:gd name="connsiteX1" fmla="*/ 34448 w 258537"/>
                        <a:gd name="connsiteY1" fmla="*/ 47886 h 629628"/>
                        <a:gd name="connsiteX2" fmla="*/ 37141 w 258537"/>
                        <a:gd name="connsiteY2" fmla="*/ 261830 h 629628"/>
                        <a:gd name="connsiteX3" fmla="*/ 253364 w 258537"/>
                        <a:gd name="connsiteY3" fmla="*/ 624992 h 629628"/>
                        <a:gd name="connsiteX4" fmla="*/ 258537 w 258537"/>
                        <a:gd name="connsiteY4" fmla="*/ 629628 h 629628"/>
                        <a:gd name="connsiteX5" fmla="*/ 250059 w 258537"/>
                        <a:gd name="connsiteY5" fmla="*/ 627167 h 629628"/>
                        <a:gd name="connsiteX6" fmla="*/ 12334 w 258537"/>
                        <a:gd name="connsiteY6" fmla="*/ 281007 h 629628"/>
                        <a:gd name="connsiteX7" fmla="*/ 35181 w 258537"/>
                        <a:gd name="connsiteY7" fmla="*/ 15054 h 629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58537" h="629628">
                          <a:moveTo>
                            <a:pt x="48873" y="0"/>
                          </a:moveTo>
                          <a:lnTo>
                            <a:pt x="34448" y="47886"/>
                          </a:lnTo>
                          <a:cubicBezTo>
                            <a:pt x="21304" y="116863"/>
                            <a:pt x="19150" y="199456"/>
                            <a:pt x="37141" y="261830"/>
                          </a:cubicBezTo>
                          <a:cubicBezTo>
                            <a:pt x="64127" y="355391"/>
                            <a:pt x="176683" y="543141"/>
                            <a:pt x="253364" y="624992"/>
                          </a:cubicBezTo>
                          <a:lnTo>
                            <a:pt x="258537" y="629628"/>
                          </a:lnTo>
                          <a:lnTo>
                            <a:pt x="250059" y="627167"/>
                          </a:lnTo>
                          <a:cubicBezTo>
                            <a:pt x="182275" y="585185"/>
                            <a:pt x="42151" y="376826"/>
                            <a:pt x="12334" y="281007"/>
                          </a:cubicBezTo>
                          <a:cubicBezTo>
                            <a:pt x="-13223" y="198876"/>
                            <a:pt x="4145" y="76811"/>
                            <a:pt x="35181" y="15054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alpha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531FB173-6F38-4DBA-A990-87F3CC623D1B}"/>
                    </a:ext>
                  </a:extLst>
                </p:cNvPr>
                <p:cNvSpPr/>
                <p:nvPr/>
              </p:nvSpPr>
              <p:spPr>
                <a:xfrm rot="20074514">
                  <a:off x="1498180" y="2384530"/>
                  <a:ext cx="383438" cy="536133"/>
                </a:xfrm>
                <a:custGeom>
                  <a:avLst/>
                  <a:gdLst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347052 w 752515"/>
                    <a:gd name="connsiteY11" fmla="*/ 1138804 h 1138804"/>
                    <a:gd name="connsiteX12" fmla="*/ 291490 w 752515"/>
                    <a:gd name="connsiteY12" fmla="*/ 1116932 h 1138804"/>
                    <a:gd name="connsiteX13" fmla="*/ 290030 w 752515"/>
                    <a:gd name="connsiteY13" fmla="*/ 1115625 h 1138804"/>
                    <a:gd name="connsiteX14" fmla="*/ 286153 w 752515"/>
                    <a:gd name="connsiteY14" fmla="*/ 1114097 h 1138804"/>
                    <a:gd name="connsiteX15" fmla="*/ 17673 w 752515"/>
                    <a:gd name="connsiteY15" fmla="*/ 621820 h 1138804"/>
                    <a:gd name="connsiteX16" fmla="*/ 201797 w 752515"/>
                    <a:gd name="connsiteY16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291490 w 752515"/>
                    <a:gd name="connsiteY11" fmla="*/ 1116932 h 1138804"/>
                    <a:gd name="connsiteX12" fmla="*/ 290030 w 752515"/>
                    <a:gd name="connsiteY12" fmla="*/ 1115625 h 1138804"/>
                    <a:gd name="connsiteX13" fmla="*/ 286153 w 752515"/>
                    <a:gd name="connsiteY13" fmla="*/ 1114097 h 1138804"/>
                    <a:gd name="connsiteX14" fmla="*/ 17673 w 752515"/>
                    <a:gd name="connsiteY14" fmla="*/ 621820 h 1138804"/>
                    <a:gd name="connsiteX15" fmla="*/ 201797 w 752515"/>
                    <a:gd name="connsiteY15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291490 w 752515"/>
                    <a:gd name="connsiteY10" fmla="*/ 1116932 h 1138804"/>
                    <a:gd name="connsiteX11" fmla="*/ 290030 w 752515"/>
                    <a:gd name="connsiteY11" fmla="*/ 1115625 h 1138804"/>
                    <a:gd name="connsiteX12" fmla="*/ 286153 w 752515"/>
                    <a:gd name="connsiteY12" fmla="*/ 1114097 h 1138804"/>
                    <a:gd name="connsiteX13" fmla="*/ 17673 w 752515"/>
                    <a:gd name="connsiteY13" fmla="*/ 621820 h 1138804"/>
                    <a:gd name="connsiteX14" fmla="*/ 201797 w 752515"/>
                    <a:gd name="connsiteY14" fmla="*/ 2342 h 1138804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461025 w 752515"/>
                    <a:gd name="connsiteY8" fmla="*/ 1116932 h 1116931"/>
                    <a:gd name="connsiteX9" fmla="*/ 291490 w 752515"/>
                    <a:gd name="connsiteY9" fmla="*/ 1116932 h 1116931"/>
                    <a:gd name="connsiteX10" fmla="*/ 290030 w 752515"/>
                    <a:gd name="connsiteY10" fmla="*/ 1115625 h 1116931"/>
                    <a:gd name="connsiteX11" fmla="*/ 286153 w 752515"/>
                    <a:gd name="connsiteY11" fmla="*/ 1114097 h 1116931"/>
                    <a:gd name="connsiteX12" fmla="*/ 17673 w 752515"/>
                    <a:gd name="connsiteY12" fmla="*/ 621820 h 1116931"/>
                    <a:gd name="connsiteX13" fmla="*/ 201797 w 752515"/>
                    <a:gd name="connsiteY13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286153 w 752515"/>
                    <a:gd name="connsiteY10" fmla="*/ 1114097 h 1116931"/>
                    <a:gd name="connsiteX11" fmla="*/ 17673 w 752515"/>
                    <a:gd name="connsiteY11" fmla="*/ 621820 h 1116931"/>
                    <a:gd name="connsiteX12" fmla="*/ 201797 w 752515"/>
                    <a:gd name="connsiteY12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17673 w 752515"/>
                    <a:gd name="connsiteY10" fmla="*/ 621820 h 1116931"/>
                    <a:gd name="connsiteX11" fmla="*/ 201797 w 752515"/>
                    <a:gd name="connsiteY11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291490 w 752515"/>
                    <a:gd name="connsiteY7" fmla="*/ 1116932 h 1116931"/>
                    <a:gd name="connsiteX8" fmla="*/ 290030 w 752515"/>
                    <a:gd name="connsiteY8" fmla="*/ 1115625 h 1116931"/>
                    <a:gd name="connsiteX9" fmla="*/ 17673 w 752515"/>
                    <a:gd name="connsiteY9" fmla="*/ 621820 h 1116931"/>
                    <a:gd name="connsiteX10" fmla="*/ 201797 w 752515"/>
                    <a:gd name="connsiteY10" fmla="*/ 2342 h 1116931"/>
                    <a:gd name="connsiteX0" fmla="*/ 201797 w 747449"/>
                    <a:gd name="connsiteY0" fmla="*/ 2342 h 1116931"/>
                    <a:gd name="connsiteX1" fmla="*/ 321107 w 747449"/>
                    <a:gd name="connsiteY1" fmla="*/ 27048 h 1116931"/>
                    <a:gd name="connsiteX2" fmla="*/ 376258 w 747449"/>
                    <a:gd name="connsiteY2" fmla="*/ 68614 h 1116931"/>
                    <a:gd name="connsiteX3" fmla="*/ 431408 w 747449"/>
                    <a:gd name="connsiteY3" fmla="*/ 27048 h 1116931"/>
                    <a:gd name="connsiteX4" fmla="*/ 550718 w 747449"/>
                    <a:gd name="connsiteY4" fmla="*/ 2342 h 1116931"/>
                    <a:gd name="connsiteX5" fmla="*/ 734842 w 747449"/>
                    <a:gd name="connsiteY5" fmla="*/ 621820 h 1116931"/>
                    <a:gd name="connsiteX6" fmla="*/ 291490 w 747449"/>
                    <a:gd name="connsiteY6" fmla="*/ 1116932 h 1116931"/>
                    <a:gd name="connsiteX7" fmla="*/ 290030 w 747449"/>
                    <a:gd name="connsiteY7" fmla="*/ 1115625 h 1116931"/>
                    <a:gd name="connsiteX8" fmla="*/ 17673 w 747449"/>
                    <a:gd name="connsiteY8" fmla="*/ 621820 h 1116931"/>
                    <a:gd name="connsiteX9" fmla="*/ 201797 w 747449"/>
                    <a:gd name="connsiteY9" fmla="*/ 2342 h 1116931"/>
                    <a:gd name="connsiteX0" fmla="*/ 201797 w 938167"/>
                    <a:gd name="connsiteY0" fmla="*/ 2342 h 1313193"/>
                    <a:gd name="connsiteX1" fmla="*/ 321107 w 938167"/>
                    <a:gd name="connsiteY1" fmla="*/ 27048 h 1313193"/>
                    <a:gd name="connsiteX2" fmla="*/ 376258 w 938167"/>
                    <a:gd name="connsiteY2" fmla="*/ 68614 h 1313193"/>
                    <a:gd name="connsiteX3" fmla="*/ 431408 w 938167"/>
                    <a:gd name="connsiteY3" fmla="*/ 27048 h 1313193"/>
                    <a:gd name="connsiteX4" fmla="*/ 550718 w 938167"/>
                    <a:gd name="connsiteY4" fmla="*/ 2342 h 1313193"/>
                    <a:gd name="connsiteX5" fmla="*/ 734842 w 938167"/>
                    <a:gd name="connsiteY5" fmla="*/ 621820 h 1313193"/>
                    <a:gd name="connsiteX6" fmla="*/ 291490 w 938167"/>
                    <a:gd name="connsiteY6" fmla="*/ 1116932 h 1313193"/>
                    <a:gd name="connsiteX7" fmla="*/ 938166 w 938167"/>
                    <a:gd name="connsiteY7" fmla="*/ 1313192 h 1313193"/>
                    <a:gd name="connsiteX8" fmla="*/ 17673 w 938167"/>
                    <a:gd name="connsiteY8" fmla="*/ 621820 h 1313193"/>
                    <a:gd name="connsiteX9" fmla="*/ 201797 w 938167"/>
                    <a:gd name="connsiteY9" fmla="*/ 2342 h 1313193"/>
                    <a:gd name="connsiteX0" fmla="*/ 201797 w 969333"/>
                    <a:gd name="connsiteY0" fmla="*/ 2342 h 1313193"/>
                    <a:gd name="connsiteX1" fmla="*/ 321107 w 969333"/>
                    <a:gd name="connsiteY1" fmla="*/ 27048 h 1313193"/>
                    <a:gd name="connsiteX2" fmla="*/ 376258 w 969333"/>
                    <a:gd name="connsiteY2" fmla="*/ 68614 h 1313193"/>
                    <a:gd name="connsiteX3" fmla="*/ 431408 w 969333"/>
                    <a:gd name="connsiteY3" fmla="*/ 27048 h 1313193"/>
                    <a:gd name="connsiteX4" fmla="*/ 550718 w 969333"/>
                    <a:gd name="connsiteY4" fmla="*/ 2342 h 1313193"/>
                    <a:gd name="connsiteX5" fmla="*/ 734842 w 969333"/>
                    <a:gd name="connsiteY5" fmla="*/ 621820 h 1313193"/>
                    <a:gd name="connsiteX6" fmla="*/ 938166 w 969333"/>
                    <a:gd name="connsiteY6" fmla="*/ 1313192 h 1313193"/>
                    <a:gd name="connsiteX7" fmla="*/ 17673 w 969333"/>
                    <a:gd name="connsiteY7" fmla="*/ 621820 h 1313193"/>
                    <a:gd name="connsiteX8" fmla="*/ 201797 w 969333"/>
                    <a:gd name="connsiteY8" fmla="*/ 2342 h 1313193"/>
                    <a:gd name="connsiteX0" fmla="*/ 201797 w 1003109"/>
                    <a:gd name="connsiteY0" fmla="*/ 2342 h 1314581"/>
                    <a:gd name="connsiteX1" fmla="*/ 321107 w 1003109"/>
                    <a:gd name="connsiteY1" fmla="*/ 27048 h 1314581"/>
                    <a:gd name="connsiteX2" fmla="*/ 376258 w 1003109"/>
                    <a:gd name="connsiteY2" fmla="*/ 68614 h 1314581"/>
                    <a:gd name="connsiteX3" fmla="*/ 431408 w 1003109"/>
                    <a:gd name="connsiteY3" fmla="*/ 27048 h 1314581"/>
                    <a:gd name="connsiteX4" fmla="*/ 550718 w 1003109"/>
                    <a:gd name="connsiteY4" fmla="*/ 2342 h 1314581"/>
                    <a:gd name="connsiteX5" fmla="*/ 734842 w 1003109"/>
                    <a:gd name="connsiteY5" fmla="*/ 621820 h 1314581"/>
                    <a:gd name="connsiteX6" fmla="*/ 938166 w 1003109"/>
                    <a:gd name="connsiteY6" fmla="*/ 1313192 h 1314581"/>
                    <a:gd name="connsiteX7" fmla="*/ 17673 w 1003109"/>
                    <a:gd name="connsiteY7" fmla="*/ 621820 h 1314581"/>
                    <a:gd name="connsiteX8" fmla="*/ 201797 w 1003109"/>
                    <a:gd name="connsiteY8" fmla="*/ 2342 h 1314581"/>
                    <a:gd name="connsiteX0" fmla="*/ 247281 w 1048593"/>
                    <a:gd name="connsiteY0" fmla="*/ 2342 h 1314630"/>
                    <a:gd name="connsiteX1" fmla="*/ 366591 w 1048593"/>
                    <a:gd name="connsiteY1" fmla="*/ 27048 h 1314630"/>
                    <a:gd name="connsiteX2" fmla="*/ 421742 w 1048593"/>
                    <a:gd name="connsiteY2" fmla="*/ 68614 h 1314630"/>
                    <a:gd name="connsiteX3" fmla="*/ 476892 w 1048593"/>
                    <a:gd name="connsiteY3" fmla="*/ 27048 h 1314630"/>
                    <a:gd name="connsiteX4" fmla="*/ 596202 w 1048593"/>
                    <a:gd name="connsiteY4" fmla="*/ 2342 h 1314630"/>
                    <a:gd name="connsiteX5" fmla="*/ 780326 w 1048593"/>
                    <a:gd name="connsiteY5" fmla="*/ 621820 h 1314630"/>
                    <a:gd name="connsiteX6" fmla="*/ 983650 w 1048593"/>
                    <a:gd name="connsiteY6" fmla="*/ 1313192 h 1314630"/>
                    <a:gd name="connsiteX7" fmla="*/ 63157 w 1048593"/>
                    <a:gd name="connsiteY7" fmla="*/ 621820 h 1314630"/>
                    <a:gd name="connsiteX8" fmla="*/ 247281 w 1048593"/>
                    <a:gd name="connsiteY8" fmla="*/ 2342 h 1314630"/>
                    <a:gd name="connsiteX0" fmla="*/ 247281 w 1001260"/>
                    <a:gd name="connsiteY0" fmla="*/ 45435 h 1356345"/>
                    <a:gd name="connsiteX1" fmla="*/ 366591 w 1001260"/>
                    <a:gd name="connsiteY1" fmla="*/ 70141 h 1356345"/>
                    <a:gd name="connsiteX2" fmla="*/ 421742 w 1001260"/>
                    <a:gd name="connsiteY2" fmla="*/ 111707 h 1356345"/>
                    <a:gd name="connsiteX3" fmla="*/ 476892 w 1001260"/>
                    <a:gd name="connsiteY3" fmla="*/ 70141 h 1356345"/>
                    <a:gd name="connsiteX4" fmla="*/ 596202 w 1001260"/>
                    <a:gd name="connsiteY4" fmla="*/ 45435 h 1356345"/>
                    <a:gd name="connsiteX5" fmla="*/ 663269 w 1001260"/>
                    <a:gd name="connsiteY5" fmla="*/ 701082 h 1356345"/>
                    <a:gd name="connsiteX6" fmla="*/ 983650 w 1001260"/>
                    <a:gd name="connsiteY6" fmla="*/ 1356285 h 1356345"/>
                    <a:gd name="connsiteX7" fmla="*/ 63157 w 1001260"/>
                    <a:gd name="connsiteY7" fmla="*/ 664913 h 1356345"/>
                    <a:gd name="connsiteX8" fmla="*/ 247281 w 1001260"/>
                    <a:gd name="connsiteY8" fmla="*/ 45435 h 1356345"/>
                    <a:gd name="connsiteX0" fmla="*/ 247281 w 1004612"/>
                    <a:gd name="connsiteY0" fmla="*/ 45435 h 1356347"/>
                    <a:gd name="connsiteX1" fmla="*/ 366591 w 1004612"/>
                    <a:gd name="connsiteY1" fmla="*/ 70141 h 1356347"/>
                    <a:gd name="connsiteX2" fmla="*/ 421742 w 1004612"/>
                    <a:gd name="connsiteY2" fmla="*/ 111707 h 1356347"/>
                    <a:gd name="connsiteX3" fmla="*/ 476892 w 1004612"/>
                    <a:gd name="connsiteY3" fmla="*/ 70141 h 1356347"/>
                    <a:gd name="connsiteX4" fmla="*/ 596202 w 1004612"/>
                    <a:gd name="connsiteY4" fmla="*/ 45435 h 1356347"/>
                    <a:gd name="connsiteX5" fmla="*/ 663269 w 1004612"/>
                    <a:gd name="connsiteY5" fmla="*/ 701082 h 1356347"/>
                    <a:gd name="connsiteX6" fmla="*/ 983650 w 1004612"/>
                    <a:gd name="connsiteY6" fmla="*/ 1356285 h 1356347"/>
                    <a:gd name="connsiteX7" fmla="*/ 63157 w 1004612"/>
                    <a:gd name="connsiteY7" fmla="*/ 664913 h 1356347"/>
                    <a:gd name="connsiteX8" fmla="*/ 247281 w 1004612"/>
                    <a:gd name="connsiteY8" fmla="*/ 45435 h 1356347"/>
                    <a:gd name="connsiteX0" fmla="*/ 247281 w 1000538"/>
                    <a:gd name="connsiteY0" fmla="*/ 2344 h 1313254"/>
                    <a:gd name="connsiteX1" fmla="*/ 366591 w 1000538"/>
                    <a:gd name="connsiteY1" fmla="*/ 27050 h 1313254"/>
                    <a:gd name="connsiteX2" fmla="*/ 421742 w 1000538"/>
                    <a:gd name="connsiteY2" fmla="*/ 68616 h 1313254"/>
                    <a:gd name="connsiteX3" fmla="*/ 476892 w 1000538"/>
                    <a:gd name="connsiteY3" fmla="*/ 27050 h 1313254"/>
                    <a:gd name="connsiteX4" fmla="*/ 711051 w 1000538"/>
                    <a:gd name="connsiteY4" fmla="*/ 72735 h 1313254"/>
                    <a:gd name="connsiteX5" fmla="*/ 663269 w 1000538"/>
                    <a:gd name="connsiteY5" fmla="*/ 657991 h 1313254"/>
                    <a:gd name="connsiteX6" fmla="*/ 983650 w 1000538"/>
                    <a:gd name="connsiteY6" fmla="*/ 1313194 h 1313254"/>
                    <a:gd name="connsiteX7" fmla="*/ 63157 w 1000538"/>
                    <a:gd name="connsiteY7" fmla="*/ 621822 h 1313254"/>
                    <a:gd name="connsiteX8" fmla="*/ 247281 w 1000538"/>
                    <a:gd name="connsiteY8" fmla="*/ 2344 h 1313254"/>
                    <a:gd name="connsiteX0" fmla="*/ 247281 w 1018567"/>
                    <a:gd name="connsiteY0" fmla="*/ 2344 h 1314245"/>
                    <a:gd name="connsiteX1" fmla="*/ 366591 w 1018567"/>
                    <a:gd name="connsiteY1" fmla="*/ 27050 h 1314245"/>
                    <a:gd name="connsiteX2" fmla="*/ 421742 w 1018567"/>
                    <a:gd name="connsiteY2" fmla="*/ 68616 h 1314245"/>
                    <a:gd name="connsiteX3" fmla="*/ 476892 w 1018567"/>
                    <a:gd name="connsiteY3" fmla="*/ 27050 h 1314245"/>
                    <a:gd name="connsiteX4" fmla="*/ 711051 w 1018567"/>
                    <a:gd name="connsiteY4" fmla="*/ 72735 h 1314245"/>
                    <a:gd name="connsiteX5" fmla="*/ 663269 w 1018567"/>
                    <a:gd name="connsiteY5" fmla="*/ 657991 h 1314245"/>
                    <a:gd name="connsiteX6" fmla="*/ 983650 w 1018567"/>
                    <a:gd name="connsiteY6" fmla="*/ 1313194 h 1314245"/>
                    <a:gd name="connsiteX7" fmla="*/ 63157 w 1018567"/>
                    <a:gd name="connsiteY7" fmla="*/ 621822 h 1314245"/>
                    <a:gd name="connsiteX8" fmla="*/ 247281 w 1018567"/>
                    <a:gd name="connsiteY8" fmla="*/ 2344 h 1314245"/>
                    <a:gd name="connsiteX0" fmla="*/ 223721 w 919911"/>
                    <a:gd name="connsiteY0" fmla="*/ 2344 h 1342661"/>
                    <a:gd name="connsiteX1" fmla="*/ 343031 w 919911"/>
                    <a:gd name="connsiteY1" fmla="*/ 27050 h 1342661"/>
                    <a:gd name="connsiteX2" fmla="*/ 398182 w 919911"/>
                    <a:gd name="connsiteY2" fmla="*/ 68616 h 1342661"/>
                    <a:gd name="connsiteX3" fmla="*/ 453332 w 919911"/>
                    <a:gd name="connsiteY3" fmla="*/ 27050 h 1342661"/>
                    <a:gd name="connsiteX4" fmla="*/ 687491 w 919911"/>
                    <a:gd name="connsiteY4" fmla="*/ 72735 h 1342661"/>
                    <a:gd name="connsiteX5" fmla="*/ 639709 w 919911"/>
                    <a:gd name="connsiteY5" fmla="*/ 657991 h 1342661"/>
                    <a:gd name="connsiteX6" fmla="*/ 880102 w 919911"/>
                    <a:gd name="connsiteY6" fmla="*/ 1341712 h 1342661"/>
                    <a:gd name="connsiteX7" fmla="*/ 39597 w 919911"/>
                    <a:gd name="connsiteY7" fmla="*/ 621822 h 1342661"/>
                    <a:gd name="connsiteX8" fmla="*/ 223721 w 919911"/>
                    <a:gd name="connsiteY8" fmla="*/ 2344 h 1342661"/>
                    <a:gd name="connsiteX0" fmla="*/ 209743 w 726782"/>
                    <a:gd name="connsiteY0" fmla="*/ 2342 h 1031714"/>
                    <a:gd name="connsiteX1" fmla="*/ 329053 w 726782"/>
                    <a:gd name="connsiteY1" fmla="*/ 27048 h 1031714"/>
                    <a:gd name="connsiteX2" fmla="*/ 384204 w 726782"/>
                    <a:gd name="connsiteY2" fmla="*/ 68614 h 1031714"/>
                    <a:gd name="connsiteX3" fmla="*/ 439354 w 726782"/>
                    <a:gd name="connsiteY3" fmla="*/ 27048 h 1031714"/>
                    <a:gd name="connsiteX4" fmla="*/ 673513 w 726782"/>
                    <a:gd name="connsiteY4" fmla="*/ 72733 h 1031714"/>
                    <a:gd name="connsiteX5" fmla="*/ 625731 w 726782"/>
                    <a:gd name="connsiteY5" fmla="*/ 657989 h 1031714"/>
                    <a:gd name="connsiteX6" fmla="*/ 665238 w 726782"/>
                    <a:gd name="connsiteY6" fmla="*/ 1029897 h 1031714"/>
                    <a:gd name="connsiteX7" fmla="*/ 25619 w 726782"/>
                    <a:gd name="connsiteY7" fmla="*/ 621820 h 1031714"/>
                    <a:gd name="connsiteX8" fmla="*/ 209743 w 726782"/>
                    <a:gd name="connsiteY8" fmla="*/ 2342 h 1031714"/>
                    <a:gd name="connsiteX0" fmla="*/ 210064 w 701477"/>
                    <a:gd name="connsiteY0" fmla="*/ 2342 h 1030541"/>
                    <a:gd name="connsiteX1" fmla="*/ 329374 w 701477"/>
                    <a:gd name="connsiteY1" fmla="*/ 27048 h 1030541"/>
                    <a:gd name="connsiteX2" fmla="*/ 384525 w 701477"/>
                    <a:gd name="connsiteY2" fmla="*/ 68614 h 1030541"/>
                    <a:gd name="connsiteX3" fmla="*/ 439675 w 701477"/>
                    <a:gd name="connsiteY3" fmla="*/ 27048 h 1030541"/>
                    <a:gd name="connsiteX4" fmla="*/ 673834 w 701477"/>
                    <a:gd name="connsiteY4" fmla="*/ 72733 h 1030541"/>
                    <a:gd name="connsiteX5" fmla="*/ 626052 w 701477"/>
                    <a:gd name="connsiteY5" fmla="*/ 657989 h 1030541"/>
                    <a:gd name="connsiteX6" fmla="*/ 665559 w 701477"/>
                    <a:gd name="connsiteY6" fmla="*/ 1029897 h 1030541"/>
                    <a:gd name="connsiteX7" fmla="*/ 25566 w 701477"/>
                    <a:gd name="connsiteY7" fmla="*/ 572207 h 1030541"/>
                    <a:gd name="connsiteX8" fmla="*/ 210064 w 701477"/>
                    <a:gd name="connsiteY8" fmla="*/ 2342 h 1030541"/>
                    <a:gd name="connsiteX0" fmla="*/ 207675 w 699088"/>
                    <a:gd name="connsiteY0" fmla="*/ 2342 h 1030541"/>
                    <a:gd name="connsiteX1" fmla="*/ 326985 w 699088"/>
                    <a:gd name="connsiteY1" fmla="*/ 27048 h 1030541"/>
                    <a:gd name="connsiteX2" fmla="*/ 382136 w 699088"/>
                    <a:gd name="connsiteY2" fmla="*/ 68614 h 1030541"/>
                    <a:gd name="connsiteX3" fmla="*/ 437286 w 699088"/>
                    <a:gd name="connsiteY3" fmla="*/ 27048 h 1030541"/>
                    <a:gd name="connsiteX4" fmla="*/ 671445 w 699088"/>
                    <a:gd name="connsiteY4" fmla="*/ 72733 h 1030541"/>
                    <a:gd name="connsiteX5" fmla="*/ 623663 w 699088"/>
                    <a:gd name="connsiteY5" fmla="*/ 657989 h 1030541"/>
                    <a:gd name="connsiteX6" fmla="*/ 663170 w 699088"/>
                    <a:gd name="connsiteY6" fmla="*/ 1029897 h 1030541"/>
                    <a:gd name="connsiteX7" fmla="*/ 23177 w 699088"/>
                    <a:gd name="connsiteY7" fmla="*/ 572207 h 1030541"/>
                    <a:gd name="connsiteX8" fmla="*/ 207675 w 699088"/>
                    <a:gd name="connsiteY8" fmla="*/ 2342 h 1030541"/>
                    <a:gd name="connsiteX0" fmla="*/ 224555 w 907939"/>
                    <a:gd name="connsiteY0" fmla="*/ 2342 h 1175878"/>
                    <a:gd name="connsiteX1" fmla="*/ 343865 w 907939"/>
                    <a:gd name="connsiteY1" fmla="*/ 27048 h 1175878"/>
                    <a:gd name="connsiteX2" fmla="*/ 399016 w 907939"/>
                    <a:gd name="connsiteY2" fmla="*/ 68614 h 1175878"/>
                    <a:gd name="connsiteX3" fmla="*/ 454166 w 907939"/>
                    <a:gd name="connsiteY3" fmla="*/ 27048 h 1175878"/>
                    <a:gd name="connsiteX4" fmla="*/ 688325 w 907939"/>
                    <a:gd name="connsiteY4" fmla="*/ 72733 h 1175878"/>
                    <a:gd name="connsiteX5" fmla="*/ 640543 w 907939"/>
                    <a:gd name="connsiteY5" fmla="*/ 657989 h 1175878"/>
                    <a:gd name="connsiteX6" fmla="*/ 888364 w 907939"/>
                    <a:gd name="connsiteY6" fmla="*/ 1175450 h 1175878"/>
                    <a:gd name="connsiteX7" fmla="*/ 40057 w 907939"/>
                    <a:gd name="connsiteY7" fmla="*/ 572207 h 1175878"/>
                    <a:gd name="connsiteX8" fmla="*/ 224555 w 907939"/>
                    <a:gd name="connsiteY8" fmla="*/ 2342 h 1175878"/>
                    <a:gd name="connsiteX0" fmla="*/ 174439 w 854702"/>
                    <a:gd name="connsiteY0" fmla="*/ 2342 h 1175547"/>
                    <a:gd name="connsiteX1" fmla="*/ 293749 w 854702"/>
                    <a:gd name="connsiteY1" fmla="*/ 27048 h 1175547"/>
                    <a:gd name="connsiteX2" fmla="*/ 348900 w 854702"/>
                    <a:gd name="connsiteY2" fmla="*/ 68614 h 1175547"/>
                    <a:gd name="connsiteX3" fmla="*/ 404050 w 854702"/>
                    <a:gd name="connsiteY3" fmla="*/ 27048 h 1175547"/>
                    <a:gd name="connsiteX4" fmla="*/ 638209 w 854702"/>
                    <a:gd name="connsiteY4" fmla="*/ 72733 h 1175547"/>
                    <a:gd name="connsiteX5" fmla="*/ 590427 w 854702"/>
                    <a:gd name="connsiteY5" fmla="*/ 657989 h 1175547"/>
                    <a:gd name="connsiteX6" fmla="*/ 838248 w 854702"/>
                    <a:gd name="connsiteY6" fmla="*/ 1175450 h 1175547"/>
                    <a:gd name="connsiteX7" fmla="*/ 52722 w 854702"/>
                    <a:gd name="connsiteY7" fmla="*/ 617737 h 1175547"/>
                    <a:gd name="connsiteX8" fmla="*/ 174439 w 854702"/>
                    <a:gd name="connsiteY8" fmla="*/ 2342 h 1175547"/>
                    <a:gd name="connsiteX0" fmla="*/ 209939 w 890202"/>
                    <a:gd name="connsiteY0" fmla="*/ 2342 h 1175547"/>
                    <a:gd name="connsiteX1" fmla="*/ 329249 w 890202"/>
                    <a:gd name="connsiteY1" fmla="*/ 27048 h 1175547"/>
                    <a:gd name="connsiteX2" fmla="*/ 384400 w 890202"/>
                    <a:gd name="connsiteY2" fmla="*/ 68614 h 1175547"/>
                    <a:gd name="connsiteX3" fmla="*/ 439550 w 890202"/>
                    <a:gd name="connsiteY3" fmla="*/ 27048 h 1175547"/>
                    <a:gd name="connsiteX4" fmla="*/ 673709 w 890202"/>
                    <a:gd name="connsiteY4" fmla="*/ 72733 h 1175547"/>
                    <a:gd name="connsiteX5" fmla="*/ 625927 w 890202"/>
                    <a:gd name="connsiteY5" fmla="*/ 657989 h 1175547"/>
                    <a:gd name="connsiteX6" fmla="*/ 873748 w 890202"/>
                    <a:gd name="connsiteY6" fmla="*/ 1175450 h 1175547"/>
                    <a:gd name="connsiteX7" fmla="*/ 88222 w 890202"/>
                    <a:gd name="connsiteY7" fmla="*/ 617737 h 1175547"/>
                    <a:gd name="connsiteX8" fmla="*/ 209939 w 890202"/>
                    <a:gd name="connsiteY8" fmla="*/ 2342 h 1175547"/>
                    <a:gd name="connsiteX0" fmla="*/ 209939 w 895031"/>
                    <a:gd name="connsiteY0" fmla="*/ 2342 h 1175551"/>
                    <a:gd name="connsiteX1" fmla="*/ 329249 w 895031"/>
                    <a:gd name="connsiteY1" fmla="*/ 27048 h 1175551"/>
                    <a:gd name="connsiteX2" fmla="*/ 384400 w 895031"/>
                    <a:gd name="connsiteY2" fmla="*/ 68614 h 1175551"/>
                    <a:gd name="connsiteX3" fmla="*/ 439550 w 895031"/>
                    <a:gd name="connsiteY3" fmla="*/ 27048 h 1175551"/>
                    <a:gd name="connsiteX4" fmla="*/ 673709 w 895031"/>
                    <a:gd name="connsiteY4" fmla="*/ 72733 h 1175551"/>
                    <a:gd name="connsiteX5" fmla="*/ 625927 w 895031"/>
                    <a:gd name="connsiteY5" fmla="*/ 657989 h 1175551"/>
                    <a:gd name="connsiteX6" fmla="*/ 873748 w 895031"/>
                    <a:gd name="connsiteY6" fmla="*/ 1175450 h 1175551"/>
                    <a:gd name="connsiteX7" fmla="*/ 88222 w 895031"/>
                    <a:gd name="connsiteY7" fmla="*/ 617737 h 1175551"/>
                    <a:gd name="connsiteX8" fmla="*/ 209939 w 895031"/>
                    <a:gd name="connsiteY8" fmla="*/ 2342 h 1175551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0190" h="1175544">
                      <a:moveTo>
                        <a:pt x="209939" y="2342"/>
                      </a:moveTo>
                      <a:cubicBezTo>
                        <a:pt x="249421" y="-4734"/>
                        <a:pt x="289884" y="4425"/>
                        <a:pt x="329249" y="27048"/>
                      </a:cubicBezTo>
                      <a:lnTo>
                        <a:pt x="384400" y="68614"/>
                      </a:lnTo>
                      <a:lnTo>
                        <a:pt x="439550" y="27048"/>
                      </a:lnTo>
                      <a:cubicBezTo>
                        <a:pt x="478915" y="4425"/>
                        <a:pt x="642891" y="-20749"/>
                        <a:pt x="675431" y="154443"/>
                      </a:cubicBezTo>
                      <a:cubicBezTo>
                        <a:pt x="695455" y="262248"/>
                        <a:pt x="592874" y="487821"/>
                        <a:pt x="625927" y="657989"/>
                      </a:cubicBezTo>
                      <a:cubicBezTo>
                        <a:pt x="658980" y="828157"/>
                        <a:pt x="963366" y="1182159"/>
                        <a:pt x="873748" y="1175450"/>
                      </a:cubicBezTo>
                      <a:cubicBezTo>
                        <a:pt x="784131" y="1168741"/>
                        <a:pt x="278743" y="849121"/>
                        <a:pt x="88222" y="617737"/>
                      </a:cubicBezTo>
                      <a:cubicBezTo>
                        <a:pt x="-102299" y="386353"/>
                        <a:pt x="52009" y="30644"/>
                        <a:pt x="209939" y="234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6699"/>
                    </a:gs>
                    <a:gs pos="100000">
                      <a:srgbClr val="FF0066"/>
                    </a:gs>
                  </a:gsLst>
                  <a:lin ang="5400000" scaled="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6CBAF806-8316-4530-AE64-55A89D074DA0}"/>
                    </a:ext>
                  </a:extLst>
                </p:cNvPr>
                <p:cNvSpPr/>
                <p:nvPr/>
              </p:nvSpPr>
              <p:spPr>
                <a:xfrm rot="1525486" flipH="1">
                  <a:off x="2163014" y="2379194"/>
                  <a:ext cx="383438" cy="536133"/>
                </a:xfrm>
                <a:custGeom>
                  <a:avLst/>
                  <a:gdLst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347052 w 752515"/>
                    <a:gd name="connsiteY11" fmla="*/ 1138804 h 1138804"/>
                    <a:gd name="connsiteX12" fmla="*/ 291490 w 752515"/>
                    <a:gd name="connsiteY12" fmla="*/ 1116932 h 1138804"/>
                    <a:gd name="connsiteX13" fmla="*/ 290030 w 752515"/>
                    <a:gd name="connsiteY13" fmla="*/ 1115625 h 1138804"/>
                    <a:gd name="connsiteX14" fmla="*/ 286153 w 752515"/>
                    <a:gd name="connsiteY14" fmla="*/ 1114097 h 1138804"/>
                    <a:gd name="connsiteX15" fmla="*/ 17673 w 752515"/>
                    <a:gd name="connsiteY15" fmla="*/ 621820 h 1138804"/>
                    <a:gd name="connsiteX16" fmla="*/ 201797 w 752515"/>
                    <a:gd name="connsiteY16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291490 w 752515"/>
                    <a:gd name="connsiteY11" fmla="*/ 1116932 h 1138804"/>
                    <a:gd name="connsiteX12" fmla="*/ 290030 w 752515"/>
                    <a:gd name="connsiteY12" fmla="*/ 1115625 h 1138804"/>
                    <a:gd name="connsiteX13" fmla="*/ 286153 w 752515"/>
                    <a:gd name="connsiteY13" fmla="*/ 1114097 h 1138804"/>
                    <a:gd name="connsiteX14" fmla="*/ 17673 w 752515"/>
                    <a:gd name="connsiteY14" fmla="*/ 621820 h 1138804"/>
                    <a:gd name="connsiteX15" fmla="*/ 201797 w 752515"/>
                    <a:gd name="connsiteY15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291490 w 752515"/>
                    <a:gd name="connsiteY10" fmla="*/ 1116932 h 1138804"/>
                    <a:gd name="connsiteX11" fmla="*/ 290030 w 752515"/>
                    <a:gd name="connsiteY11" fmla="*/ 1115625 h 1138804"/>
                    <a:gd name="connsiteX12" fmla="*/ 286153 w 752515"/>
                    <a:gd name="connsiteY12" fmla="*/ 1114097 h 1138804"/>
                    <a:gd name="connsiteX13" fmla="*/ 17673 w 752515"/>
                    <a:gd name="connsiteY13" fmla="*/ 621820 h 1138804"/>
                    <a:gd name="connsiteX14" fmla="*/ 201797 w 752515"/>
                    <a:gd name="connsiteY14" fmla="*/ 2342 h 1138804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461025 w 752515"/>
                    <a:gd name="connsiteY8" fmla="*/ 1116932 h 1116931"/>
                    <a:gd name="connsiteX9" fmla="*/ 291490 w 752515"/>
                    <a:gd name="connsiteY9" fmla="*/ 1116932 h 1116931"/>
                    <a:gd name="connsiteX10" fmla="*/ 290030 w 752515"/>
                    <a:gd name="connsiteY10" fmla="*/ 1115625 h 1116931"/>
                    <a:gd name="connsiteX11" fmla="*/ 286153 w 752515"/>
                    <a:gd name="connsiteY11" fmla="*/ 1114097 h 1116931"/>
                    <a:gd name="connsiteX12" fmla="*/ 17673 w 752515"/>
                    <a:gd name="connsiteY12" fmla="*/ 621820 h 1116931"/>
                    <a:gd name="connsiteX13" fmla="*/ 201797 w 752515"/>
                    <a:gd name="connsiteY13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286153 w 752515"/>
                    <a:gd name="connsiteY10" fmla="*/ 1114097 h 1116931"/>
                    <a:gd name="connsiteX11" fmla="*/ 17673 w 752515"/>
                    <a:gd name="connsiteY11" fmla="*/ 621820 h 1116931"/>
                    <a:gd name="connsiteX12" fmla="*/ 201797 w 752515"/>
                    <a:gd name="connsiteY12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17673 w 752515"/>
                    <a:gd name="connsiteY10" fmla="*/ 621820 h 1116931"/>
                    <a:gd name="connsiteX11" fmla="*/ 201797 w 752515"/>
                    <a:gd name="connsiteY11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291490 w 752515"/>
                    <a:gd name="connsiteY7" fmla="*/ 1116932 h 1116931"/>
                    <a:gd name="connsiteX8" fmla="*/ 290030 w 752515"/>
                    <a:gd name="connsiteY8" fmla="*/ 1115625 h 1116931"/>
                    <a:gd name="connsiteX9" fmla="*/ 17673 w 752515"/>
                    <a:gd name="connsiteY9" fmla="*/ 621820 h 1116931"/>
                    <a:gd name="connsiteX10" fmla="*/ 201797 w 752515"/>
                    <a:gd name="connsiteY10" fmla="*/ 2342 h 1116931"/>
                    <a:gd name="connsiteX0" fmla="*/ 201797 w 747449"/>
                    <a:gd name="connsiteY0" fmla="*/ 2342 h 1116931"/>
                    <a:gd name="connsiteX1" fmla="*/ 321107 w 747449"/>
                    <a:gd name="connsiteY1" fmla="*/ 27048 h 1116931"/>
                    <a:gd name="connsiteX2" fmla="*/ 376258 w 747449"/>
                    <a:gd name="connsiteY2" fmla="*/ 68614 h 1116931"/>
                    <a:gd name="connsiteX3" fmla="*/ 431408 w 747449"/>
                    <a:gd name="connsiteY3" fmla="*/ 27048 h 1116931"/>
                    <a:gd name="connsiteX4" fmla="*/ 550718 w 747449"/>
                    <a:gd name="connsiteY4" fmla="*/ 2342 h 1116931"/>
                    <a:gd name="connsiteX5" fmla="*/ 734842 w 747449"/>
                    <a:gd name="connsiteY5" fmla="*/ 621820 h 1116931"/>
                    <a:gd name="connsiteX6" fmla="*/ 291490 w 747449"/>
                    <a:gd name="connsiteY6" fmla="*/ 1116932 h 1116931"/>
                    <a:gd name="connsiteX7" fmla="*/ 290030 w 747449"/>
                    <a:gd name="connsiteY7" fmla="*/ 1115625 h 1116931"/>
                    <a:gd name="connsiteX8" fmla="*/ 17673 w 747449"/>
                    <a:gd name="connsiteY8" fmla="*/ 621820 h 1116931"/>
                    <a:gd name="connsiteX9" fmla="*/ 201797 w 747449"/>
                    <a:gd name="connsiteY9" fmla="*/ 2342 h 1116931"/>
                    <a:gd name="connsiteX0" fmla="*/ 201797 w 938167"/>
                    <a:gd name="connsiteY0" fmla="*/ 2342 h 1313193"/>
                    <a:gd name="connsiteX1" fmla="*/ 321107 w 938167"/>
                    <a:gd name="connsiteY1" fmla="*/ 27048 h 1313193"/>
                    <a:gd name="connsiteX2" fmla="*/ 376258 w 938167"/>
                    <a:gd name="connsiteY2" fmla="*/ 68614 h 1313193"/>
                    <a:gd name="connsiteX3" fmla="*/ 431408 w 938167"/>
                    <a:gd name="connsiteY3" fmla="*/ 27048 h 1313193"/>
                    <a:gd name="connsiteX4" fmla="*/ 550718 w 938167"/>
                    <a:gd name="connsiteY4" fmla="*/ 2342 h 1313193"/>
                    <a:gd name="connsiteX5" fmla="*/ 734842 w 938167"/>
                    <a:gd name="connsiteY5" fmla="*/ 621820 h 1313193"/>
                    <a:gd name="connsiteX6" fmla="*/ 291490 w 938167"/>
                    <a:gd name="connsiteY6" fmla="*/ 1116932 h 1313193"/>
                    <a:gd name="connsiteX7" fmla="*/ 938166 w 938167"/>
                    <a:gd name="connsiteY7" fmla="*/ 1313192 h 1313193"/>
                    <a:gd name="connsiteX8" fmla="*/ 17673 w 938167"/>
                    <a:gd name="connsiteY8" fmla="*/ 621820 h 1313193"/>
                    <a:gd name="connsiteX9" fmla="*/ 201797 w 938167"/>
                    <a:gd name="connsiteY9" fmla="*/ 2342 h 1313193"/>
                    <a:gd name="connsiteX0" fmla="*/ 201797 w 969333"/>
                    <a:gd name="connsiteY0" fmla="*/ 2342 h 1313193"/>
                    <a:gd name="connsiteX1" fmla="*/ 321107 w 969333"/>
                    <a:gd name="connsiteY1" fmla="*/ 27048 h 1313193"/>
                    <a:gd name="connsiteX2" fmla="*/ 376258 w 969333"/>
                    <a:gd name="connsiteY2" fmla="*/ 68614 h 1313193"/>
                    <a:gd name="connsiteX3" fmla="*/ 431408 w 969333"/>
                    <a:gd name="connsiteY3" fmla="*/ 27048 h 1313193"/>
                    <a:gd name="connsiteX4" fmla="*/ 550718 w 969333"/>
                    <a:gd name="connsiteY4" fmla="*/ 2342 h 1313193"/>
                    <a:gd name="connsiteX5" fmla="*/ 734842 w 969333"/>
                    <a:gd name="connsiteY5" fmla="*/ 621820 h 1313193"/>
                    <a:gd name="connsiteX6" fmla="*/ 938166 w 969333"/>
                    <a:gd name="connsiteY6" fmla="*/ 1313192 h 1313193"/>
                    <a:gd name="connsiteX7" fmla="*/ 17673 w 969333"/>
                    <a:gd name="connsiteY7" fmla="*/ 621820 h 1313193"/>
                    <a:gd name="connsiteX8" fmla="*/ 201797 w 969333"/>
                    <a:gd name="connsiteY8" fmla="*/ 2342 h 1313193"/>
                    <a:gd name="connsiteX0" fmla="*/ 201797 w 1003109"/>
                    <a:gd name="connsiteY0" fmla="*/ 2342 h 1314581"/>
                    <a:gd name="connsiteX1" fmla="*/ 321107 w 1003109"/>
                    <a:gd name="connsiteY1" fmla="*/ 27048 h 1314581"/>
                    <a:gd name="connsiteX2" fmla="*/ 376258 w 1003109"/>
                    <a:gd name="connsiteY2" fmla="*/ 68614 h 1314581"/>
                    <a:gd name="connsiteX3" fmla="*/ 431408 w 1003109"/>
                    <a:gd name="connsiteY3" fmla="*/ 27048 h 1314581"/>
                    <a:gd name="connsiteX4" fmla="*/ 550718 w 1003109"/>
                    <a:gd name="connsiteY4" fmla="*/ 2342 h 1314581"/>
                    <a:gd name="connsiteX5" fmla="*/ 734842 w 1003109"/>
                    <a:gd name="connsiteY5" fmla="*/ 621820 h 1314581"/>
                    <a:gd name="connsiteX6" fmla="*/ 938166 w 1003109"/>
                    <a:gd name="connsiteY6" fmla="*/ 1313192 h 1314581"/>
                    <a:gd name="connsiteX7" fmla="*/ 17673 w 1003109"/>
                    <a:gd name="connsiteY7" fmla="*/ 621820 h 1314581"/>
                    <a:gd name="connsiteX8" fmla="*/ 201797 w 1003109"/>
                    <a:gd name="connsiteY8" fmla="*/ 2342 h 1314581"/>
                    <a:gd name="connsiteX0" fmla="*/ 247281 w 1048593"/>
                    <a:gd name="connsiteY0" fmla="*/ 2342 h 1314630"/>
                    <a:gd name="connsiteX1" fmla="*/ 366591 w 1048593"/>
                    <a:gd name="connsiteY1" fmla="*/ 27048 h 1314630"/>
                    <a:gd name="connsiteX2" fmla="*/ 421742 w 1048593"/>
                    <a:gd name="connsiteY2" fmla="*/ 68614 h 1314630"/>
                    <a:gd name="connsiteX3" fmla="*/ 476892 w 1048593"/>
                    <a:gd name="connsiteY3" fmla="*/ 27048 h 1314630"/>
                    <a:gd name="connsiteX4" fmla="*/ 596202 w 1048593"/>
                    <a:gd name="connsiteY4" fmla="*/ 2342 h 1314630"/>
                    <a:gd name="connsiteX5" fmla="*/ 780326 w 1048593"/>
                    <a:gd name="connsiteY5" fmla="*/ 621820 h 1314630"/>
                    <a:gd name="connsiteX6" fmla="*/ 983650 w 1048593"/>
                    <a:gd name="connsiteY6" fmla="*/ 1313192 h 1314630"/>
                    <a:gd name="connsiteX7" fmla="*/ 63157 w 1048593"/>
                    <a:gd name="connsiteY7" fmla="*/ 621820 h 1314630"/>
                    <a:gd name="connsiteX8" fmla="*/ 247281 w 1048593"/>
                    <a:gd name="connsiteY8" fmla="*/ 2342 h 1314630"/>
                    <a:gd name="connsiteX0" fmla="*/ 247281 w 1001260"/>
                    <a:gd name="connsiteY0" fmla="*/ 45435 h 1356345"/>
                    <a:gd name="connsiteX1" fmla="*/ 366591 w 1001260"/>
                    <a:gd name="connsiteY1" fmla="*/ 70141 h 1356345"/>
                    <a:gd name="connsiteX2" fmla="*/ 421742 w 1001260"/>
                    <a:gd name="connsiteY2" fmla="*/ 111707 h 1356345"/>
                    <a:gd name="connsiteX3" fmla="*/ 476892 w 1001260"/>
                    <a:gd name="connsiteY3" fmla="*/ 70141 h 1356345"/>
                    <a:gd name="connsiteX4" fmla="*/ 596202 w 1001260"/>
                    <a:gd name="connsiteY4" fmla="*/ 45435 h 1356345"/>
                    <a:gd name="connsiteX5" fmla="*/ 663269 w 1001260"/>
                    <a:gd name="connsiteY5" fmla="*/ 701082 h 1356345"/>
                    <a:gd name="connsiteX6" fmla="*/ 983650 w 1001260"/>
                    <a:gd name="connsiteY6" fmla="*/ 1356285 h 1356345"/>
                    <a:gd name="connsiteX7" fmla="*/ 63157 w 1001260"/>
                    <a:gd name="connsiteY7" fmla="*/ 664913 h 1356345"/>
                    <a:gd name="connsiteX8" fmla="*/ 247281 w 1001260"/>
                    <a:gd name="connsiteY8" fmla="*/ 45435 h 1356345"/>
                    <a:gd name="connsiteX0" fmla="*/ 247281 w 1004612"/>
                    <a:gd name="connsiteY0" fmla="*/ 45435 h 1356347"/>
                    <a:gd name="connsiteX1" fmla="*/ 366591 w 1004612"/>
                    <a:gd name="connsiteY1" fmla="*/ 70141 h 1356347"/>
                    <a:gd name="connsiteX2" fmla="*/ 421742 w 1004612"/>
                    <a:gd name="connsiteY2" fmla="*/ 111707 h 1356347"/>
                    <a:gd name="connsiteX3" fmla="*/ 476892 w 1004612"/>
                    <a:gd name="connsiteY3" fmla="*/ 70141 h 1356347"/>
                    <a:gd name="connsiteX4" fmla="*/ 596202 w 1004612"/>
                    <a:gd name="connsiteY4" fmla="*/ 45435 h 1356347"/>
                    <a:gd name="connsiteX5" fmla="*/ 663269 w 1004612"/>
                    <a:gd name="connsiteY5" fmla="*/ 701082 h 1356347"/>
                    <a:gd name="connsiteX6" fmla="*/ 983650 w 1004612"/>
                    <a:gd name="connsiteY6" fmla="*/ 1356285 h 1356347"/>
                    <a:gd name="connsiteX7" fmla="*/ 63157 w 1004612"/>
                    <a:gd name="connsiteY7" fmla="*/ 664913 h 1356347"/>
                    <a:gd name="connsiteX8" fmla="*/ 247281 w 1004612"/>
                    <a:gd name="connsiteY8" fmla="*/ 45435 h 1356347"/>
                    <a:gd name="connsiteX0" fmla="*/ 247281 w 1000538"/>
                    <a:gd name="connsiteY0" fmla="*/ 2344 h 1313254"/>
                    <a:gd name="connsiteX1" fmla="*/ 366591 w 1000538"/>
                    <a:gd name="connsiteY1" fmla="*/ 27050 h 1313254"/>
                    <a:gd name="connsiteX2" fmla="*/ 421742 w 1000538"/>
                    <a:gd name="connsiteY2" fmla="*/ 68616 h 1313254"/>
                    <a:gd name="connsiteX3" fmla="*/ 476892 w 1000538"/>
                    <a:gd name="connsiteY3" fmla="*/ 27050 h 1313254"/>
                    <a:gd name="connsiteX4" fmla="*/ 711051 w 1000538"/>
                    <a:gd name="connsiteY4" fmla="*/ 72735 h 1313254"/>
                    <a:gd name="connsiteX5" fmla="*/ 663269 w 1000538"/>
                    <a:gd name="connsiteY5" fmla="*/ 657991 h 1313254"/>
                    <a:gd name="connsiteX6" fmla="*/ 983650 w 1000538"/>
                    <a:gd name="connsiteY6" fmla="*/ 1313194 h 1313254"/>
                    <a:gd name="connsiteX7" fmla="*/ 63157 w 1000538"/>
                    <a:gd name="connsiteY7" fmla="*/ 621822 h 1313254"/>
                    <a:gd name="connsiteX8" fmla="*/ 247281 w 1000538"/>
                    <a:gd name="connsiteY8" fmla="*/ 2344 h 1313254"/>
                    <a:gd name="connsiteX0" fmla="*/ 247281 w 1018567"/>
                    <a:gd name="connsiteY0" fmla="*/ 2344 h 1314245"/>
                    <a:gd name="connsiteX1" fmla="*/ 366591 w 1018567"/>
                    <a:gd name="connsiteY1" fmla="*/ 27050 h 1314245"/>
                    <a:gd name="connsiteX2" fmla="*/ 421742 w 1018567"/>
                    <a:gd name="connsiteY2" fmla="*/ 68616 h 1314245"/>
                    <a:gd name="connsiteX3" fmla="*/ 476892 w 1018567"/>
                    <a:gd name="connsiteY3" fmla="*/ 27050 h 1314245"/>
                    <a:gd name="connsiteX4" fmla="*/ 711051 w 1018567"/>
                    <a:gd name="connsiteY4" fmla="*/ 72735 h 1314245"/>
                    <a:gd name="connsiteX5" fmla="*/ 663269 w 1018567"/>
                    <a:gd name="connsiteY5" fmla="*/ 657991 h 1314245"/>
                    <a:gd name="connsiteX6" fmla="*/ 983650 w 1018567"/>
                    <a:gd name="connsiteY6" fmla="*/ 1313194 h 1314245"/>
                    <a:gd name="connsiteX7" fmla="*/ 63157 w 1018567"/>
                    <a:gd name="connsiteY7" fmla="*/ 621822 h 1314245"/>
                    <a:gd name="connsiteX8" fmla="*/ 247281 w 1018567"/>
                    <a:gd name="connsiteY8" fmla="*/ 2344 h 1314245"/>
                    <a:gd name="connsiteX0" fmla="*/ 223721 w 919911"/>
                    <a:gd name="connsiteY0" fmla="*/ 2344 h 1342661"/>
                    <a:gd name="connsiteX1" fmla="*/ 343031 w 919911"/>
                    <a:gd name="connsiteY1" fmla="*/ 27050 h 1342661"/>
                    <a:gd name="connsiteX2" fmla="*/ 398182 w 919911"/>
                    <a:gd name="connsiteY2" fmla="*/ 68616 h 1342661"/>
                    <a:gd name="connsiteX3" fmla="*/ 453332 w 919911"/>
                    <a:gd name="connsiteY3" fmla="*/ 27050 h 1342661"/>
                    <a:gd name="connsiteX4" fmla="*/ 687491 w 919911"/>
                    <a:gd name="connsiteY4" fmla="*/ 72735 h 1342661"/>
                    <a:gd name="connsiteX5" fmla="*/ 639709 w 919911"/>
                    <a:gd name="connsiteY5" fmla="*/ 657991 h 1342661"/>
                    <a:gd name="connsiteX6" fmla="*/ 880102 w 919911"/>
                    <a:gd name="connsiteY6" fmla="*/ 1341712 h 1342661"/>
                    <a:gd name="connsiteX7" fmla="*/ 39597 w 919911"/>
                    <a:gd name="connsiteY7" fmla="*/ 621822 h 1342661"/>
                    <a:gd name="connsiteX8" fmla="*/ 223721 w 919911"/>
                    <a:gd name="connsiteY8" fmla="*/ 2344 h 1342661"/>
                    <a:gd name="connsiteX0" fmla="*/ 209743 w 726782"/>
                    <a:gd name="connsiteY0" fmla="*/ 2342 h 1031714"/>
                    <a:gd name="connsiteX1" fmla="*/ 329053 w 726782"/>
                    <a:gd name="connsiteY1" fmla="*/ 27048 h 1031714"/>
                    <a:gd name="connsiteX2" fmla="*/ 384204 w 726782"/>
                    <a:gd name="connsiteY2" fmla="*/ 68614 h 1031714"/>
                    <a:gd name="connsiteX3" fmla="*/ 439354 w 726782"/>
                    <a:gd name="connsiteY3" fmla="*/ 27048 h 1031714"/>
                    <a:gd name="connsiteX4" fmla="*/ 673513 w 726782"/>
                    <a:gd name="connsiteY4" fmla="*/ 72733 h 1031714"/>
                    <a:gd name="connsiteX5" fmla="*/ 625731 w 726782"/>
                    <a:gd name="connsiteY5" fmla="*/ 657989 h 1031714"/>
                    <a:gd name="connsiteX6" fmla="*/ 665238 w 726782"/>
                    <a:gd name="connsiteY6" fmla="*/ 1029897 h 1031714"/>
                    <a:gd name="connsiteX7" fmla="*/ 25619 w 726782"/>
                    <a:gd name="connsiteY7" fmla="*/ 621820 h 1031714"/>
                    <a:gd name="connsiteX8" fmla="*/ 209743 w 726782"/>
                    <a:gd name="connsiteY8" fmla="*/ 2342 h 1031714"/>
                    <a:gd name="connsiteX0" fmla="*/ 210064 w 701477"/>
                    <a:gd name="connsiteY0" fmla="*/ 2342 h 1030541"/>
                    <a:gd name="connsiteX1" fmla="*/ 329374 w 701477"/>
                    <a:gd name="connsiteY1" fmla="*/ 27048 h 1030541"/>
                    <a:gd name="connsiteX2" fmla="*/ 384525 w 701477"/>
                    <a:gd name="connsiteY2" fmla="*/ 68614 h 1030541"/>
                    <a:gd name="connsiteX3" fmla="*/ 439675 w 701477"/>
                    <a:gd name="connsiteY3" fmla="*/ 27048 h 1030541"/>
                    <a:gd name="connsiteX4" fmla="*/ 673834 w 701477"/>
                    <a:gd name="connsiteY4" fmla="*/ 72733 h 1030541"/>
                    <a:gd name="connsiteX5" fmla="*/ 626052 w 701477"/>
                    <a:gd name="connsiteY5" fmla="*/ 657989 h 1030541"/>
                    <a:gd name="connsiteX6" fmla="*/ 665559 w 701477"/>
                    <a:gd name="connsiteY6" fmla="*/ 1029897 h 1030541"/>
                    <a:gd name="connsiteX7" fmla="*/ 25566 w 701477"/>
                    <a:gd name="connsiteY7" fmla="*/ 572207 h 1030541"/>
                    <a:gd name="connsiteX8" fmla="*/ 210064 w 701477"/>
                    <a:gd name="connsiteY8" fmla="*/ 2342 h 1030541"/>
                    <a:gd name="connsiteX0" fmla="*/ 207675 w 699088"/>
                    <a:gd name="connsiteY0" fmla="*/ 2342 h 1030541"/>
                    <a:gd name="connsiteX1" fmla="*/ 326985 w 699088"/>
                    <a:gd name="connsiteY1" fmla="*/ 27048 h 1030541"/>
                    <a:gd name="connsiteX2" fmla="*/ 382136 w 699088"/>
                    <a:gd name="connsiteY2" fmla="*/ 68614 h 1030541"/>
                    <a:gd name="connsiteX3" fmla="*/ 437286 w 699088"/>
                    <a:gd name="connsiteY3" fmla="*/ 27048 h 1030541"/>
                    <a:gd name="connsiteX4" fmla="*/ 671445 w 699088"/>
                    <a:gd name="connsiteY4" fmla="*/ 72733 h 1030541"/>
                    <a:gd name="connsiteX5" fmla="*/ 623663 w 699088"/>
                    <a:gd name="connsiteY5" fmla="*/ 657989 h 1030541"/>
                    <a:gd name="connsiteX6" fmla="*/ 663170 w 699088"/>
                    <a:gd name="connsiteY6" fmla="*/ 1029897 h 1030541"/>
                    <a:gd name="connsiteX7" fmla="*/ 23177 w 699088"/>
                    <a:gd name="connsiteY7" fmla="*/ 572207 h 1030541"/>
                    <a:gd name="connsiteX8" fmla="*/ 207675 w 699088"/>
                    <a:gd name="connsiteY8" fmla="*/ 2342 h 1030541"/>
                    <a:gd name="connsiteX0" fmla="*/ 224555 w 907939"/>
                    <a:gd name="connsiteY0" fmla="*/ 2342 h 1175878"/>
                    <a:gd name="connsiteX1" fmla="*/ 343865 w 907939"/>
                    <a:gd name="connsiteY1" fmla="*/ 27048 h 1175878"/>
                    <a:gd name="connsiteX2" fmla="*/ 399016 w 907939"/>
                    <a:gd name="connsiteY2" fmla="*/ 68614 h 1175878"/>
                    <a:gd name="connsiteX3" fmla="*/ 454166 w 907939"/>
                    <a:gd name="connsiteY3" fmla="*/ 27048 h 1175878"/>
                    <a:gd name="connsiteX4" fmla="*/ 688325 w 907939"/>
                    <a:gd name="connsiteY4" fmla="*/ 72733 h 1175878"/>
                    <a:gd name="connsiteX5" fmla="*/ 640543 w 907939"/>
                    <a:gd name="connsiteY5" fmla="*/ 657989 h 1175878"/>
                    <a:gd name="connsiteX6" fmla="*/ 888364 w 907939"/>
                    <a:gd name="connsiteY6" fmla="*/ 1175450 h 1175878"/>
                    <a:gd name="connsiteX7" fmla="*/ 40057 w 907939"/>
                    <a:gd name="connsiteY7" fmla="*/ 572207 h 1175878"/>
                    <a:gd name="connsiteX8" fmla="*/ 224555 w 907939"/>
                    <a:gd name="connsiteY8" fmla="*/ 2342 h 1175878"/>
                    <a:gd name="connsiteX0" fmla="*/ 174439 w 854702"/>
                    <a:gd name="connsiteY0" fmla="*/ 2342 h 1175547"/>
                    <a:gd name="connsiteX1" fmla="*/ 293749 w 854702"/>
                    <a:gd name="connsiteY1" fmla="*/ 27048 h 1175547"/>
                    <a:gd name="connsiteX2" fmla="*/ 348900 w 854702"/>
                    <a:gd name="connsiteY2" fmla="*/ 68614 h 1175547"/>
                    <a:gd name="connsiteX3" fmla="*/ 404050 w 854702"/>
                    <a:gd name="connsiteY3" fmla="*/ 27048 h 1175547"/>
                    <a:gd name="connsiteX4" fmla="*/ 638209 w 854702"/>
                    <a:gd name="connsiteY4" fmla="*/ 72733 h 1175547"/>
                    <a:gd name="connsiteX5" fmla="*/ 590427 w 854702"/>
                    <a:gd name="connsiteY5" fmla="*/ 657989 h 1175547"/>
                    <a:gd name="connsiteX6" fmla="*/ 838248 w 854702"/>
                    <a:gd name="connsiteY6" fmla="*/ 1175450 h 1175547"/>
                    <a:gd name="connsiteX7" fmla="*/ 52722 w 854702"/>
                    <a:gd name="connsiteY7" fmla="*/ 617737 h 1175547"/>
                    <a:gd name="connsiteX8" fmla="*/ 174439 w 854702"/>
                    <a:gd name="connsiteY8" fmla="*/ 2342 h 1175547"/>
                    <a:gd name="connsiteX0" fmla="*/ 209939 w 890202"/>
                    <a:gd name="connsiteY0" fmla="*/ 2342 h 1175547"/>
                    <a:gd name="connsiteX1" fmla="*/ 329249 w 890202"/>
                    <a:gd name="connsiteY1" fmla="*/ 27048 h 1175547"/>
                    <a:gd name="connsiteX2" fmla="*/ 384400 w 890202"/>
                    <a:gd name="connsiteY2" fmla="*/ 68614 h 1175547"/>
                    <a:gd name="connsiteX3" fmla="*/ 439550 w 890202"/>
                    <a:gd name="connsiteY3" fmla="*/ 27048 h 1175547"/>
                    <a:gd name="connsiteX4" fmla="*/ 673709 w 890202"/>
                    <a:gd name="connsiteY4" fmla="*/ 72733 h 1175547"/>
                    <a:gd name="connsiteX5" fmla="*/ 625927 w 890202"/>
                    <a:gd name="connsiteY5" fmla="*/ 657989 h 1175547"/>
                    <a:gd name="connsiteX6" fmla="*/ 873748 w 890202"/>
                    <a:gd name="connsiteY6" fmla="*/ 1175450 h 1175547"/>
                    <a:gd name="connsiteX7" fmla="*/ 88222 w 890202"/>
                    <a:gd name="connsiteY7" fmla="*/ 617737 h 1175547"/>
                    <a:gd name="connsiteX8" fmla="*/ 209939 w 890202"/>
                    <a:gd name="connsiteY8" fmla="*/ 2342 h 1175547"/>
                    <a:gd name="connsiteX0" fmla="*/ 209939 w 895031"/>
                    <a:gd name="connsiteY0" fmla="*/ 2342 h 1175551"/>
                    <a:gd name="connsiteX1" fmla="*/ 329249 w 895031"/>
                    <a:gd name="connsiteY1" fmla="*/ 27048 h 1175551"/>
                    <a:gd name="connsiteX2" fmla="*/ 384400 w 895031"/>
                    <a:gd name="connsiteY2" fmla="*/ 68614 h 1175551"/>
                    <a:gd name="connsiteX3" fmla="*/ 439550 w 895031"/>
                    <a:gd name="connsiteY3" fmla="*/ 27048 h 1175551"/>
                    <a:gd name="connsiteX4" fmla="*/ 673709 w 895031"/>
                    <a:gd name="connsiteY4" fmla="*/ 72733 h 1175551"/>
                    <a:gd name="connsiteX5" fmla="*/ 625927 w 895031"/>
                    <a:gd name="connsiteY5" fmla="*/ 657989 h 1175551"/>
                    <a:gd name="connsiteX6" fmla="*/ 873748 w 895031"/>
                    <a:gd name="connsiteY6" fmla="*/ 1175450 h 1175551"/>
                    <a:gd name="connsiteX7" fmla="*/ 88222 w 895031"/>
                    <a:gd name="connsiteY7" fmla="*/ 617737 h 1175551"/>
                    <a:gd name="connsiteX8" fmla="*/ 209939 w 895031"/>
                    <a:gd name="connsiteY8" fmla="*/ 2342 h 1175551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0190" h="1175544">
                      <a:moveTo>
                        <a:pt x="209939" y="2342"/>
                      </a:moveTo>
                      <a:cubicBezTo>
                        <a:pt x="249421" y="-4734"/>
                        <a:pt x="289884" y="4425"/>
                        <a:pt x="329249" y="27048"/>
                      </a:cubicBezTo>
                      <a:lnTo>
                        <a:pt x="384400" y="68614"/>
                      </a:lnTo>
                      <a:lnTo>
                        <a:pt x="439550" y="27048"/>
                      </a:lnTo>
                      <a:cubicBezTo>
                        <a:pt x="478915" y="4425"/>
                        <a:pt x="642891" y="-20749"/>
                        <a:pt x="675431" y="154443"/>
                      </a:cubicBezTo>
                      <a:cubicBezTo>
                        <a:pt x="695455" y="262248"/>
                        <a:pt x="592874" y="487821"/>
                        <a:pt x="625927" y="657989"/>
                      </a:cubicBezTo>
                      <a:cubicBezTo>
                        <a:pt x="658980" y="828157"/>
                        <a:pt x="963366" y="1182159"/>
                        <a:pt x="873748" y="1175450"/>
                      </a:cubicBezTo>
                      <a:cubicBezTo>
                        <a:pt x="784131" y="1168741"/>
                        <a:pt x="278743" y="849121"/>
                        <a:pt x="88222" y="617737"/>
                      </a:cubicBezTo>
                      <a:cubicBezTo>
                        <a:pt x="-102299" y="386353"/>
                        <a:pt x="52009" y="30644"/>
                        <a:pt x="209939" y="234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6699"/>
                    </a:gs>
                    <a:gs pos="100000">
                      <a:srgbClr val="FF0066"/>
                    </a:gs>
                  </a:gsLst>
                  <a:lin ang="5400000" scaled="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2E438E55-BC76-496F-8B7A-DE6C1E51AE2E}"/>
                    </a:ext>
                  </a:extLst>
                </p:cNvPr>
                <p:cNvGrpSpPr/>
                <p:nvPr/>
              </p:nvGrpSpPr>
              <p:grpSpPr>
                <a:xfrm>
                  <a:off x="1770441" y="2474119"/>
                  <a:ext cx="486984" cy="383014"/>
                  <a:chOff x="1770441" y="2197894"/>
                  <a:chExt cx="486984" cy="593820"/>
                </a:xfrm>
              </p:grpSpPr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AB5103AA-0169-4CB6-ADE4-767736C4AE68}"/>
                      </a:ext>
                    </a:extLst>
                  </p:cNvPr>
                  <p:cNvSpPr/>
                  <p:nvPr/>
                </p:nvSpPr>
                <p:spPr>
                  <a:xfrm>
                    <a:off x="1770441" y="2197894"/>
                    <a:ext cx="486984" cy="593820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515" h="1138804">
                        <a:moveTo>
                          <a:pt x="201797" y="2342"/>
                        </a:moveTo>
                        <a:cubicBezTo>
                          <a:pt x="241279" y="-4734"/>
                          <a:pt x="281742" y="4425"/>
                          <a:pt x="321107" y="27048"/>
                        </a:cubicBezTo>
                        <a:lnTo>
                          <a:pt x="376258" y="68614"/>
                        </a:lnTo>
                        <a:lnTo>
                          <a:pt x="431408" y="27048"/>
                        </a:lnTo>
                        <a:cubicBezTo>
                          <a:pt x="470773" y="4425"/>
                          <a:pt x="511236" y="-4734"/>
                          <a:pt x="550718" y="2342"/>
                        </a:cubicBezTo>
                        <a:cubicBezTo>
                          <a:pt x="708648" y="30644"/>
                          <a:pt x="791083" y="307994"/>
                          <a:pt x="734842" y="621820"/>
                        </a:cubicBezTo>
                        <a:cubicBezTo>
                          <a:pt x="692662" y="857189"/>
                          <a:pt x="584455" y="1046228"/>
                          <a:pt x="466362" y="1114097"/>
                        </a:cubicBezTo>
                        <a:lnTo>
                          <a:pt x="462485" y="1115625"/>
                        </a:lnTo>
                        <a:lnTo>
                          <a:pt x="461025" y="1116932"/>
                        </a:lnTo>
                        <a:cubicBezTo>
                          <a:pt x="443766" y="1127837"/>
                          <a:pt x="425205" y="1135267"/>
                          <a:pt x="405464" y="1138804"/>
                        </a:cubicBezTo>
                        <a:lnTo>
                          <a:pt x="376258" y="1138209"/>
                        </a:lnTo>
                        <a:lnTo>
                          <a:pt x="347052" y="1138804"/>
                        </a:lnTo>
                        <a:cubicBezTo>
                          <a:pt x="327310" y="1135267"/>
                          <a:pt x="308749" y="1127837"/>
                          <a:pt x="291490" y="1116932"/>
                        </a:cubicBezTo>
                        <a:lnTo>
                          <a:pt x="290030" y="1115625"/>
                        </a:lnTo>
                        <a:lnTo>
                          <a:pt x="286153" y="1114097"/>
                        </a:lnTo>
                        <a:cubicBezTo>
                          <a:pt x="168060" y="1046228"/>
                          <a:pt x="59853" y="857189"/>
                          <a:pt x="17673" y="621820"/>
                        </a:cubicBezTo>
                        <a:cubicBezTo>
                          <a:pt x="-38568" y="307994"/>
                          <a:pt x="43867" y="30644"/>
                          <a:pt x="201797" y="234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6699"/>
                      </a:gs>
                      <a:gs pos="100000">
                        <a:srgbClr val="FF0066"/>
                      </a:gs>
                    </a:gsLst>
                    <a:lin ang="5400000" scaled="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351DF3D8-1723-486A-A388-9371A04566A7}"/>
                      </a:ext>
                    </a:extLst>
                  </p:cNvPr>
                  <p:cNvSpPr/>
                  <p:nvPr/>
                </p:nvSpPr>
                <p:spPr>
                  <a:xfrm>
                    <a:off x="2005013" y="2300288"/>
                    <a:ext cx="14649" cy="478782"/>
                  </a:xfrm>
                  <a:custGeom>
                    <a:avLst/>
                    <a:gdLst>
                      <a:gd name="connsiteX0" fmla="*/ 57756 w 115512"/>
                      <a:gd name="connsiteY0" fmla="*/ 0 h 417020"/>
                      <a:gd name="connsiteX1" fmla="*/ 59538 w 115512"/>
                      <a:gd name="connsiteY1" fmla="*/ 2245 h 417020"/>
                      <a:gd name="connsiteX2" fmla="*/ 115512 w 115512"/>
                      <a:gd name="connsiteY2" fmla="*/ 208510 h 417020"/>
                      <a:gd name="connsiteX3" fmla="*/ 59538 w 115512"/>
                      <a:gd name="connsiteY3" fmla="*/ 414775 h 417020"/>
                      <a:gd name="connsiteX4" fmla="*/ 57756 w 115512"/>
                      <a:gd name="connsiteY4" fmla="*/ 417020 h 417020"/>
                      <a:gd name="connsiteX5" fmla="*/ 55974 w 115512"/>
                      <a:gd name="connsiteY5" fmla="*/ 414775 h 417020"/>
                      <a:gd name="connsiteX6" fmla="*/ 0 w 115512"/>
                      <a:gd name="connsiteY6" fmla="*/ 208510 h 417020"/>
                      <a:gd name="connsiteX7" fmla="*/ 55974 w 115512"/>
                      <a:gd name="connsiteY7" fmla="*/ 2245 h 417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512" h="417020">
                        <a:moveTo>
                          <a:pt x="57756" y="0"/>
                        </a:moveTo>
                        <a:lnTo>
                          <a:pt x="59538" y="2245"/>
                        </a:lnTo>
                        <a:cubicBezTo>
                          <a:pt x="94122" y="55033"/>
                          <a:pt x="115512" y="127959"/>
                          <a:pt x="115512" y="208510"/>
                        </a:cubicBezTo>
                        <a:cubicBezTo>
                          <a:pt x="115512" y="289062"/>
                          <a:pt x="94122" y="361987"/>
                          <a:pt x="59538" y="414775"/>
                        </a:cubicBezTo>
                        <a:lnTo>
                          <a:pt x="57756" y="417020"/>
                        </a:lnTo>
                        <a:lnTo>
                          <a:pt x="55974" y="414775"/>
                        </a:lnTo>
                        <a:cubicBezTo>
                          <a:pt x="21390" y="361987"/>
                          <a:pt x="0" y="289062"/>
                          <a:pt x="0" y="208510"/>
                        </a:cubicBezTo>
                        <a:cubicBezTo>
                          <a:pt x="0" y="127959"/>
                          <a:pt x="21390" y="55033"/>
                          <a:pt x="55974" y="2245"/>
                        </a:cubicBezTo>
                        <a:close/>
                      </a:path>
                    </a:pathLst>
                  </a:custGeom>
                  <a:solidFill>
                    <a:srgbClr val="FFC0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B213E73E-869A-4DED-AFAD-664DCC07FB6F}"/>
              </a:ext>
            </a:extLst>
          </p:cNvPr>
          <p:cNvGrpSpPr/>
          <p:nvPr/>
        </p:nvGrpSpPr>
        <p:grpSpPr>
          <a:xfrm>
            <a:off x="6908599" y="914952"/>
            <a:ext cx="2069751" cy="2508470"/>
            <a:chOff x="1633234" y="2510838"/>
            <a:chExt cx="3021007" cy="3661362"/>
          </a:xfrm>
        </p:grpSpPr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BD15D9DD-3085-44CD-96E6-B06D5B68BFE2}"/>
                </a:ext>
              </a:extLst>
            </p:cNvPr>
            <p:cNvSpPr/>
            <p:nvPr/>
          </p:nvSpPr>
          <p:spPr>
            <a:xfrm>
              <a:off x="2291976" y="5818516"/>
              <a:ext cx="1638674" cy="35368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CB4A504D-26CF-46BC-B320-178505218592}"/>
                </a:ext>
              </a:extLst>
            </p:cNvPr>
            <p:cNvSpPr/>
            <p:nvPr/>
          </p:nvSpPr>
          <p:spPr>
            <a:xfrm>
              <a:off x="1925073" y="2673653"/>
              <a:ext cx="2385966" cy="3321705"/>
            </a:xfrm>
            <a:custGeom>
              <a:avLst/>
              <a:gdLst>
                <a:gd name="connsiteX0" fmla="*/ 1527276 w 2385966"/>
                <a:gd name="connsiteY0" fmla="*/ 0 h 3321705"/>
                <a:gd name="connsiteX1" fmla="*/ 1544108 w 2385966"/>
                <a:gd name="connsiteY1" fmla="*/ 16832 h 3321705"/>
                <a:gd name="connsiteX2" fmla="*/ 1221077 w 2385966"/>
                <a:gd name="connsiteY2" fmla="*/ 355928 h 3321705"/>
                <a:gd name="connsiteX3" fmla="*/ 1230532 w 2385966"/>
                <a:gd name="connsiteY3" fmla="*/ 759468 h 3321705"/>
                <a:gd name="connsiteX4" fmla="*/ 1675368 w 2385966"/>
                <a:gd name="connsiteY4" fmla="*/ 335994 h 3321705"/>
                <a:gd name="connsiteX5" fmla="*/ 1699546 w 2385966"/>
                <a:gd name="connsiteY5" fmla="*/ 360171 h 3321705"/>
                <a:gd name="connsiteX6" fmla="*/ 1551033 w 2385966"/>
                <a:gd name="connsiteY6" fmla="*/ 516175 h 3321705"/>
                <a:gd name="connsiteX7" fmla="*/ 1669528 w 2385966"/>
                <a:gd name="connsiteY7" fmla="*/ 491922 h 3321705"/>
                <a:gd name="connsiteX8" fmla="*/ 1675445 w 2385966"/>
                <a:gd name="connsiteY8" fmla="*/ 514002 h 3321705"/>
                <a:gd name="connsiteX9" fmla="*/ 1496242 w 2385966"/>
                <a:gd name="connsiteY9" fmla="*/ 573730 h 3321705"/>
                <a:gd name="connsiteX10" fmla="*/ 1232667 w 2385966"/>
                <a:gd name="connsiteY10" fmla="*/ 850601 h 3321705"/>
                <a:gd name="connsiteX11" fmla="*/ 1242275 w 2385966"/>
                <a:gd name="connsiteY11" fmla="*/ 1260650 h 3321705"/>
                <a:gd name="connsiteX12" fmla="*/ 1511917 w 2385966"/>
                <a:gd name="connsiteY12" fmla="*/ 1009907 h 3321705"/>
                <a:gd name="connsiteX13" fmla="*/ 1546406 w 2385966"/>
                <a:gd name="connsiteY13" fmla="*/ 807720 h 3321705"/>
                <a:gd name="connsiteX14" fmla="*/ 1569110 w 2385966"/>
                <a:gd name="connsiteY14" fmla="*/ 810379 h 3321705"/>
                <a:gd name="connsiteX15" fmla="*/ 1559120 w 2385966"/>
                <a:gd name="connsiteY15" fmla="*/ 966012 h 3321705"/>
                <a:gd name="connsiteX16" fmla="*/ 1880890 w 2385966"/>
                <a:gd name="connsiteY16" fmla="*/ 666796 h 3321705"/>
                <a:gd name="connsiteX17" fmla="*/ 1892717 w 2385966"/>
                <a:gd name="connsiteY17" fmla="*/ 678622 h 3321705"/>
                <a:gd name="connsiteX18" fmla="*/ 1244959 w 2385966"/>
                <a:gd name="connsiteY18" fmla="*/ 1375205 h 3321705"/>
                <a:gd name="connsiteX19" fmla="*/ 1254968 w 2385966"/>
                <a:gd name="connsiteY19" fmla="*/ 1802392 h 3321705"/>
                <a:gd name="connsiteX20" fmla="*/ 2092312 w 2385966"/>
                <a:gd name="connsiteY20" fmla="*/ 1028446 h 3321705"/>
                <a:gd name="connsiteX21" fmla="*/ 2113716 w 2385966"/>
                <a:gd name="connsiteY21" fmla="*/ 1049850 h 3321705"/>
                <a:gd name="connsiteX22" fmla="*/ 1774418 w 2385966"/>
                <a:gd name="connsiteY22" fmla="*/ 1416941 h 3321705"/>
                <a:gd name="connsiteX23" fmla="*/ 2057098 w 2385966"/>
                <a:gd name="connsiteY23" fmla="*/ 1351138 h 3321705"/>
                <a:gd name="connsiteX24" fmla="*/ 2064189 w 2385966"/>
                <a:gd name="connsiteY24" fmla="*/ 1377601 h 3321705"/>
                <a:gd name="connsiteX25" fmla="*/ 1711866 w 2385966"/>
                <a:gd name="connsiteY25" fmla="*/ 1484617 h 3321705"/>
                <a:gd name="connsiteX26" fmla="*/ 1259002 w 2385966"/>
                <a:gd name="connsiteY26" fmla="*/ 1974577 h 3321705"/>
                <a:gd name="connsiteX27" fmla="*/ 1269957 w 2385966"/>
                <a:gd name="connsiteY27" fmla="*/ 2442105 h 3321705"/>
                <a:gd name="connsiteX28" fmla="*/ 2365488 w 2385966"/>
                <a:gd name="connsiteY28" fmla="*/ 1421368 h 3321705"/>
                <a:gd name="connsiteX29" fmla="*/ 2385966 w 2385966"/>
                <a:gd name="connsiteY29" fmla="*/ 1441846 h 3321705"/>
                <a:gd name="connsiteX30" fmla="*/ 2054746 w 2385966"/>
                <a:gd name="connsiteY30" fmla="*/ 1797337 h 3321705"/>
                <a:gd name="connsiteX31" fmla="*/ 2361114 w 2385966"/>
                <a:gd name="connsiteY31" fmla="*/ 1726020 h 3321705"/>
                <a:gd name="connsiteX32" fmla="*/ 2368204 w 2385966"/>
                <a:gd name="connsiteY32" fmla="*/ 1752482 h 3321705"/>
                <a:gd name="connsiteX33" fmla="*/ 1989307 w 2385966"/>
                <a:gd name="connsiteY33" fmla="*/ 1867571 h 3321705"/>
                <a:gd name="connsiteX34" fmla="*/ 1274471 w 2385966"/>
                <a:gd name="connsiteY34" fmla="*/ 2634786 h 3321705"/>
                <a:gd name="connsiteX35" fmla="*/ 1290566 w 2385966"/>
                <a:gd name="connsiteY35" fmla="*/ 3321705 h 3321705"/>
                <a:gd name="connsiteX36" fmla="*/ 1078141 w 2385966"/>
                <a:gd name="connsiteY36" fmla="*/ 3321705 h 3321705"/>
                <a:gd name="connsiteX37" fmla="*/ 1090322 w 2385966"/>
                <a:gd name="connsiteY37" fmla="*/ 2801844 h 3321705"/>
                <a:gd name="connsiteX38" fmla="*/ 396659 w 2385966"/>
                <a:gd name="connsiteY38" fmla="*/ 2057354 h 3321705"/>
                <a:gd name="connsiteX39" fmla="*/ 17762 w 2385966"/>
                <a:gd name="connsiteY39" fmla="*/ 1942265 h 3321705"/>
                <a:gd name="connsiteX40" fmla="*/ 24852 w 2385966"/>
                <a:gd name="connsiteY40" fmla="*/ 1915803 h 3321705"/>
                <a:gd name="connsiteX41" fmla="*/ 331221 w 2385966"/>
                <a:gd name="connsiteY41" fmla="*/ 1987120 h 3321705"/>
                <a:gd name="connsiteX42" fmla="*/ 0 w 2385966"/>
                <a:gd name="connsiteY42" fmla="*/ 1631629 h 3321705"/>
                <a:gd name="connsiteX43" fmla="*/ 20478 w 2385966"/>
                <a:gd name="connsiteY43" fmla="*/ 1611151 h 3321705"/>
                <a:gd name="connsiteX44" fmla="*/ 1094768 w 2385966"/>
                <a:gd name="connsiteY44" fmla="*/ 2612096 h 3321705"/>
                <a:gd name="connsiteX45" fmla="*/ 1105795 w 2385966"/>
                <a:gd name="connsiteY45" fmla="*/ 2141457 h 3321705"/>
                <a:gd name="connsiteX46" fmla="*/ 674100 w 2385966"/>
                <a:gd name="connsiteY46" fmla="*/ 1674400 h 3321705"/>
                <a:gd name="connsiteX47" fmla="*/ 321777 w 2385966"/>
                <a:gd name="connsiteY47" fmla="*/ 1567384 h 3321705"/>
                <a:gd name="connsiteX48" fmla="*/ 328868 w 2385966"/>
                <a:gd name="connsiteY48" fmla="*/ 1540921 h 3321705"/>
                <a:gd name="connsiteX49" fmla="*/ 611548 w 2385966"/>
                <a:gd name="connsiteY49" fmla="*/ 1606724 h 3321705"/>
                <a:gd name="connsiteX50" fmla="*/ 272250 w 2385966"/>
                <a:gd name="connsiteY50" fmla="*/ 1239633 h 3321705"/>
                <a:gd name="connsiteX51" fmla="*/ 293654 w 2385966"/>
                <a:gd name="connsiteY51" fmla="*/ 1218229 h 3321705"/>
                <a:gd name="connsiteX52" fmla="*/ 1109753 w 2385966"/>
                <a:gd name="connsiteY52" fmla="*/ 1972538 h 3321705"/>
                <a:gd name="connsiteX53" fmla="*/ 1119835 w 2385966"/>
                <a:gd name="connsiteY53" fmla="*/ 1542220 h 3321705"/>
                <a:gd name="connsiteX54" fmla="*/ 493249 w 2385966"/>
                <a:gd name="connsiteY54" fmla="*/ 868405 h 3321705"/>
                <a:gd name="connsiteX55" fmla="*/ 505076 w 2385966"/>
                <a:gd name="connsiteY55" fmla="*/ 856579 h 3321705"/>
                <a:gd name="connsiteX56" fmla="*/ 826846 w 2385966"/>
                <a:gd name="connsiteY56" fmla="*/ 1155795 h 3321705"/>
                <a:gd name="connsiteX57" fmla="*/ 816856 w 2385966"/>
                <a:gd name="connsiteY57" fmla="*/ 1000162 h 3321705"/>
                <a:gd name="connsiteX58" fmla="*/ 839560 w 2385966"/>
                <a:gd name="connsiteY58" fmla="*/ 997503 h 3321705"/>
                <a:gd name="connsiteX59" fmla="*/ 874049 w 2385966"/>
                <a:gd name="connsiteY59" fmla="*/ 1199690 h 3321705"/>
                <a:gd name="connsiteX60" fmla="*/ 1122449 w 2385966"/>
                <a:gd name="connsiteY60" fmla="*/ 1430679 h 3321705"/>
                <a:gd name="connsiteX61" fmla="*/ 1132115 w 2385966"/>
                <a:gd name="connsiteY61" fmla="*/ 1018131 h 3321705"/>
                <a:gd name="connsiteX62" fmla="*/ 889724 w 2385966"/>
                <a:gd name="connsiteY62" fmla="*/ 763513 h 3321705"/>
                <a:gd name="connsiteX63" fmla="*/ 710521 w 2385966"/>
                <a:gd name="connsiteY63" fmla="*/ 703785 h 3321705"/>
                <a:gd name="connsiteX64" fmla="*/ 716438 w 2385966"/>
                <a:gd name="connsiteY64" fmla="*/ 681705 h 3321705"/>
                <a:gd name="connsiteX65" fmla="*/ 834933 w 2385966"/>
                <a:gd name="connsiteY65" fmla="*/ 705958 h 3321705"/>
                <a:gd name="connsiteX66" fmla="*/ 686420 w 2385966"/>
                <a:gd name="connsiteY66" fmla="*/ 549954 h 3321705"/>
                <a:gd name="connsiteX67" fmla="*/ 710598 w 2385966"/>
                <a:gd name="connsiteY67" fmla="*/ 525777 h 3321705"/>
                <a:gd name="connsiteX68" fmla="*/ 1134202 w 2385966"/>
                <a:gd name="connsiteY68" fmla="*/ 929038 h 3321705"/>
                <a:gd name="connsiteX69" fmla="*/ 1143705 w 2385966"/>
                <a:gd name="connsiteY69" fmla="*/ 523473 h 3321705"/>
                <a:gd name="connsiteX70" fmla="*/ 841858 w 2385966"/>
                <a:gd name="connsiteY70" fmla="*/ 206615 h 3321705"/>
                <a:gd name="connsiteX71" fmla="*/ 858690 w 2385966"/>
                <a:gd name="connsiteY71" fmla="*/ 189783 h 3321705"/>
                <a:gd name="connsiteX72" fmla="*/ 1145130 w 2385966"/>
                <a:gd name="connsiteY72" fmla="*/ 462655 h 3321705"/>
                <a:gd name="connsiteX73" fmla="*/ 1150298 w 2385966"/>
                <a:gd name="connsiteY73" fmla="*/ 242075 h 3321705"/>
                <a:gd name="connsiteX74" fmla="*/ 1218409 w 2385966"/>
                <a:gd name="connsiteY74" fmla="*/ 242075 h 3321705"/>
                <a:gd name="connsiteX75" fmla="*/ 1219605 w 2385966"/>
                <a:gd name="connsiteY75" fmla="*/ 293098 h 3321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2385966" h="3321705">
                  <a:moveTo>
                    <a:pt x="1527276" y="0"/>
                  </a:moveTo>
                  <a:lnTo>
                    <a:pt x="1544108" y="16832"/>
                  </a:lnTo>
                  <a:lnTo>
                    <a:pt x="1221077" y="355928"/>
                  </a:lnTo>
                  <a:lnTo>
                    <a:pt x="1230532" y="759468"/>
                  </a:lnTo>
                  <a:lnTo>
                    <a:pt x="1675368" y="335994"/>
                  </a:lnTo>
                  <a:lnTo>
                    <a:pt x="1699546" y="360171"/>
                  </a:lnTo>
                  <a:lnTo>
                    <a:pt x="1551033" y="516175"/>
                  </a:lnTo>
                  <a:lnTo>
                    <a:pt x="1669528" y="491922"/>
                  </a:lnTo>
                  <a:lnTo>
                    <a:pt x="1675445" y="514002"/>
                  </a:lnTo>
                  <a:lnTo>
                    <a:pt x="1496242" y="573730"/>
                  </a:lnTo>
                  <a:lnTo>
                    <a:pt x="1232667" y="850601"/>
                  </a:lnTo>
                  <a:lnTo>
                    <a:pt x="1242275" y="1260650"/>
                  </a:lnTo>
                  <a:lnTo>
                    <a:pt x="1511917" y="1009907"/>
                  </a:lnTo>
                  <a:lnTo>
                    <a:pt x="1546406" y="807720"/>
                  </a:lnTo>
                  <a:lnTo>
                    <a:pt x="1569110" y="810379"/>
                  </a:lnTo>
                  <a:lnTo>
                    <a:pt x="1559120" y="966012"/>
                  </a:lnTo>
                  <a:lnTo>
                    <a:pt x="1880890" y="666796"/>
                  </a:lnTo>
                  <a:lnTo>
                    <a:pt x="1892717" y="678622"/>
                  </a:lnTo>
                  <a:lnTo>
                    <a:pt x="1244959" y="1375205"/>
                  </a:lnTo>
                  <a:lnTo>
                    <a:pt x="1254968" y="1802392"/>
                  </a:lnTo>
                  <a:lnTo>
                    <a:pt x="2092312" y="1028446"/>
                  </a:lnTo>
                  <a:lnTo>
                    <a:pt x="2113716" y="1049850"/>
                  </a:lnTo>
                  <a:lnTo>
                    <a:pt x="1774418" y="1416941"/>
                  </a:lnTo>
                  <a:lnTo>
                    <a:pt x="2057098" y="1351138"/>
                  </a:lnTo>
                  <a:lnTo>
                    <a:pt x="2064189" y="1377601"/>
                  </a:lnTo>
                  <a:lnTo>
                    <a:pt x="1711866" y="1484617"/>
                  </a:lnTo>
                  <a:lnTo>
                    <a:pt x="1259002" y="1974577"/>
                  </a:lnTo>
                  <a:lnTo>
                    <a:pt x="1269957" y="2442105"/>
                  </a:lnTo>
                  <a:lnTo>
                    <a:pt x="2365488" y="1421368"/>
                  </a:lnTo>
                  <a:lnTo>
                    <a:pt x="2385966" y="1441846"/>
                  </a:lnTo>
                  <a:lnTo>
                    <a:pt x="2054746" y="1797337"/>
                  </a:lnTo>
                  <a:lnTo>
                    <a:pt x="2361114" y="1726020"/>
                  </a:lnTo>
                  <a:lnTo>
                    <a:pt x="2368204" y="1752482"/>
                  </a:lnTo>
                  <a:lnTo>
                    <a:pt x="1989307" y="1867571"/>
                  </a:lnTo>
                  <a:lnTo>
                    <a:pt x="1274471" y="2634786"/>
                  </a:lnTo>
                  <a:lnTo>
                    <a:pt x="1290566" y="3321705"/>
                  </a:lnTo>
                  <a:lnTo>
                    <a:pt x="1078141" y="3321705"/>
                  </a:lnTo>
                  <a:lnTo>
                    <a:pt x="1090322" y="2801844"/>
                  </a:lnTo>
                  <a:lnTo>
                    <a:pt x="396659" y="2057354"/>
                  </a:lnTo>
                  <a:lnTo>
                    <a:pt x="17762" y="1942265"/>
                  </a:lnTo>
                  <a:lnTo>
                    <a:pt x="24852" y="1915803"/>
                  </a:lnTo>
                  <a:lnTo>
                    <a:pt x="331221" y="1987120"/>
                  </a:lnTo>
                  <a:lnTo>
                    <a:pt x="0" y="1631629"/>
                  </a:lnTo>
                  <a:lnTo>
                    <a:pt x="20478" y="1611151"/>
                  </a:lnTo>
                  <a:lnTo>
                    <a:pt x="1094768" y="2612096"/>
                  </a:lnTo>
                  <a:lnTo>
                    <a:pt x="1105795" y="2141457"/>
                  </a:lnTo>
                  <a:lnTo>
                    <a:pt x="674100" y="1674400"/>
                  </a:lnTo>
                  <a:lnTo>
                    <a:pt x="321777" y="1567384"/>
                  </a:lnTo>
                  <a:lnTo>
                    <a:pt x="328868" y="1540921"/>
                  </a:lnTo>
                  <a:lnTo>
                    <a:pt x="611548" y="1606724"/>
                  </a:lnTo>
                  <a:lnTo>
                    <a:pt x="272250" y="1239633"/>
                  </a:lnTo>
                  <a:lnTo>
                    <a:pt x="293654" y="1218229"/>
                  </a:lnTo>
                  <a:lnTo>
                    <a:pt x="1109753" y="1972538"/>
                  </a:lnTo>
                  <a:lnTo>
                    <a:pt x="1119835" y="1542220"/>
                  </a:lnTo>
                  <a:lnTo>
                    <a:pt x="493249" y="868405"/>
                  </a:lnTo>
                  <a:lnTo>
                    <a:pt x="505076" y="856579"/>
                  </a:lnTo>
                  <a:lnTo>
                    <a:pt x="826846" y="1155795"/>
                  </a:lnTo>
                  <a:lnTo>
                    <a:pt x="816856" y="1000162"/>
                  </a:lnTo>
                  <a:lnTo>
                    <a:pt x="839560" y="997503"/>
                  </a:lnTo>
                  <a:lnTo>
                    <a:pt x="874049" y="1199690"/>
                  </a:lnTo>
                  <a:lnTo>
                    <a:pt x="1122449" y="1430679"/>
                  </a:lnTo>
                  <a:lnTo>
                    <a:pt x="1132115" y="1018131"/>
                  </a:lnTo>
                  <a:lnTo>
                    <a:pt x="889724" y="763513"/>
                  </a:lnTo>
                  <a:lnTo>
                    <a:pt x="710521" y="703785"/>
                  </a:lnTo>
                  <a:lnTo>
                    <a:pt x="716438" y="681705"/>
                  </a:lnTo>
                  <a:lnTo>
                    <a:pt x="834933" y="705958"/>
                  </a:lnTo>
                  <a:lnTo>
                    <a:pt x="686420" y="549954"/>
                  </a:lnTo>
                  <a:lnTo>
                    <a:pt x="710598" y="525777"/>
                  </a:lnTo>
                  <a:lnTo>
                    <a:pt x="1134202" y="929038"/>
                  </a:lnTo>
                  <a:lnTo>
                    <a:pt x="1143705" y="523473"/>
                  </a:lnTo>
                  <a:lnTo>
                    <a:pt x="841858" y="206615"/>
                  </a:lnTo>
                  <a:lnTo>
                    <a:pt x="858690" y="189783"/>
                  </a:lnTo>
                  <a:lnTo>
                    <a:pt x="1145130" y="462655"/>
                  </a:lnTo>
                  <a:lnTo>
                    <a:pt x="1150298" y="242075"/>
                  </a:lnTo>
                  <a:lnTo>
                    <a:pt x="1218409" y="242075"/>
                  </a:lnTo>
                  <a:lnTo>
                    <a:pt x="1219605" y="293098"/>
                  </a:ln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A8B85E07-B6D5-478D-9F1A-9C0735099F16}"/>
                </a:ext>
              </a:extLst>
            </p:cNvPr>
            <p:cNvSpPr/>
            <p:nvPr/>
          </p:nvSpPr>
          <p:spPr>
            <a:xfrm rot="19800000">
              <a:off x="1633234" y="4034603"/>
              <a:ext cx="686406" cy="514734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F5641046-FDD8-4665-975E-4DEFD29D2011}"/>
                </a:ext>
              </a:extLst>
            </p:cNvPr>
            <p:cNvSpPr/>
            <p:nvPr/>
          </p:nvSpPr>
          <p:spPr>
            <a:xfrm rot="20371154">
              <a:off x="2155872" y="4507651"/>
              <a:ext cx="686406" cy="514734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0066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134EFBE9-4B4A-47A4-9A66-59198774B038}"/>
                </a:ext>
              </a:extLst>
            </p:cNvPr>
            <p:cNvSpPr/>
            <p:nvPr/>
          </p:nvSpPr>
          <p:spPr>
            <a:xfrm rot="19800000">
              <a:off x="1863809" y="3700808"/>
              <a:ext cx="622495" cy="466807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C2E4266A-BC8E-43DF-9A44-6C4BC6ECBF18}"/>
                </a:ext>
              </a:extLst>
            </p:cNvPr>
            <p:cNvSpPr/>
            <p:nvPr/>
          </p:nvSpPr>
          <p:spPr>
            <a:xfrm rot="19800000">
              <a:off x="2095134" y="3384321"/>
              <a:ext cx="564593" cy="423386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3800CE13-373D-46F5-BFB2-9BEBB941FA5A}"/>
                </a:ext>
              </a:extLst>
            </p:cNvPr>
            <p:cNvSpPr/>
            <p:nvPr/>
          </p:nvSpPr>
          <p:spPr>
            <a:xfrm rot="19800000">
              <a:off x="2376592" y="3096494"/>
              <a:ext cx="506600" cy="379897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8DD22F31-416F-4E35-9659-3F034A89CE25}"/>
                </a:ext>
              </a:extLst>
            </p:cNvPr>
            <p:cNvSpPr/>
            <p:nvPr/>
          </p:nvSpPr>
          <p:spPr>
            <a:xfrm rot="19800000">
              <a:off x="2522634" y="2731057"/>
              <a:ext cx="485196" cy="363846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7D7B67A3-DB18-435C-9F71-22EC86B4ACF7}"/>
                </a:ext>
              </a:extLst>
            </p:cNvPr>
            <p:cNvSpPr/>
            <p:nvPr/>
          </p:nvSpPr>
          <p:spPr>
            <a:xfrm rot="3070227">
              <a:off x="3163687" y="2571513"/>
              <a:ext cx="485196" cy="363846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9F384A9E-5E6D-46CF-9E52-F0E2FEB38B6A}"/>
                </a:ext>
              </a:extLst>
            </p:cNvPr>
            <p:cNvSpPr/>
            <p:nvPr/>
          </p:nvSpPr>
          <p:spPr>
            <a:xfrm>
              <a:off x="2869855" y="2634131"/>
              <a:ext cx="485196" cy="363846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7CFAFE6E-7313-4BFD-A998-A800723EEFAC}"/>
                </a:ext>
              </a:extLst>
            </p:cNvPr>
            <p:cNvSpPr/>
            <p:nvPr/>
          </p:nvSpPr>
          <p:spPr>
            <a:xfrm rot="1800000" flipH="1">
              <a:off x="3967835" y="3790993"/>
              <a:ext cx="686406" cy="514734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5B7D6779-5A47-42D6-BA71-FB660A2A5681}"/>
                </a:ext>
              </a:extLst>
            </p:cNvPr>
            <p:cNvSpPr/>
            <p:nvPr/>
          </p:nvSpPr>
          <p:spPr>
            <a:xfrm rot="1800000" flipH="1">
              <a:off x="3742282" y="3410797"/>
              <a:ext cx="622495" cy="466807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F0DC6A44-CADC-49FD-867E-D0ABDCBA25D3}"/>
                </a:ext>
              </a:extLst>
            </p:cNvPr>
            <p:cNvSpPr/>
            <p:nvPr/>
          </p:nvSpPr>
          <p:spPr>
            <a:xfrm rot="1800000" flipH="1">
              <a:off x="3530367" y="3117699"/>
              <a:ext cx="564593" cy="423386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8FCE5CE2-EAB4-4AB0-8E6B-CECC15272A18}"/>
                </a:ext>
              </a:extLst>
            </p:cNvPr>
            <p:cNvSpPr/>
            <p:nvPr/>
          </p:nvSpPr>
          <p:spPr>
            <a:xfrm rot="1800000" flipH="1">
              <a:off x="3422455" y="2723031"/>
              <a:ext cx="506600" cy="379897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36E4F120-B95B-46C0-99D5-03EA1E43A799}"/>
                </a:ext>
              </a:extLst>
            </p:cNvPr>
            <p:cNvSpPr/>
            <p:nvPr/>
          </p:nvSpPr>
          <p:spPr>
            <a:xfrm rot="21318768">
              <a:off x="1925295" y="4314719"/>
              <a:ext cx="686406" cy="514734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0066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84113D3C-F51B-421B-84AD-DD14C3C0D013}"/>
                </a:ext>
              </a:extLst>
            </p:cNvPr>
            <p:cNvSpPr/>
            <p:nvPr/>
          </p:nvSpPr>
          <p:spPr>
            <a:xfrm rot="21318768">
              <a:off x="2130509" y="3884958"/>
              <a:ext cx="622495" cy="466807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0066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5E5828AA-10C2-4503-AEAC-F2F0CFC98EF3}"/>
                </a:ext>
              </a:extLst>
            </p:cNvPr>
            <p:cNvSpPr/>
            <p:nvPr/>
          </p:nvSpPr>
          <p:spPr>
            <a:xfrm rot="21318768">
              <a:off x="2361834" y="3568471"/>
              <a:ext cx="564593" cy="423386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0066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41105120-B61A-4CE1-8368-DE2406CEF1E5}"/>
                </a:ext>
              </a:extLst>
            </p:cNvPr>
            <p:cNvSpPr/>
            <p:nvPr/>
          </p:nvSpPr>
          <p:spPr>
            <a:xfrm rot="21318768">
              <a:off x="2643292" y="3280644"/>
              <a:ext cx="506600" cy="379897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0066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061AAF88-B61A-4999-BF6B-2953A1968152}"/>
                </a:ext>
              </a:extLst>
            </p:cNvPr>
            <p:cNvSpPr/>
            <p:nvPr/>
          </p:nvSpPr>
          <p:spPr>
            <a:xfrm rot="3126687" flipH="1">
              <a:off x="3791001" y="4143228"/>
              <a:ext cx="686406" cy="514734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0066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67E46E77-32E3-4985-A3A1-346E64765357}"/>
                </a:ext>
              </a:extLst>
            </p:cNvPr>
            <p:cNvSpPr/>
            <p:nvPr/>
          </p:nvSpPr>
          <p:spPr>
            <a:xfrm rot="281232" flipH="1">
              <a:off x="3433610" y="3751699"/>
              <a:ext cx="622495" cy="466807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0066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279AA0AA-0377-4CA9-80B2-652F8E445FAB}"/>
                </a:ext>
              </a:extLst>
            </p:cNvPr>
            <p:cNvSpPr/>
            <p:nvPr/>
          </p:nvSpPr>
          <p:spPr>
            <a:xfrm rot="281232" flipH="1">
              <a:off x="3257017" y="3283317"/>
              <a:ext cx="564593" cy="423386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0066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9E193CDE-9F33-49DC-B79C-38F238FF3461}"/>
                </a:ext>
              </a:extLst>
            </p:cNvPr>
            <p:cNvSpPr/>
            <p:nvPr/>
          </p:nvSpPr>
          <p:spPr>
            <a:xfrm rot="281232" flipH="1">
              <a:off x="3125988" y="2997844"/>
              <a:ext cx="506600" cy="379897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0066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C47C7773-AC08-4C44-810D-4F80EF9D55A7}"/>
                </a:ext>
              </a:extLst>
            </p:cNvPr>
            <p:cNvSpPr/>
            <p:nvPr/>
          </p:nvSpPr>
          <p:spPr>
            <a:xfrm rot="869251">
              <a:off x="3417454" y="4394408"/>
              <a:ext cx="686406" cy="514734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0066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554BE017-F491-426E-AC3F-39B025C29CA5}"/>
                </a:ext>
              </a:extLst>
            </p:cNvPr>
            <p:cNvSpPr/>
            <p:nvPr/>
          </p:nvSpPr>
          <p:spPr>
            <a:xfrm rot="21318768">
              <a:off x="2357134" y="4136203"/>
              <a:ext cx="686406" cy="514734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3C5A68C0-AB2A-4CA5-A2BB-96E9277B3F6A}"/>
                </a:ext>
              </a:extLst>
            </p:cNvPr>
            <p:cNvSpPr/>
            <p:nvPr/>
          </p:nvSpPr>
          <p:spPr>
            <a:xfrm rot="21318768">
              <a:off x="3220734" y="4002853"/>
              <a:ext cx="686406" cy="514734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278EE544-63A4-4771-994B-9DE92D9D25A2}"/>
                </a:ext>
              </a:extLst>
            </p:cNvPr>
            <p:cNvSpPr/>
            <p:nvPr/>
          </p:nvSpPr>
          <p:spPr>
            <a:xfrm rot="1800000" flipH="1">
              <a:off x="3238267" y="3511399"/>
              <a:ext cx="564593" cy="423386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CD649F53-8A05-4EEE-9060-2561F0C3E2DE}"/>
                </a:ext>
              </a:extLst>
            </p:cNvPr>
            <p:cNvSpPr/>
            <p:nvPr/>
          </p:nvSpPr>
          <p:spPr>
            <a:xfrm rot="19800000">
              <a:off x="2444384" y="3720871"/>
              <a:ext cx="564593" cy="423386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F1F68374-959D-4F05-9A81-F6559258F9F0}"/>
                </a:ext>
              </a:extLst>
            </p:cNvPr>
            <p:cNvSpPr/>
            <p:nvPr/>
          </p:nvSpPr>
          <p:spPr>
            <a:xfrm rot="19800000">
              <a:off x="2776635" y="2985057"/>
              <a:ext cx="485196" cy="363846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52B6B512-AEF9-4E3A-84B2-280E7DD76AC0}"/>
                </a:ext>
              </a:extLst>
            </p:cNvPr>
            <p:cNvSpPr/>
            <p:nvPr/>
          </p:nvSpPr>
          <p:spPr>
            <a:xfrm rot="1800000" flipH="1">
              <a:off x="2984305" y="3656481"/>
              <a:ext cx="506600" cy="379897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F15797F9-E1C0-4158-8A9F-1E8FAE593FC5}"/>
                </a:ext>
              </a:extLst>
            </p:cNvPr>
            <p:cNvSpPr/>
            <p:nvPr/>
          </p:nvSpPr>
          <p:spPr>
            <a:xfrm>
              <a:off x="4256659" y="4039155"/>
              <a:ext cx="200429" cy="196850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9FFCABCE-5117-4C67-9EDC-A7D965B71D60}"/>
                </a:ext>
              </a:extLst>
            </p:cNvPr>
            <p:cNvSpPr/>
            <p:nvPr/>
          </p:nvSpPr>
          <p:spPr>
            <a:xfrm>
              <a:off x="3697859" y="4617005"/>
              <a:ext cx="200429" cy="196850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6FF16D9D-C1BF-4B6E-A554-2D5C59AD0261}"/>
                </a:ext>
              </a:extLst>
            </p:cNvPr>
            <p:cNvSpPr/>
            <p:nvPr/>
          </p:nvSpPr>
          <p:spPr>
            <a:xfrm>
              <a:off x="2300859" y="4718605"/>
              <a:ext cx="200429" cy="196850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DE409F73-BDF6-4239-A082-DA1686B6E412}"/>
                </a:ext>
              </a:extLst>
            </p:cNvPr>
            <p:cNvSpPr/>
            <p:nvPr/>
          </p:nvSpPr>
          <p:spPr>
            <a:xfrm>
              <a:off x="1856359" y="4242355"/>
              <a:ext cx="200429" cy="196850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4CDC77F0-E593-4BB0-8D49-1327B6F04C28}"/>
                </a:ext>
              </a:extLst>
            </p:cNvPr>
            <p:cNvSpPr/>
            <p:nvPr/>
          </p:nvSpPr>
          <p:spPr>
            <a:xfrm>
              <a:off x="2053209" y="3855005"/>
              <a:ext cx="200429" cy="196850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5DE314E9-E517-4F83-825C-AA6F4E3EE76B}"/>
                </a:ext>
              </a:extLst>
            </p:cNvPr>
            <p:cNvSpPr/>
            <p:nvPr/>
          </p:nvSpPr>
          <p:spPr>
            <a:xfrm>
              <a:off x="2319909" y="3562905"/>
              <a:ext cx="200429" cy="196850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9CA19A63-841A-4AED-8AA9-CF7178FD0CF8}"/>
                </a:ext>
              </a:extLst>
            </p:cNvPr>
            <p:cNvSpPr/>
            <p:nvPr/>
          </p:nvSpPr>
          <p:spPr>
            <a:xfrm>
              <a:off x="3983609" y="3620055"/>
              <a:ext cx="200429" cy="196850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C7AE9B6D-AF50-4868-B396-DB7064162F99}"/>
                </a:ext>
              </a:extLst>
            </p:cNvPr>
            <p:cNvSpPr/>
            <p:nvPr/>
          </p:nvSpPr>
          <p:spPr>
            <a:xfrm>
              <a:off x="4066159" y="4350305"/>
              <a:ext cx="200429" cy="196850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72938769-2E59-465F-BF7E-45BCC64D26B0}"/>
                </a:ext>
              </a:extLst>
            </p:cNvPr>
            <p:cNvSpPr/>
            <p:nvPr/>
          </p:nvSpPr>
          <p:spPr>
            <a:xfrm>
              <a:off x="2599309" y="4293155"/>
              <a:ext cx="200429" cy="196850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6752F51B-570A-46CF-A912-2CD734CF7204}"/>
                </a:ext>
              </a:extLst>
            </p:cNvPr>
            <p:cNvSpPr/>
            <p:nvPr/>
          </p:nvSpPr>
          <p:spPr>
            <a:xfrm>
              <a:off x="2669159" y="3855005"/>
              <a:ext cx="200429" cy="196850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027AFE41-B5F4-4574-A773-25F59778991D}"/>
                </a:ext>
              </a:extLst>
            </p:cNvPr>
            <p:cNvSpPr/>
            <p:nvPr/>
          </p:nvSpPr>
          <p:spPr>
            <a:xfrm>
              <a:off x="3269067" y="2641527"/>
              <a:ext cx="136340" cy="133905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E73BA818-8160-4C20-B9C3-25A298EACDEC}"/>
                </a:ext>
              </a:extLst>
            </p:cNvPr>
            <p:cNvSpPr/>
            <p:nvPr/>
          </p:nvSpPr>
          <p:spPr>
            <a:xfrm>
              <a:off x="2659467" y="2876477"/>
              <a:ext cx="136340" cy="133905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FB6CD589-DAE9-4E16-9EFF-0718637699F6}"/>
                </a:ext>
              </a:extLst>
            </p:cNvPr>
            <p:cNvSpPr/>
            <p:nvPr/>
          </p:nvSpPr>
          <p:spPr>
            <a:xfrm>
              <a:off x="2576917" y="3270177"/>
              <a:ext cx="136340" cy="133905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DAB2F3A3-2989-44FE-8A06-2A256C234729}"/>
                </a:ext>
              </a:extLst>
            </p:cNvPr>
            <p:cNvSpPr/>
            <p:nvPr/>
          </p:nvSpPr>
          <p:spPr>
            <a:xfrm>
              <a:off x="3751667" y="3295577"/>
              <a:ext cx="136340" cy="133905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4A4684F1-2653-4516-A860-8529339BFA39}"/>
                </a:ext>
              </a:extLst>
            </p:cNvPr>
            <p:cNvSpPr/>
            <p:nvPr/>
          </p:nvSpPr>
          <p:spPr>
            <a:xfrm>
              <a:off x="3510367" y="3543227"/>
              <a:ext cx="136340" cy="133905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1BAFFE9F-36AF-4BF1-A264-E6110481FFF9}"/>
                </a:ext>
              </a:extLst>
            </p:cNvPr>
            <p:cNvSpPr/>
            <p:nvPr/>
          </p:nvSpPr>
          <p:spPr>
            <a:xfrm>
              <a:off x="3338917" y="3155877"/>
              <a:ext cx="136340" cy="133905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ADECD4C7-E5C8-4E66-A72B-7C341F847702}"/>
                </a:ext>
              </a:extLst>
            </p:cNvPr>
            <p:cNvSpPr/>
            <p:nvPr/>
          </p:nvSpPr>
          <p:spPr>
            <a:xfrm>
              <a:off x="3491317" y="4159177"/>
              <a:ext cx="136340" cy="133905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C4CA8DFE-E52F-4CE4-8DC2-876F2B319F54}"/>
                </a:ext>
              </a:extLst>
            </p:cNvPr>
            <p:cNvSpPr/>
            <p:nvPr/>
          </p:nvSpPr>
          <p:spPr>
            <a:xfrm>
              <a:off x="2862667" y="3435277"/>
              <a:ext cx="136340" cy="133905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53394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9376A53-D9E6-41F0-BA9A-9BF76FD2B7BA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岐阜県の花、鳥、木、魚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FE034B-130E-45CC-8C66-7D0E6179A2D4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レンゲ（県の花）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2ED3A1D-8465-498D-962C-4385026A0337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イチイ（県の木）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62894C0-885E-436A-9705-827D40ECD189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アユ（県の魚）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EB8097C-F79C-44A9-A14C-4337FA04272A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ライチョウ（県の鳥）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FD979D9-2B4C-46D1-861D-3A38614DC08D}"/>
              </a:ext>
            </a:extLst>
          </p:cNvPr>
          <p:cNvGrpSpPr/>
          <p:nvPr/>
        </p:nvGrpSpPr>
        <p:grpSpPr>
          <a:xfrm>
            <a:off x="818101" y="3921195"/>
            <a:ext cx="2385344" cy="2385344"/>
            <a:chOff x="818101" y="3921195"/>
            <a:chExt cx="2385344" cy="2385344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13565892-0676-4B64-8764-A7F7CB236EAB}"/>
                </a:ext>
              </a:extLst>
            </p:cNvPr>
            <p:cNvSpPr/>
            <p:nvPr/>
          </p:nvSpPr>
          <p:spPr>
            <a:xfrm>
              <a:off x="818101" y="3921195"/>
              <a:ext cx="2385344" cy="238534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F1516280-9045-4FAC-8555-68E5265649E6}"/>
                </a:ext>
              </a:extLst>
            </p:cNvPr>
            <p:cNvGrpSpPr/>
            <p:nvPr/>
          </p:nvGrpSpPr>
          <p:grpSpPr>
            <a:xfrm>
              <a:off x="902469" y="4762212"/>
              <a:ext cx="2203040" cy="693946"/>
              <a:chOff x="1899271" y="4121018"/>
              <a:chExt cx="4926368" cy="1551779"/>
            </a:xfrm>
          </p:grpSpPr>
          <p:sp>
            <p:nvSpPr>
              <p:cNvPr id="41" name="四角形: 角を丸くする 5">
                <a:extLst>
                  <a:ext uri="{FF2B5EF4-FFF2-40B4-BE49-F238E27FC236}">
                    <a16:creationId xmlns:a16="http://schemas.microsoft.com/office/drawing/2014/main" id="{B767914B-3E6B-4F4C-8D2E-BABFF70ADA32}"/>
                  </a:ext>
                </a:extLst>
              </p:cNvPr>
              <p:cNvSpPr/>
              <p:nvPr/>
            </p:nvSpPr>
            <p:spPr>
              <a:xfrm rot="13393537" flipV="1">
                <a:off x="3730437" y="4121018"/>
                <a:ext cx="451774" cy="571504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  <a:gd name="connsiteX0" fmla="*/ 1738 w 859124"/>
                  <a:gd name="connsiteY0" fmla="*/ 99906 h 538514"/>
                  <a:gd name="connsiteX1" fmla="*/ 327956 w 859124"/>
                  <a:gd name="connsiteY1" fmla="*/ 19697 h 538514"/>
                  <a:gd name="connsiteX2" fmla="*/ 722801 w 859124"/>
                  <a:gd name="connsiteY2" fmla="*/ 51598 h 538514"/>
                  <a:gd name="connsiteX3" fmla="*/ 846961 w 859124"/>
                  <a:gd name="connsiteY3" fmla="*/ 538514 h 538514"/>
                  <a:gd name="connsiteX4" fmla="*/ 471894 w 859124"/>
                  <a:gd name="connsiteY4" fmla="*/ 530779 h 538514"/>
                  <a:gd name="connsiteX5" fmla="*/ 1738 w 859124"/>
                  <a:gd name="connsiteY5" fmla="*/ 99906 h 538514"/>
                  <a:gd name="connsiteX0" fmla="*/ 1738 w 875508"/>
                  <a:gd name="connsiteY0" fmla="*/ 104401 h 609435"/>
                  <a:gd name="connsiteX1" fmla="*/ 327956 w 875508"/>
                  <a:gd name="connsiteY1" fmla="*/ 24192 h 609435"/>
                  <a:gd name="connsiteX2" fmla="*/ 722801 w 875508"/>
                  <a:gd name="connsiteY2" fmla="*/ 56093 h 609435"/>
                  <a:gd name="connsiteX3" fmla="*/ 864646 w 875508"/>
                  <a:gd name="connsiteY3" fmla="*/ 609435 h 609435"/>
                  <a:gd name="connsiteX4" fmla="*/ 471894 w 875508"/>
                  <a:gd name="connsiteY4" fmla="*/ 535274 h 609435"/>
                  <a:gd name="connsiteX5" fmla="*/ 1738 w 875508"/>
                  <a:gd name="connsiteY5" fmla="*/ 104401 h 609435"/>
                  <a:gd name="connsiteX0" fmla="*/ 1740 w 873596"/>
                  <a:gd name="connsiteY0" fmla="*/ 107301 h 654379"/>
                  <a:gd name="connsiteX1" fmla="*/ 327958 w 873596"/>
                  <a:gd name="connsiteY1" fmla="*/ 27092 h 654379"/>
                  <a:gd name="connsiteX2" fmla="*/ 722803 w 873596"/>
                  <a:gd name="connsiteY2" fmla="*/ 58993 h 654379"/>
                  <a:gd name="connsiteX3" fmla="*/ 862597 w 873596"/>
                  <a:gd name="connsiteY3" fmla="*/ 654379 h 654379"/>
                  <a:gd name="connsiteX4" fmla="*/ 471896 w 873596"/>
                  <a:gd name="connsiteY4" fmla="*/ 538174 h 654379"/>
                  <a:gd name="connsiteX5" fmla="*/ 1740 w 873596"/>
                  <a:gd name="connsiteY5" fmla="*/ 107301 h 654379"/>
                  <a:gd name="connsiteX0" fmla="*/ 1145 w 873001"/>
                  <a:gd name="connsiteY0" fmla="*/ 107301 h 654379"/>
                  <a:gd name="connsiteX1" fmla="*/ 327363 w 873001"/>
                  <a:gd name="connsiteY1" fmla="*/ 27092 h 654379"/>
                  <a:gd name="connsiteX2" fmla="*/ 722208 w 873001"/>
                  <a:gd name="connsiteY2" fmla="*/ 58993 h 654379"/>
                  <a:gd name="connsiteX3" fmla="*/ 862002 w 873001"/>
                  <a:gd name="connsiteY3" fmla="*/ 654379 h 654379"/>
                  <a:gd name="connsiteX4" fmla="*/ 442076 w 873001"/>
                  <a:gd name="connsiteY4" fmla="*/ 479384 h 654379"/>
                  <a:gd name="connsiteX5" fmla="*/ 1145 w 873001"/>
                  <a:gd name="connsiteY5" fmla="*/ 107301 h 654379"/>
                  <a:gd name="connsiteX0" fmla="*/ 6 w 871862"/>
                  <a:gd name="connsiteY0" fmla="*/ 107301 h 654379"/>
                  <a:gd name="connsiteX1" fmla="*/ 326224 w 871862"/>
                  <a:gd name="connsiteY1" fmla="*/ 27092 h 654379"/>
                  <a:gd name="connsiteX2" fmla="*/ 721069 w 871862"/>
                  <a:gd name="connsiteY2" fmla="*/ 58993 h 654379"/>
                  <a:gd name="connsiteX3" fmla="*/ 860863 w 871862"/>
                  <a:gd name="connsiteY3" fmla="*/ 654379 h 654379"/>
                  <a:gd name="connsiteX4" fmla="*/ 333709 w 871862"/>
                  <a:gd name="connsiteY4" fmla="*/ 421971 h 654379"/>
                  <a:gd name="connsiteX5" fmla="*/ 6 w 871862"/>
                  <a:gd name="connsiteY5" fmla="*/ 107301 h 654379"/>
                  <a:gd name="connsiteX0" fmla="*/ 6 w 871862"/>
                  <a:gd name="connsiteY0" fmla="*/ 107301 h 654379"/>
                  <a:gd name="connsiteX1" fmla="*/ 326224 w 871862"/>
                  <a:gd name="connsiteY1" fmla="*/ 27092 h 654379"/>
                  <a:gd name="connsiteX2" fmla="*/ 721069 w 871862"/>
                  <a:gd name="connsiteY2" fmla="*/ 58993 h 654379"/>
                  <a:gd name="connsiteX3" fmla="*/ 860863 w 871862"/>
                  <a:gd name="connsiteY3" fmla="*/ 654379 h 654379"/>
                  <a:gd name="connsiteX4" fmla="*/ 333709 w 871862"/>
                  <a:gd name="connsiteY4" fmla="*/ 421971 h 654379"/>
                  <a:gd name="connsiteX5" fmla="*/ 6 w 871862"/>
                  <a:gd name="connsiteY5" fmla="*/ 107301 h 654379"/>
                  <a:gd name="connsiteX0" fmla="*/ 6 w 872465"/>
                  <a:gd name="connsiteY0" fmla="*/ 81659 h 628737"/>
                  <a:gd name="connsiteX1" fmla="*/ 326224 w 872465"/>
                  <a:gd name="connsiteY1" fmla="*/ 1450 h 628737"/>
                  <a:gd name="connsiteX2" fmla="*/ 728219 w 872465"/>
                  <a:gd name="connsiteY2" fmla="*/ 85117 h 628737"/>
                  <a:gd name="connsiteX3" fmla="*/ 860863 w 872465"/>
                  <a:gd name="connsiteY3" fmla="*/ 628737 h 628737"/>
                  <a:gd name="connsiteX4" fmla="*/ 333709 w 872465"/>
                  <a:gd name="connsiteY4" fmla="*/ 396329 h 628737"/>
                  <a:gd name="connsiteX5" fmla="*/ 6 w 872465"/>
                  <a:gd name="connsiteY5" fmla="*/ 81659 h 628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465" h="628737">
                    <a:moveTo>
                      <a:pt x="6" y="81659"/>
                    </a:moveTo>
                    <a:cubicBezTo>
                      <a:pt x="-1241" y="15846"/>
                      <a:pt x="204855" y="874"/>
                      <a:pt x="326224" y="1450"/>
                    </a:cubicBezTo>
                    <a:cubicBezTo>
                      <a:pt x="447593" y="2026"/>
                      <a:pt x="639113" y="-19431"/>
                      <a:pt x="728219" y="85117"/>
                    </a:cubicBezTo>
                    <a:cubicBezTo>
                      <a:pt x="817325" y="189665"/>
                      <a:pt x="904494" y="555602"/>
                      <a:pt x="860863" y="628737"/>
                    </a:cubicBezTo>
                    <a:lnTo>
                      <a:pt x="333709" y="396329"/>
                    </a:lnTo>
                    <a:cubicBezTo>
                      <a:pt x="242570" y="307626"/>
                      <a:pt x="1253" y="147472"/>
                      <a:pt x="6" y="81659"/>
                    </a:cubicBezTo>
                    <a:close/>
                  </a:path>
                </a:pathLst>
              </a:custGeom>
              <a:pattFill prst="wdUp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四角形: 角を丸くする 5">
                <a:extLst>
                  <a:ext uri="{FF2B5EF4-FFF2-40B4-BE49-F238E27FC236}">
                    <a16:creationId xmlns:a16="http://schemas.microsoft.com/office/drawing/2014/main" id="{78228B07-79D9-4F32-A3E0-0A18BF03B886}"/>
                  </a:ext>
                </a:extLst>
              </p:cNvPr>
              <p:cNvSpPr/>
              <p:nvPr/>
            </p:nvSpPr>
            <p:spPr>
              <a:xfrm rot="9112476">
                <a:off x="5367372" y="5053571"/>
                <a:ext cx="498029" cy="380295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38116 w 970588"/>
                  <a:gd name="connsiteY0" fmla="*/ 3571 h 626272"/>
                  <a:gd name="connsiteX1" fmla="*/ 328641 w 970588"/>
                  <a:gd name="connsiteY1" fmla="*/ 128270 h 626272"/>
                  <a:gd name="connsiteX2" fmla="*/ 763954 w 970588"/>
                  <a:gd name="connsiteY2" fmla="*/ 123456 h 626272"/>
                  <a:gd name="connsiteX3" fmla="*/ 883872 w 970588"/>
                  <a:gd name="connsiteY3" fmla="*/ 268285 h 626272"/>
                  <a:gd name="connsiteX4" fmla="*/ 970588 w 970588"/>
                  <a:gd name="connsiteY4" fmla="*/ 626272 h 626272"/>
                  <a:gd name="connsiteX5" fmla="*/ 3417 w 970588"/>
                  <a:gd name="connsiteY5" fmla="*/ 280403 h 626272"/>
                  <a:gd name="connsiteX6" fmla="*/ 38116 w 970588"/>
                  <a:gd name="connsiteY6" fmla="*/ 3571 h 626272"/>
                  <a:gd name="connsiteX0" fmla="*/ 115115 w 1047587"/>
                  <a:gd name="connsiteY0" fmla="*/ 6472 h 629173"/>
                  <a:gd name="connsiteX1" fmla="*/ 405640 w 1047587"/>
                  <a:gd name="connsiteY1" fmla="*/ 131171 h 629173"/>
                  <a:gd name="connsiteX2" fmla="*/ 840953 w 1047587"/>
                  <a:gd name="connsiteY2" fmla="*/ 126357 h 629173"/>
                  <a:gd name="connsiteX3" fmla="*/ 960871 w 1047587"/>
                  <a:gd name="connsiteY3" fmla="*/ 271186 h 629173"/>
                  <a:gd name="connsiteX4" fmla="*/ 1047587 w 1047587"/>
                  <a:gd name="connsiteY4" fmla="*/ 629173 h 629173"/>
                  <a:gd name="connsiteX5" fmla="*/ 0 w 1047587"/>
                  <a:gd name="connsiteY5" fmla="*/ 349884 h 629173"/>
                  <a:gd name="connsiteX6" fmla="*/ 115115 w 1047587"/>
                  <a:gd name="connsiteY6" fmla="*/ 6472 h 629173"/>
                  <a:gd name="connsiteX0" fmla="*/ 44522 w 1053986"/>
                  <a:gd name="connsiteY0" fmla="*/ 8669 h 569595"/>
                  <a:gd name="connsiteX1" fmla="*/ 412039 w 1053986"/>
                  <a:gd name="connsiteY1" fmla="*/ 71593 h 569595"/>
                  <a:gd name="connsiteX2" fmla="*/ 847352 w 1053986"/>
                  <a:gd name="connsiteY2" fmla="*/ 66779 h 569595"/>
                  <a:gd name="connsiteX3" fmla="*/ 967270 w 1053986"/>
                  <a:gd name="connsiteY3" fmla="*/ 211608 h 569595"/>
                  <a:gd name="connsiteX4" fmla="*/ 1053986 w 1053986"/>
                  <a:gd name="connsiteY4" fmla="*/ 569595 h 569595"/>
                  <a:gd name="connsiteX5" fmla="*/ 6399 w 1053986"/>
                  <a:gd name="connsiteY5" fmla="*/ 290306 h 569595"/>
                  <a:gd name="connsiteX6" fmla="*/ 44522 w 1053986"/>
                  <a:gd name="connsiteY6" fmla="*/ 8669 h 569595"/>
                  <a:gd name="connsiteX0" fmla="*/ 40857 w 1050321"/>
                  <a:gd name="connsiteY0" fmla="*/ 5635 h 566561"/>
                  <a:gd name="connsiteX1" fmla="*/ 339118 w 1050321"/>
                  <a:gd name="connsiteY1" fmla="*/ 96384 h 566561"/>
                  <a:gd name="connsiteX2" fmla="*/ 843687 w 1050321"/>
                  <a:gd name="connsiteY2" fmla="*/ 63745 h 566561"/>
                  <a:gd name="connsiteX3" fmla="*/ 963605 w 1050321"/>
                  <a:gd name="connsiteY3" fmla="*/ 208574 h 566561"/>
                  <a:gd name="connsiteX4" fmla="*/ 1050321 w 1050321"/>
                  <a:gd name="connsiteY4" fmla="*/ 566561 h 566561"/>
                  <a:gd name="connsiteX5" fmla="*/ 2734 w 1050321"/>
                  <a:gd name="connsiteY5" fmla="*/ 287272 h 566561"/>
                  <a:gd name="connsiteX6" fmla="*/ 40857 w 1050321"/>
                  <a:gd name="connsiteY6" fmla="*/ 5635 h 566561"/>
                  <a:gd name="connsiteX0" fmla="*/ 23462 w 1077003"/>
                  <a:gd name="connsiteY0" fmla="*/ 8195 h 518855"/>
                  <a:gd name="connsiteX1" fmla="*/ 365800 w 1077003"/>
                  <a:gd name="connsiteY1" fmla="*/ 48678 h 518855"/>
                  <a:gd name="connsiteX2" fmla="*/ 870369 w 1077003"/>
                  <a:gd name="connsiteY2" fmla="*/ 16039 h 518855"/>
                  <a:gd name="connsiteX3" fmla="*/ 990287 w 1077003"/>
                  <a:gd name="connsiteY3" fmla="*/ 160868 h 518855"/>
                  <a:gd name="connsiteX4" fmla="*/ 1077003 w 1077003"/>
                  <a:gd name="connsiteY4" fmla="*/ 518855 h 518855"/>
                  <a:gd name="connsiteX5" fmla="*/ 29416 w 1077003"/>
                  <a:gd name="connsiteY5" fmla="*/ 239566 h 518855"/>
                  <a:gd name="connsiteX6" fmla="*/ 23462 w 1077003"/>
                  <a:gd name="connsiteY6" fmla="*/ 8195 h 518855"/>
                  <a:gd name="connsiteX0" fmla="*/ 43747 w 1097288"/>
                  <a:gd name="connsiteY0" fmla="*/ 10579 h 521239"/>
                  <a:gd name="connsiteX1" fmla="*/ 386085 w 1097288"/>
                  <a:gd name="connsiteY1" fmla="*/ 51062 h 521239"/>
                  <a:gd name="connsiteX2" fmla="*/ 890654 w 1097288"/>
                  <a:gd name="connsiteY2" fmla="*/ 18423 h 521239"/>
                  <a:gd name="connsiteX3" fmla="*/ 1010572 w 1097288"/>
                  <a:gd name="connsiteY3" fmla="*/ 163252 h 521239"/>
                  <a:gd name="connsiteX4" fmla="*/ 1097288 w 1097288"/>
                  <a:gd name="connsiteY4" fmla="*/ 521239 h 521239"/>
                  <a:gd name="connsiteX5" fmla="*/ 49701 w 1097288"/>
                  <a:gd name="connsiteY5" fmla="*/ 241950 h 521239"/>
                  <a:gd name="connsiteX6" fmla="*/ 43747 w 1097288"/>
                  <a:gd name="connsiteY6" fmla="*/ 10579 h 521239"/>
                  <a:gd name="connsiteX0" fmla="*/ 43747 w 1097288"/>
                  <a:gd name="connsiteY0" fmla="*/ 10581 h 521241"/>
                  <a:gd name="connsiteX1" fmla="*/ 386085 w 1097288"/>
                  <a:gd name="connsiteY1" fmla="*/ 51064 h 521241"/>
                  <a:gd name="connsiteX2" fmla="*/ 890654 w 1097288"/>
                  <a:gd name="connsiteY2" fmla="*/ 18425 h 521241"/>
                  <a:gd name="connsiteX3" fmla="*/ 1062266 w 1097288"/>
                  <a:gd name="connsiteY3" fmla="*/ 171619 h 521241"/>
                  <a:gd name="connsiteX4" fmla="*/ 1097288 w 1097288"/>
                  <a:gd name="connsiteY4" fmla="*/ 521241 h 521241"/>
                  <a:gd name="connsiteX5" fmla="*/ 49701 w 1097288"/>
                  <a:gd name="connsiteY5" fmla="*/ 241952 h 521241"/>
                  <a:gd name="connsiteX6" fmla="*/ 43747 w 1097288"/>
                  <a:gd name="connsiteY6" fmla="*/ 10581 h 521241"/>
                  <a:gd name="connsiteX0" fmla="*/ 43747 w 1143017"/>
                  <a:gd name="connsiteY0" fmla="*/ 10581 h 514865"/>
                  <a:gd name="connsiteX1" fmla="*/ 386085 w 1143017"/>
                  <a:gd name="connsiteY1" fmla="*/ 51064 h 514865"/>
                  <a:gd name="connsiteX2" fmla="*/ 890654 w 1143017"/>
                  <a:gd name="connsiteY2" fmla="*/ 18425 h 514865"/>
                  <a:gd name="connsiteX3" fmla="*/ 1062266 w 1143017"/>
                  <a:gd name="connsiteY3" fmla="*/ 171619 h 514865"/>
                  <a:gd name="connsiteX4" fmla="*/ 1143018 w 1143017"/>
                  <a:gd name="connsiteY4" fmla="*/ 514866 h 514865"/>
                  <a:gd name="connsiteX5" fmla="*/ 49701 w 1143017"/>
                  <a:gd name="connsiteY5" fmla="*/ 241952 h 514865"/>
                  <a:gd name="connsiteX6" fmla="*/ 43747 w 1143017"/>
                  <a:gd name="connsiteY6" fmla="*/ 10581 h 514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17" h="514865">
                    <a:moveTo>
                      <a:pt x="43747" y="10581"/>
                    </a:moveTo>
                    <a:cubicBezTo>
                      <a:pt x="145540" y="-27607"/>
                      <a:pt x="244934" y="49757"/>
                      <a:pt x="386085" y="51064"/>
                    </a:cubicBezTo>
                    <a:cubicBezTo>
                      <a:pt x="527236" y="52371"/>
                      <a:pt x="777957" y="-1667"/>
                      <a:pt x="890654" y="18425"/>
                    </a:cubicBezTo>
                    <a:cubicBezTo>
                      <a:pt x="1003351" y="38517"/>
                      <a:pt x="1062266" y="135233"/>
                      <a:pt x="1062266" y="171619"/>
                    </a:cubicBezTo>
                    <a:lnTo>
                      <a:pt x="1143018" y="514866"/>
                    </a:lnTo>
                    <a:lnTo>
                      <a:pt x="49701" y="241952"/>
                    </a:lnTo>
                    <a:cubicBezTo>
                      <a:pt x="49701" y="154111"/>
                      <a:pt x="-58046" y="48769"/>
                      <a:pt x="43747" y="10581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四角形: 角を丸くする 5">
                <a:extLst>
                  <a:ext uri="{FF2B5EF4-FFF2-40B4-BE49-F238E27FC236}">
                    <a16:creationId xmlns:a16="http://schemas.microsoft.com/office/drawing/2014/main" id="{66644639-9CA2-421B-A3C9-83658A1CE0DE}"/>
                  </a:ext>
                </a:extLst>
              </p:cNvPr>
              <p:cNvSpPr/>
              <p:nvPr/>
            </p:nvSpPr>
            <p:spPr>
              <a:xfrm rot="9112476">
                <a:off x="4102769" y="5361271"/>
                <a:ext cx="340292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F35C2923-DA49-4A88-9341-32CA07B838E3}"/>
                  </a:ext>
                </a:extLst>
              </p:cNvPr>
              <p:cNvSpPr/>
              <p:nvPr/>
            </p:nvSpPr>
            <p:spPr>
              <a:xfrm>
                <a:off x="5876517" y="4477198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2AD44B3D-3E3A-48AC-A0ED-3CBE92070F6F}"/>
                  </a:ext>
                </a:extLst>
              </p:cNvPr>
              <p:cNvSpPr/>
              <p:nvPr/>
            </p:nvSpPr>
            <p:spPr>
              <a:xfrm>
                <a:off x="5876517" y="4477198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chemeClr val="tx1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2">
                <a:extLst>
                  <a:ext uri="{FF2B5EF4-FFF2-40B4-BE49-F238E27FC236}">
                    <a16:creationId xmlns:a16="http://schemas.microsoft.com/office/drawing/2014/main" id="{ED45A3A5-9E40-4258-91F1-92FAD0E29AAF}"/>
                  </a:ext>
                </a:extLst>
              </p:cNvPr>
              <p:cNvSpPr/>
              <p:nvPr/>
            </p:nvSpPr>
            <p:spPr>
              <a:xfrm>
                <a:off x="1950387" y="4418623"/>
                <a:ext cx="4351091" cy="1079921"/>
              </a:xfrm>
              <a:custGeom>
                <a:avLst/>
                <a:gdLst>
                  <a:gd name="connsiteX0" fmla="*/ 0 w 2515511"/>
                  <a:gd name="connsiteY0" fmla="*/ 547764 h 1095527"/>
                  <a:gd name="connsiteX1" fmla="*/ 1257756 w 2515511"/>
                  <a:gd name="connsiteY1" fmla="*/ 0 h 1095527"/>
                  <a:gd name="connsiteX2" fmla="*/ 2515512 w 2515511"/>
                  <a:gd name="connsiteY2" fmla="*/ 547764 h 1095527"/>
                  <a:gd name="connsiteX3" fmla="*/ 1257756 w 2515511"/>
                  <a:gd name="connsiteY3" fmla="*/ 1095528 h 1095527"/>
                  <a:gd name="connsiteX4" fmla="*/ 0 w 2515511"/>
                  <a:gd name="connsiteY4" fmla="*/ 547764 h 1095527"/>
                  <a:gd name="connsiteX0" fmla="*/ 0 w 4359552"/>
                  <a:gd name="connsiteY0" fmla="*/ 547783 h 1095567"/>
                  <a:gd name="connsiteX1" fmla="*/ 1257756 w 4359552"/>
                  <a:gd name="connsiteY1" fmla="*/ 19 h 1095567"/>
                  <a:gd name="connsiteX2" fmla="*/ 4359552 w 4359552"/>
                  <a:gd name="connsiteY2" fmla="*/ 563023 h 1095567"/>
                  <a:gd name="connsiteX3" fmla="*/ 1257756 w 4359552"/>
                  <a:gd name="connsiteY3" fmla="*/ 1095547 h 1095567"/>
                  <a:gd name="connsiteX4" fmla="*/ 0 w 4359552"/>
                  <a:gd name="connsiteY4" fmla="*/ 547783 h 1095567"/>
                  <a:gd name="connsiteX0" fmla="*/ 0 w 4504690"/>
                  <a:gd name="connsiteY0" fmla="*/ 549806 h 1097582"/>
                  <a:gd name="connsiteX1" fmla="*/ 1257756 w 4504690"/>
                  <a:gd name="connsiteY1" fmla="*/ 2042 h 1097582"/>
                  <a:gd name="connsiteX2" fmla="*/ 3711850 w 4504690"/>
                  <a:gd name="connsiteY2" fmla="*/ 370957 h 1097582"/>
                  <a:gd name="connsiteX3" fmla="*/ 4359552 w 4504690"/>
                  <a:gd name="connsiteY3" fmla="*/ 565046 h 1097582"/>
                  <a:gd name="connsiteX4" fmla="*/ 1257756 w 4504690"/>
                  <a:gd name="connsiteY4" fmla="*/ 1097570 h 1097582"/>
                  <a:gd name="connsiteX5" fmla="*/ 0 w 4504690"/>
                  <a:gd name="connsiteY5" fmla="*/ 549806 h 1097582"/>
                  <a:gd name="connsiteX0" fmla="*/ 0 w 4359760"/>
                  <a:gd name="connsiteY0" fmla="*/ 549806 h 1098878"/>
                  <a:gd name="connsiteX1" fmla="*/ 1257756 w 4359760"/>
                  <a:gd name="connsiteY1" fmla="*/ 2042 h 1098878"/>
                  <a:gd name="connsiteX2" fmla="*/ 3711850 w 4359760"/>
                  <a:gd name="connsiteY2" fmla="*/ 370957 h 1098878"/>
                  <a:gd name="connsiteX3" fmla="*/ 4359552 w 4359760"/>
                  <a:gd name="connsiteY3" fmla="*/ 565046 h 1098878"/>
                  <a:gd name="connsiteX4" fmla="*/ 3673750 w 4359760"/>
                  <a:gd name="connsiteY4" fmla="*/ 698617 h 1098878"/>
                  <a:gd name="connsiteX5" fmla="*/ 1257756 w 4359760"/>
                  <a:gd name="connsiteY5" fmla="*/ 1097570 h 1098878"/>
                  <a:gd name="connsiteX6" fmla="*/ 0 w 4359760"/>
                  <a:gd name="connsiteY6" fmla="*/ 549806 h 1098878"/>
                  <a:gd name="connsiteX0" fmla="*/ 0 w 4359559"/>
                  <a:gd name="connsiteY0" fmla="*/ 549806 h 1098878"/>
                  <a:gd name="connsiteX1" fmla="*/ 1257756 w 4359559"/>
                  <a:gd name="connsiteY1" fmla="*/ 2042 h 1098878"/>
                  <a:gd name="connsiteX2" fmla="*/ 3711850 w 4359559"/>
                  <a:gd name="connsiteY2" fmla="*/ 370957 h 1098878"/>
                  <a:gd name="connsiteX3" fmla="*/ 4359552 w 4359559"/>
                  <a:gd name="connsiteY3" fmla="*/ 565046 h 1098878"/>
                  <a:gd name="connsiteX4" fmla="*/ 3673750 w 4359559"/>
                  <a:gd name="connsiteY4" fmla="*/ 698617 h 1098878"/>
                  <a:gd name="connsiteX5" fmla="*/ 1257756 w 4359559"/>
                  <a:gd name="connsiteY5" fmla="*/ 1097570 h 1098878"/>
                  <a:gd name="connsiteX6" fmla="*/ 0 w 4359559"/>
                  <a:gd name="connsiteY6" fmla="*/ 549806 h 1098878"/>
                  <a:gd name="connsiteX0" fmla="*/ 20605 w 4380164"/>
                  <a:gd name="connsiteY0" fmla="*/ 549806 h 1098878"/>
                  <a:gd name="connsiteX1" fmla="*/ 1278361 w 4380164"/>
                  <a:gd name="connsiteY1" fmla="*/ 2042 h 1098878"/>
                  <a:gd name="connsiteX2" fmla="*/ 3732455 w 4380164"/>
                  <a:gd name="connsiteY2" fmla="*/ 370957 h 1098878"/>
                  <a:gd name="connsiteX3" fmla="*/ 4380157 w 4380164"/>
                  <a:gd name="connsiteY3" fmla="*/ 565046 h 1098878"/>
                  <a:gd name="connsiteX4" fmla="*/ 3694355 w 4380164"/>
                  <a:gd name="connsiteY4" fmla="*/ 698617 h 1098878"/>
                  <a:gd name="connsiteX5" fmla="*/ 1278361 w 4380164"/>
                  <a:gd name="connsiteY5" fmla="*/ 1097570 h 1098878"/>
                  <a:gd name="connsiteX6" fmla="*/ 20605 w 4380164"/>
                  <a:gd name="connsiteY6" fmla="*/ 549806 h 1098878"/>
                  <a:gd name="connsiteX0" fmla="*/ 0 w 4359559"/>
                  <a:gd name="connsiteY0" fmla="*/ 549806 h 1098878"/>
                  <a:gd name="connsiteX1" fmla="*/ 1257756 w 4359559"/>
                  <a:gd name="connsiteY1" fmla="*/ 2042 h 1098878"/>
                  <a:gd name="connsiteX2" fmla="*/ 3711850 w 4359559"/>
                  <a:gd name="connsiteY2" fmla="*/ 370957 h 1098878"/>
                  <a:gd name="connsiteX3" fmla="*/ 4359552 w 4359559"/>
                  <a:gd name="connsiteY3" fmla="*/ 565046 h 1098878"/>
                  <a:gd name="connsiteX4" fmla="*/ 3673750 w 4359559"/>
                  <a:gd name="connsiteY4" fmla="*/ 698617 h 1098878"/>
                  <a:gd name="connsiteX5" fmla="*/ 1257756 w 4359559"/>
                  <a:gd name="connsiteY5" fmla="*/ 1097570 h 1098878"/>
                  <a:gd name="connsiteX6" fmla="*/ 0 w 4359559"/>
                  <a:gd name="connsiteY6" fmla="*/ 549806 h 1098878"/>
                  <a:gd name="connsiteX0" fmla="*/ 0 w 4359559"/>
                  <a:gd name="connsiteY0" fmla="*/ 474223 h 1023295"/>
                  <a:gd name="connsiteX1" fmla="*/ 1250136 w 4359559"/>
                  <a:gd name="connsiteY1" fmla="*/ 2659 h 1023295"/>
                  <a:gd name="connsiteX2" fmla="*/ 3711850 w 4359559"/>
                  <a:gd name="connsiteY2" fmla="*/ 295374 h 1023295"/>
                  <a:gd name="connsiteX3" fmla="*/ 4359552 w 4359559"/>
                  <a:gd name="connsiteY3" fmla="*/ 489463 h 1023295"/>
                  <a:gd name="connsiteX4" fmla="*/ 3673750 w 4359559"/>
                  <a:gd name="connsiteY4" fmla="*/ 623034 h 1023295"/>
                  <a:gd name="connsiteX5" fmla="*/ 1257756 w 4359559"/>
                  <a:gd name="connsiteY5" fmla="*/ 1021987 h 1023295"/>
                  <a:gd name="connsiteX6" fmla="*/ 0 w 4359559"/>
                  <a:gd name="connsiteY6" fmla="*/ 474223 h 1023295"/>
                  <a:gd name="connsiteX0" fmla="*/ 0 w 4359559"/>
                  <a:gd name="connsiteY0" fmla="*/ 474223 h 977769"/>
                  <a:gd name="connsiteX1" fmla="*/ 1250136 w 4359559"/>
                  <a:gd name="connsiteY1" fmla="*/ 2659 h 977769"/>
                  <a:gd name="connsiteX2" fmla="*/ 3711850 w 4359559"/>
                  <a:gd name="connsiteY2" fmla="*/ 295374 h 977769"/>
                  <a:gd name="connsiteX3" fmla="*/ 4359552 w 4359559"/>
                  <a:gd name="connsiteY3" fmla="*/ 489463 h 977769"/>
                  <a:gd name="connsiteX4" fmla="*/ 3673750 w 4359559"/>
                  <a:gd name="connsiteY4" fmla="*/ 623034 h 977769"/>
                  <a:gd name="connsiteX5" fmla="*/ 1669236 w 4359559"/>
                  <a:gd name="connsiteY5" fmla="*/ 976267 h 977769"/>
                  <a:gd name="connsiteX6" fmla="*/ 0 w 4359559"/>
                  <a:gd name="connsiteY6" fmla="*/ 474223 h 977769"/>
                  <a:gd name="connsiteX0" fmla="*/ 0 w 4359559"/>
                  <a:gd name="connsiteY0" fmla="*/ 474223 h 977769"/>
                  <a:gd name="connsiteX1" fmla="*/ 1250136 w 4359559"/>
                  <a:gd name="connsiteY1" fmla="*/ 2659 h 977769"/>
                  <a:gd name="connsiteX2" fmla="*/ 3711850 w 4359559"/>
                  <a:gd name="connsiteY2" fmla="*/ 295374 h 977769"/>
                  <a:gd name="connsiteX3" fmla="*/ 4359552 w 4359559"/>
                  <a:gd name="connsiteY3" fmla="*/ 489463 h 977769"/>
                  <a:gd name="connsiteX4" fmla="*/ 3673750 w 4359559"/>
                  <a:gd name="connsiteY4" fmla="*/ 623034 h 977769"/>
                  <a:gd name="connsiteX5" fmla="*/ 1669236 w 4359559"/>
                  <a:gd name="connsiteY5" fmla="*/ 976267 h 977769"/>
                  <a:gd name="connsiteX6" fmla="*/ 0 w 4359559"/>
                  <a:gd name="connsiteY6" fmla="*/ 474223 h 977769"/>
                  <a:gd name="connsiteX0" fmla="*/ 0 w 4359559"/>
                  <a:gd name="connsiteY0" fmla="*/ 474223 h 976338"/>
                  <a:gd name="connsiteX1" fmla="*/ 1250136 w 4359559"/>
                  <a:gd name="connsiteY1" fmla="*/ 2659 h 976338"/>
                  <a:gd name="connsiteX2" fmla="*/ 3711850 w 4359559"/>
                  <a:gd name="connsiteY2" fmla="*/ 295374 h 976338"/>
                  <a:gd name="connsiteX3" fmla="*/ 4359552 w 4359559"/>
                  <a:gd name="connsiteY3" fmla="*/ 489463 h 976338"/>
                  <a:gd name="connsiteX4" fmla="*/ 3673750 w 4359559"/>
                  <a:gd name="connsiteY4" fmla="*/ 623034 h 976338"/>
                  <a:gd name="connsiteX5" fmla="*/ 1669236 w 4359559"/>
                  <a:gd name="connsiteY5" fmla="*/ 976267 h 976338"/>
                  <a:gd name="connsiteX6" fmla="*/ 0 w 4359559"/>
                  <a:gd name="connsiteY6" fmla="*/ 474223 h 976338"/>
                  <a:gd name="connsiteX0" fmla="*/ 4 w 4359563"/>
                  <a:gd name="connsiteY0" fmla="*/ 444107 h 946219"/>
                  <a:gd name="connsiteX1" fmla="*/ 1654000 w 4359563"/>
                  <a:gd name="connsiteY1" fmla="*/ 3023 h 946219"/>
                  <a:gd name="connsiteX2" fmla="*/ 3711854 w 4359563"/>
                  <a:gd name="connsiteY2" fmla="*/ 265258 h 946219"/>
                  <a:gd name="connsiteX3" fmla="*/ 4359556 w 4359563"/>
                  <a:gd name="connsiteY3" fmla="*/ 459347 h 946219"/>
                  <a:gd name="connsiteX4" fmla="*/ 3673754 w 4359563"/>
                  <a:gd name="connsiteY4" fmla="*/ 592918 h 946219"/>
                  <a:gd name="connsiteX5" fmla="*/ 1669240 w 4359563"/>
                  <a:gd name="connsiteY5" fmla="*/ 946151 h 946219"/>
                  <a:gd name="connsiteX6" fmla="*/ 4 w 4359563"/>
                  <a:gd name="connsiteY6" fmla="*/ 444107 h 946219"/>
                  <a:gd name="connsiteX0" fmla="*/ 5 w 4359564"/>
                  <a:gd name="connsiteY0" fmla="*/ 441905 h 944017"/>
                  <a:gd name="connsiteX1" fmla="*/ 1654001 w 4359564"/>
                  <a:gd name="connsiteY1" fmla="*/ 821 h 944017"/>
                  <a:gd name="connsiteX2" fmla="*/ 3711855 w 4359564"/>
                  <a:gd name="connsiteY2" fmla="*/ 263056 h 944017"/>
                  <a:gd name="connsiteX3" fmla="*/ 4359557 w 4359564"/>
                  <a:gd name="connsiteY3" fmla="*/ 457145 h 944017"/>
                  <a:gd name="connsiteX4" fmla="*/ 3673755 w 4359564"/>
                  <a:gd name="connsiteY4" fmla="*/ 590716 h 944017"/>
                  <a:gd name="connsiteX5" fmla="*/ 1669241 w 4359564"/>
                  <a:gd name="connsiteY5" fmla="*/ 943949 h 944017"/>
                  <a:gd name="connsiteX6" fmla="*/ 5 w 4359564"/>
                  <a:gd name="connsiteY6" fmla="*/ 441905 h 944017"/>
                  <a:gd name="connsiteX0" fmla="*/ 5 w 4360561"/>
                  <a:gd name="connsiteY0" fmla="*/ 441905 h 944017"/>
                  <a:gd name="connsiteX1" fmla="*/ 1654001 w 4360561"/>
                  <a:gd name="connsiteY1" fmla="*/ 821 h 944017"/>
                  <a:gd name="connsiteX2" fmla="*/ 3711855 w 4360561"/>
                  <a:gd name="connsiteY2" fmla="*/ 263056 h 944017"/>
                  <a:gd name="connsiteX3" fmla="*/ 4359557 w 4360561"/>
                  <a:gd name="connsiteY3" fmla="*/ 457145 h 944017"/>
                  <a:gd name="connsiteX4" fmla="*/ 3673755 w 4360561"/>
                  <a:gd name="connsiteY4" fmla="*/ 590716 h 944017"/>
                  <a:gd name="connsiteX5" fmla="*/ 1669241 w 4360561"/>
                  <a:gd name="connsiteY5" fmla="*/ 943949 h 944017"/>
                  <a:gd name="connsiteX6" fmla="*/ 5 w 4360561"/>
                  <a:gd name="connsiteY6" fmla="*/ 441905 h 944017"/>
                  <a:gd name="connsiteX0" fmla="*/ 5 w 4359765"/>
                  <a:gd name="connsiteY0" fmla="*/ 441905 h 946721"/>
                  <a:gd name="connsiteX1" fmla="*/ 1654001 w 4359765"/>
                  <a:gd name="connsiteY1" fmla="*/ 821 h 946721"/>
                  <a:gd name="connsiteX2" fmla="*/ 3711855 w 4359765"/>
                  <a:gd name="connsiteY2" fmla="*/ 263056 h 946721"/>
                  <a:gd name="connsiteX3" fmla="*/ 4359557 w 4359765"/>
                  <a:gd name="connsiteY3" fmla="*/ 457145 h 946721"/>
                  <a:gd name="connsiteX4" fmla="*/ 3673755 w 4359765"/>
                  <a:gd name="connsiteY4" fmla="*/ 633769 h 946721"/>
                  <a:gd name="connsiteX5" fmla="*/ 1669241 w 4359765"/>
                  <a:gd name="connsiteY5" fmla="*/ 943949 h 946721"/>
                  <a:gd name="connsiteX6" fmla="*/ 5 w 4359765"/>
                  <a:gd name="connsiteY6" fmla="*/ 441905 h 946721"/>
                  <a:gd name="connsiteX0" fmla="*/ 5 w 4359765"/>
                  <a:gd name="connsiteY0" fmla="*/ 445155 h 949971"/>
                  <a:gd name="connsiteX1" fmla="*/ 1654001 w 4359765"/>
                  <a:gd name="connsiteY1" fmla="*/ 4071 h 949971"/>
                  <a:gd name="connsiteX2" fmla="*/ 3711855 w 4359765"/>
                  <a:gd name="connsiteY2" fmla="*/ 244780 h 949971"/>
                  <a:gd name="connsiteX3" fmla="*/ 4359557 w 4359765"/>
                  <a:gd name="connsiteY3" fmla="*/ 460395 h 949971"/>
                  <a:gd name="connsiteX4" fmla="*/ 3673755 w 4359765"/>
                  <a:gd name="connsiteY4" fmla="*/ 637019 h 949971"/>
                  <a:gd name="connsiteX5" fmla="*/ 1669241 w 4359765"/>
                  <a:gd name="connsiteY5" fmla="*/ 947199 h 949971"/>
                  <a:gd name="connsiteX6" fmla="*/ 5 w 4359765"/>
                  <a:gd name="connsiteY6" fmla="*/ 445155 h 949971"/>
                  <a:gd name="connsiteX0" fmla="*/ 5 w 4359765"/>
                  <a:gd name="connsiteY0" fmla="*/ 445155 h 949971"/>
                  <a:gd name="connsiteX1" fmla="*/ 1654001 w 4359765"/>
                  <a:gd name="connsiteY1" fmla="*/ 4071 h 949971"/>
                  <a:gd name="connsiteX2" fmla="*/ 3711855 w 4359765"/>
                  <a:gd name="connsiteY2" fmla="*/ 244780 h 949971"/>
                  <a:gd name="connsiteX3" fmla="*/ 4359557 w 4359765"/>
                  <a:gd name="connsiteY3" fmla="*/ 460395 h 949971"/>
                  <a:gd name="connsiteX4" fmla="*/ 3673755 w 4359765"/>
                  <a:gd name="connsiteY4" fmla="*/ 637019 h 949971"/>
                  <a:gd name="connsiteX5" fmla="*/ 1669241 w 4359765"/>
                  <a:gd name="connsiteY5" fmla="*/ 947199 h 949971"/>
                  <a:gd name="connsiteX6" fmla="*/ 5 w 4359765"/>
                  <a:gd name="connsiteY6" fmla="*/ 445155 h 949971"/>
                  <a:gd name="connsiteX0" fmla="*/ 5 w 4359765"/>
                  <a:gd name="connsiteY0" fmla="*/ 441191 h 946007"/>
                  <a:gd name="connsiteX1" fmla="*/ 1654001 w 4359765"/>
                  <a:gd name="connsiteY1" fmla="*/ 107 h 946007"/>
                  <a:gd name="connsiteX2" fmla="*/ 3711855 w 4359765"/>
                  <a:gd name="connsiteY2" fmla="*/ 240816 h 946007"/>
                  <a:gd name="connsiteX3" fmla="*/ 4359557 w 4359765"/>
                  <a:gd name="connsiteY3" fmla="*/ 456431 h 946007"/>
                  <a:gd name="connsiteX4" fmla="*/ 3673755 w 4359765"/>
                  <a:gd name="connsiteY4" fmla="*/ 633055 h 946007"/>
                  <a:gd name="connsiteX5" fmla="*/ 1669241 w 4359765"/>
                  <a:gd name="connsiteY5" fmla="*/ 943235 h 946007"/>
                  <a:gd name="connsiteX6" fmla="*/ 5 w 4359765"/>
                  <a:gd name="connsiteY6" fmla="*/ 441191 h 946007"/>
                  <a:gd name="connsiteX0" fmla="*/ 5 w 4359701"/>
                  <a:gd name="connsiteY0" fmla="*/ 474053 h 978869"/>
                  <a:gd name="connsiteX1" fmla="*/ 1654001 w 4359701"/>
                  <a:gd name="connsiteY1" fmla="*/ 82 h 978869"/>
                  <a:gd name="connsiteX2" fmla="*/ 3711855 w 4359701"/>
                  <a:gd name="connsiteY2" fmla="*/ 273678 h 978869"/>
                  <a:gd name="connsiteX3" fmla="*/ 4359557 w 4359701"/>
                  <a:gd name="connsiteY3" fmla="*/ 489293 h 978869"/>
                  <a:gd name="connsiteX4" fmla="*/ 3673755 w 4359701"/>
                  <a:gd name="connsiteY4" fmla="*/ 665917 h 978869"/>
                  <a:gd name="connsiteX5" fmla="*/ 1669241 w 4359701"/>
                  <a:gd name="connsiteY5" fmla="*/ 976097 h 978869"/>
                  <a:gd name="connsiteX6" fmla="*/ 5 w 4359701"/>
                  <a:gd name="connsiteY6" fmla="*/ 474053 h 978869"/>
                  <a:gd name="connsiteX0" fmla="*/ 6 w 4359702"/>
                  <a:gd name="connsiteY0" fmla="*/ 474376 h 979192"/>
                  <a:gd name="connsiteX1" fmla="*/ 1654002 w 4359702"/>
                  <a:gd name="connsiteY1" fmla="*/ 405 h 979192"/>
                  <a:gd name="connsiteX2" fmla="*/ 3711856 w 4359702"/>
                  <a:gd name="connsiteY2" fmla="*/ 274001 h 979192"/>
                  <a:gd name="connsiteX3" fmla="*/ 4359558 w 4359702"/>
                  <a:gd name="connsiteY3" fmla="*/ 489616 h 979192"/>
                  <a:gd name="connsiteX4" fmla="*/ 3673756 w 4359702"/>
                  <a:gd name="connsiteY4" fmla="*/ 666240 h 979192"/>
                  <a:gd name="connsiteX5" fmla="*/ 1669242 w 4359702"/>
                  <a:gd name="connsiteY5" fmla="*/ 976420 h 979192"/>
                  <a:gd name="connsiteX6" fmla="*/ 6 w 4359702"/>
                  <a:gd name="connsiteY6" fmla="*/ 474376 h 979192"/>
                  <a:gd name="connsiteX0" fmla="*/ 7 w 4359703"/>
                  <a:gd name="connsiteY0" fmla="*/ 474620 h 979436"/>
                  <a:gd name="connsiteX1" fmla="*/ 1654003 w 4359703"/>
                  <a:gd name="connsiteY1" fmla="*/ 649 h 979436"/>
                  <a:gd name="connsiteX2" fmla="*/ 3711857 w 4359703"/>
                  <a:gd name="connsiteY2" fmla="*/ 274245 h 979436"/>
                  <a:gd name="connsiteX3" fmla="*/ 4359559 w 4359703"/>
                  <a:gd name="connsiteY3" fmla="*/ 489860 h 979436"/>
                  <a:gd name="connsiteX4" fmla="*/ 3673757 w 4359703"/>
                  <a:gd name="connsiteY4" fmla="*/ 666484 h 979436"/>
                  <a:gd name="connsiteX5" fmla="*/ 1669243 w 4359703"/>
                  <a:gd name="connsiteY5" fmla="*/ 976664 h 979436"/>
                  <a:gd name="connsiteX6" fmla="*/ 7 w 4359703"/>
                  <a:gd name="connsiteY6" fmla="*/ 474620 h 979436"/>
                  <a:gd name="connsiteX0" fmla="*/ 5 w 4359701"/>
                  <a:gd name="connsiteY0" fmla="*/ 588645 h 983657"/>
                  <a:gd name="connsiteX1" fmla="*/ 1654001 w 4359701"/>
                  <a:gd name="connsiteY1" fmla="*/ 7042 h 983657"/>
                  <a:gd name="connsiteX2" fmla="*/ 3711855 w 4359701"/>
                  <a:gd name="connsiteY2" fmla="*/ 280638 h 983657"/>
                  <a:gd name="connsiteX3" fmla="*/ 4359557 w 4359701"/>
                  <a:gd name="connsiteY3" fmla="*/ 496253 h 983657"/>
                  <a:gd name="connsiteX4" fmla="*/ 3673755 w 4359701"/>
                  <a:gd name="connsiteY4" fmla="*/ 672877 h 983657"/>
                  <a:gd name="connsiteX5" fmla="*/ 1669241 w 4359701"/>
                  <a:gd name="connsiteY5" fmla="*/ 983057 h 983657"/>
                  <a:gd name="connsiteX6" fmla="*/ 5 w 4359701"/>
                  <a:gd name="connsiteY6" fmla="*/ 588645 h 983657"/>
                  <a:gd name="connsiteX0" fmla="*/ 72 w 4359768"/>
                  <a:gd name="connsiteY0" fmla="*/ 588645 h 983658"/>
                  <a:gd name="connsiteX1" fmla="*/ 1654068 w 4359768"/>
                  <a:gd name="connsiteY1" fmla="*/ 7042 h 983658"/>
                  <a:gd name="connsiteX2" fmla="*/ 3711922 w 4359768"/>
                  <a:gd name="connsiteY2" fmla="*/ 280638 h 983658"/>
                  <a:gd name="connsiteX3" fmla="*/ 4359624 w 4359768"/>
                  <a:gd name="connsiteY3" fmla="*/ 496253 h 983658"/>
                  <a:gd name="connsiteX4" fmla="*/ 3673822 w 4359768"/>
                  <a:gd name="connsiteY4" fmla="*/ 672877 h 983658"/>
                  <a:gd name="connsiteX5" fmla="*/ 1669308 w 4359768"/>
                  <a:gd name="connsiteY5" fmla="*/ 983057 h 983658"/>
                  <a:gd name="connsiteX6" fmla="*/ 72 w 4359768"/>
                  <a:gd name="connsiteY6" fmla="*/ 588645 h 983658"/>
                  <a:gd name="connsiteX0" fmla="*/ 72 w 4359768"/>
                  <a:gd name="connsiteY0" fmla="*/ 583513 h 978526"/>
                  <a:gd name="connsiteX1" fmla="*/ 1654068 w 4359768"/>
                  <a:gd name="connsiteY1" fmla="*/ 1910 h 978526"/>
                  <a:gd name="connsiteX2" fmla="*/ 3711922 w 4359768"/>
                  <a:gd name="connsiteY2" fmla="*/ 275506 h 978526"/>
                  <a:gd name="connsiteX3" fmla="*/ 4359624 w 4359768"/>
                  <a:gd name="connsiteY3" fmla="*/ 491121 h 978526"/>
                  <a:gd name="connsiteX4" fmla="*/ 3673822 w 4359768"/>
                  <a:gd name="connsiteY4" fmla="*/ 667745 h 978526"/>
                  <a:gd name="connsiteX5" fmla="*/ 1669308 w 4359768"/>
                  <a:gd name="connsiteY5" fmla="*/ 977925 h 978526"/>
                  <a:gd name="connsiteX6" fmla="*/ 72 w 4359768"/>
                  <a:gd name="connsiteY6" fmla="*/ 583513 h 978526"/>
                  <a:gd name="connsiteX0" fmla="*/ 72 w 4359768"/>
                  <a:gd name="connsiteY0" fmla="*/ 582422 h 977435"/>
                  <a:gd name="connsiteX1" fmla="*/ 1654068 w 4359768"/>
                  <a:gd name="connsiteY1" fmla="*/ 819 h 977435"/>
                  <a:gd name="connsiteX2" fmla="*/ 3711922 w 4359768"/>
                  <a:gd name="connsiteY2" fmla="*/ 274415 h 977435"/>
                  <a:gd name="connsiteX3" fmla="*/ 4359624 w 4359768"/>
                  <a:gd name="connsiteY3" fmla="*/ 490030 h 977435"/>
                  <a:gd name="connsiteX4" fmla="*/ 3673822 w 4359768"/>
                  <a:gd name="connsiteY4" fmla="*/ 666654 h 977435"/>
                  <a:gd name="connsiteX5" fmla="*/ 1669308 w 4359768"/>
                  <a:gd name="connsiteY5" fmla="*/ 976834 h 977435"/>
                  <a:gd name="connsiteX6" fmla="*/ 72 w 4359768"/>
                  <a:gd name="connsiteY6" fmla="*/ 582422 h 977435"/>
                  <a:gd name="connsiteX0" fmla="*/ 82 w 4359778"/>
                  <a:gd name="connsiteY0" fmla="*/ 582422 h 977103"/>
                  <a:gd name="connsiteX1" fmla="*/ 1654078 w 4359778"/>
                  <a:gd name="connsiteY1" fmla="*/ 819 h 977103"/>
                  <a:gd name="connsiteX2" fmla="*/ 3711932 w 4359778"/>
                  <a:gd name="connsiteY2" fmla="*/ 274415 h 977103"/>
                  <a:gd name="connsiteX3" fmla="*/ 4359634 w 4359778"/>
                  <a:gd name="connsiteY3" fmla="*/ 490030 h 977103"/>
                  <a:gd name="connsiteX4" fmla="*/ 3673832 w 4359778"/>
                  <a:gd name="connsiteY4" fmla="*/ 666654 h 977103"/>
                  <a:gd name="connsiteX5" fmla="*/ 1669318 w 4359778"/>
                  <a:gd name="connsiteY5" fmla="*/ 976834 h 977103"/>
                  <a:gd name="connsiteX6" fmla="*/ 82 w 4359778"/>
                  <a:gd name="connsiteY6" fmla="*/ 582422 h 977103"/>
                  <a:gd name="connsiteX0" fmla="*/ 9 w 4359705"/>
                  <a:gd name="connsiteY0" fmla="*/ 582422 h 932159"/>
                  <a:gd name="connsiteX1" fmla="*/ 1654005 w 4359705"/>
                  <a:gd name="connsiteY1" fmla="*/ 819 h 932159"/>
                  <a:gd name="connsiteX2" fmla="*/ 3711859 w 4359705"/>
                  <a:gd name="connsiteY2" fmla="*/ 274415 h 932159"/>
                  <a:gd name="connsiteX3" fmla="*/ 4359561 w 4359705"/>
                  <a:gd name="connsiteY3" fmla="*/ 490030 h 932159"/>
                  <a:gd name="connsiteX4" fmla="*/ 3673759 w 4359705"/>
                  <a:gd name="connsiteY4" fmla="*/ 666654 h 932159"/>
                  <a:gd name="connsiteX5" fmla="*/ 1672420 w 4359705"/>
                  <a:gd name="connsiteY5" fmla="*/ 931987 h 932159"/>
                  <a:gd name="connsiteX6" fmla="*/ 9 w 4359705"/>
                  <a:gd name="connsiteY6" fmla="*/ 582422 h 932159"/>
                  <a:gd name="connsiteX0" fmla="*/ 76 w 4359776"/>
                  <a:gd name="connsiteY0" fmla="*/ 618200 h 967942"/>
                  <a:gd name="connsiteX1" fmla="*/ 1619147 w 4359776"/>
                  <a:gd name="connsiteY1" fmla="*/ 720 h 967942"/>
                  <a:gd name="connsiteX2" fmla="*/ 3711926 w 4359776"/>
                  <a:gd name="connsiteY2" fmla="*/ 310193 h 967942"/>
                  <a:gd name="connsiteX3" fmla="*/ 4359628 w 4359776"/>
                  <a:gd name="connsiteY3" fmla="*/ 525808 h 967942"/>
                  <a:gd name="connsiteX4" fmla="*/ 3673826 w 4359776"/>
                  <a:gd name="connsiteY4" fmla="*/ 702432 h 967942"/>
                  <a:gd name="connsiteX5" fmla="*/ 1672487 w 4359776"/>
                  <a:gd name="connsiteY5" fmla="*/ 967765 h 967942"/>
                  <a:gd name="connsiteX6" fmla="*/ 76 w 4359776"/>
                  <a:gd name="connsiteY6" fmla="*/ 618200 h 967942"/>
                  <a:gd name="connsiteX0" fmla="*/ 140 w 4359840"/>
                  <a:gd name="connsiteY0" fmla="*/ 618200 h 967959"/>
                  <a:gd name="connsiteX1" fmla="*/ 1619211 w 4359840"/>
                  <a:gd name="connsiteY1" fmla="*/ 720 h 967959"/>
                  <a:gd name="connsiteX2" fmla="*/ 3711990 w 4359840"/>
                  <a:gd name="connsiteY2" fmla="*/ 310193 h 967959"/>
                  <a:gd name="connsiteX3" fmla="*/ 4359692 w 4359840"/>
                  <a:gd name="connsiteY3" fmla="*/ 525808 h 967959"/>
                  <a:gd name="connsiteX4" fmla="*/ 3673890 w 4359840"/>
                  <a:gd name="connsiteY4" fmla="*/ 702432 h 967959"/>
                  <a:gd name="connsiteX5" fmla="*/ 1672551 w 4359840"/>
                  <a:gd name="connsiteY5" fmla="*/ 967765 h 967959"/>
                  <a:gd name="connsiteX6" fmla="*/ 140 w 4359840"/>
                  <a:gd name="connsiteY6" fmla="*/ 618200 h 967959"/>
                  <a:gd name="connsiteX0" fmla="*/ 125 w 4340775"/>
                  <a:gd name="connsiteY0" fmla="*/ 741893 h 978115"/>
                  <a:gd name="connsiteX1" fmla="*/ 1600146 w 4340775"/>
                  <a:gd name="connsiteY1" fmla="*/ 10802 h 978115"/>
                  <a:gd name="connsiteX2" fmla="*/ 3692925 w 4340775"/>
                  <a:gd name="connsiteY2" fmla="*/ 320275 h 978115"/>
                  <a:gd name="connsiteX3" fmla="*/ 4340627 w 4340775"/>
                  <a:gd name="connsiteY3" fmla="*/ 535890 h 978115"/>
                  <a:gd name="connsiteX4" fmla="*/ 3654825 w 4340775"/>
                  <a:gd name="connsiteY4" fmla="*/ 712514 h 978115"/>
                  <a:gd name="connsiteX5" fmla="*/ 1653486 w 4340775"/>
                  <a:gd name="connsiteY5" fmla="*/ 977847 h 978115"/>
                  <a:gd name="connsiteX6" fmla="*/ 125 w 4340775"/>
                  <a:gd name="connsiteY6" fmla="*/ 741893 h 978115"/>
                  <a:gd name="connsiteX0" fmla="*/ 125 w 4340775"/>
                  <a:gd name="connsiteY0" fmla="*/ 741893 h 978114"/>
                  <a:gd name="connsiteX1" fmla="*/ 1600146 w 4340775"/>
                  <a:gd name="connsiteY1" fmla="*/ 10802 h 978114"/>
                  <a:gd name="connsiteX2" fmla="*/ 3692925 w 4340775"/>
                  <a:gd name="connsiteY2" fmla="*/ 320275 h 978114"/>
                  <a:gd name="connsiteX3" fmla="*/ 4340627 w 4340775"/>
                  <a:gd name="connsiteY3" fmla="*/ 535890 h 978114"/>
                  <a:gd name="connsiteX4" fmla="*/ 3654825 w 4340775"/>
                  <a:gd name="connsiteY4" fmla="*/ 712514 h 978114"/>
                  <a:gd name="connsiteX5" fmla="*/ 1653486 w 4340775"/>
                  <a:gd name="connsiteY5" fmla="*/ 977847 h 978114"/>
                  <a:gd name="connsiteX6" fmla="*/ 125 w 4340775"/>
                  <a:gd name="connsiteY6" fmla="*/ 741893 h 978114"/>
                  <a:gd name="connsiteX0" fmla="*/ 124 w 4343949"/>
                  <a:gd name="connsiteY0" fmla="*/ 729433 h 977430"/>
                  <a:gd name="connsiteX1" fmla="*/ 1603320 w 4343949"/>
                  <a:gd name="connsiteY1" fmla="*/ 10301 h 977430"/>
                  <a:gd name="connsiteX2" fmla="*/ 3696099 w 4343949"/>
                  <a:gd name="connsiteY2" fmla="*/ 319774 h 977430"/>
                  <a:gd name="connsiteX3" fmla="*/ 4343801 w 4343949"/>
                  <a:gd name="connsiteY3" fmla="*/ 535389 h 977430"/>
                  <a:gd name="connsiteX4" fmla="*/ 3657999 w 4343949"/>
                  <a:gd name="connsiteY4" fmla="*/ 712013 h 977430"/>
                  <a:gd name="connsiteX5" fmla="*/ 1656660 w 4343949"/>
                  <a:gd name="connsiteY5" fmla="*/ 977346 h 977430"/>
                  <a:gd name="connsiteX6" fmla="*/ 124 w 4343949"/>
                  <a:gd name="connsiteY6" fmla="*/ 729433 h 977430"/>
                  <a:gd name="connsiteX0" fmla="*/ 124 w 4343949"/>
                  <a:gd name="connsiteY0" fmla="*/ 720701 h 968698"/>
                  <a:gd name="connsiteX1" fmla="*/ 1603320 w 4343949"/>
                  <a:gd name="connsiteY1" fmla="*/ 1569 h 968698"/>
                  <a:gd name="connsiteX2" fmla="*/ 3696099 w 4343949"/>
                  <a:gd name="connsiteY2" fmla="*/ 311042 h 968698"/>
                  <a:gd name="connsiteX3" fmla="*/ 4343801 w 4343949"/>
                  <a:gd name="connsiteY3" fmla="*/ 526657 h 968698"/>
                  <a:gd name="connsiteX4" fmla="*/ 3657999 w 4343949"/>
                  <a:gd name="connsiteY4" fmla="*/ 703281 h 968698"/>
                  <a:gd name="connsiteX5" fmla="*/ 1656660 w 4343949"/>
                  <a:gd name="connsiteY5" fmla="*/ 968614 h 968698"/>
                  <a:gd name="connsiteX6" fmla="*/ 124 w 4343949"/>
                  <a:gd name="connsiteY6" fmla="*/ 720701 h 968698"/>
                  <a:gd name="connsiteX0" fmla="*/ 124 w 4343949"/>
                  <a:gd name="connsiteY0" fmla="*/ 719360 h 967357"/>
                  <a:gd name="connsiteX1" fmla="*/ 1603320 w 4343949"/>
                  <a:gd name="connsiteY1" fmla="*/ 228 h 967357"/>
                  <a:gd name="connsiteX2" fmla="*/ 3696099 w 4343949"/>
                  <a:gd name="connsiteY2" fmla="*/ 309701 h 967357"/>
                  <a:gd name="connsiteX3" fmla="*/ 4343801 w 4343949"/>
                  <a:gd name="connsiteY3" fmla="*/ 525316 h 967357"/>
                  <a:gd name="connsiteX4" fmla="*/ 3657999 w 4343949"/>
                  <a:gd name="connsiteY4" fmla="*/ 701940 h 967357"/>
                  <a:gd name="connsiteX5" fmla="*/ 1656660 w 4343949"/>
                  <a:gd name="connsiteY5" fmla="*/ 967273 h 967357"/>
                  <a:gd name="connsiteX6" fmla="*/ 124 w 4343949"/>
                  <a:gd name="connsiteY6" fmla="*/ 719360 h 967357"/>
                  <a:gd name="connsiteX0" fmla="*/ 124 w 4343949"/>
                  <a:gd name="connsiteY0" fmla="*/ 661040 h 974983"/>
                  <a:gd name="connsiteX1" fmla="*/ 1603320 w 4343949"/>
                  <a:gd name="connsiteY1" fmla="*/ 7683 h 974983"/>
                  <a:gd name="connsiteX2" fmla="*/ 3696099 w 4343949"/>
                  <a:gd name="connsiteY2" fmla="*/ 317156 h 974983"/>
                  <a:gd name="connsiteX3" fmla="*/ 4343801 w 4343949"/>
                  <a:gd name="connsiteY3" fmla="*/ 532771 h 974983"/>
                  <a:gd name="connsiteX4" fmla="*/ 3657999 w 4343949"/>
                  <a:gd name="connsiteY4" fmla="*/ 709395 h 974983"/>
                  <a:gd name="connsiteX5" fmla="*/ 1656660 w 4343949"/>
                  <a:gd name="connsiteY5" fmla="*/ 974728 h 974983"/>
                  <a:gd name="connsiteX6" fmla="*/ 124 w 4343949"/>
                  <a:gd name="connsiteY6" fmla="*/ 661040 h 974983"/>
                  <a:gd name="connsiteX0" fmla="*/ 124 w 4343949"/>
                  <a:gd name="connsiteY0" fmla="*/ 655884 h 969827"/>
                  <a:gd name="connsiteX1" fmla="*/ 1603320 w 4343949"/>
                  <a:gd name="connsiteY1" fmla="*/ 2527 h 969827"/>
                  <a:gd name="connsiteX2" fmla="*/ 3696099 w 4343949"/>
                  <a:gd name="connsiteY2" fmla="*/ 312000 h 969827"/>
                  <a:gd name="connsiteX3" fmla="*/ 4343801 w 4343949"/>
                  <a:gd name="connsiteY3" fmla="*/ 527615 h 969827"/>
                  <a:gd name="connsiteX4" fmla="*/ 3657999 w 4343949"/>
                  <a:gd name="connsiteY4" fmla="*/ 704239 h 969827"/>
                  <a:gd name="connsiteX5" fmla="*/ 1656660 w 4343949"/>
                  <a:gd name="connsiteY5" fmla="*/ 969572 h 969827"/>
                  <a:gd name="connsiteX6" fmla="*/ 124 w 4343949"/>
                  <a:gd name="connsiteY6" fmla="*/ 655884 h 969827"/>
                  <a:gd name="connsiteX0" fmla="*/ 124 w 4343949"/>
                  <a:gd name="connsiteY0" fmla="*/ 653493 h 967436"/>
                  <a:gd name="connsiteX1" fmla="*/ 1603320 w 4343949"/>
                  <a:gd name="connsiteY1" fmla="*/ 136 h 967436"/>
                  <a:gd name="connsiteX2" fmla="*/ 3696099 w 4343949"/>
                  <a:gd name="connsiteY2" fmla="*/ 309609 h 967436"/>
                  <a:gd name="connsiteX3" fmla="*/ 4343801 w 4343949"/>
                  <a:gd name="connsiteY3" fmla="*/ 525224 h 967436"/>
                  <a:gd name="connsiteX4" fmla="*/ 3657999 w 4343949"/>
                  <a:gd name="connsiteY4" fmla="*/ 701848 h 967436"/>
                  <a:gd name="connsiteX5" fmla="*/ 1656660 w 4343949"/>
                  <a:gd name="connsiteY5" fmla="*/ 967181 h 967436"/>
                  <a:gd name="connsiteX6" fmla="*/ 124 w 4343949"/>
                  <a:gd name="connsiteY6" fmla="*/ 653493 h 967436"/>
                  <a:gd name="connsiteX0" fmla="*/ 124 w 4343949"/>
                  <a:gd name="connsiteY0" fmla="*/ 654362 h 968305"/>
                  <a:gd name="connsiteX1" fmla="*/ 1603320 w 4343949"/>
                  <a:gd name="connsiteY1" fmla="*/ 1005 h 968305"/>
                  <a:gd name="connsiteX2" fmla="*/ 3696099 w 4343949"/>
                  <a:gd name="connsiteY2" fmla="*/ 310478 h 968305"/>
                  <a:gd name="connsiteX3" fmla="*/ 4343801 w 4343949"/>
                  <a:gd name="connsiteY3" fmla="*/ 526093 h 968305"/>
                  <a:gd name="connsiteX4" fmla="*/ 3657999 w 4343949"/>
                  <a:gd name="connsiteY4" fmla="*/ 702717 h 968305"/>
                  <a:gd name="connsiteX5" fmla="*/ 1656660 w 4343949"/>
                  <a:gd name="connsiteY5" fmla="*/ 968050 h 968305"/>
                  <a:gd name="connsiteX6" fmla="*/ 124 w 4343949"/>
                  <a:gd name="connsiteY6" fmla="*/ 654362 h 968305"/>
                  <a:gd name="connsiteX0" fmla="*/ 124 w 4343948"/>
                  <a:gd name="connsiteY0" fmla="*/ 678207 h 992150"/>
                  <a:gd name="connsiteX1" fmla="*/ 1609670 w 4343948"/>
                  <a:gd name="connsiteY1" fmla="*/ 932 h 992150"/>
                  <a:gd name="connsiteX2" fmla="*/ 3696099 w 4343948"/>
                  <a:gd name="connsiteY2" fmla="*/ 334323 h 992150"/>
                  <a:gd name="connsiteX3" fmla="*/ 4343801 w 4343948"/>
                  <a:gd name="connsiteY3" fmla="*/ 549938 h 992150"/>
                  <a:gd name="connsiteX4" fmla="*/ 3657999 w 4343948"/>
                  <a:gd name="connsiteY4" fmla="*/ 726562 h 992150"/>
                  <a:gd name="connsiteX5" fmla="*/ 1656660 w 4343948"/>
                  <a:gd name="connsiteY5" fmla="*/ 991895 h 992150"/>
                  <a:gd name="connsiteX6" fmla="*/ 124 w 4343948"/>
                  <a:gd name="connsiteY6" fmla="*/ 678207 h 992150"/>
                  <a:gd name="connsiteX0" fmla="*/ 134 w 4343958"/>
                  <a:gd name="connsiteY0" fmla="*/ 678207 h 991975"/>
                  <a:gd name="connsiteX1" fmla="*/ 1609680 w 4343958"/>
                  <a:gd name="connsiteY1" fmla="*/ 932 h 991975"/>
                  <a:gd name="connsiteX2" fmla="*/ 3696109 w 4343958"/>
                  <a:gd name="connsiteY2" fmla="*/ 334323 h 991975"/>
                  <a:gd name="connsiteX3" fmla="*/ 4343811 w 4343958"/>
                  <a:gd name="connsiteY3" fmla="*/ 549938 h 991975"/>
                  <a:gd name="connsiteX4" fmla="*/ 3658009 w 4343958"/>
                  <a:gd name="connsiteY4" fmla="*/ 726562 h 991975"/>
                  <a:gd name="connsiteX5" fmla="*/ 1656670 w 4343958"/>
                  <a:gd name="connsiteY5" fmla="*/ 991895 h 991975"/>
                  <a:gd name="connsiteX6" fmla="*/ 134 w 4343958"/>
                  <a:gd name="connsiteY6" fmla="*/ 678207 h 991975"/>
                  <a:gd name="connsiteX0" fmla="*/ 142 w 4343966"/>
                  <a:gd name="connsiteY0" fmla="*/ 678207 h 991975"/>
                  <a:gd name="connsiteX1" fmla="*/ 1609688 w 4343966"/>
                  <a:gd name="connsiteY1" fmla="*/ 932 h 991975"/>
                  <a:gd name="connsiteX2" fmla="*/ 3696117 w 4343966"/>
                  <a:gd name="connsiteY2" fmla="*/ 334323 h 991975"/>
                  <a:gd name="connsiteX3" fmla="*/ 4343819 w 4343966"/>
                  <a:gd name="connsiteY3" fmla="*/ 549938 h 991975"/>
                  <a:gd name="connsiteX4" fmla="*/ 3658017 w 4343966"/>
                  <a:gd name="connsiteY4" fmla="*/ 726562 h 991975"/>
                  <a:gd name="connsiteX5" fmla="*/ 1656678 w 4343966"/>
                  <a:gd name="connsiteY5" fmla="*/ 991895 h 991975"/>
                  <a:gd name="connsiteX6" fmla="*/ 142 w 4343966"/>
                  <a:gd name="connsiteY6" fmla="*/ 678207 h 991975"/>
                  <a:gd name="connsiteX0" fmla="*/ 123 w 4351091"/>
                  <a:gd name="connsiteY0" fmla="*/ 770664 h 1001775"/>
                  <a:gd name="connsiteX1" fmla="*/ 1616813 w 4351091"/>
                  <a:gd name="connsiteY1" fmla="*/ 10423 h 1001775"/>
                  <a:gd name="connsiteX2" fmla="*/ 3703242 w 4351091"/>
                  <a:gd name="connsiteY2" fmla="*/ 343814 h 1001775"/>
                  <a:gd name="connsiteX3" fmla="*/ 4350944 w 4351091"/>
                  <a:gd name="connsiteY3" fmla="*/ 559429 h 1001775"/>
                  <a:gd name="connsiteX4" fmla="*/ 3665142 w 4351091"/>
                  <a:gd name="connsiteY4" fmla="*/ 736053 h 1001775"/>
                  <a:gd name="connsiteX5" fmla="*/ 1663803 w 4351091"/>
                  <a:gd name="connsiteY5" fmla="*/ 1001386 h 1001775"/>
                  <a:gd name="connsiteX6" fmla="*/ 123 w 4351091"/>
                  <a:gd name="connsiteY6" fmla="*/ 770664 h 1001775"/>
                  <a:gd name="connsiteX0" fmla="*/ 123 w 4351091"/>
                  <a:gd name="connsiteY0" fmla="*/ 770664 h 1001775"/>
                  <a:gd name="connsiteX1" fmla="*/ 1616813 w 4351091"/>
                  <a:gd name="connsiteY1" fmla="*/ 10423 h 1001775"/>
                  <a:gd name="connsiteX2" fmla="*/ 3703242 w 4351091"/>
                  <a:gd name="connsiteY2" fmla="*/ 343814 h 1001775"/>
                  <a:gd name="connsiteX3" fmla="*/ 4350944 w 4351091"/>
                  <a:gd name="connsiteY3" fmla="*/ 559429 h 1001775"/>
                  <a:gd name="connsiteX4" fmla="*/ 3665142 w 4351091"/>
                  <a:gd name="connsiteY4" fmla="*/ 736053 h 1001775"/>
                  <a:gd name="connsiteX5" fmla="*/ 1663803 w 4351091"/>
                  <a:gd name="connsiteY5" fmla="*/ 1001386 h 1001775"/>
                  <a:gd name="connsiteX6" fmla="*/ 123 w 4351091"/>
                  <a:gd name="connsiteY6" fmla="*/ 770664 h 1001775"/>
                  <a:gd name="connsiteX0" fmla="*/ 123 w 4351091"/>
                  <a:gd name="connsiteY0" fmla="*/ 762650 h 993761"/>
                  <a:gd name="connsiteX1" fmla="*/ 1616813 w 4351091"/>
                  <a:gd name="connsiteY1" fmla="*/ 2409 h 993761"/>
                  <a:gd name="connsiteX2" fmla="*/ 3703242 w 4351091"/>
                  <a:gd name="connsiteY2" fmla="*/ 335800 h 993761"/>
                  <a:gd name="connsiteX3" fmla="*/ 4350944 w 4351091"/>
                  <a:gd name="connsiteY3" fmla="*/ 551415 h 993761"/>
                  <a:gd name="connsiteX4" fmla="*/ 3665142 w 4351091"/>
                  <a:gd name="connsiteY4" fmla="*/ 728039 h 993761"/>
                  <a:gd name="connsiteX5" fmla="*/ 1663803 w 4351091"/>
                  <a:gd name="connsiteY5" fmla="*/ 993372 h 993761"/>
                  <a:gd name="connsiteX6" fmla="*/ 123 w 4351091"/>
                  <a:gd name="connsiteY6" fmla="*/ 762650 h 993761"/>
                  <a:gd name="connsiteX0" fmla="*/ 123 w 4351091"/>
                  <a:gd name="connsiteY0" fmla="*/ 762650 h 994667"/>
                  <a:gd name="connsiteX1" fmla="*/ 1616813 w 4351091"/>
                  <a:gd name="connsiteY1" fmla="*/ 2409 h 994667"/>
                  <a:gd name="connsiteX2" fmla="*/ 3703242 w 4351091"/>
                  <a:gd name="connsiteY2" fmla="*/ 335800 h 994667"/>
                  <a:gd name="connsiteX3" fmla="*/ 4350944 w 4351091"/>
                  <a:gd name="connsiteY3" fmla="*/ 551415 h 994667"/>
                  <a:gd name="connsiteX4" fmla="*/ 3665142 w 4351091"/>
                  <a:gd name="connsiteY4" fmla="*/ 728039 h 994667"/>
                  <a:gd name="connsiteX5" fmla="*/ 1663803 w 4351091"/>
                  <a:gd name="connsiteY5" fmla="*/ 993372 h 994667"/>
                  <a:gd name="connsiteX6" fmla="*/ 123 w 4351091"/>
                  <a:gd name="connsiteY6" fmla="*/ 762650 h 994667"/>
                  <a:gd name="connsiteX0" fmla="*/ 123 w 4351091"/>
                  <a:gd name="connsiteY0" fmla="*/ 826740 h 1016104"/>
                  <a:gd name="connsiteX1" fmla="*/ 1616813 w 4351091"/>
                  <a:gd name="connsiteY1" fmla="*/ 12683 h 1016104"/>
                  <a:gd name="connsiteX2" fmla="*/ 3703242 w 4351091"/>
                  <a:gd name="connsiteY2" fmla="*/ 346074 h 1016104"/>
                  <a:gd name="connsiteX3" fmla="*/ 4350944 w 4351091"/>
                  <a:gd name="connsiteY3" fmla="*/ 561689 h 1016104"/>
                  <a:gd name="connsiteX4" fmla="*/ 3665142 w 4351091"/>
                  <a:gd name="connsiteY4" fmla="*/ 738313 h 1016104"/>
                  <a:gd name="connsiteX5" fmla="*/ 1663803 w 4351091"/>
                  <a:gd name="connsiteY5" fmla="*/ 1003646 h 1016104"/>
                  <a:gd name="connsiteX6" fmla="*/ 123 w 4351091"/>
                  <a:gd name="connsiteY6" fmla="*/ 826740 h 1016104"/>
                  <a:gd name="connsiteX0" fmla="*/ 123 w 4351091"/>
                  <a:gd name="connsiteY0" fmla="*/ 826740 h 1016103"/>
                  <a:gd name="connsiteX1" fmla="*/ 1616813 w 4351091"/>
                  <a:gd name="connsiteY1" fmla="*/ 12683 h 1016103"/>
                  <a:gd name="connsiteX2" fmla="*/ 3703242 w 4351091"/>
                  <a:gd name="connsiteY2" fmla="*/ 346074 h 1016103"/>
                  <a:gd name="connsiteX3" fmla="*/ 4350944 w 4351091"/>
                  <a:gd name="connsiteY3" fmla="*/ 561689 h 1016103"/>
                  <a:gd name="connsiteX4" fmla="*/ 3665142 w 4351091"/>
                  <a:gd name="connsiteY4" fmla="*/ 738313 h 1016103"/>
                  <a:gd name="connsiteX5" fmla="*/ 1663803 w 4351091"/>
                  <a:gd name="connsiteY5" fmla="*/ 1003646 h 1016103"/>
                  <a:gd name="connsiteX6" fmla="*/ 123 w 4351091"/>
                  <a:gd name="connsiteY6" fmla="*/ 826740 h 1016103"/>
                  <a:gd name="connsiteX0" fmla="*/ 123 w 4351091"/>
                  <a:gd name="connsiteY0" fmla="*/ 814103 h 1003466"/>
                  <a:gd name="connsiteX1" fmla="*/ 1616813 w 4351091"/>
                  <a:gd name="connsiteY1" fmla="*/ 46 h 1003466"/>
                  <a:gd name="connsiteX2" fmla="*/ 3703242 w 4351091"/>
                  <a:gd name="connsiteY2" fmla="*/ 333437 h 1003466"/>
                  <a:gd name="connsiteX3" fmla="*/ 4350944 w 4351091"/>
                  <a:gd name="connsiteY3" fmla="*/ 549052 h 1003466"/>
                  <a:gd name="connsiteX4" fmla="*/ 3665142 w 4351091"/>
                  <a:gd name="connsiteY4" fmla="*/ 725676 h 1003466"/>
                  <a:gd name="connsiteX5" fmla="*/ 1663803 w 4351091"/>
                  <a:gd name="connsiteY5" fmla="*/ 991009 h 1003466"/>
                  <a:gd name="connsiteX6" fmla="*/ 123 w 4351091"/>
                  <a:gd name="connsiteY6" fmla="*/ 814103 h 1003466"/>
                  <a:gd name="connsiteX0" fmla="*/ 123 w 4351091"/>
                  <a:gd name="connsiteY0" fmla="*/ 827553 h 1016916"/>
                  <a:gd name="connsiteX1" fmla="*/ 1616813 w 4351091"/>
                  <a:gd name="connsiteY1" fmla="*/ 43 h 1016916"/>
                  <a:gd name="connsiteX2" fmla="*/ 3703242 w 4351091"/>
                  <a:gd name="connsiteY2" fmla="*/ 346887 h 1016916"/>
                  <a:gd name="connsiteX3" fmla="*/ 4350944 w 4351091"/>
                  <a:gd name="connsiteY3" fmla="*/ 562502 h 1016916"/>
                  <a:gd name="connsiteX4" fmla="*/ 3665142 w 4351091"/>
                  <a:gd name="connsiteY4" fmla="*/ 739126 h 1016916"/>
                  <a:gd name="connsiteX5" fmla="*/ 1663803 w 4351091"/>
                  <a:gd name="connsiteY5" fmla="*/ 1004459 h 1016916"/>
                  <a:gd name="connsiteX6" fmla="*/ 123 w 4351091"/>
                  <a:gd name="connsiteY6" fmla="*/ 827553 h 1016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51091" h="1016916">
                    <a:moveTo>
                      <a:pt x="123" y="827553"/>
                    </a:moveTo>
                    <a:cubicBezTo>
                      <a:pt x="245232" y="253043"/>
                      <a:pt x="942477" y="3916"/>
                      <a:pt x="1616813" y="43"/>
                    </a:cubicBezTo>
                    <a:cubicBezTo>
                      <a:pt x="2291149" y="-3830"/>
                      <a:pt x="3247554" y="253144"/>
                      <a:pt x="3703242" y="346887"/>
                    </a:cubicBezTo>
                    <a:cubicBezTo>
                      <a:pt x="4158931" y="440630"/>
                      <a:pt x="4357294" y="382322"/>
                      <a:pt x="4350944" y="562502"/>
                    </a:cubicBezTo>
                    <a:cubicBezTo>
                      <a:pt x="4344594" y="742682"/>
                      <a:pt x="4182108" y="650372"/>
                      <a:pt x="3665142" y="739126"/>
                    </a:cubicBezTo>
                    <a:cubicBezTo>
                      <a:pt x="3148176" y="827880"/>
                      <a:pt x="2274639" y="989721"/>
                      <a:pt x="1663803" y="1004459"/>
                    </a:cubicBezTo>
                    <a:cubicBezTo>
                      <a:pt x="1052967" y="1019197"/>
                      <a:pt x="-13212" y="1060481"/>
                      <a:pt x="123" y="827553"/>
                    </a:cubicBezTo>
                    <a:close/>
                  </a:path>
                </a:pathLst>
              </a:custGeom>
              <a:pattFill prst="openDmnd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2">
                <a:extLst>
                  <a:ext uri="{FF2B5EF4-FFF2-40B4-BE49-F238E27FC236}">
                    <a16:creationId xmlns:a16="http://schemas.microsoft.com/office/drawing/2014/main" id="{74DA9A16-6F80-4F4E-9839-4E002098E6F0}"/>
                  </a:ext>
                </a:extLst>
              </p:cNvPr>
              <p:cNvSpPr/>
              <p:nvPr/>
            </p:nvSpPr>
            <p:spPr>
              <a:xfrm>
                <a:off x="1950387" y="4415390"/>
                <a:ext cx="4351091" cy="1079921"/>
              </a:xfrm>
              <a:custGeom>
                <a:avLst/>
                <a:gdLst>
                  <a:gd name="connsiteX0" fmla="*/ 0 w 2515511"/>
                  <a:gd name="connsiteY0" fmla="*/ 547764 h 1095527"/>
                  <a:gd name="connsiteX1" fmla="*/ 1257756 w 2515511"/>
                  <a:gd name="connsiteY1" fmla="*/ 0 h 1095527"/>
                  <a:gd name="connsiteX2" fmla="*/ 2515512 w 2515511"/>
                  <a:gd name="connsiteY2" fmla="*/ 547764 h 1095527"/>
                  <a:gd name="connsiteX3" fmla="*/ 1257756 w 2515511"/>
                  <a:gd name="connsiteY3" fmla="*/ 1095528 h 1095527"/>
                  <a:gd name="connsiteX4" fmla="*/ 0 w 2515511"/>
                  <a:gd name="connsiteY4" fmla="*/ 547764 h 1095527"/>
                  <a:gd name="connsiteX0" fmla="*/ 0 w 4359552"/>
                  <a:gd name="connsiteY0" fmla="*/ 547783 h 1095567"/>
                  <a:gd name="connsiteX1" fmla="*/ 1257756 w 4359552"/>
                  <a:gd name="connsiteY1" fmla="*/ 19 h 1095567"/>
                  <a:gd name="connsiteX2" fmla="*/ 4359552 w 4359552"/>
                  <a:gd name="connsiteY2" fmla="*/ 563023 h 1095567"/>
                  <a:gd name="connsiteX3" fmla="*/ 1257756 w 4359552"/>
                  <a:gd name="connsiteY3" fmla="*/ 1095547 h 1095567"/>
                  <a:gd name="connsiteX4" fmla="*/ 0 w 4359552"/>
                  <a:gd name="connsiteY4" fmla="*/ 547783 h 1095567"/>
                  <a:gd name="connsiteX0" fmla="*/ 0 w 4504690"/>
                  <a:gd name="connsiteY0" fmla="*/ 549806 h 1097582"/>
                  <a:gd name="connsiteX1" fmla="*/ 1257756 w 4504690"/>
                  <a:gd name="connsiteY1" fmla="*/ 2042 h 1097582"/>
                  <a:gd name="connsiteX2" fmla="*/ 3711850 w 4504690"/>
                  <a:gd name="connsiteY2" fmla="*/ 370957 h 1097582"/>
                  <a:gd name="connsiteX3" fmla="*/ 4359552 w 4504690"/>
                  <a:gd name="connsiteY3" fmla="*/ 565046 h 1097582"/>
                  <a:gd name="connsiteX4" fmla="*/ 1257756 w 4504690"/>
                  <a:gd name="connsiteY4" fmla="*/ 1097570 h 1097582"/>
                  <a:gd name="connsiteX5" fmla="*/ 0 w 4504690"/>
                  <a:gd name="connsiteY5" fmla="*/ 549806 h 1097582"/>
                  <a:gd name="connsiteX0" fmla="*/ 0 w 4359760"/>
                  <a:gd name="connsiteY0" fmla="*/ 549806 h 1098878"/>
                  <a:gd name="connsiteX1" fmla="*/ 1257756 w 4359760"/>
                  <a:gd name="connsiteY1" fmla="*/ 2042 h 1098878"/>
                  <a:gd name="connsiteX2" fmla="*/ 3711850 w 4359760"/>
                  <a:gd name="connsiteY2" fmla="*/ 370957 h 1098878"/>
                  <a:gd name="connsiteX3" fmla="*/ 4359552 w 4359760"/>
                  <a:gd name="connsiteY3" fmla="*/ 565046 h 1098878"/>
                  <a:gd name="connsiteX4" fmla="*/ 3673750 w 4359760"/>
                  <a:gd name="connsiteY4" fmla="*/ 698617 h 1098878"/>
                  <a:gd name="connsiteX5" fmla="*/ 1257756 w 4359760"/>
                  <a:gd name="connsiteY5" fmla="*/ 1097570 h 1098878"/>
                  <a:gd name="connsiteX6" fmla="*/ 0 w 4359760"/>
                  <a:gd name="connsiteY6" fmla="*/ 549806 h 1098878"/>
                  <a:gd name="connsiteX0" fmla="*/ 0 w 4359559"/>
                  <a:gd name="connsiteY0" fmla="*/ 549806 h 1098878"/>
                  <a:gd name="connsiteX1" fmla="*/ 1257756 w 4359559"/>
                  <a:gd name="connsiteY1" fmla="*/ 2042 h 1098878"/>
                  <a:gd name="connsiteX2" fmla="*/ 3711850 w 4359559"/>
                  <a:gd name="connsiteY2" fmla="*/ 370957 h 1098878"/>
                  <a:gd name="connsiteX3" fmla="*/ 4359552 w 4359559"/>
                  <a:gd name="connsiteY3" fmla="*/ 565046 h 1098878"/>
                  <a:gd name="connsiteX4" fmla="*/ 3673750 w 4359559"/>
                  <a:gd name="connsiteY4" fmla="*/ 698617 h 1098878"/>
                  <a:gd name="connsiteX5" fmla="*/ 1257756 w 4359559"/>
                  <a:gd name="connsiteY5" fmla="*/ 1097570 h 1098878"/>
                  <a:gd name="connsiteX6" fmla="*/ 0 w 4359559"/>
                  <a:gd name="connsiteY6" fmla="*/ 549806 h 1098878"/>
                  <a:gd name="connsiteX0" fmla="*/ 20605 w 4380164"/>
                  <a:gd name="connsiteY0" fmla="*/ 549806 h 1098878"/>
                  <a:gd name="connsiteX1" fmla="*/ 1278361 w 4380164"/>
                  <a:gd name="connsiteY1" fmla="*/ 2042 h 1098878"/>
                  <a:gd name="connsiteX2" fmla="*/ 3732455 w 4380164"/>
                  <a:gd name="connsiteY2" fmla="*/ 370957 h 1098878"/>
                  <a:gd name="connsiteX3" fmla="*/ 4380157 w 4380164"/>
                  <a:gd name="connsiteY3" fmla="*/ 565046 h 1098878"/>
                  <a:gd name="connsiteX4" fmla="*/ 3694355 w 4380164"/>
                  <a:gd name="connsiteY4" fmla="*/ 698617 h 1098878"/>
                  <a:gd name="connsiteX5" fmla="*/ 1278361 w 4380164"/>
                  <a:gd name="connsiteY5" fmla="*/ 1097570 h 1098878"/>
                  <a:gd name="connsiteX6" fmla="*/ 20605 w 4380164"/>
                  <a:gd name="connsiteY6" fmla="*/ 549806 h 1098878"/>
                  <a:gd name="connsiteX0" fmla="*/ 0 w 4359559"/>
                  <a:gd name="connsiteY0" fmla="*/ 549806 h 1098878"/>
                  <a:gd name="connsiteX1" fmla="*/ 1257756 w 4359559"/>
                  <a:gd name="connsiteY1" fmla="*/ 2042 h 1098878"/>
                  <a:gd name="connsiteX2" fmla="*/ 3711850 w 4359559"/>
                  <a:gd name="connsiteY2" fmla="*/ 370957 h 1098878"/>
                  <a:gd name="connsiteX3" fmla="*/ 4359552 w 4359559"/>
                  <a:gd name="connsiteY3" fmla="*/ 565046 h 1098878"/>
                  <a:gd name="connsiteX4" fmla="*/ 3673750 w 4359559"/>
                  <a:gd name="connsiteY4" fmla="*/ 698617 h 1098878"/>
                  <a:gd name="connsiteX5" fmla="*/ 1257756 w 4359559"/>
                  <a:gd name="connsiteY5" fmla="*/ 1097570 h 1098878"/>
                  <a:gd name="connsiteX6" fmla="*/ 0 w 4359559"/>
                  <a:gd name="connsiteY6" fmla="*/ 549806 h 1098878"/>
                  <a:gd name="connsiteX0" fmla="*/ 0 w 4359559"/>
                  <a:gd name="connsiteY0" fmla="*/ 474223 h 1023295"/>
                  <a:gd name="connsiteX1" fmla="*/ 1250136 w 4359559"/>
                  <a:gd name="connsiteY1" fmla="*/ 2659 h 1023295"/>
                  <a:gd name="connsiteX2" fmla="*/ 3711850 w 4359559"/>
                  <a:gd name="connsiteY2" fmla="*/ 295374 h 1023295"/>
                  <a:gd name="connsiteX3" fmla="*/ 4359552 w 4359559"/>
                  <a:gd name="connsiteY3" fmla="*/ 489463 h 1023295"/>
                  <a:gd name="connsiteX4" fmla="*/ 3673750 w 4359559"/>
                  <a:gd name="connsiteY4" fmla="*/ 623034 h 1023295"/>
                  <a:gd name="connsiteX5" fmla="*/ 1257756 w 4359559"/>
                  <a:gd name="connsiteY5" fmla="*/ 1021987 h 1023295"/>
                  <a:gd name="connsiteX6" fmla="*/ 0 w 4359559"/>
                  <a:gd name="connsiteY6" fmla="*/ 474223 h 1023295"/>
                  <a:gd name="connsiteX0" fmla="*/ 0 w 4359559"/>
                  <a:gd name="connsiteY0" fmla="*/ 474223 h 977769"/>
                  <a:gd name="connsiteX1" fmla="*/ 1250136 w 4359559"/>
                  <a:gd name="connsiteY1" fmla="*/ 2659 h 977769"/>
                  <a:gd name="connsiteX2" fmla="*/ 3711850 w 4359559"/>
                  <a:gd name="connsiteY2" fmla="*/ 295374 h 977769"/>
                  <a:gd name="connsiteX3" fmla="*/ 4359552 w 4359559"/>
                  <a:gd name="connsiteY3" fmla="*/ 489463 h 977769"/>
                  <a:gd name="connsiteX4" fmla="*/ 3673750 w 4359559"/>
                  <a:gd name="connsiteY4" fmla="*/ 623034 h 977769"/>
                  <a:gd name="connsiteX5" fmla="*/ 1669236 w 4359559"/>
                  <a:gd name="connsiteY5" fmla="*/ 976267 h 977769"/>
                  <a:gd name="connsiteX6" fmla="*/ 0 w 4359559"/>
                  <a:gd name="connsiteY6" fmla="*/ 474223 h 977769"/>
                  <a:gd name="connsiteX0" fmla="*/ 0 w 4359559"/>
                  <a:gd name="connsiteY0" fmla="*/ 474223 h 977769"/>
                  <a:gd name="connsiteX1" fmla="*/ 1250136 w 4359559"/>
                  <a:gd name="connsiteY1" fmla="*/ 2659 h 977769"/>
                  <a:gd name="connsiteX2" fmla="*/ 3711850 w 4359559"/>
                  <a:gd name="connsiteY2" fmla="*/ 295374 h 977769"/>
                  <a:gd name="connsiteX3" fmla="*/ 4359552 w 4359559"/>
                  <a:gd name="connsiteY3" fmla="*/ 489463 h 977769"/>
                  <a:gd name="connsiteX4" fmla="*/ 3673750 w 4359559"/>
                  <a:gd name="connsiteY4" fmla="*/ 623034 h 977769"/>
                  <a:gd name="connsiteX5" fmla="*/ 1669236 w 4359559"/>
                  <a:gd name="connsiteY5" fmla="*/ 976267 h 977769"/>
                  <a:gd name="connsiteX6" fmla="*/ 0 w 4359559"/>
                  <a:gd name="connsiteY6" fmla="*/ 474223 h 977769"/>
                  <a:gd name="connsiteX0" fmla="*/ 0 w 4359559"/>
                  <a:gd name="connsiteY0" fmla="*/ 474223 h 976338"/>
                  <a:gd name="connsiteX1" fmla="*/ 1250136 w 4359559"/>
                  <a:gd name="connsiteY1" fmla="*/ 2659 h 976338"/>
                  <a:gd name="connsiteX2" fmla="*/ 3711850 w 4359559"/>
                  <a:gd name="connsiteY2" fmla="*/ 295374 h 976338"/>
                  <a:gd name="connsiteX3" fmla="*/ 4359552 w 4359559"/>
                  <a:gd name="connsiteY3" fmla="*/ 489463 h 976338"/>
                  <a:gd name="connsiteX4" fmla="*/ 3673750 w 4359559"/>
                  <a:gd name="connsiteY4" fmla="*/ 623034 h 976338"/>
                  <a:gd name="connsiteX5" fmla="*/ 1669236 w 4359559"/>
                  <a:gd name="connsiteY5" fmla="*/ 976267 h 976338"/>
                  <a:gd name="connsiteX6" fmla="*/ 0 w 4359559"/>
                  <a:gd name="connsiteY6" fmla="*/ 474223 h 976338"/>
                  <a:gd name="connsiteX0" fmla="*/ 4 w 4359563"/>
                  <a:gd name="connsiteY0" fmla="*/ 444107 h 946219"/>
                  <a:gd name="connsiteX1" fmla="*/ 1654000 w 4359563"/>
                  <a:gd name="connsiteY1" fmla="*/ 3023 h 946219"/>
                  <a:gd name="connsiteX2" fmla="*/ 3711854 w 4359563"/>
                  <a:gd name="connsiteY2" fmla="*/ 265258 h 946219"/>
                  <a:gd name="connsiteX3" fmla="*/ 4359556 w 4359563"/>
                  <a:gd name="connsiteY3" fmla="*/ 459347 h 946219"/>
                  <a:gd name="connsiteX4" fmla="*/ 3673754 w 4359563"/>
                  <a:gd name="connsiteY4" fmla="*/ 592918 h 946219"/>
                  <a:gd name="connsiteX5" fmla="*/ 1669240 w 4359563"/>
                  <a:gd name="connsiteY5" fmla="*/ 946151 h 946219"/>
                  <a:gd name="connsiteX6" fmla="*/ 4 w 4359563"/>
                  <a:gd name="connsiteY6" fmla="*/ 444107 h 946219"/>
                  <a:gd name="connsiteX0" fmla="*/ 5 w 4359564"/>
                  <a:gd name="connsiteY0" fmla="*/ 441905 h 944017"/>
                  <a:gd name="connsiteX1" fmla="*/ 1654001 w 4359564"/>
                  <a:gd name="connsiteY1" fmla="*/ 821 h 944017"/>
                  <a:gd name="connsiteX2" fmla="*/ 3711855 w 4359564"/>
                  <a:gd name="connsiteY2" fmla="*/ 263056 h 944017"/>
                  <a:gd name="connsiteX3" fmla="*/ 4359557 w 4359564"/>
                  <a:gd name="connsiteY3" fmla="*/ 457145 h 944017"/>
                  <a:gd name="connsiteX4" fmla="*/ 3673755 w 4359564"/>
                  <a:gd name="connsiteY4" fmla="*/ 590716 h 944017"/>
                  <a:gd name="connsiteX5" fmla="*/ 1669241 w 4359564"/>
                  <a:gd name="connsiteY5" fmla="*/ 943949 h 944017"/>
                  <a:gd name="connsiteX6" fmla="*/ 5 w 4359564"/>
                  <a:gd name="connsiteY6" fmla="*/ 441905 h 944017"/>
                  <a:gd name="connsiteX0" fmla="*/ 5 w 4360561"/>
                  <a:gd name="connsiteY0" fmla="*/ 441905 h 944017"/>
                  <a:gd name="connsiteX1" fmla="*/ 1654001 w 4360561"/>
                  <a:gd name="connsiteY1" fmla="*/ 821 h 944017"/>
                  <a:gd name="connsiteX2" fmla="*/ 3711855 w 4360561"/>
                  <a:gd name="connsiteY2" fmla="*/ 263056 h 944017"/>
                  <a:gd name="connsiteX3" fmla="*/ 4359557 w 4360561"/>
                  <a:gd name="connsiteY3" fmla="*/ 457145 h 944017"/>
                  <a:gd name="connsiteX4" fmla="*/ 3673755 w 4360561"/>
                  <a:gd name="connsiteY4" fmla="*/ 590716 h 944017"/>
                  <a:gd name="connsiteX5" fmla="*/ 1669241 w 4360561"/>
                  <a:gd name="connsiteY5" fmla="*/ 943949 h 944017"/>
                  <a:gd name="connsiteX6" fmla="*/ 5 w 4360561"/>
                  <a:gd name="connsiteY6" fmla="*/ 441905 h 944017"/>
                  <a:gd name="connsiteX0" fmla="*/ 5 w 4359765"/>
                  <a:gd name="connsiteY0" fmla="*/ 441905 h 946721"/>
                  <a:gd name="connsiteX1" fmla="*/ 1654001 w 4359765"/>
                  <a:gd name="connsiteY1" fmla="*/ 821 h 946721"/>
                  <a:gd name="connsiteX2" fmla="*/ 3711855 w 4359765"/>
                  <a:gd name="connsiteY2" fmla="*/ 263056 h 946721"/>
                  <a:gd name="connsiteX3" fmla="*/ 4359557 w 4359765"/>
                  <a:gd name="connsiteY3" fmla="*/ 457145 h 946721"/>
                  <a:gd name="connsiteX4" fmla="*/ 3673755 w 4359765"/>
                  <a:gd name="connsiteY4" fmla="*/ 633769 h 946721"/>
                  <a:gd name="connsiteX5" fmla="*/ 1669241 w 4359765"/>
                  <a:gd name="connsiteY5" fmla="*/ 943949 h 946721"/>
                  <a:gd name="connsiteX6" fmla="*/ 5 w 4359765"/>
                  <a:gd name="connsiteY6" fmla="*/ 441905 h 946721"/>
                  <a:gd name="connsiteX0" fmla="*/ 5 w 4359765"/>
                  <a:gd name="connsiteY0" fmla="*/ 445155 h 949971"/>
                  <a:gd name="connsiteX1" fmla="*/ 1654001 w 4359765"/>
                  <a:gd name="connsiteY1" fmla="*/ 4071 h 949971"/>
                  <a:gd name="connsiteX2" fmla="*/ 3711855 w 4359765"/>
                  <a:gd name="connsiteY2" fmla="*/ 244780 h 949971"/>
                  <a:gd name="connsiteX3" fmla="*/ 4359557 w 4359765"/>
                  <a:gd name="connsiteY3" fmla="*/ 460395 h 949971"/>
                  <a:gd name="connsiteX4" fmla="*/ 3673755 w 4359765"/>
                  <a:gd name="connsiteY4" fmla="*/ 637019 h 949971"/>
                  <a:gd name="connsiteX5" fmla="*/ 1669241 w 4359765"/>
                  <a:gd name="connsiteY5" fmla="*/ 947199 h 949971"/>
                  <a:gd name="connsiteX6" fmla="*/ 5 w 4359765"/>
                  <a:gd name="connsiteY6" fmla="*/ 445155 h 949971"/>
                  <a:gd name="connsiteX0" fmla="*/ 5 w 4359765"/>
                  <a:gd name="connsiteY0" fmla="*/ 445155 h 949971"/>
                  <a:gd name="connsiteX1" fmla="*/ 1654001 w 4359765"/>
                  <a:gd name="connsiteY1" fmla="*/ 4071 h 949971"/>
                  <a:gd name="connsiteX2" fmla="*/ 3711855 w 4359765"/>
                  <a:gd name="connsiteY2" fmla="*/ 244780 h 949971"/>
                  <a:gd name="connsiteX3" fmla="*/ 4359557 w 4359765"/>
                  <a:gd name="connsiteY3" fmla="*/ 460395 h 949971"/>
                  <a:gd name="connsiteX4" fmla="*/ 3673755 w 4359765"/>
                  <a:gd name="connsiteY4" fmla="*/ 637019 h 949971"/>
                  <a:gd name="connsiteX5" fmla="*/ 1669241 w 4359765"/>
                  <a:gd name="connsiteY5" fmla="*/ 947199 h 949971"/>
                  <a:gd name="connsiteX6" fmla="*/ 5 w 4359765"/>
                  <a:gd name="connsiteY6" fmla="*/ 445155 h 949971"/>
                  <a:gd name="connsiteX0" fmla="*/ 5 w 4359765"/>
                  <a:gd name="connsiteY0" fmla="*/ 441191 h 946007"/>
                  <a:gd name="connsiteX1" fmla="*/ 1654001 w 4359765"/>
                  <a:gd name="connsiteY1" fmla="*/ 107 h 946007"/>
                  <a:gd name="connsiteX2" fmla="*/ 3711855 w 4359765"/>
                  <a:gd name="connsiteY2" fmla="*/ 240816 h 946007"/>
                  <a:gd name="connsiteX3" fmla="*/ 4359557 w 4359765"/>
                  <a:gd name="connsiteY3" fmla="*/ 456431 h 946007"/>
                  <a:gd name="connsiteX4" fmla="*/ 3673755 w 4359765"/>
                  <a:gd name="connsiteY4" fmla="*/ 633055 h 946007"/>
                  <a:gd name="connsiteX5" fmla="*/ 1669241 w 4359765"/>
                  <a:gd name="connsiteY5" fmla="*/ 943235 h 946007"/>
                  <a:gd name="connsiteX6" fmla="*/ 5 w 4359765"/>
                  <a:gd name="connsiteY6" fmla="*/ 441191 h 946007"/>
                  <a:gd name="connsiteX0" fmla="*/ 5 w 4359701"/>
                  <a:gd name="connsiteY0" fmla="*/ 474053 h 978869"/>
                  <a:gd name="connsiteX1" fmla="*/ 1654001 w 4359701"/>
                  <a:gd name="connsiteY1" fmla="*/ 82 h 978869"/>
                  <a:gd name="connsiteX2" fmla="*/ 3711855 w 4359701"/>
                  <a:gd name="connsiteY2" fmla="*/ 273678 h 978869"/>
                  <a:gd name="connsiteX3" fmla="*/ 4359557 w 4359701"/>
                  <a:gd name="connsiteY3" fmla="*/ 489293 h 978869"/>
                  <a:gd name="connsiteX4" fmla="*/ 3673755 w 4359701"/>
                  <a:gd name="connsiteY4" fmla="*/ 665917 h 978869"/>
                  <a:gd name="connsiteX5" fmla="*/ 1669241 w 4359701"/>
                  <a:gd name="connsiteY5" fmla="*/ 976097 h 978869"/>
                  <a:gd name="connsiteX6" fmla="*/ 5 w 4359701"/>
                  <a:gd name="connsiteY6" fmla="*/ 474053 h 978869"/>
                  <a:gd name="connsiteX0" fmla="*/ 6 w 4359702"/>
                  <a:gd name="connsiteY0" fmla="*/ 474376 h 979192"/>
                  <a:gd name="connsiteX1" fmla="*/ 1654002 w 4359702"/>
                  <a:gd name="connsiteY1" fmla="*/ 405 h 979192"/>
                  <a:gd name="connsiteX2" fmla="*/ 3711856 w 4359702"/>
                  <a:gd name="connsiteY2" fmla="*/ 274001 h 979192"/>
                  <a:gd name="connsiteX3" fmla="*/ 4359558 w 4359702"/>
                  <a:gd name="connsiteY3" fmla="*/ 489616 h 979192"/>
                  <a:gd name="connsiteX4" fmla="*/ 3673756 w 4359702"/>
                  <a:gd name="connsiteY4" fmla="*/ 666240 h 979192"/>
                  <a:gd name="connsiteX5" fmla="*/ 1669242 w 4359702"/>
                  <a:gd name="connsiteY5" fmla="*/ 976420 h 979192"/>
                  <a:gd name="connsiteX6" fmla="*/ 6 w 4359702"/>
                  <a:gd name="connsiteY6" fmla="*/ 474376 h 979192"/>
                  <a:gd name="connsiteX0" fmla="*/ 7 w 4359703"/>
                  <a:gd name="connsiteY0" fmla="*/ 474620 h 979436"/>
                  <a:gd name="connsiteX1" fmla="*/ 1654003 w 4359703"/>
                  <a:gd name="connsiteY1" fmla="*/ 649 h 979436"/>
                  <a:gd name="connsiteX2" fmla="*/ 3711857 w 4359703"/>
                  <a:gd name="connsiteY2" fmla="*/ 274245 h 979436"/>
                  <a:gd name="connsiteX3" fmla="*/ 4359559 w 4359703"/>
                  <a:gd name="connsiteY3" fmla="*/ 489860 h 979436"/>
                  <a:gd name="connsiteX4" fmla="*/ 3673757 w 4359703"/>
                  <a:gd name="connsiteY4" fmla="*/ 666484 h 979436"/>
                  <a:gd name="connsiteX5" fmla="*/ 1669243 w 4359703"/>
                  <a:gd name="connsiteY5" fmla="*/ 976664 h 979436"/>
                  <a:gd name="connsiteX6" fmla="*/ 7 w 4359703"/>
                  <a:gd name="connsiteY6" fmla="*/ 474620 h 979436"/>
                  <a:gd name="connsiteX0" fmla="*/ 5 w 4359701"/>
                  <a:gd name="connsiteY0" fmla="*/ 588645 h 983657"/>
                  <a:gd name="connsiteX1" fmla="*/ 1654001 w 4359701"/>
                  <a:gd name="connsiteY1" fmla="*/ 7042 h 983657"/>
                  <a:gd name="connsiteX2" fmla="*/ 3711855 w 4359701"/>
                  <a:gd name="connsiteY2" fmla="*/ 280638 h 983657"/>
                  <a:gd name="connsiteX3" fmla="*/ 4359557 w 4359701"/>
                  <a:gd name="connsiteY3" fmla="*/ 496253 h 983657"/>
                  <a:gd name="connsiteX4" fmla="*/ 3673755 w 4359701"/>
                  <a:gd name="connsiteY4" fmla="*/ 672877 h 983657"/>
                  <a:gd name="connsiteX5" fmla="*/ 1669241 w 4359701"/>
                  <a:gd name="connsiteY5" fmla="*/ 983057 h 983657"/>
                  <a:gd name="connsiteX6" fmla="*/ 5 w 4359701"/>
                  <a:gd name="connsiteY6" fmla="*/ 588645 h 983657"/>
                  <a:gd name="connsiteX0" fmla="*/ 72 w 4359768"/>
                  <a:gd name="connsiteY0" fmla="*/ 588645 h 983658"/>
                  <a:gd name="connsiteX1" fmla="*/ 1654068 w 4359768"/>
                  <a:gd name="connsiteY1" fmla="*/ 7042 h 983658"/>
                  <a:gd name="connsiteX2" fmla="*/ 3711922 w 4359768"/>
                  <a:gd name="connsiteY2" fmla="*/ 280638 h 983658"/>
                  <a:gd name="connsiteX3" fmla="*/ 4359624 w 4359768"/>
                  <a:gd name="connsiteY3" fmla="*/ 496253 h 983658"/>
                  <a:gd name="connsiteX4" fmla="*/ 3673822 w 4359768"/>
                  <a:gd name="connsiteY4" fmla="*/ 672877 h 983658"/>
                  <a:gd name="connsiteX5" fmla="*/ 1669308 w 4359768"/>
                  <a:gd name="connsiteY5" fmla="*/ 983057 h 983658"/>
                  <a:gd name="connsiteX6" fmla="*/ 72 w 4359768"/>
                  <a:gd name="connsiteY6" fmla="*/ 588645 h 983658"/>
                  <a:gd name="connsiteX0" fmla="*/ 72 w 4359768"/>
                  <a:gd name="connsiteY0" fmla="*/ 583513 h 978526"/>
                  <a:gd name="connsiteX1" fmla="*/ 1654068 w 4359768"/>
                  <a:gd name="connsiteY1" fmla="*/ 1910 h 978526"/>
                  <a:gd name="connsiteX2" fmla="*/ 3711922 w 4359768"/>
                  <a:gd name="connsiteY2" fmla="*/ 275506 h 978526"/>
                  <a:gd name="connsiteX3" fmla="*/ 4359624 w 4359768"/>
                  <a:gd name="connsiteY3" fmla="*/ 491121 h 978526"/>
                  <a:gd name="connsiteX4" fmla="*/ 3673822 w 4359768"/>
                  <a:gd name="connsiteY4" fmla="*/ 667745 h 978526"/>
                  <a:gd name="connsiteX5" fmla="*/ 1669308 w 4359768"/>
                  <a:gd name="connsiteY5" fmla="*/ 977925 h 978526"/>
                  <a:gd name="connsiteX6" fmla="*/ 72 w 4359768"/>
                  <a:gd name="connsiteY6" fmla="*/ 583513 h 978526"/>
                  <a:gd name="connsiteX0" fmla="*/ 72 w 4359768"/>
                  <a:gd name="connsiteY0" fmla="*/ 582422 h 977435"/>
                  <a:gd name="connsiteX1" fmla="*/ 1654068 w 4359768"/>
                  <a:gd name="connsiteY1" fmla="*/ 819 h 977435"/>
                  <a:gd name="connsiteX2" fmla="*/ 3711922 w 4359768"/>
                  <a:gd name="connsiteY2" fmla="*/ 274415 h 977435"/>
                  <a:gd name="connsiteX3" fmla="*/ 4359624 w 4359768"/>
                  <a:gd name="connsiteY3" fmla="*/ 490030 h 977435"/>
                  <a:gd name="connsiteX4" fmla="*/ 3673822 w 4359768"/>
                  <a:gd name="connsiteY4" fmla="*/ 666654 h 977435"/>
                  <a:gd name="connsiteX5" fmla="*/ 1669308 w 4359768"/>
                  <a:gd name="connsiteY5" fmla="*/ 976834 h 977435"/>
                  <a:gd name="connsiteX6" fmla="*/ 72 w 4359768"/>
                  <a:gd name="connsiteY6" fmla="*/ 582422 h 977435"/>
                  <a:gd name="connsiteX0" fmla="*/ 82 w 4359778"/>
                  <a:gd name="connsiteY0" fmla="*/ 582422 h 977103"/>
                  <a:gd name="connsiteX1" fmla="*/ 1654078 w 4359778"/>
                  <a:gd name="connsiteY1" fmla="*/ 819 h 977103"/>
                  <a:gd name="connsiteX2" fmla="*/ 3711932 w 4359778"/>
                  <a:gd name="connsiteY2" fmla="*/ 274415 h 977103"/>
                  <a:gd name="connsiteX3" fmla="*/ 4359634 w 4359778"/>
                  <a:gd name="connsiteY3" fmla="*/ 490030 h 977103"/>
                  <a:gd name="connsiteX4" fmla="*/ 3673832 w 4359778"/>
                  <a:gd name="connsiteY4" fmla="*/ 666654 h 977103"/>
                  <a:gd name="connsiteX5" fmla="*/ 1669318 w 4359778"/>
                  <a:gd name="connsiteY5" fmla="*/ 976834 h 977103"/>
                  <a:gd name="connsiteX6" fmla="*/ 82 w 4359778"/>
                  <a:gd name="connsiteY6" fmla="*/ 582422 h 977103"/>
                  <a:gd name="connsiteX0" fmla="*/ 9 w 4359705"/>
                  <a:gd name="connsiteY0" fmla="*/ 582422 h 932159"/>
                  <a:gd name="connsiteX1" fmla="*/ 1654005 w 4359705"/>
                  <a:gd name="connsiteY1" fmla="*/ 819 h 932159"/>
                  <a:gd name="connsiteX2" fmla="*/ 3711859 w 4359705"/>
                  <a:gd name="connsiteY2" fmla="*/ 274415 h 932159"/>
                  <a:gd name="connsiteX3" fmla="*/ 4359561 w 4359705"/>
                  <a:gd name="connsiteY3" fmla="*/ 490030 h 932159"/>
                  <a:gd name="connsiteX4" fmla="*/ 3673759 w 4359705"/>
                  <a:gd name="connsiteY4" fmla="*/ 666654 h 932159"/>
                  <a:gd name="connsiteX5" fmla="*/ 1672420 w 4359705"/>
                  <a:gd name="connsiteY5" fmla="*/ 931987 h 932159"/>
                  <a:gd name="connsiteX6" fmla="*/ 9 w 4359705"/>
                  <a:gd name="connsiteY6" fmla="*/ 582422 h 932159"/>
                  <a:gd name="connsiteX0" fmla="*/ 76 w 4359776"/>
                  <a:gd name="connsiteY0" fmla="*/ 618200 h 967942"/>
                  <a:gd name="connsiteX1" fmla="*/ 1619147 w 4359776"/>
                  <a:gd name="connsiteY1" fmla="*/ 720 h 967942"/>
                  <a:gd name="connsiteX2" fmla="*/ 3711926 w 4359776"/>
                  <a:gd name="connsiteY2" fmla="*/ 310193 h 967942"/>
                  <a:gd name="connsiteX3" fmla="*/ 4359628 w 4359776"/>
                  <a:gd name="connsiteY3" fmla="*/ 525808 h 967942"/>
                  <a:gd name="connsiteX4" fmla="*/ 3673826 w 4359776"/>
                  <a:gd name="connsiteY4" fmla="*/ 702432 h 967942"/>
                  <a:gd name="connsiteX5" fmla="*/ 1672487 w 4359776"/>
                  <a:gd name="connsiteY5" fmla="*/ 967765 h 967942"/>
                  <a:gd name="connsiteX6" fmla="*/ 76 w 4359776"/>
                  <a:gd name="connsiteY6" fmla="*/ 618200 h 967942"/>
                  <a:gd name="connsiteX0" fmla="*/ 140 w 4359840"/>
                  <a:gd name="connsiteY0" fmla="*/ 618200 h 967959"/>
                  <a:gd name="connsiteX1" fmla="*/ 1619211 w 4359840"/>
                  <a:gd name="connsiteY1" fmla="*/ 720 h 967959"/>
                  <a:gd name="connsiteX2" fmla="*/ 3711990 w 4359840"/>
                  <a:gd name="connsiteY2" fmla="*/ 310193 h 967959"/>
                  <a:gd name="connsiteX3" fmla="*/ 4359692 w 4359840"/>
                  <a:gd name="connsiteY3" fmla="*/ 525808 h 967959"/>
                  <a:gd name="connsiteX4" fmla="*/ 3673890 w 4359840"/>
                  <a:gd name="connsiteY4" fmla="*/ 702432 h 967959"/>
                  <a:gd name="connsiteX5" fmla="*/ 1672551 w 4359840"/>
                  <a:gd name="connsiteY5" fmla="*/ 967765 h 967959"/>
                  <a:gd name="connsiteX6" fmla="*/ 140 w 4359840"/>
                  <a:gd name="connsiteY6" fmla="*/ 618200 h 967959"/>
                  <a:gd name="connsiteX0" fmla="*/ 125 w 4340775"/>
                  <a:gd name="connsiteY0" fmla="*/ 741893 h 978115"/>
                  <a:gd name="connsiteX1" fmla="*/ 1600146 w 4340775"/>
                  <a:gd name="connsiteY1" fmla="*/ 10802 h 978115"/>
                  <a:gd name="connsiteX2" fmla="*/ 3692925 w 4340775"/>
                  <a:gd name="connsiteY2" fmla="*/ 320275 h 978115"/>
                  <a:gd name="connsiteX3" fmla="*/ 4340627 w 4340775"/>
                  <a:gd name="connsiteY3" fmla="*/ 535890 h 978115"/>
                  <a:gd name="connsiteX4" fmla="*/ 3654825 w 4340775"/>
                  <a:gd name="connsiteY4" fmla="*/ 712514 h 978115"/>
                  <a:gd name="connsiteX5" fmla="*/ 1653486 w 4340775"/>
                  <a:gd name="connsiteY5" fmla="*/ 977847 h 978115"/>
                  <a:gd name="connsiteX6" fmla="*/ 125 w 4340775"/>
                  <a:gd name="connsiteY6" fmla="*/ 741893 h 978115"/>
                  <a:gd name="connsiteX0" fmla="*/ 125 w 4340775"/>
                  <a:gd name="connsiteY0" fmla="*/ 741893 h 978114"/>
                  <a:gd name="connsiteX1" fmla="*/ 1600146 w 4340775"/>
                  <a:gd name="connsiteY1" fmla="*/ 10802 h 978114"/>
                  <a:gd name="connsiteX2" fmla="*/ 3692925 w 4340775"/>
                  <a:gd name="connsiteY2" fmla="*/ 320275 h 978114"/>
                  <a:gd name="connsiteX3" fmla="*/ 4340627 w 4340775"/>
                  <a:gd name="connsiteY3" fmla="*/ 535890 h 978114"/>
                  <a:gd name="connsiteX4" fmla="*/ 3654825 w 4340775"/>
                  <a:gd name="connsiteY4" fmla="*/ 712514 h 978114"/>
                  <a:gd name="connsiteX5" fmla="*/ 1653486 w 4340775"/>
                  <a:gd name="connsiteY5" fmla="*/ 977847 h 978114"/>
                  <a:gd name="connsiteX6" fmla="*/ 125 w 4340775"/>
                  <a:gd name="connsiteY6" fmla="*/ 741893 h 978114"/>
                  <a:gd name="connsiteX0" fmla="*/ 124 w 4343949"/>
                  <a:gd name="connsiteY0" fmla="*/ 729433 h 977430"/>
                  <a:gd name="connsiteX1" fmla="*/ 1603320 w 4343949"/>
                  <a:gd name="connsiteY1" fmla="*/ 10301 h 977430"/>
                  <a:gd name="connsiteX2" fmla="*/ 3696099 w 4343949"/>
                  <a:gd name="connsiteY2" fmla="*/ 319774 h 977430"/>
                  <a:gd name="connsiteX3" fmla="*/ 4343801 w 4343949"/>
                  <a:gd name="connsiteY3" fmla="*/ 535389 h 977430"/>
                  <a:gd name="connsiteX4" fmla="*/ 3657999 w 4343949"/>
                  <a:gd name="connsiteY4" fmla="*/ 712013 h 977430"/>
                  <a:gd name="connsiteX5" fmla="*/ 1656660 w 4343949"/>
                  <a:gd name="connsiteY5" fmla="*/ 977346 h 977430"/>
                  <a:gd name="connsiteX6" fmla="*/ 124 w 4343949"/>
                  <a:gd name="connsiteY6" fmla="*/ 729433 h 977430"/>
                  <a:gd name="connsiteX0" fmla="*/ 124 w 4343949"/>
                  <a:gd name="connsiteY0" fmla="*/ 720701 h 968698"/>
                  <a:gd name="connsiteX1" fmla="*/ 1603320 w 4343949"/>
                  <a:gd name="connsiteY1" fmla="*/ 1569 h 968698"/>
                  <a:gd name="connsiteX2" fmla="*/ 3696099 w 4343949"/>
                  <a:gd name="connsiteY2" fmla="*/ 311042 h 968698"/>
                  <a:gd name="connsiteX3" fmla="*/ 4343801 w 4343949"/>
                  <a:gd name="connsiteY3" fmla="*/ 526657 h 968698"/>
                  <a:gd name="connsiteX4" fmla="*/ 3657999 w 4343949"/>
                  <a:gd name="connsiteY4" fmla="*/ 703281 h 968698"/>
                  <a:gd name="connsiteX5" fmla="*/ 1656660 w 4343949"/>
                  <a:gd name="connsiteY5" fmla="*/ 968614 h 968698"/>
                  <a:gd name="connsiteX6" fmla="*/ 124 w 4343949"/>
                  <a:gd name="connsiteY6" fmla="*/ 720701 h 968698"/>
                  <a:gd name="connsiteX0" fmla="*/ 124 w 4343949"/>
                  <a:gd name="connsiteY0" fmla="*/ 719360 h 967357"/>
                  <a:gd name="connsiteX1" fmla="*/ 1603320 w 4343949"/>
                  <a:gd name="connsiteY1" fmla="*/ 228 h 967357"/>
                  <a:gd name="connsiteX2" fmla="*/ 3696099 w 4343949"/>
                  <a:gd name="connsiteY2" fmla="*/ 309701 h 967357"/>
                  <a:gd name="connsiteX3" fmla="*/ 4343801 w 4343949"/>
                  <a:gd name="connsiteY3" fmla="*/ 525316 h 967357"/>
                  <a:gd name="connsiteX4" fmla="*/ 3657999 w 4343949"/>
                  <a:gd name="connsiteY4" fmla="*/ 701940 h 967357"/>
                  <a:gd name="connsiteX5" fmla="*/ 1656660 w 4343949"/>
                  <a:gd name="connsiteY5" fmla="*/ 967273 h 967357"/>
                  <a:gd name="connsiteX6" fmla="*/ 124 w 4343949"/>
                  <a:gd name="connsiteY6" fmla="*/ 719360 h 967357"/>
                  <a:gd name="connsiteX0" fmla="*/ 124 w 4343949"/>
                  <a:gd name="connsiteY0" fmla="*/ 661040 h 974983"/>
                  <a:gd name="connsiteX1" fmla="*/ 1603320 w 4343949"/>
                  <a:gd name="connsiteY1" fmla="*/ 7683 h 974983"/>
                  <a:gd name="connsiteX2" fmla="*/ 3696099 w 4343949"/>
                  <a:gd name="connsiteY2" fmla="*/ 317156 h 974983"/>
                  <a:gd name="connsiteX3" fmla="*/ 4343801 w 4343949"/>
                  <a:gd name="connsiteY3" fmla="*/ 532771 h 974983"/>
                  <a:gd name="connsiteX4" fmla="*/ 3657999 w 4343949"/>
                  <a:gd name="connsiteY4" fmla="*/ 709395 h 974983"/>
                  <a:gd name="connsiteX5" fmla="*/ 1656660 w 4343949"/>
                  <a:gd name="connsiteY5" fmla="*/ 974728 h 974983"/>
                  <a:gd name="connsiteX6" fmla="*/ 124 w 4343949"/>
                  <a:gd name="connsiteY6" fmla="*/ 661040 h 974983"/>
                  <a:gd name="connsiteX0" fmla="*/ 124 w 4343949"/>
                  <a:gd name="connsiteY0" fmla="*/ 655884 h 969827"/>
                  <a:gd name="connsiteX1" fmla="*/ 1603320 w 4343949"/>
                  <a:gd name="connsiteY1" fmla="*/ 2527 h 969827"/>
                  <a:gd name="connsiteX2" fmla="*/ 3696099 w 4343949"/>
                  <a:gd name="connsiteY2" fmla="*/ 312000 h 969827"/>
                  <a:gd name="connsiteX3" fmla="*/ 4343801 w 4343949"/>
                  <a:gd name="connsiteY3" fmla="*/ 527615 h 969827"/>
                  <a:gd name="connsiteX4" fmla="*/ 3657999 w 4343949"/>
                  <a:gd name="connsiteY4" fmla="*/ 704239 h 969827"/>
                  <a:gd name="connsiteX5" fmla="*/ 1656660 w 4343949"/>
                  <a:gd name="connsiteY5" fmla="*/ 969572 h 969827"/>
                  <a:gd name="connsiteX6" fmla="*/ 124 w 4343949"/>
                  <a:gd name="connsiteY6" fmla="*/ 655884 h 969827"/>
                  <a:gd name="connsiteX0" fmla="*/ 124 w 4343949"/>
                  <a:gd name="connsiteY0" fmla="*/ 653493 h 967436"/>
                  <a:gd name="connsiteX1" fmla="*/ 1603320 w 4343949"/>
                  <a:gd name="connsiteY1" fmla="*/ 136 h 967436"/>
                  <a:gd name="connsiteX2" fmla="*/ 3696099 w 4343949"/>
                  <a:gd name="connsiteY2" fmla="*/ 309609 h 967436"/>
                  <a:gd name="connsiteX3" fmla="*/ 4343801 w 4343949"/>
                  <a:gd name="connsiteY3" fmla="*/ 525224 h 967436"/>
                  <a:gd name="connsiteX4" fmla="*/ 3657999 w 4343949"/>
                  <a:gd name="connsiteY4" fmla="*/ 701848 h 967436"/>
                  <a:gd name="connsiteX5" fmla="*/ 1656660 w 4343949"/>
                  <a:gd name="connsiteY5" fmla="*/ 967181 h 967436"/>
                  <a:gd name="connsiteX6" fmla="*/ 124 w 4343949"/>
                  <a:gd name="connsiteY6" fmla="*/ 653493 h 967436"/>
                  <a:gd name="connsiteX0" fmla="*/ 124 w 4343949"/>
                  <a:gd name="connsiteY0" fmla="*/ 654362 h 968305"/>
                  <a:gd name="connsiteX1" fmla="*/ 1603320 w 4343949"/>
                  <a:gd name="connsiteY1" fmla="*/ 1005 h 968305"/>
                  <a:gd name="connsiteX2" fmla="*/ 3696099 w 4343949"/>
                  <a:gd name="connsiteY2" fmla="*/ 310478 h 968305"/>
                  <a:gd name="connsiteX3" fmla="*/ 4343801 w 4343949"/>
                  <a:gd name="connsiteY3" fmla="*/ 526093 h 968305"/>
                  <a:gd name="connsiteX4" fmla="*/ 3657999 w 4343949"/>
                  <a:gd name="connsiteY4" fmla="*/ 702717 h 968305"/>
                  <a:gd name="connsiteX5" fmla="*/ 1656660 w 4343949"/>
                  <a:gd name="connsiteY5" fmla="*/ 968050 h 968305"/>
                  <a:gd name="connsiteX6" fmla="*/ 124 w 4343949"/>
                  <a:gd name="connsiteY6" fmla="*/ 654362 h 968305"/>
                  <a:gd name="connsiteX0" fmla="*/ 124 w 4343948"/>
                  <a:gd name="connsiteY0" fmla="*/ 678207 h 992150"/>
                  <a:gd name="connsiteX1" fmla="*/ 1609670 w 4343948"/>
                  <a:gd name="connsiteY1" fmla="*/ 932 h 992150"/>
                  <a:gd name="connsiteX2" fmla="*/ 3696099 w 4343948"/>
                  <a:gd name="connsiteY2" fmla="*/ 334323 h 992150"/>
                  <a:gd name="connsiteX3" fmla="*/ 4343801 w 4343948"/>
                  <a:gd name="connsiteY3" fmla="*/ 549938 h 992150"/>
                  <a:gd name="connsiteX4" fmla="*/ 3657999 w 4343948"/>
                  <a:gd name="connsiteY4" fmla="*/ 726562 h 992150"/>
                  <a:gd name="connsiteX5" fmla="*/ 1656660 w 4343948"/>
                  <a:gd name="connsiteY5" fmla="*/ 991895 h 992150"/>
                  <a:gd name="connsiteX6" fmla="*/ 124 w 4343948"/>
                  <a:gd name="connsiteY6" fmla="*/ 678207 h 992150"/>
                  <a:gd name="connsiteX0" fmla="*/ 134 w 4343958"/>
                  <a:gd name="connsiteY0" fmla="*/ 678207 h 991975"/>
                  <a:gd name="connsiteX1" fmla="*/ 1609680 w 4343958"/>
                  <a:gd name="connsiteY1" fmla="*/ 932 h 991975"/>
                  <a:gd name="connsiteX2" fmla="*/ 3696109 w 4343958"/>
                  <a:gd name="connsiteY2" fmla="*/ 334323 h 991975"/>
                  <a:gd name="connsiteX3" fmla="*/ 4343811 w 4343958"/>
                  <a:gd name="connsiteY3" fmla="*/ 549938 h 991975"/>
                  <a:gd name="connsiteX4" fmla="*/ 3658009 w 4343958"/>
                  <a:gd name="connsiteY4" fmla="*/ 726562 h 991975"/>
                  <a:gd name="connsiteX5" fmla="*/ 1656670 w 4343958"/>
                  <a:gd name="connsiteY5" fmla="*/ 991895 h 991975"/>
                  <a:gd name="connsiteX6" fmla="*/ 134 w 4343958"/>
                  <a:gd name="connsiteY6" fmla="*/ 678207 h 991975"/>
                  <a:gd name="connsiteX0" fmla="*/ 142 w 4343966"/>
                  <a:gd name="connsiteY0" fmla="*/ 678207 h 991975"/>
                  <a:gd name="connsiteX1" fmla="*/ 1609688 w 4343966"/>
                  <a:gd name="connsiteY1" fmla="*/ 932 h 991975"/>
                  <a:gd name="connsiteX2" fmla="*/ 3696117 w 4343966"/>
                  <a:gd name="connsiteY2" fmla="*/ 334323 h 991975"/>
                  <a:gd name="connsiteX3" fmla="*/ 4343819 w 4343966"/>
                  <a:gd name="connsiteY3" fmla="*/ 549938 h 991975"/>
                  <a:gd name="connsiteX4" fmla="*/ 3658017 w 4343966"/>
                  <a:gd name="connsiteY4" fmla="*/ 726562 h 991975"/>
                  <a:gd name="connsiteX5" fmla="*/ 1656678 w 4343966"/>
                  <a:gd name="connsiteY5" fmla="*/ 991895 h 991975"/>
                  <a:gd name="connsiteX6" fmla="*/ 142 w 4343966"/>
                  <a:gd name="connsiteY6" fmla="*/ 678207 h 991975"/>
                  <a:gd name="connsiteX0" fmla="*/ 123 w 4351091"/>
                  <a:gd name="connsiteY0" fmla="*/ 770664 h 1001775"/>
                  <a:gd name="connsiteX1" fmla="*/ 1616813 w 4351091"/>
                  <a:gd name="connsiteY1" fmla="*/ 10423 h 1001775"/>
                  <a:gd name="connsiteX2" fmla="*/ 3703242 w 4351091"/>
                  <a:gd name="connsiteY2" fmla="*/ 343814 h 1001775"/>
                  <a:gd name="connsiteX3" fmla="*/ 4350944 w 4351091"/>
                  <a:gd name="connsiteY3" fmla="*/ 559429 h 1001775"/>
                  <a:gd name="connsiteX4" fmla="*/ 3665142 w 4351091"/>
                  <a:gd name="connsiteY4" fmla="*/ 736053 h 1001775"/>
                  <a:gd name="connsiteX5" fmla="*/ 1663803 w 4351091"/>
                  <a:gd name="connsiteY5" fmla="*/ 1001386 h 1001775"/>
                  <a:gd name="connsiteX6" fmla="*/ 123 w 4351091"/>
                  <a:gd name="connsiteY6" fmla="*/ 770664 h 1001775"/>
                  <a:gd name="connsiteX0" fmla="*/ 123 w 4351091"/>
                  <a:gd name="connsiteY0" fmla="*/ 770664 h 1001775"/>
                  <a:gd name="connsiteX1" fmla="*/ 1616813 w 4351091"/>
                  <a:gd name="connsiteY1" fmla="*/ 10423 h 1001775"/>
                  <a:gd name="connsiteX2" fmla="*/ 3703242 w 4351091"/>
                  <a:gd name="connsiteY2" fmla="*/ 343814 h 1001775"/>
                  <a:gd name="connsiteX3" fmla="*/ 4350944 w 4351091"/>
                  <a:gd name="connsiteY3" fmla="*/ 559429 h 1001775"/>
                  <a:gd name="connsiteX4" fmla="*/ 3665142 w 4351091"/>
                  <a:gd name="connsiteY4" fmla="*/ 736053 h 1001775"/>
                  <a:gd name="connsiteX5" fmla="*/ 1663803 w 4351091"/>
                  <a:gd name="connsiteY5" fmla="*/ 1001386 h 1001775"/>
                  <a:gd name="connsiteX6" fmla="*/ 123 w 4351091"/>
                  <a:gd name="connsiteY6" fmla="*/ 770664 h 1001775"/>
                  <a:gd name="connsiteX0" fmla="*/ 123 w 4351091"/>
                  <a:gd name="connsiteY0" fmla="*/ 762650 h 993761"/>
                  <a:gd name="connsiteX1" fmla="*/ 1616813 w 4351091"/>
                  <a:gd name="connsiteY1" fmla="*/ 2409 h 993761"/>
                  <a:gd name="connsiteX2" fmla="*/ 3703242 w 4351091"/>
                  <a:gd name="connsiteY2" fmla="*/ 335800 h 993761"/>
                  <a:gd name="connsiteX3" fmla="*/ 4350944 w 4351091"/>
                  <a:gd name="connsiteY3" fmla="*/ 551415 h 993761"/>
                  <a:gd name="connsiteX4" fmla="*/ 3665142 w 4351091"/>
                  <a:gd name="connsiteY4" fmla="*/ 728039 h 993761"/>
                  <a:gd name="connsiteX5" fmla="*/ 1663803 w 4351091"/>
                  <a:gd name="connsiteY5" fmla="*/ 993372 h 993761"/>
                  <a:gd name="connsiteX6" fmla="*/ 123 w 4351091"/>
                  <a:gd name="connsiteY6" fmla="*/ 762650 h 993761"/>
                  <a:gd name="connsiteX0" fmla="*/ 123 w 4351091"/>
                  <a:gd name="connsiteY0" fmla="*/ 762650 h 994667"/>
                  <a:gd name="connsiteX1" fmla="*/ 1616813 w 4351091"/>
                  <a:gd name="connsiteY1" fmla="*/ 2409 h 994667"/>
                  <a:gd name="connsiteX2" fmla="*/ 3703242 w 4351091"/>
                  <a:gd name="connsiteY2" fmla="*/ 335800 h 994667"/>
                  <a:gd name="connsiteX3" fmla="*/ 4350944 w 4351091"/>
                  <a:gd name="connsiteY3" fmla="*/ 551415 h 994667"/>
                  <a:gd name="connsiteX4" fmla="*/ 3665142 w 4351091"/>
                  <a:gd name="connsiteY4" fmla="*/ 728039 h 994667"/>
                  <a:gd name="connsiteX5" fmla="*/ 1663803 w 4351091"/>
                  <a:gd name="connsiteY5" fmla="*/ 993372 h 994667"/>
                  <a:gd name="connsiteX6" fmla="*/ 123 w 4351091"/>
                  <a:gd name="connsiteY6" fmla="*/ 762650 h 994667"/>
                  <a:gd name="connsiteX0" fmla="*/ 123 w 4351091"/>
                  <a:gd name="connsiteY0" fmla="*/ 826740 h 1016104"/>
                  <a:gd name="connsiteX1" fmla="*/ 1616813 w 4351091"/>
                  <a:gd name="connsiteY1" fmla="*/ 12683 h 1016104"/>
                  <a:gd name="connsiteX2" fmla="*/ 3703242 w 4351091"/>
                  <a:gd name="connsiteY2" fmla="*/ 346074 h 1016104"/>
                  <a:gd name="connsiteX3" fmla="*/ 4350944 w 4351091"/>
                  <a:gd name="connsiteY3" fmla="*/ 561689 h 1016104"/>
                  <a:gd name="connsiteX4" fmla="*/ 3665142 w 4351091"/>
                  <a:gd name="connsiteY4" fmla="*/ 738313 h 1016104"/>
                  <a:gd name="connsiteX5" fmla="*/ 1663803 w 4351091"/>
                  <a:gd name="connsiteY5" fmla="*/ 1003646 h 1016104"/>
                  <a:gd name="connsiteX6" fmla="*/ 123 w 4351091"/>
                  <a:gd name="connsiteY6" fmla="*/ 826740 h 1016104"/>
                  <a:gd name="connsiteX0" fmla="*/ 123 w 4351091"/>
                  <a:gd name="connsiteY0" fmla="*/ 826740 h 1016103"/>
                  <a:gd name="connsiteX1" fmla="*/ 1616813 w 4351091"/>
                  <a:gd name="connsiteY1" fmla="*/ 12683 h 1016103"/>
                  <a:gd name="connsiteX2" fmla="*/ 3703242 w 4351091"/>
                  <a:gd name="connsiteY2" fmla="*/ 346074 h 1016103"/>
                  <a:gd name="connsiteX3" fmla="*/ 4350944 w 4351091"/>
                  <a:gd name="connsiteY3" fmla="*/ 561689 h 1016103"/>
                  <a:gd name="connsiteX4" fmla="*/ 3665142 w 4351091"/>
                  <a:gd name="connsiteY4" fmla="*/ 738313 h 1016103"/>
                  <a:gd name="connsiteX5" fmla="*/ 1663803 w 4351091"/>
                  <a:gd name="connsiteY5" fmla="*/ 1003646 h 1016103"/>
                  <a:gd name="connsiteX6" fmla="*/ 123 w 4351091"/>
                  <a:gd name="connsiteY6" fmla="*/ 826740 h 1016103"/>
                  <a:gd name="connsiteX0" fmla="*/ 123 w 4351091"/>
                  <a:gd name="connsiteY0" fmla="*/ 814103 h 1003466"/>
                  <a:gd name="connsiteX1" fmla="*/ 1616813 w 4351091"/>
                  <a:gd name="connsiteY1" fmla="*/ 46 h 1003466"/>
                  <a:gd name="connsiteX2" fmla="*/ 3703242 w 4351091"/>
                  <a:gd name="connsiteY2" fmla="*/ 333437 h 1003466"/>
                  <a:gd name="connsiteX3" fmla="*/ 4350944 w 4351091"/>
                  <a:gd name="connsiteY3" fmla="*/ 549052 h 1003466"/>
                  <a:gd name="connsiteX4" fmla="*/ 3665142 w 4351091"/>
                  <a:gd name="connsiteY4" fmla="*/ 725676 h 1003466"/>
                  <a:gd name="connsiteX5" fmla="*/ 1663803 w 4351091"/>
                  <a:gd name="connsiteY5" fmla="*/ 991009 h 1003466"/>
                  <a:gd name="connsiteX6" fmla="*/ 123 w 4351091"/>
                  <a:gd name="connsiteY6" fmla="*/ 814103 h 1003466"/>
                  <a:gd name="connsiteX0" fmla="*/ 123 w 4351091"/>
                  <a:gd name="connsiteY0" fmla="*/ 827553 h 1016916"/>
                  <a:gd name="connsiteX1" fmla="*/ 1616813 w 4351091"/>
                  <a:gd name="connsiteY1" fmla="*/ 43 h 1016916"/>
                  <a:gd name="connsiteX2" fmla="*/ 3703242 w 4351091"/>
                  <a:gd name="connsiteY2" fmla="*/ 346887 h 1016916"/>
                  <a:gd name="connsiteX3" fmla="*/ 4350944 w 4351091"/>
                  <a:gd name="connsiteY3" fmla="*/ 562502 h 1016916"/>
                  <a:gd name="connsiteX4" fmla="*/ 3665142 w 4351091"/>
                  <a:gd name="connsiteY4" fmla="*/ 739126 h 1016916"/>
                  <a:gd name="connsiteX5" fmla="*/ 1663803 w 4351091"/>
                  <a:gd name="connsiteY5" fmla="*/ 1004459 h 1016916"/>
                  <a:gd name="connsiteX6" fmla="*/ 123 w 4351091"/>
                  <a:gd name="connsiteY6" fmla="*/ 827553 h 1016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51091" h="1016916">
                    <a:moveTo>
                      <a:pt x="123" y="827553"/>
                    </a:moveTo>
                    <a:cubicBezTo>
                      <a:pt x="245232" y="253043"/>
                      <a:pt x="942477" y="3916"/>
                      <a:pt x="1616813" y="43"/>
                    </a:cubicBezTo>
                    <a:cubicBezTo>
                      <a:pt x="2291149" y="-3830"/>
                      <a:pt x="3247554" y="253144"/>
                      <a:pt x="3703242" y="346887"/>
                    </a:cubicBezTo>
                    <a:cubicBezTo>
                      <a:pt x="4158931" y="440630"/>
                      <a:pt x="4357294" y="382322"/>
                      <a:pt x="4350944" y="562502"/>
                    </a:cubicBezTo>
                    <a:cubicBezTo>
                      <a:pt x="4344594" y="742682"/>
                      <a:pt x="4182108" y="650372"/>
                      <a:pt x="3665142" y="739126"/>
                    </a:cubicBezTo>
                    <a:cubicBezTo>
                      <a:pt x="3148176" y="827880"/>
                      <a:pt x="2274639" y="989721"/>
                      <a:pt x="1663803" y="1004459"/>
                    </a:cubicBezTo>
                    <a:cubicBezTo>
                      <a:pt x="1052967" y="1019197"/>
                      <a:pt x="-13212" y="1060481"/>
                      <a:pt x="123" y="827553"/>
                    </a:cubicBezTo>
                    <a:close/>
                  </a:path>
                </a:pathLst>
              </a:custGeom>
              <a:gradFill>
                <a:gsLst>
                  <a:gs pos="73000">
                    <a:schemeClr val="bg1">
                      <a:lumMod val="95000"/>
                      <a:alpha val="80000"/>
                    </a:schemeClr>
                  </a:gs>
                  <a:gs pos="50000">
                    <a:schemeClr val="accent6">
                      <a:lumMod val="75000"/>
                      <a:alpha val="40000"/>
                    </a:schemeClr>
                  </a:gs>
                  <a:gs pos="10000">
                    <a:schemeClr val="accent6">
                      <a:lumMod val="50000"/>
                    </a:schemeClr>
                  </a:gs>
                  <a:gs pos="40000">
                    <a:schemeClr val="accent6">
                      <a:lumMod val="75000"/>
                      <a:alpha val="50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月 47">
                <a:extLst>
                  <a:ext uri="{FF2B5EF4-FFF2-40B4-BE49-F238E27FC236}">
                    <a16:creationId xmlns:a16="http://schemas.microsoft.com/office/drawing/2014/main" id="{E9FCDFBB-C8B7-4148-B5F2-011E914C5F8C}"/>
                  </a:ext>
                </a:extLst>
              </p:cNvPr>
              <p:cNvSpPr/>
              <p:nvPr/>
            </p:nvSpPr>
            <p:spPr>
              <a:xfrm rot="10800000">
                <a:off x="2741587" y="4957762"/>
                <a:ext cx="101398" cy="499407"/>
              </a:xfrm>
              <a:prstGeom prst="moon">
                <a:avLst>
                  <a:gd name="adj" fmla="val 4986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8">
                <a:extLst>
                  <a:ext uri="{FF2B5EF4-FFF2-40B4-BE49-F238E27FC236}">
                    <a16:creationId xmlns:a16="http://schemas.microsoft.com/office/drawing/2014/main" id="{921C129A-36B1-49D3-8E2F-5659B36AD16F}"/>
                  </a:ext>
                </a:extLst>
              </p:cNvPr>
              <p:cNvSpPr/>
              <p:nvPr/>
            </p:nvSpPr>
            <p:spPr>
              <a:xfrm>
                <a:off x="1899271" y="5294944"/>
                <a:ext cx="553920" cy="114350"/>
              </a:xfrm>
              <a:custGeom>
                <a:avLst/>
                <a:gdLst>
                  <a:gd name="connsiteX0" fmla="*/ 0 w 600200"/>
                  <a:gd name="connsiteY0" fmla="*/ 50006 h 100012"/>
                  <a:gd name="connsiteX1" fmla="*/ 300100 w 600200"/>
                  <a:gd name="connsiteY1" fmla="*/ 0 h 100012"/>
                  <a:gd name="connsiteX2" fmla="*/ 600200 w 600200"/>
                  <a:gd name="connsiteY2" fmla="*/ 50006 h 100012"/>
                  <a:gd name="connsiteX3" fmla="*/ 300100 w 600200"/>
                  <a:gd name="connsiteY3" fmla="*/ 100012 h 100012"/>
                  <a:gd name="connsiteX4" fmla="*/ 0 w 600200"/>
                  <a:gd name="connsiteY4" fmla="*/ 50006 h 100012"/>
                  <a:gd name="connsiteX0" fmla="*/ 0 w 600200"/>
                  <a:gd name="connsiteY0" fmla="*/ 50006 h 100012"/>
                  <a:gd name="connsiteX1" fmla="*/ 300100 w 600200"/>
                  <a:gd name="connsiteY1" fmla="*/ 0 h 100012"/>
                  <a:gd name="connsiteX2" fmla="*/ 600200 w 600200"/>
                  <a:gd name="connsiteY2" fmla="*/ 50006 h 100012"/>
                  <a:gd name="connsiteX3" fmla="*/ 300100 w 600200"/>
                  <a:gd name="connsiteY3" fmla="*/ 100012 h 100012"/>
                  <a:gd name="connsiteX4" fmla="*/ 0 w 600200"/>
                  <a:gd name="connsiteY4" fmla="*/ 50006 h 100012"/>
                  <a:gd name="connsiteX0" fmla="*/ 0 w 600200"/>
                  <a:gd name="connsiteY0" fmla="*/ 50006 h 100012"/>
                  <a:gd name="connsiteX1" fmla="*/ 300100 w 600200"/>
                  <a:gd name="connsiteY1" fmla="*/ 0 h 100012"/>
                  <a:gd name="connsiteX2" fmla="*/ 600200 w 600200"/>
                  <a:gd name="connsiteY2" fmla="*/ 50006 h 100012"/>
                  <a:gd name="connsiteX3" fmla="*/ 300100 w 600200"/>
                  <a:gd name="connsiteY3" fmla="*/ 100012 h 100012"/>
                  <a:gd name="connsiteX4" fmla="*/ 0 w 600200"/>
                  <a:gd name="connsiteY4" fmla="*/ 50006 h 100012"/>
                  <a:gd name="connsiteX0" fmla="*/ 0 w 600200"/>
                  <a:gd name="connsiteY0" fmla="*/ 50006 h 100012"/>
                  <a:gd name="connsiteX1" fmla="*/ 300100 w 600200"/>
                  <a:gd name="connsiteY1" fmla="*/ 0 h 100012"/>
                  <a:gd name="connsiteX2" fmla="*/ 600200 w 600200"/>
                  <a:gd name="connsiteY2" fmla="*/ 50006 h 100012"/>
                  <a:gd name="connsiteX3" fmla="*/ 300100 w 600200"/>
                  <a:gd name="connsiteY3" fmla="*/ 100012 h 100012"/>
                  <a:gd name="connsiteX4" fmla="*/ 0 w 600200"/>
                  <a:gd name="connsiteY4" fmla="*/ 50006 h 100012"/>
                  <a:gd name="connsiteX0" fmla="*/ 0 w 600200"/>
                  <a:gd name="connsiteY0" fmla="*/ 50006 h 73995"/>
                  <a:gd name="connsiteX1" fmla="*/ 300100 w 600200"/>
                  <a:gd name="connsiteY1" fmla="*/ 0 h 73995"/>
                  <a:gd name="connsiteX2" fmla="*/ 600200 w 600200"/>
                  <a:gd name="connsiteY2" fmla="*/ 50006 h 73995"/>
                  <a:gd name="connsiteX3" fmla="*/ 312006 w 600200"/>
                  <a:gd name="connsiteY3" fmla="*/ 73818 h 73995"/>
                  <a:gd name="connsiteX4" fmla="*/ 0 w 600200"/>
                  <a:gd name="connsiteY4" fmla="*/ 50006 h 73995"/>
                  <a:gd name="connsiteX0" fmla="*/ 0 w 600200"/>
                  <a:gd name="connsiteY0" fmla="*/ 76200 h 100189"/>
                  <a:gd name="connsiteX1" fmla="*/ 302481 w 600200"/>
                  <a:gd name="connsiteY1" fmla="*/ 0 h 100189"/>
                  <a:gd name="connsiteX2" fmla="*/ 600200 w 600200"/>
                  <a:gd name="connsiteY2" fmla="*/ 76200 h 100189"/>
                  <a:gd name="connsiteX3" fmla="*/ 312006 w 600200"/>
                  <a:gd name="connsiteY3" fmla="*/ 100012 h 100189"/>
                  <a:gd name="connsiteX4" fmla="*/ 0 w 600200"/>
                  <a:gd name="connsiteY4" fmla="*/ 76200 h 100189"/>
                  <a:gd name="connsiteX0" fmla="*/ 0 w 600200"/>
                  <a:gd name="connsiteY0" fmla="*/ 76200 h 98223"/>
                  <a:gd name="connsiteX1" fmla="*/ 302481 w 600200"/>
                  <a:gd name="connsiteY1" fmla="*/ 0 h 98223"/>
                  <a:gd name="connsiteX2" fmla="*/ 600200 w 600200"/>
                  <a:gd name="connsiteY2" fmla="*/ 76200 h 98223"/>
                  <a:gd name="connsiteX3" fmla="*/ 297718 w 600200"/>
                  <a:gd name="connsiteY3" fmla="*/ 97631 h 98223"/>
                  <a:gd name="connsiteX4" fmla="*/ 0 w 600200"/>
                  <a:gd name="connsiteY4" fmla="*/ 76200 h 98223"/>
                  <a:gd name="connsiteX0" fmla="*/ 0 w 600200"/>
                  <a:gd name="connsiteY0" fmla="*/ 76200 h 98223"/>
                  <a:gd name="connsiteX1" fmla="*/ 302481 w 600200"/>
                  <a:gd name="connsiteY1" fmla="*/ 0 h 98223"/>
                  <a:gd name="connsiteX2" fmla="*/ 600200 w 600200"/>
                  <a:gd name="connsiteY2" fmla="*/ 76200 h 98223"/>
                  <a:gd name="connsiteX3" fmla="*/ 307243 w 600200"/>
                  <a:gd name="connsiteY3" fmla="*/ 97631 h 98223"/>
                  <a:gd name="connsiteX4" fmla="*/ 0 w 600200"/>
                  <a:gd name="connsiteY4" fmla="*/ 76200 h 98223"/>
                  <a:gd name="connsiteX0" fmla="*/ 116 w 600316"/>
                  <a:gd name="connsiteY0" fmla="*/ 76200 h 110230"/>
                  <a:gd name="connsiteX1" fmla="*/ 302597 w 600316"/>
                  <a:gd name="connsiteY1" fmla="*/ 0 h 110230"/>
                  <a:gd name="connsiteX2" fmla="*/ 600316 w 600316"/>
                  <a:gd name="connsiteY2" fmla="*/ 76200 h 110230"/>
                  <a:gd name="connsiteX3" fmla="*/ 307359 w 600316"/>
                  <a:gd name="connsiteY3" fmla="*/ 97631 h 110230"/>
                  <a:gd name="connsiteX4" fmla="*/ 116 w 600316"/>
                  <a:gd name="connsiteY4" fmla="*/ 76200 h 110230"/>
                  <a:gd name="connsiteX0" fmla="*/ 116 w 600316"/>
                  <a:gd name="connsiteY0" fmla="*/ 42297 h 102420"/>
                  <a:gd name="connsiteX1" fmla="*/ 302597 w 600316"/>
                  <a:gd name="connsiteY1" fmla="*/ 4197 h 102420"/>
                  <a:gd name="connsiteX2" fmla="*/ 600316 w 600316"/>
                  <a:gd name="connsiteY2" fmla="*/ 80397 h 102420"/>
                  <a:gd name="connsiteX3" fmla="*/ 307359 w 600316"/>
                  <a:gd name="connsiteY3" fmla="*/ 101828 h 102420"/>
                  <a:gd name="connsiteX4" fmla="*/ 116 w 600316"/>
                  <a:gd name="connsiteY4" fmla="*/ 42297 h 102420"/>
                  <a:gd name="connsiteX0" fmla="*/ 114 w 600314"/>
                  <a:gd name="connsiteY0" fmla="*/ 48422 h 108545"/>
                  <a:gd name="connsiteX1" fmla="*/ 302595 w 600314"/>
                  <a:gd name="connsiteY1" fmla="*/ 10322 h 108545"/>
                  <a:gd name="connsiteX2" fmla="*/ 600314 w 600314"/>
                  <a:gd name="connsiteY2" fmla="*/ 86522 h 108545"/>
                  <a:gd name="connsiteX3" fmla="*/ 307357 w 600314"/>
                  <a:gd name="connsiteY3" fmla="*/ 107953 h 108545"/>
                  <a:gd name="connsiteX4" fmla="*/ 114 w 600314"/>
                  <a:gd name="connsiteY4" fmla="*/ 48422 h 108545"/>
                  <a:gd name="connsiteX0" fmla="*/ 81 w 600281"/>
                  <a:gd name="connsiteY0" fmla="*/ 47038 h 124293"/>
                  <a:gd name="connsiteX1" fmla="*/ 302562 w 600281"/>
                  <a:gd name="connsiteY1" fmla="*/ 8938 h 124293"/>
                  <a:gd name="connsiteX2" fmla="*/ 600281 w 600281"/>
                  <a:gd name="connsiteY2" fmla="*/ 113610 h 124293"/>
                  <a:gd name="connsiteX3" fmla="*/ 307324 w 600281"/>
                  <a:gd name="connsiteY3" fmla="*/ 106569 h 124293"/>
                  <a:gd name="connsiteX4" fmla="*/ 81 w 600281"/>
                  <a:gd name="connsiteY4" fmla="*/ 47038 h 124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0281" h="124293">
                    <a:moveTo>
                      <a:pt x="81" y="47038"/>
                    </a:moveTo>
                    <a:cubicBezTo>
                      <a:pt x="-4681" y="-13917"/>
                      <a:pt x="202529" y="-2157"/>
                      <a:pt x="302562" y="8938"/>
                    </a:cubicBezTo>
                    <a:cubicBezTo>
                      <a:pt x="402595" y="20033"/>
                      <a:pt x="600281" y="85992"/>
                      <a:pt x="600281" y="113610"/>
                    </a:cubicBezTo>
                    <a:cubicBezTo>
                      <a:pt x="600281" y="141228"/>
                      <a:pt x="473065" y="106569"/>
                      <a:pt x="307324" y="106569"/>
                    </a:cubicBezTo>
                    <a:cubicBezTo>
                      <a:pt x="141583" y="106569"/>
                      <a:pt x="4843" y="107993"/>
                      <a:pt x="81" y="470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8">
                <a:extLst>
                  <a:ext uri="{FF2B5EF4-FFF2-40B4-BE49-F238E27FC236}">
                    <a16:creationId xmlns:a16="http://schemas.microsoft.com/office/drawing/2014/main" id="{1ECDC9E6-1EFD-4BBF-8D56-285CC6B562AF}"/>
                  </a:ext>
                </a:extLst>
              </p:cNvPr>
              <p:cNvSpPr/>
              <p:nvPr/>
            </p:nvSpPr>
            <p:spPr>
              <a:xfrm flipV="1">
                <a:off x="1908768" y="5392332"/>
                <a:ext cx="544320" cy="81867"/>
              </a:xfrm>
              <a:custGeom>
                <a:avLst/>
                <a:gdLst>
                  <a:gd name="connsiteX0" fmla="*/ 0 w 600200"/>
                  <a:gd name="connsiteY0" fmla="*/ 50006 h 100012"/>
                  <a:gd name="connsiteX1" fmla="*/ 300100 w 600200"/>
                  <a:gd name="connsiteY1" fmla="*/ 0 h 100012"/>
                  <a:gd name="connsiteX2" fmla="*/ 600200 w 600200"/>
                  <a:gd name="connsiteY2" fmla="*/ 50006 h 100012"/>
                  <a:gd name="connsiteX3" fmla="*/ 300100 w 600200"/>
                  <a:gd name="connsiteY3" fmla="*/ 100012 h 100012"/>
                  <a:gd name="connsiteX4" fmla="*/ 0 w 600200"/>
                  <a:gd name="connsiteY4" fmla="*/ 50006 h 100012"/>
                  <a:gd name="connsiteX0" fmla="*/ 0 w 600200"/>
                  <a:gd name="connsiteY0" fmla="*/ 50006 h 100012"/>
                  <a:gd name="connsiteX1" fmla="*/ 300100 w 600200"/>
                  <a:gd name="connsiteY1" fmla="*/ 0 h 100012"/>
                  <a:gd name="connsiteX2" fmla="*/ 600200 w 600200"/>
                  <a:gd name="connsiteY2" fmla="*/ 50006 h 100012"/>
                  <a:gd name="connsiteX3" fmla="*/ 300100 w 600200"/>
                  <a:gd name="connsiteY3" fmla="*/ 100012 h 100012"/>
                  <a:gd name="connsiteX4" fmla="*/ 0 w 600200"/>
                  <a:gd name="connsiteY4" fmla="*/ 50006 h 100012"/>
                  <a:gd name="connsiteX0" fmla="*/ 0 w 600200"/>
                  <a:gd name="connsiteY0" fmla="*/ 50006 h 100012"/>
                  <a:gd name="connsiteX1" fmla="*/ 300100 w 600200"/>
                  <a:gd name="connsiteY1" fmla="*/ 0 h 100012"/>
                  <a:gd name="connsiteX2" fmla="*/ 600200 w 600200"/>
                  <a:gd name="connsiteY2" fmla="*/ 50006 h 100012"/>
                  <a:gd name="connsiteX3" fmla="*/ 300100 w 600200"/>
                  <a:gd name="connsiteY3" fmla="*/ 100012 h 100012"/>
                  <a:gd name="connsiteX4" fmla="*/ 0 w 600200"/>
                  <a:gd name="connsiteY4" fmla="*/ 50006 h 100012"/>
                  <a:gd name="connsiteX0" fmla="*/ 0 w 600200"/>
                  <a:gd name="connsiteY0" fmla="*/ 50006 h 100012"/>
                  <a:gd name="connsiteX1" fmla="*/ 300100 w 600200"/>
                  <a:gd name="connsiteY1" fmla="*/ 0 h 100012"/>
                  <a:gd name="connsiteX2" fmla="*/ 600200 w 600200"/>
                  <a:gd name="connsiteY2" fmla="*/ 50006 h 100012"/>
                  <a:gd name="connsiteX3" fmla="*/ 300100 w 600200"/>
                  <a:gd name="connsiteY3" fmla="*/ 100012 h 100012"/>
                  <a:gd name="connsiteX4" fmla="*/ 0 w 600200"/>
                  <a:gd name="connsiteY4" fmla="*/ 50006 h 100012"/>
                  <a:gd name="connsiteX0" fmla="*/ 0 w 600200"/>
                  <a:gd name="connsiteY0" fmla="*/ 50006 h 73995"/>
                  <a:gd name="connsiteX1" fmla="*/ 300100 w 600200"/>
                  <a:gd name="connsiteY1" fmla="*/ 0 h 73995"/>
                  <a:gd name="connsiteX2" fmla="*/ 600200 w 600200"/>
                  <a:gd name="connsiteY2" fmla="*/ 50006 h 73995"/>
                  <a:gd name="connsiteX3" fmla="*/ 312006 w 600200"/>
                  <a:gd name="connsiteY3" fmla="*/ 73818 h 73995"/>
                  <a:gd name="connsiteX4" fmla="*/ 0 w 600200"/>
                  <a:gd name="connsiteY4" fmla="*/ 50006 h 73995"/>
                  <a:gd name="connsiteX0" fmla="*/ 0 w 600200"/>
                  <a:gd name="connsiteY0" fmla="*/ 76200 h 100189"/>
                  <a:gd name="connsiteX1" fmla="*/ 302481 w 600200"/>
                  <a:gd name="connsiteY1" fmla="*/ 0 h 100189"/>
                  <a:gd name="connsiteX2" fmla="*/ 600200 w 600200"/>
                  <a:gd name="connsiteY2" fmla="*/ 76200 h 100189"/>
                  <a:gd name="connsiteX3" fmla="*/ 312006 w 600200"/>
                  <a:gd name="connsiteY3" fmla="*/ 100012 h 100189"/>
                  <a:gd name="connsiteX4" fmla="*/ 0 w 600200"/>
                  <a:gd name="connsiteY4" fmla="*/ 76200 h 100189"/>
                  <a:gd name="connsiteX0" fmla="*/ 0 w 600200"/>
                  <a:gd name="connsiteY0" fmla="*/ 76200 h 98223"/>
                  <a:gd name="connsiteX1" fmla="*/ 302481 w 600200"/>
                  <a:gd name="connsiteY1" fmla="*/ 0 h 98223"/>
                  <a:gd name="connsiteX2" fmla="*/ 600200 w 600200"/>
                  <a:gd name="connsiteY2" fmla="*/ 76200 h 98223"/>
                  <a:gd name="connsiteX3" fmla="*/ 297718 w 600200"/>
                  <a:gd name="connsiteY3" fmla="*/ 97631 h 98223"/>
                  <a:gd name="connsiteX4" fmla="*/ 0 w 600200"/>
                  <a:gd name="connsiteY4" fmla="*/ 76200 h 98223"/>
                  <a:gd name="connsiteX0" fmla="*/ 0 w 600200"/>
                  <a:gd name="connsiteY0" fmla="*/ 76200 h 98223"/>
                  <a:gd name="connsiteX1" fmla="*/ 302481 w 600200"/>
                  <a:gd name="connsiteY1" fmla="*/ 0 h 98223"/>
                  <a:gd name="connsiteX2" fmla="*/ 600200 w 600200"/>
                  <a:gd name="connsiteY2" fmla="*/ 76200 h 98223"/>
                  <a:gd name="connsiteX3" fmla="*/ 307243 w 600200"/>
                  <a:gd name="connsiteY3" fmla="*/ 97631 h 98223"/>
                  <a:gd name="connsiteX4" fmla="*/ 0 w 600200"/>
                  <a:gd name="connsiteY4" fmla="*/ 76200 h 98223"/>
                  <a:gd name="connsiteX0" fmla="*/ 0 w 600200"/>
                  <a:gd name="connsiteY0" fmla="*/ 76200 h 117072"/>
                  <a:gd name="connsiteX1" fmla="*/ 302481 w 600200"/>
                  <a:gd name="connsiteY1" fmla="*/ 0 h 117072"/>
                  <a:gd name="connsiteX2" fmla="*/ 600200 w 600200"/>
                  <a:gd name="connsiteY2" fmla="*/ 76200 h 117072"/>
                  <a:gd name="connsiteX3" fmla="*/ 307243 w 600200"/>
                  <a:gd name="connsiteY3" fmla="*/ 97631 h 117072"/>
                  <a:gd name="connsiteX4" fmla="*/ 0 w 600200"/>
                  <a:gd name="connsiteY4" fmla="*/ 76200 h 117072"/>
                  <a:gd name="connsiteX0" fmla="*/ 0 w 600200"/>
                  <a:gd name="connsiteY0" fmla="*/ 76200 h 117071"/>
                  <a:gd name="connsiteX1" fmla="*/ 302481 w 600200"/>
                  <a:gd name="connsiteY1" fmla="*/ 0 h 117071"/>
                  <a:gd name="connsiteX2" fmla="*/ 600200 w 600200"/>
                  <a:gd name="connsiteY2" fmla="*/ 73107 h 117071"/>
                  <a:gd name="connsiteX3" fmla="*/ 307243 w 600200"/>
                  <a:gd name="connsiteY3" fmla="*/ 97631 h 117071"/>
                  <a:gd name="connsiteX4" fmla="*/ 0 w 600200"/>
                  <a:gd name="connsiteY4" fmla="*/ 76200 h 117071"/>
                  <a:gd name="connsiteX0" fmla="*/ 0 w 600200"/>
                  <a:gd name="connsiteY0" fmla="*/ 76200 h 110520"/>
                  <a:gd name="connsiteX1" fmla="*/ 302481 w 600200"/>
                  <a:gd name="connsiteY1" fmla="*/ 0 h 110520"/>
                  <a:gd name="connsiteX2" fmla="*/ 600200 w 600200"/>
                  <a:gd name="connsiteY2" fmla="*/ 73107 h 110520"/>
                  <a:gd name="connsiteX3" fmla="*/ 307243 w 600200"/>
                  <a:gd name="connsiteY3" fmla="*/ 97631 h 110520"/>
                  <a:gd name="connsiteX4" fmla="*/ 0 w 600200"/>
                  <a:gd name="connsiteY4" fmla="*/ 76200 h 110520"/>
                  <a:gd name="connsiteX0" fmla="*/ 3 w 600203"/>
                  <a:gd name="connsiteY0" fmla="*/ 76200 h 106912"/>
                  <a:gd name="connsiteX1" fmla="*/ 302484 w 600203"/>
                  <a:gd name="connsiteY1" fmla="*/ 0 h 106912"/>
                  <a:gd name="connsiteX2" fmla="*/ 600203 w 600203"/>
                  <a:gd name="connsiteY2" fmla="*/ 73107 h 106912"/>
                  <a:gd name="connsiteX3" fmla="*/ 307246 w 600203"/>
                  <a:gd name="connsiteY3" fmla="*/ 106912 h 106912"/>
                  <a:gd name="connsiteX4" fmla="*/ 3 w 600203"/>
                  <a:gd name="connsiteY4" fmla="*/ 76200 h 106912"/>
                  <a:gd name="connsiteX0" fmla="*/ 16 w 600216"/>
                  <a:gd name="connsiteY0" fmla="*/ 76200 h 114478"/>
                  <a:gd name="connsiteX1" fmla="*/ 302497 w 600216"/>
                  <a:gd name="connsiteY1" fmla="*/ 0 h 114478"/>
                  <a:gd name="connsiteX2" fmla="*/ 600216 w 600216"/>
                  <a:gd name="connsiteY2" fmla="*/ 73107 h 114478"/>
                  <a:gd name="connsiteX3" fmla="*/ 307259 w 600216"/>
                  <a:gd name="connsiteY3" fmla="*/ 106912 h 114478"/>
                  <a:gd name="connsiteX4" fmla="*/ 16 w 600216"/>
                  <a:gd name="connsiteY4" fmla="*/ 76200 h 114478"/>
                  <a:gd name="connsiteX0" fmla="*/ 16 w 600216"/>
                  <a:gd name="connsiteY0" fmla="*/ 76200 h 114478"/>
                  <a:gd name="connsiteX1" fmla="*/ 302497 w 600216"/>
                  <a:gd name="connsiteY1" fmla="*/ 0 h 114478"/>
                  <a:gd name="connsiteX2" fmla="*/ 600216 w 600216"/>
                  <a:gd name="connsiteY2" fmla="*/ 73107 h 114478"/>
                  <a:gd name="connsiteX3" fmla="*/ 307259 w 600216"/>
                  <a:gd name="connsiteY3" fmla="*/ 106912 h 114478"/>
                  <a:gd name="connsiteX4" fmla="*/ 16 w 600216"/>
                  <a:gd name="connsiteY4" fmla="*/ 76200 h 114478"/>
                  <a:gd name="connsiteX0" fmla="*/ 36 w 600236"/>
                  <a:gd name="connsiteY0" fmla="*/ 66919 h 97631"/>
                  <a:gd name="connsiteX1" fmla="*/ 292195 w 600236"/>
                  <a:gd name="connsiteY1" fmla="*/ 0 h 97631"/>
                  <a:gd name="connsiteX2" fmla="*/ 600236 w 600236"/>
                  <a:gd name="connsiteY2" fmla="*/ 63826 h 97631"/>
                  <a:gd name="connsiteX3" fmla="*/ 307279 w 600236"/>
                  <a:gd name="connsiteY3" fmla="*/ 97631 h 97631"/>
                  <a:gd name="connsiteX4" fmla="*/ 36 w 600236"/>
                  <a:gd name="connsiteY4" fmla="*/ 66919 h 97631"/>
                  <a:gd name="connsiteX0" fmla="*/ 293 w 600493"/>
                  <a:gd name="connsiteY0" fmla="*/ 66919 h 102416"/>
                  <a:gd name="connsiteX1" fmla="*/ 292452 w 600493"/>
                  <a:gd name="connsiteY1" fmla="*/ 0 h 102416"/>
                  <a:gd name="connsiteX2" fmla="*/ 600493 w 600493"/>
                  <a:gd name="connsiteY2" fmla="*/ 63826 h 102416"/>
                  <a:gd name="connsiteX3" fmla="*/ 307536 w 600493"/>
                  <a:gd name="connsiteY3" fmla="*/ 97631 h 102416"/>
                  <a:gd name="connsiteX4" fmla="*/ 293 w 600493"/>
                  <a:gd name="connsiteY4" fmla="*/ 66919 h 102416"/>
                  <a:gd name="connsiteX0" fmla="*/ 293 w 600493"/>
                  <a:gd name="connsiteY0" fmla="*/ 66919 h 102416"/>
                  <a:gd name="connsiteX1" fmla="*/ 292452 w 600493"/>
                  <a:gd name="connsiteY1" fmla="*/ 0 h 102416"/>
                  <a:gd name="connsiteX2" fmla="*/ 600493 w 600493"/>
                  <a:gd name="connsiteY2" fmla="*/ 63826 h 102416"/>
                  <a:gd name="connsiteX3" fmla="*/ 307536 w 600493"/>
                  <a:gd name="connsiteY3" fmla="*/ 97631 h 102416"/>
                  <a:gd name="connsiteX4" fmla="*/ 293 w 600493"/>
                  <a:gd name="connsiteY4" fmla="*/ 66919 h 102416"/>
                  <a:gd name="connsiteX0" fmla="*/ 293 w 600493"/>
                  <a:gd name="connsiteY0" fmla="*/ 66919 h 102416"/>
                  <a:gd name="connsiteX1" fmla="*/ 292452 w 600493"/>
                  <a:gd name="connsiteY1" fmla="*/ 0 h 102416"/>
                  <a:gd name="connsiteX2" fmla="*/ 600493 w 600493"/>
                  <a:gd name="connsiteY2" fmla="*/ 73107 h 102416"/>
                  <a:gd name="connsiteX3" fmla="*/ 307536 w 600493"/>
                  <a:gd name="connsiteY3" fmla="*/ 97631 h 102416"/>
                  <a:gd name="connsiteX4" fmla="*/ 293 w 600493"/>
                  <a:gd name="connsiteY4" fmla="*/ 66919 h 102416"/>
                  <a:gd name="connsiteX0" fmla="*/ 293 w 600493"/>
                  <a:gd name="connsiteY0" fmla="*/ 66919 h 102416"/>
                  <a:gd name="connsiteX1" fmla="*/ 292452 w 600493"/>
                  <a:gd name="connsiteY1" fmla="*/ 0 h 102416"/>
                  <a:gd name="connsiteX2" fmla="*/ 600493 w 600493"/>
                  <a:gd name="connsiteY2" fmla="*/ 73107 h 102416"/>
                  <a:gd name="connsiteX3" fmla="*/ 307536 w 600493"/>
                  <a:gd name="connsiteY3" fmla="*/ 97631 h 102416"/>
                  <a:gd name="connsiteX4" fmla="*/ 293 w 600493"/>
                  <a:gd name="connsiteY4" fmla="*/ 66919 h 102416"/>
                  <a:gd name="connsiteX0" fmla="*/ 25 w 600225"/>
                  <a:gd name="connsiteY0" fmla="*/ 66919 h 91445"/>
                  <a:gd name="connsiteX1" fmla="*/ 292184 w 600225"/>
                  <a:gd name="connsiteY1" fmla="*/ 0 h 91445"/>
                  <a:gd name="connsiteX2" fmla="*/ 600225 w 600225"/>
                  <a:gd name="connsiteY2" fmla="*/ 73107 h 91445"/>
                  <a:gd name="connsiteX3" fmla="*/ 304688 w 600225"/>
                  <a:gd name="connsiteY3" fmla="*/ 91445 h 91445"/>
                  <a:gd name="connsiteX4" fmla="*/ 25 w 600225"/>
                  <a:gd name="connsiteY4" fmla="*/ 66919 h 91445"/>
                  <a:gd name="connsiteX0" fmla="*/ 25 w 600225"/>
                  <a:gd name="connsiteY0" fmla="*/ 66919 h 93934"/>
                  <a:gd name="connsiteX1" fmla="*/ 292184 w 600225"/>
                  <a:gd name="connsiteY1" fmla="*/ 0 h 93934"/>
                  <a:gd name="connsiteX2" fmla="*/ 600225 w 600225"/>
                  <a:gd name="connsiteY2" fmla="*/ 73107 h 93934"/>
                  <a:gd name="connsiteX3" fmla="*/ 304688 w 600225"/>
                  <a:gd name="connsiteY3" fmla="*/ 91445 h 93934"/>
                  <a:gd name="connsiteX4" fmla="*/ 25 w 600225"/>
                  <a:gd name="connsiteY4" fmla="*/ 66919 h 93934"/>
                  <a:gd name="connsiteX0" fmla="*/ 281 w 600481"/>
                  <a:gd name="connsiteY0" fmla="*/ 66919 h 99256"/>
                  <a:gd name="connsiteX1" fmla="*/ 292440 w 600481"/>
                  <a:gd name="connsiteY1" fmla="*/ 0 h 99256"/>
                  <a:gd name="connsiteX2" fmla="*/ 600481 w 600481"/>
                  <a:gd name="connsiteY2" fmla="*/ 73107 h 99256"/>
                  <a:gd name="connsiteX3" fmla="*/ 304944 w 600481"/>
                  <a:gd name="connsiteY3" fmla="*/ 91445 h 99256"/>
                  <a:gd name="connsiteX4" fmla="*/ 281 w 600481"/>
                  <a:gd name="connsiteY4" fmla="*/ 66919 h 99256"/>
                  <a:gd name="connsiteX0" fmla="*/ 298 w 592756"/>
                  <a:gd name="connsiteY0" fmla="*/ 85480 h 106843"/>
                  <a:gd name="connsiteX1" fmla="*/ 284715 w 592756"/>
                  <a:gd name="connsiteY1" fmla="*/ 0 h 106843"/>
                  <a:gd name="connsiteX2" fmla="*/ 592756 w 592756"/>
                  <a:gd name="connsiteY2" fmla="*/ 73107 h 106843"/>
                  <a:gd name="connsiteX3" fmla="*/ 297219 w 592756"/>
                  <a:gd name="connsiteY3" fmla="*/ 91445 h 106843"/>
                  <a:gd name="connsiteX4" fmla="*/ 298 w 592756"/>
                  <a:gd name="connsiteY4" fmla="*/ 85480 h 106843"/>
                  <a:gd name="connsiteX0" fmla="*/ 128 w 592586"/>
                  <a:gd name="connsiteY0" fmla="*/ 85480 h 113659"/>
                  <a:gd name="connsiteX1" fmla="*/ 284545 w 592586"/>
                  <a:gd name="connsiteY1" fmla="*/ 0 h 113659"/>
                  <a:gd name="connsiteX2" fmla="*/ 592586 w 592586"/>
                  <a:gd name="connsiteY2" fmla="*/ 73107 h 113659"/>
                  <a:gd name="connsiteX3" fmla="*/ 297049 w 592586"/>
                  <a:gd name="connsiteY3" fmla="*/ 91445 h 113659"/>
                  <a:gd name="connsiteX4" fmla="*/ 128 w 592586"/>
                  <a:gd name="connsiteY4" fmla="*/ 85480 h 113659"/>
                  <a:gd name="connsiteX0" fmla="*/ 131 w 590008"/>
                  <a:gd name="connsiteY0" fmla="*/ 73106 h 104911"/>
                  <a:gd name="connsiteX1" fmla="*/ 281967 w 590008"/>
                  <a:gd name="connsiteY1" fmla="*/ 0 h 104911"/>
                  <a:gd name="connsiteX2" fmla="*/ 590008 w 590008"/>
                  <a:gd name="connsiteY2" fmla="*/ 73107 h 104911"/>
                  <a:gd name="connsiteX3" fmla="*/ 294471 w 590008"/>
                  <a:gd name="connsiteY3" fmla="*/ 91445 h 104911"/>
                  <a:gd name="connsiteX4" fmla="*/ 131 w 590008"/>
                  <a:gd name="connsiteY4" fmla="*/ 73106 h 104911"/>
                  <a:gd name="connsiteX0" fmla="*/ 28 w 589905"/>
                  <a:gd name="connsiteY0" fmla="*/ 73106 h 94538"/>
                  <a:gd name="connsiteX1" fmla="*/ 281864 w 589905"/>
                  <a:gd name="connsiteY1" fmla="*/ 0 h 94538"/>
                  <a:gd name="connsiteX2" fmla="*/ 589905 w 589905"/>
                  <a:gd name="connsiteY2" fmla="*/ 73107 h 94538"/>
                  <a:gd name="connsiteX3" fmla="*/ 294368 w 589905"/>
                  <a:gd name="connsiteY3" fmla="*/ 94538 h 94538"/>
                  <a:gd name="connsiteX4" fmla="*/ 28 w 589905"/>
                  <a:gd name="connsiteY4" fmla="*/ 73106 h 94538"/>
                  <a:gd name="connsiteX0" fmla="*/ 28 w 589905"/>
                  <a:gd name="connsiteY0" fmla="*/ 73106 h 107639"/>
                  <a:gd name="connsiteX1" fmla="*/ 281864 w 589905"/>
                  <a:gd name="connsiteY1" fmla="*/ 0 h 107639"/>
                  <a:gd name="connsiteX2" fmla="*/ 589905 w 589905"/>
                  <a:gd name="connsiteY2" fmla="*/ 73107 h 107639"/>
                  <a:gd name="connsiteX3" fmla="*/ 294368 w 589905"/>
                  <a:gd name="connsiteY3" fmla="*/ 94538 h 107639"/>
                  <a:gd name="connsiteX4" fmla="*/ 28 w 589905"/>
                  <a:gd name="connsiteY4" fmla="*/ 73106 h 107639"/>
                  <a:gd name="connsiteX0" fmla="*/ 28 w 589905"/>
                  <a:gd name="connsiteY0" fmla="*/ 73106 h 101360"/>
                  <a:gd name="connsiteX1" fmla="*/ 281864 w 589905"/>
                  <a:gd name="connsiteY1" fmla="*/ 0 h 101360"/>
                  <a:gd name="connsiteX2" fmla="*/ 589905 w 589905"/>
                  <a:gd name="connsiteY2" fmla="*/ 73107 h 101360"/>
                  <a:gd name="connsiteX3" fmla="*/ 294368 w 589905"/>
                  <a:gd name="connsiteY3" fmla="*/ 94538 h 101360"/>
                  <a:gd name="connsiteX4" fmla="*/ 28 w 589905"/>
                  <a:gd name="connsiteY4" fmla="*/ 73106 h 101360"/>
                  <a:gd name="connsiteX0" fmla="*/ 1 w 589878"/>
                  <a:gd name="connsiteY0" fmla="*/ 73106 h 106352"/>
                  <a:gd name="connsiteX1" fmla="*/ 281837 w 589878"/>
                  <a:gd name="connsiteY1" fmla="*/ 0 h 106352"/>
                  <a:gd name="connsiteX2" fmla="*/ 589878 w 589878"/>
                  <a:gd name="connsiteY2" fmla="*/ 73107 h 106352"/>
                  <a:gd name="connsiteX3" fmla="*/ 294341 w 589878"/>
                  <a:gd name="connsiteY3" fmla="*/ 94538 h 106352"/>
                  <a:gd name="connsiteX4" fmla="*/ 1 w 589878"/>
                  <a:gd name="connsiteY4" fmla="*/ 73106 h 106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9878" h="106352">
                    <a:moveTo>
                      <a:pt x="1" y="73106"/>
                    </a:moveTo>
                    <a:cubicBezTo>
                      <a:pt x="498" y="14041"/>
                      <a:pt x="116096" y="0"/>
                      <a:pt x="281837" y="0"/>
                    </a:cubicBezTo>
                    <a:cubicBezTo>
                      <a:pt x="447578" y="0"/>
                      <a:pt x="486656" y="14554"/>
                      <a:pt x="589878" y="73107"/>
                    </a:cubicBezTo>
                    <a:cubicBezTo>
                      <a:pt x="517622" y="82164"/>
                      <a:pt x="392654" y="94538"/>
                      <a:pt x="294341" y="94538"/>
                    </a:cubicBezTo>
                    <a:cubicBezTo>
                      <a:pt x="196028" y="94538"/>
                      <a:pt x="-496" y="132171"/>
                      <a:pt x="1" y="73106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298F123A-FB80-41A7-A3F5-B7023F8809DB}"/>
                  </a:ext>
                </a:extLst>
              </p:cNvPr>
              <p:cNvSpPr/>
              <p:nvPr/>
            </p:nvSpPr>
            <p:spPr>
              <a:xfrm>
                <a:off x="2921990" y="4751662"/>
                <a:ext cx="168916" cy="464839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201E6688-E0F5-418A-A1E0-7F32F1204728}"/>
                  </a:ext>
                </a:extLst>
              </p:cNvPr>
              <p:cNvSpPr/>
              <p:nvPr/>
            </p:nvSpPr>
            <p:spPr>
              <a:xfrm>
                <a:off x="3196367" y="4667500"/>
                <a:ext cx="230082" cy="63316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44F38A78-DC34-4576-A49C-3A43D7ED80A4}"/>
                  </a:ext>
                </a:extLst>
              </p:cNvPr>
              <p:cNvSpPr/>
              <p:nvPr/>
            </p:nvSpPr>
            <p:spPr>
              <a:xfrm rot="6300000">
                <a:off x="2985979" y="5126124"/>
                <a:ext cx="290801" cy="451990"/>
              </a:xfrm>
              <a:custGeom>
                <a:avLst/>
                <a:gdLst>
                  <a:gd name="connsiteX0" fmla="*/ 9241 w 290801"/>
                  <a:gd name="connsiteY0" fmla="*/ 120810 h 451990"/>
                  <a:gd name="connsiteX1" fmla="*/ 447 w 290801"/>
                  <a:gd name="connsiteY1" fmla="*/ 86133 h 451990"/>
                  <a:gd name="connsiteX2" fmla="*/ 114140 w 290801"/>
                  <a:gd name="connsiteY2" fmla="*/ 29323 h 451990"/>
                  <a:gd name="connsiteX3" fmla="*/ 240824 w 290801"/>
                  <a:gd name="connsiteY3" fmla="*/ 42680 h 451990"/>
                  <a:gd name="connsiteX4" fmla="*/ 290005 w 290801"/>
                  <a:gd name="connsiteY4" fmla="*/ 396151 h 451990"/>
                  <a:gd name="connsiteX5" fmla="*/ 287853 w 290801"/>
                  <a:gd name="connsiteY5" fmla="*/ 431886 h 451990"/>
                  <a:gd name="connsiteX6" fmla="*/ 259565 w 290801"/>
                  <a:gd name="connsiteY6" fmla="*/ 422153 h 451990"/>
                  <a:gd name="connsiteX7" fmla="*/ 204393 w 290801"/>
                  <a:gd name="connsiteY7" fmla="*/ 425610 h 451990"/>
                  <a:gd name="connsiteX8" fmla="*/ 154884 w 290801"/>
                  <a:gd name="connsiteY8" fmla="*/ 450202 h 451990"/>
                  <a:gd name="connsiteX9" fmla="*/ 153328 w 290801"/>
                  <a:gd name="connsiteY9" fmla="*/ 451990 h 451990"/>
                  <a:gd name="connsiteX10" fmla="*/ 150740 w 290801"/>
                  <a:gd name="connsiteY10" fmla="*/ 437401 h 451990"/>
                  <a:gd name="connsiteX11" fmla="*/ 9241 w 290801"/>
                  <a:gd name="connsiteY11" fmla="*/ 120810 h 451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0801" h="451990">
                    <a:moveTo>
                      <a:pt x="9241" y="120810"/>
                    </a:moveTo>
                    <a:cubicBezTo>
                      <a:pt x="4465" y="107156"/>
                      <a:pt x="1344" y="95391"/>
                      <a:pt x="447" y="86133"/>
                    </a:cubicBezTo>
                    <a:cubicBezTo>
                      <a:pt x="-6726" y="12070"/>
                      <a:pt x="74077" y="36565"/>
                      <a:pt x="114140" y="29323"/>
                    </a:cubicBezTo>
                    <a:cubicBezTo>
                      <a:pt x="154203" y="22081"/>
                      <a:pt x="183070" y="-40366"/>
                      <a:pt x="240824" y="42680"/>
                    </a:cubicBezTo>
                    <a:cubicBezTo>
                      <a:pt x="284140" y="104965"/>
                      <a:pt x="293946" y="283182"/>
                      <a:pt x="290005" y="396151"/>
                    </a:cubicBezTo>
                    <a:lnTo>
                      <a:pt x="287853" y="431886"/>
                    </a:lnTo>
                    <a:lnTo>
                      <a:pt x="259565" y="422153"/>
                    </a:lnTo>
                    <a:cubicBezTo>
                      <a:pt x="241654" y="419659"/>
                      <a:pt x="222959" y="420635"/>
                      <a:pt x="204393" y="425610"/>
                    </a:cubicBezTo>
                    <a:cubicBezTo>
                      <a:pt x="185827" y="430585"/>
                      <a:pt x="169148" y="439087"/>
                      <a:pt x="154884" y="450202"/>
                    </a:cubicBezTo>
                    <a:lnTo>
                      <a:pt x="153328" y="451990"/>
                    </a:lnTo>
                    <a:lnTo>
                      <a:pt x="150740" y="437401"/>
                    </a:lnTo>
                    <a:cubicBezTo>
                      <a:pt x="126119" y="352691"/>
                      <a:pt x="37898" y="202736"/>
                      <a:pt x="9241" y="120810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F1A8F0AA-BF84-4E65-91A0-D8CD14A2FADE}"/>
                  </a:ext>
                </a:extLst>
              </p:cNvPr>
              <p:cNvSpPr/>
              <p:nvPr/>
            </p:nvSpPr>
            <p:spPr>
              <a:xfrm>
                <a:off x="2371146" y="4967538"/>
                <a:ext cx="521018" cy="5210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/>
                  </a:gs>
                  <a:gs pos="60000">
                    <a:srgbClr val="FFFF00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70499B65-BF52-45E2-BAC0-0DEF4AF2117F}"/>
                  </a:ext>
                </a:extLst>
              </p:cNvPr>
              <p:cNvSpPr/>
              <p:nvPr/>
            </p:nvSpPr>
            <p:spPr>
              <a:xfrm>
                <a:off x="2253981" y="4939331"/>
                <a:ext cx="234331" cy="23433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857E8E8F-9DFF-4DDC-A29E-8F8BBBB5B5D4}"/>
                  </a:ext>
                </a:extLst>
              </p:cNvPr>
              <p:cNvSpPr/>
              <p:nvPr/>
            </p:nvSpPr>
            <p:spPr>
              <a:xfrm>
                <a:off x="2279381" y="4984082"/>
                <a:ext cx="144830" cy="14482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11">
                <a:extLst>
                  <a:ext uri="{FF2B5EF4-FFF2-40B4-BE49-F238E27FC236}">
                    <a16:creationId xmlns:a16="http://schemas.microsoft.com/office/drawing/2014/main" id="{40AB161D-4B1E-47DB-A428-84031F101A86}"/>
                  </a:ext>
                </a:extLst>
              </p:cNvPr>
              <p:cNvSpPr/>
              <p:nvPr/>
            </p:nvSpPr>
            <p:spPr>
              <a:xfrm>
                <a:off x="2799340" y="4521585"/>
                <a:ext cx="2038589" cy="165704"/>
              </a:xfrm>
              <a:custGeom>
                <a:avLst/>
                <a:gdLst>
                  <a:gd name="connsiteX0" fmla="*/ 0 w 1428978"/>
                  <a:gd name="connsiteY0" fmla="*/ 41859 h 83717"/>
                  <a:gd name="connsiteX1" fmla="*/ 714489 w 1428978"/>
                  <a:gd name="connsiteY1" fmla="*/ 0 h 83717"/>
                  <a:gd name="connsiteX2" fmla="*/ 1428978 w 1428978"/>
                  <a:gd name="connsiteY2" fmla="*/ 41859 h 83717"/>
                  <a:gd name="connsiteX3" fmla="*/ 714489 w 1428978"/>
                  <a:gd name="connsiteY3" fmla="*/ 83718 h 83717"/>
                  <a:gd name="connsiteX4" fmla="*/ 0 w 1428978"/>
                  <a:gd name="connsiteY4" fmla="*/ 41859 h 83717"/>
                  <a:gd name="connsiteX0" fmla="*/ 0 w 1471840"/>
                  <a:gd name="connsiteY0" fmla="*/ 115952 h 122922"/>
                  <a:gd name="connsiteX1" fmla="*/ 757351 w 1471840"/>
                  <a:gd name="connsiteY1" fmla="*/ 2655 h 122922"/>
                  <a:gd name="connsiteX2" fmla="*/ 1471840 w 1471840"/>
                  <a:gd name="connsiteY2" fmla="*/ 44514 h 122922"/>
                  <a:gd name="connsiteX3" fmla="*/ 757351 w 1471840"/>
                  <a:gd name="connsiteY3" fmla="*/ 86373 h 122922"/>
                  <a:gd name="connsiteX4" fmla="*/ 0 w 1471840"/>
                  <a:gd name="connsiteY4" fmla="*/ 115952 h 122922"/>
                  <a:gd name="connsiteX0" fmla="*/ 0 w 2029053"/>
                  <a:gd name="connsiteY0" fmla="*/ 113530 h 151028"/>
                  <a:gd name="connsiteX1" fmla="*/ 757351 w 2029053"/>
                  <a:gd name="connsiteY1" fmla="*/ 233 h 151028"/>
                  <a:gd name="connsiteX2" fmla="*/ 2029053 w 2029053"/>
                  <a:gd name="connsiteY2" fmla="*/ 146867 h 151028"/>
                  <a:gd name="connsiteX3" fmla="*/ 757351 w 2029053"/>
                  <a:gd name="connsiteY3" fmla="*/ 83951 h 151028"/>
                  <a:gd name="connsiteX4" fmla="*/ 0 w 2029053"/>
                  <a:gd name="connsiteY4" fmla="*/ 113530 h 151028"/>
                  <a:gd name="connsiteX0" fmla="*/ 53 w 2029106"/>
                  <a:gd name="connsiteY0" fmla="*/ 118265 h 155763"/>
                  <a:gd name="connsiteX1" fmla="*/ 790741 w 2029106"/>
                  <a:gd name="connsiteY1" fmla="*/ 205 h 155763"/>
                  <a:gd name="connsiteX2" fmla="*/ 2029106 w 2029106"/>
                  <a:gd name="connsiteY2" fmla="*/ 151602 h 155763"/>
                  <a:gd name="connsiteX3" fmla="*/ 757404 w 2029106"/>
                  <a:gd name="connsiteY3" fmla="*/ 88686 h 155763"/>
                  <a:gd name="connsiteX4" fmla="*/ 53 w 2029106"/>
                  <a:gd name="connsiteY4" fmla="*/ 118265 h 155763"/>
                  <a:gd name="connsiteX0" fmla="*/ 53 w 2029106"/>
                  <a:gd name="connsiteY0" fmla="*/ 118065 h 155563"/>
                  <a:gd name="connsiteX1" fmla="*/ 790741 w 2029106"/>
                  <a:gd name="connsiteY1" fmla="*/ 5 h 155563"/>
                  <a:gd name="connsiteX2" fmla="*/ 2029106 w 2029106"/>
                  <a:gd name="connsiteY2" fmla="*/ 151402 h 155563"/>
                  <a:gd name="connsiteX3" fmla="*/ 757404 w 2029106"/>
                  <a:gd name="connsiteY3" fmla="*/ 88486 h 155563"/>
                  <a:gd name="connsiteX4" fmla="*/ 53 w 2029106"/>
                  <a:gd name="connsiteY4" fmla="*/ 118065 h 155563"/>
                  <a:gd name="connsiteX0" fmla="*/ 59 w 2029112"/>
                  <a:gd name="connsiteY0" fmla="*/ 118065 h 155376"/>
                  <a:gd name="connsiteX1" fmla="*/ 790747 w 2029112"/>
                  <a:gd name="connsiteY1" fmla="*/ 5 h 155376"/>
                  <a:gd name="connsiteX2" fmla="*/ 2029112 w 2029112"/>
                  <a:gd name="connsiteY2" fmla="*/ 151402 h 155376"/>
                  <a:gd name="connsiteX3" fmla="*/ 757410 w 2029112"/>
                  <a:gd name="connsiteY3" fmla="*/ 88486 h 155376"/>
                  <a:gd name="connsiteX4" fmla="*/ 59 w 2029112"/>
                  <a:gd name="connsiteY4" fmla="*/ 118065 h 155376"/>
                  <a:gd name="connsiteX0" fmla="*/ 2 w 2029055"/>
                  <a:gd name="connsiteY0" fmla="*/ 118065 h 154500"/>
                  <a:gd name="connsiteX1" fmla="*/ 790690 w 2029055"/>
                  <a:gd name="connsiteY1" fmla="*/ 5 h 154500"/>
                  <a:gd name="connsiteX2" fmla="*/ 2029055 w 2029055"/>
                  <a:gd name="connsiteY2" fmla="*/ 151402 h 154500"/>
                  <a:gd name="connsiteX3" fmla="*/ 785928 w 2029055"/>
                  <a:gd name="connsiteY3" fmla="*/ 59911 h 154500"/>
                  <a:gd name="connsiteX4" fmla="*/ 2 w 2029055"/>
                  <a:gd name="connsiteY4" fmla="*/ 118065 h 154500"/>
                  <a:gd name="connsiteX0" fmla="*/ 2 w 2029055"/>
                  <a:gd name="connsiteY0" fmla="*/ 118065 h 154500"/>
                  <a:gd name="connsiteX1" fmla="*/ 790690 w 2029055"/>
                  <a:gd name="connsiteY1" fmla="*/ 5 h 154500"/>
                  <a:gd name="connsiteX2" fmla="*/ 2029055 w 2029055"/>
                  <a:gd name="connsiteY2" fmla="*/ 151402 h 154500"/>
                  <a:gd name="connsiteX3" fmla="*/ 785928 w 2029055"/>
                  <a:gd name="connsiteY3" fmla="*/ 59911 h 154500"/>
                  <a:gd name="connsiteX4" fmla="*/ 2 w 2029055"/>
                  <a:gd name="connsiteY4" fmla="*/ 118065 h 154500"/>
                  <a:gd name="connsiteX0" fmla="*/ 2 w 2038580"/>
                  <a:gd name="connsiteY0" fmla="*/ 118525 h 173760"/>
                  <a:gd name="connsiteX1" fmla="*/ 790690 w 2038580"/>
                  <a:gd name="connsiteY1" fmla="*/ 465 h 173760"/>
                  <a:gd name="connsiteX2" fmla="*/ 2038580 w 2038580"/>
                  <a:gd name="connsiteY2" fmla="*/ 170912 h 173760"/>
                  <a:gd name="connsiteX3" fmla="*/ 785928 w 2038580"/>
                  <a:gd name="connsiteY3" fmla="*/ 60371 h 173760"/>
                  <a:gd name="connsiteX4" fmla="*/ 2 w 2038580"/>
                  <a:gd name="connsiteY4" fmla="*/ 118525 h 173760"/>
                  <a:gd name="connsiteX0" fmla="*/ 2 w 2038580"/>
                  <a:gd name="connsiteY0" fmla="*/ 118525 h 172816"/>
                  <a:gd name="connsiteX1" fmla="*/ 790690 w 2038580"/>
                  <a:gd name="connsiteY1" fmla="*/ 465 h 172816"/>
                  <a:gd name="connsiteX2" fmla="*/ 2038580 w 2038580"/>
                  <a:gd name="connsiteY2" fmla="*/ 170912 h 172816"/>
                  <a:gd name="connsiteX3" fmla="*/ 785928 w 2038580"/>
                  <a:gd name="connsiteY3" fmla="*/ 60371 h 172816"/>
                  <a:gd name="connsiteX4" fmla="*/ 2 w 2038580"/>
                  <a:gd name="connsiteY4" fmla="*/ 118525 h 172816"/>
                  <a:gd name="connsiteX0" fmla="*/ 2 w 2038580"/>
                  <a:gd name="connsiteY0" fmla="*/ 118525 h 172816"/>
                  <a:gd name="connsiteX1" fmla="*/ 790690 w 2038580"/>
                  <a:gd name="connsiteY1" fmla="*/ 465 h 172816"/>
                  <a:gd name="connsiteX2" fmla="*/ 2038580 w 2038580"/>
                  <a:gd name="connsiteY2" fmla="*/ 170912 h 172816"/>
                  <a:gd name="connsiteX3" fmla="*/ 785928 w 2038580"/>
                  <a:gd name="connsiteY3" fmla="*/ 60371 h 172816"/>
                  <a:gd name="connsiteX4" fmla="*/ 2 w 2038580"/>
                  <a:gd name="connsiteY4" fmla="*/ 118525 h 172816"/>
                  <a:gd name="connsiteX0" fmla="*/ 9 w 2038587"/>
                  <a:gd name="connsiteY0" fmla="*/ 132772 h 187063"/>
                  <a:gd name="connsiteX1" fmla="*/ 800222 w 2038587"/>
                  <a:gd name="connsiteY1" fmla="*/ 424 h 187063"/>
                  <a:gd name="connsiteX2" fmla="*/ 2038587 w 2038587"/>
                  <a:gd name="connsiteY2" fmla="*/ 185159 h 187063"/>
                  <a:gd name="connsiteX3" fmla="*/ 785935 w 2038587"/>
                  <a:gd name="connsiteY3" fmla="*/ 74618 h 187063"/>
                  <a:gd name="connsiteX4" fmla="*/ 9 w 2038587"/>
                  <a:gd name="connsiteY4" fmla="*/ 132772 h 187063"/>
                  <a:gd name="connsiteX0" fmla="*/ 9 w 2038587"/>
                  <a:gd name="connsiteY0" fmla="*/ 132772 h 187063"/>
                  <a:gd name="connsiteX1" fmla="*/ 800222 w 2038587"/>
                  <a:gd name="connsiteY1" fmla="*/ 424 h 187063"/>
                  <a:gd name="connsiteX2" fmla="*/ 2038587 w 2038587"/>
                  <a:gd name="connsiteY2" fmla="*/ 185159 h 187063"/>
                  <a:gd name="connsiteX3" fmla="*/ 785935 w 2038587"/>
                  <a:gd name="connsiteY3" fmla="*/ 74618 h 187063"/>
                  <a:gd name="connsiteX4" fmla="*/ 9 w 2038587"/>
                  <a:gd name="connsiteY4" fmla="*/ 132772 h 187063"/>
                  <a:gd name="connsiteX0" fmla="*/ 11 w 2038589"/>
                  <a:gd name="connsiteY0" fmla="*/ 132772 h 187063"/>
                  <a:gd name="connsiteX1" fmla="*/ 800224 w 2038589"/>
                  <a:gd name="connsiteY1" fmla="*/ 424 h 187063"/>
                  <a:gd name="connsiteX2" fmla="*/ 2038589 w 2038589"/>
                  <a:gd name="connsiteY2" fmla="*/ 185159 h 187063"/>
                  <a:gd name="connsiteX3" fmla="*/ 785937 w 2038589"/>
                  <a:gd name="connsiteY3" fmla="*/ 74618 h 187063"/>
                  <a:gd name="connsiteX4" fmla="*/ 11 w 2038589"/>
                  <a:gd name="connsiteY4" fmla="*/ 132772 h 187063"/>
                  <a:gd name="connsiteX0" fmla="*/ 11 w 2038589"/>
                  <a:gd name="connsiteY0" fmla="*/ 132772 h 185159"/>
                  <a:gd name="connsiteX1" fmla="*/ 800224 w 2038589"/>
                  <a:gd name="connsiteY1" fmla="*/ 424 h 185159"/>
                  <a:gd name="connsiteX2" fmla="*/ 2038589 w 2038589"/>
                  <a:gd name="connsiteY2" fmla="*/ 185159 h 185159"/>
                  <a:gd name="connsiteX3" fmla="*/ 785937 w 2038589"/>
                  <a:gd name="connsiteY3" fmla="*/ 74618 h 185159"/>
                  <a:gd name="connsiteX4" fmla="*/ 11 w 2038589"/>
                  <a:gd name="connsiteY4" fmla="*/ 132772 h 185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38589" h="185159">
                    <a:moveTo>
                      <a:pt x="11" y="132772"/>
                    </a:moveTo>
                    <a:cubicBezTo>
                      <a:pt x="2392" y="120406"/>
                      <a:pt x="350924" y="-8307"/>
                      <a:pt x="800224" y="424"/>
                    </a:cubicBezTo>
                    <a:cubicBezTo>
                      <a:pt x="1249524" y="9155"/>
                      <a:pt x="1938577" y="157278"/>
                      <a:pt x="2038589" y="185159"/>
                    </a:cubicBezTo>
                    <a:cubicBezTo>
                      <a:pt x="1733788" y="141603"/>
                      <a:pt x="1201900" y="83349"/>
                      <a:pt x="785937" y="74618"/>
                    </a:cubicBezTo>
                    <a:cubicBezTo>
                      <a:pt x="369974" y="65887"/>
                      <a:pt x="-2370" y="145138"/>
                      <a:pt x="11" y="132772"/>
                    </a:cubicBez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42961CFA-19A0-4D2A-AD68-E7BA0FBF66F4}"/>
                  </a:ext>
                </a:extLst>
              </p:cNvPr>
              <p:cNvSpPr/>
              <p:nvPr/>
            </p:nvSpPr>
            <p:spPr>
              <a:xfrm rot="9112476">
                <a:off x="5470695" y="5309341"/>
                <a:ext cx="457501" cy="100901"/>
              </a:xfrm>
              <a:custGeom>
                <a:avLst/>
                <a:gdLst>
                  <a:gd name="connsiteX0" fmla="*/ 1560 w 457501"/>
                  <a:gd name="connsiteY0" fmla="*/ 59470 h 100901"/>
                  <a:gd name="connsiteX1" fmla="*/ 0 w 457501"/>
                  <a:gd name="connsiteY1" fmla="*/ 37294 h 100901"/>
                  <a:gd name="connsiteX2" fmla="*/ 18306 w 457501"/>
                  <a:gd name="connsiteY2" fmla="*/ 7815 h 100901"/>
                  <a:gd name="connsiteX3" fmla="*/ 167468 w 457501"/>
                  <a:gd name="connsiteY3" fmla="*/ 37717 h 100901"/>
                  <a:gd name="connsiteX4" fmla="*/ 387316 w 457501"/>
                  <a:gd name="connsiteY4" fmla="*/ 13609 h 100901"/>
                  <a:gd name="connsiteX5" fmla="*/ 457311 w 457501"/>
                  <a:gd name="connsiteY5" fmla="*/ 99832 h 100901"/>
                  <a:gd name="connsiteX6" fmla="*/ 457501 w 457501"/>
                  <a:gd name="connsiteY6" fmla="*/ 100901 h 100901"/>
                  <a:gd name="connsiteX7" fmla="*/ 449015 w 457501"/>
                  <a:gd name="connsiteY7" fmla="*/ 91199 h 100901"/>
                  <a:gd name="connsiteX8" fmla="*/ 410381 w 457501"/>
                  <a:gd name="connsiteY8" fmla="*/ 71038 h 100901"/>
                  <a:gd name="connsiteX9" fmla="*/ 148227 w 457501"/>
                  <a:gd name="connsiteY9" fmla="*/ 95145 h 100901"/>
                  <a:gd name="connsiteX10" fmla="*/ 10152 w 457501"/>
                  <a:gd name="connsiteY10" fmla="*/ 57880 h 100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7501" h="100901">
                    <a:moveTo>
                      <a:pt x="1560" y="59470"/>
                    </a:moveTo>
                    <a:lnTo>
                      <a:pt x="0" y="37294"/>
                    </a:lnTo>
                    <a:cubicBezTo>
                      <a:pt x="1836" y="25019"/>
                      <a:pt x="7218" y="14867"/>
                      <a:pt x="18306" y="7815"/>
                    </a:cubicBezTo>
                    <a:cubicBezTo>
                      <a:pt x="62659" y="-20391"/>
                      <a:pt x="105966" y="36752"/>
                      <a:pt x="167468" y="37717"/>
                    </a:cubicBezTo>
                    <a:cubicBezTo>
                      <a:pt x="228970" y="38683"/>
                      <a:pt x="338212" y="-1231"/>
                      <a:pt x="387316" y="13609"/>
                    </a:cubicBezTo>
                    <a:cubicBezTo>
                      <a:pt x="424144" y="24740"/>
                      <a:pt x="447790" y="67706"/>
                      <a:pt x="457311" y="99832"/>
                    </a:cubicBezTo>
                    <a:lnTo>
                      <a:pt x="457501" y="100901"/>
                    </a:lnTo>
                    <a:lnTo>
                      <a:pt x="449015" y="91199"/>
                    </a:lnTo>
                    <a:cubicBezTo>
                      <a:pt x="437911" y="81995"/>
                      <a:pt x="425020" y="74748"/>
                      <a:pt x="410381" y="71038"/>
                    </a:cubicBezTo>
                    <a:cubicBezTo>
                      <a:pt x="351828" y="56197"/>
                      <a:pt x="221564" y="96111"/>
                      <a:pt x="148227" y="95145"/>
                    </a:cubicBezTo>
                    <a:cubicBezTo>
                      <a:pt x="93225" y="94421"/>
                      <a:pt x="50426" y="62097"/>
                      <a:pt x="10152" y="57880"/>
                    </a:cubicBezTo>
                    <a:close/>
                  </a:path>
                </a:pathLst>
              </a:custGeom>
              <a:solidFill>
                <a:srgbClr val="FFFF00">
                  <a:alpha val="5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2AF58993-5276-4BB2-B4B1-C9B7DD3D19E8}"/>
                  </a:ext>
                </a:extLst>
              </p:cNvPr>
              <p:cNvSpPr/>
              <p:nvPr/>
            </p:nvSpPr>
            <p:spPr>
              <a:xfrm rot="9112476">
                <a:off x="4171759" y="5558368"/>
                <a:ext cx="320599" cy="97442"/>
              </a:xfrm>
              <a:custGeom>
                <a:avLst/>
                <a:gdLst>
                  <a:gd name="connsiteX0" fmla="*/ 24877 w 320599"/>
                  <a:gd name="connsiteY0" fmla="*/ 97442 h 97442"/>
                  <a:gd name="connsiteX1" fmla="*/ 10814 w 320599"/>
                  <a:gd name="connsiteY1" fmla="*/ 78300 h 97442"/>
                  <a:gd name="connsiteX2" fmla="*/ 523 w 320599"/>
                  <a:gd name="connsiteY2" fmla="*/ 55824 h 97442"/>
                  <a:gd name="connsiteX3" fmla="*/ 133565 w 320599"/>
                  <a:gd name="connsiteY3" fmla="*/ 19005 h 97442"/>
                  <a:gd name="connsiteX4" fmla="*/ 281809 w 320599"/>
                  <a:gd name="connsiteY4" fmla="*/ 27662 h 97442"/>
                  <a:gd name="connsiteX5" fmla="*/ 320282 w 320599"/>
                  <a:gd name="connsiteY5" fmla="*/ 88727 h 97442"/>
                  <a:gd name="connsiteX6" fmla="*/ 320599 w 320599"/>
                  <a:gd name="connsiteY6" fmla="*/ 89909 h 97442"/>
                  <a:gd name="connsiteX7" fmla="*/ 284898 w 320599"/>
                  <a:gd name="connsiteY7" fmla="*/ 74129 h 97442"/>
                  <a:gd name="connsiteX8" fmla="*/ 156915 w 320599"/>
                  <a:gd name="connsiteY8" fmla="*/ 90192 h 97442"/>
                  <a:gd name="connsiteX9" fmla="*/ 48675 w 320599"/>
                  <a:gd name="connsiteY9" fmla="*/ 92361 h 97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0599" h="97442">
                    <a:moveTo>
                      <a:pt x="24877" y="97442"/>
                    </a:moveTo>
                    <a:lnTo>
                      <a:pt x="10814" y="78300"/>
                    </a:lnTo>
                    <a:cubicBezTo>
                      <a:pt x="5225" y="69449"/>
                      <a:pt x="1573" y="61825"/>
                      <a:pt x="523" y="55824"/>
                    </a:cubicBezTo>
                    <a:cubicBezTo>
                      <a:pt x="-7871" y="7823"/>
                      <a:pt x="86684" y="23698"/>
                      <a:pt x="133565" y="19005"/>
                    </a:cubicBezTo>
                    <a:cubicBezTo>
                      <a:pt x="180446" y="14311"/>
                      <a:pt x="214226" y="-26162"/>
                      <a:pt x="281809" y="27662"/>
                    </a:cubicBezTo>
                    <a:cubicBezTo>
                      <a:pt x="298705" y="41118"/>
                      <a:pt x="311244" y="62923"/>
                      <a:pt x="320282" y="88727"/>
                    </a:cubicBezTo>
                    <a:lnTo>
                      <a:pt x="320599" y="89909"/>
                    </a:lnTo>
                    <a:lnTo>
                      <a:pt x="284898" y="74129"/>
                    </a:lnTo>
                    <a:cubicBezTo>
                      <a:pt x="235013" y="63026"/>
                      <a:pt x="200535" y="86672"/>
                      <a:pt x="156915" y="90192"/>
                    </a:cubicBezTo>
                    <a:cubicBezTo>
                      <a:pt x="127835" y="92539"/>
                      <a:pt x="83969" y="89743"/>
                      <a:pt x="48675" y="92361"/>
                    </a:cubicBezTo>
                    <a:close/>
                  </a:path>
                </a:pathLst>
              </a:custGeom>
              <a:solidFill>
                <a:srgbClr val="FFFF00">
                  <a:alpha val="5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7D23DE4C-A48C-4F10-9778-3DB001ACE513}"/>
                  </a:ext>
                </a:extLst>
              </p:cNvPr>
              <p:cNvSpPr/>
              <p:nvPr/>
            </p:nvSpPr>
            <p:spPr>
              <a:xfrm>
                <a:off x="6164594" y="4900482"/>
                <a:ext cx="119593" cy="208214"/>
              </a:xfrm>
              <a:prstGeom prst="ellipse">
                <a:avLst/>
              </a:prstGeom>
              <a:solidFill>
                <a:srgbClr val="FFFF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16A0744C-BFF3-467E-B8A4-9B984F8848C5}"/>
              </a:ext>
            </a:extLst>
          </p:cNvPr>
          <p:cNvGrpSpPr/>
          <p:nvPr/>
        </p:nvGrpSpPr>
        <p:grpSpPr>
          <a:xfrm>
            <a:off x="922576" y="1141653"/>
            <a:ext cx="2188638" cy="2258189"/>
            <a:chOff x="615091" y="1684486"/>
            <a:chExt cx="1431649" cy="1477144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01A4388C-333D-45B8-9C34-5181D1BB072E}"/>
                </a:ext>
              </a:extLst>
            </p:cNvPr>
            <p:cNvGrpSpPr/>
            <p:nvPr/>
          </p:nvGrpSpPr>
          <p:grpSpPr>
            <a:xfrm flipH="1">
              <a:off x="1121803" y="2079382"/>
              <a:ext cx="924937" cy="1082248"/>
              <a:chOff x="578573" y="1607313"/>
              <a:chExt cx="1327902" cy="1553749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579EA340-1E6F-4D7A-BAF3-267363D44FD9}"/>
                  </a:ext>
                </a:extLst>
              </p:cNvPr>
              <p:cNvSpPr/>
              <p:nvPr/>
            </p:nvSpPr>
            <p:spPr>
              <a:xfrm>
                <a:off x="1193316" y="2208562"/>
                <a:ext cx="94127" cy="952500"/>
              </a:xfrm>
              <a:custGeom>
                <a:avLst/>
                <a:gdLst>
                  <a:gd name="connsiteX0" fmla="*/ 27470 w 94127"/>
                  <a:gd name="connsiteY0" fmla="*/ 0 h 952500"/>
                  <a:gd name="connsiteX1" fmla="*/ 84887 w 94127"/>
                  <a:gd name="connsiteY1" fmla="*/ 0 h 952500"/>
                  <a:gd name="connsiteX2" fmla="*/ 82769 w 94127"/>
                  <a:gd name="connsiteY2" fmla="*/ 18487 h 952500"/>
                  <a:gd name="connsiteX3" fmla="*/ 65485 w 94127"/>
                  <a:gd name="connsiteY3" fmla="*/ 435933 h 952500"/>
                  <a:gd name="connsiteX4" fmla="*/ 82769 w 94127"/>
                  <a:gd name="connsiteY4" fmla="*/ 853379 h 952500"/>
                  <a:gd name="connsiteX5" fmla="*/ 94127 w 94127"/>
                  <a:gd name="connsiteY5" fmla="*/ 952500 h 952500"/>
                  <a:gd name="connsiteX6" fmla="*/ 37004 w 94127"/>
                  <a:gd name="connsiteY6" fmla="*/ 952500 h 952500"/>
                  <a:gd name="connsiteX7" fmla="*/ 10292 w 94127"/>
                  <a:gd name="connsiteY7" fmla="*/ 726603 h 952500"/>
                  <a:gd name="connsiteX8" fmla="*/ 0 w 94127"/>
                  <a:gd name="connsiteY8" fmla="*/ 435934 h 952500"/>
                  <a:gd name="connsiteX9" fmla="*/ 10292 w 94127"/>
                  <a:gd name="connsiteY9" fmla="*/ 145265 h 95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4127" h="952500">
                    <a:moveTo>
                      <a:pt x="27470" y="0"/>
                    </a:moveTo>
                    <a:lnTo>
                      <a:pt x="84887" y="0"/>
                    </a:lnTo>
                    <a:lnTo>
                      <a:pt x="82769" y="18487"/>
                    </a:lnTo>
                    <a:cubicBezTo>
                      <a:pt x="71550" y="146414"/>
                      <a:pt x="65485" y="289030"/>
                      <a:pt x="65485" y="435933"/>
                    </a:cubicBezTo>
                    <a:cubicBezTo>
                      <a:pt x="65485" y="582836"/>
                      <a:pt x="71550" y="725453"/>
                      <a:pt x="82769" y="853379"/>
                    </a:cubicBezTo>
                    <a:lnTo>
                      <a:pt x="94127" y="952500"/>
                    </a:lnTo>
                    <a:lnTo>
                      <a:pt x="37004" y="952500"/>
                    </a:lnTo>
                    <a:lnTo>
                      <a:pt x="10292" y="726603"/>
                    </a:lnTo>
                    <a:cubicBezTo>
                      <a:pt x="3665" y="637263"/>
                      <a:pt x="0" y="539039"/>
                      <a:pt x="0" y="435934"/>
                    </a:cubicBezTo>
                    <a:cubicBezTo>
                      <a:pt x="0" y="332829"/>
                      <a:pt x="3665" y="234605"/>
                      <a:pt x="10292" y="145265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C22CFBAF-E409-4662-A6A4-E54CD1E5EE94}"/>
                  </a:ext>
                </a:extLst>
              </p:cNvPr>
              <p:cNvSpPr/>
              <p:nvPr/>
            </p:nvSpPr>
            <p:spPr>
              <a:xfrm>
                <a:off x="1105700" y="2078774"/>
                <a:ext cx="264246" cy="223338"/>
              </a:xfrm>
              <a:prstGeom prst="ellipse">
                <a:avLst/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AF1859A6-5BEE-408B-B694-54D91CF6D21D}"/>
                  </a:ext>
                </a:extLst>
              </p:cNvPr>
              <p:cNvGrpSpPr/>
              <p:nvPr/>
            </p:nvGrpSpPr>
            <p:grpSpPr>
              <a:xfrm>
                <a:off x="578573" y="1607313"/>
                <a:ext cx="1327902" cy="704291"/>
                <a:chOff x="1344579" y="2219294"/>
                <a:chExt cx="1327902" cy="704291"/>
              </a:xfrm>
            </p:grpSpPr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5ACCA58F-7A40-45DF-B414-4A16DCC24ACC}"/>
                    </a:ext>
                  </a:extLst>
                </p:cNvPr>
                <p:cNvGrpSpPr/>
                <p:nvPr/>
              </p:nvGrpSpPr>
              <p:grpSpPr>
                <a:xfrm>
                  <a:off x="1825210" y="2219294"/>
                  <a:ext cx="377446" cy="397668"/>
                  <a:chOff x="1822827" y="2056511"/>
                  <a:chExt cx="382212" cy="660495"/>
                </a:xfrm>
              </p:grpSpPr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AADFCEB3-9EA0-44C5-96B9-18506959F511}"/>
                      </a:ext>
                    </a:extLst>
                  </p:cNvPr>
                  <p:cNvSpPr/>
                  <p:nvPr/>
                </p:nvSpPr>
                <p:spPr>
                  <a:xfrm>
                    <a:off x="1822827" y="2056511"/>
                    <a:ext cx="382212" cy="660495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515" h="1138804">
                        <a:moveTo>
                          <a:pt x="201797" y="2342"/>
                        </a:moveTo>
                        <a:cubicBezTo>
                          <a:pt x="241279" y="-4734"/>
                          <a:pt x="281742" y="4425"/>
                          <a:pt x="321107" y="27048"/>
                        </a:cubicBezTo>
                        <a:lnTo>
                          <a:pt x="376258" y="68614"/>
                        </a:lnTo>
                        <a:lnTo>
                          <a:pt x="431408" y="27048"/>
                        </a:lnTo>
                        <a:cubicBezTo>
                          <a:pt x="470773" y="4425"/>
                          <a:pt x="511236" y="-4734"/>
                          <a:pt x="550718" y="2342"/>
                        </a:cubicBezTo>
                        <a:cubicBezTo>
                          <a:pt x="708648" y="30644"/>
                          <a:pt x="791083" y="307994"/>
                          <a:pt x="734842" y="621820"/>
                        </a:cubicBezTo>
                        <a:cubicBezTo>
                          <a:pt x="692662" y="857189"/>
                          <a:pt x="584455" y="1046228"/>
                          <a:pt x="466362" y="1114097"/>
                        </a:cubicBezTo>
                        <a:lnTo>
                          <a:pt x="462485" y="1115625"/>
                        </a:lnTo>
                        <a:lnTo>
                          <a:pt x="461025" y="1116932"/>
                        </a:lnTo>
                        <a:cubicBezTo>
                          <a:pt x="443766" y="1127837"/>
                          <a:pt x="425205" y="1135267"/>
                          <a:pt x="405464" y="1138804"/>
                        </a:cubicBezTo>
                        <a:lnTo>
                          <a:pt x="376258" y="1138209"/>
                        </a:lnTo>
                        <a:lnTo>
                          <a:pt x="347052" y="1138804"/>
                        </a:lnTo>
                        <a:cubicBezTo>
                          <a:pt x="327310" y="1135267"/>
                          <a:pt x="308749" y="1127837"/>
                          <a:pt x="291490" y="1116932"/>
                        </a:cubicBezTo>
                        <a:lnTo>
                          <a:pt x="290030" y="1115625"/>
                        </a:lnTo>
                        <a:lnTo>
                          <a:pt x="286153" y="1114097"/>
                        </a:lnTo>
                        <a:cubicBezTo>
                          <a:pt x="168060" y="1046228"/>
                          <a:pt x="59853" y="857189"/>
                          <a:pt x="17673" y="621820"/>
                        </a:cubicBezTo>
                        <a:cubicBezTo>
                          <a:pt x="-38568" y="307994"/>
                          <a:pt x="43867" y="30644"/>
                          <a:pt x="201797" y="2342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175E5D7E-C238-4506-A532-B806F4058B5E}"/>
                      </a:ext>
                    </a:extLst>
                  </p:cNvPr>
                  <p:cNvSpPr/>
                  <p:nvPr/>
                </p:nvSpPr>
                <p:spPr>
                  <a:xfrm>
                    <a:off x="2005013" y="2169319"/>
                    <a:ext cx="14649" cy="478782"/>
                  </a:xfrm>
                  <a:custGeom>
                    <a:avLst/>
                    <a:gdLst>
                      <a:gd name="connsiteX0" fmla="*/ 57756 w 115512"/>
                      <a:gd name="connsiteY0" fmla="*/ 0 h 417020"/>
                      <a:gd name="connsiteX1" fmla="*/ 59538 w 115512"/>
                      <a:gd name="connsiteY1" fmla="*/ 2245 h 417020"/>
                      <a:gd name="connsiteX2" fmla="*/ 115512 w 115512"/>
                      <a:gd name="connsiteY2" fmla="*/ 208510 h 417020"/>
                      <a:gd name="connsiteX3" fmla="*/ 59538 w 115512"/>
                      <a:gd name="connsiteY3" fmla="*/ 414775 h 417020"/>
                      <a:gd name="connsiteX4" fmla="*/ 57756 w 115512"/>
                      <a:gd name="connsiteY4" fmla="*/ 417020 h 417020"/>
                      <a:gd name="connsiteX5" fmla="*/ 55974 w 115512"/>
                      <a:gd name="connsiteY5" fmla="*/ 414775 h 417020"/>
                      <a:gd name="connsiteX6" fmla="*/ 0 w 115512"/>
                      <a:gd name="connsiteY6" fmla="*/ 208510 h 417020"/>
                      <a:gd name="connsiteX7" fmla="*/ 55974 w 115512"/>
                      <a:gd name="connsiteY7" fmla="*/ 2245 h 417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512" h="417020">
                        <a:moveTo>
                          <a:pt x="57756" y="0"/>
                        </a:moveTo>
                        <a:lnTo>
                          <a:pt x="59538" y="2245"/>
                        </a:lnTo>
                        <a:cubicBezTo>
                          <a:pt x="94122" y="55033"/>
                          <a:pt x="115512" y="127959"/>
                          <a:pt x="115512" y="208510"/>
                        </a:cubicBezTo>
                        <a:cubicBezTo>
                          <a:pt x="115512" y="289062"/>
                          <a:pt x="94122" y="361987"/>
                          <a:pt x="59538" y="414775"/>
                        </a:cubicBezTo>
                        <a:lnTo>
                          <a:pt x="57756" y="417020"/>
                        </a:lnTo>
                        <a:lnTo>
                          <a:pt x="55974" y="414775"/>
                        </a:lnTo>
                        <a:cubicBezTo>
                          <a:pt x="21390" y="361987"/>
                          <a:pt x="0" y="289062"/>
                          <a:pt x="0" y="208510"/>
                        </a:cubicBezTo>
                        <a:cubicBezTo>
                          <a:pt x="0" y="127959"/>
                          <a:pt x="21390" y="55033"/>
                          <a:pt x="55974" y="2245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46DEC24F-3814-4463-B5B3-103763AB7F20}"/>
                    </a:ext>
                  </a:extLst>
                </p:cNvPr>
                <p:cNvGrpSpPr/>
                <p:nvPr/>
              </p:nvGrpSpPr>
              <p:grpSpPr>
                <a:xfrm rot="1501552">
                  <a:off x="1545918" y="2350987"/>
                  <a:ext cx="628363" cy="286549"/>
                  <a:chOff x="710783" y="2376670"/>
                  <a:chExt cx="658662" cy="286549"/>
                </a:xfrm>
              </p:grpSpPr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567845DE-5F4D-48FC-80FE-165E25AC254E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896839" y="2190614"/>
                    <a:ext cx="286549" cy="658662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291490 w 752515"/>
                      <a:gd name="connsiteY11" fmla="*/ 1116932 h 1138804"/>
                      <a:gd name="connsiteX12" fmla="*/ 290030 w 752515"/>
                      <a:gd name="connsiteY12" fmla="*/ 1115625 h 1138804"/>
                      <a:gd name="connsiteX13" fmla="*/ 286153 w 752515"/>
                      <a:gd name="connsiteY13" fmla="*/ 1114097 h 1138804"/>
                      <a:gd name="connsiteX14" fmla="*/ 17673 w 752515"/>
                      <a:gd name="connsiteY14" fmla="*/ 621820 h 1138804"/>
                      <a:gd name="connsiteX15" fmla="*/ 201797 w 752515"/>
                      <a:gd name="connsiteY15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291490 w 752515"/>
                      <a:gd name="connsiteY10" fmla="*/ 1116932 h 1138804"/>
                      <a:gd name="connsiteX11" fmla="*/ 290030 w 752515"/>
                      <a:gd name="connsiteY11" fmla="*/ 1115625 h 1138804"/>
                      <a:gd name="connsiteX12" fmla="*/ 286153 w 752515"/>
                      <a:gd name="connsiteY12" fmla="*/ 1114097 h 1138804"/>
                      <a:gd name="connsiteX13" fmla="*/ 17673 w 752515"/>
                      <a:gd name="connsiteY13" fmla="*/ 621820 h 1138804"/>
                      <a:gd name="connsiteX14" fmla="*/ 201797 w 752515"/>
                      <a:gd name="connsiteY14" fmla="*/ 2342 h 1138804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461025 w 752515"/>
                      <a:gd name="connsiteY8" fmla="*/ 1116932 h 1116931"/>
                      <a:gd name="connsiteX9" fmla="*/ 291490 w 752515"/>
                      <a:gd name="connsiteY9" fmla="*/ 1116932 h 1116931"/>
                      <a:gd name="connsiteX10" fmla="*/ 290030 w 752515"/>
                      <a:gd name="connsiteY10" fmla="*/ 1115625 h 1116931"/>
                      <a:gd name="connsiteX11" fmla="*/ 286153 w 752515"/>
                      <a:gd name="connsiteY11" fmla="*/ 1114097 h 1116931"/>
                      <a:gd name="connsiteX12" fmla="*/ 17673 w 752515"/>
                      <a:gd name="connsiteY12" fmla="*/ 621820 h 1116931"/>
                      <a:gd name="connsiteX13" fmla="*/ 201797 w 752515"/>
                      <a:gd name="connsiteY13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286153 w 752515"/>
                      <a:gd name="connsiteY10" fmla="*/ 1114097 h 1116931"/>
                      <a:gd name="connsiteX11" fmla="*/ 17673 w 752515"/>
                      <a:gd name="connsiteY11" fmla="*/ 621820 h 1116931"/>
                      <a:gd name="connsiteX12" fmla="*/ 201797 w 752515"/>
                      <a:gd name="connsiteY12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17673 w 752515"/>
                      <a:gd name="connsiteY10" fmla="*/ 621820 h 1116931"/>
                      <a:gd name="connsiteX11" fmla="*/ 201797 w 752515"/>
                      <a:gd name="connsiteY11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291490 w 752515"/>
                      <a:gd name="connsiteY7" fmla="*/ 1116932 h 1116931"/>
                      <a:gd name="connsiteX8" fmla="*/ 290030 w 752515"/>
                      <a:gd name="connsiteY8" fmla="*/ 1115625 h 1116931"/>
                      <a:gd name="connsiteX9" fmla="*/ 17673 w 752515"/>
                      <a:gd name="connsiteY9" fmla="*/ 621820 h 1116931"/>
                      <a:gd name="connsiteX10" fmla="*/ 201797 w 752515"/>
                      <a:gd name="connsiteY10" fmla="*/ 2342 h 1116931"/>
                      <a:gd name="connsiteX0" fmla="*/ 201797 w 747449"/>
                      <a:gd name="connsiteY0" fmla="*/ 2342 h 1116931"/>
                      <a:gd name="connsiteX1" fmla="*/ 321107 w 747449"/>
                      <a:gd name="connsiteY1" fmla="*/ 27048 h 1116931"/>
                      <a:gd name="connsiteX2" fmla="*/ 376258 w 747449"/>
                      <a:gd name="connsiteY2" fmla="*/ 68614 h 1116931"/>
                      <a:gd name="connsiteX3" fmla="*/ 431408 w 747449"/>
                      <a:gd name="connsiteY3" fmla="*/ 27048 h 1116931"/>
                      <a:gd name="connsiteX4" fmla="*/ 550718 w 747449"/>
                      <a:gd name="connsiteY4" fmla="*/ 2342 h 1116931"/>
                      <a:gd name="connsiteX5" fmla="*/ 734842 w 747449"/>
                      <a:gd name="connsiteY5" fmla="*/ 621820 h 1116931"/>
                      <a:gd name="connsiteX6" fmla="*/ 291490 w 747449"/>
                      <a:gd name="connsiteY6" fmla="*/ 1116932 h 1116931"/>
                      <a:gd name="connsiteX7" fmla="*/ 290030 w 747449"/>
                      <a:gd name="connsiteY7" fmla="*/ 1115625 h 1116931"/>
                      <a:gd name="connsiteX8" fmla="*/ 17673 w 747449"/>
                      <a:gd name="connsiteY8" fmla="*/ 621820 h 1116931"/>
                      <a:gd name="connsiteX9" fmla="*/ 201797 w 747449"/>
                      <a:gd name="connsiteY9" fmla="*/ 2342 h 1116931"/>
                      <a:gd name="connsiteX0" fmla="*/ 201797 w 938167"/>
                      <a:gd name="connsiteY0" fmla="*/ 2342 h 1313193"/>
                      <a:gd name="connsiteX1" fmla="*/ 321107 w 938167"/>
                      <a:gd name="connsiteY1" fmla="*/ 27048 h 1313193"/>
                      <a:gd name="connsiteX2" fmla="*/ 376258 w 938167"/>
                      <a:gd name="connsiteY2" fmla="*/ 68614 h 1313193"/>
                      <a:gd name="connsiteX3" fmla="*/ 431408 w 938167"/>
                      <a:gd name="connsiteY3" fmla="*/ 27048 h 1313193"/>
                      <a:gd name="connsiteX4" fmla="*/ 550718 w 938167"/>
                      <a:gd name="connsiteY4" fmla="*/ 2342 h 1313193"/>
                      <a:gd name="connsiteX5" fmla="*/ 734842 w 938167"/>
                      <a:gd name="connsiteY5" fmla="*/ 621820 h 1313193"/>
                      <a:gd name="connsiteX6" fmla="*/ 291490 w 938167"/>
                      <a:gd name="connsiteY6" fmla="*/ 1116932 h 1313193"/>
                      <a:gd name="connsiteX7" fmla="*/ 938166 w 938167"/>
                      <a:gd name="connsiteY7" fmla="*/ 1313192 h 1313193"/>
                      <a:gd name="connsiteX8" fmla="*/ 17673 w 938167"/>
                      <a:gd name="connsiteY8" fmla="*/ 621820 h 1313193"/>
                      <a:gd name="connsiteX9" fmla="*/ 201797 w 938167"/>
                      <a:gd name="connsiteY9" fmla="*/ 2342 h 1313193"/>
                      <a:gd name="connsiteX0" fmla="*/ 201797 w 969333"/>
                      <a:gd name="connsiteY0" fmla="*/ 2342 h 1313193"/>
                      <a:gd name="connsiteX1" fmla="*/ 321107 w 969333"/>
                      <a:gd name="connsiteY1" fmla="*/ 27048 h 1313193"/>
                      <a:gd name="connsiteX2" fmla="*/ 376258 w 969333"/>
                      <a:gd name="connsiteY2" fmla="*/ 68614 h 1313193"/>
                      <a:gd name="connsiteX3" fmla="*/ 431408 w 969333"/>
                      <a:gd name="connsiteY3" fmla="*/ 27048 h 1313193"/>
                      <a:gd name="connsiteX4" fmla="*/ 550718 w 969333"/>
                      <a:gd name="connsiteY4" fmla="*/ 2342 h 1313193"/>
                      <a:gd name="connsiteX5" fmla="*/ 734842 w 969333"/>
                      <a:gd name="connsiteY5" fmla="*/ 621820 h 1313193"/>
                      <a:gd name="connsiteX6" fmla="*/ 938166 w 969333"/>
                      <a:gd name="connsiteY6" fmla="*/ 1313192 h 1313193"/>
                      <a:gd name="connsiteX7" fmla="*/ 17673 w 969333"/>
                      <a:gd name="connsiteY7" fmla="*/ 621820 h 1313193"/>
                      <a:gd name="connsiteX8" fmla="*/ 201797 w 969333"/>
                      <a:gd name="connsiteY8" fmla="*/ 2342 h 1313193"/>
                      <a:gd name="connsiteX0" fmla="*/ 201797 w 1003109"/>
                      <a:gd name="connsiteY0" fmla="*/ 2342 h 1314581"/>
                      <a:gd name="connsiteX1" fmla="*/ 321107 w 1003109"/>
                      <a:gd name="connsiteY1" fmla="*/ 27048 h 1314581"/>
                      <a:gd name="connsiteX2" fmla="*/ 376258 w 1003109"/>
                      <a:gd name="connsiteY2" fmla="*/ 68614 h 1314581"/>
                      <a:gd name="connsiteX3" fmla="*/ 431408 w 1003109"/>
                      <a:gd name="connsiteY3" fmla="*/ 27048 h 1314581"/>
                      <a:gd name="connsiteX4" fmla="*/ 550718 w 1003109"/>
                      <a:gd name="connsiteY4" fmla="*/ 2342 h 1314581"/>
                      <a:gd name="connsiteX5" fmla="*/ 734842 w 1003109"/>
                      <a:gd name="connsiteY5" fmla="*/ 621820 h 1314581"/>
                      <a:gd name="connsiteX6" fmla="*/ 938166 w 1003109"/>
                      <a:gd name="connsiteY6" fmla="*/ 1313192 h 1314581"/>
                      <a:gd name="connsiteX7" fmla="*/ 17673 w 1003109"/>
                      <a:gd name="connsiteY7" fmla="*/ 621820 h 1314581"/>
                      <a:gd name="connsiteX8" fmla="*/ 201797 w 1003109"/>
                      <a:gd name="connsiteY8" fmla="*/ 2342 h 1314581"/>
                      <a:gd name="connsiteX0" fmla="*/ 247281 w 1048593"/>
                      <a:gd name="connsiteY0" fmla="*/ 2342 h 1314630"/>
                      <a:gd name="connsiteX1" fmla="*/ 366591 w 1048593"/>
                      <a:gd name="connsiteY1" fmla="*/ 27048 h 1314630"/>
                      <a:gd name="connsiteX2" fmla="*/ 421742 w 1048593"/>
                      <a:gd name="connsiteY2" fmla="*/ 68614 h 1314630"/>
                      <a:gd name="connsiteX3" fmla="*/ 476892 w 1048593"/>
                      <a:gd name="connsiteY3" fmla="*/ 27048 h 1314630"/>
                      <a:gd name="connsiteX4" fmla="*/ 596202 w 1048593"/>
                      <a:gd name="connsiteY4" fmla="*/ 2342 h 1314630"/>
                      <a:gd name="connsiteX5" fmla="*/ 780326 w 1048593"/>
                      <a:gd name="connsiteY5" fmla="*/ 621820 h 1314630"/>
                      <a:gd name="connsiteX6" fmla="*/ 983650 w 1048593"/>
                      <a:gd name="connsiteY6" fmla="*/ 1313192 h 1314630"/>
                      <a:gd name="connsiteX7" fmla="*/ 63157 w 1048593"/>
                      <a:gd name="connsiteY7" fmla="*/ 621820 h 1314630"/>
                      <a:gd name="connsiteX8" fmla="*/ 247281 w 1048593"/>
                      <a:gd name="connsiteY8" fmla="*/ 2342 h 1314630"/>
                      <a:gd name="connsiteX0" fmla="*/ 247281 w 1001260"/>
                      <a:gd name="connsiteY0" fmla="*/ 45435 h 1356345"/>
                      <a:gd name="connsiteX1" fmla="*/ 366591 w 1001260"/>
                      <a:gd name="connsiteY1" fmla="*/ 70141 h 1356345"/>
                      <a:gd name="connsiteX2" fmla="*/ 421742 w 1001260"/>
                      <a:gd name="connsiteY2" fmla="*/ 111707 h 1356345"/>
                      <a:gd name="connsiteX3" fmla="*/ 476892 w 1001260"/>
                      <a:gd name="connsiteY3" fmla="*/ 70141 h 1356345"/>
                      <a:gd name="connsiteX4" fmla="*/ 596202 w 1001260"/>
                      <a:gd name="connsiteY4" fmla="*/ 45435 h 1356345"/>
                      <a:gd name="connsiteX5" fmla="*/ 663269 w 1001260"/>
                      <a:gd name="connsiteY5" fmla="*/ 701082 h 1356345"/>
                      <a:gd name="connsiteX6" fmla="*/ 983650 w 1001260"/>
                      <a:gd name="connsiteY6" fmla="*/ 1356285 h 1356345"/>
                      <a:gd name="connsiteX7" fmla="*/ 63157 w 1001260"/>
                      <a:gd name="connsiteY7" fmla="*/ 664913 h 1356345"/>
                      <a:gd name="connsiteX8" fmla="*/ 247281 w 1001260"/>
                      <a:gd name="connsiteY8" fmla="*/ 45435 h 1356345"/>
                      <a:gd name="connsiteX0" fmla="*/ 247281 w 1004612"/>
                      <a:gd name="connsiteY0" fmla="*/ 45435 h 1356347"/>
                      <a:gd name="connsiteX1" fmla="*/ 366591 w 1004612"/>
                      <a:gd name="connsiteY1" fmla="*/ 70141 h 1356347"/>
                      <a:gd name="connsiteX2" fmla="*/ 421742 w 1004612"/>
                      <a:gd name="connsiteY2" fmla="*/ 111707 h 1356347"/>
                      <a:gd name="connsiteX3" fmla="*/ 476892 w 1004612"/>
                      <a:gd name="connsiteY3" fmla="*/ 70141 h 1356347"/>
                      <a:gd name="connsiteX4" fmla="*/ 596202 w 1004612"/>
                      <a:gd name="connsiteY4" fmla="*/ 45435 h 1356347"/>
                      <a:gd name="connsiteX5" fmla="*/ 663269 w 1004612"/>
                      <a:gd name="connsiteY5" fmla="*/ 701082 h 1356347"/>
                      <a:gd name="connsiteX6" fmla="*/ 983650 w 1004612"/>
                      <a:gd name="connsiteY6" fmla="*/ 1356285 h 1356347"/>
                      <a:gd name="connsiteX7" fmla="*/ 63157 w 1004612"/>
                      <a:gd name="connsiteY7" fmla="*/ 664913 h 1356347"/>
                      <a:gd name="connsiteX8" fmla="*/ 247281 w 1004612"/>
                      <a:gd name="connsiteY8" fmla="*/ 45435 h 1356347"/>
                      <a:gd name="connsiteX0" fmla="*/ 247281 w 1000538"/>
                      <a:gd name="connsiteY0" fmla="*/ 2344 h 1313254"/>
                      <a:gd name="connsiteX1" fmla="*/ 366591 w 1000538"/>
                      <a:gd name="connsiteY1" fmla="*/ 27050 h 1313254"/>
                      <a:gd name="connsiteX2" fmla="*/ 421742 w 1000538"/>
                      <a:gd name="connsiteY2" fmla="*/ 68616 h 1313254"/>
                      <a:gd name="connsiteX3" fmla="*/ 476892 w 1000538"/>
                      <a:gd name="connsiteY3" fmla="*/ 27050 h 1313254"/>
                      <a:gd name="connsiteX4" fmla="*/ 711051 w 1000538"/>
                      <a:gd name="connsiteY4" fmla="*/ 72735 h 1313254"/>
                      <a:gd name="connsiteX5" fmla="*/ 663269 w 1000538"/>
                      <a:gd name="connsiteY5" fmla="*/ 657991 h 1313254"/>
                      <a:gd name="connsiteX6" fmla="*/ 983650 w 1000538"/>
                      <a:gd name="connsiteY6" fmla="*/ 1313194 h 1313254"/>
                      <a:gd name="connsiteX7" fmla="*/ 63157 w 1000538"/>
                      <a:gd name="connsiteY7" fmla="*/ 621822 h 1313254"/>
                      <a:gd name="connsiteX8" fmla="*/ 247281 w 1000538"/>
                      <a:gd name="connsiteY8" fmla="*/ 2344 h 1313254"/>
                      <a:gd name="connsiteX0" fmla="*/ 247281 w 1018567"/>
                      <a:gd name="connsiteY0" fmla="*/ 2344 h 1314245"/>
                      <a:gd name="connsiteX1" fmla="*/ 366591 w 1018567"/>
                      <a:gd name="connsiteY1" fmla="*/ 27050 h 1314245"/>
                      <a:gd name="connsiteX2" fmla="*/ 421742 w 1018567"/>
                      <a:gd name="connsiteY2" fmla="*/ 68616 h 1314245"/>
                      <a:gd name="connsiteX3" fmla="*/ 476892 w 1018567"/>
                      <a:gd name="connsiteY3" fmla="*/ 27050 h 1314245"/>
                      <a:gd name="connsiteX4" fmla="*/ 711051 w 1018567"/>
                      <a:gd name="connsiteY4" fmla="*/ 72735 h 1314245"/>
                      <a:gd name="connsiteX5" fmla="*/ 663269 w 1018567"/>
                      <a:gd name="connsiteY5" fmla="*/ 657991 h 1314245"/>
                      <a:gd name="connsiteX6" fmla="*/ 983650 w 1018567"/>
                      <a:gd name="connsiteY6" fmla="*/ 1313194 h 1314245"/>
                      <a:gd name="connsiteX7" fmla="*/ 63157 w 1018567"/>
                      <a:gd name="connsiteY7" fmla="*/ 621822 h 1314245"/>
                      <a:gd name="connsiteX8" fmla="*/ 247281 w 1018567"/>
                      <a:gd name="connsiteY8" fmla="*/ 2344 h 1314245"/>
                      <a:gd name="connsiteX0" fmla="*/ 223721 w 919911"/>
                      <a:gd name="connsiteY0" fmla="*/ 2344 h 1342661"/>
                      <a:gd name="connsiteX1" fmla="*/ 343031 w 919911"/>
                      <a:gd name="connsiteY1" fmla="*/ 27050 h 1342661"/>
                      <a:gd name="connsiteX2" fmla="*/ 398182 w 919911"/>
                      <a:gd name="connsiteY2" fmla="*/ 68616 h 1342661"/>
                      <a:gd name="connsiteX3" fmla="*/ 453332 w 919911"/>
                      <a:gd name="connsiteY3" fmla="*/ 27050 h 1342661"/>
                      <a:gd name="connsiteX4" fmla="*/ 687491 w 919911"/>
                      <a:gd name="connsiteY4" fmla="*/ 72735 h 1342661"/>
                      <a:gd name="connsiteX5" fmla="*/ 639709 w 919911"/>
                      <a:gd name="connsiteY5" fmla="*/ 657991 h 1342661"/>
                      <a:gd name="connsiteX6" fmla="*/ 880102 w 919911"/>
                      <a:gd name="connsiteY6" fmla="*/ 1341712 h 1342661"/>
                      <a:gd name="connsiteX7" fmla="*/ 39597 w 919911"/>
                      <a:gd name="connsiteY7" fmla="*/ 621822 h 1342661"/>
                      <a:gd name="connsiteX8" fmla="*/ 223721 w 919911"/>
                      <a:gd name="connsiteY8" fmla="*/ 2344 h 1342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19911" h="1342661">
                        <a:moveTo>
                          <a:pt x="223721" y="2344"/>
                        </a:moveTo>
                        <a:cubicBezTo>
                          <a:pt x="263203" y="-4732"/>
                          <a:pt x="303666" y="4427"/>
                          <a:pt x="343031" y="27050"/>
                        </a:cubicBezTo>
                        <a:lnTo>
                          <a:pt x="398182" y="68616"/>
                        </a:lnTo>
                        <a:lnTo>
                          <a:pt x="453332" y="27050"/>
                        </a:lnTo>
                        <a:cubicBezTo>
                          <a:pt x="492697" y="4427"/>
                          <a:pt x="656428" y="-32422"/>
                          <a:pt x="687491" y="72735"/>
                        </a:cubicBezTo>
                        <a:cubicBezTo>
                          <a:pt x="718554" y="177892"/>
                          <a:pt x="607607" y="446495"/>
                          <a:pt x="639709" y="657991"/>
                        </a:cubicBezTo>
                        <a:cubicBezTo>
                          <a:pt x="671811" y="869487"/>
                          <a:pt x="1039292" y="1315511"/>
                          <a:pt x="880102" y="1341712"/>
                        </a:cubicBezTo>
                        <a:cubicBezTo>
                          <a:pt x="720912" y="1367913"/>
                          <a:pt x="148994" y="845050"/>
                          <a:pt x="39597" y="621822"/>
                        </a:cubicBezTo>
                        <a:cubicBezTo>
                          <a:pt x="-69800" y="398594"/>
                          <a:pt x="65791" y="30646"/>
                          <a:pt x="223721" y="2344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フリーフォーム: 図形 110">
                    <a:extLst>
                      <a:ext uri="{FF2B5EF4-FFF2-40B4-BE49-F238E27FC236}">
                        <a16:creationId xmlns:a16="http://schemas.microsoft.com/office/drawing/2014/main" id="{FDBCCA9B-E950-48D2-AB80-99A365DB0144}"/>
                      </a:ext>
                    </a:extLst>
                  </p:cNvPr>
                  <p:cNvSpPr/>
                  <p:nvPr/>
                </p:nvSpPr>
                <p:spPr>
                  <a:xfrm rot="18186101">
                    <a:off x="973634" y="2244342"/>
                    <a:ext cx="175898" cy="498749"/>
                  </a:xfrm>
                  <a:custGeom>
                    <a:avLst/>
                    <a:gdLst>
                      <a:gd name="connsiteX0" fmla="*/ 48873 w 258537"/>
                      <a:gd name="connsiteY0" fmla="*/ 0 h 629628"/>
                      <a:gd name="connsiteX1" fmla="*/ 34448 w 258537"/>
                      <a:gd name="connsiteY1" fmla="*/ 47886 h 629628"/>
                      <a:gd name="connsiteX2" fmla="*/ 37141 w 258537"/>
                      <a:gd name="connsiteY2" fmla="*/ 261830 h 629628"/>
                      <a:gd name="connsiteX3" fmla="*/ 253364 w 258537"/>
                      <a:gd name="connsiteY3" fmla="*/ 624992 h 629628"/>
                      <a:gd name="connsiteX4" fmla="*/ 258537 w 258537"/>
                      <a:gd name="connsiteY4" fmla="*/ 629628 h 629628"/>
                      <a:gd name="connsiteX5" fmla="*/ 250059 w 258537"/>
                      <a:gd name="connsiteY5" fmla="*/ 627167 h 629628"/>
                      <a:gd name="connsiteX6" fmla="*/ 12334 w 258537"/>
                      <a:gd name="connsiteY6" fmla="*/ 281007 h 629628"/>
                      <a:gd name="connsiteX7" fmla="*/ 35181 w 258537"/>
                      <a:gd name="connsiteY7" fmla="*/ 15054 h 629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58537" h="629628">
                        <a:moveTo>
                          <a:pt x="48873" y="0"/>
                        </a:moveTo>
                        <a:lnTo>
                          <a:pt x="34448" y="47886"/>
                        </a:lnTo>
                        <a:cubicBezTo>
                          <a:pt x="21304" y="116863"/>
                          <a:pt x="19150" y="199456"/>
                          <a:pt x="37141" y="261830"/>
                        </a:cubicBezTo>
                        <a:cubicBezTo>
                          <a:pt x="64127" y="355391"/>
                          <a:pt x="176683" y="543141"/>
                          <a:pt x="253364" y="624992"/>
                        </a:cubicBezTo>
                        <a:lnTo>
                          <a:pt x="258537" y="629628"/>
                        </a:lnTo>
                        <a:lnTo>
                          <a:pt x="250059" y="627167"/>
                        </a:lnTo>
                        <a:cubicBezTo>
                          <a:pt x="182275" y="585185"/>
                          <a:pt x="42151" y="376826"/>
                          <a:pt x="12334" y="281007"/>
                        </a:cubicBezTo>
                        <a:cubicBezTo>
                          <a:pt x="-13223" y="198876"/>
                          <a:pt x="4145" y="76811"/>
                          <a:pt x="35181" y="15054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3D82FE25-2F36-44C2-8896-2A65EF4345D4}"/>
                    </a:ext>
                  </a:extLst>
                </p:cNvPr>
                <p:cNvGrpSpPr/>
                <p:nvPr/>
              </p:nvGrpSpPr>
              <p:grpSpPr>
                <a:xfrm>
                  <a:off x="1344579" y="2412403"/>
                  <a:ext cx="1327902" cy="511182"/>
                  <a:chOff x="1272476" y="2458880"/>
                  <a:chExt cx="1327902" cy="465179"/>
                </a:xfrm>
              </p:grpSpPr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25955880-CA6F-4833-861C-71953F3935D9}"/>
                      </a:ext>
                    </a:extLst>
                  </p:cNvPr>
                  <p:cNvSpPr/>
                  <p:nvPr/>
                </p:nvSpPr>
                <p:spPr>
                  <a:xfrm rot="18494909">
                    <a:off x="1518296" y="2249577"/>
                    <a:ext cx="316165" cy="734771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291490 w 752515"/>
                      <a:gd name="connsiteY11" fmla="*/ 1116932 h 1138804"/>
                      <a:gd name="connsiteX12" fmla="*/ 290030 w 752515"/>
                      <a:gd name="connsiteY12" fmla="*/ 1115625 h 1138804"/>
                      <a:gd name="connsiteX13" fmla="*/ 286153 w 752515"/>
                      <a:gd name="connsiteY13" fmla="*/ 1114097 h 1138804"/>
                      <a:gd name="connsiteX14" fmla="*/ 17673 w 752515"/>
                      <a:gd name="connsiteY14" fmla="*/ 621820 h 1138804"/>
                      <a:gd name="connsiteX15" fmla="*/ 201797 w 752515"/>
                      <a:gd name="connsiteY15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291490 w 752515"/>
                      <a:gd name="connsiteY10" fmla="*/ 1116932 h 1138804"/>
                      <a:gd name="connsiteX11" fmla="*/ 290030 w 752515"/>
                      <a:gd name="connsiteY11" fmla="*/ 1115625 h 1138804"/>
                      <a:gd name="connsiteX12" fmla="*/ 286153 w 752515"/>
                      <a:gd name="connsiteY12" fmla="*/ 1114097 h 1138804"/>
                      <a:gd name="connsiteX13" fmla="*/ 17673 w 752515"/>
                      <a:gd name="connsiteY13" fmla="*/ 621820 h 1138804"/>
                      <a:gd name="connsiteX14" fmla="*/ 201797 w 752515"/>
                      <a:gd name="connsiteY14" fmla="*/ 2342 h 1138804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461025 w 752515"/>
                      <a:gd name="connsiteY8" fmla="*/ 1116932 h 1116931"/>
                      <a:gd name="connsiteX9" fmla="*/ 291490 w 752515"/>
                      <a:gd name="connsiteY9" fmla="*/ 1116932 h 1116931"/>
                      <a:gd name="connsiteX10" fmla="*/ 290030 w 752515"/>
                      <a:gd name="connsiteY10" fmla="*/ 1115625 h 1116931"/>
                      <a:gd name="connsiteX11" fmla="*/ 286153 w 752515"/>
                      <a:gd name="connsiteY11" fmla="*/ 1114097 h 1116931"/>
                      <a:gd name="connsiteX12" fmla="*/ 17673 w 752515"/>
                      <a:gd name="connsiteY12" fmla="*/ 621820 h 1116931"/>
                      <a:gd name="connsiteX13" fmla="*/ 201797 w 752515"/>
                      <a:gd name="connsiteY13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286153 w 752515"/>
                      <a:gd name="connsiteY10" fmla="*/ 1114097 h 1116931"/>
                      <a:gd name="connsiteX11" fmla="*/ 17673 w 752515"/>
                      <a:gd name="connsiteY11" fmla="*/ 621820 h 1116931"/>
                      <a:gd name="connsiteX12" fmla="*/ 201797 w 752515"/>
                      <a:gd name="connsiteY12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17673 w 752515"/>
                      <a:gd name="connsiteY10" fmla="*/ 621820 h 1116931"/>
                      <a:gd name="connsiteX11" fmla="*/ 201797 w 752515"/>
                      <a:gd name="connsiteY11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291490 w 752515"/>
                      <a:gd name="connsiteY7" fmla="*/ 1116932 h 1116931"/>
                      <a:gd name="connsiteX8" fmla="*/ 290030 w 752515"/>
                      <a:gd name="connsiteY8" fmla="*/ 1115625 h 1116931"/>
                      <a:gd name="connsiteX9" fmla="*/ 17673 w 752515"/>
                      <a:gd name="connsiteY9" fmla="*/ 621820 h 1116931"/>
                      <a:gd name="connsiteX10" fmla="*/ 201797 w 752515"/>
                      <a:gd name="connsiteY10" fmla="*/ 2342 h 1116931"/>
                      <a:gd name="connsiteX0" fmla="*/ 201797 w 747449"/>
                      <a:gd name="connsiteY0" fmla="*/ 2342 h 1116931"/>
                      <a:gd name="connsiteX1" fmla="*/ 321107 w 747449"/>
                      <a:gd name="connsiteY1" fmla="*/ 27048 h 1116931"/>
                      <a:gd name="connsiteX2" fmla="*/ 376258 w 747449"/>
                      <a:gd name="connsiteY2" fmla="*/ 68614 h 1116931"/>
                      <a:gd name="connsiteX3" fmla="*/ 431408 w 747449"/>
                      <a:gd name="connsiteY3" fmla="*/ 27048 h 1116931"/>
                      <a:gd name="connsiteX4" fmla="*/ 550718 w 747449"/>
                      <a:gd name="connsiteY4" fmla="*/ 2342 h 1116931"/>
                      <a:gd name="connsiteX5" fmla="*/ 734842 w 747449"/>
                      <a:gd name="connsiteY5" fmla="*/ 621820 h 1116931"/>
                      <a:gd name="connsiteX6" fmla="*/ 291490 w 747449"/>
                      <a:gd name="connsiteY6" fmla="*/ 1116932 h 1116931"/>
                      <a:gd name="connsiteX7" fmla="*/ 290030 w 747449"/>
                      <a:gd name="connsiteY7" fmla="*/ 1115625 h 1116931"/>
                      <a:gd name="connsiteX8" fmla="*/ 17673 w 747449"/>
                      <a:gd name="connsiteY8" fmla="*/ 621820 h 1116931"/>
                      <a:gd name="connsiteX9" fmla="*/ 201797 w 747449"/>
                      <a:gd name="connsiteY9" fmla="*/ 2342 h 1116931"/>
                      <a:gd name="connsiteX0" fmla="*/ 201797 w 938167"/>
                      <a:gd name="connsiteY0" fmla="*/ 2342 h 1313193"/>
                      <a:gd name="connsiteX1" fmla="*/ 321107 w 938167"/>
                      <a:gd name="connsiteY1" fmla="*/ 27048 h 1313193"/>
                      <a:gd name="connsiteX2" fmla="*/ 376258 w 938167"/>
                      <a:gd name="connsiteY2" fmla="*/ 68614 h 1313193"/>
                      <a:gd name="connsiteX3" fmla="*/ 431408 w 938167"/>
                      <a:gd name="connsiteY3" fmla="*/ 27048 h 1313193"/>
                      <a:gd name="connsiteX4" fmla="*/ 550718 w 938167"/>
                      <a:gd name="connsiteY4" fmla="*/ 2342 h 1313193"/>
                      <a:gd name="connsiteX5" fmla="*/ 734842 w 938167"/>
                      <a:gd name="connsiteY5" fmla="*/ 621820 h 1313193"/>
                      <a:gd name="connsiteX6" fmla="*/ 291490 w 938167"/>
                      <a:gd name="connsiteY6" fmla="*/ 1116932 h 1313193"/>
                      <a:gd name="connsiteX7" fmla="*/ 938166 w 938167"/>
                      <a:gd name="connsiteY7" fmla="*/ 1313192 h 1313193"/>
                      <a:gd name="connsiteX8" fmla="*/ 17673 w 938167"/>
                      <a:gd name="connsiteY8" fmla="*/ 621820 h 1313193"/>
                      <a:gd name="connsiteX9" fmla="*/ 201797 w 938167"/>
                      <a:gd name="connsiteY9" fmla="*/ 2342 h 1313193"/>
                      <a:gd name="connsiteX0" fmla="*/ 201797 w 969333"/>
                      <a:gd name="connsiteY0" fmla="*/ 2342 h 1313193"/>
                      <a:gd name="connsiteX1" fmla="*/ 321107 w 969333"/>
                      <a:gd name="connsiteY1" fmla="*/ 27048 h 1313193"/>
                      <a:gd name="connsiteX2" fmla="*/ 376258 w 969333"/>
                      <a:gd name="connsiteY2" fmla="*/ 68614 h 1313193"/>
                      <a:gd name="connsiteX3" fmla="*/ 431408 w 969333"/>
                      <a:gd name="connsiteY3" fmla="*/ 27048 h 1313193"/>
                      <a:gd name="connsiteX4" fmla="*/ 550718 w 969333"/>
                      <a:gd name="connsiteY4" fmla="*/ 2342 h 1313193"/>
                      <a:gd name="connsiteX5" fmla="*/ 734842 w 969333"/>
                      <a:gd name="connsiteY5" fmla="*/ 621820 h 1313193"/>
                      <a:gd name="connsiteX6" fmla="*/ 938166 w 969333"/>
                      <a:gd name="connsiteY6" fmla="*/ 1313192 h 1313193"/>
                      <a:gd name="connsiteX7" fmla="*/ 17673 w 969333"/>
                      <a:gd name="connsiteY7" fmla="*/ 621820 h 1313193"/>
                      <a:gd name="connsiteX8" fmla="*/ 201797 w 969333"/>
                      <a:gd name="connsiteY8" fmla="*/ 2342 h 1313193"/>
                      <a:gd name="connsiteX0" fmla="*/ 201797 w 1003109"/>
                      <a:gd name="connsiteY0" fmla="*/ 2342 h 1314581"/>
                      <a:gd name="connsiteX1" fmla="*/ 321107 w 1003109"/>
                      <a:gd name="connsiteY1" fmla="*/ 27048 h 1314581"/>
                      <a:gd name="connsiteX2" fmla="*/ 376258 w 1003109"/>
                      <a:gd name="connsiteY2" fmla="*/ 68614 h 1314581"/>
                      <a:gd name="connsiteX3" fmla="*/ 431408 w 1003109"/>
                      <a:gd name="connsiteY3" fmla="*/ 27048 h 1314581"/>
                      <a:gd name="connsiteX4" fmla="*/ 550718 w 1003109"/>
                      <a:gd name="connsiteY4" fmla="*/ 2342 h 1314581"/>
                      <a:gd name="connsiteX5" fmla="*/ 734842 w 1003109"/>
                      <a:gd name="connsiteY5" fmla="*/ 621820 h 1314581"/>
                      <a:gd name="connsiteX6" fmla="*/ 938166 w 1003109"/>
                      <a:gd name="connsiteY6" fmla="*/ 1313192 h 1314581"/>
                      <a:gd name="connsiteX7" fmla="*/ 17673 w 1003109"/>
                      <a:gd name="connsiteY7" fmla="*/ 621820 h 1314581"/>
                      <a:gd name="connsiteX8" fmla="*/ 201797 w 1003109"/>
                      <a:gd name="connsiteY8" fmla="*/ 2342 h 1314581"/>
                      <a:gd name="connsiteX0" fmla="*/ 247281 w 1048593"/>
                      <a:gd name="connsiteY0" fmla="*/ 2342 h 1314630"/>
                      <a:gd name="connsiteX1" fmla="*/ 366591 w 1048593"/>
                      <a:gd name="connsiteY1" fmla="*/ 27048 h 1314630"/>
                      <a:gd name="connsiteX2" fmla="*/ 421742 w 1048593"/>
                      <a:gd name="connsiteY2" fmla="*/ 68614 h 1314630"/>
                      <a:gd name="connsiteX3" fmla="*/ 476892 w 1048593"/>
                      <a:gd name="connsiteY3" fmla="*/ 27048 h 1314630"/>
                      <a:gd name="connsiteX4" fmla="*/ 596202 w 1048593"/>
                      <a:gd name="connsiteY4" fmla="*/ 2342 h 1314630"/>
                      <a:gd name="connsiteX5" fmla="*/ 780326 w 1048593"/>
                      <a:gd name="connsiteY5" fmla="*/ 621820 h 1314630"/>
                      <a:gd name="connsiteX6" fmla="*/ 983650 w 1048593"/>
                      <a:gd name="connsiteY6" fmla="*/ 1313192 h 1314630"/>
                      <a:gd name="connsiteX7" fmla="*/ 63157 w 1048593"/>
                      <a:gd name="connsiteY7" fmla="*/ 621820 h 1314630"/>
                      <a:gd name="connsiteX8" fmla="*/ 247281 w 1048593"/>
                      <a:gd name="connsiteY8" fmla="*/ 2342 h 1314630"/>
                      <a:gd name="connsiteX0" fmla="*/ 247281 w 1001260"/>
                      <a:gd name="connsiteY0" fmla="*/ 45435 h 1356345"/>
                      <a:gd name="connsiteX1" fmla="*/ 366591 w 1001260"/>
                      <a:gd name="connsiteY1" fmla="*/ 70141 h 1356345"/>
                      <a:gd name="connsiteX2" fmla="*/ 421742 w 1001260"/>
                      <a:gd name="connsiteY2" fmla="*/ 111707 h 1356345"/>
                      <a:gd name="connsiteX3" fmla="*/ 476892 w 1001260"/>
                      <a:gd name="connsiteY3" fmla="*/ 70141 h 1356345"/>
                      <a:gd name="connsiteX4" fmla="*/ 596202 w 1001260"/>
                      <a:gd name="connsiteY4" fmla="*/ 45435 h 1356345"/>
                      <a:gd name="connsiteX5" fmla="*/ 663269 w 1001260"/>
                      <a:gd name="connsiteY5" fmla="*/ 701082 h 1356345"/>
                      <a:gd name="connsiteX6" fmla="*/ 983650 w 1001260"/>
                      <a:gd name="connsiteY6" fmla="*/ 1356285 h 1356345"/>
                      <a:gd name="connsiteX7" fmla="*/ 63157 w 1001260"/>
                      <a:gd name="connsiteY7" fmla="*/ 664913 h 1356345"/>
                      <a:gd name="connsiteX8" fmla="*/ 247281 w 1001260"/>
                      <a:gd name="connsiteY8" fmla="*/ 45435 h 1356345"/>
                      <a:gd name="connsiteX0" fmla="*/ 247281 w 1004612"/>
                      <a:gd name="connsiteY0" fmla="*/ 45435 h 1356347"/>
                      <a:gd name="connsiteX1" fmla="*/ 366591 w 1004612"/>
                      <a:gd name="connsiteY1" fmla="*/ 70141 h 1356347"/>
                      <a:gd name="connsiteX2" fmla="*/ 421742 w 1004612"/>
                      <a:gd name="connsiteY2" fmla="*/ 111707 h 1356347"/>
                      <a:gd name="connsiteX3" fmla="*/ 476892 w 1004612"/>
                      <a:gd name="connsiteY3" fmla="*/ 70141 h 1356347"/>
                      <a:gd name="connsiteX4" fmla="*/ 596202 w 1004612"/>
                      <a:gd name="connsiteY4" fmla="*/ 45435 h 1356347"/>
                      <a:gd name="connsiteX5" fmla="*/ 663269 w 1004612"/>
                      <a:gd name="connsiteY5" fmla="*/ 701082 h 1356347"/>
                      <a:gd name="connsiteX6" fmla="*/ 983650 w 1004612"/>
                      <a:gd name="connsiteY6" fmla="*/ 1356285 h 1356347"/>
                      <a:gd name="connsiteX7" fmla="*/ 63157 w 1004612"/>
                      <a:gd name="connsiteY7" fmla="*/ 664913 h 1356347"/>
                      <a:gd name="connsiteX8" fmla="*/ 247281 w 1004612"/>
                      <a:gd name="connsiteY8" fmla="*/ 45435 h 1356347"/>
                      <a:gd name="connsiteX0" fmla="*/ 247281 w 1000538"/>
                      <a:gd name="connsiteY0" fmla="*/ 2344 h 1313254"/>
                      <a:gd name="connsiteX1" fmla="*/ 366591 w 1000538"/>
                      <a:gd name="connsiteY1" fmla="*/ 27050 h 1313254"/>
                      <a:gd name="connsiteX2" fmla="*/ 421742 w 1000538"/>
                      <a:gd name="connsiteY2" fmla="*/ 68616 h 1313254"/>
                      <a:gd name="connsiteX3" fmla="*/ 476892 w 1000538"/>
                      <a:gd name="connsiteY3" fmla="*/ 27050 h 1313254"/>
                      <a:gd name="connsiteX4" fmla="*/ 711051 w 1000538"/>
                      <a:gd name="connsiteY4" fmla="*/ 72735 h 1313254"/>
                      <a:gd name="connsiteX5" fmla="*/ 663269 w 1000538"/>
                      <a:gd name="connsiteY5" fmla="*/ 657991 h 1313254"/>
                      <a:gd name="connsiteX6" fmla="*/ 983650 w 1000538"/>
                      <a:gd name="connsiteY6" fmla="*/ 1313194 h 1313254"/>
                      <a:gd name="connsiteX7" fmla="*/ 63157 w 1000538"/>
                      <a:gd name="connsiteY7" fmla="*/ 621822 h 1313254"/>
                      <a:gd name="connsiteX8" fmla="*/ 247281 w 1000538"/>
                      <a:gd name="connsiteY8" fmla="*/ 2344 h 1313254"/>
                      <a:gd name="connsiteX0" fmla="*/ 247281 w 1018567"/>
                      <a:gd name="connsiteY0" fmla="*/ 2344 h 1314245"/>
                      <a:gd name="connsiteX1" fmla="*/ 366591 w 1018567"/>
                      <a:gd name="connsiteY1" fmla="*/ 27050 h 1314245"/>
                      <a:gd name="connsiteX2" fmla="*/ 421742 w 1018567"/>
                      <a:gd name="connsiteY2" fmla="*/ 68616 h 1314245"/>
                      <a:gd name="connsiteX3" fmla="*/ 476892 w 1018567"/>
                      <a:gd name="connsiteY3" fmla="*/ 27050 h 1314245"/>
                      <a:gd name="connsiteX4" fmla="*/ 711051 w 1018567"/>
                      <a:gd name="connsiteY4" fmla="*/ 72735 h 1314245"/>
                      <a:gd name="connsiteX5" fmla="*/ 663269 w 1018567"/>
                      <a:gd name="connsiteY5" fmla="*/ 657991 h 1314245"/>
                      <a:gd name="connsiteX6" fmla="*/ 983650 w 1018567"/>
                      <a:gd name="connsiteY6" fmla="*/ 1313194 h 1314245"/>
                      <a:gd name="connsiteX7" fmla="*/ 63157 w 1018567"/>
                      <a:gd name="connsiteY7" fmla="*/ 621822 h 1314245"/>
                      <a:gd name="connsiteX8" fmla="*/ 247281 w 1018567"/>
                      <a:gd name="connsiteY8" fmla="*/ 2344 h 1314245"/>
                      <a:gd name="connsiteX0" fmla="*/ 223721 w 919911"/>
                      <a:gd name="connsiteY0" fmla="*/ 2344 h 1342661"/>
                      <a:gd name="connsiteX1" fmla="*/ 343031 w 919911"/>
                      <a:gd name="connsiteY1" fmla="*/ 27050 h 1342661"/>
                      <a:gd name="connsiteX2" fmla="*/ 398182 w 919911"/>
                      <a:gd name="connsiteY2" fmla="*/ 68616 h 1342661"/>
                      <a:gd name="connsiteX3" fmla="*/ 453332 w 919911"/>
                      <a:gd name="connsiteY3" fmla="*/ 27050 h 1342661"/>
                      <a:gd name="connsiteX4" fmla="*/ 687491 w 919911"/>
                      <a:gd name="connsiteY4" fmla="*/ 72735 h 1342661"/>
                      <a:gd name="connsiteX5" fmla="*/ 639709 w 919911"/>
                      <a:gd name="connsiteY5" fmla="*/ 657991 h 1342661"/>
                      <a:gd name="connsiteX6" fmla="*/ 880102 w 919911"/>
                      <a:gd name="connsiteY6" fmla="*/ 1341712 h 1342661"/>
                      <a:gd name="connsiteX7" fmla="*/ 39597 w 919911"/>
                      <a:gd name="connsiteY7" fmla="*/ 621822 h 1342661"/>
                      <a:gd name="connsiteX8" fmla="*/ 223721 w 919911"/>
                      <a:gd name="connsiteY8" fmla="*/ 2344 h 1342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19911" h="1342661">
                        <a:moveTo>
                          <a:pt x="223721" y="2344"/>
                        </a:moveTo>
                        <a:cubicBezTo>
                          <a:pt x="263203" y="-4732"/>
                          <a:pt x="303666" y="4427"/>
                          <a:pt x="343031" y="27050"/>
                        </a:cubicBezTo>
                        <a:lnTo>
                          <a:pt x="398182" y="68616"/>
                        </a:lnTo>
                        <a:lnTo>
                          <a:pt x="453332" y="27050"/>
                        </a:lnTo>
                        <a:cubicBezTo>
                          <a:pt x="492697" y="4427"/>
                          <a:pt x="656428" y="-32422"/>
                          <a:pt x="687491" y="72735"/>
                        </a:cubicBezTo>
                        <a:cubicBezTo>
                          <a:pt x="718554" y="177892"/>
                          <a:pt x="607607" y="446495"/>
                          <a:pt x="639709" y="657991"/>
                        </a:cubicBezTo>
                        <a:cubicBezTo>
                          <a:pt x="671811" y="869487"/>
                          <a:pt x="1039292" y="1315511"/>
                          <a:pt x="880102" y="1341712"/>
                        </a:cubicBezTo>
                        <a:cubicBezTo>
                          <a:pt x="720912" y="1367913"/>
                          <a:pt x="148994" y="845050"/>
                          <a:pt x="39597" y="621822"/>
                        </a:cubicBezTo>
                        <a:cubicBezTo>
                          <a:pt x="-69800" y="398594"/>
                          <a:pt x="65791" y="30646"/>
                          <a:pt x="223721" y="2344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A0FD026B-F014-4077-BFA0-79E642C6A4CF}"/>
                      </a:ext>
                    </a:extLst>
                  </p:cNvPr>
                  <p:cNvSpPr/>
                  <p:nvPr/>
                </p:nvSpPr>
                <p:spPr>
                  <a:xfrm rot="18474359">
                    <a:off x="1607654" y="2349118"/>
                    <a:ext cx="119954" cy="498749"/>
                  </a:xfrm>
                  <a:custGeom>
                    <a:avLst/>
                    <a:gdLst>
                      <a:gd name="connsiteX0" fmla="*/ 48873 w 258537"/>
                      <a:gd name="connsiteY0" fmla="*/ 0 h 629628"/>
                      <a:gd name="connsiteX1" fmla="*/ 34448 w 258537"/>
                      <a:gd name="connsiteY1" fmla="*/ 47886 h 629628"/>
                      <a:gd name="connsiteX2" fmla="*/ 37141 w 258537"/>
                      <a:gd name="connsiteY2" fmla="*/ 261830 h 629628"/>
                      <a:gd name="connsiteX3" fmla="*/ 253364 w 258537"/>
                      <a:gd name="connsiteY3" fmla="*/ 624992 h 629628"/>
                      <a:gd name="connsiteX4" fmla="*/ 258537 w 258537"/>
                      <a:gd name="connsiteY4" fmla="*/ 629628 h 629628"/>
                      <a:gd name="connsiteX5" fmla="*/ 250059 w 258537"/>
                      <a:gd name="connsiteY5" fmla="*/ 627167 h 629628"/>
                      <a:gd name="connsiteX6" fmla="*/ 12334 w 258537"/>
                      <a:gd name="connsiteY6" fmla="*/ 281007 h 629628"/>
                      <a:gd name="connsiteX7" fmla="*/ 35181 w 258537"/>
                      <a:gd name="connsiteY7" fmla="*/ 15054 h 629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58537" h="629628">
                        <a:moveTo>
                          <a:pt x="48873" y="0"/>
                        </a:moveTo>
                        <a:lnTo>
                          <a:pt x="34448" y="47886"/>
                        </a:lnTo>
                        <a:cubicBezTo>
                          <a:pt x="21304" y="116863"/>
                          <a:pt x="19150" y="199456"/>
                          <a:pt x="37141" y="261830"/>
                        </a:cubicBezTo>
                        <a:cubicBezTo>
                          <a:pt x="64127" y="355391"/>
                          <a:pt x="176683" y="543141"/>
                          <a:pt x="253364" y="624992"/>
                        </a:cubicBezTo>
                        <a:lnTo>
                          <a:pt x="258537" y="629628"/>
                        </a:lnTo>
                        <a:lnTo>
                          <a:pt x="250059" y="627167"/>
                        </a:lnTo>
                        <a:cubicBezTo>
                          <a:pt x="182275" y="585185"/>
                          <a:pt x="42151" y="376826"/>
                          <a:pt x="12334" y="281007"/>
                        </a:cubicBezTo>
                        <a:cubicBezTo>
                          <a:pt x="-13223" y="198876"/>
                          <a:pt x="4145" y="76811"/>
                          <a:pt x="35181" y="15054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E58CCAA9-B161-4B39-82CF-5D6219C1DBA9}"/>
                      </a:ext>
                    </a:extLst>
                  </p:cNvPr>
                  <p:cNvSpPr/>
                  <p:nvPr/>
                </p:nvSpPr>
                <p:spPr>
                  <a:xfrm rot="16662272">
                    <a:off x="1481780" y="2369919"/>
                    <a:ext cx="316164" cy="734771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291490 w 752515"/>
                      <a:gd name="connsiteY11" fmla="*/ 1116932 h 1138804"/>
                      <a:gd name="connsiteX12" fmla="*/ 290030 w 752515"/>
                      <a:gd name="connsiteY12" fmla="*/ 1115625 h 1138804"/>
                      <a:gd name="connsiteX13" fmla="*/ 286153 w 752515"/>
                      <a:gd name="connsiteY13" fmla="*/ 1114097 h 1138804"/>
                      <a:gd name="connsiteX14" fmla="*/ 17673 w 752515"/>
                      <a:gd name="connsiteY14" fmla="*/ 621820 h 1138804"/>
                      <a:gd name="connsiteX15" fmla="*/ 201797 w 752515"/>
                      <a:gd name="connsiteY15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291490 w 752515"/>
                      <a:gd name="connsiteY10" fmla="*/ 1116932 h 1138804"/>
                      <a:gd name="connsiteX11" fmla="*/ 290030 w 752515"/>
                      <a:gd name="connsiteY11" fmla="*/ 1115625 h 1138804"/>
                      <a:gd name="connsiteX12" fmla="*/ 286153 w 752515"/>
                      <a:gd name="connsiteY12" fmla="*/ 1114097 h 1138804"/>
                      <a:gd name="connsiteX13" fmla="*/ 17673 w 752515"/>
                      <a:gd name="connsiteY13" fmla="*/ 621820 h 1138804"/>
                      <a:gd name="connsiteX14" fmla="*/ 201797 w 752515"/>
                      <a:gd name="connsiteY14" fmla="*/ 2342 h 1138804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461025 w 752515"/>
                      <a:gd name="connsiteY8" fmla="*/ 1116932 h 1116931"/>
                      <a:gd name="connsiteX9" fmla="*/ 291490 w 752515"/>
                      <a:gd name="connsiteY9" fmla="*/ 1116932 h 1116931"/>
                      <a:gd name="connsiteX10" fmla="*/ 290030 w 752515"/>
                      <a:gd name="connsiteY10" fmla="*/ 1115625 h 1116931"/>
                      <a:gd name="connsiteX11" fmla="*/ 286153 w 752515"/>
                      <a:gd name="connsiteY11" fmla="*/ 1114097 h 1116931"/>
                      <a:gd name="connsiteX12" fmla="*/ 17673 w 752515"/>
                      <a:gd name="connsiteY12" fmla="*/ 621820 h 1116931"/>
                      <a:gd name="connsiteX13" fmla="*/ 201797 w 752515"/>
                      <a:gd name="connsiteY13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286153 w 752515"/>
                      <a:gd name="connsiteY10" fmla="*/ 1114097 h 1116931"/>
                      <a:gd name="connsiteX11" fmla="*/ 17673 w 752515"/>
                      <a:gd name="connsiteY11" fmla="*/ 621820 h 1116931"/>
                      <a:gd name="connsiteX12" fmla="*/ 201797 w 752515"/>
                      <a:gd name="connsiteY12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17673 w 752515"/>
                      <a:gd name="connsiteY10" fmla="*/ 621820 h 1116931"/>
                      <a:gd name="connsiteX11" fmla="*/ 201797 w 752515"/>
                      <a:gd name="connsiteY11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291490 w 752515"/>
                      <a:gd name="connsiteY7" fmla="*/ 1116932 h 1116931"/>
                      <a:gd name="connsiteX8" fmla="*/ 290030 w 752515"/>
                      <a:gd name="connsiteY8" fmla="*/ 1115625 h 1116931"/>
                      <a:gd name="connsiteX9" fmla="*/ 17673 w 752515"/>
                      <a:gd name="connsiteY9" fmla="*/ 621820 h 1116931"/>
                      <a:gd name="connsiteX10" fmla="*/ 201797 w 752515"/>
                      <a:gd name="connsiteY10" fmla="*/ 2342 h 1116931"/>
                      <a:gd name="connsiteX0" fmla="*/ 201797 w 747449"/>
                      <a:gd name="connsiteY0" fmla="*/ 2342 h 1116931"/>
                      <a:gd name="connsiteX1" fmla="*/ 321107 w 747449"/>
                      <a:gd name="connsiteY1" fmla="*/ 27048 h 1116931"/>
                      <a:gd name="connsiteX2" fmla="*/ 376258 w 747449"/>
                      <a:gd name="connsiteY2" fmla="*/ 68614 h 1116931"/>
                      <a:gd name="connsiteX3" fmla="*/ 431408 w 747449"/>
                      <a:gd name="connsiteY3" fmla="*/ 27048 h 1116931"/>
                      <a:gd name="connsiteX4" fmla="*/ 550718 w 747449"/>
                      <a:gd name="connsiteY4" fmla="*/ 2342 h 1116931"/>
                      <a:gd name="connsiteX5" fmla="*/ 734842 w 747449"/>
                      <a:gd name="connsiteY5" fmla="*/ 621820 h 1116931"/>
                      <a:gd name="connsiteX6" fmla="*/ 291490 w 747449"/>
                      <a:gd name="connsiteY6" fmla="*/ 1116932 h 1116931"/>
                      <a:gd name="connsiteX7" fmla="*/ 290030 w 747449"/>
                      <a:gd name="connsiteY7" fmla="*/ 1115625 h 1116931"/>
                      <a:gd name="connsiteX8" fmla="*/ 17673 w 747449"/>
                      <a:gd name="connsiteY8" fmla="*/ 621820 h 1116931"/>
                      <a:gd name="connsiteX9" fmla="*/ 201797 w 747449"/>
                      <a:gd name="connsiteY9" fmla="*/ 2342 h 1116931"/>
                      <a:gd name="connsiteX0" fmla="*/ 201797 w 938167"/>
                      <a:gd name="connsiteY0" fmla="*/ 2342 h 1313193"/>
                      <a:gd name="connsiteX1" fmla="*/ 321107 w 938167"/>
                      <a:gd name="connsiteY1" fmla="*/ 27048 h 1313193"/>
                      <a:gd name="connsiteX2" fmla="*/ 376258 w 938167"/>
                      <a:gd name="connsiteY2" fmla="*/ 68614 h 1313193"/>
                      <a:gd name="connsiteX3" fmla="*/ 431408 w 938167"/>
                      <a:gd name="connsiteY3" fmla="*/ 27048 h 1313193"/>
                      <a:gd name="connsiteX4" fmla="*/ 550718 w 938167"/>
                      <a:gd name="connsiteY4" fmla="*/ 2342 h 1313193"/>
                      <a:gd name="connsiteX5" fmla="*/ 734842 w 938167"/>
                      <a:gd name="connsiteY5" fmla="*/ 621820 h 1313193"/>
                      <a:gd name="connsiteX6" fmla="*/ 291490 w 938167"/>
                      <a:gd name="connsiteY6" fmla="*/ 1116932 h 1313193"/>
                      <a:gd name="connsiteX7" fmla="*/ 938166 w 938167"/>
                      <a:gd name="connsiteY7" fmla="*/ 1313192 h 1313193"/>
                      <a:gd name="connsiteX8" fmla="*/ 17673 w 938167"/>
                      <a:gd name="connsiteY8" fmla="*/ 621820 h 1313193"/>
                      <a:gd name="connsiteX9" fmla="*/ 201797 w 938167"/>
                      <a:gd name="connsiteY9" fmla="*/ 2342 h 1313193"/>
                      <a:gd name="connsiteX0" fmla="*/ 201797 w 969333"/>
                      <a:gd name="connsiteY0" fmla="*/ 2342 h 1313193"/>
                      <a:gd name="connsiteX1" fmla="*/ 321107 w 969333"/>
                      <a:gd name="connsiteY1" fmla="*/ 27048 h 1313193"/>
                      <a:gd name="connsiteX2" fmla="*/ 376258 w 969333"/>
                      <a:gd name="connsiteY2" fmla="*/ 68614 h 1313193"/>
                      <a:gd name="connsiteX3" fmla="*/ 431408 w 969333"/>
                      <a:gd name="connsiteY3" fmla="*/ 27048 h 1313193"/>
                      <a:gd name="connsiteX4" fmla="*/ 550718 w 969333"/>
                      <a:gd name="connsiteY4" fmla="*/ 2342 h 1313193"/>
                      <a:gd name="connsiteX5" fmla="*/ 734842 w 969333"/>
                      <a:gd name="connsiteY5" fmla="*/ 621820 h 1313193"/>
                      <a:gd name="connsiteX6" fmla="*/ 938166 w 969333"/>
                      <a:gd name="connsiteY6" fmla="*/ 1313192 h 1313193"/>
                      <a:gd name="connsiteX7" fmla="*/ 17673 w 969333"/>
                      <a:gd name="connsiteY7" fmla="*/ 621820 h 1313193"/>
                      <a:gd name="connsiteX8" fmla="*/ 201797 w 969333"/>
                      <a:gd name="connsiteY8" fmla="*/ 2342 h 1313193"/>
                      <a:gd name="connsiteX0" fmla="*/ 201797 w 1003109"/>
                      <a:gd name="connsiteY0" fmla="*/ 2342 h 1314581"/>
                      <a:gd name="connsiteX1" fmla="*/ 321107 w 1003109"/>
                      <a:gd name="connsiteY1" fmla="*/ 27048 h 1314581"/>
                      <a:gd name="connsiteX2" fmla="*/ 376258 w 1003109"/>
                      <a:gd name="connsiteY2" fmla="*/ 68614 h 1314581"/>
                      <a:gd name="connsiteX3" fmla="*/ 431408 w 1003109"/>
                      <a:gd name="connsiteY3" fmla="*/ 27048 h 1314581"/>
                      <a:gd name="connsiteX4" fmla="*/ 550718 w 1003109"/>
                      <a:gd name="connsiteY4" fmla="*/ 2342 h 1314581"/>
                      <a:gd name="connsiteX5" fmla="*/ 734842 w 1003109"/>
                      <a:gd name="connsiteY5" fmla="*/ 621820 h 1314581"/>
                      <a:gd name="connsiteX6" fmla="*/ 938166 w 1003109"/>
                      <a:gd name="connsiteY6" fmla="*/ 1313192 h 1314581"/>
                      <a:gd name="connsiteX7" fmla="*/ 17673 w 1003109"/>
                      <a:gd name="connsiteY7" fmla="*/ 621820 h 1314581"/>
                      <a:gd name="connsiteX8" fmla="*/ 201797 w 1003109"/>
                      <a:gd name="connsiteY8" fmla="*/ 2342 h 1314581"/>
                      <a:gd name="connsiteX0" fmla="*/ 247281 w 1048593"/>
                      <a:gd name="connsiteY0" fmla="*/ 2342 h 1314630"/>
                      <a:gd name="connsiteX1" fmla="*/ 366591 w 1048593"/>
                      <a:gd name="connsiteY1" fmla="*/ 27048 h 1314630"/>
                      <a:gd name="connsiteX2" fmla="*/ 421742 w 1048593"/>
                      <a:gd name="connsiteY2" fmla="*/ 68614 h 1314630"/>
                      <a:gd name="connsiteX3" fmla="*/ 476892 w 1048593"/>
                      <a:gd name="connsiteY3" fmla="*/ 27048 h 1314630"/>
                      <a:gd name="connsiteX4" fmla="*/ 596202 w 1048593"/>
                      <a:gd name="connsiteY4" fmla="*/ 2342 h 1314630"/>
                      <a:gd name="connsiteX5" fmla="*/ 780326 w 1048593"/>
                      <a:gd name="connsiteY5" fmla="*/ 621820 h 1314630"/>
                      <a:gd name="connsiteX6" fmla="*/ 983650 w 1048593"/>
                      <a:gd name="connsiteY6" fmla="*/ 1313192 h 1314630"/>
                      <a:gd name="connsiteX7" fmla="*/ 63157 w 1048593"/>
                      <a:gd name="connsiteY7" fmla="*/ 621820 h 1314630"/>
                      <a:gd name="connsiteX8" fmla="*/ 247281 w 1048593"/>
                      <a:gd name="connsiteY8" fmla="*/ 2342 h 1314630"/>
                      <a:gd name="connsiteX0" fmla="*/ 247281 w 1001260"/>
                      <a:gd name="connsiteY0" fmla="*/ 45435 h 1356345"/>
                      <a:gd name="connsiteX1" fmla="*/ 366591 w 1001260"/>
                      <a:gd name="connsiteY1" fmla="*/ 70141 h 1356345"/>
                      <a:gd name="connsiteX2" fmla="*/ 421742 w 1001260"/>
                      <a:gd name="connsiteY2" fmla="*/ 111707 h 1356345"/>
                      <a:gd name="connsiteX3" fmla="*/ 476892 w 1001260"/>
                      <a:gd name="connsiteY3" fmla="*/ 70141 h 1356345"/>
                      <a:gd name="connsiteX4" fmla="*/ 596202 w 1001260"/>
                      <a:gd name="connsiteY4" fmla="*/ 45435 h 1356345"/>
                      <a:gd name="connsiteX5" fmla="*/ 663269 w 1001260"/>
                      <a:gd name="connsiteY5" fmla="*/ 701082 h 1356345"/>
                      <a:gd name="connsiteX6" fmla="*/ 983650 w 1001260"/>
                      <a:gd name="connsiteY6" fmla="*/ 1356285 h 1356345"/>
                      <a:gd name="connsiteX7" fmla="*/ 63157 w 1001260"/>
                      <a:gd name="connsiteY7" fmla="*/ 664913 h 1356345"/>
                      <a:gd name="connsiteX8" fmla="*/ 247281 w 1001260"/>
                      <a:gd name="connsiteY8" fmla="*/ 45435 h 1356345"/>
                      <a:gd name="connsiteX0" fmla="*/ 247281 w 1004612"/>
                      <a:gd name="connsiteY0" fmla="*/ 45435 h 1356347"/>
                      <a:gd name="connsiteX1" fmla="*/ 366591 w 1004612"/>
                      <a:gd name="connsiteY1" fmla="*/ 70141 h 1356347"/>
                      <a:gd name="connsiteX2" fmla="*/ 421742 w 1004612"/>
                      <a:gd name="connsiteY2" fmla="*/ 111707 h 1356347"/>
                      <a:gd name="connsiteX3" fmla="*/ 476892 w 1004612"/>
                      <a:gd name="connsiteY3" fmla="*/ 70141 h 1356347"/>
                      <a:gd name="connsiteX4" fmla="*/ 596202 w 1004612"/>
                      <a:gd name="connsiteY4" fmla="*/ 45435 h 1356347"/>
                      <a:gd name="connsiteX5" fmla="*/ 663269 w 1004612"/>
                      <a:gd name="connsiteY5" fmla="*/ 701082 h 1356347"/>
                      <a:gd name="connsiteX6" fmla="*/ 983650 w 1004612"/>
                      <a:gd name="connsiteY6" fmla="*/ 1356285 h 1356347"/>
                      <a:gd name="connsiteX7" fmla="*/ 63157 w 1004612"/>
                      <a:gd name="connsiteY7" fmla="*/ 664913 h 1356347"/>
                      <a:gd name="connsiteX8" fmla="*/ 247281 w 1004612"/>
                      <a:gd name="connsiteY8" fmla="*/ 45435 h 1356347"/>
                      <a:gd name="connsiteX0" fmla="*/ 247281 w 1000538"/>
                      <a:gd name="connsiteY0" fmla="*/ 2344 h 1313254"/>
                      <a:gd name="connsiteX1" fmla="*/ 366591 w 1000538"/>
                      <a:gd name="connsiteY1" fmla="*/ 27050 h 1313254"/>
                      <a:gd name="connsiteX2" fmla="*/ 421742 w 1000538"/>
                      <a:gd name="connsiteY2" fmla="*/ 68616 h 1313254"/>
                      <a:gd name="connsiteX3" fmla="*/ 476892 w 1000538"/>
                      <a:gd name="connsiteY3" fmla="*/ 27050 h 1313254"/>
                      <a:gd name="connsiteX4" fmla="*/ 711051 w 1000538"/>
                      <a:gd name="connsiteY4" fmla="*/ 72735 h 1313254"/>
                      <a:gd name="connsiteX5" fmla="*/ 663269 w 1000538"/>
                      <a:gd name="connsiteY5" fmla="*/ 657991 h 1313254"/>
                      <a:gd name="connsiteX6" fmla="*/ 983650 w 1000538"/>
                      <a:gd name="connsiteY6" fmla="*/ 1313194 h 1313254"/>
                      <a:gd name="connsiteX7" fmla="*/ 63157 w 1000538"/>
                      <a:gd name="connsiteY7" fmla="*/ 621822 h 1313254"/>
                      <a:gd name="connsiteX8" fmla="*/ 247281 w 1000538"/>
                      <a:gd name="connsiteY8" fmla="*/ 2344 h 1313254"/>
                      <a:gd name="connsiteX0" fmla="*/ 247281 w 1018567"/>
                      <a:gd name="connsiteY0" fmla="*/ 2344 h 1314245"/>
                      <a:gd name="connsiteX1" fmla="*/ 366591 w 1018567"/>
                      <a:gd name="connsiteY1" fmla="*/ 27050 h 1314245"/>
                      <a:gd name="connsiteX2" fmla="*/ 421742 w 1018567"/>
                      <a:gd name="connsiteY2" fmla="*/ 68616 h 1314245"/>
                      <a:gd name="connsiteX3" fmla="*/ 476892 w 1018567"/>
                      <a:gd name="connsiteY3" fmla="*/ 27050 h 1314245"/>
                      <a:gd name="connsiteX4" fmla="*/ 711051 w 1018567"/>
                      <a:gd name="connsiteY4" fmla="*/ 72735 h 1314245"/>
                      <a:gd name="connsiteX5" fmla="*/ 663269 w 1018567"/>
                      <a:gd name="connsiteY5" fmla="*/ 657991 h 1314245"/>
                      <a:gd name="connsiteX6" fmla="*/ 983650 w 1018567"/>
                      <a:gd name="connsiteY6" fmla="*/ 1313194 h 1314245"/>
                      <a:gd name="connsiteX7" fmla="*/ 63157 w 1018567"/>
                      <a:gd name="connsiteY7" fmla="*/ 621822 h 1314245"/>
                      <a:gd name="connsiteX8" fmla="*/ 247281 w 1018567"/>
                      <a:gd name="connsiteY8" fmla="*/ 2344 h 1314245"/>
                      <a:gd name="connsiteX0" fmla="*/ 223721 w 919911"/>
                      <a:gd name="connsiteY0" fmla="*/ 2344 h 1342661"/>
                      <a:gd name="connsiteX1" fmla="*/ 343031 w 919911"/>
                      <a:gd name="connsiteY1" fmla="*/ 27050 h 1342661"/>
                      <a:gd name="connsiteX2" fmla="*/ 398182 w 919911"/>
                      <a:gd name="connsiteY2" fmla="*/ 68616 h 1342661"/>
                      <a:gd name="connsiteX3" fmla="*/ 453332 w 919911"/>
                      <a:gd name="connsiteY3" fmla="*/ 27050 h 1342661"/>
                      <a:gd name="connsiteX4" fmla="*/ 687491 w 919911"/>
                      <a:gd name="connsiteY4" fmla="*/ 72735 h 1342661"/>
                      <a:gd name="connsiteX5" fmla="*/ 639709 w 919911"/>
                      <a:gd name="connsiteY5" fmla="*/ 657991 h 1342661"/>
                      <a:gd name="connsiteX6" fmla="*/ 880102 w 919911"/>
                      <a:gd name="connsiteY6" fmla="*/ 1341712 h 1342661"/>
                      <a:gd name="connsiteX7" fmla="*/ 39597 w 919911"/>
                      <a:gd name="connsiteY7" fmla="*/ 621822 h 1342661"/>
                      <a:gd name="connsiteX8" fmla="*/ 223721 w 919911"/>
                      <a:gd name="connsiteY8" fmla="*/ 2344 h 1342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19911" h="1342661">
                        <a:moveTo>
                          <a:pt x="223721" y="2344"/>
                        </a:moveTo>
                        <a:cubicBezTo>
                          <a:pt x="263203" y="-4732"/>
                          <a:pt x="303666" y="4427"/>
                          <a:pt x="343031" y="27050"/>
                        </a:cubicBezTo>
                        <a:lnTo>
                          <a:pt x="398182" y="68616"/>
                        </a:lnTo>
                        <a:lnTo>
                          <a:pt x="453332" y="27050"/>
                        </a:lnTo>
                        <a:cubicBezTo>
                          <a:pt x="492697" y="4427"/>
                          <a:pt x="656428" y="-32422"/>
                          <a:pt x="687491" y="72735"/>
                        </a:cubicBezTo>
                        <a:cubicBezTo>
                          <a:pt x="718554" y="177892"/>
                          <a:pt x="607607" y="446495"/>
                          <a:pt x="639709" y="657991"/>
                        </a:cubicBezTo>
                        <a:cubicBezTo>
                          <a:pt x="671811" y="869487"/>
                          <a:pt x="1039292" y="1315511"/>
                          <a:pt x="880102" y="1341712"/>
                        </a:cubicBezTo>
                        <a:cubicBezTo>
                          <a:pt x="720912" y="1367913"/>
                          <a:pt x="148994" y="845050"/>
                          <a:pt x="39597" y="621822"/>
                        </a:cubicBezTo>
                        <a:cubicBezTo>
                          <a:pt x="-69800" y="398594"/>
                          <a:pt x="65791" y="30646"/>
                          <a:pt x="223721" y="2344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フリーフォーム: 図形 108">
                    <a:extLst>
                      <a:ext uri="{FF2B5EF4-FFF2-40B4-BE49-F238E27FC236}">
                        <a16:creationId xmlns:a16="http://schemas.microsoft.com/office/drawing/2014/main" id="{35A8B75F-07BD-414C-8827-0BD81282454C}"/>
                      </a:ext>
                    </a:extLst>
                  </p:cNvPr>
                  <p:cNvSpPr/>
                  <p:nvPr/>
                </p:nvSpPr>
                <p:spPr>
                  <a:xfrm rot="4937728" flipH="1">
                    <a:off x="2099308" y="2422989"/>
                    <a:ext cx="248966" cy="753174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291490 w 752515"/>
                      <a:gd name="connsiteY11" fmla="*/ 1116932 h 1138804"/>
                      <a:gd name="connsiteX12" fmla="*/ 290030 w 752515"/>
                      <a:gd name="connsiteY12" fmla="*/ 1115625 h 1138804"/>
                      <a:gd name="connsiteX13" fmla="*/ 286153 w 752515"/>
                      <a:gd name="connsiteY13" fmla="*/ 1114097 h 1138804"/>
                      <a:gd name="connsiteX14" fmla="*/ 17673 w 752515"/>
                      <a:gd name="connsiteY14" fmla="*/ 621820 h 1138804"/>
                      <a:gd name="connsiteX15" fmla="*/ 201797 w 752515"/>
                      <a:gd name="connsiteY15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291490 w 752515"/>
                      <a:gd name="connsiteY10" fmla="*/ 1116932 h 1138804"/>
                      <a:gd name="connsiteX11" fmla="*/ 290030 w 752515"/>
                      <a:gd name="connsiteY11" fmla="*/ 1115625 h 1138804"/>
                      <a:gd name="connsiteX12" fmla="*/ 286153 w 752515"/>
                      <a:gd name="connsiteY12" fmla="*/ 1114097 h 1138804"/>
                      <a:gd name="connsiteX13" fmla="*/ 17673 w 752515"/>
                      <a:gd name="connsiteY13" fmla="*/ 621820 h 1138804"/>
                      <a:gd name="connsiteX14" fmla="*/ 201797 w 752515"/>
                      <a:gd name="connsiteY14" fmla="*/ 2342 h 1138804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461025 w 752515"/>
                      <a:gd name="connsiteY8" fmla="*/ 1116932 h 1116931"/>
                      <a:gd name="connsiteX9" fmla="*/ 291490 w 752515"/>
                      <a:gd name="connsiteY9" fmla="*/ 1116932 h 1116931"/>
                      <a:gd name="connsiteX10" fmla="*/ 290030 w 752515"/>
                      <a:gd name="connsiteY10" fmla="*/ 1115625 h 1116931"/>
                      <a:gd name="connsiteX11" fmla="*/ 286153 w 752515"/>
                      <a:gd name="connsiteY11" fmla="*/ 1114097 h 1116931"/>
                      <a:gd name="connsiteX12" fmla="*/ 17673 w 752515"/>
                      <a:gd name="connsiteY12" fmla="*/ 621820 h 1116931"/>
                      <a:gd name="connsiteX13" fmla="*/ 201797 w 752515"/>
                      <a:gd name="connsiteY13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286153 w 752515"/>
                      <a:gd name="connsiteY10" fmla="*/ 1114097 h 1116931"/>
                      <a:gd name="connsiteX11" fmla="*/ 17673 w 752515"/>
                      <a:gd name="connsiteY11" fmla="*/ 621820 h 1116931"/>
                      <a:gd name="connsiteX12" fmla="*/ 201797 w 752515"/>
                      <a:gd name="connsiteY12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17673 w 752515"/>
                      <a:gd name="connsiteY10" fmla="*/ 621820 h 1116931"/>
                      <a:gd name="connsiteX11" fmla="*/ 201797 w 752515"/>
                      <a:gd name="connsiteY11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291490 w 752515"/>
                      <a:gd name="connsiteY7" fmla="*/ 1116932 h 1116931"/>
                      <a:gd name="connsiteX8" fmla="*/ 290030 w 752515"/>
                      <a:gd name="connsiteY8" fmla="*/ 1115625 h 1116931"/>
                      <a:gd name="connsiteX9" fmla="*/ 17673 w 752515"/>
                      <a:gd name="connsiteY9" fmla="*/ 621820 h 1116931"/>
                      <a:gd name="connsiteX10" fmla="*/ 201797 w 752515"/>
                      <a:gd name="connsiteY10" fmla="*/ 2342 h 1116931"/>
                      <a:gd name="connsiteX0" fmla="*/ 201797 w 747449"/>
                      <a:gd name="connsiteY0" fmla="*/ 2342 h 1116931"/>
                      <a:gd name="connsiteX1" fmla="*/ 321107 w 747449"/>
                      <a:gd name="connsiteY1" fmla="*/ 27048 h 1116931"/>
                      <a:gd name="connsiteX2" fmla="*/ 376258 w 747449"/>
                      <a:gd name="connsiteY2" fmla="*/ 68614 h 1116931"/>
                      <a:gd name="connsiteX3" fmla="*/ 431408 w 747449"/>
                      <a:gd name="connsiteY3" fmla="*/ 27048 h 1116931"/>
                      <a:gd name="connsiteX4" fmla="*/ 550718 w 747449"/>
                      <a:gd name="connsiteY4" fmla="*/ 2342 h 1116931"/>
                      <a:gd name="connsiteX5" fmla="*/ 734842 w 747449"/>
                      <a:gd name="connsiteY5" fmla="*/ 621820 h 1116931"/>
                      <a:gd name="connsiteX6" fmla="*/ 291490 w 747449"/>
                      <a:gd name="connsiteY6" fmla="*/ 1116932 h 1116931"/>
                      <a:gd name="connsiteX7" fmla="*/ 290030 w 747449"/>
                      <a:gd name="connsiteY7" fmla="*/ 1115625 h 1116931"/>
                      <a:gd name="connsiteX8" fmla="*/ 17673 w 747449"/>
                      <a:gd name="connsiteY8" fmla="*/ 621820 h 1116931"/>
                      <a:gd name="connsiteX9" fmla="*/ 201797 w 747449"/>
                      <a:gd name="connsiteY9" fmla="*/ 2342 h 1116931"/>
                      <a:gd name="connsiteX0" fmla="*/ 201797 w 938167"/>
                      <a:gd name="connsiteY0" fmla="*/ 2342 h 1313193"/>
                      <a:gd name="connsiteX1" fmla="*/ 321107 w 938167"/>
                      <a:gd name="connsiteY1" fmla="*/ 27048 h 1313193"/>
                      <a:gd name="connsiteX2" fmla="*/ 376258 w 938167"/>
                      <a:gd name="connsiteY2" fmla="*/ 68614 h 1313193"/>
                      <a:gd name="connsiteX3" fmla="*/ 431408 w 938167"/>
                      <a:gd name="connsiteY3" fmla="*/ 27048 h 1313193"/>
                      <a:gd name="connsiteX4" fmla="*/ 550718 w 938167"/>
                      <a:gd name="connsiteY4" fmla="*/ 2342 h 1313193"/>
                      <a:gd name="connsiteX5" fmla="*/ 734842 w 938167"/>
                      <a:gd name="connsiteY5" fmla="*/ 621820 h 1313193"/>
                      <a:gd name="connsiteX6" fmla="*/ 291490 w 938167"/>
                      <a:gd name="connsiteY6" fmla="*/ 1116932 h 1313193"/>
                      <a:gd name="connsiteX7" fmla="*/ 938166 w 938167"/>
                      <a:gd name="connsiteY7" fmla="*/ 1313192 h 1313193"/>
                      <a:gd name="connsiteX8" fmla="*/ 17673 w 938167"/>
                      <a:gd name="connsiteY8" fmla="*/ 621820 h 1313193"/>
                      <a:gd name="connsiteX9" fmla="*/ 201797 w 938167"/>
                      <a:gd name="connsiteY9" fmla="*/ 2342 h 1313193"/>
                      <a:gd name="connsiteX0" fmla="*/ 201797 w 969333"/>
                      <a:gd name="connsiteY0" fmla="*/ 2342 h 1313193"/>
                      <a:gd name="connsiteX1" fmla="*/ 321107 w 969333"/>
                      <a:gd name="connsiteY1" fmla="*/ 27048 h 1313193"/>
                      <a:gd name="connsiteX2" fmla="*/ 376258 w 969333"/>
                      <a:gd name="connsiteY2" fmla="*/ 68614 h 1313193"/>
                      <a:gd name="connsiteX3" fmla="*/ 431408 w 969333"/>
                      <a:gd name="connsiteY3" fmla="*/ 27048 h 1313193"/>
                      <a:gd name="connsiteX4" fmla="*/ 550718 w 969333"/>
                      <a:gd name="connsiteY4" fmla="*/ 2342 h 1313193"/>
                      <a:gd name="connsiteX5" fmla="*/ 734842 w 969333"/>
                      <a:gd name="connsiteY5" fmla="*/ 621820 h 1313193"/>
                      <a:gd name="connsiteX6" fmla="*/ 938166 w 969333"/>
                      <a:gd name="connsiteY6" fmla="*/ 1313192 h 1313193"/>
                      <a:gd name="connsiteX7" fmla="*/ 17673 w 969333"/>
                      <a:gd name="connsiteY7" fmla="*/ 621820 h 1313193"/>
                      <a:gd name="connsiteX8" fmla="*/ 201797 w 969333"/>
                      <a:gd name="connsiteY8" fmla="*/ 2342 h 1313193"/>
                      <a:gd name="connsiteX0" fmla="*/ 201797 w 1003109"/>
                      <a:gd name="connsiteY0" fmla="*/ 2342 h 1314581"/>
                      <a:gd name="connsiteX1" fmla="*/ 321107 w 1003109"/>
                      <a:gd name="connsiteY1" fmla="*/ 27048 h 1314581"/>
                      <a:gd name="connsiteX2" fmla="*/ 376258 w 1003109"/>
                      <a:gd name="connsiteY2" fmla="*/ 68614 h 1314581"/>
                      <a:gd name="connsiteX3" fmla="*/ 431408 w 1003109"/>
                      <a:gd name="connsiteY3" fmla="*/ 27048 h 1314581"/>
                      <a:gd name="connsiteX4" fmla="*/ 550718 w 1003109"/>
                      <a:gd name="connsiteY4" fmla="*/ 2342 h 1314581"/>
                      <a:gd name="connsiteX5" fmla="*/ 734842 w 1003109"/>
                      <a:gd name="connsiteY5" fmla="*/ 621820 h 1314581"/>
                      <a:gd name="connsiteX6" fmla="*/ 938166 w 1003109"/>
                      <a:gd name="connsiteY6" fmla="*/ 1313192 h 1314581"/>
                      <a:gd name="connsiteX7" fmla="*/ 17673 w 1003109"/>
                      <a:gd name="connsiteY7" fmla="*/ 621820 h 1314581"/>
                      <a:gd name="connsiteX8" fmla="*/ 201797 w 1003109"/>
                      <a:gd name="connsiteY8" fmla="*/ 2342 h 1314581"/>
                      <a:gd name="connsiteX0" fmla="*/ 247281 w 1048593"/>
                      <a:gd name="connsiteY0" fmla="*/ 2342 h 1314630"/>
                      <a:gd name="connsiteX1" fmla="*/ 366591 w 1048593"/>
                      <a:gd name="connsiteY1" fmla="*/ 27048 h 1314630"/>
                      <a:gd name="connsiteX2" fmla="*/ 421742 w 1048593"/>
                      <a:gd name="connsiteY2" fmla="*/ 68614 h 1314630"/>
                      <a:gd name="connsiteX3" fmla="*/ 476892 w 1048593"/>
                      <a:gd name="connsiteY3" fmla="*/ 27048 h 1314630"/>
                      <a:gd name="connsiteX4" fmla="*/ 596202 w 1048593"/>
                      <a:gd name="connsiteY4" fmla="*/ 2342 h 1314630"/>
                      <a:gd name="connsiteX5" fmla="*/ 780326 w 1048593"/>
                      <a:gd name="connsiteY5" fmla="*/ 621820 h 1314630"/>
                      <a:gd name="connsiteX6" fmla="*/ 983650 w 1048593"/>
                      <a:gd name="connsiteY6" fmla="*/ 1313192 h 1314630"/>
                      <a:gd name="connsiteX7" fmla="*/ 63157 w 1048593"/>
                      <a:gd name="connsiteY7" fmla="*/ 621820 h 1314630"/>
                      <a:gd name="connsiteX8" fmla="*/ 247281 w 1048593"/>
                      <a:gd name="connsiteY8" fmla="*/ 2342 h 1314630"/>
                      <a:gd name="connsiteX0" fmla="*/ 247281 w 1001260"/>
                      <a:gd name="connsiteY0" fmla="*/ 45435 h 1356345"/>
                      <a:gd name="connsiteX1" fmla="*/ 366591 w 1001260"/>
                      <a:gd name="connsiteY1" fmla="*/ 70141 h 1356345"/>
                      <a:gd name="connsiteX2" fmla="*/ 421742 w 1001260"/>
                      <a:gd name="connsiteY2" fmla="*/ 111707 h 1356345"/>
                      <a:gd name="connsiteX3" fmla="*/ 476892 w 1001260"/>
                      <a:gd name="connsiteY3" fmla="*/ 70141 h 1356345"/>
                      <a:gd name="connsiteX4" fmla="*/ 596202 w 1001260"/>
                      <a:gd name="connsiteY4" fmla="*/ 45435 h 1356345"/>
                      <a:gd name="connsiteX5" fmla="*/ 663269 w 1001260"/>
                      <a:gd name="connsiteY5" fmla="*/ 701082 h 1356345"/>
                      <a:gd name="connsiteX6" fmla="*/ 983650 w 1001260"/>
                      <a:gd name="connsiteY6" fmla="*/ 1356285 h 1356345"/>
                      <a:gd name="connsiteX7" fmla="*/ 63157 w 1001260"/>
                      <a:gd name="connsiteY7" fmla="*/ 664913 h 1356345"/>
                      <a:gd name="connsiteX8" fmla="*/ 247281 w 1001260"/>
                      <a:gd name="connsiteY8" fmla="*/ 45435 h 1356345"/>
                      <a:gd name="connsiteX0" fmla="*/ 247281 w 1004612"/>
                      <a:gd name="connsiteY0" fmla="*/ 45435 h 1356347"/>
                      <a:gd name="connsiteX1" fmla="*/ 366591 w 1004612"/>
                      <a:gd name="connsiteY1" fmla="*/ 70141 h 1356347"/>
                      <a:gd name="connsiteX2" fmla="*/ 421742 w 1004612"/>
                      <a:gd name="connsiteY2" fmla="*/ 111707 h 1356347"/>
                      <a:gd name="connsiteX3" fmla="*/ 476892 w 1004612"/>
                      <a:gd name="connsiteY3" fmla="*/ 70141 h 1356347"/>
                      <a:gd name="connsiteX4" fmla="*/ 596202 w 1004612"/>
                      <a:gd name="connsiteY4" fmla="*/ 45435 h 1356347"/>
                      <a:gd name="connsiteX5" fmla="*/ 663269 w 1004612"/>
                      <a:gd name="connsiteY5" fmla="*/ 701082 h 1356347"/>
                      <a:gd name="connsiteX6" fmla="*/ 983650 w 1004612"/>
                      <a:gd name="connsiteY6" fmla="*/ 1356285 h 1356347"/>
                      <a:gd name="connsiteX7" fmla="*/ 63157 w 1004612"/>
                      <a:gd name="connsiteY7" fmla="*/ 664913 h 1356347"/>
                      <a:gd name="connsiteX8" fmla="*/ 247281 w 1004612"/>
                      <a:gd name="connsiteY8" fmla="*/ 45435 h 1356347"/>
                      <a:gd name="connsiteX0" fmla="*/ 247281 w 1000538"/>
                      <a:gd name="connsiteY0" fmla="*/ 2344 h 1313254"/>
                      <a:gd name="connsiteX1" fmla="*/ 366591 w 1000538"/>
                      <a:gd name="connsiteY1" fmla="*/ 27050 h 1313254"/>
                      <a:gd name="connsiteX2" fmla="*/ 421742 w 1000538"/>
                      <a:gd name="connsiteY2" fmla="*/ 68616 h 1313254"/>
                      <a:gd name="connsiteX3" fmla="*/ 476892 w 1000538"/>
                      <a:gd name="connsiteY3" fmla="*/ 27050 h 1313254"/>
                      <a:gd name="connsiteX4" fmla="*/ 711051 w 1000538"/>
                      <a:gd name="connsiteY4" fmla="*/ 72735 h 1313254"/>
                      <a:gd name="connsiteX5" fmla="*/ 663269 w 1000538"/>
                      <a:gd name="connsiteY5" fmla="*/ 657991 h 1313254"/>
                      <a:gd name="connsiteX6" fmla="*/ 983650 w 1000538"/>
                      <a:gd name="connsiteY6" fmla="*/ 1313194 h 1313254"/>
                      <a:gd name="connsiteX7" fmla="*/ 63157 w 1000538"/>
                      <a:gd name="connsiteY7" fmla="*/ 621822 h 1313254"/>
                      <a:gd name="connsiteX8" fmla="*/ 247281 w 1000538"/>
                      <a:gd name="connsiteY8" fmla="*/ 2344 h 1313254"/>
                      <a:gd name="connsiteX0" fmla="*/ 247281 w 1018567"/>
                      <a:gd name="connsiteY0" fmla="*/ 2344 h 1314245"/>
                      <a:gd name="connsiteX1" fmla="*/ 366591 w 1018567"/>
                      <a:gd name="connsiteY1" fmla="*/ 27050 h 1314245"/>
                      <a:gd name="connsiteX2" fmla="*/ 421742 w 1018567"/>
                      <a:gd name="connsiteY2" fmla="*/ 68616 h 1314245"/>
                      <a:gd name="connsiteX3" fmla="*/ 476892 w 1018567"/>
                      <a:gd name="connsiteY3" fmla="*/ 27050 h 1314245"/>
                      <a:gd name="connsiteX4" fmla="*/ 711051 w 1018567"/>
                      <a:gd name="connsiteY4" fmla="*/ 72735 h 1314245"/>
                      <a:gd name="connsiteX5" fmla="*/ 663269 w 1018567"/>
                      <a:gd name="connsiteY5" fmla="*/ 657991 h 1314245"/>
                      <a:gd name="connsiteX6" fmla="*/ 983650 w 1018567"/>
                      <a:gd name="connsiteY6" fmla="*/ 1313194 h 1314245"/>
                      <a:gd name="connsiteX7" fmla="*/ 63157 w 1018567"/>
                      <a:gd name="connsiteY7" fmla="*/ 621822 h 1314245"/>
                      <a:gd name="connsiteX8" fmla="*/ 247281 w 1018567"/>
                      <a:gd name="connsiteY8" fmla="*/ 2344 h 1314245"/>
                      <a:gd name="connsiteX0" fmla="*/ 223721 w 919911"/>
                      <a:gd name="connsiteY0" fmla="*/ 2344 h 1342661"/>
                      <a:gd name="connsiteX1" fmla="*/ 343031 w 919911"/>
                      <a:gd name="connsiteY1" fmla="*/ 27050 h 1342661"/>
                      <a:gd name="connsiteX2" fmla="*/ 398182 w 919911"/>
                      <a:gd name="connsiteY2" fmla="*/ 68616 h 1342661"/>
                      <a:gd name="connsiteX3" fmla="*/ 453332 w 919911"/>
                      <a:gd name="connsiteY3" fmla="*/ 27050 h 1342661"/>
                      <a:gd name="connsiteX4" fmla="*/ 687491 w 919911"/>
                      <a:gd name="connsiteY4" fmla="*/ 72735 h 1342661"/>
                      <a:gd name="connsiteX5" fmla="*/ 639709 w 919911"/>
                      <a:gd name="connsiteY5" fmla="*/ 657991 h 1342661"/>
                      <a:gd name="connsiteX6" fmla="*/ 880102 w 919911"/>
                      <a:gd name="connsiteY6" fmla="*/ 1341712 h 1342661"/>
                      <a:gd name="connsiteX7" fmla="*/ 39597 w 919911"/>
                      <a:gd name="connsiteY7" fmla="*/ 621822 h 1342661"/>
                      <a:gd name="connsiteX8" fmla="*/ 223721 w 919911"/>
                      <a:gd name="connsiteY8" fmla="*/ 2344 h 1342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19911" h="1342661">
                        <a:moveTo>
                          <a:pt x="223721" y="2344"/>
                        </a:moveTo>
                        <a:cubicBezTo>
                          <a:pt x="263203" y="-4732"/>
                          <a:pt x="303666" y="4427"/>
                          <a:pt x="343031" y="27050"/>
                        </a:cubicBezTo>
                        <a:lnTo>
                          <a:pt x="398182" y="68616"/>
                        </a:lnTo>
                        <a:lnTo>
                          <a:pt x="453332" y="27050"/>
                        </a:lnTo>
                        <a:cubicBezTo>
                          <a:pt x="492697" y="4427"/>
                          <a:pt x="656428" y="-32422"/>
                          <a:pt x="687491" y="72735"/>
                        </a:cubicBezTo>
                        <a:cubicBezTo>
                          <a:pt x="718554" y="177892"/>
                          <a:pt x="607607" y="446495"/>
                          <a:pt x="639709" y="657991"/>
                        </a:cubicBezTo>
                        <a:cubicBezTo>
                          <a:pt x="671811" y="869487"/>
                          <a:pt x="1039292" y="1315511"/>
                          <a:pt x="880102" y="1341712"/>
                        </a:cubicBezTo>
                        <a:cubicBezTo>
                          <a:pt x="720912" y="1367913"/>
                          <a:pt x="148994" y="845050"/>
                          <a:pt x="39597" y="621822"/>
                        </a:cubicBezTo>
                        <a:cubicBezTo>
                          <a:pt x="-69800" y="398594"/>
                          <a:pt x="65791" y="30646"/>
                          <a:pt x="223721" y="2344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C86FFDB3-7F1D-4F1F-BF29-C48D3ADB9E99}"/>
                    </a:ext>
                  </a:extLst>
                </p:cNvPr>
                <p:cNvGrpSpPr/>
                <p:nvPr/>
              </p:nvGrpSpPr>
              <p:grpSpPr>
                <a:xfrm flipH="1">
                  <a:off x="1874792" y="2350988"/>
                  <a:ext cx="793184" cy="408842"/>
                  <a:chOff x="1785909" y="2350988"/>
                  <a:chExt cx="793184" cy="408842"/>
                </a:xfrm>
              </p:grpSpPr>
              <p:grpSp>
                <p:nvGrpSpPr>
                  <p:cNvPr id="100" name="グループ化 99">
                    <a:extLst>
                      <a:ext uri="{FF2B5EF4-FFF2-40B4-BE49-F238E27FC236}">
                        <a16:creationId xmlns:a16="http://schemas.microsoft.com/office/drawing/2014/main" id="{9B88F2F9-781B-4883-91D5-D45C8531BB5A}"/>
                      </a:ext>
                    </a:extLst>
                  </p:cNvPr>
                  <p:cNvGrpSpPr/>
                  <p:nvPr/>
                </p:nvGrpSpPr>
                <p:grpSpPr>
                  <a:xfrm rot="1501552">
                    <a:off x="1950730" y="2350988"/>
                    <a:ext cx="628363" cy="286549"/>
                    <a:chOff x="710783" y="2376670"/>
                    <a:chExt cx="658662" cy="286549"/>
                  </a:xfrm>
                </p:grpSpPr>
                <p:sp>
                  <p:nvSpPr>
                    <p:cNvPr id="104" name="フリーフォーム: 図形 103">
                      <a:extLst>
                        <a:ext uri="{FF2B5EF4-FFF2-40B4-BE49-F238E27FC236}">
                          <a16:creationId xmlns:a16="http://schemas.microsoft.com/office/drawing/2014/main" id="{82956093-F040-48F0-AB72-172E812655D2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896839" y="2190614"/>
                      <a:ext cx="286549" cy="658662"/>
                    </a:xfrm>
                    <a:custGeom>
                      <a:avLst/>
                      <a:gdLst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347052 w 752515"/>
                        <a:gd name="connsiteY11" fmla="*/ 1138804 h 1138804"/>
                        <a:gd name="connsiteX12" fmla="*/ 291490 w 752515"/>
                        <a:gd name="connsiteY12" fmla="*/ 1116932 h 1138804"/>
                        <a:gd name="connsiteX13" fmla="*/ 290030 w 752515"/>
                        <a:gd name="connsiteY13" fmla="*/ 1115625 h 1138804"/>
                        <a:gd name="connsiteX14" fmla="*/ 286153 w 752515"/>
                        <a:gd name="connsiteY14" fmla="*/ 1114097 h 1138804"/>
                        <a:gd name="connsiteX15" fmla="*/ 17673 w 752515"/>
                        <a:gd name="connsiteY15" fmla="*/ 621820 h 1138804"/>
                        <a:gd name="connsiteX16" fmla="*/ 201797 w 752515"/>
                        <a:gd name="connsiteY16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291490 w 752515"/>
                        <a:gd name="connsiteY11" fmla="*/ 1116932 h 1138804"/>
                        <a:gd name="connsiteX12" fmla="*/ 290030 w 752515"/>
                        <a:gd name="connsiteY12" fmla="*/ 1115625 h 1138804"/>
                        <a:gd name="connsiteX13" fmla="*/ 286153 w 752515"/>
                        <a:gd name="connsiteY13" fmla="*/ 1114097 h 1138804"/>
                        <a:gd name="connsiteX14" fmla="*/ 17673 w 752515"/>
                        <a:gd name="connsiteY14" fmla="*/ 621820 h 1138804"/>
                        <a:gd name="connsiteX15" fmla="*/ 201797 w 752515"/>
                        <a:gd name="connsiteY15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291490 w 752515"/>
                        <a:gd name="connsiteY10" fmla="*/ 1116932 h 1138804"/>
                        <a:gd name="connsiteX11" fmla="*/ 290030 w 752515"/>
                        <a:gd name="connsiteY11" fmla="*/ 1115625 h 1138804"/>
                        <a:gd name="connsiteX12" fmla="*/ 286153 w 752515"/>
                        <a:gd name="connsiteY12" fmla="*/ 1114097 h 1138804"/>
                        <a:gd name="connsiteX13" fmla="*/ 17673 w 752515"/>
                        <a:gd name="connsiteY13" fmla="*/ 621820 h 1138804"/>
                        <a:gd name="connsiteX14" fmla="*/ 201797 w 752515"/>
                        <a:gd name="connsiteY14" fmla="*/ 2342 h 1138804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461025 w 752515"/>
                        <a:gd name="connsiteY8" fmla="*/ 1116932 h 1116931"/>
                        <a:gd name="connsiteX9" fmla="*/ 291490 w 752515"/>
                        <a:gd name="connsiteY9" fmla="*/ 1116932 h 1116931"/>
                        <a:gd name="connsiteX10" fmla="*/ 290030 w 752515"/>
                        <a:gd name="connsiteY10" fmla="*/ 1115625 h 1116931"/>
                        <a:gd name="connsiteX11" fmla="*/ 286153 w 752515"/>
                        <a:gd name="connsiteY11" fmla="*/ 1114097 h 1116931"/>
                        <a:gd name="connsiteX12" fmla="*/ 17673 w 752515"/>
                        <a:gd name="connsiteY12" fmla="*/ 621820 h 1116931"/>
                        <a:gd name="connsiteX13" fmla="*/ 201797 w 752515"/>
                        <a:gd name="connsiteY13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286153 w 752515"/>
                        <a:gd name="connsiteY10" fmla="*/ 1114097 h 1116931"/>
                        <a:gd name="connsiteX11" fmla="*/ 17673 w 752515"/>
                        <a:gd name="connsiteY11" fmla="*/ 621820 h 1116931"/>
                        <a:gd name="connsiteX12" fmla="*/ 201797 w 752515"/>
                        <a:gd name="connsiteY12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17673 w 752515"/>
                        <a:gd name="connsiteY10" fmla="*/ 621820 h 1116931"/>
                        <a:gd name="connsiteX11" fmla="*/ 201797 w 752515"/>
                        <a:gd name="connsiteY11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291490 w 752515"/>
                        <a:gd name="connsiteY7" fmla="*/ 1116932 h 1116931"/>
                        <a:gd name="connsiteX8" fmla="*/ 290030 w 752515"/>
                        <a:gd name="connsiteY8" fmla="*/ 1115625 h 1116931"/>
                        <a:gd name="connsiteX9" fmla="*/ 17673 w 752515"/>
                        <a:gd name="connsiteY9" fmla="*/ 621820 h 1116931"/>
                        <a:gd name="connsiteX10" fmla="*/ 201797 w 752515"/>
                        <a:gd name="connsiteY10" fmla="*/ 2342 h 1116931"/>
                        <a:gd name="connsiteX0" fmla="*/ 201797 w 747449"/>
                        <a:gd name="connsiteY0" fmla="*/ 2342 h 1116931"/>
                        <a:gd name="connsiteX1" fmla="*/ 321107 w 747449"/>
                        <a:gd name="connsiteY1" fmla="*/ 27048 h 1116931"/>
                        <a:gd name="connsiteX2" fmla="*/ 376258 w 747449"/>
                        <a:gd name="connsiteY2" fmla="*/ 68614 h 1116931"/>
                        <a:gd name="connsiteX3" fmla="*/ 431408 w 747449"/>
                        <a:gd name="connsiteY3" fmla="*/ 27048 h 1116931"/>
                        <a:gd name="connsiteX4" fmla="*/ 550718 w 747449"/>
                        <a:gd name="connsiteY4" fmla="*/ 2342 h 1116931"/>
                        <a:gd name="connsiteX5" fmla="*/ 734842 w 747449"/>
                        <a:gd name="connsiteY5" fmla="*/ 621820 h 1116931"/>
                        <a:gd name="connsiteX6" fmla="*/ 291490 w 747449"/>
                        <a:gd name="connsiteY6" fmla="*/ 1116932 h 1116931"/>
                        <a:gd name="connsiteX7" fmla="*/ 290030 w 747449"/>
                        <a:gd name="connsiteY7" fmla="*/ 1115625 h 1116931"/>
                        <a:gd name="connsiteX8" fmla="*/ 17673 w 747449"/>
                        <a:gd name="connsiteY8" fmla="*/ 621820 h 1116931"/>
                        <a:gd name="connsiteX9" fmla="*/ 201797 w 747449"/>
                        <a:gd name="connsiteY9" fmla="*/ 2342 h 1116931"/>
                        <a:gd name="connsiteX0" fmla="*/ 201797 w 938167"/>
                        <a:gd name="connsiteY0" fmla="*/ 2342 h 1313193"/>
                        <a:gd name="connsiteX1" fmla="*/ 321107 w 938167"/>
                        <a:gd name="connsiteY1" fmla="*/ 27048 h 1313193"/>
                        <a:gd name="connsiteX2" fmla="*/ 376258 w 938167"/>
                        <a:gd name="connsiteY2" fmla="*/ 68614 h 1313193"/>
                        <a:gd name="connsiteX3" fmla="*/ 431408 w 938167"/>
                        <a:gd name="connsiteY3" fmla="*/ 27048 h 1313193"/>
                        <a:gd name="connsiteX4" fmla="*/ 550718 w 938167"/>
                        <a:gd name="connsiteY4" fmla="*/ 2342 h 1313193"/>
                        <a:gd name="connsiteX5" fmla="*/ 734842 w 938167"/>
                        <a:gd name="connsiteY5" fmla="*/ 621820 h 1313193"/>
                        <a:gd name="connsiteX6" fmla="*/ 291490 w 938167"/>
                        <a:gd name="connsiteY6" fmla="*/ 1116932 h 1313193"/>
                        <a:gd name="connsiteX7" fmla="*/ 938166 w 938167"/>
                        <a:gd name="connsiteY7" fmla="*/ 1313192 h 1313193"/>
                        <a:gd name="connsiteX8" fmla="*/ 17673 w 938167"/>
                        <a:gd name="connsiteY8" fmla="*/ 621820 h 1313193"/>
                        <a:gd name="connsiteX9" fmla="*/ 201797 w 938167"/>
                        <a:gd name="connsiteY9" fmla="*/ 2342 h 1313193"/>
                        <a:gd name="connsiteX0" fmla="*/ 201797 w 969333"/>
                        <a:gd name="connsiteY0" fmla="*/ 2342 h 1313193"/>
                        <a:gd name="connsiteX1" fmla="*/ 321107 w 969333"/>
                        <a:gd name="connsiteY1" fmla="*/ 27048 h 1313193"/>
                        <a:gd name="connsiteX2" fmla="*/ 376258 w 969333"/>
                        <a:gd name="connsiteY2" fmla="*/ 68614 h 1313193"/>
                        <a:gd name="connsiteX3" fmla="*/ 431408 w 969333"/>
                        <a:gd name="connsiteY3" fmla="*/ 27048 h 1313193"/>
                        <a:gd name="connsiteX4" fmla="*/ 550718 w 969333"/>
                        <a:gd name="connsiteY4" fmla="*/ 2342 h 1313193"/>
                        <a:gd name="connsiteX5" fmla="*/ 734842 w 969333"/>
                        <a:gd name="connsiteY5" fmla="*/ 621820 h 1313193"/>
                        <a:gd name="connsiteX6" fmla="*/ 938166 w 969333"/>
                        <a:gd name="connsiteY6" fmla="*/ 1313192 h 1313193"/>
                        <a:gd name="connsiteX7" fmla="*/ 17673 w 969333"/>
                        <a:gd name="connsiteY7" fmla="*/ 621820 h 1313193"/>
                        <a:gd name="connsiteX8" fmla="*/ 201797 w 969333"/>
                        <a:gd name="connsiteY8" fmla="*/ 2342 h 1313193"/>
                        <a:gd name="connsiteX0" fmla="*/ 201797 w 1003109"/>
                        <a:gd name="connsiteY0" fmla="*/ 2342 h 1314581"/>
                        <a:gd name="connsiteX1" fmla="*/ 321107 w 1003109"/>
                        <a:gd name="connsiteY1" fmla="*/ 27048 h 1314581"/>
                        <a:gd name="connsiteX2" fmla="*/ 376258 w 1003109"/>
                        <a:gd name="connsiteY2" fmla="*/ 68614 h 1314581"/>
                        <a:gd name="connsiteX3" fmla="*/ 431408 w 1003109"/>
                        <a:gd name="connsiteY3" fmla="*/ 27048 h 1314581"/>
                        <a:gd name="connsiteX4" fmla="*/ 550718 w 1003109"/>
                        <a:gd name="connsiteY4" fmla="*/ 2342 h 1314581"/>
                        <a:gd name="connsiteX5" fmla="*/ 734842 w 1003109"/>
                        <a:gd name="connsiteY5" fmla="*/ 621820 h 1314581"/>
                        <a:gd name="connsiteX6" fmla="*/ 938166 w 1003109"/>
                        <a:gd name="connsiteY6" fmla="*/ 1313192 h 1314581"/>
                        <a:gd name="connsiteX7" fmla="*/ 17673 w 1003109"/>
                        <a:gd name="connsiteY7" fmla="*/ 621820 h 1314581"/>
                        <a:gd name="connsiteX8" fmla="*/ 201797 w 1003109"/>
                        <a:gd name="connsiteY8" fmla="*/ 2342 h 1314581"/>
                        <a:gd name="connsiteX0" fmla="*/ 247281 w 1048593"/>
                        <a:gd name="connsiteY0" fmla="*/ 2342 h 1314630"/>
                        <a:gd name="connsiteX1" fmla="*/ 366591 w 1048593"/>
                        <a:gd name="connsiteY1" fmla="*/ 27048 h 1314630"/>
                        <a:gd name="connsiteX2" fmla="*/ 421742 w 1048593"/>
                        <a:gd name="connsiteY2" fmla="*/ 68614 h 1314630"/>
                        <a:gd name="connsiteX3" fmla="*/ 476892 w 1048593"/>
                        <a:gd name="connsiteY3" fmla="*/ 27048 h 1314630"/>
                        <a:gd name="connsiteX4" fmla="*/ 596202 w 1048593"/>
                        <a:gd name="connsiteY4" fmla="*/ 2342 h 1314630"/>
                        <a:gd name="connsiteX5" fmla="*/ 780326 w 1048593"/>
                        <a:gd name="connsiteY5" fmla="*/ 621820 h 1314630"/>
                        <a:gd name="connsiteX6" fmla="*/ 983650 w 1048593"/>
                        <a:gd name="connsiteY6" fmla="*/ 1313192 h 1314630"/>
                        <a:gd name="connsiteX7" fmla="*/ 63157 w 1048593"/>
                        <a:gd name="connsiteY7" fmla="*/ 621820 h 1314630"/>
                        <a:gd name="connsiteX8" fmla="*/ 247281 w 1048593"/>
                        <a:gd name="connsiteY8" fmla="*/ 2342 h 1314630"/>
                        <a:gd name="connsiteX0" fmla="*/ 247281 w 1001260"/>
                        <a:gd name="connsiteY0" fmla="*/ 45435 h 1356345"/>
                        <a:gd name="connsiteX1" fmla="*/ 366591 w 1001260"/>
                        <a:gd name="connsiteY1" fmla="*/ 70141 h 1356345"/>
                        <a:gd name="connsiteX2" fmla="*/ 421742 w 1001260"/>
                        <a:gd name="connsiteY2" fmla="*/ 111707 h 1356345"/>
                        <a:gd name="connsiteX3" fmla="*/ 476892 w 1001260"/>
                        <a:gd name="connsiteY3" fmla="*/ 70141 h 1356345"/>
                        <a:gd name="connsiteX4" fmla="*/ 596202 w 1001260"/>
                        <a:gd name="connsiteY4" fmla="*/ 45435 h 1356345"/>
                        <a:gd name="connsiteX5" fmla="*/ 663269 w 1001260"/>
                        <a:gd name="connsiteY5" fmla="*/ 701082 h 1356345"/>
                        <a:gd name="connsiteX6" fmla="*/ 983650 w 1001260"/>
                        <a:gd name="connsiteY6" fmla="*/ 1356285 h 1356345"/>
                        <a:gd name="connsiteX7" fmla="*/ 63157 w 1001260"/>
                        <a:gd name="connsiteY7" fmla="*/ 664913 h 1356345"/>
                        <a:gd name="connsiteX8" fmla="*/ 247281 w 1001260"/>
                        <a:gd name="connsiteY8" fmla="*/ 45435 h 1356345"/>
                        <a:gd name="connsiteX0" fmla="*/ 247281 w 1004612"/>
                        <a:gd name="connsiteY0" fmla="*/ 45435 h 1356347"/>
                        <a:gd name="connsiteX1" fmla="*/ 366591 w 1004612"/>
                        <a:gd name="connsiteY1" fmla="*/ 70141 h 1356347"/>
                        <a:gd name="connsiteX2" fmla="*/ 421742 w 1004612"/>
                        <a:gd name="connsiteY2" fmla="*/ 111707 h 1356347"/>
                        <a:gd name="connsiteX3" fmla="*/ 476892 w 1004612"/>
                        <a:gd name="connsiteY3" fmla="*/ 70141 h 1356347"/>
                        <a:gd name="connsiteX4" fmla="*/ 596202 w 1004612"/>
                        <a:gd name="connsiteY4" fmla="*/ 45435 h 1356347"/>
                        <a:gd name="connsiteX5" fmla="*/ 663269 w 1004612"/>
                        <a:gd name="connsiteY5" fmla="*/ 701082 h 1356347"/>
                        <a:gd name="connsiteX6" fmla="*/ 983650 w 1004612"/>
                        <a:gd name="connsiteY6" fmla="*/ 1356285 h 1356347"/>
                        <a:gd name="connsiteX7" fmla="*/ 63157 w 1004612"/>
                        <a:gd name="connsiteY7" fmla="*/ 664913 h 1356347"/>
                        <a:gd name="connsiteX8" fmla="*/ 247281 w 1004612"/>
                        <a:gd name="connsiteY8" fmla="*/ 45435 h 1356347"/>
                        <a:gd name="connsiteX0" fmla="*/ 247281 w 1000538"/>
                        <a:gd name="connsiteY0" fmla="*/ 2344 h 1313254"/>
                        <a:gd name="connsiteX1" fmla="*/ 366591 w 1000538"/>
                        <a:gd name="connsiteY1" fmla="*/ 27050 h 1313254"/>
                        <a:gd name="connsiteX2" fmla="*/ 421742 w 1000538"/>
                        <a:gd name="connsiteY2" fmla="*/ 68616 h 1313254"/>
                        <a:gd name="connsiteX3" fmla="*/ 476892 w 1000538"/>
                        <a:gd name="connsiteY3" fmla="*/ 27050 h 1313254"/>
                        <a:gd name="connsiteX4" fmla="*/ 711051 w 1000538"/>
                        <a:gd name="connsiteY4" fmla="*/ 72735 h 1313254"/>
                        <a:gd name="connsiteX5" fmla="*/ 663269 w 1000538"/>
                        <a:gd name="connsiteY5" fmla="*/ 657991 h 1313254"/>
                        <a:gd name="connsiteX6" fmla="*/ 983650 w 1000538"/>
                        <a:gd name="connsiteY6" fmla="*/ 1313194 h 1313254"/>
                        <a:gd name="connsiteX7" fmla="*/ 63157 w 1000538"/>
                        <a:gd name="connsiteY7" fmla="*/ 621822 h 1313254"/>
                        <a:gd name="connsiteX8" fmla="*/ 247281 w 1000538"/>
                        <a:gd name="connsiteY8" fmla="*/ 2344 h 1313254"/>
                        <a:gd name="connsiteX0" fmla="*/ 247281 w 1018567"/>
                        <a:gd name="connsiteY0" fmla="*/ 2344 h 1314245"/>
                        <a:gd name="connsiteX1" fmla="*/ 366591 w 1018567"/>
                        <a:gd name="connsiteY1" fmla="*/ 27050 h 1314245"/>
                        <a:gd name="connsiteX2" fmla="*/ 421742 w 1018567"/>
                        <a:gd name="connsiteY2" fmla="*/ 68616 h 1314245"/>
                        <a:gd name="connsiteX3" fmla="*/ 476892 w 1018567"/>
                        <a:gd name="connsiteY3" fmla="*/ 27050 h 1314245"/>
                        <a:gd name="connsiteX4" fmla="*/ 711051 w 1018567"/>
                        <a:gd name="connsiteY4" fmla="*/ 72735 h 1314245"/>
                        <a:gd name="connsiteX5" fmla="*/ 663269 w 1018567"/>
                        <a:gd name="connsiteY5" fmla="*/ 657991 h 1314245"/>
                        <a:gd name="connsiteX6" fmla="*/ 983650 w 1018567"/>
                        <a:gd name="connsiteY6" fmla="*/ 1313194 h 1314245"/>
                        <a:gd name="connsiteX7" fmla="*/ 63157 w 1018567"/>
                        <a:gd name="connsiteY7" fmla="*/ 621822 h 1314245"/>
                        <a:gd name="connsiteX8" fmla="*/ 247281 w 1018567"/>
                        <a:gd name="connsiteY8" fmla="*/ 2344 h 1314245"/>
                        <a:gd name="connsiteX0" fmla="*/ 223721 w 919911"/>
                        <a:gd name="connsiteY0" fmla="*/ 2344 h 1342661"/>
                        <a:gd name="connsiteX1" fmla="*/ 343031 w 919911"/>
                        <a:gd name="connsiteY1" fmla="*/ 27050 h 1342661"/>
                        <a:gd name="connsiteX2" fmla="*/ 398182 w 919911"/>
                        <a:gd name="connsiteY2" fmla="*/ 68616 h 1342661"/>
                        <a:gd name="connsiteX3" fmla="*/ 453332 w 919911"/>
                        <a:gd name="connsiteY3" fmla="*/ 27050 h 1342661"/>
                        <a:gd name="connsiteX4" fmla="*/ 687491 w 919911"/>
                        <a:gd name="connsiteY4" fmla="*/ 72735 h 1342661"/>
                        <a:gd name="connsiteX5" fmla="*/ 639709 w 919911"/>
                        <a:gd name="connsiteY5" fmla="*/ 657991 h 1342661"/>
                        <a:gd name="connsiteX6" fmla="*/ 880102 w 919911"/>
                        <a:gd name="connsiteY6" fmla="*/ 1341712 h 1342661"/>
                        <a:gd name="connsiteX7" fmla="*/ 39597 w 919911"/>
                        <a:gd name="connsiteY7" fmla="*/ 621822 h 1342661"/>
                        <a:gd name="connsiteX8" fmla="*/ 223721 w 919911"/>
                        <a:gd name="connsiteY8" fmla="*/ 2344 h 13426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19911" h="1342661">
                          <a:moveTo>
                            <a:pt x="223721" y="2344"/>
                          </a:moveTo>
                          <a:cubicBezTo>
                            <a:pt x="263203" y="-4732"/>
                            <a:pt x="303666" y="4427"/>
                            <a:pt x="343031" y="27050"/>
                          </a:cubicBezTo>
                          <a:lnTo>
                            <a:pt x="398182" y="68616"/>
                          </a:lnTo>
                          <a:lnTo>
                            <a:pt x="453332" y="27050"/>
                          </a:lnTo>
                          <a:cubicBezTo>
                            <a:pt x="492697" y="4427"/>
                            <a:pt x="656428" y="-32422"/>
                            <a:pt x="687491" y="72735"/>
                          </a:cubicBezTo>
                          <a:cubicBezTo>
                            <a:pt x="718554" y="177892"/>
                            <a:pt x="607607" y="446495"/>
                            <a:pt x="639709" y="657991"/>
                          </a:cubicBezTo>
                          <a:cubicBezTo>
                            <a:pt x="671811" y="869487"/>
                            <a:pt x="1039292" y="1315511"/>
                            <a:pt x="880102" y="1341712"/>
                          </a:cubicBezTo>
                          <a:cubicBezTo>
                            <a:pt x="720912" y="1367913"/>
                            <a:pt x="148994" y="845050"/>
                            <a:pt x="39597" y="621822"/>
                          </a:cubicBezTo>
                          <a:cubicBezTo>
                            <a:pt x="-69800" y="398594"/>
                            <a:pt x="65791" y="30646"/>
                            <a:pt x="223721" y="23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rgbClr val="FF6699"/>
                        </a:gs>
                        <a:gs pos="0">
                          <a:srgbClr val="FF0066"/>
                        </a:gs>
                        <a:gs pos="35000">
                          <a:srgbClr val="FFCCFF"/>
                        </a:gs>
                      </a:gsLst>
                      <a:lin ang="5400000" scaled="0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" name="フリーフォーム: 図形 104">
                      <a:extLst>
                        <a:ext uri="{FF2B5EF4-FFF2-40B4-BE49-F238E27FC236}">
                          <a16:creationId xmlns:a16="http://schemas.microsoft.com/office/drawing/2014/main" id="{9DD8FCAD-374D-4421-87FA-DF549997028D}"/>
                        </a:ext>
                      </a:extLst>
                    </p:cNvPr>
                    <p:cNvSpPr/>
                    <p:nvPr/>
                  </p:nvSpPr>
                  <p:spPr>
                    <a:xfrm rot="18186101">
                      <a:off x="973634" y="2244342"/>
                      <a:ext cx="175898" cy="498749"/>
                    </a:xfrm>
                    <a:custGeom>
                      <a:avLst/>
                      <a:gdLst>
                        <a:gd name="connsiteX0" fmla="*/ 48873 w 258537"/>
                        <a:gd name="connsiteY0" fmla="*/ 0 h 629628"/>
                        <a:gd name="connsiteX1" fmla="*/ 34448 w 258537"/>
                        <a:gd name="connsiteY1" fmla="*/ 47886 h 629628"/>
                        <a:gd name="connsiteX2" fmla="*/ 37141 w 258537"/>
                        <a:gd name="connsiteY2" fmla="*/ 261830 h 629628"/>
                        <a:gd name="connsiteX3" fmla="*/ 253364 w 258537"/>
                        <a:gd name="connsiteY3" fmla="*/ 624992 h 629628"/>
                        <a:gd name="connsiteX4" fmla="*/ 258537 w 258537"/>
                        <a:gd name="connsiteY4" fmla="*/ 629628 h 629628"/>
                        <a:gd name="connsiteX5" fmla="*/ 250059 w 258537"/>
                        <a:gd name="connsiteY5" fmla="*/ 627167 h 629628"/>
                        <a:gd name="connsiteX6" fmla="*/ 12334 w 258537"/>
                        <a:gd name="connsiteY6" fmla="*/ 281007 h 629628"/>
                        <a:gd name="connsiteX7" fmla="*/ 35181 w 258537"/>
                        <a:gd name="connsiteY7" fmla="*/ 15054 h 629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58537" h="629628">
                          <a:moveTo>
                            <a:pt x="48873" y="0"/>
                          </a:moveTo>
                          <a:lnTo>
                            <a:pt x="34448" y="47886"/>
                          </a:lnTo>
                          <a:cubicBezTo>
                            <a:pt x="21304" y="116863"/>
                            <a:pt x="19150" y="199456"/>
                            <a:pt x="37141" y="261830"/>
                          </a:cubicBezTo>
                          <a:cubicBezTo>
                            <a:pt x="64127" y="355391"/>
                            <a:pt x="176683" y="543141"/>
                            <a:pt x="253364" y="624992"/>
                          </a:cubicBezTo>
                          <a:lnTo>
                            <a:pt x="258537" y="629628"/>
                          </a:lnTo>
                          <a:lnTo>
                            <a:pt x="250059" y="627167"/>
                          </a:lnTo>
                          <a:cubicBezTo>
                            <a:pt x="182275" y="585185"/>
                            <a:pt x="42151" y="376826"/>
                            <a:pt x="12334" y="281007"/>
                          </a:cubicBezTo>
                          <a:cubicBezTo>
                            <a:pt x="-13223" y="198876"/>
                            <a:pt x="4145" y="76811"/>
                            <a:pt x="35181" y="15054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alpha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1" name="グループ化 100">
                    <a:extLst>
                      <a:ext uri="{FF2B5EF4-FFF2-40B4-BE49-F238E27FC236}">
                        <a16:creationId xmlns:a16="http://schemas.microsoft.com/office/drawing/2014/main" id="{2C1E9236-17E9-48B2-9B54-0AC977D92A8A}"/>
                      </a:ext>
                    </a:extLst>
                  </p:cNvPr>
                  <p:cNvGrpSpPr/>
                  <p:nvPr/>
                </p:nvGrpSpPr>
                <p:grpSpPr>
                  <a:xfrm>
                    <a:off x="1785909" y="2412399"/>
                    <a:ext cx="734772" cy="347431"/>
                    <a:chOff x="1308994" y="2458879"/>
                    <a:chExt cx="734772" cy="316165"/>
                  </a:xfrm>
                </p:grpSpPr>
                <p:sp>
                  <p:nvSpPr>
                    <p:cNvPr id="102" name="フリーフォーム: 図形 101">
                      <a:extLst>
                        <a:ext uri="{FF2B5EF4-FFF2-40B4-BE49-F238E27FC236}">
                          <a16:creationId xmlns:a16="http://schemas.microsoft.com/office/drawing/2014/main" id="{DD33DB07-B7EE-49FF-BA30-39253DDAC7B4}"/>
                        </a:ext>
                      </a:extLst>
                    </p:cNvPr>
                    <p:cNvSpPr/>
                    <p:nvPr/>
                  </p:nvSpPr>
                  <p:spPr>
                    <a:xfrm rot="18494909">
                      <a:off x="1518297" y="2249576"/>
                      <a:ext cx="316165" cy="734772"/>
                    </a:xfrm>
                    <a:custGeom>
                      <a:avLst/>
                      <a:gdLst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347052 w 752515"/>
                        <a:gd name="connsiteY11" fmla="*/ 1138804 h 1138804"/>
                        <a:gd name="connsiteX12" fmla="*/ 291490 w 752515"/>
                        <a:gd name="connsiteY12" fmla="*/ 1116932 h 1138804"/>
                        <a:gd name="connsiteX13" fmla="*/ 290030 w 752515"/>
                        <a:gd name="connsiteY13" fmla="*/ 1115625 h 1138804"/>
                        <a:gd name="connsiteX14" fmla="*/ 286153 w 752515"/>
                        <a:gd name="connsiteY14" fmla="*/ 1114097 h 1138804"/>
                        <a:gd name="connsiteX15" fmla="*/ 17673 w 752515"/>
                        <a:gd name="connsiteY15" fmla="*/ 621820 h 1138804"/>
                        <a:gd name="connsiteX16" fmla="*/ 201797 w 752515"/>
                        <a:gd name="connsiteY16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291490 w 752515"/>
                        <a:gd name="connsiteY11" fmla="*/ 1116932 h 1138804"/>
                        <a:gd name="connsiteX12" fmla="*/ 290030 w 752515"/>
                        <a:gd name="connsiteY12" fmla="*/ 1115625 h 1138804"/>
                        <a:gd name="connsiteX13" fmla="*/ 286153 w 752515"/>
                        <a:gd name="connsiteY13" fmla="*/ 1114097 h 1138804"/>
                        <a:gd name="connsiteX14" fmla="*/ 17673 w 752515"/>
                        <a:gd name="connsiteY14" fmla="*/ 621820 h 1138804"/>
                        <a:gd name="connsiteX15" fmla="*/ 201797 w 752515"/>
                        <a:gd name="connsiteY15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291490 w 752515"/>
                        <a:gd name="connsiteY10" fmla="*/ 1116932 h 1138804"/>
                        <a:gd name="connsiteX11" fmla="*/ 290030 w 752515"/>
                        <a:gd name="connsiteY11" fmla="*/ 1115625 h 1138804"/>
                        <a:gd name="connsiteX12" fmla="*/ 286153 w 752515"/>
                        <a:gd name="connsiteY12" fmla="*/ 1114097 h 1138804"/>
                        <a:gd name="connsiteX13" fmla="*/ 17673 w 752515"/>
                        <a:gd name="connsiteY13" fmla="*/ 621820 h 1138804"/>
                        <a:gd name="connsiteX14" fmla="*/ 201797 w 752515"/>
                        <a:gd name="connsiteY14" fmla="*/ 2342 h 1138804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461025 w 752515"/>
                        <a:gd name="connsiteY8" fmla="*/ 1116932 h 1116931"/>
                        <a:gd name="connsiteX9" fmla="*/ 291490 w 752515"/>
                        <a:gd name="connsiteY9" fmla="*/ 1116932 h 1116931"/>
                        <a:gd name="connsiteX10" fmla="*/ 290030 w 752515"/>
                        <a:gd name="connsiteY10" fmla="*/ 1115625 h 1116931"/>
                        <a:gd name="connsiteX11" fmla="*/ 286153 w 752515"/>
                        <a:gd name="connsiteY11" fmla="*/ 1114097 h 1116931"/>
                        <a:gd name="connsiteX12" fmla="*/ 17673 w 752515"/>
                        <a:gd name="connsiteY12" fmla="*/ 621820 h 1116931"/>
                        <a:gd name="connsiteX13" fmla="*/ 201797 w 752515"/>
                        <a:gd name="connsiteY13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286153 w 752515"/>
                        <a:gd name="connsiteY10" fmla="*/ 1114097 h 1116931"/>
                        <a:gd name="connsiteX11" fmla="*/ 17673 w 752515"/>
                        <a:gd name="connsiteY11" fmla="*/ 621820 h 1116931"/>
                        <a:gd name="connsiteX12" fmla="*/ 201797 w 752515"/>
                        <a:gd name="connsiteY12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17673 w 752515"/>
                        <a:gd name="connsiteY10" fmla="*/ 621820 h 1116931"/>
                        <a:gd name="connsiteX11" fmla="*/ 201797 w 752515"/>
                        <a:gd name="connsiteY11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291490 w 752515"/>
                        <a:gd name="connsiteY7" fmla="*/ 1116932 h 1116931"/>
                        <a:gd name="connsiteX8" fmla="*/ 290030 w 752515"/>
                        <a:gd name="connsiteY8" fmla="*/ 1115625 h 1116931"/>
                        <a:gd name="connsiteX9" fmla="*/ 17673 w 752515"/>
                        <a:gd name="connsiteY9" fmla="*/ 621820 h 1116931"/>
                        <a:gd name="connsiteX10" fmla="*/ 201797 w 752515"/>
                        <a:gd name="connsiteY10" fmla="*/ 2342 h 1116931"/>
                        <a:gd name="connsiteX0" fmla="*/ 201797 w 747449"/>
                        <a:gd name="connsiteY0" fmla="*/ 2342 h 1116931"/>
                        <a:gd name="connsiteX1" fmla="*/ 321107 w 747449"/>
                        <a:gd name="connsiteY1" fmla="*/ 27048 h 1116931"/>
                        <a:gd name="connsiteX2" fmla="*/ 376258 w 747449"/>
                        <a:gd name="connsiteY2" fmla="*/ 68614 h 1116931"/>
                        <a:gd name="connsiteX3" fmla="*/ 431408 w 747449"/>
                        <a:gd name="connsiteY3" fmla="*/ 27048 h 1116931"/>
                        <a:gd name="connsiteX4" fmla="*/ 550718 w 747449"/>
                        <a:gd name="connsiteY4" fmla="*/ 2342 h 1116931"/>
                        <a:gd name="connsiteX5" fmla="*/ 734842 w 747449"/>
                        <a:gd name="connsiteY5" fmla="*/ 621820 h 1116931"/>
                        <a:gd name="connsiteX6" fmla="*/ 291490 w 747449"/>
                        <a:gd name="connsiteY6" fmla="*/ 1116932 h 1116931"/>
                        <a:gd name="connsiteX7" fmla="*/ 290030 w 747449"/>
                        <a:gd name="connsiteY7" fmla="*/ 1115625 h 1116931"/>
                        <a:gd name="connsiteX8" fmla="*/ 17673 w 747449"/>
                        <a:gd name="connsiteY8" fmla="*/ 621820 h 1116931"/>
                        <a:gd name="connsiteX9" fmla="*/ 201797 w 747449"/>
                        <a:gd name="connsiteY9" fmla="*/ 2342 h 1116931"/>
                        <a:gd name="connsiteX0" fmla="*/ 201797 w 938167"/>
                        <a:gd name="connsiteY0" fmla="*/ 2342 h 1313193"/>
                        <a:gd name="connsiteX1" fmla="*/ 321107 w 938167"/>
                        <a:gd name="connsiteY1" fmla="*/ 27048 h 1313193"/>
                        <a:gd name="connsiteX2" fmla="*/ 376258 w 938167"/>
                        <a:gd name="connsiteY2" fmla="*/ 68614 h 1313193"/>
                        <a:gd name="connsiteX3" fmla="*/ 431408 w 938167"/>
                        <a:gd name="connsiteY3" fmla="*/ 27048 h 1313193"/>
                        <a:gd name="connsiteX4" fmla="*/ 550718 w 938167"/>
                        <a:gd name="connsiteY4" fmla="*/ 2342 h 1313193"/>
                        <a:gd name="connsiteX5" fmla="*/ 734842 w 938167"/>
                        <a:gd name="connsiteY5" fmla="*/ 621820 h 1313193"/>
                        <a:gd name="connsiteX6" fmla="*/ 291490 w 938167"/>
                        <a:gd name="connsiteY6" fmla="*/ 1116932 h 1313193"/>
                        <a:gd name="connsiteX7" fmla="*/ 938166 w 938167"/>
                        <a:gd name="connsiteY7" fmla="*/ 1313192 h 1313193"/>
                        <a:gd name="connsiteX8" fmla="*/ 17673 w 938167"/>
                        <a:gd name="connsiteY8" fmla="*/ 621820 h 1313193"/>
                        <a:gd name="connsiteX9" fmla="*/ 201797 w 938167"/>
                        <a:gd name="connsiteY9" fmla="*/ 2342 h 1313193"/>
                        <a:gd name="connsiteX0" fmla="*/ 201797 w 969333"/>
                        <a:gd name="connsiteY0" fmla="*/ 2342 h 1313193"/>
                        <a:gd name="connsiteX1" fmla="*/ 321107 w 969333"/>
                        <a:gd name="connsiteY1" fmla="*/ 27048 h 1313193"/>
                        <a:gd name="connsiteX2" fmla="*/ 376258 w 969333"/>
                        <a:gd name="connsiteY2" fmla="*/ 68614 h 1313193"/>
                        <a:gd name="connsiteX3" fmla="*/ 431408 w 969333"/>
                        <a:gd name="connsiteY3" fmla="*/ 27048 h 1313193"/>
                        <a:gd name="connsiteX4" fmla="*/ 550718 w 969333"/>
                        <a:gd name="connsiteY4" fmla="*/ 2342 h 1313193"/>
                        <a:gd name="connsiteX5" fmla="*/ 734842 w 969333"/>
                        <a:gd name="connsiteY5" fmla="*/ 621820 h 1313193"/>
                        <a:gd name="connsiteX6" fmla="*/ 938166 w 969333"/>
                        <a:gd name="connsiteY6" fmla="*/ 1313192 h 1313193"/>
                        <a:gd name="connsiteX7" fmla="*/ 17673 w 969333"/>
                        <a:gd name="connsiteY7" fmla="*/ 621820 h 1313193"/>
                        <a:gd name="connsiteX8" fmla="*/ 201797 w 969333"/>
                        <a:gd name="connsiteY8" fmla="*/ 2342 h 1313193"/>
                        <a:gd name="connsiteX0" fmla="*/ 201797 w 1003109"/>
                        <a:gd name="connsiteY0" fmla="*/ 2342 h 1314581"/>
                        <a:gd name="connsiteX1" fmla="*/ 321107 w 1003109"/>
                        <a:gd name="connsiteY1" fmla="*/ 27048 h 1314581"/>
                        <a:gd name="connsiteX2" fmla="*/ 376258 w 1003109"/>
                        <a:gd name="connsiteY2" fmla="*/ 68614 h 1314581"/>
                        <a:gd name="connsiteX3" fmla="*/ 431408 w 1003109"/>
                        <a:gd name="connsiteY3" fmla="*/ 27048 h 1314581"/>
                        <a:gd name="connsiteX4" fmla="*/ 550718 w 1003109"/>
                        <a:gd name="connsiteY4" fmla="*/ 2342 h 1314581"/>
                        <a:gd name="connsiteX5" fmla="*/ 734842 w 1003109"/>
                        <a:gd name="connsiteY5" fmla="*/ 621820 h 1314581"/>
                        <a:gd name="connsiteX6" fmla="*/ 938166 w 1003109"/>
                        <a:gd name="connsiteY6" fmla="*/ 1313192 h 1314581"/>
                        <a:gd name="connsiteX7" fmla="*/ 17673 w 1003109"/>
                        <a:gd name="connsiteY7" fmla="*/ 621820 h 1314581"/>
                        <a:gd name="connsiteX8" fmla="*/ 201797 w 1003109"/>
                        <a:gd name="connsiteY8" fmla="*/ 2342 h 1314581"/>
                        <a:gd name="connsiteX0" fmla="*/ 247281 w 1048593"/>
                        <a:gd name="connsiteY0" fmla="*/ 2342 h 1314630"/>
                        <a:gd name="connsiteX1" fmla="*/ 366591 w 1048593"/>
                        <a:gd name="connsiteY1" fmla="*/ 27048 h 1314630"/>
                        <a:gd name="connsiteX2" fmla="*/ 421742 w 1048593"/>
                        <a:gd name="connsiteY2" fmla="*/ 68614 h 1314630"/>
                        <a:gd name="connsiteX3" fmla="*/ 476892 w 1048593"/>
                        <a:gd name="connsiteY3" fmla="*/ 27048 h 1314630"/>
                        <a:gd name="connsiteX4" fmla="*/ 596202 w 1048593"/>
                        <a:gd name="connsiteY4" fmla="*/ 2342 h 1314630"/>
                        <a:gd name="connsiteX5" fmla="*/ 780326 w 1048593"/>
                        <a:gd name="connsiteY5" fmla="*/ 621820 h 1314630"/>
                        <a:gd name="connsiteX6" fmla="*/ 983650 w 1048593"/>
                        <a:gd name="connsiteY6" fmla="*/ 1313192 h 1314630"/>
                        <a:gd name="connsiteX7" fmla="*/ 63157 w 1048593"/>
                        <a:gd name="connsiteY7" fmla="*/ 621820 h 1314630"/>
                        <a:gd name="connsiteX8" fmla="*/ 247281 w 1048593"/>
                        <a:gd name="connsiteY8" fmla="*/ 2342 h 1314630"/>
                        <a:gd name="connsiteX0" fmla="*/ 247281 w 1001260"/>
                        <a:gd name="connsiteY0" fmla="*/ 45435 h 1356345"/>
                        <a:gd name="connsiteX1" fmla="*/ 366591 w 1001260"/>
                        <a:gd name="connsiteY1" fmla="*/ 70141 h 1356345"/>
                        <a:gd name="connsiteX2" fmla="*/ 421742 w 1001260"/>
                        <a:gd name="connsiteY2" fmla="*/ 111707 h 1356345"/>
                        <a:gd name="connsiteX3" fmla="*/ 476892 w 1001260"/>
                        <a:gd name="connsiteY3" fmla="*/ 70141 h 1356345"/>
                        <a:gd name="connsiteX4" fmla="*/ 596202 w 1001260"/>
                        <a:gd name="connsiteY4" fmla="*/ 45435 h 1356345"/>
                        <a:gd name="connsiteX5" fmla="*/ 663269 w 1001260"/>
                        <a:gd name="connsiteY5" fmla="*/ 701082 h 1356345"/>
                        <a:gd name="connsiteX6" fmla="*/ 983650 w 1001260"/>
                        <a:gd name="connsiteY6" fmla="*/ 1356285 h 1356345"/>
                        <a:gd name="connsiteX7" fmla="*/ 63157 w 1001260"/>
                        <a:gd name="connsiteY7" fmla="*/ 664913 h 1356345"/>
                        <a:gd name="connsiteX8" fmla="*/ 247281 w 1001260"/>
                        <a:gd name="connsiteY8" fmla="*/ 45435 h 1356345"/>
                        <a:gd name="connsiteX0" fmla="*/ 247281 w 1004612"/>
                        <a:gd name="connsiteY0" fmla="*/ 45435 h 1356347"/>
                        <a:gd name="connsiteX1" fmla="*/ 366591 w 1004612"/>
                        <a:gd name="connsiteY1" fmla="*/ 70141 h 1356347"/>
                        <a:gd name="connsiteX2" fmla="*/ 421742 w 1004612"/>
                        <a:gd name="connsiteY2" fmla="*/ 111707 h 1356347"/>
                        <a:gd name="connsiteX3" fmla="*/ 476892 w 1004612"/>
                        <a:gd name="connsiteY3" fmla="*/ 70141 h 1356347"/>
                        <a:gd name="connsiteX4" fmla="*/ 596202 w 1004612"/>
                        <a:gd name="connsiteY4" fmla="*/ 45435 h 1356347"/>
                        <a:gd name="connsiteX5" fmla="*/ 663269 w 1004612"/>
                        <a:gd name="connsiteY5" fmla="*/ 701082 h 1356347"/>
                        <a:gd name="connsiteX6" fmla="*/ 983650 w 1004612"/>
                        <a:gd name="connsiteY6" fmla="*/ 1356285 h 1356347"/>
                        <a:gd name="connsiteX7" fmla="*/ 63157 w 1004612"/>
                        <a:gd name="connsiteY7" fmla="*/ 664913 h 1356347"/>
                        <a:gd name="connsiteX8" fmla="*/ 247281 w 1004612"/>
                        <a:gd name="connsiteY8" fmla="*/ 45435 h 1356347"/>
                        <a:gd name="connsiteX0" fmla="*/ 247281 w 1000538"/>
                        <a:gd name="connsiteY0" fmla="*/ 2344 h 1313254"/>
                        <a:gd name="connsiteX1" fmla="*/ 366591 w 1000538"/>
                        <a:gd name="connsiteY1" fmla="*/ 27050 h 1313254"/>
                        <a:gd name="connsiteX2" fmla="*/ 421742 w 1000538"/>
                        <a:gd name="connsiteY2" fmla="*/ 68616 h 1313254"/>
                        <a:gd name="connsiteX3" fmla="*/ 476892 w 1000538"/>
                        <a:gd name="connsiteY3" fmla="*/ 27050 h 1313254"/>
                        <a:gd name="connsiteX4" fmla="*/ 711051 w 1000538"/>
                        <a:gd name="connsiteY4" fmla="*/ 72735 h 1313254"/>
                        <a:gd name="connsiteX5" fmla="*/ 663269 w 1000538"/>
                        <a:gd name="connsiteY5" fmla="*/ 657991 h 1313254"/>
                        <a:gd name="connsiteX6" fmla="*/ 983650 w 1000538"/>
                        <a:gd name="connsiteY6" fmla="*/ 1313194 h 1313254"/>
                        <a:gd name="connsiteX7" fmla="*/ 63157 w 1000538"/>
                        <a:gd name="connsiteY7" fmla="*/ 621822 h 1313254"/>
                        <a:gd name="connsiteX8" fmla="*/ 247281 w 1000538"/>
                        <a:gd name="connsiteY8" fmla="*/ 2344 h 1313254"/>
                        <a:gd name="connsiteX0" fmla="*/ 247281 w 1018567"/>
                        <a:gd name="connsiteY0" fmla="*/ 2344 h 1314245"/>
                        <a:gd name="connsiteX1" fmla="*/ 366591 w 1018567"/>
                        <a:gd name="connsiteY1" fmla="*/ 27050 h 1314245"/>
                        <a:gd name="connsiteX2" fmla="*/ 421742 w 1018567"/>
                        <a:gd name="connsiteY2" fmla="*/ 68616 h 1314245"/>
                        <a:gd name="connsiteX3" fmla="*/ 476892 w 1018567"/>
                        <a:gd name="connsiteY3" fmla="*/ 27050 h 1314245"/>
                        <a:gd name="connsiteX4" fmla="*/ 711051 w 1018567"/>
                        <a:gd name="connsiteY4" fmla="*/ 72735 h 1314245"/>
                        <a:gd name="connsiteX5" fmla="*/ 663269 w 1018567"/>
                        <a:gd name="connsiteY5" fmla="*/ 657991 h 1314245"/>
                        <a:gd name="connsiteX6" fmla="*/ 983650 w 1018567"/>
                        <a:gd name="connsiteY6" fmla="*/ 1313194 h 1314245"/>
                        <a:gd name="connsiteX7" fmla="*/ 63157 w 1018567"/>
                        <a:gd name="connsiteY7" fmla="*/ 621822 h 1314245"/>
                        <a:gd name="connsiteX8" fmla="*/ 247281 w 1018567"/>
                        <a:gd name="connsiteY8" fmla="*/ 2344 h 1314245"/>
                        <a:gd name="connsiteX0" fmla="*/ 223721 w 919911"/>
                        <a:gd name="connsiteY0" fmla="*/ 2344 h 1342661"/>
                        <a:gd name="connsiteX1" fmla="*/ 343031 w 919911"/>
                        <a:gd name="connsiteY1" fmla="*/ 27050 h 1342661"/>
                        <a:gd name="connsiteX2" fmla="*/ 398182 w 919911"/>
                        <a:gd name="connsiteY2" fmla="*/ 68616 h 1342661"/>
                        <a:gd name="connsiteX3" fmla="*/ 453332 w 919911"/>
                        <a:gd name="connsiteY3" fmla="*/ 27050 h 1342661"/>
                        <a:gd name="connsiteX4" fmla="*/ 687491 w 919911"/>
                        <a:gd name="connsiteY4" fmla="*/ 72735 h 1342661"/>
                        <a:gd name="connsiteX5" fmla="*/ 639709 w 919911"/>
                        <a:gd name="connsiteY5" fmla="*/ 657991 h 1342661"/>
                        <a:gd name="connsiteX6" fmla="*/ 880102 w 919911"/>
                        <a:gd name="connsiteY6" fmla="*/ 1341712 h 1342661"/>
                        <a:gd name="connsiteX7" fmla="*/ 39597 w 919911"/>
                        <a:gd name="connsiteY7" fmla="*/ 621822 h 1342661"/>
                        <a:gd name="connsiteX8" fmla="*/ 223721 w 919911"/>
                        <a:gd name="connsiteY8" fmla="*/ 2344 h 13426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19911" h="1342661">
                          <a:moveTo>
                            <a:pt x="223721" y="2344"/>
                          </a:moveTo>
                          <a:cubicBezTo>
                            <a:pt x="263203" y="-4732"/>
                            <a:pt x="303666" y="4427"/>
                            <a:pt x="343031" y="27050"/>
                          </a:cubicBezTo>
                          <a:lnTo>
                            <a:pt x="398182" y="68616"/>
                          </a:lnTo>
                          <a:lnTo>
                            <a:pt x="453332" y="27050"/>
                          </a:lnTo>
                          <a:cubicBezTo>
                            <a:pt x="492697" y="4427"/>
                            <a:pt x="656428" y="-32422"/>
                            <a:pt x="687491" y="72735"/>
                          </a:cubicBezTo>
                          <a:cubicBezTo>
                            <a:pt x="718554" y="177892"/>
                            <a:pt x="607607" y="446495"/>
                            <a:pt x="639709" y="657991"/>
                          </a:cubicBezTo>
                          <a:cubicBezTo>
                            <a:pt x="671811" y="869487"/>
                            <a:pt x="1039292" y="1315511"/>
                            <a:pt x="880102" y="1341712"/>
                          </a:cubicBezTo>
                          <a:cubicBezTo>
                            <a:pt x="720912" y="1367913"/>
                            <a:pt x="148994" y="845050"/>
                            <a:pt x="39597" y="621822"/>
                          </a:cubicBezTo>
                          <a:cubicBezTo>
                            <a:pt x="-69800" y="398594"/>
                            <a:pt x="65791" y="30646"/>
                            <a:pt x="223721" y="23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rgbClr val="FF6699"/>
                        </a:gs>
                        <a:gs pos="0">
                          <a:srgbClr val="FF0066"/>
                        </a:gs>
                        <a:gs pos="35000">
                          <a:srgbClr val="FFCCFF"/>
                        </a:gs>
                      </a:gsLst>
                      <a:lin ang="5400000" scaled="0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" name="フリーフォーム: 図形 102">
                      <a:extLst>
                        <a:ext uri="{FF2B5EF4-FFF2-40B4-BE49-F238E27FC236}">
                          <a16:creationId xmlns:a16="http://schemas.microsoft.com/office/drawing/2014/main" id="{53CFA808-FB39-40A5-8A85-3093FB360EAD}"/>
                        </a:ext>
                      </a:extLst>
                    </p:cNvPr>
                    <p:cNvSpPr/>
                    <p:nvPr/>
                  </p:nvSpPr>
                  <p:spPr>
                    <a:xfrm rot="18474359">
                      <a:off x="1607654" y="2349118"/>
                      <a:ext cx="119954" cy="498749"/>
                    </a:xfrm>
                    <a:custGeom>
                      <a:avLst/>
                      <a:gdLst>
                        <a:gd name="connsiteX0" fmla="*/ 48873 w 258537"/>
                        <a:gd name="connsiteY0" fmla="*/ 0 h 629628"/>
                        <a:gd name="connsiteX1" fmla="*/ 34448 w 258537"/>
                        <a:gd name="connsiteY1" fmla="*/ 47886 h 629628"/>
                        <a:gd name="connsiteX2" fmla="*/ 37141 w 258537"/>
                        <a:gd name="connsiteY2" fmla="*/ 261830 h 629628"/>
                        <a:gd name="connsiteX3" fmla="*/ 253364 w 258537"/>
                        <a:gd name="connsiteY3" fmla="*/ 624992 h 629628"/>
                        <a:gd name="connsiteX4" fmla="*/ 258537 w 258537"/>
                        <a:gd name="connsiteY4" fmla="*/ 629628 h 629628"/>
                        <a:gd name="connsiteX5" fmla="*/ 250059 w 258537"/>
                        <a:gd name="connsiteY5" fmla="*/ 627167 h 629628"/>
                        <a:gd name="connsiteX6" fmla="*/ 12334 w 258537"/>
                        <a:gd name="connsiteY6" fmla="*/ 281007 h 629628"/>
                        <a:gd name="connsiteX7" fmla="*/ 35181 w 258537"/>
                        <a:gd name="connsiteY7" fmla="*/ 15054 h 629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58537" h="629628">
                          <a:moveTo>
                            <a:pt x="48873" y="0"/>
                          </a:moveTo>
                          <a:lnTo>
                            <a:pt x="34448" y="47886"/>
                          </a:lnTo>
                          <a:cubicBezTo>
                            <a:pt x="21304" y="116863"/>
                            <a:pt x="19150" y="199456"/>
                            <a:pt x="37141" y="261830"/>
                          </a:cubicBezTo>
                          <a:cubicBezTo>
                            <a:pt x="64127" y="355391"/>
                            <a:pt x="176683" y="543141"/>
                            <a:pt x="253364" y="624992"/>
                          </a:cubicBezTo>
                          <a:lnTo>
                            <a:pt x="258537" y="629628"/>
                          </a:lnTo>
                          <a:lnTo>
                            <a:pt x="250059" y="627167"/>
                          </a:lnTo>
                          <a:cubicBezTo>
                            <a:pt x="182275" y="585185"/>
                            <a:pt x="42151" y="376826"/>
                            <a:pt x="12334" y="281007"/>
                          </a:cubicBezTo>
                          <a:cubicBezTo>
                            <a:pt x="-13223" y="198876"/>
                            <a:pt x="4145" y="76811"/>
                            <a:pt x="35181" y="15054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alpha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EA3BF98E-AA88-4ACA-9771-85812AE9D11C}"/>
                    </a:ext>
                  </a:extLst>
                </p:cNvPr>
                <p:cNvSpPr/>
                <p:nvPr/>
              </p:nvSpPr>
              <p:spPr>
                <a:xfrm rot="20074514">
                  <a:off x="1498180" y="2384530"/>
                  <a:ext cx="383438" cy="536133"/>
                </a:xfrm>
                <a:custGeom>
                  <a:avLst/>
                  <a:gdLst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347052 w 752515"/>
                    <a:gd name="connsiteY11" fmla="*/ 1138804 h 1138804"/>
                    <a:gd name="connsiteX12" fmla="*/ 291490 w 752515"/>
                    <a:gd name="connsiteY12" fmla="*/ 1116932 h 1138804"/>
                    <a:gd name="connsiteX13" fmla="*/ 290030 w 752515"/>
                    <a:gd name="connsiteY13" fmla="*/ 1115625 h 1138804"/>
                    <a:gd name="connsiteX14" fmla="*/ 286153 w 752515"/>
                    <a:gd name="connsiteY14" fmla="*/ 1114097 h 1138804"/>
                    <a:gd name="connsiteX15" fmla="*/ 17673 w 752515"/>
                    <a:gd name="connsiteY15" fmla="*/ 621820 h 1138804"/>
                    <a:gd name="connsiteX16" fmla="*/ 201797 w 752515"/>
                    <a:gd name="connsiteY16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291490 w 752515"/>
                    <a:gd name="connsiteY11" fmla="*/ 1116932 h 1138804"/>
                    <a:gd name="connsiteX12" fmla="*/ 290030 w 752515"/>
                    <a:gd name="connsiteY12" fmla="*/ 1115625 h 1138804"/>
                    <a:gd name="connsiteX13" fmla="*/ 286153 w 752515"/>
                    <a:gd name="connsiteY13" fmla="*/ 1114097 h 1138804"/>
                    <a:gd name="connsiteX14" fmla="*/ 17673 w 752515"/>
                    <a:gd name="connsiteY14" fmla="*/ 621820 h 1138804"/>
                    <a:gd name="connsiteX15" fmla="*/ 201797 w 752515"/>
                    <a:gd name="connsiteY15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291490 w 752515"/>
                    <a:gd name="connsiteY10" fmla="*/ 1116932 h 1138804"/>
                    <a:gd name="connsiteX11" fmla="*/ 290030 w 752515"/>
                    <a:gd name="connsiteY11" fmla="*/ 1115625 h 1138804"/>
                    <a:gd name="connsiteX12" fmla="*/ 286153 w 752515"/>
                    <a:gd name="connsiteY12" fmla="*/ 1114097 h 1138804"/>
                    <a:gd name="connsiteX13" fmla="*/ 17673 w 752515"/>
                    <a:gd name="connsiteY13" fmla="*/ 621820 h 1138804"/>
                    <a:gd name="connsiteX14" fmla="*/ 201797 w 752515"/>
                    <a:gd name="connsiteY14" fmla="*/ 2342 h 1138804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461025 w 752515"/>
                    <a:gd name="connsiteY8" fmla="*/ 1116932 h 1116931"/>
                    <a:gd name="connsiteX9" fmla="*/ 291490 w 752515"/>
                    <a:gd name="connsiteY9" fmla="*/ 1116932 h 1116931"/>
                    <a:gd name="connsiteX10" fmla="*/ 290030 w 752515"/>
                    <a:gd name="connsiteY10" fmla="*/ 1115625 h 1116931"/>
                    <a:gd name="connsiteX11" fmla="*/ 286153 w 752515"/>
                    <a:gd name="connsiteY11" fmla="*/ 1114097 h 1116931"/>
                    <a:gd name="connsiteX12" fmla="*/ 17673 w 752515"/>
                    <a:gd name="connsiteY12" fmla="*/ 621820 h 1116931"/>
                    <a:gd name="connsiteX13" fmla="*/ 201797 w 752515"/>
                    <a:gd name="connsiteY13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286153 w 752515"/>
                    <a:gd name="connsiteY10" fmla="*/ 1114097 h 1116931"/>
                    <a:gd name="connsiteX11" fmla="*/ 17673 w 752515"/>
                    <a:gd name="connsiteY11" fmla="*/ 621820 h 1116931"/>
                    <a:gd name="connsiteX12" fmla="*/ 201797 w 752515"/>
                    <a:gd name="connsiteY12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17673 w 752515"/>
                    <a:gd name="connsiteY10" fmla="*/ 621820 h 1116931"/>
                    <a:gd name="connsiteX11" fmla="*/ 201797 w 752515"/>
                    <a:gd name="connsiteY11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291490 w 752515"/>
                    <a:gd name="connsiteY7" fmla="*/ 1116932 h 1116931"/>
                    <a:gd name="connsiteX8" fmla="*/ 290030 w 752515"/>
                    <a:gd name="connsiteY8" fmla="*/ 1115625 h 1116931"/>
                    <a:gd name="connsiteX9" fmla="*/ 17673 w 752515"/>
                    <a:gd name="connsiteY9" fmla="*/ 621820 h 1116931"/>
                    <a:gd name="connsiteX10" fmla="*/ 201797 w 752515"/>
                    <a:gd name="connsiteY10" fmla="*/ 2342 h 1116931"/>
                    <a:gd name="connsiteX0" fmla="*/ 201797 w 747449"/>
                    <a:gd name="connsiteY0" fmla="*/ 2342 h 1116931"/>
                    <a:gd name="connsiteX1" fmla="*/ 321107 w 747449"/>
                    <a:gd name="connsiteY1" fmla="*/ 27048 h 1116931"/>
                    <a:gd name="connsiteX2" fmla="*/ 376258 w 747449"/>
                    <a:gd name="connsiteY2" fmla="*/ 68614 h 1116931"/>
                    <a:gd name="connsiteX3" fmla="*/ 431408 w 747449"/>
                    <a:gd name="connsiteY3" fmla="*/ 27048 h 1116931"/>
                    <a:gd name="connsiteX4" fmla="*/ 550718 w 747449"/>
                    <a:gd name="connsiteY4" fmla="*/ 2342 h 1116931"/>
                    <a:gd name="connsiteX5" fmla="*/ 734842 w 747449"/>
                    <a:gd name="connsiteY5" fmla="*/ 621820 h 1116931"/>
                    <a:gd name="connsiteX6" fmla="*/ 291490 w 747449"/>
                    <a:gd name="connsiteY6" fmla="*/ 1116932 h 1116931"/>
                    <a:gd name="connsiteX7" fmla="*/ 290030 w 747449"/>
                    <a:gd name="connsiteY7" fmla="*/ 1115625 h 1116931"/>
                    <a:gd name="connsiteX8" fmla="*/ 17673 w 747449"/>
                    <a:gd name="connsiteY8" fmla="*/ 621820 h 1116931"/>
                    <a:gd name="connsiteX9" fmla="*/ 201797 w 747449"/>
                    <a:gd name="connsiteY9" fmla="*/ 2342 h 1116931"/>
                    <a:gd name="connsiteX0" fmla="*/ 201797 w 938167"/>
                    <a:gd name="connsiteY0" fmla="*/ 2342 h 1313193"/>
                    <a:gd name="connsiteX1" fmla="*/ 321107 w 938167"/>
                    <a:gd name="connsiteY1" fmla="*/ 27048 h 1313193"/>
                    <a:gd name="connsiteX2" fmla="*/ 376258 w 938167"/>
                    <a:gd name="connsiteY2" fmla="*/ 68614 h 1313193"/>
                    <a:gd name="connsiteX3" fmla="*/ 431408 w 938167"/>
                    <a:gd name="connsiteY3" fmla="*/ 27048 h 1313193"/>
                    <a:gd name="connsiteX4" fmla="*/ 550718 w 938167"/>
                    <a:gd name="connsiteY4" fmla="*/ 2342 h 1313193"/>
                    <a:gd name="connsiteX5" fmla="*/ 734842 w 938167"/>
                    <a:gd name="connsiteY5" fmla="*/ 621820 h 1313193"/>
                    <a:gd name="connsiteX6" fmla="*/ 291490 w 938167"/>
                    <a:gd name="connsiteY6" fmla="*/ 1116932 h 1313193"/>
                    <a:gd name="connsiteX7" fmla="*/ 938166 w 938167"/>
                    <a:gd name="connsiteY7" fmla="*/ 1313192 h 1313193"/>
                    <a:gd name="connsiteX8" fmla="*/ 17673 w 938167"/>
                    <a:gd name="connsiteY8" fmla="*/ 621820 h 1313193"/>
                    <a:gd name="connsiteX9" fmla="*/ 201797 w 938167"/>
                    <a:gd name="connsiteY9" fmla="*/ 2342 h 1313193"/>
                    <a:gd name="connsiteX0" fmla="*/ 201797 w 969333"/>
                    <a:gd name="connsiteY0" fmla="*/ 2342 h 1313193"/>
                    <a:gd name="connsiteX1" fmla="*/ 321107 w 969333"/>
                    <a:gd name="connsiteY1" fmla="*/ 27048 h 1313193"/>
                    <a:gd name="connsiteX2" fmla="*/ 376258 w 969333"/>
                    <a:gd name="connsiteY2" fmla="*/ 68614 h 1313193"/>
                    <a:gd name="connsiteX3" fmla="*/ 431408 w 969333"/>
                    <a:gd name="connsiteY3" fmla="*/ 27048 h 1313193"/>
                    <a:gd name="connsiteX4" fmla="*/ 550718 w 969333"/>
                    <a:gd name="connsiteY4" fmla="*/ 2342 h 1313193"/>
                    <a:gd name="connsiteX5" fmla="*/ 734842 w 969333"/>
                    <a:gd name="connsiteY5" fmla="*/ 621820 h 1313193"/>
                    <a:gd name="connsiteX6" fmla="*/ 938166 w 969333"/>
                    <a:gd name="connsiteY6" fmla="*/ 1313192 h 1313193"/>
                    <a:gd name="connsiteX7" fmla="*/ 17673 w 969333"/>
                    <a:gd name="connsiteY7" fmla="*/ 621820 h 1313193"/>
                    <a:gd name="connsiteX8" fmla="*/ 201797 w 969333"/>
                    <a:gd name="connsiteY8" fmla="*/ 2342 h 1313193"/>
                    <a:gd name="connsiteX0" fmla="*/ 201797 w 1003109"/>
                    <a:gd name="connsiteY0" fmla="*/ 2342 h 1314581"/>
                    <a:gd name="connsiteX1" fmla="*/ 321107 w 1003109"/>
                    <a:gd name="connsiteY1" fmla="*/ 27048 h 1314581"/>
                    <a:gd name="connsiteX2" fmla="*/ 376258 w 1003109"/>
                    <a:gd name="connsiteY2" fmla="*/ 68614 h 1314581"/>
                    <a:gd name="connsiteX3" fmla="*/ 431408 w 1003109"/>
                    <a:gd name="connsiteY3" fmla="*/ 27048 h 1314581"/>
                    <a:gd name="connsiteX4" fmla="*/ 550718 w 1003109"/>
                    <a:gd name="connsiteY4" fmla="*/ 2342 h 1314581"/>
                    <a:gd name="connsiteX5" fmla="*/ 734842 w 1003109"/>
                    <a:gd name="connsiteY5" fmla="*/ 621820 h 1314581"/>
                    <a:gd name="connsiteX6" fmla="*/ 938166 w 1003109"/>
                    <a:gd name="connsiteY6" fmla="*/ 1313192 h 1314581"/>
                    <a:gd name="connsiteX7" fmla="*/ 17673 w 1003109"/>
                    <a:gd name="connsiteY7" fmla="*/ 621820 h 1314581"/>
                    <a:gd name="connsiteX8" fmla="*/ 201797 w 1003109"/>
                    <a:gd name="connsiteY8" fmla="*/ 2342 h 1314581"/>
                    <a:gd name="connsiteX0" fmla="*/ 247281 w 1048593"/>
                    <a:gd name="connsiteY0" fmla="*/ 2342 h 1314630"/>
                    <a:gd name="connsiteX1" fmla="*/ 366591 w 1048593"/>
                    <a:gd name="connsiteY1" fmla="*/ 27048 h 1314630"/>
                    <a:gd name="connsiteX2" fmla="*/ 421742 w 1048593"/>
                    <a:gd name="connsiteY2" fmla="*/ 68614 h 1314630"/>
                    <a:gd name="connsiteX3" fmla="*/ 476892 w 1048593"/>
                    <a:gd name="connsiteY3" fmla="*/ 27048 h 1314630"/>
                    <a:gd name="connsiteX4" fmla="*/ 596202 w 1048593"/>
                    <a:gd name="connsiteY4" fmla="*/ 2342 h 1314630"/>
                    <a:gd name="connsiteX5" fmla="*/ 780326 w 1048593"/>
                    <a:gd name="connsiteY5" fmla="*/ 621820 h 1314630"/>
                    <a:gd name="connsiteX6" fmla="*/ 983650 w 1048593"/>
                    <a:gd name="connsiteY6" fmla="*/ 1313192 h 1314630"/>
                    <a:gd name="connsiteX7" fmla="*/ 63157 w 1048593"/>
                    <a:gd name="connsiteY7" fmla="*/ 621820 h 1314630"/>
                    <a:gd name="connsiteX8" fmla="*/ 247281 w 1048593"/>
                    <a:gd name="connsiteY8" fmla="*/ 2342 h 1314630"/>
                    <a:gd name="connsiteX0" fmla="*/ 247281 w 1001260"/>
                    <a:gd name="connsiteY0" fmla="*/ 45435 h 1356345"/>
                    <a:gd name="connsiteX1" fmla="*/ 366591 w 1001260"/>
                    <a:gd name="connsiteY1" fmla="*/ 70141 h 1356345"/>
                    <a:gd name="connsiteX2" fmla="*/ 421742 w 1001260"/>
                    <a:gd name="connsiteY2" fmla="*/ 111707 h 1356345"/>
                    <a:gd name="connsiteX3" fmla="*/ 476892 w 1001260"/>
                    <a:gd name="connsiteY3" fmla="*/ 70141 h 1356345"/>
                    <a:gd name="connsiteX4" fmla="*/ 596202 w 1001260"/>
                    <a:gd name="connsiteY4" fmla="*/ 45435 h 1356345"/>
                    <a:gd name="connsiteX5" fmla="*/ 663269 w 1001260"/>
                    <a:gd name="connsiteY5" fmla="*/ 701082 h 1356345"/>
                    <a:gd name="connsiteX6" fmla="*/ 983650 w 1001260"/>
                    <a:gd name="connsiteY6" fmla="*/ 1356285 h 1356345"/>
                    <a:gd name="connsiteX7" fmla="*/ 63157 w 1001260"/>
                    <a:gd name="connsiteY7" fmla="*/ 664913 h 1356345"/>
                    <a:gd name="connsiteX8" fmla="*/ 247281 w 1001260"/>
                    <a:gd name="connsiteY8" fmla="*/ 45435 h 1356345"/>
                    <a:gd name="connsiteX0" fmla="*/ 247281 w 1004612"/>
                    <a:gd name="connsiteY0" fmla="*/ 45435 h 1356347"/>
                    <a:gd name="connsiteX1" fmla="*/ 366591 w 1004612"/>
                    <a:gd name="connsiteY1" fmla="*/ 70141 h 1356347"/>
                    <a:gd name="connsiteX2" fmla="*/ 421742 w 1004612"/>
                    <a:gd name="connsiteY2" fmla="*/ 111707 h 1356347"/>
                    <a:gd name="connsiteX3" fmla="*/ 476892 w 1004612"/>
                    <a:gd name="connsiteY3" fmla="*/ 70141 h 1356347"/>
                    <a:gd name="connsiteX4" fmla="*/ 596202 w 1004612"/>
                    <a:gd name="connsiteY4" fmla="*/ 45435 h 1356347"/>
                    <a:gd name="connsiteX5" fmla="*/ 663269 w 1004612"/>
                    <a:gd name="connsiteY5" fmla="*/ 701082 h 1356347"/>
                    <a:gd name="connsiteX6" fmla="*/ 983650 w 1004612"/>
                    <a:gd name="connsiteY6" fmla="*/ 1356285 h 1356347"/>
                    <a:gd name="connsiteX7" fmla="*/ 63157 w 1004612"/>
                    <a:gd name="connsiteY7" fmla="*/ 664913 h 1356347"/>
                    <a:gd name="connsiteX8" fmla="*/ 247281 w 1004612"/>
                    <a:gd name="connsiteY8" fmla="*/ 45435 h 1356347"/>
                    <a:gd name="connsiteX0" fmla="*/ 247281 w 1000538"/>
                    <a:gd name="connsiteY0" fmla="*/ 2344 h 1313254"/>
                    <a:gd name="connsiteX1" fmla="*/ 366591 w 1000538"/>
                    <a:gd name="connsiteY1" fmla="*/ 27050 h 1313254"/>
                    <a:gd name="connsiteX2" fmla="*/ 421742 w 1000538"/>
                    <a:gd name="connsiteY2" fmla="*/ 68616 h 1313254"/>
                    <a:gd name="connsiteX3" fmla="*/ 476892 w 1000538"/>
                    <a:gd name="connsiteY3" fmla="*/ 27050 h 1313254"/>
                    <a:gd name="connsiteX4" fmla="*/ 711051 w 1000538"/>
                    <a:gd name="connsiteY4" fmla="*/ 72735 h 1313254"/>
                    <a:gd name="connsiteX5" fmla="*/ 663269 w 1000538"/>
                    <a:gd name="connsiteY5" fmla="*/ 657991 h 1313254"/>
                    <a:gd name="connsiteX6" fmla="*/ 983650 w 1000538"/>
                    <a:gd name="connsiteY6" fmla="*/ 1313194 h 1313254"/>
                    <a:gd name="connsiteX7" fmla="*/ 63157 w 1000538"/>
                    <a:gd name="connsiteY7" fmla="*/ 621822 h 1313254"/>
                    <a:gd name="connsiteX8" fmla="*/ 247281 w 1000538"/>
                    <a:gd name="connsiteY8" fmla="*/ 2344 h 1313254"/>
                    <a:gd name="connsiteX0" fmla="*/ 247281 w 1018567"/>
                    <a:gd name="connsiteY0" fmla="*/ 2344 h 1314245"/>
                    <a:gd name="connsiteX1" fmla="*/ 366591 w 1018567"/>
                    <a:gd name="connsiteY1" fmla="*/ 27050 h 1314245"/>
                    <a:gd name="connsiteX2" fmla="*/ 421742 w 1018567"/>
                    <a:gd name="connsiteY2" fmla="*/ 68616 h 1314245"/>
                    <a:gd name="connsiteX3" fmla="*/ 476892 w 1018567"/>
                    <a:gd name="connsiteY3" fmla="*/ 27050 h 1314245"/>
                    <a:gd name="connsiteX4" fmla="*/ 711051 w 1018567"/>
                    <a:gd name="connsiteY4" fmla="*/ 72735 h 1314245"/>
                    <a:gd name="connsiteX5" fmla="*/ 663269 w 1018567"/>
                    <a:gd name="connsiteY5" fmla="*/ 657991 h 1314245"/>
                    <a:gd name="connsiteX6" fmla="*/ 983650 w 1018567"/>
                    <a:gd name="connsiteY6" fmla="*/ 1313194 h 1314245"/>
                    <a:gd name="connsiteX7" fmla="*/ 63157 w 1018567"/>
                    <a:gd name="connsiteY7" fmla="*/ 621822 h 1314245"/>
                    <a:gd name="connsiteX8" fmla="*/ 247281 w 1018567"/>
                    <a:gd name="connsiteY8" fmla="*/ 2344 h 1314245"/>
                    <a:gd name="connsiteX0" fmla="*/ 223721 w 919911"/>
                    <a:gd name="connsiteY0" fmla="*/ 2344 h 1342661"/>
                    <a:gd name="connsiteX1" fmla="*/ 343031 w 919911"/>
                    <a:gd name="connsiteY1" fmla="*/ 27050 h 1342661"/>
                    <a:gd name="connsiteX2" fmla="*/ 398182 w 919911"/>
                    <a:gd name="connsiteY2" fmla="*/ 68616 h 1342661"/>
                    <a:gd name="connsiteX3" fmla="*/ 453332 w 919911"/>
                    <a:gd name="connsiteY3" fmla="*/ 27050 h 1342661"/>
                    <a:gd name="connsiteX4" fmla="*/ 687491 w 919911"/>
                    <a:gd name="connsiteY4" fmla="*/ 72735 h 1342661"/>
                    <a:gd name="connsiteX5" fmla="*/ 639709 w 919911"/>
                    <a:gd name="connsiteY5" fmla="*/ 657991 h 1342661"/>
                    <a:gd name="connsiteX6" fmla="*/ 880102 w 919911"/>
                    <a:gd name="connsiteY6" fmla="*/ 1341712 h 1342661"/>
                    <a:gd name="connsiteX7" fmla="*/ 39597 w 919911"/>
                    <a:gd name="connsiteY7" fmla="*/ 621822 h 1342661"/>
                    <a:gd name="connsiteX8" fmla="*/ 223721 w 919911"/>
                    <a:gd name="connsiteY8" fmla="*/ 2344 h 1342661"/>
                    <a:gd name="connsiteX0" fmla="*/ 209743 w 726782"/>
                    <a:gd name="connsiteY0" fmla="*/ 2342 h 1031714"/>
                    <a:gd name="connsiteX1" fmla="*/ 329053 w 726782"/>
                    <a:gd name="connsiteY1" fmla="*/ 27048 h 1031714"/>
                    <a:gd name="connsiteX2" fmla="*/ 384204 w 726782"/>
                    <a:gd name="connsiteY2" fmla="*/ 68614 h 1031714"/>
                    <a:gd name="connsiteX3" fmla="*/ 439354 w 726782"/>
                    <a:gd name="connsiteY3" fmla="*/ 27048 h 1031714"/>
                    <a:gd name="connsiteX4" fmla="*/ 673513 w 726782"/>
                    <a:gd name="connsiteY4" fmla="*/ 72733 h 1031714"/>
                    <a:gd name="connsiteX5" fmla="*/ 625731 w 726782"/>
                    <a:gd name="connsiteY5" fmla="*/ 657989 h 1031714"/>
                    <a:gd name="connsiteX6" fmla="*/ 665238 w 726782"/>
                    <a:gd name="connsiteY6" fmla="*/ 1029897 h 1031714"/>
                    <a:gd name="connsiteX7" fmla="*/ 25619 w 726782"/>
                    <a:gd name="connsiteY7" fmla="*/ 621820 h 1031714"/>
                    <a:gd name="connsiteX8" fmla="*/ 209743 w 726782"/>
                    <a:gd name="connsiteY8" fmla="*/ 2342 h 1031714"/>
                    <a:gd name="connsiteX0" fmla="*/ 210064 w 701477"/>
                    <a:gd name="connsiteY0" fmla="*/ 2342 h 1030541"/>
                    <a:gd name="connsiteX1" fmla="*/ 329374 w 701477"/>
                    <a:gd name="connsiteY1" fmla="*/ 27048 h 1030541"/>
                    <a:gd name="connsiteX2" fmla="*/ 384525 w 701477"/>
                    <a:gd name="connsiteY2" fmla="*/ 68614 h 1030541"/>
                    <a:gd name="connsiteX3" fmla="*/ 439675 w 701477"/>
                    <a:gd name="connsiteY3" fmla="*/ 27048 h 1030541"/>
                    <a:gd name="connsiteX4" fmla="*/ 673834 w 701477"/>
                    <a:gd name="connsiteY4" fmla="*/ 72733 h 1030541"/>
                    <a:gd name="connsiteX5" fmla="*/ 626052 w 701477"/>
                    <a:gd name="connsiteY5" fmla="*/ 657989 h 1030541"/>
                    <a:gd name="connsiteX6" fmla="*/ 665559 w 701477"/>
                    <a:gd name="connsiteY6" fmla="*/ 1029897 h 1030541"/>
                    <a:gd name="connsiteX7" fmla="*/ 25566 w 701477"/>
                    <a:gd name="connsiteY7" fmla="*/ 572207 h 1030541"/>
                    <a:gd name="connsiteX8" fmla="*/ 210064 w 701477"/>
                    <a:gd name="connsiteY8" fmla="*/ 2342 h 1030541"/>
                    <a:gd name="connsiteX0" fmla="*/ 207675 w 699088"/>
                    <a:gd name="connsiteY0" fmla="*/ 2342 h 1030541"/>
                    <a:gd name="connsiteX1" fmla="*/ 326985 w 699088"/>
                    <a:gd name="connsiteY1" fmla="*/ 27048 h 1030541"/>
                    <a:gd name="connsiteX2" fmla="*/ 382136 w 699088"/>
                    <a:gd name="connsiteY2" fmla="*/ 68614 h 1030541"/>
                    <a:gd name="connsiteX3" fmla="*/ 437286 w 699088"/>
                    <a:gd name="connsiteY3" fmla="*/ 27048 h 1030541"/>
                    <a:gd name="connsiteX4" fmla="*/ 671445 w 699088"/>
                    <a:gd name="connsiteY4" fmla="*/ 72733 h 1030541"/>
                    <a:gd name="connsiteX5" fmla="*/ 623663 w 699088"/>
                    <a:gd name="connsiteY5" fmla="*/ 657989 h 1030541"/>
                    <a:gd name="connsiteX6" fmla="*/ 663170 w 699088"/>
                    <a:gd name="connsiteY6" fmla="*/ 1029897 h 1030541"/>
                    <a:gd name="connsiteX7" fmla="*/ 23177 w 699088"/>
                    <a:gd name="connsiteY7" fmla="*/ 572207 h 1030541"/>
                    <a:gd name="connsiteX8" fmla="*/ 207675 w 699088"/>
                    <a:gd name="connsiteY8" fmla="*/ 2342 h 1030541"/>
                    <a:gd name="connsiteX0" fmla="*/ 224555 w 907939"/>
                    <a:gd name="connsiteY0" fmla="*/ 2342 h 1175878"/>
                    <a:gd name="connsiteX1" fmla="*/ 343865 w 907939"/>
                    <a:gd name="connsiteY1" fmla="*/ 27048 h 1175878"/>
                    <a:gd name="connsiteX2" fmla="*/ 399016 w 907939"/>
                    <a:gd name="connsiteY2" fmla="*/ 68614 h 1175878"/>
                    <a:gd name="connsiteX3" fmla="*/ 454166 w 907939"/>
                    <a:gd name="connsiteY3" fmla="*/ 27048 h 1175878"/>
                    <a:gd name="connsiteX4" fmla="*/ 688325 w 907939"/>
                    <a:gd name="connsiteY4" fmla="*/ 72733 h 1175878"/>
                    <a:gd name="connsiteX5" fmla="*/ 640543 w 907939"/>
                    <a:gd name="connsiteY5" fmla="*/ 657989 h 1175878"/>
                    <a:gd name="connsiteX6" fmla="*/ 888364 w 907939"/>
                    <a:gd name="connsiteY6" fmla="*/ 1175450 h 1175878"/>
                    <a:gd name="connsiteX7" fmla="*/ 40057 w 907939"/>
                    <a:gd name="connsiteY7" fmla="*/ 572207 h 1175878"/>
                    <a:gd name="connsiteX8" fmla="*/ 224555 w 907939"/>
                    <a:gd name="connsiteY8" fmla="*/ 2342 h 1175878"/>
                    <a:gd name="connsiteX0" fmla="*/ 174439 w 854702"/>
                    <a:gd name="connsiteY0" fmla="*/ 2342 h 1175547"/>
                    <a:gd name="connsiteX1" fmla="*/ 293749 w 854702"/>
                    <a:gd name="connsiteY1" fmla="*/ 27048 h 1175547"/>
                    <a:gd name="connsiteX2" fmla="*/ 348900 w 854702"/>
                    <a:gd name="connsiteY2" fmla="*/ 68614 h 1175547"/>
                    <a:gd name="connsiteX3" fmla="*/ 404050 w 854702"/>
                    <a:gd name="connsiteY3" fmla="*/ 27048 h 1175547"/>
                    <a:gd name="connsiteX4" fmla="*/ 638209 w 854702"/>
                    <a:gd name="connsiteY4" fmla="*/ 72733 h 1175547"/>
                    <a:gd name="connsiteX5" fmla="*/ 590427 w 854702"/>
                    <a:gd name="connsiteY5" fmla="*/ 657989 h 1175547"/>
                    <a:gd name="connsiteX6" fmla="*/ 838248 w 854702"/>
                    <a:gd name="connsiteY6" fmla="*/ 1175450 h 1175547"/>
                    <a:gd name="connsiteX7" fmla="*/ 52722 w 854702"/>
                    <a:gd name="connsiteY7" fmla="*/ 617737 h 1175547"/>
                    <a:gd name="connsiteX8" fmla="*/ 174439 w 854702"/>
                    <a:gd name="connsiteY8" fmla="*/ 2342 h 1175547"/>
                    <a:gd name="connsiteX0" fmla="*/ 209939 w 890202"/>
                    <a:gd name="connsiteY0" fmla="*/ 2342 h 1175547"/>
                    <a:gd name="connsiteX1" fmla="*/ 329249 w 890202"/>
                    <a:gd name="connsiteY1" fmla="*/ 27048 h 1175547"/>
                    <a:gd name="connsiteX2" fmla="*/ 384400 w 890202"/>
                    <a:gd name="connsiteY2" fmla="*/ 68614 h 1175547"/>
                    <a:gd name="connsiteX3" fmla="*/ 439550 w 890202"/>
                    <a:gd name="connsiteY3" fmla="*/ 27048 h 1175547"/>
                    <a:gd name="connsiteX4" fmla="*/ 673709 w 890202"/>
                    <a:gd name="connsiteY4" fmla="*/ 72733 h 1175547"/>
                    <a:gd name="connsiteX5" fmla="*/ 625927 w 890202"/>
                    <a:gd name="connsiteY5" fmla="*/ 657989 h 1175547"/>
                    <a:gd name="connsiteX6" fmla="*/ 873748 w 890202"/>
                    <a:gd name="connsiteY6" fmla="*/ 1175450 h 1175547"/>
                    <a:gd name="connsiteX7" fmla="*/ 88222 w 890202"/>
                    <a:gd name="connsiteY7" fmla="*/ 617737 h 1175547"/>
                    <a:gd name="connsiteX8" fmla="*/ 209939 w 890202"/>
                    <a:gd name="connsiteY8" fmla="*/ 2342 h 1175547"/>
                    <a:gd name="connsiteX0" fmla="*/ 209939 w 895031"/>
                    <a:gd name="connsiteY0" fmla="*/ 2342 h 1175551"/>
                    <a:gd name="connsiteX1" fmla="*/ 329249 w 895031"/>
                    <a:gd name="connsiteY1" fmla="*/ 27048 h 1175551"/>
                    <a:gd name="connsiteX2" fmla="*/ 384400 w 895031"/>
                    <a:gd name="connsiteY2" fmla="*/ 68614 h 1175551"/>
                    <a:gd name="connsiteX3" fmla="*/ 439550 w 895031"/>
                    <a:gd name="connsiteY3" fmla="*/ 27048 h 1175551"/>
                    <a:gd name="connsiteX4" fmla="*/ 673709 w 895031"/>
                    <a:gd name="connsiteY4" fmla="*/ 72733 h 1175551"/>
                    <a:gd name="connsiteX5" fmla="*/ 625927 w 895031"/>
                    <a:gd name="connsiteY5" fmla="*/ 657989 h 1175551"/>
                    <a:gd name="connsiteX6" fmla="*/ 873748 w 895031"/>
                    <a:gd name="connsiteY6" fmla="*/ 1175450 h 1175551"/>
                    <a:gd name="connsiteX7" fmla="*/ 88222 w 895031"/>
                    <a:gd name="connsiteY7" fmla="*/ 617737 h 1175551"/>
                    <a:gd name="connsiteX8" fmla="*/ 209939 w 895031"/>
                    <a:gd name="connsiteY8" fmla="*/ 2342 h 1175551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0190" h="1175544">
                      <a:moveTo>
                        <a:pt x="209939" y="2342"/>
                      </a:moveTo>
                      <a:cubicBezTo>
                        <a:pt x="249421" y="-4734"/>
                        <a:pt x="289884" y="4425"/>
                        <a:pt x="329249" y="27048"/>
                      </a:cubicBezTo>
                      <a:lnTo>
                        <a:pt x="384400" y="68614"/>
                      </a:lnTo>
                      <a:lnTo>
                        <a:pt x="439550" y="27048"/>
                      </a:lnTo>
                      <a:cubicBezTo>
                        <a:pt x="478915" y="4425"/>
                        <a:pt x="642891" y="-20749"/>
                        <a:pt x="675431" y="154443"/>
                      </a:cubicBezTo>
                      <a:cubicBezTo>
                        <a:pt x="695455" y="262248"/>
                        <a:pt x="592874" y="487821"/>
                        <a:pt x="625927" y="657989"/>
                      </a:cubicBezTo>
                      <a:cubicBezTo>
                        <a:pt x="658980" y="828157"/>
                        <a:pt x="963366" y="1182159"/>
                        <a:pt x="873748" y="1175450"/>
                      </a:cubicBezTo>
                      <a:cubicBezTo>
                        <a:pt x="784131" y="1168741"/>
                        <a:pt x="278743" y="849121"/>
                        <a:pt x="88222" y="617737"/>
                      </a:cubicBezTo>
                      <a:cubicBezTo>
                        <a:pt x="-102299" y="386353"/>
                        <a:pt x="52009" y="30644"/>
                        <a:pt x="209939" y="234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6699"/>
                    </a:gs>
                    <a:gs pos="100000">
                      <a:srgbClr val="FF0066"/>
                    </a:gs>
                  </a:gsLst>
                  <a:lin ang="5400000" scaled="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E77F9BF9-D3FB-44AD-85EF-FBE2FFC0F34B}"/>
                    </a:ext>
                  </a:extLst>
                </p:cNvPr>
                <p:cNvSpPr/>
                <p:nvPr/>
              </p:nvSpPr>
              <p:spPr>
                <a:xfrm rot="1525486" flipH="1">
                  <a:off x="2163014" y="2379194"/>
                  <a:ext cx="383438" cy="536133"/>
                </a:xfrm>
                <a:custGeom>
                  <a:avLst/>
                  <a:gdLst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347052 w 752515"/>
                    <a:gd name="connsiteY11" fmla="*/ 1138804 h 1138804"/>
                    <a:gd name="connsiteX12" fmla="*/ 291490 w 752515"/>
                    <a:gd name="connsiteY12" fmla="*/ 1116932 h 1138804"/>
                    <a:gd name="connsiteX13" fmla="*/ 290030 w 752515"/>
                    <a:gd name="connsiteY13" fmla="*/ 1115625 h 1138804"/>
                    <a:gd name="connsiteX14" fmla="*/ 286153 w 752515"/>
                    <a:gd name="connsiteY14" fmla="*/ 1114097 h 1138804"/>
                    <a:gd name="connsiteX15" fmla="*/ 17673 w 752515"/>
                    <a:gd name="connsiteY15" fmla="*/ 621820 h 1138804"/>
                    <a:gd name="connsiteX16" fmla="*/ 201797 w 752515"/>
                    <a:gd name="connsiteY16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291490 w 752515"/>
                    <a:gd name="connsiteY11" fmla="*/ 1116932 h 1138804"/>
                    <a:gd name="connsiteX12" fmla="*/ 290030 w 752515"/>
                    <a:gd name="connsiteY12" fmla="*/ 1115625 h 1138804"/>
                    <a:gd name="connsiteX13" fmla="*/ 286153 w 752515"/>
                    <a:gd name="connsiteY13" fmla="*/ 1114097 h 1138804"/>
                    <a:gd name="connsiteX14" fmla="*/ 17673 w 752515"/>
                    <a:gd name="connsiteY14" fmla="*/ 621820 h 1138804"/>
                    <a:gd name="connsiteX15" fmla="*/ 201797 w 752515"/>
                    <a:gd name="connsiteY15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291490 w 752515"/>
                    <a:gd name="connsiteY10" fmla="*/ 1116932 h 1138804"/>
                    <a:gd name="connsiteX11" fmla="*/ 290030 w 752515"/>
                    <a:gd name="connsiteY11" fmla="*/ 1115625 h 1138804"/>
                    <a:gd name="connsiteX12" fmla="*/ 286153 w 752515"/>
                    <a:gd name="connsiteY12" fmla="*/ 1114097 h 1138804"/>
                    <a:gd name="connsiteX13" fmla="*/ 17673 w 752515"/>
                    <a:gd name="connsiteY13" fmla="*/ 621820 h 1138804"/>
                    <a:gd name="connsiteX14" fmla="*/ 201797 w 752515"/>
                    <a:gd name="connsiteY14" fmla="*/ 2342 h 1138804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461025 w 752515"/>
                    <a:gd name="connsiteY8" fmla="*/ 1116932 h 1116931"/>
                    <a:gd name="connsiteX9" fmla="*/ 291490 w 752515"/>
                    <a:gd name="connsiteY9" fmla="*/ 1116932 h 1116931"/>
                    <a:gd name="connsiteX10" fmla="*/ 290030 w 752515"/>
                    <a:gd name="connsiteY10" fmla="*/ 1115625 h 1116931"/>
                    <a:gd name="connsiteX11" fmla="*/ 286153 w 752515"/>
                    <a:gd name="connsiteY11" fmla="*/ 1114097 h 1116931"/>
                    <a:gd name="connsiteX12" fmla="*/ 17673 w 752515"/>
                    <a:gd name="connsiteY12" fmla="*/ 621820 h 1116931"/>
                    <a:gd name="connsiteX13" fmla="*/ 201797 w 752515"/>
                    <a:gd name="connsiteY13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286153 w 752515"/>
                    <a:gd name="connsiteY10" fmla="*/ 1114097 h 1116931"/>
                    <a:gd name="connsiteX11" fmla="*/ 17673 w 752515"/>
                    <a:gd name="connsiteY11" fmla="*/ 621820 h 1116931"/>
                    <a:gd name="connsiteX12" fmla="*/ 201797 w 752515"/>
                    <a:gd name="connsiteY12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17673 w 752515"/>
                    <a:gd name="connsiteY10" fmla="*/ 621820 h 1116931"/>
                    <a:gd name="connsiteX11" fmla="*/ 201797 w 752515"/>
                    <a:gd name="connsiteY11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291490 w 752515"/>
                    <a:gd name="connsiteY7" fmla="*/ 1116932 h 1116931"/>
                    <a:gd name="connsiteX8" fmla="*/ 290030 w 752515"/>
                    <a:gd name="connsiteY8" fmla="*/ 1115625 h 1116931"/>
                    <a:gd name="connsiteX9" fmla="*/ 17673 w 752515"/>
                    <a:gd name="connsiteY9" fmla="*/ 621820 h 1116931"/>
                    <a:gd name="connsiteX10" fmla="*/ 201797 w 752515"/>
                    <a:gd name="connsiteY10" fmla="*/ 2342 h 1116931"/>
                    <a:gd name="connsiteX0" fmla="*/ 201797 w 747449"/>
                    <a:gd name="connsiteY0" fmla="*/ 2342 h 1116931"/>
                    <a:gd name="connsiteX1" fmla="*/ 321107 w 747449"/>
                    <a:gd name="connsiteY1" fmla="*/ 27048 h 1116931"/>
                    <a:gd name="connsiteX2" fmla="*/ 376258 w 747449"/>
                    <a:gd name="connsiteY2" fmla="*/ 68614 h 1116931"/>
                    <a:gd name="connsiteX3" fmla="*/ 431408 w 747449"/>
                    <a:gd name="connsiteY3" fmla="*/ 27048 h 1116931"/>
                    <a:gd name="connsiteX4" fmla="*/ 550718 w 747449"/>
                    <a:gd name="connsiteY4" fmla="*/ 2342 h 1116931"/>
                    <a:gd name="connsiteX5" fmla="*/ 734842 w 747449"/>
                    <a:gd name="connsiteY5" fmla="*/ 621820 h 1116931"/>
                    <a:gd name="connsiteX6" fmla="*/ 291490 w 747449"/>
                    <a:gd name="connsiteY6" fmla="*/ 1116932 h 1116931"/>
                    <a:gd name="connsiteX7" fmla="*/ 290030 w 747449"/>
                    <a:gd name="connsiteY7" fmla="*/ 1115625 h 1116931"/>
                    <a:gd name="connsiteX8" fmla="*/ 17673 w 747449"/>
                    <a:gd name="connsiteY8" fmla="*/ 621820 h 1116931"/>
                    <a:gd name="connsiteX9" fmla="*/ 201797 w 747449"/>
                    <a:gd name="connsiteY9" fmla="*/ 2342 h 1116931"/>
                    <a:gd name="connsiteX0" fmla="*/ 201797 w 938167"/>
                    <a:gd name="connsiteY0" fmla="*/ 2342 h 1313193"/>
                    <a:gd name="connsiteX1" fmla="*/ 321107 w 938167"/>
                    <a:gd name="connsiteY1" fmla="*/ 27048 h 1313193"/>
                    <a:gd name="connsiteX2" fmla="*/ 376258 w 938167"/>
                    <a:gd name="connsiteY2" fmla="*/ 68614 h 1313193"/>
                    <a:gd name="connsiteX3" fmla="*/ 431408 w 938167"/>
                    <a:gd name="connsiteY3" fmla="*/ 27048 h 1313193"/>
                    <a:gd name="connsiteX4" fmla="*/ 550718 w 938167"/>
                    <a:gd name="connsiteY4" fmla="*/ 2342 h 1313193"/>
                    <a:gd name="connsiteX5" fmla="*/ 734842 w 938167"/>
                    <a:gd name="connsiteY5" fmla="*/ 621820 h 1313193"/>
                    <a:gd name="connsiteX6" fmla="*/ 291490 w 938167"/>
                    <a:gd name="connsiteY6" fmla="*/ 1116932 h 1313193"/>
                    <a:gd name="connsiteX7" fmla="*/ 938166 w 938167"/>
                    <a:gd name="connsiteY7" fmla="*/ 1313192 h 1313193"/>
                    <a:gd name="connsiteX8" fmla="*/ 17673 w 938167"/>
                    <a:gd name="connsiteY8" fmla="*/ 621820 h 1313193"/>
                    <a:gd name="connsiteX9" fmla="*/ 201797 w 938167"/>
                    <a:gd name="connsiteY9" fmla="*/ 2342 h 1313193"/>
                    <a:gd name="connsiteX0" fmla="*/ 201797 w 969333"/>
                    <a:gd name="connsiteY0" fmla="*/ 2342 h 1313193"/>
                    <a:gd name="connsiteX1" fmla="*/ 321107 w 969333"/>
                    <a:gd name="connsiteY1" fmla="*/ 27048 h 1313193"/>
                    <a:gd name="connsiteX2" fmla="*/ 376258 w 969333"/>
                    <a:gd name="connsiteY2" fmla="*/ 68614 h 1313193"/>
                    <a:gd name="connsiteX3" fmla="*/ 431408 w 969333"/>
                    <a:gd name="connsiteY3" fmla="*/ 27048 h 1313193"/>
                    <a:gd name="connsiteX4" fmla="*/ 550718 w 969333"/>
                    <a:gd name="connsiteY4" fmla="*/ 2342 h 1313193"/>
                    <a:gd name="connsiteX5" fmla="*/ 734842 w 969333"/>
                    <a:gd name="connsiteY5" fmla="*/ 621820 h 1313193"/>
                    <a:gd name="connsiteX6" fmla="*/ 938166 w 969333"/>
                    <a:gd name="connsiteY6" fmla="*/ 1313192 h 1313193"/>
                    <a:gd name="connsiteX7" fmla="*/ 17673 w 969333"/>
                    <a:gd name="connsiteY7" fmla="*/ 621820 h 1313193"/>
                    <a:gd name="connsiteX8" fmla="*/ 201797 w 969333"/>
                    <a:gd name="connsiteY8" fmla="*/ 2342 h 1313193"/>
                    <a:gd name="connsiteX0" fmla="*/ 201797 w 1003109"/>
                    <a:gd name="connsiteY0" fmla="*/ 2342 h 1314581"/>
                    <a:gd name="connsiteX1" fmla="*/ 321107 w 1003109"/>
                    <a:gd name="connsiteY1" fmla="*/ 27048 h 1314581"/>
                    <a:gd name="connsiteX2" fmla="*/ 376258 w 1003109"/>
                    <a:gd name="connsiteY2" fmla="*/ 68614 h 1314581"/>
                    <a:gd name="connsiteX3" fmla="*/ 431408 w 1003109"/>
                    <a:gd name="connsiteY3" fmla="*/ 27048 h 1314581"/>
                    <a:gd name="connsiteX4" fmla="*/ 550718 w 1003109"/>
                    <a:gd name="connsiteY4" fmla="*/ 2342 h 1314581"/>
                    <a:gd name="connsiteX5" fmla="*/ 734842 w 1003109"/>
                    <a:gd name="connsiteY5" fmla="*/ 621820 h 1314581"/>
                    <a:gd name="connsiteX6" fmla="*/ 938166 w 1003109"/>
                    <a:gd name="connsiteY6" fmla="*/ 1313192 h 1314581"/>
                    <a:gd name="connsiteX7" fmla="*/ 17673 w 1003109"/>
                    <a:gd name="connsiteY7" fmla="*/ 621820 h 1314581"/>
                    <a:gd name="connsiteX8" fmla="*/ 201797 w 1003109"/>
                    <a:gd name="connsiteY8" fmla="*/ 2342 h 1314581"/>
                    <a:gd name="connsiteX0" fmla="*/ 247281 w 1048593"/>
                    <a:gd name="connsiteY0" fmla="*/ 2342 h 1314630"/>
                    <a:gd name="connsiteX1" fmla="*/ 366591 w 1048593"/>
                    <a:gd name="connsiteY1" fmla="*/ 27048 h 1314630"/>
                    <a:gd name="connsiteX2" fmla="*/ 421742 w 1048593"/>
                    <a:gd name="connsiteY2" fmla="*/ 68614 h 1314630"/>
                    <a:gd name="connsiteX3" fmla="*/ 476892 w 1048593"/>
                    <a:gd name="connsiteY3" fmla="*/ 27048 h 1314630"/>
                    <a:gd name="connsiteX4" fmla="*/ 596202 w 1048593"/>
                    <a:gd name="connsiteY4" fmla="*/ 2342 h 1314630"/>
                    <a:gd name="connsiteX5" fmla="*/ 780326 w 1048593"/>
                    <a:gd name="connsiteY5" fmla="*/ 621820 h 1314630"/>
                    <a:gd name="connsiteX6" fmla="*/ 983650 w 1048593"/>
                    <a:gd name="connsiteY6" fmla="*/ 1313192 h 1314630"/>
                    <a:gd name="connsiteX7" fmla="*/ 63157 w 1048593"/>
                    <a:gd name="connsiteY7" fmla="*/ 621820 h 1314630"/>
                    <a:gd name="connsiteX8" fmla="*/ 247281 w 1048593"/>
                    <a:gd name="connsiteY8" fmla="*/ 2342 h 1314630"/>
                    <a:gd name="connsiteX0" fmla="*/ 247281 w 1001260"/>
                    <a:gd name="connsiteY0" fmla="*/ 45435 h 1356345"/>
                    <a:gd name="connsiteX1" fmla="*/ 366591 w 1001260"/>
                    <a:gd name="connsiteY1" fmla="*/ 70141 h 1356345"/>
                    <a:gd name="connsiteX2" fmla="*/ 421742 w 1001260"/>
                    <a:gd name="connsiteY2" fmla="*/ 111707 h 1356345"/>
                    <a:gd name="connsiteX3" fmla="*/ 476892 w 1001260"/>
                    <a:gd name="connsiteY3" fmla="*/ 70141 h 1356345"/>
                    <a:gd name="connsiteX4" fmla="*/ 596202 w 1001260"/>
                    <a:gd name="connsiteY4" fmla="*/ 45435 h 1356345"/>
                    <a:gd name="connsiteX5" fmla="*/ 663269 w 1001260"/>
                    <a:gd name="connsiteY5" fmla="*/ 701082 h 1356345"/>
                    <a:gd name="connsiteX6" fmla="*/ 983650 w 1001260"/>
                    <a:gd name="connsiteY6" fmla="*/ 1356285 h 1356345"/>
                    <a:gd name="connsiteX7" fmla="*/ 63157 w 1001260"/>
                    <a:gd name="connsiteY7" fmla="*/ 664913 h 1356345"/>
                    <a:gd name="connsiteX8" fmla="*/ 247281 w 1001260"/>
                    <a:gd name="connsiteY8" fmla="*/ 45435 h 1356345"/>
                    <a:gd name="connsiteX0" fmla="*/ 247281 w 1004612"/>
                    <a:gd name="connsiteY0" fmla="*/ 45435 h 1356347"/>
                    <a:gd name="connsiteX1" fmla="*/ 366591 w 1004612"/>
                    <a:gd name="connsiteY1" fmla="*/ 70141 h 1356347"/>
                    <a:gd name="connsiteX2" fmla="*/ 421742 w 1004612"/>
                    <a:gd name="connsiteY2" fmla="*/ 111707 h 1356347"/>
                    <a:gd name="connsiteX3" fmla="*/ 476892 w 1004612"/>
                    <a:gd name="connsiteY3" fmla="*/ 70141 h 1356347"/>
                    <a:gd name="connsiteX4" fmla="*/ 596202 w 1004612"/>
                    <a:gd name="connsiteY4" fmla="*/ 45435 h 1356347"/>
                    <a:gd name="connsiteX5" fmla="*/ 663269 w 1004612"/>
                    <a:gd name="connsiteY5" fmla="*/ 701082 h 1356347"/>
                    <a:gd name="connsiteX6" fmla="*/ 983650 w 1004612"/>
                    <a:gd name="connsiteY6" fmla="*/ 1356285 h 1356347"/>
                    <a:gd name="connsiteX7" fmla="*/ 63157 w 1004612"/>
                    <a:gd name="connsiteY7" fmla="*/ 664913 h 1356347"/>
                    <a:gd name="connsiteX8" fmla="*/ 247281 w 1004612"/>
                    <a:gd name="connsiteY8" fmla="*/ 45435 h 1356347"/>
                    <a:gd name="connsiteX0" fmla="*/ 247281 w 1000538"/>
                    <a:gd name="connsiteY0" fmla="*/ 2344 h 1313254"/>
                    <a:gd name="connsiteX1" fmla="*/ 366591 w 1000538"/>
                    <a:gd name="connsiteY1" fmla="*/ 27050 h 1313254"/>
                    <a:gd name="connsiteX2" fmla="*/ 421742 w 1000538"/>
                    <a:gd name="connsiteY2" fmla="*/ 68616 h 1313254"/>
                    <a:gd name="connsiteX3" fmla="*/ 476892 w 1000538"/>
                    <a:gd name="connsiteY3" fmla="*/ 27050 h 1313254"/>
                    <a:gd name="connsiteX4" fmla="*/ 711051 w 1000538"/>
                    <a:gd name="connsiteY4" fmla="*/ 72735 h 1313254"/>
                    <a:gd name="connsiteX5" fmla="*/ 663269 w 1000538"/>
                    <a:gd name="connsiteY5" fmla="*/ 657991 h 1313254"/>
                    <a:gd name="connsiteX6" fmla="*/ 983650 w 1000538"/>
                    <a:gd name="connsiteY6" fmla="*/ 1313194 h 1313254"/>
                    <a:gd name="connsiteX7" fmla="*/ 63157 w 1000538"/>
                    <a:gd name="connsiteY7" fmla="*/ 621822 h 1313254"/>
                    <a:gd name="connsiteX8" fmla="*/ 247281 w 1000538"/>
                    <a:gd name="connsiteY8" fmla="*/ 2344 h 1313254"/>
                    <a:gd name="connsiteX0" fmla="*/ 247281 w 1018567"/>
                    <a:gd name="connsiteY0" fmla="*/ 2344 h 1314245"/>
                    <a:gd name="connsiteX1" fmla="*/ 366591 w 1018567"/>
                    <a:gd name="connsiteY1" fmla="*/ 27050 h 1314245"/>
                    <a:gd name="connsiteX2" fmla="*/ 421742 w 1018567"/>
                    <a:gd name="connsiteY2" fmla="*/ 68616 h 1314245"/>
                    <a:gd name="connsiteX3" fmla="*/ 476892 w 1018567"/>
                    <a:gd name="connsiteY3" fmla="*/ 27050 h 1314245"/>
                    <a:gd name="connsiteX4" fmla="*/ 711051 w 1018567"/>
                    <a:gd name="connsiteY4" fmla="*/ 72735 h 1314245"/>
                    <a:gd name="connsiteX5" fmla="*/ 663269 w 1018567"/>
                    <a:gd name="connsiteY5" fmla="*/ 657991 h 1314245"/>
                    <a:gd name="connsiteX6" fmla="*/ 983650 w 1018567"/>
                    <a:gd name="connsiteY6" fmla="*/ 1313194 h 1314245"/>
                    <a:gd name="connsiteX7" fmla="*/ 63157 w 1018567"/>
                    <a:gd name="connsiteY7" fmla="*/ 621822 h 1314245"/>
                    <a:gd name="connsiteX8" fmla="*/ 247281 w 1018567"/>
                    <a:gd name="connsiteY8" fmla="*/ 2344 h 1314245"/>
                    <a:gd name="connsiteX0" fmla="*/ 223721 w 919911"/>
                    <a:gd name="connsiteY0" fmla="*/ 2344 h 1342661"/>
                    <a:gd name="connsiteX1" fmla="*/ 343031 w 919911"/>
                    <a:gd name="connsiteY1" fmla="*/ 27050 h 1342661"/>
                    <a:gd name="connsiteX2" fmla="*/ 398182 w 919911"/>
                    <a:gd name="connsiteY2" fmla="*/ 68616 h 1342661"/>
                    <a:gd name="connsiteX3" fmla="*/ 453332 w 919911"/>
                    <a:gd name="connsiteY3" fmla="*/ 27050 h 1342661"/>
                    <a:gd name="connsiteX4" fmla="*/ 687491 w 919911"/>
                    <a:gd name="connsiteY4" fmla="*/ 72735 h 1342661"/>
                    <a:gd name="connsiteX5" fmla="*/ 639709 w 919911"/>
                    <a:gd name="connsiteY5" fmla="*/ 657991 h 1342661"/>
                    <a:gd name="connsiteX6" fmla="*/ 880102 w 919911"/>
                    <a:gd name="connsiteY6" fmla="*/ 1341712 h 1342661"/>
                    <a:gd name="connsiteX7" fmla="*/ 39597 w 919911"/>
                    <a:gd name="connsiteY7" fmla="*/ 621822 h 1342661"/>
                    <a:gd name="connsiteX8" fmla="*/ 223721 w 919911"/>
                    <a:gd name="connsiteY8" fmla="*/ 2344 h 1342661"/>
                    <a:gd name="connsiteX0" fmla="*/ 209743 w 726782"/>
                    <a:gd name="connsiteY0" fmla="*/ 2342 h 1031714"/>
                    <a:gd name="connsiteX1" fmla="*/ 329053 w 726782"/>
                    <a:gd name="connsiteY1" fmla="*/ 27048 h 1031714"/>
                    <a:gd name="connsiteX2" fmla="*/ 384204 w 726782"/>
                    <a:gd name="connsiteY2" fmla="*/ 68614 h 1031714"/>
                    <a:gd name="connsiteX3" fmla="*/ 439354 w 726782"/>
                    <a:gd name="connsiteY3" fmla="*/ 27048 h 1031714"/>
                    <a:gd name="connsiteX4" fmla="*/ 673513 w 726782"/>
                    <a:gd name="connsiteY4" fmla="*/ 72733 h 1031714"/>
                    <a:gd name="connsiteX5" fmla="*/ 625731 w 726782"/>
                    <a:gd name="connsiteY5" fmla="*/ 657989 h 1031714"/>
                    <a:gd name="connsiteX6" fmla="*/ 665238 w 726782"/>
                    <a:gd name="connsiteY6" fmla="*/ 1029897 h 1031714"/>
                    <a:gd name="connsiteX7" fmla="*/ 25619 w 726782"/>
                    <a:gd name="connsiteY7" fmla="*/ 621820 h 1031714"/>
                    <a:gd name="connsiteX8" fmla="*/ 209743 w 726782"/>
                    <a:gd name="connsiteY8" fmla="*/ 2342 h 1031714"/>
                    <a:gd name="connsiteX0" fmla="*/ 210064 w 701477"/>
                    <a:gd name="connsiteY0" fmla="*/ 2342 h 1030541"/>
                    <a:gd name="connsiteX1" fmla="*/ 329374 w 701477"/>
                    <a:gd name="connsiteY1" fmla="*/ 27048 h 1030541"/>
                    <a:gd name="connsiteX2" fmla="*/ 384525 w 701477"/>
                    <a:gd name="connsiteY2" fmla="*/ 68614 h 1030541"/>
                    <a:gd name="connsiteX3" fmla="*/ 439675 w 701477"/>
                    <a:gd name="connsiteY3" fmla="*/ 27048 h 1030541"/>
                    <a:gd name="connsiteX4" fmla="*/ 673834 w 701477"/>
                    <a:gd name="connsiteY4" fmla="*/ 72733 h 1030541"/>
                    <a:gd name="connsiteX5" fmla="*/ 626052 w 701477"/>
                    <a:gd name="connsiteY5" fmla="*/ 657989 h 1030541"/>
                    <a:gd name="connsiteX6" fmla="*/ 665559 w 701477"/>
                    <a:gd name="connsiteY6" fmla="*/ 1029897 h 1030541"/>
                    <a:gd name="connsiteX7" fmla="*/ 25566 w 701477"/>
                    <a:gd name="connsiteY7" fmla="*/ 572207 h 1030541"/>
                    <a:gd name="connsiteX8" fmla="*/ 210064 w 701477"/>
                    <a:gd name="connsiteY8" fmla="*/ 2342 h 1030541"/>
                    <a:gd name="connsiteX0" fmla="*/ 207675 w 699088"/>
                    <a:gd name="connsiteY0" fmla="*/ 2342 h 1030541"/>
                    <a:gd name="connsiteX1" fmla="*/ 326985 w 699088"/>
                    <a:gd name="connsiteY1" fmla="*/ 27048 h 1030541"/>
                    <a:gd name="connsiteX2" fmla="*/ 382136 w 699088"/>
                    <a:gd name="connsiteY2" fmla="*/ 68614 h 1030541"/>
                    <a:gd name="connsiteX3" fmla="*/ 437286 w 699088"/>
                    <a:gd name="connsiteY3" fmla="*/ 27048 h 1030541"/>
                    <a:gd name="connsiteX4" fmla="*/ 671445 w 699088"/>
                    <a:gd name="connsiteY4" fmla="*/ 72733 h 1030541"/>
                    <a:gd name="connsiteX5" fmla="*/ 623663 w 699088"/>
                    <a:gd name="connsiteY5" fmla="*/ 657989 h 1030541"/>
                    <a:gd name="connsiteX6" fmla="*/ 663170 w 699088"/>
                    <a:gd name="connsiteY6" fmla="*/ 1029897 h 1030541"/>
                    <a:gd name="connsiteX7" fmla="*/ 23177 w 699088"/>
                    <a:gd name="connsiteY7" fmla="*/ 572207 h 1030541"/>
                    <a:gd name="connsiteX8" fmla="*/ 207675 w 699088"/>
                    <a:gd name="connsiteY8" fmla="*/ 2342 h 1030541"/>
                    <a:gd name="connsiteX0" fmla="*/ 224555 w 907939"/>
                    <a:gd name="connsiteY0" fmla="*/ 2342 h 1175878"/>
                    <a:gd name="connsiteX1" fmla="*/ 343865 w 907939"/>
                    <a:gd name="connsiteY1" fmla="*/ 27048 h 1175878"/>
                    <a:gd name="connsiteX2" fmla="*/ 399016 w 907939"/>
                    <a:gd name="connsiteY2" fmla="*/ 68614 h 1175878"/>
                    <a:gd name="connsiteX3" fmla="*/ 454166 w 907939"/>
                    <a:gd name="connsiteY3" fmla="*/ 27048 h 1175878"/>
                    <a:gd name="connsiteX4" fmla="*/ 688325 w 907939"/>
                    <a:gd name="connsiteY4" fmla="*/ 72733 h 1175878"/>
                    <a:gd name="connsiteX5" fmla="*/ 640543 w 907939"/>
                    <a:gd name="connsiteY5" fmla="*/ 657989 h 1175878"/>
                    <a:gd name="connsiteX6" fmla="*/ 888364 w 907939"/>
                    <a:gd name="connsiteY6" fmla="*/ 1175450 h 1175878"/>
                    <a:gd name="connsiteX7" fmla="*/ 40057 w 907939"/>
                    <a:gd name="connsiteY7" fmla="*/ 572207 h 1175878"/>
                    <a:gd name="connsiteX8" fmla="*/ 224555 w 907939"/>
                    <a:gd name="connsiteY8" fmla="*/ 2342 h 1175878"/>
                    <a:gd name="connsiteX0" fmla="*/ 174439 w 854702"/>
                    <a:gd name="connsiteY0" fmla="*/ 2342 h 1175547"/>
                    <a:gd name="connsiteX1" fmla="*/ 293749 w 854702"/>
                    <a:gd name="connsiteY1" fmla="*/ 27048 h 1175547"/>
                    <a:gd name="connsiteX2" fmla="*/ 348900 w 854702"/>
                    <a:gd name="connsiteY2" fmla="*/ 68614 h 1175547"/>
                    <a:gd name="connsiteX3" fmla="*/ 404050 w 854702"/>
                    <a:gd name="connsiteY3" fmla="*/ 27048 h 1175547"/>
                    <a:gd name="connsiteX4" fmla="*/ 638209 w 854702"/>
                    <a:gd name="connsiteY4" fmla="*/ 72733 h 1175547"/>
                    <a:gd name="connsiteX5" fmla="*/ 590427 w 854702"/>
                    <a:gd name="connsiteY5" fmla="*/ 657989 h 1175547"/>
                    <a:gd name="connsiteX6" fmla="*/ 838248 w 854702"/>
                    <a:gd name="connsiteY6" fmla="*/ 1175450 h 1175547"/>
                    <a:gd name="connsiteX7" fmla="*/ 52722 w 854702"/>
                    <a:gd name="connsiteY7" fmla="*/ 617737 h 1175547"/>
                    <a:gd name="connsiteX8" fmla="*/ 174439 w 854702"/>
                    <a:gd name="connsiteY8" fmla="*/ 2342 h 1175547"/>
                    <a:gd name="connsiteX0" fmla="*/ 209939 w 890202"/>
                    <a:gd name="connsiteY0" fmla="*/ 2342 h 1175547"/>
                    <a:gd name="connsiteX1" fmla="*/ 329249 w 890202"/>
                    <a:gd name="connsiteY1" fmla="*/ 27048 h 1175547"/>
                    <a:gd name="connsiteX2" fmla="*/ 384400 w 890202"/>
                    <a:gd name="connsiteY2" fmla="*/ 68614 h 1175547"/>
                    <a:gd name="connsiteX3" fmla="*/ 439550 w 890202"/>
                    <a:gd name="connsiteY3" fmla="*/ 27048 h 1175547"/>
                    <a:gd name="connsiteX4" fmla="*/ 673709 w 890202"/>
                    <a:gd name="connsiteY4" fmla="*/ 72733 h 1175547"/>
                    <a:gd name="connsiteX5" fmla="*/ 625927 w 890202"/>
                    <a:gd name="connsiteY5" fmla="*/ 657989 h 1175547"/>
                    <a:gd name="connsiteX6" fmla="*/ 873748 w 890202"/>
                    <a:gd name="connsiteY6" fmla="*/ 1175450 h 1175547"/>
                    <a:gd name="connsiteX7" fmla="*/ 88222 w 890202"/>
                    <a:gd name="connsiteY7" fmla="*/ 617737 h 1175547"/>
                    <a:gd name="connsiteX8" fmla="*/ 209939 w 890202"/>
                    <a:gd name="connsiteY8" fmla="*/ 2342 h 1175547"/>
                    <a:gd name="connsiteX0" fmla="*/ 209939 w 895031"/>
                    <a:gd name="connsiteY0" fmla="*/ 2342 h 1175551"/>
                    <a:gd name="connsiteX1" fmla="*/ 329249 w 895031"/>
                    <a:gd name="connsiteY1" fmla="*/ 27048 h 1175551"/>
                    <a:gd name="connsiteX2" fmla="*/ 384400 w 895031"/>
                    <a:gd name="connsiteY2" fmla="*/ 68614 h 1175551"/>
                    <a:gd name="connsiteX3" fmla="*/ 439550 w 895031"/>
                    <a:gd name="connsiteY3" fmla="*/ 27048 h 1175551"/>
                    <a:gd name="connsiteX4" fmla="*/ 673709 w 895031"/>
                    <a:gd name="connsiteY4" fmla="*/ 72733 h 1175551"/>
                    <a:gd name="connsiteX5" fmla="*/ 625927 w 895031"/>
                    <a:gd name="connsiteY5" fmla="*/ 657989 h 1175551"/>
                    <a:gd name="connsiteX6" fmla="*/ 873748 w 895031"/>
                    <a:gd name="connsiteY6" fmla="*/ 1175450 h 1175551"/>
                    <a:gd name="connsiteX7" fmla="*/ 88222 w 895031"/>
                    <a:gd name="connsiteY7" fmla="*/ 617737 h 1175551"/>
                    <a:gd name="connsiteX8" fmla="*/ 209939 w 895031"/>
                    <a:gd name="connsiteY8" fmla="*/ 2342 h 1175551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0190" h="1175544">
                      <a:moveTo>
                        <a:pt x="209939" y="2342"/>
                      </a:moveTo>
                      <a:cubicBezTo>
                        <a:pt x="249421" y="-4734"/>
                        <a:pt x="289884" y="4425"/>
                        <a:pt x="329249" y="27048"/>
                      </a:cubicBezTo>
                      <a:lnTo>
                        <a:pt x="384400" y="68614"/>
                      </a:lnTo>
                      <a:lnTo>
                        <a:pt x="439550" y="27048"/>
                      </a:lnTo>
                      <a:cubicBezTo>
                        <a:pt x="478915" y="4425"/>
                        <a:pt x="642891" y="-20749"/>
                        <a:pt x="675431" y="154443"/>
                      </a:cubicBezTo>
                      <a:cubicBezTo>
                        <a:pt x="695455" y="262248"/>
                        <a:pt x="592874" y="487821"/>
                        <a:pt x="625927" y="657989"/>
                      </a:cubicBezTo>
                      <a:cubicBezTo>
                        <a:pt x="658980" y="828157"/>
                        <a:pt x="963366" y="1182159"/>
                        <a:pt x="873748" y="1175450"/>
                      </a:cubicBezTo>
                      <a:cubicBezTo>
                        <a:pt x="784131" y="1168741"/>
                        <a:pt x="278743" y="849121"/>
                        <a:pt x="88222" y="617737"/>
                      </a:cubicBezTo>
                      <a:cubicBezTo>
                        <a:pt x="-102299" y="386353"/>
                        <a:pt x="52009" y="30644"/>
                        <a:pt x="209939" y="234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6699"/>
                    </a:gs>
                    <a:gs pos="100000">
                      <a:srgbClr val="FF0066"/>
                    </a:gs>
                  </a:gsLst>
                  <a:lin ang="5400000" scaled="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F5E85BA3-3521-4ADE-86AF-FF2E9B4A6FC7}"/>
                    </a:ext>
                  </a:extLst>
                </p:cNvPr>
                <p:cNvGrpSpPr/>
                <p:nvPr/>
              </p:nvGrpSpPr>
              <p:grpSpPr>
                <a:xfrm>
                  <a:off x="1770441" y="2474119"/>
                  <a:ext cx="486984" cy="383014"/>
                  <a:chOff x="1770441" y="2197894"/>
                  <a:chExt cx="486984" cy="593820"/>
                </a:xfrm>
              </p:grpSpPr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CF415FD3-0FF0-4B70-97A9-14C3A0D84606}"/>
                      </a:ext>
                    </a:extLst>
                  </p:cNvPr>
                  <p:cNvSpPr/>
                  <p:nvPr/>
                </p:nvSpPr>
                <p:spPr>
                  <a:xfrm>
                    <a:off x="1770441" y="2197894"/>
                    <a:ext cx="486984" cy="593820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515" h="1138804">
                        <a:moveTo>
                          <a:pt x="201797" y="2342"/>
                        </a:moveTo>
                        <a:cubicBezTo>
                          <a:pt x="241279" y="-4734"/>
                          <a:pt x="281742" y="4425"/>
                          <a:pt x="321107" y="27048"/>
                        </a:cubicBezTo>
                        <a:lnTo>
                          <a:pt x="376258" y="68614"/>
                        </a:lnTo>
                        <a:lnTo>
                          <a:pt x="431408" y="27048"/>
                        </a:lnTo>
                        <a:cubicBezTo>
                          <a:pt x="470773" y="4425"/>
                          <a:pt x="511236" y="-4734"/>
                          <a:pt x="550718" y="2342"/>
                        </a:cubicBezTo>
                        <a:cubicBezTo>
                          <a:pt x="708648" y="30644"/>
                          <a:pt x="791083" y="307994"/>
                          <a:pt x="734842" y="621820"/>
                        </a:cubicBezTo>
                        <a:cubicBezTo>
                          <a:pt x="692662" y="857189"/>
                          <a:pt x="584455" y="1046228"/>
                          <a:pt x="466362" y="1114097"/>
                        </a:cubicBezTo>
                        <a:lnTo>
                          <a:pt x="462485" y="1115625"/>
                        </a:lnTo>
                        <a:lnTo>
                          <a:pt x="461025" y="1116932"/>
                        </a:lnTo>
                        <a:cubicBezTo>
                          <a:pt x="443766" y="1127837"/>
                          <a:pt x="425205" y="1135267"/>
                          <a:pt x="405464" y="1138804"/>
                        </a:cubicBezTo>
                        <a:lnTo>
                          <a:pt x="376258" y="1138209"/>
                        </a:lnTo>
                        <a:lnTo>
                          <a:pt x="347052" y="1138804"/>
                        </a:lnTo>
                        <a:cubicBezTo>
                          <a:pt x="327310" y="1135267"/>
                          <a:pt x="308749" y="1127837"/>
                          <a:pt x="291490" y="1116932"/>
                        </a:cubicBezTo>
                        <a:lnTo>
                          <a:pt x="290030" y="1115625"/>
                        </a:lnTo>
                        <a:lnTo>
                          <a:pt x="286153" y="1114097"/>
                        </a:lnTo>
                        <a:cubicBezTo>
                          <a:pt x="168060" y="1046228"/>
                          <a:pt x="59853" y="857189"/>
                          <a:pt x="17673" y="621820"/>
                        </a:cubicBezTo>
                        <a:cubicBezTo>
                          <a:pt x="-38568" y="307994"/>
                          <a:pt x="43867" y="30644"/>
                          <a:pt x="201797" y="234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6699"/>
                      </a:gs>
                      <a:gs pos="100000">
                        <a:srgbClr val="FF0066"/>
                      </a:gs>
                    </a:gsLst>
                    <a:lin ang="5400000" scaled="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47362E0A-C7A7-4F1D-965C-3BEEEEFCDB87}"/>
                      </a:ext>
                    </a:extLst>
                  </p:cNvPr>
                  <p:cNvSpPr/>
                  <p:nvPr/>
                </p:nvSpPr>
                <p:spPr>
                  <a:xfrm>
                    <a:off x="2005013" y="2300288"/>
                    <a:ext cx="14649" cy="478782"/>
                  </a:xfrm>
                  <a:custGeom>
                    <a:avLst/>
                    <a:gdLst>
                      <a:gd name="connsiteX0" fmla="*/ 57756 w 115512"/>
                      <a:gd name="connsiteY0" fmla="*/ 0 h 417020"/>
                      <a:gd name="connsiteX1" fmla="*/ 59538 w 115512"/>
                      <a:gd name="connsiteY1" fmla="*/ 2245 h 417020"/>
                      <a:gd name="connsiteX2" fmla="*/ 115512 w 115512"/>
                      <a:gd name="connsiteY2" fmla="*/ 208510 h 417020"/>
                      <a:gd name="connsiteX3" fmla="*/ 59538 w 115512"/>
                      <a:gd name="connsiteY3" fmla="*/ 414775 h 417020"/>
                      <a:gd name="connsiteX4" fmla="*/ 57756 w 115512"/>
                      <a:gd name="connsiteY4" fmla="*/ 417020 h 417020"/>
                      <a:gd name="connsiteX5" fmla="*/ 55974 w 115512"/>
                      <a:gd name="connsiteY5" fmla="*/ 414775 h 417020"/>
                      <a:gd name="connsiteX6" fmla="*/ 0 w 115512"/>
                      <a:gd name="connsiteY6" fmla="*/ 208510 h 417020"/>
                      <a:gd name="connsiteX7" fmla="*/ 55974 w 115512"/>
                      <a:gd name="connsiteY7" fmla="*/ 2245 h 417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512" h="417020">
                        <a:moveTo>
                          <a:pt x="57756" y="0"/>
                        </a:moveTo>
                        <a:lnTo>
                          <a:pt x="59538" y="2245"/>
                        </a:lnTo>
                        <a:cubicBezTo>
                          <a:pt x="94122" y="55033"/>
                          <a:pt x="115512" y="127959"/>
                          <a:pt x="115512" y="208510"/>
                        </a:cubicBezTo>
                        <a:cubicBezTo>
                          <a:pt x="115512" y="289062"/>
                          <a:pt x="94122" y="361987"/>
                          <a:pt x="59538" y="414775"/>
                        </a:cubicBezTo>
                        <a:lnTo>
                          <a:pt x="57756" y="417020"/>
                        </a:lnTo>
                        <a:lnTo>
                          <a:pt x="55974" y="414775"/>
                        </a:lnTo>
                        <a:cubicBezTo>
                          <a:pt x="21390" y="361987"/>
                          <a:pt x="0" y="289062"/>
                          <a:pt x="0" y="208510"/>
                        </a:cubicBezTo>
                        <a:cubicBezTo>
                          <a:pt x="0" y="127959"/>
                          <a:pt x="21390" y="55033"/>
                          <a:pt x="55974" y="2245"/>
                        </a:cubicBezTo>
                        <a:close/>
                      </a:path>
                    </a:pathLst>
                  </a:custGeom>
                  <a:solidFill>
                    <a:srgbClr val="FFC0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EA1B2C58-4974-4A41-834F-A881BB900E4F}"/>
                </a:ext>
              </a:extLst>
            </p:cNvPr>
            <p:cNvGrpSpPr/>
            <p:nvPr/>
          </p:nvGrpSpPr>
          <p:grpSpPr>
            <a:xfrm>
              <a:off x="615091" y="1684486"/>
              <a:ext cx="1179695" cy="1476577"/>
              <a:chOff x="615091" y="1550327"/>
              <a:chExt cx="1286879" cy="1610735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EB17D628-5FA7-46CC-BC29-656D6C17862E}"/>
                  </a:ext>
                </a:extLst>
              </p:cNvPr>
              <p:cNvSpPr/>
              <p:nvPr/>
            </p:nvSpPr>
            <p:spPr>
              <a:xfrm>
                <a:off x="1193316" y="2208562"/>
                <a:ext cx="94127" cy="952500"/>
              </a:xfrm>
              <a:custGeom>
                <a:avLst/>
                <a:gdLst>
                  <a:gd name="connsiteX0" fmla="*/ 27470 w 94127"/>
                  <a:gd name="connsiteY0" fmla="*/ 0 h 952500"/>
                  <a:gd name="connsiteX1" fmla="*/ 84887 w 94127"/>
                  <a:gd name="connsiteY1" fmla="*/ 0 h 952500"/>
                  <a:gd name="connsiteX2" fmla="*/ 82769 w 94127"/>
                  <a:gd name="connsiteY2" fmla="*/ 18487 h 952500"/>
                  <a:gd name="connsiteX3" fmla="*/ 65485 w 94127"/>
                  <a:gd name="connsiteY3" fmla="*/ 435933 h 952500"/>
                  <a:gd name="connsiteX4" fmla="*/ 82769 w 94127"/>
                  <a:gd name="connsiteY4" fmla="*/ 853379 h 952500"/>
                  <a:gd name="connsiteX5" fmla="*/ 94127 w 94127"/>
                  <a:gd name="connsiteY5" fmla="*/ 952500 h 952500"/>
                  <a:gd name="connsiteX6" fmla="*/ 37004 w 94127"/>
                  <a:gd name="connsiteY6" fmla="*/ 952500 h 952500"/>
                  <a:gd name="connsiteX7" fmla="*/ 10292 w 94127"/>
                  <a:gd name="connsiteY7" fmla="*/ 726603 h 952500"/>
                  <a:gd name="connsiteX8" fmla="*/ 0 w 94127"/>
                  <a:gd name="connsiteY8" fmla="*/ 435934 h 952500"/>
                  <a:gd name="connsiteX9" fmla="*/ 10292 w 94127"/>
                  <a:gd name="connsiteY9" fmla="*/ 145265 h 95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4127" h="952500">
                    <a:moveTo>
                      <a:pt x="27470" y="0"/>
                    </a:moveTo>
                    <a:lnTo>
                      <a:pt x="84887" y="0"/>
                    </a:lnTo>
                    <a:lnTo>
                      <a:pt x="82769" y="18487"/>
                    </a:lnTo>
                    <a:cubicBezTo>
                      <a:pt x="71550" y="146414"/>
                      <a:pt x="65485" y="289030"/>
                      <a:pt x="65485" y="435933"/>
                    </a:cubicBezTo>
                    <a:cubicBezTo>
                      <a:pt x="65485" y="582836"/>
                      <a:pt x="71550" y="725453"/>
                      <a:pt x="82769" y="853379"/>
                    </a:cubicBezTo>
                    <a:lnTo>
                      <a:pt x="94127" y="952500"/>
                    </a:lnTo>
                    <a:lnTo>
                      <a:pt x="37004" y="952500"/>
                    </a:lnTo>
                    <a:lnTo>
                      <a:pt x="10292" y="726603"/>
                    </a:lnTo>
                    <a:cubicBezTo>
                      <a:pt x="3665" y="637263"/>
                      <a:pt x="0" y="539039"/>
                      <a:pt x="0" y="435934"/>
                    </a:cubicBezTo>
                    <a:cubicBezTo>
                      <a:pt x="0" y="332829"/>
                      <a:pt x="3665" y="234605"/>
                      <a:pt x="10292" y="145265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0155C622-F4DE-4C1D-BEE6-D4D86BB8B722}"/>
                  </a:ext>
                </a:extLst>
              </p:cNvPr>
              <p:cNvSpPr/>
              <p:nvPr/>
            </p:nvSpPr>
            <p:spPr>
              <a:xfrm>
                <a:off x="1075461" y="2077005"/>
                <a:ext cx="324725" cy="205419"/>
              </a:xfrm>
              <a:prstGeom prst="ellipse">
                <a:avLst/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3176400C-D7DF-44B8-9002-5B36FBB228FF}"/>
                  </a:ext>
                </a:extLst>
              </p:cNvPr>
              <p:cNvGrpSpPr/>
              <p:nvPr/>
            </p:nvGrpSpPr>
            <p:grpSpPr>
              <a:xfrm>
                <a:off x="615091" y="1550327"/>
                <a:ext cx="1286879" cy="758355"/>
                <a:chOff x="1381097" y="2162308"/>
                <a:chExt cx="1286879" cy="758355"/>
              </a:xfrm>
            </p:grpSpPr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CEC305D3-70F6-4895-BDB0-279404326206}"/>
                    </a:ext>
                  </a:extLst>
                </p:cNvPr>
                <p:cNvGrpSpPr/>
                <p:nvPr/>
              </p:nvGrpSpPr>
              <p:grpSpPr>
                <a:xfrm>
                  <a:off x="1849235" y="2162308"/>
                  <a:ext cx="329400" cy="454653"/>
                  <a:chOff x="1847154" y="1961863"/>
                  <a:chExt cx="333559" cy="755143"/>
                </a:xfrm>
              </p:grpSpPr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2A42801A-9411-4328-BFAA-D5BB1B26C7EF}"/>
                      </a:ext>
                    </a:extLst>
                  </p:cNvPr>
                  <p:cNvSpPr/>
                  <p:nvPr/>
                </p:nvSpPr>
                <p:spPr>
                  <a:xfrm>
                    <a:off x="1847154" y="1961863"/>
                    <a:ext cx="333559" cy="755143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515" h="1138804">
                        <a:moveTo>
                          <a:pt x="201797" y="2342"/>
                        </a:moveTo>
                        <a:cubicBezTo>
                          <a:pt x="241279" y="-4734"/>
                          <a:pt x="281742" y="4425"/>
                          <a:pt x="321107" y="27048"/>
                        </a:cubicBezTo>
                        <a:lnTo>
                          <a:pt x="376258" y="68614"/>
                        </a:lnTo>
                        <a:lnTo>
                          <a:pt x="431408" y="27048"/>
                        </a:lnTo>
                        <a:cubicBezTo>
                          <a:pt x="470773" y="4425"/>
                          <a:pt x="511236" y="-4734"/>
                          <a:pt x="550718" y="2342"/>
                        </a:cubicBezTo>
                        <a:cubicBezTo>
                          <a:pt x="708648" y="30644"/>
                          <a:pt x="791083" y="307994"/>
                          <a:pt x="734842" y="621820"/>
                        </a:cubicBezTo>
                        <a:cubicBezTo>
                          <a:pt x="692662" y="857189"/>
                          <a:pt x="584455" y="1046228"/>
                          <a:pt x="466362" y="1114097"/>
                        </a:cubicBezTo>
                        <a:lnTo>
                          <a:pt x="462485" y="1115625"/>
                        </a:lnTo>
                        <a:lnTo>
                          <a:pt x="461025" y="1116932"/>
                        </a:lnTo>
                        <a:cubicBezTo>
                          <a:pt x="443766" y="1127837"/>
                          <a:pt x="425205" y="1135267"/>
                          <a:pt x="405464" y="1138804"/>
                        </a:cubicBezTo>
                        <a:lnTo>
                          <a:pt x="376258" y="1138209"/>
                        </a:lnTo>
                        <a:lnTo>
                          <a:pt x="347052" y="1138804"/>
                        </a:lnTo>
                        <a:cubicBezTo>
                          <a:pt x="327310" y="1135267"/>
                          <a:pt x="308749" y="1127837"/>
                          <a:pt x="291490" y="1116932"/>
                        </a:cubicBezTo>
                        <a:lnTo>
                          <a:pt x="290030" y="1115625"/>
                        </a:lnTo>
                        <a:lnTo>
                          <a:pt x="286153" y="1114097"/>
                        </a:lnTo>
                        <a:cubicBezTo>
                          <a:pt x="168060" y="1046228"/>
                          <a:pt x="59853" y="857189"/>
                          <a:pt x="17673" y="621820"/>
                        </a:cubicBezTo>
                        <a:cubicBezTo>
                          <a:pt x="-38568" y="307994"/>
                          <a:pt x="43867" y="30644"/>
                          <a:pt x="201797" y="2342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34060991-C62D-47BD-8DD6-1ECE45AAE210}"/>
                      </a:ext>
                    </a:extLst>
                  </p:cNvPr>
                  <p:cNvSpPr/>
                  <p:nvPr/>
                </p:nvSpPr>
                <p:spPr>
                  <a:xfrm>
                    <a:off x="2005013" y="2169319"/>
                    <a:ext cx="14649" cy="478782"/>
                  </a:xfrm>
                  <a:custGeom>
                    <a:avLst/>
                    <a:gdLst>
                      <a:gd name="connsiteX0" fmla="*/ 57756 w 115512"/>
                      <a:gd name="connsiteY0" fmla="*/ 0 h 417020"/>
                      <a:gd name="connsiteX1" fmla="*/ 59538 w 115512"/>
                      <a:gd name="connsiteY1" fmla="*/ 2245 h 417020"/>
                      <a:gd name="connsiteX2" fmla="*/ 115512 w 115512"/>
                      <a:gd name="connsiteY2" fmla="*/ 208510 h 417020"/>
                      <a:gd name="connsiteX3" fmla="*/ 59538 w 115512"/>
                      <a:gd name="connsiteY3" fmla="*/ 414775 h 417020"/>
                      <a:gd name="connsiteX4" fmla="*/ 57756 w 115512"/>
                      <a:gd name="connsiteY4" fmla="*/ 417020 h 417020"/>
                      <a:gd name="connsiteX5" fmla="*/ 55974 w 115512"/>
                      <a:gd name="connsiteY5" fmla="*/ 414775 h 417020"/>
                      <a:gd name="connsiteX6" fmla="*/ 0 w 115512"/>
                      <a:gd name="connsiteY6" fmla="*/ 208510 h 417020"/>
                      <a:gd name="connsiteX7" fmla="*/ 55974 w 115512"/>
                      <a:gd name="connsiteY7" fmla="*/ 2245 h 417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512" h="417020">
                        <a:moveTo>
                          <a:pt x="57756" y="0"/>
                        </a:moveTo>
                        <a:lnTo>
                          <a:pt x="59538" y="2245"/>
                        </a:lnTo>
                        <a:cubicBezTo>
                          <a:pt x="94122" y="55033"/>
                          <a:pt x="115512" y="127959"/>
                          <a:pt x="115512" y="208510"/>
                        </a:cubicBezTo>
                        <a:cubicBezTo>
                          <a:pt x="115512" y="289062"/>
                          <a:pt x="94122" y="361987"/>
                          <a:pt x="59538" y="414775"/>
                        </a:cubicBezTo>
                        <a:lnTo>
                          <a:pt x="57756" y="417020"/>
                        </a:lnTo>
                        <a:lnTo>
                          <a:pt x="55974" y="414775"/>
                        </a:lnTo>
                        <a:cubicBezTo>
                          <a:pt x="21390" y="361987"/>
                          <a:pt x="0" y="289062"/>
                          <a:pt x="0" y="208510"/>
                        </a:cubicBezTo>
                        <a:cubicBezTo>
                          <a:pt x="0" y="127959"/>
                          <a:pt x="21390" y="55033"/>
                          <a:pt x="55974" y="2245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795E6051-C88B-4D8B-BDBB-934F3ECA517E}"/>
                    </a:ext>
                  </a:extLst>
                </p:cNvPr>
                <p:cNvGrpSpPr/>
                <p:nvPr/>
              </p:nvGrpSpPr>
              <p:grpSpPr>
                <a:xfrm rot="1501552">
                  <a:off x="1545918" y="2350987"/>
                  <a:ext cx="628363" cy="286549"/>
                  <a:chOff x="710783" y="2376670"/>
                  <a:chExt cx="658662" cy="286549"/>
                </a:xfrm>
              </p:grpSpPr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F667508C-0EE2-4D61-8ACB-4C26A04DA186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896839" y="2190614"/>
                    <a:ext cx="286549" cy="658662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291490 w 752515"/>
                      <a:gd name="connsiteY11" fmla="*/ 1116932 h 1138804"/>
                      <a:gd name="connsiteX12" fmla="*/ 290030 w 752515"/>
                      <a:gd name="connsiteY12" fmla="*/ 1115625 h 1138804"/>
                      <a:gd name="connsiteX13" fmla="*/ 286153 w 752515"/>
                      <a:gd name="connsiteY13" fmla="*/ 1114097 h 1138804"/>
                      <a:gd name="connsiteX14" fmla="*/ 17673 w 752515"/>
                      <a:gd name="connsiteY14" fmla="*/ 621820 h 1138804"/>
                      <a:gd name="connsiteX15" fmla="*/ 201797 w 752515"/>
                      <a:gd name="connsiteY15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291490 w 752515"/>
                      <a:gd name="connsiteY10" fmla="*/ 1116932 h 1138804"/>
                      <a:gd name="connsiteX11" fmla="*/ 290030 w 752515"/>
                      <a:gd name="connsiteY11" fmla="*/ 1115625 h 1138804"/>
                      <a:gd name="connsiteX12" fmla="*/ 286153 w 752515"/>
                      <a:gd name="connsiteY12" fmla="*/ 1114097 h 1138804"/>
                      <a:gd name="connsiteX13" fmla="*/ 17673 w 752515"/>
                      <a:gd name="connsiteY13" fmla="*/ 621820 h 1138804"/>
                      <a:gd name="connsiteX14" fmla="*/ 201797 w 752515"/>
                      <a:gd name="connsiteY14" fmla="*/ 2342 h 1138804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461025 w 752515"/>
                      <a:gd name="connsiteY8" fmla="*/ 1116932 h 1116931"/>
                      <a:gd name="connsiteX9" fmla="*/ 291490 w 752515"/>
                      <a:gd name="connsiteY9" fmla="*/ 1116932 h 1116931"/>
                      <a:gd name="connsiteX10" fmla="*/ 290030 w 752515"/>
                      <a:gd name="connsiteY10" fmla="*/ 1115625 h 1116931"/>
                      <a:gd name="connsiteX11" fmla="*/ 286153 w 752515"/>
                      <a:gd name="connsiteY11" fmla="*/ 1114097 h 1116931"/>
                      <a:gd name="connsiteX12" fmla="*/ 17673 w 752515"/>
                      <a:gd name="connsiteY12" fmla="*/ 621820 h 1116931"/>
                      <a:gd name="connsiteX13" fmla="*/ 201797 w 752515"/>
                      <a:gd name="connsiteY13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286153 w 752515"/>
                      <a:gd name="connsiteY10" fmla="*/ 1114097 h 1116931"/>
                      <a:gd name="connsiteX11" fmla="*/ 17673 w 752515"/>
                      <a:gd name="connsiteY11" fmla="*/ 621820 h 1116931"/>
                      <a:gd name="connsiteX12" fmla="*/ 201797 w 752515"/>
                      <a:gd name="connsiteY12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17673 w 752515"/>
                      <a:gd name="connsiteY10" fmla="*/ 621820 h 1116931"/>
                      <a:gd name="connsiteX11" fmla="*/ 201797 w 752515"/>
                      <a:gd name="connsiteY11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291490 w 752515"/>
                      <a:gd name="connsiteY7" fmla="*/ 1116932 h 1116931"/>
                      <a:gd name="connsiteX8" fmla="*/ 290030 w 752515"/>
                      <a:gd name="connsiteY8" fmla="*/ 1115625 h 1116931"/>
                      <a:gd name="connsiteX9" fmla="*/ 17673 w 752515"/>
                      <a:gd name="connsiteY9" fmla="*/ 621820 h 1116931"/>
                      <a:gd name="connsiteX10" fmla="*/ 201797 w 752515"/>
                      <a:gd name="connsiteY10" fmla="*/ 2342 h 1116931"/>
                      <a:gd name="connsiteX0" fmla="*/ 201797 w 747449"/>
                      <a:gd name="connsiteY0" fmla="*/ 2342 h 1116931"/>
                      <a:gd name="connsiteX1" fmla="*/ 321107 w 747449"/>
                      <a:gd name="connsiteY1" fmla="*/ 27048 h 1116931"/>
                      <a:gd name="connsiteX2" fmla="*/ 376258 w 747449"/>
                      <a:gd name="connsiteY2" fmla="*/ 68614 h 1116931"/>
                      <a:gd name="connsiteX3" fmla="*/ 431408 w 747449"/>
                      <a:gd name="connsiteY3" fmla="*/ 27048 h 1116931"/>
                      <a:gd name="connsiteX4" fmla="*/ 550718 w 747449"/>
                      <a:gd name="connsiteY4" fmla="*/ 2342 h 1116931"/>
                      <a:gd name="connsiteX5" fmla="*/ 734842 w 747449"/>
                      <a:gd name="connsiteY5" fmla="*/ 621820 h 1116931"/>
                      <a:gd name="connsiteX6" fmla="*/ 291490 w 747449"/>
                      <a:gd name="connsiteY6" fmla="*/ 1116932 h 1116931"/>
                      <a:gd name="connsiteX7" fmla="*/ 290030 w 747449"/>
                      <a:gd name="connsiteY7" fmla="*/ 1115625 h 1116931"/>
                      <a:gd name="connsiteX8" fmla="*/ 17673 w 747449"/>
                      <a:gd name="connsiteY8" fmla="*/ 621820 h 1116931"/>
                      <a:gd name="connsiteX9" fmla="*/ 201797 w 747449"/>
                      <a:gd name="connsiteY9" fmla="*/ 2342 h 1116931"/>
                      <a:gd name="connsiteX0" fmla="*/ 201797 w 938167"/>
                      <a:gd name="connsiteY0" fmla="*/ 2342 h 1313193"/>
                      <a:gd name="connsiteX1" fmla="*/ 321107 w 938167"/>
                      <a:gd name="connsiteY1" fmla="*/ 27048 h 1313193"/>
                      <a:gd name="connsiteX2" fmla="*/ 376258 w 938167"/>
                      <a:gd name="connsiteY2" fmla="*/ 68614 h 1313193"/>
                      <a:gd name="connsiteX3" fmla="*/ 431408 w 938167"/>
                      <a:gd name="connsiteY3" fmla="*/ 27048 h 1313193"/>
                      <a:gd name="connsiteX4" fmla="*/ 550718 w 938167"/>
                      <a:gd name="connsiteY4" fmla="*/ 2342 h 1313193"/>
                      <a:gd name="connsiteX5" fmla="*/ 734842 w 938167"/>
                      <a:gd name="connsiteY5" fmla="*/ 621820 h 1313193"/>
                      <a:gd name="connsiteX6" fmla="*/ 291490 w 938167"/>
                      <a:gd name="connsiteY6" fmla="*/ 1116932 h 1313193"/>
                      <a:gd name="connsiteX7" fmla="*/ 938166 w 938167"/>
                      <a:gd name="connsiteY7" fmla="*/ 1313192 h 1313193"/>
                      <a:gd name="connsiteX8" fmla="*/ 17673 w 938167"/>
                      <a:gd name="connsiteY8" fmla="*/ 621820 h 1313193"/>
                      <a:gd name="connsiteX9" fmla="*/ 201797 w 938167"/>
                      <a:gd name="connsiteY9" fmla="*/ 2342 h 1313193"/>
                      <a:gd name="connsiteX0" fmla="*/ 201797 w 969333"/>
                      <a:gd name="connsiteY0" fmla="*/ 2342 h 1313193"/>
                      <a:gd name="connsiteX1" fmla="*/ 321107 w 969333"/>
                      <a:gd name="connsiteY1" fmla="*/ 27048 h 1313193"/>
                      <a:gd name="connsiteX2" fmla="*/ 376258 w 969333"/>
                      <a:gd name="connsiteY2" fmla="*/ 68614 h 1313193"/>
                      <a:gd name="connsiteX3" fmla="*/ 431408 w 969333"/>
                      <a:gd name="connsiteY3" fmla="*/ 27048 h 1313193"/>
                      <a:gd name="connsiteX4" fmla="*/ 550718 w 969333"/>
                      <a:gd name="connsiteY4" fmla="*/ 2342 h 1313193"/>
                      <a:gd name="connsiteX5" fmla="*/ 734842 w 969333"/>
                      <a:gd name="connsiteY5" fmla="*/ 621820 h 1313193"/>
                      <a:gd name="connsiteX6" fmla="*/ 938166 w 969333"/>
                      <a:gd name="connsiteY6" fmla="*/ 1313192 h 1313193"/>
                      <a:gd name="connsiteX7" fmla="*/ 17673 w 969333"/>
                      <a:gd name="connsiteY7" fmla="*/ 621820 h 1313193"/>
                      <a:gd name="connsiteX8" fmla="*/ 201797 w 969333"/>
                      <a:gd name="connsiteY8" fmla="*/ 2342 h 1313193"/>
                      <a:gd name="connsiteX0" fmla="*/ 201797 w 1003109"/>
                      <a:gd name="connsiteY0" fmla="*/ 2342 h 1314581"/>
                      <a:gd name="connsiteX1" fmla="*/ 321107 w 1003109"/>
                      <a:gd name="connsiteY1" fmla="*/ 27048 h 1314581"/>
                      <a:gd name="connsiteX2" fmla="*/ 376258 w 1003109"/>
                      <a:gd name="connsiteY2" fmla="*/ 68614 h 1314581"/>
                      <a:gd name="connsiteX3" fmla="*/ 431408 w 1003109"/>
                      <a:gd name="connsiteY3" fmla="*/ 27048 h 1314581"/>
                      <a:gd name="connsiteX4" fmla="*/ 550718 w 1003109"/>
                      <a:gd name="connsiteY4" fmla="*/ 2342 h 1314581"/>
                      <a:gd name="connsiteX5" fmla="*/ 734842 w 1003109"/>
                      <a:gd name="connsiteY5" fmla="*/ 621820 h 1314581"/>
                      <a:gd name="connsiteX6" fmla="*/ 938166 w 1003109"/>
                      <a:gd name="connsiteY6" fmla="*/ 1313192 h 1314581"/>
                      <a:gd name="connsiteX7" fmla="*/ 17673 w 1003109"/>
                      <a:gd name="connsiteY7" fmla="*/ 621820 h 1314581"/>
                      <a:gd name="connsiteX8" fmla="*/ 201797 w 1003109"/>
                      <a:gd name="connsiteY8" fmla="*/ 2342 h 1314581"/>
                      <a:gd name="connsiteX0" fmla="*/ 247281 w 1048593"/>
                      <a:gd name="connsiteY0" fmla="*/ 2342 h 1314630"/>
                      <a:gd name="connsiteX1" fmla="*/ 366591 w 1048593"/>
                      <a:gd name="connsiteY1" fmla="*/ 27048 h 1314630"/>
                      <a:gd name="connsiteX2" fmla="*/ 421742 w 1048593"/>
                      <a:gd name="connsiteY2" fmla="*/ 68614 h 1314630"/>
                      <a:gd name="connsiteX3" fmla="*/ 476892 w 1048593"/>
                      <a:gd name="connsiteY3" fmla="*/ 27048 h 1314630"/>
                      <a:gd name="connsiteX4" fmla="*/ 596202 w 1048593"/>
                      <a:gd name="connsiteY4" fmla="*/ 2342 h 1314630"/>
                      <a:gd name="connsiteX5" fmla="*/ 780326 w 1048593"/>
                      <a:gd name="connsiteY5" fmla="*/ 621820 h 1314630"/>
                      <a:gd name="connsiteX6" fmla="*/ 983650 w 1048593"/>
                      <a:gd name="connsiteY6" fmla="*/ 1313192 h 1314630"/>
                      <a:gd name="connsiteX7" fmla="*/ 63157 w 1048593"/>
                      <a:gd name="connsiteY7" fmla="*/ 621820 h 1314630"/>
                      <a:gd name="connsiteX8" fmla="*/ 247281 w 1048593"/>
                      <a:gd name="connsiteY8" fmla="*/ 2342 h 1314630"/>
                      <a:gd name="connsiteX0" fmla="*/ 247281 w 1001260"/>
                      <a:gd name="connsiteY0" fmla="*/ 45435 h 1356345"/>
                      <a:gd name="connsiteX1" fmla="*/ 366591 w 1001260"/>
                      <a:gd name="connsiteY1" fmla="*/ 70141 h 1356345"/>
                      <a:gd name="connsiteX2" fmla="*/ 421742 w 1001260"/>
                      <a:gd name="connsiteY2" fmla="*/ 111707 h 1356345"/>
                      <a:gd name="connsiteX3" fmla="*/ 476892 w 1001260"/>
                      <a:gd name="connsiteY3" fmla="*/ 70141 h 1356345"/>
                      <a:gd name="connsiteX4" fmla="*/ 596202 w 1001260"/>
                      <a:gd name="connsiteY4" fmla="*/ 45435 h 1356345"/>
                      <a:gd name="connsiteX5" fmla="*/ 663269 w 1001260"/>
                      <a:gd name="connsiteY5" fmla="*/ 701082 h 1356345"/>
                      <a:gd name="connsiteX6" fmla="*/ 983650 w 1001260"/>
                      <a:gd name="connsiteY6" fmla="*/ 1356285 h 1356345"/>
                      <a:gd name="connsiteX7" fmla="*/ 63157 w 1001260"/>
                      <a:gd name="connsiteY7" fmla="*/ 664913 h 1356345"/>
                      <a:gd name="connsiteX8" fmla="*/ 247281 w 1001260"/>
                      <a:gd name="connsiteY8" fmla="*/ 45435 h 1356345"/>
                      <a:gd name="connsiteX0" fmla="*/ 247281 w 1004612"/>
                      <a:gd name="connsiteY0" fmla="*/ 45435 h 1356347"/>
                      <a:gd name="connsiteX1" fmla="*/ 366591 w 1004612"/>
                      <a:gd name="connsiteY1" fmla="*/ 70141 h 1356347"/>
                      <a:gd name="connsiteX2" fmla="*/ 421742 w 1004612"/>
                      <a:gd name="connsiteY2" fmla="*/ 111707 h 1356347"/>
                      <a:gd name="connsiteX3" fmla="*/ 476892 w 1004612"/>
                      <a:gd name="connsiteY3" fmla="*/ 70141 h 1356347"/>
                      <a:gd name="connsiteX4" fmla="*/ 596202 w 1004612"/>
                      <a:gd name="connsiteY4" fmla="*/ 45435 h 1356347"/>
                      <a:gd name="connsiteX5" fmla="*/ 663269 w 1004612"/>
                      <a:gd name="connsiteY5" fmla="*/ 701082 h 1356347"/>
                      <a:gd name="connsiteX6" fmla="*/ 983650 w 1004612"/>
                      <a:gd name="connsiteY6" fmla="*/ 1356285 h 1356347"/>
                      <a:gd name="connsiteX7" fmla="*/ 63157 w 1004612"/>
                      <a:gd name="connsiteY7" fmla="*/ 664913 h 1356347"/>
                      <a:gd name="connsiteX8" fmla="*/ 247281 w 1004612"/>
                      <a:gd name="connsiteY8" fmla="*/ 45435 h 1356347"/>
                      <a:gd name="connsiteX0" fmla="*/ 247281 w 1000538"/>
                      <a:gd name="connsiteY0" fmla="*/ 2344 h 1313254"/>
                      <a:gd name="connsiteX1" fmla="*/ 366591 w 1000538"/>
                      <a:gd name="connsiteY1" fmla="*/ 27050 h 1313254"/>
                      <a:gd name="connsiteX2" fmla="*/ 421742 w 1000538"/>
                      <a:gd name="connsiteY2" fmla="*/ 68616 h 1313254"/>
                      <a:gd name="connsiteX3" fmla="*/ 476892 w 1000538"/>
                      <a:gd name="connsiteY3" fmla="*/ 27050 h 1313254"/>
                      <a:gd name="connsiteX4" fmla="*/ 711051 w 1000538"/>
                      <a:gd name="connsiteY4" fmla="*/ 72735 h 1313254"/>
                      <a:gd name="connsiteX5" fmla="*/ 663269 w 1000538"/>
                      <a:gd name="connsiteY5" fmla="*/ 657991 h 1313254"/>
                      <a:gd name="connsiteX6" fmla="*/ 983650 w 1000538"/>
                      <a:gd name="connsiteY6" fmla="*/ 1313194 h 1313254"/>
                      <a:gd name="connsiteX7" fmla="*/ 63157 w 1000538"/>
                      <a:gd name="connsiteY7" fmla="*/ 621822 h 1313254"/>
                      <a:gd name="connsiteX8" fmla="*/ 247281 w 1000538"/>
                      <a:gd name="connsiteY8" fmla="*/ 2344 h 1313254"/>
                      <a:gd name="connsiteX0" fmla="*/ 247281 w 1018567"/>
                      <a:gd name="connsiteY0" fmla="*/ 2344 h 1314245"/>
                      <a:gd name="connsiteX1" fmla="*/ 366591 w 1018567"/>
                      <a:gd name="connsiteY1" fmla="*/ 27050 h 1314245"/>
                      <a:gd name="connsiteX2" fmla="*/ 421742 w 1018567"/>
                      <a:gd name="connsiteY2" fmla="*/ 68616 h 1314245"/>
                      <a:gd name="connsiteX3" fmla="*/ 476892 w 1018567"/>
                      <a:gd name="connsiteY3" fmla="*/ 27050 h 1314245"/>
                      <a:gd name="connsiteX4" fmla="*/ 711051 w 1018567"/>
                      <a:gd name="connsiteY4" fmla="*/ 72735 h 1314245"/>
                      <a:gd name="connsiteX5" fmla="*/ 663269 w 1018567"/>
                      <a:gd name="connsiteY5" fmla="*/ 657991 h 1314245"/>
                      <a:gd name="connsiteX6" fmla="*/ 983650 w 1018567"/>
                      <a:gd name="connsiteY6" fmla="*/ 1313194 h 1314245"/>
                      <a:gd name="connsiteX7" fmla="*/ 63157 w 1018567"/>
                      <a:gd name="connsiteY7" fmla="*/ 621822 h 1314245"/>
                      <a:gd name="connsiteX8" fmla="*/ 247281 w 1018567"/>
                      <a:gd name="connsiteY8" fmla="*/ 2344 h 1314245"/>
                      <a:gd name="connsiteX0" fmla="*/ 223721 w 919911"/>
                      <a:gd name="connsiteY0" fmla="*/ 2344 h 1342661"/>
                      <a:gd name="connsiteX1" fmla="*/ 343031 w 919911"/>
                      <a:gd name="connsiteY1" fmla="*/ 27050 h 1342661"/>
                      <a:gd name="connsiteX2" fmla="*/ 398182 w 919911"/>
                      <a:gd name="connsiteY2" fmla="*/ 68616 h 1342661"/>
                      <a:gd name="connsiteX3" fmla="*/ 453332 w 919911"/>
                      <a:gd name="connsiteY3" fmla="*/ 27050 h 1342661"/>
                      <a:gd name="connsiteX4" fmla="*/ 687491 w 919911"/>
                      <a:gd name="connsiteY4" fmla="*/ 72735 h 1342661"/>
                      <a:gd name="connsiteX5" fmla="*/ 639709 w 919911"/>
                      <a:gd name="connsiteY5" fmla="*/ 657991 h 1342661"/>
                      <a:gd name="connsiteX6" fmla="*/ 880102 w 919911"/>
                      <a:gd name="connsiteY6" fmla="*/ 1341712 h 1342661"/>
                      <a:gd name="connsiteX7" fmla="*/ 39597 w 919911"/>
                      <a:gd name="connsiteY7" fmla="*/ 621822 h 1342661"/>
                      <a:gd name="connsiteX8" fmla="*/ 223721 w 919911"/>
                      <a:gd name="connsiteY8" fmla="*/ 2344 h 1342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19911" h="1342661">
                        <a:moveTo>
                          <a:pt x="223721" y="2344"/>
                        </a:moveTo>
                        <a:cubicBezTo>
                          <a:pt x="263203" y="-4732"/>
                          <a:pt x="303666" y="4427"/>
                          <a:pt x="343031" y="27050"/>
                        </a:cubicBezTo>
                        <a:lnTo>
                          <a:pt x="398182" y="68616"/>
                        </a:lnTo>
                        <a:lnTo>
                          <a:pt x="453332" y="27050"/>
                        </a:lnTo>
                        <a:cubicBezTo>
                          <a:pt x="492697" y="4427"/>
                          <a:pt x="656428" y="-32422"/>
                          <a:pt x="687491" y="72735"/>
                        </a:cubicBezTo>
                        <a:cubicBezTo>
                          <a:pt x="718554" y="177892"/>
                          <a:pt x="607607" y="446495"/>
                          <a:pt x="639709" y="657991"/>
                        </a:cubicBezTo>
                        <a:cubicBezTo>
                          <a:pt x="671811" y="869487"/>
                          <a:pt x="1039292" y="1315511"/>
                          <a:pt x="880102" y="1341712"/>
                        </a:cubicBezTo>
                        <a:cubicBezTo>
                          <a:pt x="720912" y="1367913"/>
                          <a:pt x="148994" y="845050"/>
                          <a:pt x="39597" y="621822"/>
                        </a:cubicBezTo>
                        <a:cubicBezTo>
                          <a:pt x="-69800" y="398594"/>
                          <a:pt x="65791" y="30646"/>
                          <a:pt x="223721" y="2344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26EDF726-EDFC-47AE-86BC-2CAD373A174E}"/>
                      </a:ext>
                    </a:extLst>
                  </p:cNvPr>
                  <p:cNvSpPr/>
                  <p:nvPr/>
                </p:nvSpPr>
                <p:spPr>
                  <a:xfrm rot="18186101">
                    <a:off x="973634" y="2244342"/>
                    <a:ext cx="175898" cy="498749"/>
                  </a:xfrm>
                  <a:custGeom>
                    <a:avLst/>
                    <a:gdLst>
                      <a:gd name="connsiteX0" fmla="*/ 48873 w 258537"/>
                      <a:gd name="connsiteY0" fmla="*/ 0 h 629628"/>
                      <a:gd name="connsiteX1" fmla="*/ 34448 w 258537"/>
                      <a:gd name="connsiteY1" fmla="*/ 47886 h 629628"/>
                      <a:gd name="connsiteX2" fmla="*/ 37141 w 258537"/>
                      <a:gd name="connsiteY2" fmla="*/ 261830 h 629628"/>
                      <a:gd name="connsiteX3" fmla="*/ 253364 w 258537"/>
                      <a:gd name="connsiteY3" fmla="*/ 624992 h 629628"/>
                      <a:gd name="connsiteX4" fmla="*/ 258537 w 258537"/>
                      <a:gd name="connsiteY4" fmla="*/ 629628 h 629628"/>
                      <a:gd name="connsiteX5" fmla="*/ 250059 w 258537"/>
                      <a:gd name="connsiteY5" fmla="*/ 627167 h 629628"/>
                      <a:gd name="connsiteX6" fmla="*/ 12334 w 258537"/>
                      <a:gd name="connsiteY6" fmla="*/ 281007 h 629628"/>
                      <a:gd name="connsiteX7" fmla="*/ 35181 w 258537"/>
                      <a:gd name="connsiteY7" fmla="*/ 15054 h 629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58537" h="629628">
                        <a:moveTo>
                          <a:pt x="48873" y="0"/>
                        </a:moveTo>
                        <a:lnTo>
                          <a:pt x="34448" y="47886"/>
                        </a:lnTo>
                        <a:cubicBezTo>
                          <a:pt x="21304" y="116863"/>
                          <a:pt x="19150" y="199456"/>
                          <a:pt x="37141" y="261830"/>
                        </a:cubicBezTo>
                        <a:cubicBezTo>
                          <a:pt x="64127" y="355391"/>
                          <a:pt x="176683" y="543141"/>
                          <a:pt x="253364" y="624992"/>
                        </a:cubicBezTo>
                        <a:lnTo>
                          <a:pt x="258537" y="629628"/>
                        </a:lnTo>
                        <a:lnTo>
                          <a:pt x="250059" y="627167"/>
                        </a:lnTo>
                        <a:cubicBezTo>
                          <a:pt x="182275" y="585185"/>
                          <a:pt x="42151" y="376826"/>
                          <a:pt x="12334" y="281007"/>
                        </a:cubicBezTo>
                        <a:cubicBezTo>
                          <a:pt x="-13223" y="198876"/>
                          <a:pt x="4145" y="76811"/>
                          <a:pt x="35181" y="15054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4F44C878-ADDD-4CBE-80E9-4343A36B9A36}"/>
                    </a:ext>
                  </a:extLst>
                </p:cNvPr>
                <p:cNvGrpSpPr/>
                <p:nvPr/>
              </p:nvGrpSpPr>
              <p:grpSpPr>
                <a:xfrm>
                  <a:off x="1381097" y="2412398"/>
                  <a:ext cx="734772" cy="347431"/>
                  <a:chOff x="1308994" y="2458879"/>
                  <a:chExt cx="734772" cy="316165"/>
                </a:xfrm>
              </p:grpSpPr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A5B06A59-6295-4CAD-8DAA-E128630BF155}"/>
                      </a:ext>
                    </a:extLst>
                  </p:cNvPr>
                  <p:cNvSpPr/>
                  <p:nvPr/>
                </p:nvSpPr>
                <p:spPr>
                  <a:xfrm rot="18494909">
                    <a:off x="1518297" y="2249576"/>
                    <a:ext cx="316165" cy="734772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291490 w 752515"/>
                      <a:gd name="connsiteY11" fmla="*/ 1116932 h 1138804"/>
                      <a:gd name="connsiteX12" fmla="*/ 290030 w 752515"/>
                      <a:gd name="connsiteY12" fmla="*/ 1115625 h 1138804"/>
                      <a:gd name="connsiteX13" fmla="*/ 286153 w 752515"/>
                      <a:gd name="connsiteY13" fmla="*/ 1114097 h 1138804"/>
                      <a:gd name="connsiteX14" fmla="*/ 17673 w 752515"/>
                      <a:gd name="connsiteY14" fmla="*/ 621820 h 1138804"/>
                      <a:gd name="connsiteX15" fmla="*/ 201797 w 752515"/>
                      <a:gd name="connsiteY15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291490 w 752515"/>
                      <a:gd name="connsiteY10" fmla="*/ 1116932 h 1138804"/>
                      <a:gd name="connsiteX11" fmla="*/ 290030 w 752515"/>
                      <a:gd name="connsiteY11" fmla="*/ 1115625 h 1138804"/>
                      <a:gd name="connsiteX12" fmla="*/ 286153 w 752515"/>
                      <a:gd name="connsiteY12" fmla="*/ 1114097 h 1138804"/>
                      <a:gd name="connsiteX13" fmla="*/ 17673 w 752515"/>
                      <a:gd name="connsiteY13" fmla="*/ 621820 h 1138804"/>
                      <a:gd name="connsiteX14" fmla="*/ 201797 w 752515"/>
                      <a:gd name="connsiteY14" fmla="*/ 2342 h 1138804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461025 w 752515"/>
                      <a:gd name="connsiteY8" fmla="*/ 1116932 h 1116931"/>
                      <a:gd name="connsiteX9" fmla="*/ 291490 w 752515"/>
                      <a:gd name="connsiteY9" fmla="*/ 1116932 h 1116931"/>
                      <a:gd name="connsiteX10" fmla="*/ 290030 w 752515"/>
                      <a:gd name="connsiteY10" fmla="*/ 1115625 h 1116931"/>
                      <a:gd name="connsiteX11" fmla="*/ 286153 w 752515"/>
                      <a:gd name="connsiteY11" fmla="*/ 1114097 h 1116931"/>
                      <a:gd name="connsiteX12" fmla="*/ 17673 w 752515"/>
                      <a:gd name="connsiteY12" fmla="*/ 621820 h 1116931"/>
                      <a:gd name="connsiteX13" fmla="*/ 201797 w 752515"/>
                      <a:gd name="connsiteY13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286153 w 752515"/>
                      <a:gd name="connsiteY10" fmla="*/ 1114097 h 1116931"/>
                      <a:gd name="connsiteX11" fmla="*/ 17673 w 752515"/>
                      <a:gd name="connsiteY11" fmla="*/ 621820 h 1116931"/>
                      <a:gd name="connsiteX12" fmla="*/ 201797 w 752515"/>
                      <a:gd name="connsiteY12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17673 w 752515"/>
                      <a:gd name="connsiteY10" fmla="*/ 621820 h 1116931"/>
                      <a:gd name="connsiteX11" fmla="*/ 201797 w 752515"/>
                      <a:gd name="connsiteY11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291490 w 752515"/>
                      <a:gd name="connsiteY7" fmla="*/ 1116932 h 1116931"/>
                      <a:gd name="connsiteX8" fmla="*/ 290030 w 752515"/>
                      <a:gd name="connsiteY8" fmla="*/ 1115625 h 1116931"/>
                      <a:gd name="connsiteX9" fmla="*/ 17673 w 752515"/>
                      <a:gd name="connsiteY9" fmla="*/ 621820 h 1116931"/>
                      <a:gd name="connsiteX10" fmla="*/ 201797 w 752515"/>
                      <a:gd name="connsiteY10" fmla="*/ 2342 h 1116931"/>
                      <a:gd name="connsiteX0" fmla="*/ 201797 w 747449"/>
                      <a:gd name="connsiteY0" fmla="*/ 2342 h 1116931"/>
                      <a:gd name="connsiteX1" fmla="*/ 321107 w 747449"/>
                      <a:gd name="connsiteY1" fmla="*/ 27048 h 1116931"/>
                      <a:gd name="connsiteX2" fmla="*/ 376258 w 747449"/>
                      <a:gd name="connsiteY2" fmla="*/ 68614 h 1116931"/>
                      <a:gd name="connsiteX3" fmla="*/ 431408 w 747449"/>
                      <a:gd name="connsiteY3" fmla="*/ 27048 h 1116931"/>
                      <a:gd name="connsiteX4" fmla="*/ 550718 w 747449"/>
                      <a:gd name="connsiteY4" fmla="*/ 2342 h 1116931"/>
                      <a:gd name="connsiteX5" fmla="*/ 734842 w 747449"/>
                      <a:gd name="connsiteY5" fmla="*/ 621820 h 1116931"/>
                      <a:gd name="connsiteX6" fmla="*/ 291490 w 747449"/>
                      <a:gd name="connsiteY6" fmla="*/ 1116932 h 1116931"/>
                      <a:gd name="connsiteX7" fmla="*/ 290030 w 747449"/>
                      <a:gd name="connsiteY7" fmla="*/ 1115625 h 1116931"/>
                      <a:gd name="connsiteX8" fmla="*/ 17673 w 747449"/>
                      <a:gd name="connsiteY8" fmla="*/ 621820 h 1116931"/>
                      <a:gd name="connsiteX9" fmla="*/ 201797 w 747449"/>
                      <a:gd name="connsiteY9" fmla="*/ 2342 h 1116931"/>
                      <a:gd name="connsiteX0" fmla="*/ 201797 w 938167"/>
                      <a:gd name="connsiteY0" fmla="*/ 2342 h 1313193"/>
                      <a:gd name="connsiteX1" fmla="*/ 321107 w 938167"/>
                      <a:gd name="connsiteY1" fmla="*/ 27048 h 1313193"/>
                      <a:gd name="connsiteX2" fmla="*/ 376258 w 938167"/>
                      <a:gd name="connsiteY2" fmla="*/ 68614 h 1313193"/>
                      <a:gd name="connsiteX3" fmla="*/ 431408 w 938167"/>
                      <a:gd name="connsiteY3" fmla="*/ 27048 h 1313193"/>
                      <a:gd name="connsiteX4" fmla="*/ 550718 w 938167"/>
                      <a:gd name="connsiteY4" fmla="*/ 2342 h 1313193"/>
                      <a:gd name="connsiteX5" fmla="*/ 734842 w 938167"/>
                      <a:gd name="connsiteY5" fmla="*/ 621820 h 1313193"/>
                      <a:gd name="connsiteX6" fmla="*/ 291490 w 938167"/>
                      <a:gd name="connsiteY6" fmla="*/ 1116932 h 1313193"/>
                      <a:gd name="connsiteX7" fmla="*/ 938166 w 938167"/>
                      <a:gd name="connsiteY7" fmla="*/ 1313192 h 1313193"/>
                      <a:gd name="connsiteX8" fmla="*/ 17673 w 938167"/>
                      <a:gd name="connsiteY8" fmla="*/ 621820 h 1313193"/>
                      <a:gd name="connsiteX9" fmla="*/ 201797 w 938167"/>
                      <a:gd name="connsiteY9" fmla="*/ 2342 h 1313193"/>
                      <a:gd name="connsiteX0" fmla="*/ 201797 w 969333"/>
                      <a:gd name="connsiteY0" fmla="*/ 2342 h 1313193"/>
                      <a:gd name="connsiteX1" fmla="*/ 321107 w 969333"/>
                      <a:gd name="connsiteY1" fmla="*/ 27048 h 1313193"/>
                      <a:gd name="connsiteX2" fmla="*/ 376258 w 969333"/>
                      <a:gd name="connsiteY2" fmla="*/ 68614 h 1313193"/>
                      <a:gd name="connsiteX3" fmla="*/ 431408 w 969333"/>
                      <a:gd name="connsiteY3" fmla="*/ 27048 h 1313193"/>
                      <a:gd name="connsiteX4" fmla="*/ 550718 w 969333"/>
                      <a:gd name="connsiteY4" fmla="*/ 2342 h 1313193"/>
                      <a:gd name="connsiteX5" fmla="*/ 734842 w 969333"/>
                      <a:gd name="connsiteY5" fmla="*/ 621820 h 1313193"/>
                      <a:gd name="connsiteX6" fmla="*/ 938166 w 969333"/>
                      <a:gd name="connsiteY6" fmla="*/ 1313192 h 1313193"/>
                      <a:gd name="connsiteX7" fmla="*/ 17673 w 969333"/>
                      <a:gd name="connsiteY7" fmla="*/ 621820 h 1313193"/>
                      <a:gd name="connsiteX8" fmla="*/ 201797 w 969333"/>
                      <a:gd name="connsiteY8" fmla="*/ 2342 h 1313193"/>
                      <a:gd name="connsiteX0" fmla="*/ 201797 w 1003109"/>
                      <a:gd name="connsiteY0" fmla="*/ 2342 h 1314581"/>
                      <a:gd name="connsiteX1" fmla="*/ 321107 w 1003109"/>
                      <a:gd name="connsiteY1" fmla="*/ 27048 h 1314581"/>
                      <a:gd name="connsiteX2" fmla="*/ 376258 w 1003109"/>
                      <a:gd name="connsiteY2" fmla="*/ 68614 h 1314581"/>
                      <a:gd name="connsiteX3" fmla="*/ 431408 w 1003109"/>
                      <a:gd name="connsiteY3" fmla="*/ 27048 h 1314581"/>
                      <a:gd name="connsiteX4" fmla="*/ 550718 w 1003109"/>
                      <a:gd name="connsiteY4" fmla="*/ 2342 h 1314581"/>
                      <a:gd name="connsiteX5" fmla="*/ 734842 w 1003109"/>
                      <a:gd name="connsiteY5" fmla="*/ 621820 h 1314581"/>
                      <a:gd name="connsiteX6" fmla="*/ 938166 w 1003109"/>
                      <a:gd name="connsiteY6" fmla="*/ 1313192 h 1314581"/>
                      <a:gd name="connsiteX7" fmla="*/ 17673 w 1003109"/>
                      <a:gd name="connsiteY7" fmla="*/ 621820 h 1314581"/>
                      <a:gd name="connsiteX8" fmla="*/ 201797 w 1003109"/>
                      <a:gd name="connsiteY8" fmla="*/ 2342 h 1314581"/>
                      <a:gd name="connsiteX0" fmla="*/ 247281 w 1048593"/>
                      <a:gd name="connsiteY0" fmla="*/ 2342 h 1314630"/>
                      <a:gd name="connsiteX1" fmla="*/ 366591 w 1048593"/>
                      <a:gd name="connsiteY1" fmla="*/ 27048 h 1314630"/>
                      <a:gd name="connsiteX2" fmla="*/ 421742 w 1048593"/>
                      <a:gd name="connsiteY2" fmla="*/ 68614 h 1314630"/>
                      <a:gd name="connsiteX3" fmla="*/ 476892 w 1048593"/>
                      <a:gd name="connsiteY3" fmla="*/ 27048 h 1314630"/>
                      <a:gd name="connsiteX4" fmla="*/ 596202 w 1048593"/>
                      <a:gd name="connsiteY4" fmla="*/ 2342 h 1314630"/>
                      <a:gd name="connsiteX5" fmla="*/ 780326 w 1048593"/>
                      <a:gd name="connsiteY5" fmla="*/ 621820 h 1314630"/>
                      <a:gd name="connsiteX6" fmla="*/ 983650 w 1048593"/>
                      <a:gd name="connsiteY6" fmla="*/ 1313192 h 1314630"/>
                      <a:gd name="connsiteX7" fmla="*/ 63157 w 1048593"/>
                      <a:gd name="connsiteY7" fmla="*/ 621820 h 1314630"/>
                      <a:gd name="connsiteX8" fmla="*/ 247281 w 1048593"/>
                      <a:gd name="connsiteY8" fmla="*/ 2342 h 1314630"/>
                      <a:gd name="connsiteX0" fmla="*/ 247281 w 1001260"/>
                      <a:gd name="connsiteY0" fmla="*/ 45435 h 1356345"/>
                      <a:gd name="connsiteX1" fmla="*/ 366591 w 1001260"/>
                      <a:gd name="connsiteY1" fmla="*/ 70141 h 1356345"/>
                      <a:gd name="connsiteX2" fmla="*/ 421742 w 1001260"/>
                      <a:gd name="connsiteY2" fmla="*/ 111707 h 1356345"/>
                      <a:gd name="connsiteX3" fmla="*/ 476892 w 1001260"/>
                      <a:gd name="connsiteY3" fmla="*/ 70141 h 1356345"/>
                      <a:gd name="connsiteX4" fmla="*/ 596202 w 1001260"/>
                      <a:gd name="connsiteY4" fmla="*/ 45435 h 1356345"/>
                      <a:gd name="connsiteX5" fmla="*/ 663269 w 1001260"/>
                      <a:gd name="connsiteY5" fmla="*/ 701082 h 1356345"/>
                      <a:gd name="connsiteX6" fmla="*/ 983650 w 1001260"/>
                      <a:gd name="connsiteY6" fmla="*/ 1356285 h 1356345"/>
                      <a:gd name="connsiteX7" fmla="*/ 63157 w 1001260"/>
                      <a:gd name="connsiteY7" fmla="*/ 664913 h 1356345"/>
                      <a:gd name="connsiteX8" fmla="*/ 247281 w 1001260"/>
                      <a:gd name="connsiteY8" fmla="*/ 45435 h 1356345"/>
                      <a:gd name="connsiteX0" fmla="*/ 247281 w 1004612"/>
                      <a:gd name="connsiteY0" fmla="*/ 45435 h 1356347"/>
                      <a:gd name="connsiteX1" fmla="*/ 366591 w 1004612"/>
                      <a:gd name="connsiteY1" fmla="*/ 70141 h 1356347"/>
                      <a:gd name="connsiteX2" fmla="*/ 421742 w 1004612"/>
                      <a:gd name="connsiteY2" fmla="*/ 111707 h 1356347"/>
                      <a:gd name="connsiteX3" fmla="*/ 476892 w 1004612"/>
                      <a:gd name="connsiteY3" fmla="*/ 70141 h 1356347"/>
                      <a:gd name="connsiteX4" fmla="*/ 596202 w 1004612"/>
                      <a:gd name="connsiteY4" fmla="*/ 45435 h 1356347"/>
                      <a:gd name="connsiteX5" fmla="*/ 663269 w 1004612"/>
                      <a:gd name="connsiteY5" fmla="*/ 701082 h 1356347"/>
                      <a:gd name="connsiteX6" fmla="*/ 983650 w 1004612"/>
                      <a:gd name="connsiteY6" fmla="*/ 1356285 h 1356347"/>
                      <a:gd name="connsiteX7" fmla="*/ 63157 w 1004612"/>
                      <a:gd name="connsiteY7" fmla="*/ 664913 h 1356347"/>
                      <a:gd name="connsiteX8" fmla="*/ 247281 w 1004612"/>
                      <a:gd name="connsiteY8" fmla="*/ 45435 h 1356347"/>
                      <a:gd name="connsiteX0" fmla="*/ 247281 w 1000538"/>
                      <a:gd name="connsiteY0" fmla="*/ 2344 h 1313254"/>
                      <a:gd name="connsiteX1" fmla="*/ 366591 w 1000538"/>
                      <a:gd name="connsiteY1" fmla="*/ 27050 h 1313254"/>
                      <a:gd name="connsiteX2" fmla="*/ 421742 w 1000538"/>
                      <a:gd name="connsiteY2" fmla="*/ 68616 h 1313254"/>
                      <a:gd name="connsiteX3" fmla="*/ 476892 w 1000538"/>
                      <a:gd name="connsiteY3" fmla="*/ 27050 h 1313254"/>
                      <a:gd name="connsiteX4" fmla="*/ 711051 w 1000538"/>
                      <a:gd name="connsiteY4" fmla="*/ 72735 h 1313254"/>
                      <a:gd name="connsiteX5" fmla="*/ 663269 w 1000538"/>
                      <a:gd name="connsiteY5" fmla="*/ 657991 h 1313254"/>
                      <a:gd name="connsiteX6" fmla="*/ 983650 w 1000538"/>
                      <a:gd name="connsiteY6" fmla="*/ 1313194 h 1313254"/>
                      <a:gd name="connsiteX7" fmla="*/ 63157 w 1000538"/>
                      <a:gd name="connsiteY7" fmla="*/ 621822 h 1313254"/>
                      <a:gd name="connsiteX8" fmla="*/ 247281 w 1000538"/>
                      <a:gd name="connsiteY8" fmla="*/ 2344 h 1313254"/>
                      <a:gd name="connsiteX0" fmla="*/ 247281 w 1018567"/>
                      <a:gd name="connsiteY0" fmla="*/ 2344 h 1314245"/>
                      <a:gd name="connsiteX1" fmla="*/ 366591 w 1018567"/>
                      <a:gd name="connsiteY1" fmla="*/ 27050 h 1314245"/>
                      <a:gd name="connsiteX2" fmla="*/ 421742 w 1018567"/>
                      <a:gd name="connsiteY2" fmla="*/ 68616 h 1314245"/>
                      <a:gd name="connsiteX3" fmla="*/ 476892 w 1018567"/>
                      <a:gd name="connsiteY3" fmla="*/ 27050 h 1314245"/>
                      <a:gd name="connsiteX4" fmla="*/ 711051 w 1018567"/>
                      <a:gd name="connsiteY4" fmla="*/ 72735 h 1314245"/>
                      <a:gd name="connsiteX5" fmla="*/ 663269 w 1018567"/>
                      <a:gd name="connsiteY5" fmla="*/ 657991 h 1314245"/>
                      <a:gd name="connsiteX6" fmla="*/ 983650 w 1018567"/>
                      <a:gd name="connsiteY6" fmla="*/ 1313194 h 1314245"/>
                      <a:gd name="connsiteX7" fmla="*/ 63157 w 1018567"/>
                      <a:gd name="connsiteY7" fmla="*/ 621822 h 1314245"/>
                      <a:gd name="connsiteX8" fmla="*/ 247281 w 1018567"/>
                      <a:gd name="connsiteY8" fmla="*/ 2344 h 1314245"/>
                      <a:gd name="connsiteX0" fmla="*/ 223721 w 919911"/>
                      <a:gd name="connsiteY0" fmla="*/ 2344 h 1342661"/>
                      <a:gd name="connsiteX1" fmla="*/ 343031 w 919911"/>
                      <a:gd name="connsiteY1" fmla="*/ 27050 h 1342661"/>
                      <a:gd name="connsiteX2" fmla="*/ 398182 w 919911"/>
                      <a:gd name="connsiteY2" fmla="*/ 68616 h 1342661"/>
                      <a:gd name="connsiteX3" fmla="*/ 453332 w 919911"/>
                      <a:gd name="connsiteY3" fmla="*/ 27050 h 1342661"/>
                      <a:gd name="connsiteX4" fmla="*/ 687491 w 919911"/>
                      <a:gd name="connsiteY4" fmla="*/ 72735 h 1342661"/>
                      <a:gd name="connsiteX5" fmla="*/ 639709 w 919911"/>
                      <a:gd name="connsiteY5" fmla="*/ 657991 h 1342661"/>
                      <a:gd name="connsiteX6" fmla="*/ 880102 w 919911"/>
                      <a:gd name="connsiteY6" fmla="*/ 1341712 h 1342661"/>
                      <a:gd name="connsiteX7" fmla="*/ 39597 w 919911"/>
                      <a:gd name="connsiteY7" fmla="*/ 621822 h 1342661"/>
                      <a:gd name="connsiteX8" fmla="*/ 223721 w 919911"/>
                      <a:gd name="connsiteY8" fmla="*/ 2344 h 1342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19911" h="1342661">
                        <a:moveTo>
                          <a:pt x="223721" y="2344"/>
                        </a:moveTo>
                        <a:cubicBezTo>
                          <a:pt x="263203" y="-4732"/>
                          <a:pt x="303666" y="4427"/>
                          <a:pt x="343031" y="27050"/>
                        </a:cubicBezTo>
                        <a:lnTo>
                          <a:pt x="398182" y="68616"/>
                        </a:lnTo>
                        <a:lnTo>
                          <a:pt x="453332" y="27050"/>
                        </a:lnTo>
                        <a:cubicBezTo>
                          <a:pt x="492697" y="4427"/>
                          <a:pt x="656428" y="-32422"/>
                          <a:pt x="687491" y="72735"/>
                        </a:cubicBezTo>
                        <a:cubicBezTo>
                          <a:pt x="718554" y="177892"/>
                          <a:pt x="607607" y="446495"/>
                          <a:pt x="639709" y="657991"/>
                        </a:cubicBezTo>
                        <a:cubicBezTo>
                          <a:pt x="671811" y="869487"/>
                          <a:pt x="1039292" y="1315511"/>
                          <a:pt x="880102" y="1341712"/>
                        </a:cubicBezTo>
                        <a:cubicBezTo>
                          <a:pt x="720912" y="1367913"/>
                          <a:pt x="148994" y="845050"/>
                          <a:pt x="39597" y="621822"/>
                        </a:cubicBezTo>
                        <a:cubicBezTo>
                          <a:pt x="-69800" y="398594"/>
                          <a:pt x="65791" y="30646"/>
                          <a:pt x="223721" y="2344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580E09EF-3596-4663-ADC8-028B84AD2ADA}"/>
                      </a:ext>
                    </a:extLst>
                  </p:cNvPr>
                  <p:cNvSpPr/>
                  <p:nvPr/>
                </p:nvSpPr>
                <p:spPr>
                  <a:xfrm rot="18474359">
                    <a:off x="1607654" y="2349118"/>
                    <a:ext cx="119954" cy="498749"/>
                  </a:xfrm>
                  <a:custGeom>
                    <a:avLst/>
                    <a:gdLst>
                      <a:gd name="connsiteX0" fmla="*/ 48873 w 258537"/>
                      <a:gd name="connsiteY0" fmla="*/ 0 h 629628"/>
                      <a:gd name="connsiteX1" fmla="*/ 34448 w 258537"/>
                      <a:gd name="connsiteY1" fmla="*/ 47886 h 629628"/>
                      <a:gd name="connsiteX2" fmla="*/ 37141 w 258537"/>
                      <a:gd name="connsiteY2" fmla="*/ 261830 h 629628"/>
                      <a:gd name="connsiteX3" fmla="*/ 253364 w 258537"/>
                      <a:gd name="connsiteY3" fmla="*/ 624992 h 629628"/>
                      <a:gd name="connsiteX4" fmla="*/ 258537 w 258537"/>
                      <a:gd name="connsiteY4" fmla="*/ 629628 h 629628"/>
                      <a:gd name="connsiteX5" fmla="*/ 250059 w 258537"/>
                      <a:gd name="connsiteY5" fmla="*/ 627167 h 629628"/>
                      <a:gd name="connsiteX6" fmla="*/ 12334 w 258537"/>
                      <a:gd name="connsiteY6" fmla="*/ 281007 h 629628"/>
                      <a:gd name="connsiteX7" fmla="*/ 35181 w 258537"/>
                      <a:gd name="connsiteY7" fmla="*/ 15054 h 629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58537" h="629628">
                        <a:moveTo>
                          <a:pt x="48873" y="0"/>
                        </a:moveTo>
                        <a:lnTo>
                          <a:pt x="34448" y="47886"/>
                        </a:lnTo>
                        <a:cubicBezTo>
                          <a:pt x="21304" y="116863"/>
                          <a:pt x="19150" y="199456"/>
                          <a:pt x="37141" y="261830"/>
                        </a:cubicBezTo>
                        <a:cubicBezTo>
                          <a:pt x="64127" y="355391"/>
                          <a:pt x="176683" y="543141"/>
                          <a:pt x="253364" y="624992"/>
                        </a:cubicBezTo>
                        <a:lnTo>
                          <a:pt x="258537" y="629628"/>
                        </a:lnTo>
                        <a:lnTo>
                          <a:pt x="250059" y="627167"/>
                        </a:lnTo>
                        <a:cubicBezTo>
                          <a:pt x="182275" y="585185"/>
                          <a:pt x="42151" y="376826"/>
                          <a:pt x="12334" y="281007"/>
                        </a:cubicBezTo>
                        <a:cubicBezTo>
                          <a:pt x="-13223" y="198876"/>
                          <a:pt x="4145" y="76811"/>
                          <a:pt x="35181" y="15054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6D1A6D8C-4027-439E-A914-F0280AA4EC8F}"/>
                    </a:ext>
                  </a:extLst>
                </p:cNvPr>
                <p:cNvGrpSpPr/>
                <p:nvPr/>
              </p:nvGrpSpPr>
              <p:grpSpPr>
                <a:xfrm flipH="1">
                  <a:off x="1874792" y="2350988"/>
                  <a:ext cx="793184" cy="408842"/>
                  <a:chOff x="1785909" y="2350988"/>
                  <a:chExt cx="793184" cy="408842"/>
                </a:xfrm>
              </p:grpSpPr>
              <p:grpSp>
                <p:nvGrpSpPr>
                  <p:cNvPr id="76" name="グループ化 75">
                    <a:extLst>
                      <a:ext uri="{FF2B5EF4-FFF2-40B4-BE49-F238E27FC236}">
                        <a16:creationId xmlns:a16="http://schemas.microsoft.com/office/drawing/2014/main" id="{7924B5C0-6B9A-4B3D-A591-21BFFA8091CC}"/>
                      </a:ext>
                    </a:extLst>
                  </p:cNvPr>
                  <p:cNvGrpSpPr/>
                  <p:nvPr/>
                </p:nvGrpSpPr>
                <p:grpSpPr>
                  <a:xfrm rot="1501552">
                    <a:off x="1950730" y="2350988"/>
                    <a:ext cx="628363" cy="286549"/>
                    <a:chOff x="710783" y="2376670"/>
                    <a:chExt cx="658662" cy="286549"/>
                  </a:xfrm>
                </p:grpSpPr>
                <p:sp>
                  <p:nvSpPr>
                    <p:cNvPr id="80" name="フリーフォーム: 図形 79">
                      <a:extLst>
                        <a:ext uri="{FF2B5EF4-FFF2-40B4-BE49-F238E27FC236}">
                          <a16:creationId xmlns:a16="http://schemas.microsoft.com/office/drawing/2014/main" id="{1EEE58D3-7C4C-4B9D-ACD7-032CE539C3A5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896839" y="2190614"/>
                      <a:ext cx="286549" cy="658662"/>
                    </a:xfrm>
                    <a:custGeom>
                      <a:avLst/>
                      <a:gdLst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347052 w 752515"/>
                        <a:gd name="connsiteY11" fmla="*/ 1138804 h 1138804"/>
                        <a:gd name="connsiteX12" fmla="*/ 291490 w 752515"/>
                        <a:gd name="connsiteY12" fmla="*/ 1116932 h 1138804"/>
                        <a:gd name="connsiteX13" fmla="*/ 290030 w 752515"/>
                        <a:gd name="connsiteY13" fmla="*/ 1115625 h 1138804"/>
                        <a:gd name="connsiteX14" fmla="*/ 286153 w 752515"/>
                        <a:gd name="connsiteY14" fmla="*/ 1114097 h 1138804"/>
                        <a:gd name="connsiteX15" fmla="*/ 17673 w 752515"/>
                        <a:gd name="connsiteY15" fmla="*/ 621820 h 1138804"/>
                        <a:gd name="connsiteX16" fmla="*/ 201797 w 752515"/>
                        <a:gd name="connsiteY16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291490 w 752515"/>
                        <a:gd name="connsiteY11" fmla="*/ 1116932 h 1138804"/>
                        <a:gd name="connsiteX12" fmla="*/ 290030 w 752515"/>
                        <a:gd name="connsiteY12" fmla="*/ 1115625 h 1138804"/>
                        <a:gd name="connsiteX13" fmla="*/ 286153 w 752515"/>
                        <a:gd name="connsiteY13" fmla="*/ 1114097 h 1138804"/>
                        <a:gd name="connsiteX14" fmla="*/ 17673 w 752515"/>
                        <a:gd name="connsiteY14" fmla="*/ 621820 h 1138804"/>
                        <a:gd name="connsiteX15" fmla="*/ 201797 w 752515"/>
                        <a:gd name="connsiteY15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291490 w 752515"/>
                        <a:gd name="connsiteY10" fmla="*/ 1116932 h 1138804"/>
                        <a:gd name="connsiteX11" fmla="*/ 290030 w 752515"/>
                        <a:gd name="connsiteY11" fmla="*/ 1115625 h 1138804"/>
                        <a:gd name="connsiteX12" fmla="*/ 286153 w 752515"/>
                        <a:gd name="connsiteY12" fmla="*/ 1114097 h 1138804"/>
                        <a:gd name="connsiteX13" fmla="*/ 17673 w 752515"/>
                        <a:gd name="connsiteY13" fmla="*/ 621820 h 1138804"/>
                        <a:gd name="connsiteX14" fmla="*/ 201797 w 752515"/>
                        <a:gd name="connsiteY14" fmla="*/ 2342 h 1138804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461025 w 752515"/>
                        <a:gd name="connsiteY8" fmla="*/ 1116932 h 1116931"/>
                        <a:gd name="connsiteX9" fmla="*/ 291490 w 752515"/>
                        <a:gd name="connsiteY9" fmla="*/ 1116932 h 1116931"/>
                        <a:gd name="connsiteX10" fmla="*/ 290030 w 752515"/>
                        <a:gd name="connsiteY10" fmla="*/ 1115625 h 1116931"/>
                        <a:gd name="connsiteX11" fmla="*/ 286153 w 752515"/>
                        <a:gd name="connsiteY11" fmla="*/ 1114097 h 1116931"/>
                        <a:gd name="connsiteX12" fmla="*/ 17673 w 752515"/>
                        <a:gd name="connsiteY12" fmla="*/ 621820 h 1116931"/>
                        <a:gd name="connsiteX13" fmla="*/ 201797 w 752515"/>
                        <a:gd name="connsiteY13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286153 w 752515"/>
                        <a:gd name="connsiteY10" fmla="*/ 1114097 h 1116931"/>
                        <a:gd name="connsiteX11" fmla="*/ 17673 w 752515"/>
                        <a:gd name="connsiteY11" fmla="*/ 621820 h 1116931"/>
                        <a:gd name="connsiteX12" fmla="*/ 201797 w 752515"/>
                        <a:gd name="connsiteY12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17673 w 752515"/>
                        <a:gd name="connsiteY10" fmla="*/ 621820 h 1116931"/>
                        <a:gd name="connsiteX11" fmla="*/ 201797 w 752515"/>
                        <a:gd name="connsiteY11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291490 w 752515"/>
                        <a:gd name="connsiteY7" fmla="*/ 1116932 h 1116931"/>
                        <a:gd name="connsiteX8" fmla="*/ 290030 w 752515"/>
                        <a:gd name="connsiteY8" fmla="*/ 1115625 h 1116931"/>
                        <a:gd name="connsiteX9" fmla="*/ 17673 w 752515"/>
                        <a:gd name="connsiteY9" fmla="*/ 621820 h 1116931"/>
                        <a:gd name="connsiteX10" fmla="*/ 201797 w 752515"/>
                        <a:gd name="connsiteY10" fmla="*/ 2342 h 1116931"/>
                        <a:gd name="connsiteX0" fmla="*/ 201797 w 747449"/>
                        <a:gd name="connsiteY0" fmla="*/ 2342 h 1116931"/>
                        <a:gd name="connsiteX1" fmla="*/ 321107 w 747449"/>
                        <a:gd name="connsiteY1" fmla="*/ 27048 h 1116931"/>
                        <a:gd name="connsiteX2" fmla="*/ 376258 w 747449"/>
                        <a:gd name="connsiteY2" fmla="*/ 68614 h 1116931"/>
                        <a:gd name="connsiteX3" fmla="*/ 431408 w 747449"/>
                        <a:gd name="connsiteY3" fmla="*/ 27048 h 1116931"/>
                        <a:gd name="connsiteX4" fmla="*/ 550718 w 747449"/>
                        <a:gd name="connsiteY4" fmla="*/ 2342 h 1116931"/>
                        <a:gd name="connsiteX5" fmla="*/ 734842 w 747449"/>
                        <a:gd name="connsiteY5" fmla="*/ 621820 h 1116931"/>
                        <a:gd name="connsiteX6" fmla="*/ 291490 w 747449"/>
                        <a:gd name="connsiteY6" fmla="*/ 1116932 h 1116931"/>
                        <a:gd name="connsiteX7" fmla="*/ 290030 w 747449"/>
                        <a:gd name="connsiteY7" fmla="*/ 1115625 h 1116931"/>
                        <a:gd name="connsiteX8" fmla="*/ 17673 w 747449"/>
                        <a:gd name="connsiteY8" fmla="*/ 621820 h 1116931"/>
                        <a:gd name="connsiteX9" fmla="*/ 201797 w 747449"/>
                        <a:gd name="connsiteY9" fmla="*/ 2342 h 1116931"/>
                        <a:gd name="connsiteX0" fmla="*/ 201797 w 938167"/>
                        <a:gd name="connsiteY0" fmla="*/ 2342 h 1313193"/>
                        <a:gd name="connsiteX1" fmla="*/ 321107 w 938167"/>
                        <a:gd name="connsiteY1" fmla="*/ 27048 h 1313193"/>
                        <a:gd name="connsiteX2" fmla="*/ 376258 w 938167"/>
                        <a:gd name="connsiteY2" fmla="*/ 68614 h 1313193"/>
                        <a:gd name="connsiteX3" fmla="*/ 431408 w 938167"/>
                        <a:gd name="connsiteY3" fmla="*/ 27048 h 1313193"/>
                        <a:gd name="connsiteX4" fmla="*/ 550718 w 938167"/>
                        <a:gd name="connsiteY4" fmla="*/ 2342 h 1313193"/>
                        <a:gd name="connsiteX5" fmla="*/ 734842 w 938167"/>
                        <a:gd name="connsiteY5" fmla="*/ 621820 h 1313193"/>
                        <a:gd name="connsiteX6" fmla="*/ 291490 w 938167"/>
                        <a:gd name="connsiteY6" fmla="*/ 1116932 h 1313193"/>
                        <a:gd name="connsiteX7" fmla="*/ 938166 w 938167"/>
                        <a:gd name="connsiteY7" fmla="*/ 1313192 h 1313193"/>
                        <a:gd name="connsiteX8" fmla="*/ 17673 w 938167"/>
                        <a:gd name="connsiteY8" fmla="*/ 621820 h 1313193"/>
                        <a:gd name="connsiteX9" fmla="*/ 201797 w 938167"/>
                        <a:gd name="connsiteY9" fmla="*/ 2342 h 1313193"/>
                        <a:gd name="connsiteX0" fmla="*/ 201797 w 969333"/>
                        <a:gd name="connsiteY0" fmla="*/ 2342 h 1313193"/>
                        <a:gd name="connsiteX1" fmla="*/ 321107 w 969333"/>
                        <a:gd name="connsiteY1" fmla="*/ 27048 h 1313193"/>
                        <a:gd name="connsiteX2" fmla="*/ 376258 w 969333"/>
                        <a:gd name="connsiteY2" fmla="*/ 68614 h 1313193"/>
                        <a:gd name="connsiteX3" fmla="*/ 431408 w 969333"/>
                        <a:gd name="connsiteY3" fmla="*/ 27048 h 1313193"/>
                        <a:gd name="connsiteX4" fmla="*/ 550718 w 969333"/>
                        <a:gd name="connsiteY4" fmla="*/ 2342 h 1313193"/>
                        <a:gd name="connsiteX5" fmla="*/ 734842 w 969333"/>
                        <a:gd name="connsiteY5" fmla="*/ 621820 h 1313193"/>
                        <a:gd name="connsiteX6" fmla="*/ 938166 w 969333"/>
                        <a:gd name="connsiteY6" fmla="*/ 1313192 h 1313193"/>
                        <a:gd name="connsiteX7" fmla="*/ 17673 w 969333"/>
                        <a:gd name="connsiteY7" fmla="*/ 621820 h 1313193"/>
                        <a:gd name="connsiteX8" fmla="*/ 201797 w 969333"/>
                        <a:gd name="connsiteY8" fmla="*/ 2342 h 1313193"/>
                        <a:gd name="connsiteX0" fmla="*/ 201797 w 1003109"/>
                        <a:gd name="connsiteY0" fmla="*/ 2342 h 1314581"/>
                        <a:gd name="connsiteX1" fmla="*/ 321107 w 1003109"/>
                        <a:gd name="connsiteY1" fmla="*/ 27048 h 1314581"/>
                        <a:gd name="connsiteX2" fmla="*/ 376258 w 1003109"/>
                        <a:gd name="connsiteY2" fmla="*/ 68614 h 1314581"/>
                        <a:gd name="connsiteX3" fmla="*/ 431408 w 1003109"/>
                        <a:gd name="connsiteY3" fmla="*/ 27048 h 1314581"/>
                        <a:gd name="connsiteX4" fmla="*/ 550718 w 1003109"/>
                        <a:gd name="connsiteY4" fmla="*/ 2342 h 1314581"/>
                        <a:gd name="connsiteX5" fmla="*/ 734842 w 1003109"/>
                        <a:gd name="connsiteY5" fmla="*/ 621820 h 1314581"/>
                        <a:gd name="connsiteX6" fmla="*/ 938166 w 1003109"/>
                        <a:gd name="connsiteY6" fmla="*/ 1313192 h 1314581"/>
                        <a:gd name="connsiteX7" fmla="*/ 17673 w 1003109"/>
                        <a:gd name="connsiteY7" fmla="*/ 621820 h 1314581"/>
                        <a:gd name="connsiteX8" fmla="*/ 201797 w 1003109"/>
                        <a:gd name="connsiteY8" fmla="*/ 2342 h 1314581"/>
                        <a:gd name="connsiteX0" fmla="*/ 247281 w 1048593"/>
                        <a:gd name="connsiteY0" fmla="*/ 2342 h 1314630"/>
                        <a:gd name="connsiteX1" fmla="*/ 366591 w 1048593"/>
                        <a:gd name="connsiteY1" fmla="*/ 27048 h 1314630"/>
                        <a:gd name="connsiteX2" fmla="*/ 421742 w 1048593"/>
                        <a:gd name="connsiteY2" fmla="*/ 68614 h 1314630"/>
                        <a:gd name="connsiteX3" fmla="*/ 476892 w 1048593"/>
                        <a:gd name="connsiteY3" fmla="*/ 27048 h 1314630"/>
                        <a:gd name="connsiteX4" fmla="*/ 596202 w 1048593"/>
                        <a:gd name="connsiteY4" fmla="*/ 2342 h 1314630"/>
                        <a:gd name="connsiteX5" fmla="*/ 780326 w 1048593"/>
                        <a:gd name="connsiteY5" fmla="*/ 621820 h 1314630"/>
                        <a:gd name="connsiteX6" fmla="*/ 983650 w 1048593"/>
                        <a:gd name="connsiteY6" fmla="*/ 1313192 h 1314630"/>
                        <a:gd name="connsiteX7" fmla="*/ 63157 w 1048593"/>
                        <a:gd name="connsiteY7" fmla="*/ 621820 h 1314630"/>
                        <a:gd name="connsiteX8" fmla="*/ 247281 w 1048593"/>
                        <a:gd name="connsiteY8" fmla="*/ 2342 h 1314630"/>
                        <a:gd name="connsiteX0" fmla="*/ 247281 w 1001260"/>
                        <a:gd name="connsiteY0" fmla="*/ 45435 h 1356345"/>
                        <a:gd name="connsiteX1" fmla="*/ 366591 w 1001260"/>
                        <a:gd name="connsiteY1" fmla="*/ 70141 h 1356345"/>
                        <a:gd name="connsiteX2" fmla="*/ 421742 w 1001260"/>
                        <a:gd name="connsiteY2" fmla="*/ 111707 h 1356345"/>
                        <a:gd name="connsiteX3" fmla="*/ 476892 w 1001260"/>
                        <a:gd name="connsiteY3" fmla="*/ 70141 h 1356345"/>
                        <a:gd name="connsiteX4" fmla="*/ 596202 w 1001260"/>
                        <a:gd name="connsiteY4" fmla="*/ 45435 h 1356345"/>
                        <a:gd name="connsiteX5" fmla="*/ 663269 w 1001260"/>
                        <a:gd name="connsiteY5" fmla="*/ 701082 h 1356345"/>
                        <a:gd name="connsiteX6" fmla="*/ 983650 w 1001260"/>
                        <a:gd name="connsiteY6" fmla="*/ 1356285 h 1356345"/>
                        <a:gd name="connsiteX7" fmla="*/ 63157 w 1001260"/>
                        <a:gd name="connsiteY7" fmla="*/ 664913 h 1356345"/>
                        <a:gd name="connsiteX8" fmla="*/ 247281 w 1001260"/>
                        <a:gd name="connsiteY8" fmla="*/ 45435 h 1356345"/>
                        <a:gd name="connsiteX0" fmla="*/ 247281 w 1004612"/>
                        <a:gd name="connsiteY0" fmla="*/ 45435 h 1356347"/>
                        <a:gd name="connsiteX1" fmla="*/ 366591 w 1004612"/>
                        <a:gd name="connsiteY1" fmla="*/ 70141 h 1356347"/>
                        <a:gd name="connsiteX2" fmla="*/ 421742 w 1004612"/>
                        <a:gd name="connsiteY2" fmla="*/ 111707 h 1356347"/>
                        <a:gd name="connsiteX3" fmla="*/ 476892 w 1004612"/>
                        <a:gd name="connsiteY3" fmla="*/ 70141 h 1356347"/>
                        <a:gd name="connsiteX4" fmla="*/ 596202 w 1004612"/>
                        <a:gd name="connsiteY4" fmla="*/ 45435 h 1356347"/>
                        <a:gd name="connsiteX5" fmla="*/ 663269 w 1004612"/>
                        <a:gd name="connsiteY5" fmla="*/ 701082 h 1356347"/>
                        <a:gd name="connsiteX6" fmla="*/ 983650 w 1004612"/>
                        <a:gd name="connsiteY6" fmla="*/ 1356285 h 1356347"/>
                        <a:gd name="connsiteX7" fmla="*/ 63157 w 1004612"/>
                        <a:gd name="connsiteY7" fmla="*/ 664913 h 1356347"/>
                        <a:gd name="connsiteX8" fmla="*/ 247281 w 1004612"/>
                        <a:gd name="connsiteY8" fmla="*/ 45435 h 1356347"/>
                        <a:gd name="connsiteX0" fmla="*/ 247281 w 1000538"/>
                        <a:gd name="connsiteY0" fmla="*/ 2344 h 1313254"/>
                        <a:gd name="connsiteX1" fmla="*/ 366591 w 1000538"/>
                        <a:gd name="connsiteY1" fmla="*/ 27050 h 1313254"/>
                        <a:gd name="connsiteX2" fmla="*/ 421742 w 1000538"/>
                        <a:gd name="connsiteY2" fmla="*/ 68616 h 1313254"/>
                        <a:gd name="connsiteX3" fmla="*/ 476892 w 1000538"/>
                        <a:gd name="connsiteY3" fmla="*/ 27050 h 1313254"/>
                        <a:gd name="connsiteX4" fmla="*/ 711051 w 1000538"/>
                        <a:gd name="connsiteY4" fmla="*/ 72735 h 1313254"/>
                        <a:gd name="connsiteX5" fmla="*/ 663269 w 1000538"/>
                        <a:gd name="connsiteY5" fmla="*/ 657991 h 1313254"/>
                        <a:gd name="connsiteX6" fmla="*/ 983650 w 1000538"/>
                        <a:gd name="connsiteY6" fmla="*/ 1313194 h 1313254"/>
                        <a:gd name="connsiteX7" fmla="*/ 63157 w 1000538"/>
                        <a:gd name="connsiteY7" fmla="*/ 621822 h 1313254"/>
                        <a:gd name="connsiteX8" fmla="*/ 247281 w 1000538"/>
                        <a:gd name="connsiteY8" fmla="*/ 2344 h 1313254"/>
                        <a:gd name="connsiteX0" fmla="*/ 247281 w 1018567"/>
                        <a:gd name="connsiteY0" fmla="*/ 2344 h 1314245"/>
                        <a:gd name="connsiteX1" fmla="*/ 366591 w 1018567"/>
                        <a:gd name="connsiteY1" fmla="*/ 27050 h 1314245"/>
                        <a:gd name="connsiteX2" fmla="*/ 421742 w 1018567"/>
                        <a:gd name="connsiteY2" fmla="*/ 68616 h 1314245"/>
                        <a:gd name="connsiteX3" fmla="*/ 476892 w 1018567"/>
                        <a:gd name="connsiteY3" fmla="*/ 27050 h 1314245"/>
                        <a:gd name="connsiteX4" fmla="*/ 711051 w 1018567"/>
                        <a:gd name="connsiteY4" fmla="*/ 72735 h 1314245"/>
                        <a:gd name="connsiteX5" fmla="*/ 663269 w 1018567"/>
                        <a:gd name="connsiteY5" fmla="*/ 657991 h 1314245"/>
                        <a:gd name="connsiteX6" fmla="*/ 983650 w 1018567"/>
                        <a:gd name="connsiteY6" fmla="*/ 1313194 h 1314245"/>
                        <a:gd name="connsiteX7" fmla="*/ 63157 w 1018567"/>
                        <a:gd name="connsiteY7" fmla="*/ 621822 h 1314245"/>
                        <a:gd name="connsiteX8" fmla="*/ 247281 w 1018567"/>
                        <a:gd name="connsiteY8" fmla="*/ 2344 h 1314245"/>
                        <a:gd name="connsiteX0" fmla="*/ 223721 w 919911"/>
                        <a:gd name="connsiteY0" fmla="*/ 2344 h 1342661"/>
                        <a:gd name="connsiteX1" fmla="*/ 343031 w 919911"/>
                        <a:gd name="connsiteY1" fmla="*/ 27050 h 1342661"/>
                        <a:gd name="connsiteX2" fmla="*/ 398182 w 919911"/>
                        <a:gd name="connsiteY2" fmla="*/ 68616 h 1342661"/>
                        <a:gd name="connsiteX3" fmla="*/ 453332 w 919911"/>
                        <a:gd name="connsiteY3" fmla="*/ 27050 h 1342661"/>
                        <a:gd name="connsiteX4" fmla="*/ 687491 w 919911"/>
                        <a:gd name="connsiteY4" fmla="*/ 72735 h 1342661"/>
                        <a:gd name="connsiteX5" fmla="*/ 639709 w 919911"/>
                        <a:gd name="connsiteY5" fmla="*/ 657991 h 1342661"/>
                        <a:gd name="connsiteX6" fmla="*/ 880102 w 919911"/>
                        <a:gd name="connsiteY6" fmla="*/ 1341712 h 1342661"/>
                        <a:gd name="connsiteX7" fmla="*/ 39597 w 919911"/>
                        <a:gd name="connsiteY7" fmla="*/ 621822 h 1342661"/>
                        <a:gd name="connsiteX8" fmla="*/ 223721 w 919911"/>
                        <a:gd name="connsiteY8" fmla="*/ 2344 h 13426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19911" h="1342661">
                          <a:moveTo>
                            <a:pt x="223721" y="2344"/>
                          </a:moveTo>
                          <a:cubicBezTo>
                            <a:pt x="263203" y="-4732"/>
                            <a:pt x="303666" y="4427"/>
                            <a:pt x="343031" y="27050"/>
                          </a:cubicBezTo>
                          <a:lnTo>
                            <a:pt x="398182" y="68616"/>
                          </a:lnTo>
                          <a:lnTo>
                            <a:pt x="453332" y="27050"/>
                          </a:lnTo>
                          <a:cubicBezTo>
                            <a:pt x="492697" y="4427"/>
                            <a:pt x="656428" y="-32422"/>
                            <a:pt x="687491" y="72735"/>
                          </a:cubicBezTo>
                          <a:cubicBezTo>
                            <a:pt x="718554" y="177892"/>
                            <a:pt x="607607" y="446495"/>
                            <a:pt x="639709" y="657991"/>
                          </a:cubicBezTo>
                          <a:cubicBezTo>
                            <a:pt x="671811" y="869487"/>
                            <a:pt x="1039292" y="1315511"/>
                            <a:pt x="880102" y="1341712"/>
                          </a:cubicBezTo>
                          <a:cubicBezTo>
                            <a:pt x="720912" y="1367913"/>
                            <a:pt x="148994" y="845050"/>
                            <a:pt x="39597" y="621822"/>
                          </a:cubicBezTo>
                          <a:cubicBezTo>
                            <a:pt x="-69800" y="398594"/>
                            <a:pt x="65791" y="30646"/>
                            <a:pt x="223721" y="23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rgbClr val="FF6699"/>
                        </a:gs>
                        <a:gs pos="0">
                          <a:srgbClr val="FF0066"/>
                        </a:gs>
                        <a:gs pos="35000">
                          <a:srgbClr val="FFCCFF"/>
                        </a:gs>
                      </a:gsLst>
                      <a:lin ang="5400000" scaled="0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" name="フリーフォーム: 図形 80">
                      <a:extLst>
                        <a:ext uri="{FF2B5EF4-FFF2-40B4-BE49-F238E27FC236}">
                          <a16:creationId xmlns:a16="http://schemas.microsoft.com/office/drawing/2014/main" id="{F9DCC91F-FE5E-4EDF-8F1D-8DFB10303588}"/>
                        </a:ext>
                      </a:extLst>
                    </p:cNvPr>
                    <p:cNvSpPr/>
                    <p:nvPr/>
                  </p:nvSpPr>
                  <p:spPr>
                    <a:xfrm rot="18186101">
                      <a:off x="973634" y="2244342"/>
                      <a:ext cx="175898" cy="498749"/>
                    </a:xfrm>
                    <a:custGeom>
                      <a:avLst/>
                      <a:gdLst>
                        <a:gd name="connsiteX0" fmla="*/ 48873 w 258537"/>
                        <a:gd name="connsiteY0" fmla="*/ 0 h 629628"/>
                        <a:gd name="connsiteX1" fmla="*/ 34448 w 258537"/>
                        <a:gd name="connsiteY1" fmla="*/ 47886 h 629628"/>
                        <a:gd name="connsiteX2" fmla="*/ 37141 w 258537"/>
                        <a:gd name="connsiteY2" fmla="*/ 261830 h 629628"/>
                        <a:gd name="connsiteX3" fmla="*/ 253364 w 258537"/>
                        <a:gd name="connsiteY3" fmla="*/ 624992 h 629628"/>
                        <a:gd name="connsiteX4" fmla="*/ 258537 w 258537"/>
                        <a:gd name="connsiteY4" fmla="*/ 629628 h 629628"/>
                        <a:gd name="connsiteX5" fmla="*/ 250059 w 258537"/>
                        <a:gd name="connsiteY5" fmla="*/ 627167 h 629628"/>
                        <a:gd name="connsiteX6" fmla="*/ 12334 w 258537"/>
                        <a:gd name="connsiteY6" fmla="*/ 281007 h 629628"/>
                        <a:gd name="connsiteX7" fmla="*/ 35181 w 258537"/>
                        <a:gd name="connsiteY7" fmla="*/ 15054 h 629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58537" h="629628">
                          <a:moveTo>
                            <a:pt x="48873" y="0"/>
                          </a:moveTo>
                          <a:lnTo>
                            <a:pt x="34448" y="47886"/>
                          </a:lnTo>
                          <a:cubicBezTo>
                            <a:pt x="21304" y="116863"/>
                            <a:pt x="19150" y="199456"/>
                            <a:pt x="37141" y="261830"/>
                          </a:cubicBezTo>
                          <a:cubicBezTo>
                            <a:pt x="64127" y="355391"/>
                            <a:pt x="176683" y="543141"/>
                            <a:pt x="253364" y="624992"/>
                          </a:cubicBezTo>
                          <a:lnTo>
                            <a:pt x="258537" y="629628"/>
                          </a:lnTo>
                          <a:lnTo>
                            <a:pt x="250059" y="627167"/>
                          </a:lnTo>
                          <a:cubicBezTo>
                            <a:pt x="182275" y="585185"/>
                            <a:pt x="42151" y="376826"/>
                            <a:pt x="12334" y="281007"/>
                          </a:cubicBezTo>
                          <a:cubicBezTo>
                            <a:pt x="-13223" y="198876"/>
                            <a:pt x="4145" y="76811"/>
                            <a:pt x="35181" y="15054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alpha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72847C00-90F2-4282-91F2-184CECDC10C2}"/>
                      </a:ext>
                    </a:extLst>
                  </p:cNvPr>
                  <p:cNvGrpSpPr/>
                  <p:nvPr/>
                </p:nvGrpSpPr>
                <p:grpSpPr>
                  <a:xfrm>
                    <a:off x="1785909" y="2412399"/>
                    <a:ext cx="734772" cy="347431"/>
                    <a:chOff x="1308994" y="2458879"/>
                    <a:chExt cx="734772" cy="316165"/>
                  </a:xfrm>
                </p:grpSpPr>
                <p:sp>
                  <p:nvSpPr>
                    <p:cNvPr id="78" name="フリーフォーム: 図形 77">
                      <a:extLst>
                        <a:ext uri="{FF2B5EF4-FFF2-40B4-BE49-F238E27FC236}">
                          <a16:creationId xmlns:a16="http://schemas.microsoft.com/office/drawing/2014/main" id="{D5450A10-BB5E-45F9-913B-11A276060479}"/>
                        </a:ext>
                      </a:extLst>
                    </p:cNvPr>
                    <p:cNvSpPr/>
                    <p:nvPr/>
                  </p:nvSpPr>
                  <p:spPr>
                    <a:xfrm rot="18494909">
                      <a:off x="1518297" y="2249576"/>
                      <a:ext cx="316165" cy="734772"/>
                    </a:xfrm>
                    <a:custGeom>
                      <a:avLst/>
                      <a:gdLst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347052 w 752515"/>
                        <a:gd name="connsiteY11" fmla="*/ 1138804 h 1138804"/>
                        <a:gd name="connsiteX12" fmla="*/ 291490 w 752515"/>
                        <a:gd name="connsiteY12" fmla="*/ 1116932 h 1138804"/>
                        <a:gd name="connsiteX13" fmla="*/ 290030 w 752515"/>
                        <a:gd name="connsiteY13" fmla="*/ 1115625 h 1138804"/>
                        <a:gd name="connsiteX14" fmla="*/ 286153 w 752515"/>
                        <a:gd name="connsiteY14" fmla="*/ 1114097 h 1138804"/>
                        <a:gd name="connsiteX15" fmla="*/ 17673 w 752515"/>
                        <a:gd name="connsiteY15" fmla="*/ 621820 h 1138804"/>
                        <a:gd name="connsiteX16" fmla="*/ 201797 w 752515"/>
                        <a:gd name="connsiteY16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291490 w 752515"/>
                        <a:gd name="connsiteY11" fmla="*/ 1116932 h 1138804"/>
                        <a:gd name="connsiteX12" fmla="*/ 290030 w 752515"/>
                        <a:gd name="connsiteY12" fmla="*/ 1115625 h 1138804"/>
                        <a:gd name="connsiteX13" fmla="*/ 286153 w 752515"/>
                        <a:gd name="connsiteY13" fmla="*/ 1114097 h 1138804"/>
                        <a:gd name="connsiteX14" fmla="*/ 17673 w 752515"/>
                        <a:gd name="connsiteY14" fmla="*/ 621820 h 1138804"/>
                        <a:gd name="connsiteX15" fmla="*/ 201797 w 752515"/>
                        <a:gd name="connsiteY15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291490 w 752515"/>
                        <a:gd name="connsiteY10" fmla="*/ 1116932 h 1138804"/>
                        <a:gd name="connsiteX11" fmla="*/ 290030 w 752515"/>
                        <a:gd name="connsiteY11" fmla="*/ 1115625 h 1138804"/>
                        <a:gd name="connsiteX12" fmla="*/ 286153 w 752515"/>
                        <a:gd name="connsiteY12" fmla="*/ 1114097 h 1138804"/>
                        <a:gd name="connsiteX13" fmla="*/ 17673 w 752515"/>
                        <a:gd name="connsiteY13" fmla="*/ 621820 h 1138804"/>
                        <a:gd name="connsiteX14" fmla="*/ 201797 w 752515"/>
                        <a:gd name="connsiteY14" fmla="*/ 2342 h 1138804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461025 w 752515"/>
                        <a:gd name="connsiteY8" fmla="*/ 1116932 h 1116931"/>
                        <a:gd name="connsiteX9" fmla="*/ 291490 w 752515"/>
                        <a:gd name="connsiteY9" fmla="*/ 1116932 h 1116931"/>
                        <a:gd name="connsiteX10" fmla="*/ 290030 w 752515"/>
                        <a:gd name="connsiteY10" fmla="*/ 1115625 h 1116931"/>
                        <a:gd name="connsiteX11" fmla="*/ 286153 w 752515"/>
                        <a:gd name="connsiteY11" fmla="*/ 1114097 h 1116931"/>
                        <a:gd name="connsiteX12" fmla="*/ 17673 w 752515"/>
                        <a:gd name="connsiteY12" fmla="*/ 621820 h 1116931"/>
                        <a:gd name="connsiteX13" fmla="*/ 201797 w 752515"/>
                        <a:gd name="connsiteY13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286153 w 752515"/>
                        <a:gd name="connsiteY10" fmla="*/ 1114097 h 1116931"/>
                        <a:gd name="connsiteX11" fmla="*/ 17673 w 752515"/>
                        <a:gd name="connsiteY11" fmla="*/ 621820 h 1116931"/>
                        <a:gd name="connsiteX12" fmla="*/ 201797 w 752515"/>
                        <a:gd name="connsiteY12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17673 w 752515"/>
                        <a:gd name="connsiteY10" fmla="*/ 621820 h 1116931"/>
                        <a:gd name="connsiteX11" fmla="*/ 201797 w 752515"/>
                        <a:gd name="connsiteY11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291490 w 752515"/>
                        <a:gd name="connsiteY7" fmla="*/ 1116932 h 1116931"/>
                        <a:gd name="connsiteX8" fmla="*/ 290030 w 752515"/>
                        <a:gd name="connsiteY8" fmla="*/ 1115625 h 1116931"/>
                        <a:gd name="connsiteX9" fmla="*/ 17673 w 752515"/>
                        <a:gd name="connsiteY9" fmla="*/ 621820 h 1116931"/>
                        <a:gd name="connsiteX10" fmla="*/ 201797 w 752515"/>
                        <a:gd name="connsiteY10" fmla="*/ 2342 h 1116931"/>
                        <a:gd name="connsiteX0" fmla="*/ 201797 w 747449"/>
                        <a:gd name="connsiteY0" fmla="*/ 2342 h 1116931"/>
                        <a:gd name="connsiteX1" fmla="*/ 321107 w 747449"/>
                        <a:gd name="connsiteY1" fmla="*/ 27048 h 1116931"/>
                        <a:gd name="connsiteX2" fmla="*/ 376258 w 747449"/>
                        <a:gd name="connsiteY2" fmla="*/ 68614 h 1116931"/>
                        <a:gd name="connsiteX3" fmla="*/ 431408 w 747449"/>
                        <a:gd name="connsiteY3" fmla="*/ 27048 h 1116931"/>
                        <a:gd name="connsiteX4" fmla="*/ 550718 w 747449"/>
                        <a:gd name="connsiteY4" fmla="*/ 2342 h 1116931"/>
                        <a:gd name="connsiteX5" fmla="*/ 734842 w 747449"/>
                        <a:gd name="connsiteY5" fmla="*/ 621820 h 1116931"/>
                        <a:gd name="connsiteX6" fmla="*/ 291490 w 747449"/>
                        <a:gd name="connsiteY6" fmla="*/ 1116932 h 1116931"/>
                        <a:gd name="connsiteX7" fmla="*/ 290030 w 747449"/>
                        <a:gd name="connsiteY7" fmla="*/ 1115625 h 1116931"/>
                        <a:gd name="connsiteX8" fmla="*/ 17673 w 747449"/>
                        <a:gd name="connsiteY8" fmla="*/ 621820 h 1116931"/>
                        <a:gd name="connsiteX9" fmla="*/ 201797 w 747449"/>
                        <a:gd name="connsiteY9" fmla="*/ 2342 h 1116931"/>
                        <a:gd name="connsiteX0" fmla="*/ 201797 w 938167"/>
                        <a:gd name="connsiteY0" fmla="*/ 2342 h 1313193"/>
                        <a:gd name="connsiteX1" fmla="*/ 321107 w 938167"/>
                        <a:gd name="connsiteY1" fmla="*/ 27048 h 1313193"/>
                        <a:gd name="connsiteX2" fmla="*/ 376258 w 938167"/>
                        <a:gd name="connsiteY2" fmla="*/ 68614 h 1313193"/>
                        <a:gd name="connsiteX3" fmla="*/ 431408 w 938167"/>
                        <a:gd name="connsiteY3" fmla="*/ 27048 h 1313193"/>
                        <a:gd name="connsiteX4" fmla="*/ 550718 w 938167"/>
                        <a:gd name="connsiteY4" fmla="*/ 2342 h 1313193"/>
                        <a:gd name="connsiteX5" fmla="*/ 734842 w 938167"/>
                        <a:gd name="connsiteY5" fmla="*/ 621820 h 1313193"/>
                        <a:gd name="connsiteX6" fmla="*/ 291490 w 938167"/>
                        <a:gd name="connsiteY6" fmla="*/ 1116932 h 1313193"/>
                        <a:gd name="connsiteX7" fmla="*/ 938166 w 938167"/>
                        <a:gd name="connsiteY7" fmla="*/ 1313192 h 1313193"/>
                        <a:gd name="connsiteX8" fmla="*/ 17673 w 938167"/>
                        <a:gd name="connsiteY8" fmla="*/ 621820 h 1313193"/>
                        <a:gd name="connsiteX9" fmla="*/ 201797 w 938167"/>
                        <a:gd name="connsiteY9" fmla="*/ 2342 h 1313193"/>
                        <a:gd name="connsiteX0" fmla="*/ 201797 w 969333"/>
                        <a:gd name="connsiteY0" fmla="*/ 2342 h 1313193"/>
                        <a:gd name="connsiteX1" fmla="*/ 321107 w 969333"/>
                        <a:gd name="connsiteY1" fmla="*/ 27048 h 1313193"/>
                        <a:gd name="connsiteX2" fmla="*/ 376258 w 969333"/>
                        <a:gd name="connsiteY2" fmla="*/ 68614 h 1313193"/>
                        <a:gd name="connsiteX3" fmla="*/ 431408 w 969333"/>
                        <a:gd name="connsiteY3" fmla="*/ 27048 h 1313193"/>
                        <a:gd name="connsiteX4" fmla="*/ 550718 w 969333"/>
                        <a:gd name="connsiteY4" fmla="*/ 2342 h 1313193"/>
                        <a:gd name="connsiteX5" fmla="*/ 734842 w 969333"/>
                        <a:gd name="connsiteY5" fmla="*/ 621820 h 1313193"/>
                        <a:gd name="connsiteX6" fmla="*/ 938166 w 969333"/>
                        <a:gd name="connsiteY6" fmla="*/ 1313192 h 1313193"/>
                        <a:gd name="connsiteX7" fmla="*/ 17673 w 969333"/>
                        <a:gd name="connsiteY7" fmla="*/ 621820 h 1313193"/>
                        <a:gd name="connsiteX8" fmla="*/ 201797 w 969333"/>
                        <a:gd name="connsiteY8" fmla="*/ 2342 h 1313193"/>
                        <a:gd name="connsiteX0" fmla="*/ 201797 w 1003109"/>
                        <a:gd name="connsiteY0" fmla="*/ 2342 h 1314581"/>
                        <a:gd name="connsiteX1" fmla="*/ 321107 w 1003109"/>
                        <a:gd name="connsiteY1" fmla="*/ 27048 h 1314581"/>
                        <a:gd name="connsiteX2" fmla="*/ 376258 w 1003109"/>
                        <a:gd name="connsiteY2" fmla="*/ 68614 h 1314581"/>
                        <a:gd name="connsiteX3" fmla="*/ 431408 w 1003109"/>
                        <a:gd name="connsiteY3" fmla="*/ 27048 h 1314581"/>
                        <a:gd name="connsiteX4" fmla="*/ 550718 w 1003109"/>
                        <a:gd name="connsiteY4" fmla="*/ 2342 h 1314581"/>
                        <a:gd name="connsiteX5" fmla="*/ 734842 w 1003109"/>
                        <a:gd name="connsiteY5" fmla="*/ 621820 h 1314581"/>
                        <a:gd name="connsiteX6" fmla="*/ 938166 w 1003109"/>
                        <a:gd name="connsiteY6" fmla="*/ 1313192 h 1314581"/>
                        <a:gd name="connsiteX7" fmla="*/ 17673 w 1003109"/>
                        <a:gd name="connsiteY7" fmla="*/ 621820 h 1314581"/>
                        <a:gd name="connsiteX8" fmla="*/ 201797 w 1003109"/>
                        <a:gd name="connsiteY8" fmla="*/ 2342 h 1314581"/>
                        <a:gd name="connsiteX0" fmla="*/ 247281 w 1048593"/>
                        <a:gd name="connsiteY0" fmla="*/ 2342 h 1314630"/>
                        <a:gd name="connsiteX1" fmla="*/ 366591 w 1048593"/>
                        <a:gd name="connsiteY1" fmla="*/ 27048 h 1314630"/>
                        <a:gd name="connsiteX2" fmla="*/ 421742 w 1048593"/>
                        <a:gd name="connsiteY2" fmla="*/ 68614 h 1314630"/>
                        <a:gd name="connsiteX3" fmla="*/ 476892 w 1048593"/>
                        <a:gd name="connsiteY3" fmla="*/ 27048 h 1314630"/>
                        <a:gd name="connsiteX4" fmla="*/ 596202 w 1048593"/>
                        <a:gd name="connsiteY4" fmla="*/ 2342 h 1314630"/>
                        <a:gd name="connsiteX5" fmla="*/ 780326 w 1048593"/>
                        <a:gd name="connsiteY5" fmla="*/ 621820 h 1314630"/>
                        <a:gd name="connsiteX6" fmla="*/ 983650 w 1048593"/>
                        <a:gd name="connsiteY6" fmla="*/ 1313192 h 1314630"/>
                        <a:gd name="connsiteX7" fmla="*/ 63157 w 1048593"/>
                        <a:gd name="connsiteY7" fmla="*/ 621820 h 1314630"/>
                        <a:gd name="connsiteX8" fmla="*/ 247281 w 1048593"/>
                        <a:gd name="connsiteY8" fmla="*/ 2342 h 1314630"/>
                        <a:gd name="connsiteX0" fmla="*/ 247281 w 1001260"/>
                        <a:gd name="connsiteY0" fmla="*/ 45435 h 1356345"/>
                        <a:gd name="connsiteX1" fmla="*/ 366591 w 1001260"/>
                        <a:gd name="connsiteY1" fmla="*/ 70141 h 1356345"/>
                        <a:gd name="connsiteX2" fmla="*/ 421742 w 1001260"/>
                        <a:gd name="connsiteY2" fmla="*/ 111707 h 1356345"/>
                        <a:gd name="connsiteX3" fmla="*/ 476892 w 1001260"/>
                        <a:gd name="connsiteY3" fmla="*/ 70141 h 1356345"/>
                        <a:gd name="connsiteX4" fmla="*/ 596202 w 1001260"/>
                        <a:gd name="connsiteY4" fmla="*/ 45435 h 1356345"/>
                        <a:gd name="connsiteX5" fmla="*/ 663269 w 1001260"/>
                        <a:gd name="connsiteY5" fmla="*/ 701082 h 1356345"/>
                        <a:gd name="connsiteX6" fmla="*/ 983650 w 1001260"/>
                        <a:gd name="connsiteY6" fmla="*/ 1356285 h 1356345"/>
                        <a:gd name="connsiteX7" fmla="*/ 63157 w 1001260"/>
                        <a:gd name="connsiteY7" fmla="*/ 664913 h 1356345"/>
                        <a:gd name="connsiteX8" fmla="*/ 247281 w 1001260"/>
                        <a:gd name="connsiteY8" fmla="*/ 45435 h 1356345"/>
                        <a:gd name="connsiteX0" fmla="*/ 247281 w 1004612"/>
                        <a:gd name="connsiteY0" fmla="*/ 45435 h 1356347"/>
                        <a:gd name="connsiteX1" fmla="*/ 366591 w 1004612"/>
                        <a:gd name="connsiteY1" fmla="*/ 70141 h 1356347"/>
                        <a:gd name="connsiteX2" fmla="*/ 421742 w 1004612"/>
                        <a:gd name="connsiteY2" fmla="*/ 111707 h 1356347"/>
                        <a:gd name="connsiteX3" fmla="*/ 476892 w 1004612"/>
                        <a:gd name="connsiteY3" fmla="*/ 70141 h 1356347"/>
                        <a:gd name="connsiteX4" fmla="*/ 596202 w 1004612"/>
                        <a:gd name="connsiteY4" fmla="*/ 45435 h 1356347"/>
                        <a:gd name="connsiteX5" fmla="*/ 663269 w 1004612"/>
                        <a:gd name="connsiteY5" fmla="*/ 701082 h 1356347"/>
                        <a:gd name="connsiteX6" fmla="*/ 983650 w 1004612"/>
                        <a:gd name="connsiteY6" fmla="*/ 1356285 h 1356347"/>
                        <a:gd name="connsiteX7" fmla="*/ 63157 w 1004612"/>
                        <a:gd name="connsiteY7" fmla="*/ 664913 h 1356347"/>
                        <a:gd name="connsiteX8" fmla="*/ 247281 w 1004612"/>
                        <a:gd name="connsiteY8" fmla="*/ 45435 h 1356347"/>
                        <a:gd name="connsiteX0" fmla="*/ 247281 w 1000538"/>
                        <a:gd name="connsiteY0" fmla="*/ 2344 h 1313254"/>
                        <a:gd name="connsiteX1" fmla="*/ 366591 w 1000538"/>
                        <a:gd name="connsiteY1" fmla="*/ 27050 h 1313254"/>
                        <a:gd name="connsiteX2" fmla="*/ 421742 w 1000538"/>
                        <a:gd name="connsiteY2" fmla="*/ 68616 h 1313254"/>
                        <a:gd name="connsiteX3" fmla="*/ 476892 w 1000538"/>
                        <a:gd name="connsiteY3" fmla="*/ 27050 h 1313254"/>
                        <a:gd name="connsiteX4" fmla="*/ 711051 w 1000538"/>
                        <a:gd name="connsiteY4" fmla="*/ 72735 h 1313254"/>
                        <a:gd name="connsiteX5" fmla="*/ 663269 w 1000538"/>
                        <a:gd name="connsiteY5" fmla="*/ 657991 h 1313254"/>
                        <a:gd name="connsiteX6" fmla="*/ 983650 w 1000538"/>
                        <a:gd name="connsiteY6" fmla="*/ 1313194 h 1313254"/>
                        <a:gd name="connsiteX7" fmla="*/ 63157 w 1000538"/>
                        <a:gd name="connsiteY7" fmla="*/ 621822 h 1313254"/>
                        <a:gd name="connsiteX8" fmla="*/ 247281 w 1000538"/>
                        <a:gd name="connsiteY8" fmla="*/ 2344 h 1313254"/>
                        <a:gd name="connsiteX0" fmla="*/ 247281 w 1018567"/>
                        <a:gd name="connsiteY0" fmla="*/ 2344 h 1314245"/>
                        <a:gd name="connsiteX1" fmla="*/ 366591 w 1018567"/>
                        <a:gd name="connsiteY1" fmla="*/ 27050 h 1314245"/>
                        <a:gd name="connsiteX2" fmla="*/ 421742 w 1018567"/>
                        <a:gd name="connsiteY2" fmla="*/ 68616 h 1314245"/>
                        <a:gd name="connsiteX3" fmla="*/ 476892 w 1018567"/>
                        <a:gd name="connsiteY3" fmla="*/ 27050 h 1314245"/>
                        <a:gd name="connsiteX4" fmla="*/ 711051 w 1018567"/>
                        <a:gd name="connsiteY4" fmla="*/ 72735 h 1314245"/>
                        <a:gd name="connsiteX5" fmla="*/ 663269 w 1018567"/>
                        <a:gd name="connsiteY5" fmla="*/ 657991 h 1314245"/>
                        <a:gd name="connsiteX6" fmla="*/ 983650 w 1018567"/>
                        <a:gd name="connsiteY6" fmla="*/ 1313194 h 1314245"/>
                        <a:gd name="connsiteX7" fmla="*/ 63157 w 1018567"/>
                        <a:gd name="connsiteY7" fmla="*/ 621822 h 1314245"/>
                        <a:gd name="connsiteX8" fmla="*/ 247281 w 1018567"/>
                        <a:gd name="connsiteY8" fmla="*/ 2344 h 1314245"/>
                        <a:gd name="connsiteX0" fmla="*/ 223721 w 919911"/>
                        <a:gd name="connsiteY0" fmla="*/ 2344 h 1342661"/>
                        <a:gd name="connsiteX1" fmla="*/ 343031 w 919911"/>
                        <a:gd name="connsiteY1" fmla="*/ 27050 h 1342661"/>
                        <a:gd name="connsiteX2" fmla="*/ 398182 w 919911"/>
                        <a:gd name="connsiteY2" fmla="*/ 68616 h 1342661"/>
                        <a:gd name="connsiteX3" fmla="*/ 453332 w 919911"/>
                        <a:gd name="connsiteY3" fmla="*/ 27050 h 1342661"/>
                        <a:gd name="connsiteX4" fmla="*/ 687491 w 919911"/>
                        <a:gd name="connsiteY4" fmla="*/ 72735 h 1342661"/>
                        <a:gd name="connsiteX5" fmla="*/ 639709 w 919911"/>
                        <a:gd name="connsiteY5" fmla="*/ 657991 h 1342661"/>
                        <a:gd name="connsiteX6" fmla="*/ 880102 w 919911"/>
                        <a:gd name="connsiteY6" fmla="*/ 1341712 h 1342661"/>
                        <a:gd name="connsiteX7" fmla="*/ 39597 w 919911"/>
                        <a:gd name="connsiteY7" fmla="*/ 621822 h 1342661"/>
                        <a:gd name="connsiteX8" fmla="*/ 223721 w 919911"/>
                        <a:gd name="connsiteY8" fmla="*/ 2344 h 13426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19911" h="1342661">
                          <a:moveTo>
                            <a:pt x="223721" y="2344"/>
                          </a:moveTo>
                          <a:cubicBezTo>
                            <a:pt x="263203" y="-4732"/>
                            <a:pt x="303666" y="4427"/>
                            <a:pt x="343031" y="27050"/>
                          </a:cubicBezTo>
                          <a:lnTo>
                            <a:pt x="398182" y="68616"/>
                          </a:lnTo>
                          <a:lnTo>
                            <a:pt x="453332" y="27050"/>
                          </a:lnTo>
                          <a:cubicBezTo>
                            <a:pt x="492697" y="4427"/>
                            <a:pt x="656428" y="-32422"/>
                            <a:pt x="687491" y="72735"/>
                          </a:cubicBezTo>
                          <a:cubicBezTo>
                            <a:pt x="718554" y="177892"/>
                            <a:pt x="607607" y="446495"/>
                            <a:pt x="639709" y="657991"/>
                          </a:cubicBezTo>
                          <a:cubicBezTo>
                            <a:pt x="671811" y="869487"/>
                            <a:pt x="1039292" y="1315511"/>
                            <a:pt x="880102" y="1341712"/>
                          </a:cubicBezTo>
                          <a:cubicBezTo>
                            <a:pt x="720912" y="1367913"/>
                            <a:pt x="148994" y="845050"/>
                            <a:pt x="39597" y="621822"/>
                          </a:cubicBezTo>
                          <a:cubicBezTo>
                            <a:pt x="-69800" y="398594"/>
                            <a:pt x="65791" y="30646"/>
                            <a:pt x="223721" y="23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rgbClr val="FF6699"/>
                        </a:gs>
                        <a:gs pos="0">
                          <a:srgbClr val="FF0066"/>
                        </a:gs>
                        <a:gs pos="35000">
                          <a:srgbClr val="FFCCFF"/>
                        </a:gs>
                      </a:gsLst>
                      <a:lin ang="5400000" scaled="0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" name="フリーフォーム: 図形 78">
                      <a:extLst>
                        <a:ext uri="{FF2B5EF4-FFF2-40B4-BE49-F238E27FC236}">
                          <a16:creationId xmlns:a16="http://schemas.microsoft.com/office/drawing/2014/main" id="{BECF726D-8230-4717-B2AD-E312DFAF7D77}"/>
                        </a:ext>
                      </a:extLst>
                    </p:cNvPr>
                    <p:cNvSpPr/>
                    <p:nvPr/>
                  </p:nvSpPr>
                  <p:spPr>
                    <a:xfrm rot="18474359">
                      <a:off x="1607654" y="2349118"/>
                      <a:ext cx="119954" cy="498749"/>
                    </a:xfrm>
                    <a:custGeom>
                      <a:avLst/>
                      <a:gdLst>
                        <a:gd name="connsiteX0" fmla="*/ 48873 w 258537"/>
                        <a:gd name="connsiteY0" fmla="*/ 0 h 629628"/>
                        <a:gd name="connsiteX1" fmla="*/ 34448 w 258537"/>
                        <a:gd name="connsiteY1" fmla="*/ 47886 h 629628"/>
                        <a:gd name="connsiteX2" fmla="*/ 37141 w 258537"/>
                        <a:gd name="connsiteY2" fmla="*/ 261830 h 629628"/>
                        <a:gd name="connsiteX3" fmla="*/ 253364 w 258537"/>
                        <a:gd name="connsiteY3" fmla="*/ 624992 h 629628"/>
                        <a:gd name="connsiteX4" fmla="*/ 258537 w 258537"/>
                        <a:gd name="connsiteY4" fmla="*/ 629628 h 629628"/>
                        <a:gd name="connsiteX5" fmla="*/ 250059 w 258537"/>
                        <a:gd name="connsiteY5" fmla="*/ 627167 h 629628"/>
                        <a:gd name="connsiteX6" fmla="*/ 12334 w 258537"/>
                        <a:gd name="connsiteY6" fmla="*/ 281007 h 629628"/>
                        <a:gd name="connsiteX7" fmla="*/ 35181 w 258537"/>
                        <a:gd name="connsiteY7" fmla="*/ 15054 h 629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58537" h="629628">
                          <a:moveTo>
                            <a:pt x="48873" y="0"/>
                          </a:moveTo>
                          <a:lnTo>
                            <a:pt x="34448" y="47886"/>
                          </a:lnTo>
                          <a:cubicBezTo>
                            <a:pt x="21304" y="116863"/>
                            <a:pt x="19150" y="199456"/>
                            <a:pt x="37141" y="261830"/>
                          </a:cubicBezTo>
                          <a:cubicBezTo>
                            <a:pt x="64127" y="355391"/>
                            <a:pt x="176683" y="543141"/>
                            <a:pt x="253364" y="624992"/>
                          </a:cubicBezTo>
                          <a:lnTo>
                            <a:pt x="258537" y="629628"/>
                          </a:lnTo>
                          <a:lnTo>
                            <a:pt x="250059" y="627167"/>
                          </a:lnTo>
                          <a:cubicBezTo>
                            <a:pt x="182275" y="585185"/>
                            <a:pt x="42151" y="376826"/>
                            <a:pt x="12334" y="281007"/>
                          </a:cubicBezTo>
                          <a:cubicBezTo>
                            <a:pt x="-13223" y="198876"/>
                            <a:pt x="4145" y="76811"/>
                            <a:pt x="35181" y="15054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alpha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531FB173-6F38-4DBA-A990-87F3CC623D1B}"/>
                    </a:ext>
                  </a:extLst>
                </p:cNvPr>
                <p:cNvSpPr/>
                <p:nvPr/>
              </p:nvSpPr>
              <p:spPr>
                <a:xfrm rot="20074514">
                  <a:off x="1498180" y="2384530"/>
                  <a:ext cx="383438" cy="536133"/>
                </a:xfrm>
                <a:custGeom>
                  <a:avLst/>
                  <a:gdLst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347052 w 752515"/>
                    <a:gd name="connsiteY11" fmla="*/ 1138804 h 1138804"/>
                    <a:gd name="connsiteX12" fmla="*/ 291490 w 752515"/>
                    <a:gd name="connsiteY12" fmla="*/ 1116932 h 1138804"/>
                    <a:gd name="connsiteX13" fmla="*/ 290030 w 752515"/>
                    <a:gd name="connsiteY13" fmla="*/ 1115625 h 1138804"/>
                    <a:gd name="connsiteX14" fmla="*/ 286153 w 752515"/>
                    <a:gd name="connsiteY14" fmla="*/ 1114097 h 1138804"/>
                    <a:gd name="connsiteX15" fmla="*/ 17673 w 752515"/>
                    <a:gd name="connsiteY15" fmla="*/ 621820 h 1138804"/>
                    <a:gd name="connsiteX16" fmla="*/ 201797 w 752515"/>
                    <a:gd name="connsiteY16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291490 w 752515"/>
                    <a:gd name="connsiteY11" fmla="*/ 1116932 h 1138804"/>
                    <a:gd name="connsiteX12" fmla="*/ 290030 w 752515"/>
                    <a:gd name="connsiteY12" fmla="*/ 1115625 h 1138804"/>
                    <a:gd name="connsiteX13" fmla="*/ 286153 w 752515"/>
                    <a:gd name="connsiteY13" fmla="*/ 1114097 h 1138804"/>
                    <a:gd name="connsiteX14" fmla="*/ 17673 w 752515"/>
                    <a:gd name="connsiteY14" fmla="*/ 621820 h 1138804"/>
                    <a:gd name="connsiteX15" fmla="*/ 201797 w 752515"/>
                    <a:gd name="connsiteY15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291490 w 752515"/>
                    <a:gd name="connsiteY10" fmla="*/ 1116932 h 1138804"/>
                    <a:gd name="connsiteX11" fmla="*/ 290030 w 752515"/>
                    <a:gd name="connsiteY11" fmla="*/ 1115625 h 1138804"/>
                    <a:gd name="connsiteX12" fmla="*/ 286153 w 752515"/>
                    <a:gd name="connsiteY12" fmla="*/ 1114097 h 1138804"/>
                    <a:gd name="connsiteX13" fmla="*/ 17673 w 752515"/>
                    <a:gd name="connsiteY13" fmla="*/ 621820 h 1138804"/>
                    <a:gd name="connsiteX14" fmla="*/ 201797 w 752515"/>
                    <a:gd name="connsiteY14" fmla="*/ 2342 h 1138804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461025 w 752515"/>
                    <a:gd name="connsiteY8" fmla="*/ 1116932 h 1116931"/>
                    <a:gd name="connsiteX9" fmla="*/ 291490 w 752515"/>
                    <a:gd name="connsiteY9" fmla="*/ 1116932 h 1116931"/>
                    <a:gd name="connsiteX10" fmla="*/ 290030 w 752515"/>
                    <a:gd name="connsiteY10" fmla="*/ 1115625 h 1116931"/>
                    <a:gd name="connsiteX11" fmla="*/ 286153 w 752515"/>
                    <a:gd name="connsiteY11" fmla="*/ 1114097 h 1116931"/>
                    <a:gd name="connsiteX12" fmla="*/ 17673 w 752515"/>
                    <a:gd name="connsiteY12" fmla="*/ 621820 h 1116931"/>
                    <a:gd name="connsiteX13" fmla="*/ 201797 w 752515"/>
                    <a:gd name="connsiteY13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286153 w 752515"/>
                    <a:gd name="connsiteY10" fmla="*/ 1114097 h 1116931"/>
                    <a:gd name="connsiteX11" fmla="*/ 17673 w 752515"/>
                    <a:gd name="connsiteY11" fmla="*/ 621820 h 1116931"/>
                    <a:gd name="connsiteX12" fmla="*/ 201797 w 752515"/>
                    <a:gd name="connsiteY12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17673 w 752515"/>
                    <a:gd name="connsiteY10" fmla="*/ 621820 h 1116931"/>
                    <a:gd name="connsiteX11" fmla="*/ 201797 w 752515"/>
                    <a:gd name="connsiteY11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291490 w 752515"/>
                    <a:gd name="connsiteY7" fmla="*/ 1116932 h 1116931"/>
                    <a:gd name="connsiteX8" fmla="*/ 290030 w 752515"/>
                    <a:gd name="connsiteY8" fmla="*/ 1115625 h 1116931"/>
                    <a:gd name="connsiteX9" fmla="*/ 17673 w 752515"/>
                    <a:gd name="connsiteY9" fmla="*/ 621820 h 1116931"/>
                    <a:gd name="connsiteX10" fmla="*/ 201797 w 752515"/>
                    <a:gd name="connsiteY10" fmla="*/ 2342 h 1116931"/>
                    <a:gd name="connsiteX0" fmla="*/ 201797 w 747449"/>
                    <a:gd name="connsiteY0" fmla="*/ 2342 h 1116931"/>
                    <a:gd name="connsiteX1" fmla="*/ 321107 w 747449"/>
                    <a:gd name="connsiteY1" fmla="*/ 27048 h 1116931"/>
                    <a:gd name="connsiteX2" fmla="*/ 376258 w 747449"/>
                    <a:gd name="connsiteY2" fmla="*/ 68614 h 1116931"/>
                    <a:gd name="connsiteX3" fmla="*/ 431408 w 747449"/>
                    <a:gd name="connsiteY3" fmla="*/ 27048 h 1116931"/>
                    <a:gd name="connsiteX4" fmla="*/ 550718 w 747449"/>
                    <a:gd name="connsiteY4" fmla="*/ 2342 h 1116931"/>
                    <a:gd name="connsiteX5" fmla="*/ 734842 w 747449"/>
                    <a:gd name="connsiteY5" fmla="*/ 621820 h 1116931"/>
                    <a:gd name="connsiteX6" fmla="*/ 291490 w 747449"/>
                    <a:gd name="connsiteY6" fmla="*/ 1116932 h 1116931"/>
                    <a:gd name="connsiteX7" fmla="*/ 290030 w 747449"/>
                    <a:gd name="connsiteY7" fmla="*/ 1115625 h 1116931"/>
                    <a:gd name="connsiteX8" fmla="*/ 17673 w 747449"/>
                    <a:gd name="connsiteY8" fmla="*/ 621820 h 1116931"/>
                    <a:gd name="connsiteX9" fmla="*/ 201797 w 747449"/>
                    <a:gd name="connsiteY9" fmla="*/ 2342 h 1116931"/>
                    <a:gd name="connsiteX0" fmla="*/ 201797 w 938167"/>
                    <a:gd name="connsiteY0" fmla="*/ 2342 h 1313193"/>
                    <a:gd name="connsiteX1" fmla="*/ 321107 w 938167"/>
                    <a:gd name="connsiteY1" fmla="*/ 27048 h 1313193"/>
                    <a:gd name="connsiteX2" fmla="*/ 376258 w 938167"/>
                    <a:gd name="connsiteY2" fmla="*/ 68614 h 1313193"/>
                    <a:gd name="connsiteX3" fmla="*/ 431408 w 938167"/>
                    <a:gd name="connsiteY3" fmla="*/ 27048 h 1313193"/>
                    <a:gd name="connsiteX4" fmla="*/ 550718 w 938167"/>
                    <a:gd name="connsiteY4" fmla="*/ 2342 h 1313193"/>
                    <a:gd name="connsiteX5" fmla="*/ 734842 w 938167"/>
                    <a:gd name="connsiteY5" fmla="*/ 621820 h 1313193"/>
                    <a:gd name="connsiteX6" fmla="*/ 291490 w 938167"/>
                    <a:gd name="connsiteY6" fmla="*/ 1116932 h 1313193"/>
                    <a:gd name="connsiteX7" fmla="*/ 938166 w 938167"/>
                    <a:gd name="connsiteY7" fmla="*/ 1313192 h 1313193"/>
                    <a:gd name="connsiteX8" fmla="*/ 17673 w 938167"/>
                    <a:gd name="connsiteY8" fmla="*/ 621820 h 1313193"/>
                    <a:gd name="connsiteX9" fmla="*/ 201797 w 938167"/>
                    <a:gd name="connsiteY9" fmla="*/ 2342 h 1313193"/>
                    <a:gd name="connsiteX0" fmla="*/ 201797 w 969333"/>
                    <a:gd name="connsiteY0" fmla="*/ 2342 h 1313193"/>
                    <a:gd name="connsiteX1" fmla="*/ 321107 w 969333"/>
                    <a:gd name="connsiteY1" fmla="*/ 27048 h 1313193"/>
                    <a:gd name="connsiteX2" fmla="*/ 376258 w 969333"/>
                    <a:gd name="connsiteY2" fmla="*/ 68614 h 1313193"/>
                    <a:gd name="connsiteX3" fmla="*/ 431408 w 969333"/>
                    <a:gd name="connsiteY3" fmla="*/ 27048 h 1313193"/>
                    <a:gd name="connsiteX4" fmla="*/ 550718 w 969333"/>
                    <a:gd name="connsiteY4" fmla="*/ 2342 h 1313193"/>
                    <a:gd name="connsiteX5" fmla="*/ 734842 w 969333"/>
                    <a:gd name="connsiteY5" fmla="*/ 621820 h 1313193"/>
                    <a:gd name="connsiteX6" fmla="*/ 938166 w 969333"/>
                    <a:gd name="connsiteY6" fmla="*/ 1313192 h 1313193"/>
                    <a:gd name="connsiteX7" fmla="*/ 17673 w 969333"/>
                    <a:gd name="connsiteY7" fmla="*/ 621820 h 1313193"/>
                    <a:gd name="connsiteX8" fmla="*/ 201797 w 969333"/>
                    <a:gd name="connsiteY8" fmla="*/ 2342 h 1313193"/>
                    <a:gd name="connsiteX0" fmla="*/ 201797 w 1003109"/>
                    <a:gd name="connsiteY0" fmla="*/ 2342 h 1314581"/>
                    <a:gd name="connsiteX1" fmla="*/ 321107 w 1003109"/>
                    <a:gd name="connsiteY1" fmla="*/ 27048 h 1314581"/>
                    <a:gd name="connsiteX2" fmla="*/ 376258 w 1003109"/>
                    <a:gd name="connsiteY2" fmla="*/ 68614 h 1314581"/>
                    <a:gd name="connsiteX3" fmla="*/ 431408 w 1003109"/>
                    <a:gd name="connsiteY3" fmla="*/ 27048 h 1314581"/>
                    <a:gd name="connsiteX4" fmla="*/ 550718 w 1003109"/>
                    <a:gd name="connsiteY4" fmla="*/ 2342 h 1314581"/>
                    <a:gd name="connsiteX5" fmla="*/ 734842 w 1003109"/>
                    <a:gd name="connsiteY5" fmla="*/ 621820 h 1314581"/>
                    <a:gd name="connsiteX6" fmla="*/ 938166 w 1003109"/>
                    <a:gd name="connsiteY6" fmla="*/ 1313192 h 1314581"/>
                    <a:gd name="connsiteX7" fmla="*/ 17673 w 1003109"/>
                    <a:gd name="connsiteY7" fmla="*/ 621820 h 1314581"/>
                    <a:gd name="connsiteX8" fmla="*/ 201797 w 1003109"/>
                    <a:gd name="connsiteY8" fmla="*/ 2342 h 1314581"/>
                    <a:gd name="connsiteX0" fmla="*/ 247281 w 1048593"/>
                    <a:gd name="connsiteY0" fmla="*/ 2342 h 1314630"/>
                    <a:gd name="connsiteX1" fmla="*/ 366591 w 1048593"/>
                    <a:gd name="connsiteY1" fmla="*/ 27048 h 1314630"/>
                    <a:gd name="connsiteX2" fmla="*/ 421742 w 1048593"/>
                    <a:gd name="connsiteY2" fmla="*/ 68614 h 1314630"/>
                    <a:gd name="connsiteX3" fmla="*/ 476892 w 1048593"/>
                    <a:gd name="connsiteY3" fmla="*/ 27048 h 1314630"/>
                    <a:gd name="connsiteX4" fmla="*/ 596202 w 1048593"/>
                    <a:gd name="connsiteY4" fmla="*/ 2342 h 1314630"/>
                    <a:gd name="connsiteX5" fmla="*/ 780326 w 1048593"/>
                    <a:gd name="connsiteY5" fmla="*/ 621820 h 1314630"/>
                    <a:gd name="connsiteX6" fmla="*/ 983650 w 1048593"/>
                    <a:gd name="connsiteY6" fmla="*/ 1313192 h 1314630"/>
                    <a:gd name="connsiteX7" fmla="*/ 63157 w 1048593"/>
                    <a:gd name="connsiteY7" fmla="*/ 621820 h 1314630"/>
                    <a:gd name="connsiteX8" fmla="*/ 247281 w 1048593"/>
                    <a:gd name="connsiteY8" fmla="*/ 2342 h 1314630"/>
                    <a:gd name="connsiteX0" fmla="*/ 247281 w 1001260"/>
                    <a:gd name="connsiteY0" fmla="*/ 45435 h 1356345"/>
                    <a:gd name="connsiteX1" fmla="*/ 366591 w 1001260"/>
                    <a:gd name="connsiteY1" fmla="*/ 70141 h 1356345"/>
                    <a:gd name="connsiteX2" fmla="*/ 421742 w 1001260"/>
                    <a:gd name="connsiteY2" fmla="*/ 111707 h 1356345"/>
                    <a:gd name="connsiteX3" fmla="*/ 476892 w 1001260"/>
                    <a:gd name="connsiteY3" fmla="*/ 70141 h 1356345"/>
                    <a:gd name="connsiteX4" fmla="*/ 596202 w 1001260"/>
                    <a:gd name="connsiteY4" fmla="*/ 45435 h 1356345"/>
                    <a:gd name="connsiteX5" fmla="*/ 663269 w 1001260"/>
                    <a:gd name="connsiteY5" fmla="*/ 701082 h 1356345"/>
                    <a:gd name="connsiteX6" fmla="*/ 983650 w 1001260"/>
                    <a:gd name="connsiteY6" fmla="*/ 1356285 h 1356345"/>
                    <a:gd name="connsiteX7" fmla="*/ 63157 w 1001260"/>
                    <a:gd name="connsiteY7" fmla="*/ 664913 h 1356345"/>
                    <a:gd name="connsiteX8" fmla="*/ 247281 w 1001260"/>
                    <a:gd name="connsiteY8" fmla="*/ 45435 h 1356345"/>
                    <a:gd name="connsiteX0" fmla="*/ 247281 w 1004612"/>
                    <a:gd name="connsiteY0" fmla="*/ 45435 h 1356347"/>
                    <a:gd name="connsiteX1" fmla="*/ 366591 w 1004612"/>
                    <a:gd name="connsiteY1" fmla="*/ 70141 h 1356347"/>
                    <a:gd name="connsiteX2" fmla="*/ 421742 w 1004612"/>
                    <a:gd name="connsiteY2" fmla="*/ 111707 h 1356347"/>
                    <a:gd name="connsiteX3" fmla="*/ 476892 w 1004612"/>
                    <a:gd name="connsiteY3" fmla="*/ 70141 h 1356347"/>
                    <a:gd name="connsiteX4" fmla="*/ 596202 w 1004612"/>
                    <a:gd name="connsiteY4" fmla="*/ 45435 h 1356347"/>
                    <a:gd name="connsiteX5" fmla="*/ 663269 w 1004612"/>
                    <a:gd name="connsiteY5" fmla="*/ 701082 h 1356347"/>
                    <a:gd name="connsiteX6" fmla="*/ 983650 w 1004612"/>
                    <a:gd name="connsiteY6" fmla="*/ 1356285 h 1356347"/>
                    <a:gd name="connsiteX7" fmla="*/ 63157 w 1004612"/>
                    <a:gd name="connsiteY7" fmla="*/ 664913 h 1356347"/>
                    <a:gd name="connsiteX8" fmla="*/ 247281 w 1004612"/>
                    <a:gd name="connsiteY8" fmla="*/ 45435 h 1356347"/>
                    <a:gd name="connsiteX0" fmla="*/ 247281 w 1000538"/>
                    <a:gd name="connsiteY0" fmla="*/ 2344 h 1313254"/>
                    <a:gd name="connsiteX1" fmla="*/ 366591 w 1000538"/>
                    <a:gd name="connsiteY1" fmla="*/ 27050 h 1313254"/>
                    <a:gd name="connsiteX2" fmla="*/ 421742 w 1000538"/>
                    <a:gd name="connsiteY2" fmla="*/ 68616 h 1313254"/>
                    <a:gd name="connsiteX3" fmla="*/ 476892 w 1000538"/>
                    <a:gd name="connsiteY3" fmla="*/ 27050 h 1313254"/>
                    <a:gd name="connsiteX4" fmla="*/ 711051 w 1000538"/>
                    <a:gd name="connsiteY4" fmla="*/ 72735 h 1313254"/>
                    <a:gd name="connsiteX5" fmla="*/ 663269 w 1000538"/>
                    <a:gd name="connsiteY5" fmla="*/ 657991 h 1313254"/>
                    <a:gd name="connsiteX6" fmla="*/ 983650 w 1000538"/>
                    <a:gd name="connsiteY6" fmla="*/ 1313194 h 1313254"/>
                    <a:gd name="connsiteX7" fmla="*/ 63157 w 1000538"/>
                    <a:gd name="connsiteY7" fmla="*/ 621822 h 1313254"/>
                    <a:gd name="connsiteX8" fmla="*/ 247281 w 1000538"/>
                    <a:gd name="connsiteY8" fmla="*/ 2344 h 1313254"/>
                    <a:gd name="connsiteX0" fmla="*/ 247281 w 1018567"/>
                    <a:gd name="connsiteY0" fmla="*/ 2344 h 1314245"/>
                    <a:gd name="connsiteX1" fmla="*/ 366591 w 1018567"/>
                    <a:gd name="connsiteY1" fmla="*/ 27050 h 1314245"/>
                    <a:gd name="connsiteX2" fmla="*/ 421742 w 1018567"/>
                    <a:gd name="connsiteY2" fmla="*/ 68616 h 1314245"/>
                    <a:gd name="connsiteX3" fmla="*/ 476892 w 1018567"/>
                    <a:gd name="connsiteY3" fmla="*/ 27050 h 1314245"/>
                    <a:gd name="connsiteX4" fmla="*/ 711051 w 1018567"/>
                    <a:gd name="connsiteY4" fmla="*/ 72735 h 1314245"/>
                    <a:gd name="connsiteX5" fmla="*/ 663269 w 1018567"/>
                    <a:gd name="connsiteY5" fmla="*/ 657991 h 1314245"/>
                    <a:gd name="connsiteX6" fmla="*/ 983650 w 1018567"/>
                    <a:gd name="connsiteY6" fmla="*/ 1313194 h 1314245"/>
                    <a:gd name="connsiteX7" fmla="*/ 63157 w 1018567"/>
                    <a:gd name="connsiteY7" fmla="*/ 621822 h 1314245"/>
                    <a:gd name="connsiteX8" fmla="*/ 247281 w 1018567"/>
                    <a:gd name="connsiteY8" fmla="*/ 2344 h 1314245"/>
                    <a:gd name="connsiteX0" fmla="*/ 223721 w 919911"/>
                    <a:gd name="connsiteY0" fmla="*/ 2344 h 1342661"/>
                    <a:gd name="connsiteX1" fmla="*/ 343031 w 919911"/>
                    <a:gd name="connsiteY1" fmla="*/ 27050 h 1342661"/>
                    <a:gd name="connsiteX2" fmla="*/ 398182 w 919911"/>
                    <a:gd name="connsiteY2" fmla="*/ 68616 h 1342661"/>
                    <a:gd name="connsiteX3" fmla="*/ 453332 w 919911"/>
                    <a:gd name="connsiteY3" fmla="*/ 27050 h 1342661"/>
                    <a:gd name="connsiteX4" fmla="*/ 687491 w 919911"/>
                    <a:gd name="connsiteY4" fmla="*/ 72735 h 1342661"/>
                    <a:gd name="connsiteX5" fmla="*/ 639709 w 919911"/>
                    <a:gd name="connsiteY5" fmla="*/ 657991 h 1342661"/>
                    <a:gd name="connsiteX6" fmla="*/ 880102 w 919911"/>
                    <a:gd name="connsiteY6" fmla="*/ 1341712 h 1342661"/>
                    <a:gd name="connsiteX7" fmla="*/ 39597 w 919911"/>
                    <a:gd name="connsiteY7" fmla="*/ 621822 h 1342661"/>
                    <a:gd name="connsiteX8" fmla="*/ 223721 w 919911"/>
                    <a:gd name="connsiteY8" fmla="*/ 2344 h 1342661"/>
                    <a:gd name="connsiteX0" fmla="*/ 209743 w 726782"/>
                    <a:gd name="connsiteY0" fmla="*/ 2342 h 1031714"/>
                    <a:gd name="connsiteX1" fmla="*/ 329053 w 726782"/>
                    <a:gd name="connsiteY1" fmla="*/ 27048 h 1031714"/>
                    <a:gd name="connsiteX2" fmla="*/ 384204 w 726782"/>
                    <a:gd name="connsiteY2" fmla="*/ 68614 h 1031714"/>
                    <a:gd name="connsiteX3" fmla="*/ 439354 w 726782"/>
                    <a:gd name="connsiteY3" fmla="*/ 27048 h 1031714"/>
                    <a:gd name="connsiteX4" fmla="*/ 673513 w 726782"/>
                    <a:gd name="connsiteY4" fmla="*/ 72733 h 1031714"/>
                    <a:gd name="connsiteX5" fmla="*/ 625731 w 726782"/>
                    <a:gd name="connsiteY5" fmla="*/ 657989 h 1031714"/>
                    <a:gd name="connsiteX6" fmla="*/ 665238 w 726782"/>
                    <a:gd name="connsiteY6" fmla="*/ 1029897 h 1031714"/>
                    <a:gd name="connsiteX7" fmla="*/ 25619 w 726782"/>
                    <a:gd name="connsiteY7" fmla="*/ 621820 h 1031714"/>
                    <a:gd name="connsiteX8" fmla="*/ 209743 w 726782"/>
                    <a:gd name="connsiteY8" fmla="*/ 2342 h 1031714"/>
                    <a:gd name="connsiteX0" fmla="*/ 210064 w 701477"/>
                    <a:gd name="connsiteY0" fmla="*/ 2342 h 1030541"/>
                    <a:gd name="connsiteX1" fmla="*/ 329374 w 701477"/>
                    <a:gd name="connsiteY1" fmla="*/ 27048 h 1030541"/>
                    <a:gd name="connsiteX2" fmla="*/ 384525 w 701477"/>
                    <a:gd name="connsiteY2" fmla="*/ 68614 h 1030541"/>
                    <a:gd name="connsiteX3" fmla="*/ 439675 w 701477"/>
                    <a:gd name="connsiteY3" fmla="*/ 27048 h 1030541"/>
                    <a:gd name="connsiteX4" fmla="*/ 673834 w 701477"/>
                    <a:gd name="connsiteY4" fmla="*/ 72733 h 1030541"/>
                    <a:gd name="connsiteX5" fmla="*/ 626052 w 701477"/>
                    <a:gd name="connsiteY5" fmla="*/ 657989 h 1030541"/>
                    <a:gd name="connsiteX6" fmla="*/ 665559 w 701477"/>
                    <a:gd name="connsiteY6" fmla="*/ 1029897 h 1030541"/>
                    <a:gd name="connsiteX7" fmla="*/ 25566 w 701477"/>
                    <a:gd name="connsiteY7" fmla="*/ 572207 h 1030541"/>
                    <a:gd name="connsiteX8" fmla="*/ 210064 w 701477"/>
                    <a:gd name="connsiteY8" fmla="*/ 2342 h 1030541"/>
                    <a:gd name="connsiteX0" fmla="*/ 207675 w 699088"/>
                    <a:gd name="connsiteY0" fmla="*/ 2342 h 1030541"/>
                    <a:gd name="connsiteX1" fmla="*/ 326985 w 699088"/>
                    <a:gd name="connsiteY1" fmla="*/ 27048 h 1030541"/>
                    <a:gd name="connsiteX2" fmla="*/ 382136 w 699088"/>
                    <a:gd name="connsiteY2" fmla="*/ 68614 h 1030541"/>
                    <a:gd name="connsiteX3" fmla="*/ 437286 w 699088"/>
                    <a:gd name="connsiteY3" fmla="*/ 27048 h 1030541"/>
                    <a:gd name="connsiteX4" fmla="*/ 671445 w 699088"/>
                    <a:gd name="connsiteY4" fmla="*/ 72733 h 1030541"/>
                    <a:gd name="connsiteX5" fmla="*/ 623663 w 699088"/>
                    <a:gd name="connsiteY5" fmla="*/ 657989 h 1030541"/>
                    <a:gd name="connsiteX6" fmla="*/ 663170 w 699088"/>
                    <a:gd name="connsiteY6" fmla="*/ 1029897 h 1030541"/>
                    <a:gd name="connsiteX7" fmla="*/ 23177 w 699088"/>
                    <a:gd name="connsiteY7" fmla="*/ 572207 h 1030541"/>
                    <a:gd name="connsiteX8" fmla="*/ 207675 w 699088"/>
                    <a:gd name="connsiteY8" fmla="*/ 2342 h 1030541"/>
                    <a:gd name="connsiteX0" fmla="*/ 224555 w 907939"/>
                    <a:gd name="connsiteY0" fmla="*/ 2342 h 1175878"/>
                    <a:gd name="connsiteX1" fmla="*/ 343865 w 907939"/>
                    <a:gd name="connsiteY1" fmla="*/ 27048 h 1175878"/>
                    <a:gd name="connsiteX2" fmla="*/ 399016 w 907939"/>
                    <a:gd name="connsiteY2" fmla="*/ 68614 h 1175878"/>
                    <a:gd name="connsiteX3" fmla="*/ 454166 w 907939"/>
                    <a:gd name="connsiteY3" fmla="*/ 27048 h 1175878"/>
                    <a:gd name="connsiteX4" fmla="*/ 688325 w 907939"/>
                    <a:gd name="connsiteY4" fmla="*/ 72733 h 1175878"/>
                    <a:gd name="connsiteX5" fmla="*/ 640543 w 907939"/>
                    <a:gd name="connsiteY5" fmla="*/ 657989 h 1175878"/>
                    <a:gd name="connsiteX6" fmla="*/ 888364 w 907939"/>
                    <a:gd name="connsiteY6" fmla="*/ 1175450 h 1175878"/>
                    <a:gd name="connsiteX7" fmla="*/ 40057 w 907939"/>
                    <a:gd name="connsiteY7" fmla="*/ 572207 h 1175878"/>
                    <a:gd name="connsiteX8" fmla="*/ 224555 w 907939"/>
                    <a:gd name="connsiteY8" fmla="*/ 2342 h 1175878"/>
                    <a:gd name="connsiteX0" fmla="*/ 174439 w 854702"/>
                    <a:gd name="connsiteY0" fmla="*/ 2342 h 1175547"/>
                    <a:gd name="connsiteX1" fmla="*/ 293749 w 854702"/>
                    <a:gd name="connsiteY1" fmla="*/ 27048 h 1175547"/>
                    <a:gd name="connsiteX2" fmla="*/ 348900 w 854702"/>
                    <a:gd name="connsiteY2" fmla="*/ 68614 h 1175547"/>
                    <a:gd name="connsiteX3" fmla="*/ 404050 w 854702"/>
                    <a:gd name="connsiteY3" fmla="*/ 27048 h 1175547"/>
                    <a:gd name="connsiteX4" fmla="*/ 638209 w 854702"/>
                    <a:gd name="connsiteY4" fmla="*/ 72733 h 1175547"/>
                    <a:gd name="connsiteX5" fmla="*/ 590427 w 854702"/>
                    <a:gd name="connsiteY5" fmla="*/ 657989 h 1175547"/>
                    <a:gd name="connsiteX6" fmla="*/ 838248 w 854702"/>
                    <a:gd name="connsiteY6" fmla="*/ 1175450 h 1175547"/>
                    <a:gd name="connsiteX7" fmla="*/ 52722 w 854702"/>
                    <a:gd name="connsiteY7" fmla="*/ 617737 h 1175547"/>
                    <a:gd name="connsiteX8" fmla="*/ 174439 w 854702"/>
                    <a:gd name="connsiteY8" fmla="*/ 2342 h 1175547"/>
                    <a:gd name="connsiteX0" fmla="*/ 209939 w 890202"/>
                    <a:gd name="connsiteY0" fmla="*/ 2342 h 1175547"/>
                    <a:gd name="connsiteX1" fmla="*/ 329249 w 890202"/>
                    <a:gd name="connsiteY1" fmla="*/ 27048 h 1175547"/>
                    <a:gd name="connsiteX2" fmla="*/ 384400 w 890202"/>
                    <a:gd name="connsiteY2" fmla="*/ 68614 h 1175547"/>
                    <a:gd name="connsiteX3" fmla="*/ 439550 w 890202"/>
                    <a:gd name="connsiteY3" fmla="*/ 27048 h 1175547"/>
                    <a:gd name="connsiteX4" fmla="*/ 673709 w 890202"/>
                    <a:gd name="connsiteY4" fmla="*/ 72733 h 1175547"/>
                    <a:gd name="connsiteX5" fmla="*/ 625927 w 890202"/>
                    <a:gd name="connsiteY5" fmla="*/ 657989 h 1175547"/>
                    <a:gd name="connsiteX6" fmla="*/ 873748 w 890202"/>
                    <a:gd name="connsiteY6" fmla="*/ 1175450 h 1175547"/>
                    <a:gd name="connsiteX7" fmla="*/ 88222 w 890202"/>
                    <a:gd name="connsiteY7" fmla="*/ 617737 h 1175547"/>
                    <a:gd name="connsiteX8" fmla="*/ 209939 w 890202"/>
                    <a:gd name="connsiteY8" fmla="*/ 2342 h 1175547"/>
                    <a:gd name="connsiteX0" fmla="*/ 209939 w 895031"/>
                    <a:gd name="connsiteY0" fmla="*/ 2342 h 1175551"/>
                    <a:gd name="connsiteX1" fmla="*/ 329249 w 895031"/>
                    <a:gd name="connsiteY1" fmla="*/ 27048 h 1175551"/>
                    <a:gd name="connsiteX2" fmla="*/ 384400 w 895031"/>
                    <a:gd name="connsiteY2" fmla="*/ 68614 h 1175551"/>
                    <a:gd name="connsiteX3" fmla="*/ 439550 w 895031"/>
                    <a:gd name="connsiteY3" fmla="*/ 27048 h 1175551"/>
                    <a:gd name="connsiteX4" fmla="*/ 673709 w 895031"/>
                    <a:gd name="connsiteY4" fmla="*/ 72733 h 1175551"/>
                    <a:gd name="connsiteX5" fmla="*/ 625927 w 895031"/>
                    <a:gd name="connsiteY5" fmla="*/ 657989 h 1175551"/>
                    <a:gd name="connsiteX6" fmla="*/ 873748 w 895031"/>
                    <a:gd name="connsiteY6" fmla="*/ 1175450 h 1175551"/>
                    <a:gd name="connsiteX7" fmla="*/ 88222 w 895031"/>
                    <a:gd name="connsiteY7" fmla="*/ 617737 h 1175551"/>
                    <a:gd name="connsiteX8" fmla="*/ 209939 w 895031"/>
                    <a:gd name="connsiteY8" fmla="*/ 2342 h 1175551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0190" h="1175544">
                      <a:moveTo>
                        <a:pt x="209939" y="2342"/>
                      </a:moveTo>
                      <a:cubicBezTo>
                        <a:pt x="249421" y="-4734"/>
                        <a:pt x="289884" y="4425"/>
                        <a:pt x="329249" y="27048"/>
                      </a:cubicBezTo>
                      <a:lnTo>
                        <a:pt x="384400" y="68614"/>
                      </a:lnTo>
                      <a:lnTo>
                        <a:pt x="439550" y="27048"/>
                      </a:lnTo>
                      <a:cubicBezTo>
                        <a:pt x="478915" y="4425"/>
                        <a:pt x="642891" y="-20749"/>
                        <a:pt x="675431" y="154443"/>
                      </a:cubicBezTo>
                      <a:cubicBezTo>
                        <a:pt x="695455" y="262248"/>
                        <a:pt x="592874" y="487821"/>
                        <a:pt x="625927" y="657989"/>
                      </a:cubicBezTo>
                      <a:cubicBezTo>
                        <a:pt x="658980" y="828157"/>
                        <a:pt x="963366" y="1182159"/>
                        <a:pt x="873748" y="1175450"/>
                      </a:cubicBezTo>
                      <a:cubicBezTo>
                        <a:pt x="784131" y="1168741"/>
                        <a:pt x="278743" y="849121"/>
                        <a:pt x="88222" y="617737"/>
                      </a:cubicBezTo>
                      <a:cubicBezTo>
                        <a:pt x="-102299" y="386353"/>
                        <a:pt x="52009" y="30644"/>
                        <a:pt x="209939" y="234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6699"/>
                    </a:gs>
                    <a:gs pos="100000">
                      <a:srgbClr val="FF0066"/>
                    </a:gs>
                  </a:gsLst>
                  <a:lin ang="5400000" scaled="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6CBAF806-8316-4530-AE64-55A89D074DA0}"/>
                    </a:ext>
                  </a:extLst>
                </p:cNvPr>
                <p:cNvSpPr/>
                <p:nvPr/>
              </p:nvSpPr>
              <p:spPr>
                <a:xfrm rot="1525486" flipH="1">
                  <a:off x="2163014" y="2379194"/>
                  <a:ext cx="383438" cy="536133"/>
                </a:xfrm>
                <a:custGeom>
                  <a:avLst/>
                  <a:gdLst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347052 w 752515"/>
                    <a:gd name="connsiteY11" fmla="*/ 1138804 h 1138804"/>
                    <a:gd name="connsiteX12" fmla="*/ 291490 w 752515"/>
                    <a:gd name="connsiteY12" fmla="*/ 1116932 h 1138804"/>
                    <a:gd name="connsiteX13" fmla="*/ 290030 w 752515"/>
                    <a:gd name="connsiteY13" fmla="*/ 1115625 h 1138804"/>
                    <a:gd name="connsiteX14" fmla="*/ 286153 w 752515"/>
                    <a:gd name="connsiteY14" fmla="*/ 1114097 h 1138804"/>
                    <a:gd name="connsiteX15" fmla="*/ 17673 w 752515"/>
                    <a:gd name="connsiteY15" fmla="*/ 621820 h 1138804"/>
                    <a:gd name="connsiteX16" fmla="*/ 201797 w 752515"/>
                    <a:gd name="connsiteY16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291490 w 752515"/>
                    <a:gd name="connsiteY11" fmla="*/ 1116932 h 1138804"/>
                    <a:gd name="connsiteX12" fmla="*/ 290030 w 752515"/>
                    <a:gd name="connsiteY12" fmla="*/ 1115625 h 1138804"/>
                    <a:gd name="connsiteX13" fmla="*/ 286153 w 752515"/>
                    <a:gd name="connsiteY13" fmla="*/ 1114097 h 1138804"/>
                    <a:gd name="connsiteX14" fmla="*/ 17673 w 752515"/>
                    <a:gd name="connsiteY14" fmla="*/ 621820 h 1138804"/>
                    <a:gd name="connsiteX15" fmla="*/ 201797 w 752515"/>
                    <a:gd name="connsiteY15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291490 w 752515"/>
                    <a:gd name="connsiteY10" fmla="*/ 1116932 h 1138804"/>
                    <a:gd name="connsiteX11" fmla="*/ 290030 w 752515"/>
                    <a:gd name="connsiteY11" fmla="*/ 1115625 h 1138804"/>
                    <a:gd name="connsiteX12" fmla="*/ 286153 w 752515"/>
                    <a:gd name="connsiteY12" fmla="*/ 1114097 h 1138804"/>
                    <a:gd name="connsiteX13" fmla="*/ 17673 w 752515"/>
                    <a:gd name="connsiteY13" fmla="*/ 621820 h 1138804"/>
                    <a:gd name="connsiteX14" fmla="*/ 201797 w 752515"/>
                    <a:gd name="connsiteY14" fmla="*/ 2342 h 1138804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461025 w 752515"/>
                    <a:gd name="connsiteY8" fmla="*/ 1116932 h 1116931"/>
                    <a:gd name="connsiteX9" fmla="*/ 291490 w 752515"/>
                    <a:gd name="connsiteY9" fmla="*/ 1116932 h 1116931"/>
                    <a:gd name="connsiteX10" fmla="*/ 290030 w 752515"/>
                    <a:gd name="connsiteY10" fmla="*/ 1115625 h 1116931"/>
                    <a:gd name="connsiteX11" fmla="*/ 286153 w 752515"/>
                    <a:gd name="connsiteY11" fmla="*/ 1114097 h 1116931"/>
                    <a:gd name="connsiteX12" fmla="*/ 17673 w 752515"/>
                    <a:gd name="connsiteY12" fmla="*/ 621820 h 1116931"/>
                    <a:gd name="connsiteX13" fmla="*/ 201797 w 752515"/>
                    <a:gd name="connsiteY13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286153 w 752515"/>
                    <a:gd name="connsiteY10" fmla="*/ 1114097 h 1116931"/>
                    <a:gd name="connsiteX11" fmla="*/ 17673 w 752515"/>
                    <a:gd name="connsiteY11" fmla="*/ 621820 h 1116931"/>
                    <a:gd name="connsiteX12" fmla="*/ 201797 w 752515"/>
                    <a:gd name="connsiteY12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17673 w 752515"/>
                    <a:gd name="connsiteY10" fmla="*/ 621820 h 1116931"/>
                    <a:gd name="connsiteX11" fmla="*/ 201797 w 752515"/>
                    <a:gd name="connsiteY11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291490 w 752515"/>
                    <a:gd name="connsiteY7" fmla="*/ 1116932 h 1116931"/>
                    <a:gd name="connsiteX8" fmla="*/ 290030 w 752515"/>
                    <a:gd name="connsiteY8" fmla="*/ 1115625 h 1116931"/>
                    <a:gd name="connsiteX9" fmla="*/ 17673 w 752515"/>
                    <a:gd name="connsiteY9" fmla="*/ 621820 h 1116931"/>
                    <a:gd name="connsiteX10" fmla="*/ 201797 w 752515"/>
                    <a:gd name="connsiteY10" fmla="*/ 2342 h 1116931"/>
                    <a:gd name="connsiteX0" fmla="*/ 201797 w 747449"/>
                    <a:gd name="connsiteY0" fmla="*/ 2342 h 1116931"/>
                    <a:gd name="connsiteX1" fmla="*/ 321107 w 747449"/>
                    <a:gd name="connsiteY1" fmla="*/ 27048 h 1116931"/>
                    <a:gd name="connsiteX2" fmla="*/ 376258 w 747449"/>
                    <a:gd name="connsiteY2" fmla="*/ 68614 h 1116931"/>
                    <a:gd name="connsiteX3" fmla="*/ 431408 w 747449"/>
                    <a:gd name="connsiteY3" fmla="*/ 27048 h 1116931"/>
                    <a:gd name="connsiteX4" fmla="*/ 550718 w 747449"/>
                    <a:gd name="connsiteY4" fmla="*/ 2342 h 1116931"/>
                    <a:gd name="connsiteX5" fmla="*/ 734842 w 747449"/>
                    <a:gd name="connsiteY5" fmla="*/ 621820 h 1116931"/>
                    <a:gd name="connsiteX6" fmla="*/ 291490 w 747449"/>
                    <a:gd name="connsiteY6" fmla="*/ 1116932 h 1116931"/>
                    <a:gd name="connsiteX7" fmla="*/ 290030 w 747449"/>
                    <a:gd name="connsiteY7" fmla="*/ 1115625 h 1116931"/>
                    <a:gd name="connsiteX8" fmla="*/ 17673 w 747449"/>
                    <a:gd name="connsiteY8" fmla="*/ 621820 h 1116931"/>
                    <a:gd name="connsiteX9" fmla="*/ 201797 w 747449"/>
                    <a:gd name="connsiteY9" fmla="*/ 2342 h 1116931"/>
                    <a:gd name="connsiteX0" fmla="*/ 201797 w 938167"/>
                    <a:gd name="connsiteY0" fmla="*/ 2342 h 1313193"/>
                    <a:gd name="connsiteX1" fmla="*/ 321107 w 938167"/>
                    <a:gd name="connsiteY1" fmla="*/ 27048 h 1313193"/>
                    <a:gd name="connsiteX2" fmla="*/ 376258 w 938167"/>
                    <a:gd name="connsiteY2" fmla="*/ 68614 h 1313193"/>
                    <a:gd name="connsiteX3" fmla="*/ 431408 w 938167"/>
                    <a:gd name="connsiteY3" fmla="*/ 27048 h 1313193"/>
                    <a:gd name="connsiteX4" fmla="*/ 550718 w 938167"/>
                    <a:gd name="connsiteY4" fmla="*/ 2342 h 1313193"/>
                    <a:gd name="connsiteX5" fmla="*/ 734842 w 938167"/>
                    <a:gd name="connsiteY5" fmla="*/ 621820 h 1313193"/>
                    <a:gd name="connsiteX6" fmla="*/ 291490 w 938167"/>
                    <a:gd name="connsiteY6" fmla="*/ 1116932 h 1313193"/>
                    <a:gd name="connsiteX7" fmla="*/ 938166 w 938167"/>
                    <a:gd name="connsiteY7" fmla="*/ 1313192 h 1313193"/>
                    <a:gd name="connsiteX8" fmla="*/ 17673 w 938167"/>
                    <a:gd name="connsiteY8" fmla="*/ 621820 h 1313193"/>
                    <a:gd name="connsiteX9" fmla="*/ 201797 w 938167"/>
                    <a:gd name="connsiteY9" fmla="*/ 2342 h 1313193"/>
                    <a:gd name="connsiteX0" fmla="*/ 201797 w 969333"/>
                    <a:gd name="connsiteY0" fmla="*/ 2342 h 1313193"/>
                    <a:gd name="connsiteX1" fmla="*/ 321107 w 969333"/>
                    <a:gd name="connsiteY1" fmla="*/ 27048 h 1313193"/>
                    <a:gd name="connsiteX2" fmla="*/ 376258 w 969333"/>
                    <a:gd name="connsiteY2" fmla="*/ 68614 h 1313193"/>
                    <a:gd name="connsiteX3" fmla="*/ 431408 w 969333"/>
                    <a:gd name="connsiteY3" fmla="*/ 27048 h 1313193"/>
                    <a:gd name="connsiteX4" fmla="*/ 550718 w 969333"/>
                    <a:gd name="connsiteY4" fmla="*/ 2342 h 1313193"/>
                    <a:gd name="connsiteX5" fmla="*/ 734842 w 969333"/>
                    <a:gd name="connsiteY5" fmla="*/ 621820 h 1313193"/>
                    <a:gd name="connsiteX6" fmla="*/ 938166 w 969333"/>
                    <a:gd name="connsiteY6" fmla="*/ 1313192 h 1313193"/>
                    <a:gd name="connsiteX7" fmla="*/ 17673 w 969333"/>
                    <a:gd name="connsiteY7" fmla="*/ 621820 h 1313193"/>
                    <a:gd name="connsiteX8" fmla="*/ 201797 w 969333"/>
                    <a:gd name="connsiteY8" fmla="*/ 2342 h 1313193"/>
                    <a:gd name="connsiteX0" fmla="*/ 201797 w 1003109"/>
                    <a:gd name="connsiteY0" fmla="*/ 2342 h 1314581"/>
                    <a:gd name="connsiteX1" fmla="*/ 321107 w 1003109"/>
                    <a:gd name="connsiteY1" fmla="*/ 27048 h 1314581"/>
                    <a:gd name="connsiteX2" fmla="*/ 376258 w 1003109"/>
                    <a:gd name="connsiteY2" fmla="*/ 68614 h 1314581"/>
                    <a:gd name="connsiteX3" fmla="*/ 431408 w 1003109"/>
                    <a:gd name="connsiteY3" fmla="*/ 27048 h 1314581"/>
                    <a:gd name="connsiteX4" fmla="*/ 550718 w 1003109"/>
                    <a:gd name="connsiteY4" fmla="*/ 2342 h 1314581"/>
                    <a:gd name="connsiteX5" fmla="*/ 734842 w 1003109"/>
                    <a:gd name="connsiteY5" fmla="*/ 621820 h 1314581"/>
                    <a:gd name="connsiteX6" fmla="*/ 938166 w 1003109"/>
                    <a:gd name="connsiteY6" fmla="*/ 1313192 h 1314581"/>
                    <a:gd name="connsiteX7" fmla="*/ 17673 w 1003109"/>
                    <a:gd name="connsiteY7" fmla="*/ 621820 h 1314581"/>
                    <a:gd name="connsiteX8" fmla="*/ 201797 w 1003109"/>
                    <a:gd name="connsiteY8" fmla="*/ 2342 h 1314581"/>
                    <a:gd name="connsiteX0" fmla="*/ 247281 w 1048593"/>
                    <a:gd name="connsiteY0" fmla="*/ 2342 h 1314630"/>
                    <a:gd name="connsiteX1" fmla="*/ 366591 w 1048593"/>
                    <a:gd name="connsiteY1" fmla="*/ 27048 h 1314630"/>
                    <a:gd name="connsiteX2" fmla="*/ 421742 w 1048593"/>
                    <a:gd name="connsiteY2" fmla="*/ 68614 h 1314630"/>
                    <a:gd name="connsiteX3" fmla="*/ 476892 w 1048593"/>
                    <a:gd name="connsiteY3" fmla="*/ 27048 h 1314630"/>
                    <a:gd name="connsiteX4" fmla="*/ 596202 w 1048593"/>
                    <a:gd name="connsiteY4" fmla="*/ 2342 h 1314630"/>
                    <a:gd name="connsiteX5" fmla="*/ 780326 w 1048593"/>
                    <a:gd name="connsiteY5" fmla="*/ 621820 h 1314630"/>
                    <a:gd name="connsiteX6" fmla="*/ 983650 w 1048593"/>
                    <a:gd name="connsiteY6" fmla="*/ 1313192 h 1314630"/>
                    <a:gd name="connsiteX7" fmla="*/ 63157 w 1048593"/>
                    <a:gd name="connsiteY7" fmla="*/ 621820 h 1314630"/>
                    <a:gd name="connsiteX8" fmla="*/ 247281 w 1048593"/>
                    <a:gd name="connsiteY8" fmla="*/ 2342 h 1314630"/>
                    <a:gd name="connsiteX0" fmla="*/ 247281 w 1001260"/>
                    <a:gd name="connsiteY0" fmla="*/ 45435 h 1356345"/>
                    <a:gd name="connsiteX1" fmla="*/ 366591 w 1001260"/>
                    <a:gd name="connsiteY1" fmla="*/ 70141 h 1356345"/>
                    <a:gd name="connsiteX2" fmla="*/ 421742 w 1001260"/>
                    <a:gd name="connsiteY2" fmla="*/ 111707 h 1356345"/>
                    <a:gd name="connsiteX3" fmla="*/ 476892 w 1001260"/>
                    <a:gd name="connsiteY3" fmla="*/ 70141 h 1356345"/>
                    <a:gd name="connsiteX4" fmla="*/ 596202 w 1001260"/>
                    <a:gd name="connsiteY4" fmla="*/ 45435 h 1356345"/>
                    <a:gd name="connsiteX5" fmla="*/ 663269 w 1001260"/>
                    <a:gd name="connsiteY5" fmla="*/ 701082 h 1356345"/>
                    <a:gd name="connsiteX6" fmla="*/ 983650 w 1001260"/>
                    <a:gd name="connsiteY6" fmla="*/ 1356285 h 1356345"/>
                    <a:gd name="connsiteX7" fmla="*/ 63157 w 1001260"/>
                    <a:gd name="connsiteY7" fmla="*/ 664913 h 1356345"/>
                    <a:gd name="connsiteX8" fmla="*/ 247281 w 1001260"/>
                    <a:gd name="connsiteY8" fmla="*/ 45435 h 1356345"/>
                    <a:gd name="connsiteX0" fmla="*/ 247281 w 1004612"/>
                    <a:gd name="connsiteY0" fmla="*/ 45435 h 1356347"/>
                    <a:gd name="connsiteX1" fmla="*/ 366591 w 1004612"/>
                    <a:gd name="connsiteY1" fmla="*/ 70141 h 1356347"/>
                    <a:gd name="connsiteX2" fmla="*/ 421742 w 1004612"/>
                    <a:gd name="connsiteY2" fmla="*/ 111707 h 1356347"/>
                    <a:gd name="connsiteX3" fmla="*/ 476892 w 1004612"/>
                    <a:gd name="connsiteY3" fmla="*/ 70141 h 1356347"/>
                    <a:gd name="connsiteX4" fmla="*/ 596202 w 1004612"/>
                    <a:gd name="connsiteY4" fmla="*/ 45435 h 1356347"/>
                    <a:gd name="connsiteX5" fmla="*/ 663269 w 1004612"/>
                    <a:gd name="connsiteY5" fmla="*/ 701082 h 1356347"/>
                    <a:gd name="connsiteX6" fmla="*/ 983650 w 1004612"/>
                    <a:gd name="connsiteY6" fmla="*/ 1356285 h 1356347"/>
                    <a:gd name="connsiteX7" fmla="*/ 63157 w 1004612"/>
                    <a:gd name="connsiteY7" fmla="*/ 664913 h 1356347"/>
                    <a:gd name="connsiteX8" fmla="*/ 247281 w 1004612"/>
                    <a:gd name="connsiteY8" fmla="*/ 45435 h 1356347"/>
                    <a:gd name="connsiteX0" fmla="*/ 247281 w 1000538"/>
                    <a:gd name="connsiteY0" fmla="*/ 2344 h 1313254"/>
                    <a:gd name="connsiteX1" fmla="*/ 366591 w 1000538"/>
                    <a:gd name="connsiteY1" fmla="*/ 27050 h 1313254"/>
                    <a:gd name="connsiteX2" fmla="*/ 421742 w 1000538"/>
                    <a:gd name="connsiteY2" fmla="*/ 68616 h 1313254"/>
                    <a:gd name="connsiteX3" fmla="*/ 476892 w 1000538"/>
                    <a:gd name="connsiteY3" fmla="*/ 27050 h 1313254"/>
                    <a:gd name="connsiteX4" fmla="*/ 711051 w 1000538"/>
                    <a:gd name="connsiteY4" fmla="*/ 72735 h 1313254"/>
                    <a:gd name="connsiteX5" fmla="*/ 663269 w 1000538"/>
                    <a:gd name="connsiteY5" fmla="*/ 657991 h 1313254"/>
                    <a:gd name="connsiteX6" fmla="*/ 983650 w 1000538"/>
                    <a:gd name="connsiteY6" fmla="*/ 1313194 h 1313254"/>
                    <a:gd name="connsiteX7" fmla="*/ 63157 w 1000538"/>
                    <a:gd name="connsiteY7" fmla="*/ 621822 h 1313254"/>
                    <a:gd name="connsiteX8" fmla="*/ 247281 w 1000538"/>
                    <a:gd name="connsiteY8" fmla="*/ 2344 h 1313254"/>
                    <a:gd name="connsiteX0" fmla="*/ 247281 w 1018567"/>
                    <a:gd name="connsiteY0" fmla="*/ 2344 h 1314245"/>
                    <a:gd name="connsiteX1" fmla="*/ 366591 w 1018567"/>
                    <a:gd name="connsiteY1" fmla="*/ 27050 h 1314245"/>
                    <a:gd name="connsiteX2" fmla="*/ 421742 w 1018567"/>
                    <a:gd name="connsiteY2" fmla="*/ 68616 h 1314245"/>
                    <a:gd name="connsiteX3" fmla="*/ 476892 w 1018567"/>
                    <a:gd name="connsiteY3" fmla="*/ 27050 h 1314245"/>
                    <a:gd name="connsiteX4" fmla="*/ 711051 w 1018567"/>
                    <a:gd name="connsiteY4" fmla="*/ 72735 h 1314245"/>
                    <a:gd name="connsiteX5" fmla="*/ 663269 w 1018567"/>
                    <a:gd name="connsiteY5" fmla="*/ 657991 h 1314245"/>
                    <a:gd name="connsiteX6" fmla="*/ 983650 w 1018567"/>
                    <a:gd name="connsiteY6" fmla="*/ 1313194 h 1314245"/>
                    <a:gd name="connsiteX7" fmla="*/ 63157 w 1018567"/>
                    <a:gd name="connsiteY7" fmla="*/ 621822 h 1314245"/>
                    <a:gd name="connsiteX8" fmla="*/ 247281 w 1018567"/>
                    <a:gd name="connsiteY8" fmla="*/ 2344 h 1314245"/>
                    <a:gd name="connsiteX0" fmla="*/ 223721 w 919911"/>
                    <a:gd name="connsiteY0" fmla="*/ 2344 h 1342661"/>
                    <a:gd name="connsiteX1" fmla="*/ 343031 w 919911"/>
                    <a:gd name="connsiteY1" fmla="*/ 27050 h 1342661"/>
                    <a:gd name="connsiteX2" fmla="*/ 398182 w 919911"/>
                    <a:gd name="connsiteY2" fmla="*/ 68616 h 1342661"/>
                    <a:gd name="connsiteX3" fmla="*/ 453332 w 919911"/>
                    <a:gd name="connsiteY3" fmla="*/ 27050 h 1342661"/>
                    <a:gd name="connsiteX4" fmla="*/ 687491 w 919911"/>
                    <a:gd name="connsiteY4" fmla="*/ 72735 h 1342661"/>
                    <a:gd name="connsiteX5" fmla="*/ 639709 w 919911"/>
                    <a:gd name="connsiteY5" fmla="*/ 657991 h 1342661"/>
                    <a:gd name="connsiteX6" fmla="*/ 880102 w 919911"/>
                    <a:gd name="connsiteY6" fmla="*/ 1341712 h 1342661"/>
                    <a:gd name="connsiteX7" fmla="*/ 39597 w 919911"/>
                    <a:gd name="connsiteY7" fmla="*/ 621822 h 1342661"/>
                    <a:gd name="connsiteX8" fmla="*/ 223721 w 919911"/>
                    <a:gd name="connsiteY8" fmla="*/ 2344 h 1342661"/>
                    <a:gd name="connsiteX0" fmla="*/ 209743 w 726782"/>
                    <a:gd name="connsiteY0" fmla="*/ 2342 h 1031714"/>
                    <a:gd name="connsiteX1" fmla="*/ 329053 w 726782"/>
                    <a:gd name="connsiteY1" fmla="*/ 27048 h 1031714"/>
                    <a:gd name="connsiteX2" fmla="*/ 384204 w 726782"/>
                    <a:gd name="connsiteY2" fmla="*/ 68614 h 1031714"/>
                    <a:gd name="connsiteX3" fmla="*/ 439354 w 726782"/>
                    <a:gd name="connsiteY3" fmla="*/ 27048 h 1031714"/>
                    <a:gd name="connsiteX4" fmla="*/ 673513 w 726782"/>
                    <a:gd name="connsiteY4" fmla="*/ 72733 h 1031714"/>
                    <a:gd name="connsiteX5" fmla="*/ 625731 w 726782"/>
                    <a:gd name="connsiteY5" fmla="*/ 657989 h 1031714"/>
                    <a:gd name="connsiteX6" fmla="*/ 665238 w 726782"/>
                    <a:gd name="connsiteY6" fmla="*/ 1029897 h 1031714"/>
                    <a:gd name="connsiteX7" fmla="*/ 25619 w 726782"/>
                    <a:gd name="connsiteY7" fmla="*/ 621820 h 1031714"/>
                    <a:gd name="connsiteX8" fmla="*/ 209743 w 726782"/>
                    <a:gd name="connsiteY8" fmla="*/ 2342 h 1031714"/>
                    <a:gd name="connsiteX0" fmla="*/ 210064 w 701477"/>
                    <a:gd name="connsiteY0" fmla="*/ 2342 h 1030541"/>
                    <a:gd name="connsiteX1" fmla="*/ 329374 w 701477"/>
                    <a:gd name="connsiteY1" fmla="*/ 27048 h 1030541"/>
                    <a:gd name="connsiteX2" fmla="*/ 384525 w 701477"/>
                    <a:gd name="connsiteY2" fmla="*/ 68614 h 1030541"/>
                    <a:gd name="connsiteX3" fmla="*/ 439675 w 701477"/>
                    <a:gd name="connsiteY3" fmla="*/ 27048 h 1030541"/>
                    <a:gd name="connsiteX4" fmla="*/ 673834 w 701477"/>
                    <a:gd name="connsiteY4" fmla="*/ 72733 h 1030541"/>
                    <a:gd name="connsiteX5" fmla="*/ 626052 w 701477"/>
                    <a:gd name="connsiteY5" fmla="*/ 657989 h 1030541"/>
                    <a:gd name="connsiteX6" fmla="*/ 665559 w 701477"/>
                    <a:gd name="connsiteY6" fmla="*/ 1029897 h 1030541"/>
                    <a:gd name="connsiteX7" fmla="*/ 25566 w 701477"/>
                    <a:gd name="connsiteY7" fmla="*/ 572207 h 1030541"/>
                    <a:gd name="connsiteX8" fmla="*/ 210064 w 701477"/>
                    <a:gd name="connsiteY8" fmla="*/ 2342 h 1030541"/>
                    <a:gd name="connsiteX0" fmla="*/ 207675 w 699088"/>
                    <a:gd name="connsiteY0" fmla="*/ 2342 h 1030541"/>
                    <a:gd name="connsiteX1" fmla="*/ 326985 w 699088"/>
                    <a:gd name="connsiteY1" fmla="*/ 27048 h 1030541"/>
                    <a:gd name="connsiteX2" fmla="*/ 382136 w 699088"/>
                    <a:gd name="connsiteY2" fmla="*/ 68614 h 1030541"/>
                    <a:gd name="connsiteX3" fmla="*/ 437286 w 699088"/>
                    <a:gd name="connsiteY3" fmla="*/ 27048 h 1030541"/>
                    <a:gd name="connsiteX4" fmla="*/ 671445 w 699088"/>
                    <a:gd name="connsiteY4" fmla="*/ 72733 h 1030541"/>
                    <a:gd name="connsiteX5" fmla="*/ 623663 w 699088"/>
                    <a:gd name="connsiteY5" fmla="*/ 657989 h 1030541"/>
                    <a:gd name="connsiteX6" fmla="*/ 663170 w 699088"/>
                    <a:gd name="connsiteY6" fmla="*/ 1029897 h 1030541"/>
                    <a:gd name="connsiteX7" fmla="*/ 23177 w 699088"/>
                    <a:gd name="connsiteY7" fmla="*/ 572207 h 1030541"/>
                    <a:gd name="connsiteX8" fmla="*/ 207675 w 699088"/>
                    <a:gd name="connsiteY8" fmla="*/ 2342 h 1030541"/>
                    <a:gd name="connsiteX0" fmla="*/ 224555 w 907939"/>
                    <a:gd name="connsiteY0" fmla="*/ 2342 h 1175878"/>
                    <a:gd name="connsiteX1" fmla="*/ 343865 w 907939"/>
                    <a:gd name="connsiteY1" fmla="*/ 27048 h 1175878"/>
                    <a:gd name="connsiteX2" fmla="*/ 399016 w 907939"/>
                    <a:gd name="connsiteY2" fmla="*/ 68614 h 1175878"/>
                    <a:gd name="connsiteX3" fmla="*/ 454166 w 907939"/>
                    <a:gd name="connsiteY3" fmla="*/ 27048 h 1175878"/>
                    <a:gd name="connsiteX4" fmla="*/ 688325 w 907939"/>
                    <a:gd name="connsiteY4" fmla="*/ 72733 h 1175878"/>
                    <a:gd name="connsiteX5" fmla="*/ 640543 w 907939"/>
                    <a:gd name="connsiteY5" fmla="*/ 657989 h 1175878"/>
                    <a:gd name="connsiteX6" fmla="*/ 888364 w 907939"/>
                    <a:gd name="connsiteY6" fmla="*/ 1175450 h 1175878"/>
                    <a:gd name="connsiteX7" fmla="*/ 40057 w 907939"/>
                    <a:gd name="connsiteY7" fmla="*/ 572207 h 1175878"/>
                    <a:gd name="connsiteX8" fmla="*/ 224555 w 907939"/>
                    <a:gd name="connsiteY8" fmla="*/ 2342 h 1175878"/>
                    <a:gd name="connsiteX0" fmla="*/ 174439 w 854702"/>
                    <a:gd name="connsiteY0" fmla="*/ 2342 h 1175547"/>
                    <a:gd name="connsiteX1" fmla="*/ 293749 w 854702"/>
                    <a:gd name="connsiteY1" fmla="*/ 27048 h 1175547"/>
                    <a:gd name="connsiteX2" fmla="*/ 348900 w 854702"/>
                    <a:gd name="connsiteY2" fmla="*/ 68614 h 1175547"/>
                    <a:gd name="connsiteX3" fmla="*/ 404050 w 854702"/>
                    <a:gd name="connsiteY3" fmla="*/ 27048 h 1175547"/>
                    <a:gd name="connsiteX4" fmla="*/ 638209 w 854702"/>
                    <a:gd name="connsiteY4" fmla="*/ 72733 h 1175547"/>
                    <a:gd name="connsiteX5" fmla="*/ 590427 w 854702"/>
                    <a:gd name="connsiteY5" fmla="*/ 657989 h 1175547"/>
                    <a:gd name="connsiteX6" fmla="*/ 838248 w 854702"/>
                    <a:gd name="connsiteY6" fmla="*/ 1175450 h 1175547"/>
                    <a:gd name="connsiteX7" fmla="*/ 52722 w 854702"/>
                    <a:gd name="connsiteY7" fmla="*/ 617737 h 1175547"/>
                    <a:gd name="connsiteX8" fmla="*/ 174439 w 854702"/>
                    <a:gd name="connsiteY8" fmla="*/ 2342 h 1175547"/>
                    <a:gd name="connsiteX0" fmla="*/ 209939 w 890202"/>
                    <a:gd name="connsiteY0" fmla="*/ 2342 h 1175547"/>
                    <a:gd name="connsiteX1" fmla="*/ 329249 w 890202"/>
                    <a:gd name="connsiteY1" fmla="*/ 27048 h 1175547"/>
                    <a:gd name="connsiteX2" fmla="*/ 384400 w 890202"/>
                    <a:gd name="connsiteY2" fmla="*/ 68614 h 1175547"/>
                    <a:gd name="connsiteX3" fmla="*/ 439550 w 890202"/>
                    <a:gd name="connsiteY3" fmla="*/ 27048 h 1175547"/>
                    <a:gd name="connsiteX4" fmla="*/ 673709 w 890202"/>
                    <a:gd name="connsiteY4" fmla="*/ 72733 h 1175547"/>
                    <a:gd name="connsiteX5" fmla="*/ 625927 w 890202"/>
                    <a:gd name="connsiteY5" fmla="*/ 657989 h 1175547"/>
                    <a:gd name="connsiteX6" fmla="*/ 873748 w 890202"/>
                    <a:gd name="connsiteY6" fmla="*/ 1175450 h 1175547"/>
                    <a:gd name="connsiteX7" fmla="*/ 88222 w 890202"/>
                    <a:gd name="connsiteY7" fmla="*/ 617737 h 1175547"/>
                    <a:gd name="connsiteX8" fmla="*/ 209939 w 890202"/>
                    <a:gd name="connsiteY8" fmla="*/ 2342 h 1175547"/>
                    <a:gd name="connsiteX0" fmla="*/ 209939 w 895031"/>
                    <a:gd name="connsiteY0" fmla="*/ 2342 h 1175551"/>
                    <a:gd name="connsiteX1" fmla="*/ 329249 w 895031"/>
                    <a:gd name="connsiteY1" fmla="*/ 27048 h 1175551"/>
                    <a:gd name="connsiteX2" fmla="*/ 384400 w 895031"/>
                    <a:gd name="connsiteY2" fmla="*/ 68614 h 1175551"/>
                    <a:gd name="connsiteX3" fmla="*/ 439550 w 895031"/>
                    <a:gd name="connsiteY3" fmla="*/ 27048 h 1175551"/>
                    <a:gd name="connsiteX4" fmla="*/ 673709 w 895031"/>
                    <a:gd name="connsiteY4" fmla="*/ 72733 h 1175551"/>
                    <a:gd name="connsiteX5" fmla="*/ 625927 w 895031"/>
                    <a:gd name="connsiteY5" fmla="*/ 657989 h 1175551"/>
                    <a:gd name="connsiteX6" fmla="*/ 873748 w 895031"/>
                    <a:gd name="connsiteY6" fmla="*/ 1175450 h 1175551"/>
                    <a:gd name="connsiteX7" fmla="*/ 88222 w 895031"/>
                    <a:gd name="connsiteY7" fmla="*/ 617737 h 1175551"/>
                    <a:gd name="connsiteX8" fmla="*/ 209939 w 895031"/>
                    <a:gd name="connsiteY8" fmla="*/ 2342 h 1175551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0190" h="1175544">
                      <a:moveTo>
                        <a:pt x="209939" y="2342"/>
                      </a:moveTo>
                      <a:cubicBezTo>
                        <a:pt x="249421" y="-4734"/>
                        <a:pt x="289884" y="4425"/>
                        <a:pt x="329249" y="27048"/>
                      </a:cubicBezTo>
                      <a:lnTo>
                        <a:pt x="384400" y="68614"/>
                      </a:lnTo>
                      <a:lnTo>
                        <a:pt x="439550" y="27048"/>
                      </a:lnTo>
                      <a:cubicBezTo>
                        <a:pt x="478915" y="4425"/>
                        <a:pt x="642891" y="-20749"/>
                        <a:pt x="675431" y="154443"/>
                      </a:cubicBezTo>
                      <a:cubicBezTo>
                        <a:pt x="695455" y="262248"/>
                        <a:pt x="592874" y="487821"/>
                        <a:pt x="625927" y="657989"/>
                      </a:cubicBezTo>
                      <a:cubicBezTo>
                        <a:pt x="658980" y="828157"/>
                        <a:pt x="963366" y="1182159"/>
                        <a:pt x="873748" y="1175450"/>
                      </a:cubicBezTo>
                      <a:cubicBezTo>
                        <a:pt x="784131" y="1168741"/>
                        <a:pt x="278743" y="849121"/>
                        <a:pt x="88222" y="617737"/>
                      </a:cubicBezTo>
                      <a:cubicBezTo>
                        <a:pt x="-102299" y="386353"/>
                        <a:pt x="52009" y="30644"/>
                        <a:pt x="209939" y="234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6699"/>
                    </a:gs>
                    <a:gs pos="100000">
                      <a:srgbClr val="FF0066"/>
                    </a:gs>
                  </a:gsLst>
                  <a:lin ang="5400000" scaled="0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2E438E55-BC76-496F-8B7A-DE6C1E51AE2E}"/>
                    </a:ext>
                  </a:extLst>
                </p:cNvPr>
                <p:cNvGrpSpPr/>
                <p:nvPr/>
              </p:nvGrpSpPr>
              <p:grpSpPr>
                <a:xfrm>
                  <a:off x="1770441" y="2474119"/>
                  <a:ext cx="486984" cy="383014"/>
                  <a:chOff x="1770441" y="2197894"/>
                  <a:chExt cx="486984" cy="593820"/>
                </a:xfrm>
              </p:grpSpPr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AB5103AA-0169-4CB6-ADE4-767736C4AE68}"/>
                      </a:ext>
                    </a:extLst>
                  </p:cNvPr>
                  <p:cNvSpPr/>
                  <p:nvPr/>
                </p:nvSpPr>
                <p:spPr>
                  <a:xfrm>
                    <a:off x="1770441" y="2197894"/>
                    <a:ext cx="486984" cy="593820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515" h="1138804">
                        <a:moveTo>
                          <a:pt x="201797" y="2342"/>
                        </a:moveTo>
                        <a:cubicBezTo>
                          <a:pt x="241279" y="-4734"/>
                          <a:pt x="281742" y="4425"/>
                          <a:pt x="321107" y="27048"/>
                        </a:cubicBezTo>
                        <a:lnTo>
                          <a:pt x="376258" y="68614"/>
                        </a:lnTo>
                        <a:lnTo>
                          <a:pt x="431408" y="27048"/>
                        </a:lnTo>
                        <a:cubicBezTo>
                          <a:pt x="470773" y="4425"/>
                          <a:pt x="511236" y="-4734"/>
                          <a:pt x="550718" y="2342"/>
                        </a:cubicBezTo>
                        <a:cubicBezTo>
                          <a:pt x="708648" y="30644"/>
                          <a:pt x="791083" y="307994"/>
                          <a:pt x="734842" y="621820"/>
                        </a:cubicBezTo>
                        <a:cubicBezTo>
                          <a:pt x="692662" y="857189"/>
                          <a:pt x="584455" y="1046228"/>
                          <a:pt x="466362" y="1114097"/>
                        </a:cubicBezTo>
                        <a:lnTo>
                          <a:pt x="462485" y="1115625"/>
                        </a:lnTo>
                        <a:lnTo>
                          <a:pt x="461025" y="1116932"/>
                        </a:lnTo>
                        <a:cubicBezTo>
                          <a:pt x="443766" y="1127837"/>
                          <a:pt x="425205" y="1135267"/>
                          <a:pt x="405464" y="1138804"/>
                        </a:cubicBezTo>
                        <a:lnTo>
                          <a:pt x="376258" y="1138209"/>
                        </a:lnTo>
                        <a:lnTo>
                          <a:pt x="347052" y="1138804"/>
                        </a:lnTo>
                        <a:cubicBezTo>
                          <a:pt x="327310" y="1135267"/>
                          <a:pt x="308749" y="1127837"/>
                          <a:pt x="291490" y="1116932"/>
                        </a:cubicBezTo>
                        <a:lnTo>
                          <a:pt x="290030" y="1115625"/>
                        </a:lnTo>
                        <a:lnTo>
                          <a:pt x="286153" y="1114097"/>
                        </a:lnTo>
                        <a:cubicBezTo>
                          <a:pt x="168060" y="1046228"/>
                          <a:pt x="59853" y="857189"/>
                          <a:pt x="17673" y="621820"/>
                        </a:cubicBezTo>
                        <a:cubicBezTo>
                          <a:pt x="-38568" y="307994"/>
                          <a:pt x="43867" y="30644"/>
                          <a:pt x="201797" y="234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6699"/>
                      </a:gs>
                      <a:gs pos="100000">
                        <a:srgbClr val="FF0066"/>
                      </a:gs>
                    </a:gsLst>
                    <a:lin ang="5400000" scaled="0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351DF3D8-1723-486A-A388-9371A04566A7}"/>
                      </a:ext>
                    </a:extLst>
                  </p:cNvPr>
                  <p:cNvSpPr/>
                  <p:nvPr/>
                </p:nvSpPr>
                <p:spPr>
                  <a:xfrm>
                    <a:off x="2005013" y="2300288"/>
                    <a:ext cx="14649" cy="478782"/>
                  </a:xfrm>
                  <a:custGeom>
                    <a:avLst/>
                    <a:gdLst>
                      <a:gd name="connsiteX0" fmla="*/ 57756 w 115512"/>
                      <a:gd name="connsiteY0" fmla="*/ 0 h 417020"/>
                      <a:gd name="connsiteX1" fmla="*/ 59538 w 115512"/>
                      <a:gd name="connsiteY1" fmla="*/ 2245 h 417020"/>
                      <a:gd name="connsiteX2" fmla="*/ 115512 w 115512"/>
                      <a:gd name="connsiteY2" fmla="*/ 208510 h 417020"/>
                      <a:gd name="connsiteX3" fmla="*/ 59538 w 115512"/>
                      <a:gd name="connsiteY3" fmla="*/ 414775 h 417020"/>
                      <a:gd name="connsiteX4" fmla="*/ 57756 w 115512"/>
                      <a:gd name="connsiteY4" fmla="*/ 417020 h 417020"/>
                      <a:gd name="connsiteX5" fmla="*/ 55974 w 115512"/>
                      <a:gd name="connsiteY5" fmla="*/ 414775 h 417020"/>
                      <a:gd name="connsiteX6" fmla="*/ 0 w 115512"/>
                      <a:gd name="connsiteY6" fmla="*/ 208510 h 417020"/>
                      <a:gd name="connsiteX7" fmla="*/ 55974 w 115512"/>
                      <a:gd name="connsiteY7" fmla="*/ 2245 h 417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512" h="417020">
                        <a:moveTo>
                          <a:pt x="57756" y="0"/>
                        </a:moveTo>
                        <a:lnTo>
                          <a:pt x="59538" y="2245"/>
                        </a:lnTo>
                        <a:cubicBezTo>
                          <a:pt x="94122" y="55033"/>
                          <a:pt x="115512" y="127959"/>
                          <a:pt x="115512" y="208510"/>
                        </a:cubicBezTo>
                        <a:cubicBezTo>
                          <a:pt x="115512" y="289062"/>
                          <a:pt x="94122" y="361987"/>
                          <a:pt x="59538" y="414775"/>
                        </a:cubicBezTo>
                        <a:lnTo>
                          <a:pt x="57756" y="417020"/>
                        </a:lnTo>
                        <a:lnTo>
                          <a:pt x="55974" y="414775"/>
                        </a:lnTo>
                        <a:cubicBezTo>
                          <a:pt x="21390" y="361987"/>
                          <a:pt x="0" y="289062"/>
                          <a:pt x="0" y="208510"/>
                        </a:cubicBezTo>
                        <a:cubicBezTo>
                          <a:pt x="0" y="127959"/>
                          <a:pt x="21390" y="55033"/>
                          <a:pt x="55974" y="2245"/>
                        </a:cubicBezTo>
                        <a:close/>
                      </a:path>
                    </a:pathLst>
                  </a:custGeom>
                  <a:solidFill>
                    <a:srgbClr val="FFC0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B213E73E-869A-4DED-AFAD-664DCC07FB6F}"/>
              </a:ext>
            </a:extLst>
          </p:cNvPr>
          <p:cNvGrpSpPr/>
          <p:nvPr/>
        </p:nvGrpSpPr>
        <p:grpSpPr>
          <a:xfrm>
            <a:off x="6908599" y="914952"/>
            <a:ext cx="2069751" cy="2508470"/>
            <a:chOff x="1633234" y="2510838"/>
            <a:chExt cx="3021007" cy="3661362"/>
          </a:xfrm>
        </p:grpSpPr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BD15D9DD-3085-44CD-96E6-B06D5B68BFE2}"/>
                </a:ext>
              </a:extLst>
            </p:cNvPr>
            <p:cNvSpPr/>
            <p:nvPr/>
          </p:nvSpPr>
          <p:spPr>
            <a:xfrm>
              <a:off x="2291976" y="5818516"/>
              <a:ext cx="1638674" cy="35368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CB4A504D-26CF-46BC-B320-178505218592}"/>
                </a:ext>
              </a:extLst>
            </p:cNvPr>
            <p:cNvSpPr/>
            <p:nvPr/>
          </p:nvSpPr>
          <p:spPr>
            <a:xfrm>
              <a:off x="1925073" y="2673653"/>
              <a:ext cx="2385966" cy="3321705"/>
            </a:xfrm>
            <a:custGeom>
              <a:avLst/>
              <a:gdLst>
                <a:gd name="connsiteX0" fmla="*/ 1527276 w 2385966"/>
                <a:gd name="connsiteY0" fmla="*/ 0 h 3321705"/>
                <a:gd name="connsiteX1" fmla="*/ 1544108 w 2385966"/>
                <a:gd name="connsiteY1" fmla="*/ 16832 h 3321705"/>
                <a:gd name="connsiteX2" fmla="*/ 1221077 w 2385966"/>
                <a:gd name="connsiteY2" fmla="*/ 355928 h 3321705"/>
                <a:gd name="connsiteX3" fmla="*/ 1230532 w 2385966"/>
                <a:gd name="connsiteY3" fmla="*/ 759468 h 3321705"/>
                <a:gd name="connsiteX4" fmla="*/ 1675368 w 2385966"/>
                <a:gd name="connsiteY4" fmla="*/ 335994 h 3321705"/>
                <a:gd name="connsiteX5" fmla="*/ 1699546 w 2385966"/>
                <a:gd name="connsiteY5" fmla="*/ 360171 h 3321705"/>
                <a:gd name="connsiteX6" fmla="*/ 1551033 w 2385966"/>
                <a:gd name="connsiteY6" fmla="*/ 516175 h 3321705"/>
                <a:gd name="connsiteX7" fmla="*/ 1669528 w 2385966"/>
                <a:gd name="connsiteY7" fmla="*/ 491922 h 3321705"/>
                <a:gd name="connsiteX8" fmla="*/ 1675445 w 2385966"/>
                <a:gd name="connsiteY8" fmla="*/ 514002 h 3321705"/>
                <a:gd name="connsiteX9" fmla="*/ 1496242 w 2385966"/>
                <a:gd name="connsiteY9" fmla="*/ 573730 h 3321705"/>
                <a:gd name="connsiteX10" fmla="*/ 1232667 w 2385966"/>
                <a:gd name="connsiteY10" fmla="*/ 850601 h 3321705"/>
                <a:gd name="connsiteX11" fmla="*/ 1242275 w 2385966"/>
                <a:gd name="connsiteY11" fmla="*/ 1260650 h 3321705"/>
                <a:gd name="connsiteX12" fmla="*/ 1511917 w 2385966"/>
                <a:gd name="connsiteY12" fmla="*/ 1009907 h 3321705"/>
                <a:gd name="connsiteX13" fmla="*/ 1546406 w 2385966"/>
                <a:gd name="connsiteY13" fmla="*/ 807720 h 3321705"/>
                <a:gd name="connsiteX14" fmla="*/ 1569110 w 2385966"/>
                <a:gd name="connsiteY14" fmla="*/ 810379 h 3321705"/>
                <a:gd name="connsiteX15" fmla="*/ 1559120 w 2385966"/>
                <a:gd name="connsiteY15" fmla="*/ 966012 h 3321705"/>
                <a:gd name="connsiteX16" fmla="*/ 1880890 w 2385966"/>
                <a:gd name="connsiteY16" fmla="*/ 666796 h 3321705"/>
                <a:gd name="connsiteX17" fmla="*/ 1892717 w 2385966"/>
                <a:gd name="connsiteY17" fmla="*/ 678622 h 3321705"/>
                <a:gd name="connsiteX18" fmla="*/ 1244959 w 2385966"/>
                <a:gd name="connsiteY18" fmla="*/ 1375205 h 3321705"/>
                <a:gd name="connsiteX19" fmla="*/ 1254968 w 2385966"/>
                <a:gd name="connsiteY19" fmla="*/ 1802392 h 3321705"/>
                <a:gd name="connsiteX20" fmla="*/ 2092312 w 2385966"/>
                <a:gd name="connsiteY20" fmla="*/ 1028446 h 3321705"/>
                <a:gd name="connsiteX21" fmla="*/ 2113716 w 2385966"/>
                <a:gd name="connsiteY21" fmla="*/ 1049850 h 3321705"/>
                <a:gd name="connsiteX22" fmla="*/ 1774418 w 2385966"/>
                <a:gd name="connsiteY22" fmla="*/ 1416941 h 3321705"/>
                <a:gd name="connsiteX23" fmla="*/ 2057098 w 2385966"/>
                <a:gd name="connsiteY23" fmla="*/ 1351138 h 3321705"/>
                <a:gd name="connsiteX24" fmla="*/ 2064189 w 2385966"/>
                <a:gd name="connsiteY24" fmla="*/ 1377601 h 3321705"/>
                <a:gd name="connsiteX25" fmla="*/ 1711866 w 2385966"/>
                <a:gd name="connsiteY25" fmla="*/ 1484617 h 3321705"/>
                <a:gd name="connsiteX26" fmla="*/ 1259002 w 2385966"/>
                <a:gd name="connsiteY26" fmla="*/ 1974577 h 3321705"/>
                <a:gd name="connsiteX27" fmla="*/ 1269957 w 2385966"/>
                <a:gd name="connsiteY27" fmla="*/ 2442105 h 3321705"/>
                <a:gd name="connsiteX28" fmla="*/ 2365488 w 2385966"/>
                <a:gd name="connsiteY28" fmla="*/ 1421368 h 3321705"/>
                <a:gd name="connsiteX29" fmla="*/ 2385966 w 2385966"/>
                <a:gd name="connsiteY29" fmla="*/ 1441846 h 3321705"/>
                <a:gd name="connsiteX30" fmla="*/ 2054746 w 2385966"/>
                <a:gd name="connsiteY30" fmla="*/ 1797337 h 3321705"/>
                <a:gd name="connsiteX31" fmla="*/ 2361114 w 2385966"/>
                <a:gd name="connsiteY31" fmla="*/ 1726020 h 3321705"/>
                <a:gd name="connsiteX32" fmla="*/ 2368204 w 2385966"/>
                <a:gd name="connsiteY32" fmla="*/ 1752482 h 3321705"/>
                <a:gd name="connsiteX33" fmla="*/ 1989307 w 2385966"/>
                <a:gd name="connsiteY33" fmla="*/ 1867571 h 3321705"/>
                <a:gd name="connsiteX34" fmla="*/ 1274471 w 2385966"/>
                <a:gd name="connsiteY34" fmla="*/ 2634786 h 3321705"/>
                <a:gd name="connsiteX35" fmla="*/ 1290566 w 2385966"/>
                <a:gd name="connsiteY35" fmla="*/ 3321705 h 3321705"/>
                <a:gd name="connsiteX36" fmla="*/ 1078141 w 2385966"/>
                <a:gd name="connsiteY36" fmla="*/ 3321705 h 3321705"/>
                <a:gd name="connsiteX37" fmla="*/ 1090322 w 2385966"/>
                <a:gd name="connsiteY37" fmla="*/ 2801844 h 3321705"/>
                <a:gd name="connsiteX38" fmla="*/ 396659 w 2385966"/>
                <a:gd name="connsiteY38" fmla="*/ 2057354 h 3321705"/>
                <a:gd name="connsiteX39" fmla="*/ 17762 w 2385966"/>
                <a:gd name="connsiteY39" fmla="*/ 1942265 h 3321705"/>
                <a:gd name="connsiteX40" fmla="*/ 24852 w 2385966"/>
                <a:gd name="connsiteY40" fmla="*/ 1915803 h 3321705"/>
                <a:gd name="connsiteX41" fmla="*/ 331221 w 2385966"/>
                <a:gd name="connsiteY41" fmla="*/ 1987120 h 3321705"/>
                <a:gd name="connsiteX42" fmla="*/ 0 w 2385966"/>
                <a:gd name="connsiteY42" fmla="*/ 1631629 h 3321705"/>
                <a:gd name="connsiteX43" fmla="*/ 20478 w 2385966"/>
                <a:gd name="connsiteY43" fmla="*/ 1611151 h 3321705"/>
                <a:gd name="connsiteX44" fmla="*/ 1094768 w 2385966"/>
                <a:gd name="connsiteY44" fmla="*/ 2612096 h 3321705"/>
                <a:gd name="connsiteX45" fmla="*/ 1105795 w 2385966"/>
                <a:gd name="connsiteY45" fmla="*/ 2141457 h 3321705"/>
                <a:gd name="connsiteX46" fmla="*/ 674100 w 2385966"/>
                <a:gd name="connsiteY46" fmla="*/ 1674400 h 3321705"/>
                <a:gd name="connsiteX47" fmla="*/ 321777 w 2385966"/>
                <a:gd name="connsiteY47" fmla="*/ 1567384 h 3321705"/>
                <a:gd name="connsiteX48" fmla="*/ 328868 w 2385966"/>
                <a:gd name="connsiteY48" fmla="*/ 1540921 h 3321705"/>
                <a:gd name="connsiteX49" fmla="*/ 611548 w 2385966"/>
                <a:gd name="connsiteY49" fmla="*/ 1606724 h 3321705"/>
                <a:gd name="connsiteX50" fmla="*/ 272250 w 2385966"/>
                <a:gd name="connsiteY50" fmla="*/ 1239633 h 3321705"/>
                <a:gd name="connsiteX51" fmla="*/ 293654 w 2385966"/>
                <a:gd name="connsiteY51" fmla="*/ 1218229 h 3321705"/>
                <a:gd name="connsiteX52" fmla="*/ 1109753 w 2385966"/>
                <a:gd name="connsiteY52" fmla="*/ 1972538 h 3321705"/>
                <a:gd name="connsiteX53" fmla="*/ 1119835 w 2385966"/>
                <a:gd name="connsiteY53" fmla="*/ 1542220 h 3321705"/>
                <a:gd name="connsiteX54" fmla="*/ 493249 w 2385966"/>
                <a:gd name="connsiteY54" fmla="*/ 868405 h 3321705"/>
                <a:gd name="connsiteX55" fmla="*/ 505076 w 2385966"/>
                <a:gd name="connsiteY55" fmla="*/ 856579 h 3321705"/>
                <a:gd name="connsiteX56" fmla="*/ 826846 w 2385966"/>
                <a:gd name="connsiteY56" fmla="*/ 1155795 h 3321705"/>
                <a:gd name="connsiteX57" fmla="*/ 816856 w 2385966"/>
                <a:gd name="connsiteY57" fmla="*/ 1000162 h 3321705"/>
                <a:gd name="connsiteX58" fmla="*/ 839560 w 2385966"/>
                <a:gd name="connsiteY58" fmla="*/ 997503 h 3321705"/>
                <a:gd name="connsiteX59" fmla="*/ 874049 w 2385966"/>
                <a:gd name="connsiteY59" fmla="*/ 1199690 h 3321705"/>
                <a:gd name="connsiteX60" fmla="*/ 1122449 w 2385966"/>
                <a:gd name="connsiteY60" fmla="*/ 1430679 h 3321705"/>
                <a:gd name="connsiteX61" fmla="*/ 1132115 w 2385966"/>
                <a:gd name="connsiteY61" fmla="*/ 1018131 h 3321705"/>
                <a:gd name="connsiteX62" fmla="*/ 889724 w 2385966"/>
                <a:gd name="connsiteY62" fmla="*/ 763513 h 3321705"/>
                <a:gd name="connsiteX63" fmla="*/ 710521 w 2385966"/>
                <a:gd name="connsiteY63" fmla="*/ 703785 h 3321705"/>
                <a:gd name="connsiteX64" fmla="*/ 716438 w 2385966"/>
                <a:gd name="connsiteY64" fmla="*/ 681705 h 3321705"/>
                <a:gd name="connsiteX65" fmla="*/ 834933 w 2385966"/>
                <a:gd name="connsiteY65" fmla="*/ 705958 h 3321705"/>
                <a:gd name="connsiteX66" fmla="*/ 686420 w 2385966"/>
                <a:gd name="connsiteY66" fmla="*/ 549954 h 3321705"/>
                <a:gd name="connsiteX67" fmla="*/ 710598 w 2385966"/>
                <a:gd name="connsiteY67" fmla="*/ 525777 h 3321705"/>
                <a:gd name="connsiteX68" fmla="*/ 1134202 w 2385966"/>
                <a:gd name="connsiteY68" fmla="*/ 929038 h 3321705"/>
                <a:gd name="connsiteX69" fmla="*/ 1143705 w 2385966"/>
                <a:gd name="connsiteY69" fmla="*/ 523473 h 3321705"/>
                <a:gd name="connsiteX70" fmla="*/ 841858 w 2385966"/>
                <a:gd name="connsiteY70" fmla="*/ 206615 h 3321705"/>
                <a:gd name="connsiteX71" fmla="*/ 858690 w 2385966"/>
                <a:gd name="connsiteY71" fmla="*/ 189783 h 3321705"/>
                <a:gd name="connsiteX72" fmla="*/ 1145130 w 2385966"/>
                <a:gd name="connsiteY72" fmla="*/ 462655 h 3321705"/>
                <a:gd name="connsiteX73" fmla="*/ 1150298 w 2385966"/>
                <a:gd name="connsiteY73" fmla="*/ 242075 h 3321705"/>
                <a:gd name="connsiteX74" fmla="*/ 1218409 w 2385966"/>
                <a:gd name="connsiteY74" fmla="*/ 242075 h 3321705"/>
                <a:gd name="connsiteX75" fmla="*/ 1219605 w 2385966"/>
                <a:gd name="connsiteY75" fmla="*/ 293098 h 3321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2385966" h="3321705">
                  <a:moveTo>
                    <a:pt x="1527276" y="0"/>
                  </a:moveTo>
                  <a:lnTo>
                    <a:pt x="1544108" y="16832"/>
                  </a:lnTo>
                  <a:lnTo>
                    <a:pt x="1221077" y="355928"/>
                  </a:lnTo>
                  <a:lnTo>
                    <a:pt x="1230532" y="759468"/>
                  </a:lnTo>
                  <a:lnTo>
                    <a:pt x="1675368" y="335994"/>
                  </a:lnTo>
                  <a:lnTo>
                    <a:pt x="1699546" y="360171"/>
                  </a:lnTo>
                  <a:lnTo>
                    <a:pt x="1551033" y="516175"/>
                  </a:lnTo>
                  <a:lnTo>
                    <a:pt x="1669528" y="491922"/>
                  </a:lnTo>
                  <a:lnTo>
                    <a:pt x="1675445" y="514002"/>
                  </a:lnTo>
                  <a:lnTo>
                    <a:pt x="1496242" y="573730"/>
                  </a:lnTo>
                  <a:lnTo>
                    <a:pt x="1232667" y="850601"/>
                  </a:lnTo>
                  <a:lnTo>
                    <a:pt x="1242275" y="1260650"/>
                  </a:lnTo>
                  <a:lnTo>
                    <a:pt x="1511917" y="1009907"/>
                  </a:lnTo>
                  <a:lnTo>
                    <a:pt x="1546406" y="807720"/>
                  </a:lnTo>
                  <a:lnTo>
                    <a:pt x="1569110" y="810379"/>
                  </a:lnTo>
                  <a:lnTo>
                    <a:pt x="1559120" y="966012"/>
                  </a:lnTo>
                  <a:lnTo>
                    <a:pt x="1880890" y="666796"/>
                  </a:lnTo>
                  <a:lnTo>
                    <a:pt x="1892717" y="678622"/>
                  </a:lnTo>
                  <a:lnTo>
                    <a:pt x="1244959" y="1375205"/>
                  </a:lnTo>
                  <a:lnTo>
                    <a:pt x="1254968" y="1802392"/>
                  </a:lnTo>
                  <a:lnTo>
                    <a:pt x="2092312" y="1028446"/>
                  </a:lnTo>
                  <a:lnTo>
                    <a:pt x="2113716" y="1049850"/>
                  </a:lnTo>
                  <a:lnTo>
                    <a:pt x="1774418" y="1416941"/>
                  </a:lnTo>
                  <a:lnTo>
                    <a:pt x="2057098" y="1351138"/>
                  </a:lnTo>
                  <a:lnTo>
                    <a:pt x="2064189" y="1377601"/>
                  </a:lnTo>
                  <a:lnTo>
                    <a:pt x="1711866" y="1484617"/>
                  </a:lnTo>
                  <a:lnTo>
                    <a:pt x="1259002" y="1974577"/>
                  </a:lnTo>
                  <a:lnTo>
                    <a:pt x="1269957" y="2442105"/>
                  </a:lnTo>
                  <a:lnTo>
                    <a:pt x="2365488" y="1421368"/>
                  </a:lnTo>
                  <a:lnTo>
                    <a:pt x="2385966" y="1441846"/>
                  </a:lnTo>
                  <a:lnTo>
                    <a:pt x="2054746" y="1797337"/>
                  </a:lnTo>
                  <a:lnTo>
                    <a:pt x="2361114" y="1726020"/>
                  </a:lnTo>
                  <a:lnTo>
                    <a:pt x="2368204" y="1752482"/>
                  </a:lnTo>
                  <a:lnTo>
                    <a:pt x="1989307" y="1867571"/>
                  </a:lnTo>
                  <a:lnTo>
                    <a:pt x="1274471" y="2634786"/>
                  </a:lnTo>
                  <a:lnTo>
                    <a:pt x="1290566" y="3321705"/>
                  </a:lnTo>
                  <a:lnTo>
                    <a:pt x="1078141" y="3321705"/>
                  </a:lnTo>
                  <a:lnTo>
                    <a:pt x="1090322" y="2801844"/>
                  </a:lnTo>
                  <a:lnTo>
                    <a:pt x="396659" y="2057354"/>
                  </a:lnTo>
                  <a:lnTo>
                    <a:pt x="17762" y="1942265"/>
                  </a:lnTo>
                  <a:lnTo>
                    <a:pt x="24852" y="1915803"/>
                  </a:lnTo>
                  <a:lnTo>
                    <a:pt x="331221" y="1987120"/>
                  </a:lnTo>
                  <a:lnTo>
                    <a:pt x="0" y="1631629"/>
                  </a:lnTo>
                  <a:lnTo>
                    <a:pt x="20478" y="1611151"/>
                  </a:lnTo>
                  <a:lnTo>
                    <a:pt x="1094768" y="2612096"/>
                  </a:lnTo>
                  <a:lnTo>
                    <a:pt x="1105795" y="2141457"/>
                  </a:lnTo>
                  <a:lnTo>
                    <a:pt x="674100" y="1674400"/>
                  </a:lnTo>
                  <a:lnTo>
                    <a:pt x="321777" y="1567384"/>
                  </a:lnTo>
                  <a:lnTo>
                    <a:pt x="328868" y="1540921"/>
                  </a:lnTo>
                  <a:lnTo>
                    <a:pt x="611548" y="1606724"/>
                  </a:lnTo>
                  <a:lnTo>
                    <a:pt x="272250" y="1239633"/>
                  </a:lnTo>
                  <a:lnTo>
                    <a:pt x="293654" y="1218229"/>
                  </a:lnTo>
                  <a:lnTo>
                    <a:pt x="1109753" y="1972538"/>
                  </a:lnTo>
                  <a:lnTo>
                    <a:pt x="1119835" y="1542220"/>
                  </a:lnTo>
                  <a:lnTo>
                    <a:pt x="493249" y="868405"/>
                  </a:lnTo>
                  <a:lnTo>
                    <a:pt x="505076" y="856579"/>
                  </a:lnTo>
                  <a:lnTo>
                    <a:pt x="826846" y="1155795"/>
                  </a:lnTo>
                  <a:lnTo>
                    <a:pt x="816856" y="1000162"/>
                  </a:lnTo>
                  <a:lnTo>
                    <a:pt x="839560" y="997503"/>
                  </a:lnTo>
                  <a:lnTo>
                    <a:pt x="874049" y="1199690"/>
                  </a:lnTo>
                  <a:lnTo>
                    <a:pt x="1122449" y="1430679"/>
                  </a:lnTo>
                  <a:lnTo>
                    <a:pt x="1132115" y="1018131"/>
                  </a:lnTo>
                  <a:lnTo>
                    <a:pt x="889724" y="763513"/>
                  </a:lnTo>
                  <a:lnTo>
                    <a:pt x="710521" y="703785"/>
                  </a:lnTo>
                  <a:lnTo>
                    <a:pt x="716438" y="681705"/>
                  </a:lnTo>
                  <a:lnTo>
                    <a:pt x="834933" y="705958"/>
                  </a:lnTo>
                  <a:lnTo>
                    <a:pt x="686420" y="549954"/>
                  </a:lnTo>
                  <a:lnTo>
                    <a:pt x="710598" y="525777"/>
                  </a:lnTo>
                  <a:lnTo>
                    <a:pt x="1134202" y="929038"/>
                  </a:lnTo>
                  <a:lnTo>
                    <a:pt x="1143705" y="523473"/>
                  </a:lnTo>
                  <a:lnTo>
                    <a:pt x="841858" y="206615"/>
                  </a:lnTo>
                  <a:lnTo>
                    <a:pt x="858690" y="189783"/>
                  </a:lnTo>
                  <a:lnTo>
                    <a:pt x="1145130" y="462655"/>
                  </a:lnTo>
                  <a:lnTo>
                    <a:pt x="1150298" y="242075"/>
                  </a:lnTo>
                  <a:lnTo>
                    <a:pt x="1218409" y="242075"/>
                  </a:lnTo>
                  <a:lnTo>
                    <a:pt x="1219605" y="293098"/>
                  </a:lnTo>
                  <a:close/>
                </a:path>
              </a:pathLst>
            </a:custGeom>
            <a:solidFill>
              <a:srgbClr val="8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A8B85E07-B6D5-478D-9F1A-9C0735099F16}"/>
                </a:ext>
              </a:extLst>
            </p:cNvPr>
            <p:cNvSpPr/>
            <p:nvPr/>
          </p:nvSpPr>
          <p:spPr>
            <a:xfrm rot="19800000">
              <a:off x="1633234" y="4034603"/>
              <a:ext cx="686406" cy="514734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F5641046-FDD8-4665-975E-4DEFD29D2011}"/>
                </a:ext>
              </a:extLst>
            </p:cNvPr>
            <p:cNvSpPr/>
            <p:nvPr/>
          </p:nvSpPr>
          <p:spPr>
            <a:xfrm rot="20371154">
              <a:off x="2155872" y="4507651"/>
              <a:ext cx="686406" cy="514734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0066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134EFBE9-4B4A-47A4-9A66-59198774B038}"/>
                </a:ext>
              </a:extLst>
            </p:cNvPr>
            <p:cNvSpPr/>
            <p:nvPr/>
          </p:nvSpPr>
          <p:spPr>
            <a:xfrm rot="19800000">
              <a:off x="1863809" y="3700808"/>
              <a:ext cx="622495" cy="466807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C2E4266A-BC8E-43DF-9A44-6C4BC6ECBF18}"/>
                </a:ext>
              </a:extLst>
            </p:cNvPr>
            <p:cNvSpPr/>
            <p:nvPr/>
          </p:nvSpPr>
          <p:spPr>
            <a:xfrm rot="19800000">
              <a:off x="2095134" y="3384321"/>
              <a:ext cx="564593" cy="423386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3800CE13-373D-46F5-BFB2-9BEBB941FA5A}"/>
                </a:ext>
              </a:extLst>
            </p:cNvPr>
            <p:cNvSpPr/>
            <p:nvPr/>
          </p:nvSpPr>
          <p:spPr>
            <a:xfrm rot="19800000">
              <a:off x="2376592" y="3096494"/>
              <a:ext cx="506600" cy="379897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8DD22F31-416F-4E35-9659-3F034A89CE25}"/>
                </a:ext>
              </a:extLst>
            </p:cNvPr>
            <p:cNvSpPr/>
            <p:nvPr/>
          </p:nvSpPr>
          <p:spPr>
            <a:xfrm rot="19800000">
              <a:off x="2522634" y="2731057"/>
              <a:ext cx="485196" cy="363846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7D7B67A3-DB18-435C-9F71-22EC86B4ACF7}"/>
                </a:ext>
              </a:extLst>
            </p:cNvPr>
            <p:cNvSpPr/>
            <p:nvPr/>
          </p:nvSpPr>
          <p:spPr>
            <a:xfrm rot="3070227">
              <a:off x="3163687" y="2571513"/>
              <a:ext cx="485196" cy="363846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9F384A9E-5E6D-46CF-9E52-F0E2FEB38B6A}"/>
                </a:ext>
              </a:extLst>
            </p:cNvPr>
            <p:cNvSpPr/>
            <p:nvPr/>
          </p:nvSpPr>
          <p:spPr>
            <a:xfrm>
              <a:off x="2869855" y="2634131"/>
              <a:ext cx="485196" cy="363846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7CFAFE6E-7313-4BFD-A998-A800723EEFAC}"/>
                </a:ext>
              </a:extLst>
            </p:cNvPr>
            <p:cNvSpPr/>
            <p:nvPr/>
          </p:nvSpPr>
          <p:spPr>
            <a:xfrm rot="1800000" flipH="1">
              <a:off x="3967835" y="3790993"/>
              <a:ext cx="686406" cy="514734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5B7D6779-5A47-42D6-BA71-FB660A2A5681}"/>
                </a:ext>
              </a:extLst>
            </p:cNvPr>
            <p:cNvSpPr/>
            <p:nvPr/>
          </p:nvSpPr>
          <p:spPr>
            <a:xfrm rot="1800000" flipH="1">
              <a:off x="3742282" y="3410797"/>
              <a:ext cx="622495" cy="466807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F0DC6A44-CADC-49FD-867E-D0ABDCBA25D3}"/>
                </a:ext>
              </a:extLst>
            </p:cNvPr>
            <p:cNvSpPr/>
            <p:nvPr/>
          </p:nvSpPr>
          <p:spPr>
            <a:xfrm rot="1800000" flipH="1">
              <a:off x="3530367" y="3117699"/>
              <a:ext cx="564593" cy="423386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8FCE5CE2-EAB4-4AB0-8E6B-CECC15272A18}"/>
                </a:ext>
              </a:extLst>
            </p:cNvPr>
            <p:cNvSpPr/>
            <p:nvPr/>
          </p:nvSpPr>
          <p:spPr>
            <a:xfrm rot="1800000" flipH="1">
              <a:off x="3422455" y="2723031"/>
              <a:ext cx="506600" cy="379897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36E4F120-B95B-46C0-99D5-03EA1E43A799}"/>
                </a:ext>
              </a:extLst>
            </p:cNvPr>
            <p:cNvSpPr/>
            <p:nvPr/>
          </p:nvSpPr>
          <p:spPr>
            <a:xfrm rot="21318768">
              <a:off x="1925295" y="4314719"/>
              <a:ext cx="686406" cy="514734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0066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84113D3C-F51B-421B-84AD-DD14C3C0D013}"/>
                </a:ext>
              </a:extLst>
            </p:cNvPr>
            <p:cNvSpPr/>
            <p:nvPr/>
          </p:nvSpPr>
          <p:spPr>
            <a:xfrm rot="21318768">
              <a:off x="2130509" y="3884958"/>
              <a:ext cx="622495" cy="466807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0066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5E5828AA-10C2-4503-AEAC-F2F0CFC98EF3}"/>
                </a:ext>
              </a:extLst>
            </p:cNvPr>
            <p:cNvSpPr/>
            <p:nvPr/>
          </p:nvSpPr>
          <p:spPr>
            <a:xfrm rot="21318768">
              <a:off x="2361834" y="3568471"/>
              <a:ext cx="564593" cy="423386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0066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41105120-B61A-4CE1-8368-DE2406CEF1E5}"/>
                </a:ext>
              </a:extLst>
            </p:cNvPr>
            <p:cNvSpPr/>
            <p:nvPr/>
          </p:nvSpPr>
          <p:spPr>
            <a:xfrm rot="21318768">
              <a:off x="2643292" y="3280644"/>
              <a:ext cx="506600" cy="379897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0066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061AAF88-B61A-4999-BF6B-2953A1968152}"/>
                </a:ext>
              </a:extLst>
            </p:cNvPr>
            <p:cNvSpPr/>
            <p:nvPr/>
          </p:nvSpPr>
          <p:spPr>
            <a:xfrm rot="3126687" flipH="1">
              <a:off x="3791001" y="4143228"/>
              <a:ext cx="686406" cy="514734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0066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67E46E77-32E3-4985-A3A1-346E64765357}"/>
                </a:ext>
              </a:extLst>
            </p:cNvPr>
            <p:cNvSpPr/>
            <p:nvPr/>
          </p:nvSpPr>
          <p:spPr>
            <a:xfrm rot="281232" flipH="1">
              <a:off x="3433610" y="3751699"/>
              <a:ext cx="622495" cy="466807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0066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279AA0AA-0377-4CA9-80B2-652F8E445FAB}"/>
                </a:ext>
              </a:extLst>
            </p:cNvPr>
            <p:cNvSpPr/>
            <p:nvPr/>
          </p:nvSpPr>
          <p:spPr>
            <a:xfrm rot="281232" flipH="1">
              <a:off x="3257017" y="3283317"/>
              <a:ext cx="564593" cy="423386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0066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9E193CDE-9F33-49DC-B79C-38F238FF3461}"/>
                </a:ext>
              </a:extLst>
            </p:cNvPr>
            <p:cNvSpPr/>
            <p:nvPr/>
          </p:nvSpPr>
          <p:spPr>
            <a:xfrm rot="281232" flipH="1">
              <a:off x="3125988" y="2997844"/>
              <a:ext cx="506600" cy="379897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0066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C47C7773-AC08-4C44-810D-4F80EF9D55A7}"/>
                </a:ext>
              </a:extLst>
            </p:cNvPr>
            <p:cNvSpPr/>
            <p:nvPr/>
          </p:nvSpPr>
          <p:spPr>
            <a:xfrm rot="869251">
              <a:off x="3417454" y="4394408"/>
              <a:ext cx="686406" cy="514734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0066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554BE017-F491-426E-AC3F-39B025C29CA5}"/>
                </a:ext>
              </a:extLst>
            </p:cNvPr>
            <p:cNvSpPr/>
            <p:nvPr/>
          </p:nvSpPr>
          <p:spPr>
            <a:xfrm rot="21318768">
              <a:off x="2357134" y="4136203"/>
              <a:ext cx="686406" cy="514734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3C5A68C0-AB2A-4CA5-A2BB-96E9277B3F6A}"/>
                </a:ext>
              </a:extLst>
            </p:cNvPr>
            <p:cNvSpPr/>
            <p:nvPr/>
          </p:nvSpPr>
          <p:spPr>
            <a:xfrm rot="21318768">
              <a:off x="3220734" y="4002853"/>
              <a:ext cx="686406" cy="514734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278EE544-63A4-4771-994B-9DE92D9D25A2}"/>
                </a:ext>
              </a:extLst>
            </p:cNvPr>
            <p:cNvSpPr/>
            <p:nvPr/>
          </p:nvSpPr>
          <p:spPr>
            <a:xfrm rot="1800000" flipH="1">
              <a:off x="3238267" y="3511399"/>
              <a:ext cx="564593" cy="423386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CD649F53-8A05-4EEE-9060-2561F0C3E2DE}"/>
                </a:ext>
              </a:extLst>
            </p:cNvPr>
            <p:cNvSpPr/>
            <p:nvPr/>
          </p:nvSpPr>
          <p:spPr>
            <a:xfrm rot="19800000">
              <a:off x="2444384" y="3720871"/>
              <a:ext cx="564593" cy="423386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F1F68374-959D-4F05-9A81-F6559258F9F0}"/>
                </a:ext>
              </a:extLst>
            </p:cNvPr>
            <p:cNvSpPr/>
            <p:nvPr/>
          </p:nvSpPr>
          <p:spPr>
            <a:xfrm rot="19800000">
              <a:off x="2776635" y="2985057"/>
              <a:ext cx="485196" cy="363846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52B6B512-AEF9-4E3A-84B2-280E7DD76AC0}"/>
                </a:ext>
              </a:extLst>
            </p:cNvPr>
            <p:cNvSpPr/>
            <p:nvPr/>
          </p:nvSpPr>
          <p:spPr>
            <a:xfrm rot="1800000" flipH="1">
              <a:off x="2984305" y="3656481"/>
              <a:ext cx="506600" cy="379897"/>
            </a:xfrm>
            <a:custGeom>
              <a:avLst/>
              <a:gdLst>
                <a:gd name="connsiteX0" fmla="*/ 454974 w 789636"/>
                <a:gd name="connsiteY0" fmla="*/ 479942 h 592146"/>
                <a:gd name="connsiteX1" fmla="*/ 435848 w 789636"/>
                <a:gd name="connsiteY1" fmla="*/ 490985 h 592146"/>
                <a:gd name="connsiteX2" fmla="*/ 438092 w 789636"/>
                <a:gd name="connsiteY2" fmla="*/ 499360 h 592146"/>
                <a:gd name="connsiteX3" fmla="*/ 455510 w 789636"/>
                <a:gd name="connsiteY3" fmla="*/ 481942 h 592146"/>
                <a:gd name="connsiteX4" fmla="*/ 334749 w 789636"/>
                <a:gd name="connsiteY4" fmla="*/ 479620 h 592146"/>
                <a:gd name="connsiteX5" fmla="*/ 334126 w 789636"/>
                <a:gd name="connsiteY5" fmla="*/ 481943 h 592146"/>
                <a:gd name="connsiteX6" fmla="*/ 351544 w 789636"/>
                <a:gd name="connsiteY6" fmla="*/ 499361 h 592146"/>
                <a:gd name="connsiteX7" fmla="*/ 353887 w 789636"/>
                <a:gd name="connsiteY7" fmla="*/ 490620 h 592146"/>
                <a:gd name="connsiteX8" fmla="*/ 383642 w 789636"/>
                <a:gd name="connsiteY8" fmla="*/ 469468 h 592146"/>
                <a:gd name="connsiteX9" fmla="*/ 380884 w 789636"/>
                <a:gd name="connsiteY9" fmla="*/ 479762 h 592146"/>
                <a:gd name="connsiteX10" fmla="*/ 383642 w 789636"/>
                <a:gd name="connsiteY10" fmla="*/ 481355 h 592146"/>
                <a:gd name="connsiteX11" fmla="*/ 405994 w 789636"/>
                <a:gd name="connsiteY11" fmla="*/ 468186 h 592146"/>
                <a:gd name="connsiteX12" fmla="*/ 405994 w 789636"/>
                <a:gd name="connsiteY12" fmla="*/ 481355 h 592146"/>
                <a:gd name="connsiteX13" fmla="*/ 409070 w 789636"/>
                <a:gd name="connsiteY13" fmla="*/ 479579 h 592146"/>
                <a:gd name="connsiteX14" fmla="*/ 443024 w 789636"/>
                <a:gd name="connsiteY14" fmla="*/ 435343 h 592146"/>
                <a:gd name="connsiteX15" fmla="*/ 423897 w 789636"/>
                <a:gd name="connsiteY15" fmla="*/ 446385 h 592146"/>
                <a:gd name="connsiteX16" fmla="*/ 429613 w 789636"/>
                <a:gd name="connsiteY16" fmla="*/ 467718 h 592146"/>
                <a:gd name="connsiteX17" fmla="*/ 448740 w 789636"/>
                <a:gd name="connsiteY17" fmla="*/ 456675 h 592146"/>
                <a:gd name="connsiteX18" fmla="*/ 346613 w 789636"/>
                <a:gd name="connsiteY18" fmla="*/ 435343 h 592146"/>
                <a:gd name="connsiteX19" fmla="*/ 340897 w 789636"/>
                <a:gd name="connsiteY19" fmla="*/ 456675 h 592146"/>
                <a:gd name="connsiteX20" fmla="*/ 360023 w 789636"/>
                <a:gd name="connsiteY20" fmla="*/ 467718 h 592146"/>
                <a:gd name="connsiteX21" fmla="*/ 365739 w 789636"/>
                <a:gd name="connsiteY21" fmla="*/ 446385 h 592146"/>
                <a:gd name="connsiteX22" fmla="*/ 479904 w 789636"/>
                <a:gd name="connsiteY22" fmla="*/ 414050 h 592146"/>
                <a:gd name="connsiteX23" fmla="*/ 463884 w 789636"/>
                <a:gd name="connsiteY23" fmla="*/ 423299 h 592146"/>
                <a:gd name="connsiteX24" fmla="*/ 469600 w 789636"/>
                <a:gd name="connsiteY24" fmla="*/ 444631 h 592146"/>
                <a:gd name="connsiteX25" fmla="*/ 485620 w 789636"/>
                <a:gd name="connsiteY25" fmla="*/ 435382 h 592146"/>
                <a:gd name="connsiteX26" fmla="*/ 309732 w 789636"/>
                <a:gd name="connsiteY26" fmla="*/ 414050 h 592146"/>
                <a:gd name="connsiteX27" fmla="*/ 304016 w 789636"/>
                <a:gd name="connsiteY27" fmla="*/ 435382 h 592146"/>
                <a:gd name="connsiteX28" fmla="*/ 320036 w 789636"/>
                <a:gd name="connsiteY28" fmla="*/ 444631 h 592146"/>
                <a:gd name="connsiteX29" fmla="*/ 325752 w 789636"/>
                <a:gd name="connsiteY29" fmla="*/ 423299 h 592146"/>
                <a:gd name="connsiteX30" fmla="*/ 357635 w 789636"/>
                <a:gd name="connsiteY30" fmla="*/ 394208 h 592146"/>
                <a:gd name="connsiteX31" fmla="*/ 352847 w 789636"/>
                <a:gd name="connsiteY31" fmla="*/ 412076 h 592146"/>
                <a:gd name="connsiteX32" fmla="*/ 371974 w 789636"/>
                <a:gd name="connsiteY32" fmla="*/ 423118 h 592146"/>
                <a:gd name="connsiteX33" fmla="*/ 376761 w 789636"/>
                <a:gd name="connsiteY33" fmla="*/ 405251 h 592146"/>
                <a:gd name="connsiteX34" fmla="*/ 432002 w 789636"/>
                <a:gd name="connsiteY34" fmla="*/ 394208 h 592146"/>
                <a:gd name="connsiteX35" fmla="*/ 412875 w 789636"/>
                <a:gd name="connsiteY35" fmla="*/ 405250 h 592146"/>
                <a:gd name="connsiteX36" fmla="*/ 417663 w 789636"/>
                <a:gd name="connsiteY36" fmla="*/ 423118 h 592146"/>
                <a:gd name="connsiteX37" fmla="*/ 436789 w 789636"/>
                <a:gd name="connsiteY37" fmla="*/ 412076 h 592146"/>
                <a:gd name="connsiteX38" fmla="*/ 270855 w 789636"/>
                <a:gd name="connsiteY38" fmla="*/ 391604 h 592146"/>
                <a:gd name="connsiteX39" fmla="*/ 265139 w 789636"/>
                <a:gd name="connsiteY39" fmla="*/ 412937 h 592146"/>
                <a:gd name="connsiteX40" fmla="*/ 283156 w 789636"/>
                <a:gd name="connsiteY40" fmla="*/ 423338 h 592146"/>
                <a:gd name="connsiteX41" fmla="*/ 288872 w 789636"/>
                <a:gd name="connsiteY41" fmla="*/ 402006 h 592146"/>
                <a:gd name="connsiteX42" fmla="*/ 518781 w 789636"/>
                <a:gd name="connsiteY42" fmla="*/ 391604 h 592146"/>
                <a:gd name="connsiteX43" fmla="*/ 500765 w 789636"/>
                <a:gd name="connsiteY43" fmla="*/ 402006 h 592146"/>
                <a:gd name="connsiteX44" fmla="*/ 506481 w 789636"/>
                <a:gd name="connsiteY44" fmla="*/ 423338 h 592146"/>
                <a:gd name="connsiteX45" fmla="*/ 524497 w 789636"/>
                <a:gd name="connsiteY45" fmla="*/ 412936 h 592146"/>
                <a:gd name="connsiteX46" fmla="*/ 468882 w 789636"/>
                <a:gd name="connsiteY46" fmla="*/ 372915 h 592146"/>
                <a:gd name="connsiteX47" fmla="*/ 452862 w 789636"/>
                <a:gd name="connsiteY47" fmla="*/ 382164 h 592146"/>
                <a:gd name="connsiteX48" fmla="*/ 457650 w 789636"/>
                <a:gd name="connsiteY48" fmla="*/ 400032 h 592146"/>
                <a:gd name="connsiteX49" fmla="*/ 473669 w 789636"/>
                <a:gd name="connsiteY49" fmla="*/ 390783 h 592146"/>
                <a:gd name="connsiteX50" fmla="*/ 320754 w 789636"/>
                <a:gd name="connsiteY50" fmla="*/ 372915 h 592146"/>
                <a:gd name="connsiteX51" fmla="*/ 315967 w 789636"/>
                <a:gd name="connsiteY51" fmla="*/ 390783 h 592146"/>
                <a:gd name="connsiteX52" fmla="*/ 331986 w 789636"/>
                <a:gd name="connsiteY52" fmla="*/ 400032 h 592146"/>
                <a:gd name="connsiteX53" fmla="*/ 336774 w 789636"/>
                <a:gd name="connsiteY53" fmla="*/ 382164 h 592146"/>
                <a:gd name="connsiteX54" fmla="*/ 231329 w 789636"/>
                <a:gd name="connsiteY54" fmla="*/ 368783 h 592146"/>
                <a:gd name="connsiteX55" fmla="*/ 229139 w 789636"/>
                <a:gd name="connsiteY55" fmla="*/ 376956 h 592146"/>
                <a:gd name="connsiteX56" fmla="*/ 246138 w 789636"/>
                <a:gd name="connsiteY56" fmla="*/ 393954 h 592146"/>
                <a:gd name="connsiteX57" fmla="*/ 249994 w 789636"/>
                <a:gd name="connsiteY57" fmla="*/ 379560 h 592146"/>
                <a:gd name="connsiteX58" fmla="*/ 558307 w 789636"/>
                <a:gd name="connsiteY58" fmla="*/ 368783 h 592146"/>
                <a:gd name="connsiteX59" fmla="*/ 539642 w 789636"/>
                <a:gd name="connsiteY59" fmla="*/ 379560 h 592146"/>
                <a:gd name="connsiteX60" fmla="*/ 543499 w 789636"/>
                <a:gd name="connsiteY60" fmla="*/ 393953 h 592146"/>
                <a:gd name="connsiteX61" fmla="*/ 560497 w 789636"/>
                <a:gd name="connsiteY61" fmla="*/ 376955 h 592146"/>
                <a:gd name="connsiteX62" fmla="*/ 369254 w 789636"/>
                <a:gd name="connsiteY62" fmla="*/ 350846 h 592146"/>
                <a:gd name="connsiteX63" fmla="*/ 363869 w 789636"/>
                <a:gd name="connsiteY63" fmla="*/ 370941 h 592146"/>
                <a:gd name="connsiteX64" fmla="*/ 382665 w 789636"/>
                <a:gd name="connsiteY64" fmla="*/ 381792 h 592146"/>
                <a:gd name="connsiteX65" fmla="*/ 375242 w 789636"/>
                <a:gd name="connsiteY65" fmla="*/ 354303 h 592146"/>
                <a:gd name="connsiteX66" fmla="*/ 420383 w 789636"/>
                <a:gd name="connsiteY66" fmla="*/ 350846 h 592146"/>
                <a:gd name="connsiteX67" fmla="*/ 414520 w 789636"/>
                <a:gd name="connsiteY67" fmla="*/ 354231 h 592146"/>
                <a:gd name="connsiteX68" fmla="*/ 407165 w 789636"/>
                <a:gd name="connsiteY68" fmla="*/ 381681 h 592146"/>
                <a:gd name="connsiteX69" fmla="*/ 425767 w 789636"/>
                <a:gd name="connsiteY69" fmla="*/ 370941 h 592146"/>
                <a:gd name="connsiteX70" fmla="*/ 281877 w 789636"/>
                <a:gd name="connsiteY70" fmla="*/ 350469 h 592146"/>
                <a:gd name="connsiteX71" fmla="*/ 277090 w 789636"/>
                <a:gd name="connsiteY71" fmla="*/ 368337 h 592146"/>
                <a:gd name="connsiteX72" fmla="*/ 295106 w 789636"/>
                <a:gd name="connsiteY72" fmla="*/ 378739 h 592146"/>
                <a:gd name="connsiteX73" fmla="*/ 299894 w 789636"/>
                <a:gd name="connsiteY73" fmla="*/ 360871 h 592146"/>
                <a:gd name="connsiteX74" fmla="*/ 507759 w 789636"/>
                <a:gd name="connsiteY74" fmla="*/ 350469 h 592146"/>
                <a:gd name="connsiteX75" fmla="*/ 489743 w 789636"/>
                <a:gd name="connsiteY75" fmla="*/ 360871 h 592146"/>
                <a:gd name="connsiteX76" fmla="*/ 494530 w 789636"/>
                <a:gd name="connsiteY76" fmla="*/ 378739 h 592146"/>
                <a:gd name="connsiteX77" fmla="*/ 512547 w 789636"/>
                <a:gd name="connsiteY77" fmla="*/ 368337 h 592146"/>
                <a:gd name="connsiteX78" fmla="*/ 332373 w 789636"/>
                <a:gd name="connsiteY78" fmla="*/ 329553 h 592146"/>
                <a:gd name="connsiteX79" fmla="*/ 326989 w 789636"/>
                <a:gd name="connsiteY79" fmla="*/ 349648 h 592146"/>
                <a:gd name="connsiteX80" fmla="*/ 343009 w 789636"/>
                <a:gd name="connsiteY80" fmla="*/ 358897 h 592146"/>
                <a:gd name="connsiteX81" fmla="*/ 348393 w 789636"/>
                <a:gd name="connsiteY81" fmla="*/ 338802 h 592146"/>
                <a:gd name="connsiteX82" fmla="*/ 457263 w 789636"/>
                <a:gd name="connsiteY82" fmla="*/ 329553 h 592146"/>
                <a:gd name="connsiteX83" fmla="*/ 441243 w 789636"/>
                <a:gd name="connsiteY83" fmla="*/ 338802 h 592146"/>
                <a:gd name="connsiteX84" fmla="*/ 446628 w 789636"/>
                <a:gd name="connsiteY84" fmla="*/ 358897 h 592146"/>
                <a:gd name="connsiteX85" fmla="*/ 462647 w 789636"/>
                <a:gd name="connsiteY85" fmla="*/ 349648 h 592146"/>
                <a:gd name="connsiteX86" fmla="*/ 242351 w 789636"/>
                <a:gd name="connsiteY86" fmla="*/ 327649 h 592146"/>
                <a:gd name="connsiteX87" fmla="*/ 237563 w 789636"/>
                <a:gd name="connsiteY87" fmla="*/ 345516 h 592146"/>
                <a:gd name="connsiteX88" fmla="*/ 256229 w 789636"/>
                <a:gd name="connsiteY88" fmla="*/ 356293 h 592146"/>
                <a:gd name="connsiteX89" fmla="*/ 261017 w 789636"/>
                <a:gd name="connsiteY89" fmla="*/ 338426 h 592146"/>
                <a:gd name="connsiteX90" fmla="*/ 547286 w 789636"/>
                <a:gd name="connsiteY90" fmla="*/ 327649 h 592146"/>
                <a:gd name="connsiteX91" fmla="*/ 528620 w 789636"/>
                <a:gd name="connsiteY91" fmla="*/ 338425 h 592146"/>
                <a:gd name="connsiteX92" fmla="*/ 533407 w 789636"/>
                <a:gd name="connsiteY92" fmla="*/ 356293 h 592146"/>
                <a:gd name="connsiteX93" fmla="*/ 552073 w 789636"/>
                <a:gd name="connsiteY93" fmla="*/ 345516 h 592146"/>
                <a:gd name="connsiteX94" fmla="*/ 496140 w 789636"/>
                <a:gd name="connsiteY94" fmla="*/ 307107 h 592146"/>
                <a:gd name="connsiteX95" fmla="*/ 478124 w 789636"/>
                <a:gd name="connsiteY95" fmla="*/ 317509 h 592146"/>
                <a:gd name="connsiteX96" fmla="*/ 483508 w 789636"/>
                <a:gd name="connsiteY96" fmla="*/ 337604 h 592146"/>
                <a:gd name="connsiteX97" fmla="*/ 501525 w 789636"/>
                <a:gd name="connsiteY97" fmla="*/ 327202 h 592146"/>
                <a:gd name="connsiteX98" fmla="*/ 293496 w 789636"/>
                <a:gd name="connsiteY98" fmla="*/ 307107 h 592146"/>
                <a:gd name="connsiteX99" fmla="*/ 288112 w 789636"/>
                <a:gd name="connsiteY99" fmla="*/ 327202 h 592146"/>
                <a:gd name="connsiteX100" fmla="*/ 306128 w 789636"/>
                <a:gd name="connsiteY100" fmla="*/ 337604 h 592146"/>
                <a:gd name="connsiteX101" fmla="*/ 311513 w 789636"/>
                <a:gd name="connsiteY101" fmla="*/ 317509 h 592146"/>
                <a:gd name="connsiteX102" fmla="*/ 445450 w 789636"/>
                <a:gd name="connsiteY102" fmla="*/ 285467 h 592146"/>
                <a:gd name="connsiteX103" fmla="*/ 429431 w 789636"/>
                <a:gd name="connsiteY103" fmla="*/ 294716 h 592146"/>
                <a:gd name="connsiteX104" fmla="*/ 435009 w 789636"/>
                <a:gd name="connsiteY104" fmla="*/ 315535 h 592146"/>
                <a:gd name="connsiteX105" fmla="*/ 451029 w 789636"/>
                <a:gd name="connsiteY105" fmla="*/ 306286 h 592146"/>
                <a:gd name="connsiteX106" fmla="*/ 344186 w 789636"/>
                <a:gd name="connsiteY106" fmla="*/ 285467 h 592146"/>
                <a:gd name="connsiteX107" fmla="*/ 338608 w 789636"/>
                <a:gd name="connsiteY107" fmla="*/ 306286 h 592146"/>
                <a:gd name="connsiteX108" fmla="*/ 354627 w 789636"/>
                <a:gd name="connsiteY108" fmla="*/ 315535 h 592146"/>
                <a:gd name="connsiteX109" fmla="*/ 360206 w 789636"/>
                <a:gd name="connsiteY109" fmla="*/ 294716 h 592146"/>
                <a:gd name="connsiteX110" fmla="*/ 253970 w 789636"/>
                <a:gd name="connsiteY110" fmla="*/ 284287 h 592146"/>
                <a:gd name="connsiteX111" fmla="*/ 248585 w 789636"/>
                <a:gd name="connsiteY111" fmla="*/ 304382 h 592146"/>
                <a:gd name="connsiteX112" fmla="*/ 267251 w 789636"/>
                <a:gd name="connsiteY112" fmla="*/ 315158 h 592146"/>
                <a:gd name="connsiteX113" fmla="*/ 272635 w 789636"/>
                <a:gd name="connsiteY113" fmla="*/ 295063 h 592146"/>
                <a:gd name="connsiteX114" fmla="*/ 535667 w 789636"/>
                <a:gd name="connsiteY114" fmla="*/ 284286 h 592146"/>
                <a:gd name="connsiteX115" fmla="*/ 517001 w 789636"/>
                <a:gd name="connsiteY115" fmla="*/ 295063 h 592146"/>
                <a:gd name="connsiteX116" fmla="*/ 522385 w 789636"/>
                <a:gd name="connsiteY116" fmla="*/ 315158 h 592146"/>
                <a:gd name="connsiteX117" fmla="*/ 541051 w 789636"/>
                <a:gd name="connsiteY117" fmla="*/ 304382 h 592146"/>
                <a:gd name="connsiteX118" fmla="*/ 484328 w 789636"/>
                <a:gd name="connsiteY118" fmla="*/ 263021 h 592146"/>
                <a:gd name="connsiteX119" fmla="*/ 466311 w 789636"/>
                <a:gd name="connsiteY119" fmla="*/ 273423 h 592146"/>
                <a:gd name="connsiteX120" fmla="*/ 471889 w 789636"/>
                <a:gd name="connsiteY120" fmla="*/ 294242 h 592146"/>
                <a:gd name="connsiteX121" fmla="*/ 489906 w 789636"/>
                <a:gd name="connsiteY121" fmla="*/ 283840 h 592146"/>
                <a:gd name="connsiteX122" fmla="*/ 305309 w 789636"/>
                <a:gd name="connsiteY122" fmla="*/ 263021 h 592146"/>
                <a:gd name="connsiteX123" fmla="*/ 299730 w 789636"/>
                <a:gd name="connsiteY123" fmla="*/ 283840 h 592146"/>
                <a:gd name="connsiteX124" fmla="*/ 317747 w 789636"/>
                <a:gd name="connsiteY124" fmla="*/ 294242 h 592146"/>
                <a:gd name="connsiteX125" fmla="*/ 323325 w 789636"/>
                <a:gd name="connsiteY125" fmla="*/ 273423 h 592146"/>
                <a:gd name="connsiteX126" fmla="*/ 524549 w 789636"/>
                <a:gd name="connsiteY126" fmla="*/ 239799 h 592146"/>
                <a:gd name="connsiteX127" fmla="*/ 505188 w 789636"/>
                <a:gd name="connsiteY127" fmla="*/ 250977 h 592146"/>
                <a:gd name="connsiteX128" fmla="*/ 510767 w 789636"/>
                <a:gd name="connsiteY128" fmla="*/ 271796 h 592146"/>
                <a:gd name="connsiteX129" fmla="*/ 529432 w 789636"/>
                <a:gd name="connsiteY129" fmla="*/ 261020 h 592146"/>
                <a:gd name="connsiteX130" fmla="*/ 524284 w 789636"/>
                <a:gd name="connsiteY130" fmla="*/ 241807 h 592146"/>
                <a:gd name="connsiteX131" fmla="*/ 263744 w 789636"/>
                <a:gd name="connsiteY131" fmla="*/ 239024 h 592146"/>
                <a:gd name="connsiteX132" fmla="*/ 265352 w 789636"/>
                <a:gd name="connsiteY132" fmla="*/ 241808 h 592146"/>
                <a:gd name="connsiteX133" fmla="*/ 260204 w 789636"/>
                <a:gd name="connsiteY133" fmla="*/ 261020 h 592146"/>
                <a:gd name="connsiteX134" fmla="*/ 278870 w 789636"/>
                <a:gd name="connsiteY134" fmla="*/ 271796 h 592146"/>
                <a:gd name="connsiteX135" fmla="*/ 284448 w 789636"/>
                <a:gd name="connsiteY135" fmla="*/ 250977 h 592146"/>
                <a:gd name="connsiteX136" fmla="*/ 394818 w 789636"/>
                <a:gd name="connsiteY136" fmla="*/ 0 h 592146"/>
                <a:gd name="connsiteX137" fmla="*/ 405994 w 789636"/>
                <a:gd name="connsiteY137" fmla="*/ 11176 h 592146"/>
                <a:gd name="connsiteX138" fmla="*/ 405994 w 789636"/>
                <a:gd name="connsiteY138" fmla="*/ 25969 h 592146"/>
                <a:gd name="connsiteX139" fmla="*/ 412446 w 789636"/>
                <a:gd name="connsiteY139" fmla="*/ 25120 h 592146"/>
                <a:gd name="connsiteX140" fmla="*/ 419510 w 789636"/>
                <a:gd name="connsiteY140" fmla="*/ 30540 h 592146"/>
                <a:gd name="connsiteX141" fmla="*/ 415251 w 789636"/>
                <a:gd name="connsiteY141" fmla="*/ 46432 h 592146"/>
                <a:gd name="connsiteX142" fmla="*/ 405994 w 789636"/>
                <a:gd name="connsiteY142" fmla="*/ 51777 h 592146"/>
                <a:gd name="connsiteX143" fmla="*/ 405994 w 789636"/>
                <a:gd name="connsiteY143" fmla="*/ 76449 h 592146"/>
                <a:gd name="connsiteX144" fmla="*/ 426849 w 789636"/>
                <a:gd name="connsiteY144" fmla="*/ 64409 h 592146"/>
                <a:gd name="connsiteX145" fmla="*/ 435677 w 789636"/>
                <a:gd name="connsiteY145" fmla="*/ 63246 h 592146"/>
                <a:gd name="connsiteX146" fmla="*/ 442741 w 789636"/>
                <a:gd name="connsiteY146" fmla="*/ 68667 h 592146"/>
                <a:gd name="connsiteX147" fmla="*/ 438483 w 789636"/>
                <a:gd name="connsiteY147" fmla="*/ 84559 h 592146"/>
                <a:gd name="connsiteX148" fmla="*/ 405994 w 789636"/>
                <a:gd name="connsiteY148" fmla="*/ 103316 h 592146"/>
                <a:gd name="connsiteX149" fmla="*/ 405994 w 789636"/>
                <a:gd name="connsiteY149" fmla="*/ 127176 h 592146"/>
                <a:gd name="connsiteX150" fmla="*/ 447267 w 789636"/>
                <a:gd name="connsiteY150" fmla="*/ 103347 h 592146"/>
                <a:gd name="connsiteX151" fmla="*/ 456094 w 789636"/>
                <a:gd name="connsiteY151" fmla="*/ 102185 h 592146"/>
                <a:gd name="connsiteX152" fmla="*/ 463158 w 789636"/>
                <a:gd name="connsiteY152" fmla="*/ 107606 h 592146"/>
                <a:gd name="connsiteX153" fmla="*/ 458900 w 789636"/>
                <a:gd name="connsiteY153" fmla="*/ 123497 h 592146"/>
                <a:gd name="connsiteX154" fmla="*/ 405994 w 789636"/>
                <a:gd name="connsiteY154" fmla="*/ 154043 h 592146"/>
                <a:gd name="connsiteX155" fmla="*/ 405994 w 789636"/>
                <a:gd name="connsiteY155" fmla="*/ 179765 h 592146"/>
                <a:gd name="connsiteX156" fmla="*/ 474135 w 789636"/>
                <a:gd name="connsiteY156" fmla="*/ 140424 h 592146"/>
                <a:gd name="connsiteX157" fmla="*/ 478514 w 789636"/>
                <a:gd name="connsiteY157" fmla="*/ 138951 h 592146"/>
                <a:gd name="connsiteX158" fmla="*/ 490027 w 789636"/>
                <a:gd name="connsiteY158" fmla="*/ 144682 h 592146"/>
                <a:gd name="connsiteX159" fmla="*/ 485769 w 789636"/>
                <a:gd name="connsiteY159" fmla="*/ 160574 h 592146"/>
                <a:gd name="connsiteX160" fmla="*/ 405994 w 789636"/>
                <a:gd name="connsiteY160" fmla="*/ 206631 h 592146"/>
                <a:gd name="connsiteX161" fmla="*/ 405994 w 789636"/>
                <a:gd name="connsiteY161" fmla="*/ 230831 h 592146"/>
                <a:gd name="connsiteX162" fmla="*/ 495727 w 789636"/>
                <a:gd name="connsiteY162" fmla="*/ 179024 h 592146"/>
                <a:gd name="connsiteX163" fmla="*/ 500105 w 789636"/>
                <a:gd name="connsiteY163" fmla="*/ 177551 h 592146"/>
                <a:gd name="connsiteX164" fmla="*/ 511618 w 789636"/>
                <a:gd name="connsiteY164" fmla="*/ 183282 h 592146"/>
                <a:gd name="connsiteX165" fmla="*/ 507360 w 789636"/>
                <a:gd name="connsiteY165" fmla="*/ 199174 h 592146"/>
                <a:gd name="connsiteX166" fmla="*/ 405994 w 789636"/>
                <a:gd name="connsiteY166" fmla="*/ 257697 h 592146"/>
                <a:gd name="connsiteX167" fmla="*/ 405994 w 789636"/>
                <a:gd name="connsiteY167" fmla="*/ 281381 h 592146"/>
                <a:gd name="connsiteX168" fmla="*/ 443814 w 789636"/>
                <a:gd name="connsiteY168" fmla="*/ 259545 h 592146"/>
                <a:gd name="connsiteX169" fmla="*/ 449400 w 789636"/>
                <a:gd name="connsiteY169" fmla="*/ 255259 h 592146"/>
                <a:gd name="connsiteX170" fmla="*/ 450897 w 789636"/>
                <a:gd name="connsiteY170" fmla="*/ 255456 h 592146"/>
                <a:gd name="connsiteX171" fmla="*/ 515531 w 789636"/>
                <a:gd name="connsiteY171" fmla="*/ 218139 h 592146"/>
                <a:gd name="connsiteX172" fmla="*/ 524358 w 789636"/>
                <a:gd name="connsiteY172" fmla="*/ 216977 h 592146"/>
                <a:gd name="connsiteX173" fmla="*/ 531422 w 789636"/>
                <a:gd name="connsiteY173" fmla="*/ 222398 h 592146"/>
                <a:gd name="connsiteX174" fmla="*/ 532139 w 789636"/>
                <a:gd name="connsiteY174" fmla="*/ 227844 h 592146"/>
                <a:gd name="connsiteX175" fmla="*/ 532511 w 789636"/>
                <a:gd name="connsiteY175" fmla="*/ 227559 h 592146"/>
                <a:gd name="connsiteX176" fmla="*/ 541338 w 789636"/>
                <a:gd name="connsiteY176" fmla="*/ 228721 h 592146"/>
                <a:gd name="connsiteX177" fmla="*/ 546759 w 789636"/>
                <a:gd name="connsiteY177" fmla="*/ 235785 h 592146"/>
                <a:gd name="connsiteX178" fmla="*/ 562742 w 789636"/>
                <a:gd name="connsiteY178" fmla="*/ 295437 h 592146"/>
                <a:gd name="connsiteX179" fmla="*/ 563539 w 789636"/>
                <a:gd name="connsiteY179" fmla="*/ 295332 h 592146"/>
                <a:gd name="connsiteX180" fmla="*/ 570603 w 789636"/>
                <a:gd name="connsiteY180" fmla="*/ 300753 h 592146"/>
                <a:gd name="connsiteX181" fmla="*/ 571765 w 789636"/>
                <a:gd name="connsiteY181" fmla="*/ 309581 h 592146"/>
                <a:gd name="connsiteX182" fmla="*/ 567887 w 789636"/>
                <a:gd name="connsiteY182" fmla="*/ 314636 h 592146"/>
                <a:gd name="connsiteX183" fmla="*/ 574334 w 789636"/>
                <a:gd name="connsiteY183" fmla="*/ 338698 h 592146"/>
                <a:gd name="connsiteX184" fmla="*/ 579837 w 789636"/>
                <a:gd name="connsiteY184" fmla="*/ 342920 h 592146"/>
                <a:gd name="connsiteX185" fmla="*/ 580999 w 789636"/>
                <a:gd name="connsiteY185" fmla="*/ 351748 h 592146"/>
                <a:gd name="connsiteX186" fmla="*/ 578651 w 789636"/>
                <a:gd name="connsiteY186" fmla="*/ 354808 h 592146"/>
                <a:gd name="connsiteX187" fmla="*/ 579495 w 789636"/>
                <a:gd name="connsiteY187" fmla="*/ 357957 h 592146"/>
                <a:gd name="connsiteX188" fmla="*/ 596241 w 789636"/>
                <a:gd name="connsiteY188" fmla="*/ 341210 h 592146"/>
                <a:gd name="connsiteX189" fmla="*/ 565947 w 789636"/>
                <a:gd name="connsiteY189" fmla="*/ 228151 h 592146"/>
                <a:gd name="connsiteX190" fmla="*/ 574173 w 789636"/>
                <a:gd name="connsiteY190" fmla="*/ 213903 h 592146"/>
                <a:gd name="connsiteX191" fmla="*/ 586366 w 789636"/>
                <a:gd name="connsiteY191" fmla="*/ 217992 h 592146"/>
                <a:gd name="connsiteX192" fmla="*/ 588421 w 789636"/>
                <a:gd name="connsiteY192" fmla="*/ 222129 h 592146"/>
                <a:gd name="connsiteX193" fmla="*/ 615239 w 789636"/>
                <a:gd name="connsiteY193" fmla="*/ 322213 h 592146"/>
                <a:gd name="connsiteX194" fmla="*/ 632350 w 789636"/>
                <a:gd name="connsiteY194" fmla="*/ 305102 h 592146"/>
                <a:gd name="connsiteX195" fmla="*/ 608509 w 789636"/>
                <a:gd name="connsiteY195" fmla="*/ 216125 h 592146"/>
                <a:gd name="connsiteX196" fmla="*/ 616735 w 789636"/>
                <a:gd name="connsiteY196" fmla="*/ 201877 h 592146"/>
                <a:gd name="connsiteX197" fmla="*/ 628928 w 789636"/>
                <a:gd name="connsiteY197" fmla="*/ 205965 h 592146"/>
                <a:gd name="connsiteX198" fmla="*/ 630983 w 789636"/>
                <a:gd name="connsiteY198" fmla="*/ 210103 h 592146"/>
                <a:gd name="connsiteX199" fmla="*/ 651348 w 789636"/>
                <a:gd name="connsiteY199" fmla="*/ 286104 h 592146"/>
                <a:gd name="connsiteX200" fmla="*/ 669536 w 789636"/>
                <a:gd name="connsiteY200" fmla="*/ 267916 h 592146"/>
                <a:gd name="connsiteX201" fmla="*/ 653725 w 789636"/>
                <a:gd name="connsiteY201" fmla="*/ 208906 h 592146"/>
                <a:gd name="connsiteX202" fmla="*/ 661951 w 789636"/>
                <a:gd name="connsiteY202" fmla="*/ 194658 h 592146"/>
                <a:gd name="connsiteX203" fmla="*/ 670778 w 789636"/>
                <a:gd name="connsiteY203" fmla="*/ 195820 h 592146"/>
                <a:gd name="connsiteX204" fmla="*/ 676199 w 789636"/>
                <a:gd name="connsiteY204" fmla="*/ 202884 h 592146"/>
                <a:gd name="connsiteX205" fmla="*/ 688533 w 789636"/>
                <a:gd name="connsiteY205" fmla="*/ 248918 h 592146"/>
                <a:gd name="connsiteX206" fmla="*/ 705405 w 789636"/>
                <a:gd name="connsiteY206" fmla="*/ 232046 h 592146"/>
                <a:gd name="connsiteX207" fmla="*/ 695696 w 789636"/>
                <a:gd name="connsiteY207" fmla="*/ 195810 h 592146"/>
                <a:gd name="connsiteX208" fmla="*/ 703922 w 789636"/>
                <a:gd name="connsiteY208" fmla="*/ 181561 h 592146"/>
                <a:gd name="connsiteX209" fmla="*/ 712750 w 789636"/>
                <a:gd name="connsiteY209" fmla="*/ 182724 h 592146"/>
                <a:gd name="connsiteX210" fmla="*/ 718170 w 789636"/>
                <a:gd name="connsiteY210" fmla="*/ 189788 h 592146"/>
                <a:gd name="connsiteX211" fmla="*/ 724403 w 789636"/>
                <a:gd name="connsiteY211" fmla="*/ 213049 h 592146"/>
                <a:gd name="connsiteX212" fmla="*/ 741849 w 789636"/>
                <a:gd name="connsiteY212" fmla="*/ 195603 h 592146"/>
                <a:gd name="connsiteX213" fmla="*/ 739082 w 789636"/>
                <a:gd name="connsiteY213" fmla="*/ 185277 h 592146"/>
                <a:gd name="connsiteX214" fmla="*/ 747309 w 789636"/>
                <a:gd name="connsiteY214" fmla="*/ 171029 h 592146"/>
                <a:gd name="connsiteX215" fmla="*/ 756136 w 789636"/>
                <a:gd name="connsiteY215" fmla="*/ 172191 h 592146"/>
                <a:gd name="connsiteX216" fmla="*/ 760098 w 789636"/>
                <a:gd name="connsiteY216" fmla="*/ 177354 h 592146"/>
                <a:gd name="connsiteX217" fmla="*/ 770558 w 789636"/>
                <a:gd name="connsiteY217" fmla="*/ 166894 h 592146"/>
                <a:gd name="connsiteX218" fmla="*/ 786363 w 789636"/>
                <a:gd name="connsiteY218" fmla="*/ 166894 h 592146"/>
                <a:gd name="connsiteX219" fmla="*/ 786363 w 789636"/>
                <a:gd name="connsiteY219" fmla="*/ 182699 h 592146"/>
                <a:gd name="connsiteX220" fmla="*/ 775903 w 789636"/>
                <a:gd name="connsiteY220" fmla="*/ 193159 h 592146"/>
                <a:gd name="connsiteX221" fmla="*/ 781065 w 789636"/>
                <a:gd name="connsiteY221" fmla="*/ 197120 h 592146"/>
                <a:gd name="connsiteX222" fmla="*/ 782228 w 789636"/>
                <a:gd name="connsiteY222" fmla="*/ 205948 h 592146"/>
                <a:gd name="connsiteX223" fmla="*/ 767979 w 789636"/>
                <a:gd name="connsiteY223" fmla="*/ 214174 h 592146"/>
                <a:gd name="connsiteX224" fmla="*/ 757654 w 789636"/>
                <a:gd name="connsiteY224" fmla="*/ 211408 h 592146"/>
                <a:gd name="connsiteX225" fmla="*/ 740208 w 789636"/>
                <a:gd name="connsiteY225" fmla="*/ 228854 h 592146"/>
                <a:gd name="connsiteX226" fmla="*/ 763469 w 789636"/>
                <a:gd name="connsiteY226" fmla="*/ 235087 h 592146"/>
                <a:gd name="connsiteX227" fmla="*/ 770533 w 789636"/>
                <a:gd name="connsiteY227" fmla="*/ 240507 h 592146"/>
                <a:gd name="connsiteX228" fmla="*/ 771695 w 789636"/>
                <a:gd name="connsiteY228" fmla="*/ 249335 h 592146"/>
                <a:gd name="connsiteX229" fmla="*/ 757447 w 789636"/>
                <a:gd name="connsiteY229" fmla="*/ 257561 h 592146"/>
                <a:gd name="connsiteX230" fmla="*/ 721211 w 789636"/>
                <a:gd name="connsiteY230" fmla="*/ 247852 h 592146"/>
                <a:gd name="connsiteX231" fmla="*/ 704339 w 789636"/>
                <a:gd name="connsiteY231" fmla="*/ 264723 h 592146"/>
                <a:gd name="connsiteX232" fmla="*/ 750372 w 789636"/>
                <a:gd name="connsiteY232" fmla="*/ 277058 h 592146"/>
                <a:gd name="connsiteX233" fmla="*/ 757436 w 789636"/>
                <a:gd name="connsiteY233" fmla="*/ 282478 h 592146"/>
                <a:gd name="connsiteX234" fmla="*/ 758599 w 789636"/>
                <a:gd name="connsiteY234" fmla="*/ 291306 h 592146"/>
                <a:gd name="connsiteX235" fmla="*/ 744350 w 789636"/>
                <a:gd name="connsiteY235" fmla="*/ 299532 h 592146"/>
                <a:gd name="connsiteX236" fmla="*/ 685341 w 789636"/>
                <a:gd name="connsiteY236" fmla="*/ 283721 h 592146"/>
                <a:gd name="connsiteX237" fmla="*/ 667153 w 789636"/>
                <a:gd name="connsiteY237" fmla="*/ 301909 h 592146"/>
                <a:gd name="connsiteX238" fmla="*/ 743154 w 789636"/>
                <a:gd name="connsiteY238" fmla="*/ 322274 h 592146"/>
                <a:gd name="connsiteX239" fmla="*/ 747291 w 789636"/>
                <a:gd name="connsiteY239" fmla="*/ 324329 h 592146"/>
                <a:gd name="connsiteX240" fmla="*/ 751380 w 789636"/>
                <a:gd name="connsiteY240" fmla="*/ 336522 h 592146"/>
                <a:gd name="connsiteX241" fmla="*/ 737132 w 789636"/>
                <a:gd name="connsiteY241" fmla="*/ 344748 h 592146"/>
                <a:gd name="connsiteX242" fmla="*/ 648156 w 789636"/>
                <a:gd name="connsiteY242" fmla="*/ 320907 h 592146"/>
                <a:gd name="connsiteX243" fmla="*/ 631044 w 789636"/>
                <a:gd name="connsiteY243" fmla="*/ 338018 h 592146"/>
                <a:gd name="connsiteX244" fmla="*/ 731127 w 789636"/>
                <a:gd name="connsiteY244" fmla="*/ 364836 h 592146"/>
                <a:gd name="connsiteX245" fmla="*/ 735265 w 789636"/>
                <a:gd name="connsiteY245" fmla="*/ 366891 h 592146"/>
                <a:gd name="connsiteX246" fmla="*/ 739354 w 789636"/>
                <a:gd name="connsiteY246" fmla="*/ 379084 h 592146"/>
                <a:gd name="connsiteX247" fmla="*/ 725105 w 789636"/>
                <a:gd name="connsiteY247" fmla="*/ 387310 h 592146"/>
                <a:gd name="connsiteX248" fmla="*/ 612046 w 789636"/>
                <a:gd name="connsiteY248" fmla="*/ 357016 h 592146"/>
                <a:gd name="connsiteX249" fmla="*/ 595300 w 789636"/>
                <a:gd name="connsiteY249" fmla="*/ 373762 h 592146"/>
                <a:gd name="connsiteX250" fmla="*/ 717472 w 789636"/>
                <a:gd name="connsiteY250" fmla="*/ 406498 h 592146"/>
                <a:gd name="connsiteX251" fmla="*/ 724536 w 789636"/>
                <a:gd name="connsiteY251" fmla="*/ 411919 h 592146"/>
                <a:gd name="connsiteX252" fmla="*/ 725698 w 789636"/>
                <a:gd name="connsiteY252" fmla="*/ 420746 h 592146"/>
                <a:gd name="connsiteX253" fmla="*/ 711450 w 789636"/>
                <a:gd name="connsiteY253" fmla="*/ 428972 h 592146"/>
                <a:gd name="connsiteX254" fmla="*/ 596572 w 789636"/>
                <a:gd name="connsiteY254" fmla="*/ 398191 h 592146"/>
                <a:gd name="connsiteX255" fmla="*/ 571074 w 789636"/>
                <a:gd name="connsiteY255" fmla="*/ 412912 h 592146"/>
                <a:gd name="connsiteX256" fmla="*/ 704941 w 789636"/>
                <a:gd name="connsiteY256" fmla="*/ 448782 h 592146"/>
                <a:gd name="connsiteX257" fmla="*/ 712005 w 789636"/>
                <a:gd name="connsiteY257" fmla="*/ 454202 h 592146"/>
                <a:gd name="connsiteX258" fmla="*/ 713168 w 789636"/>
                <a:gd name="connsiteY258" fmla="*/ 463030 h 592146"/>
                <a:gd name="connsiteX259" fmla="*/ 698919 w 789636"/>
                <a:gd name="connsiteY259" fmla="*/ 471256 h 592146"/>
                <a:gd name="connsiteX260" fmla="*/ 542578 w 789636"/>
                <a:gd name="connsiteY260" fmla="*/ 429364 h 592146"/>
                <a:gd name="connsiteX261" fmla="*/ 535763 w 789636"/>
                <a:gd name="connsiteY261" fmla="*/ 433299 h 592146"/>
                <a:gd name="connsiteX262" fmla="*/ 523899 w 789636"/>
                <a:gd name="connsiteY262" fmla="*/ 445163 h 592146"/>
                <a:gd name="connsiteX263" fmla="*/ 689772 w 789636"/>
                <a:gd name="connsiteY263" fmla="*/ 489609 h 592146"/>
                <a:gd name="connsiteX264" fmla="*/ 696836 w 789636"/>
                <a:gd name="connsiteY264" fmla="*/ 495029 h 592146"/>
                <a:gd name="connsiteX265" fmla="*/ 697998 w 789636"/>
                <a:gd name="connsiteY265" fmla="*/ 503857 h 592146"/>
                <a:gd name="connsiteX266" fmla="*/ 683750 w 789636"/>
                <a:gd name="connsiteY266" fmla="*/ 512083 h 592146"/>
                <a:gd name="connsiteX267" fmla="*/ 504901 w 789636"/>
                <a:gd name="connsiteY267" fmla="*/ 464161 h 592146"/>
                <a:gd name="connsiteX268" fmla="*/ 490312 w 789636"/>
                <a:gd name="connsiteY268" fmla="*/ 478750 h 592146"/>
                <a:gd name="connsiteX269" fmla="*/ 666484 w 789636"/>
                <a:gd name="connsiteY269" fmla="*/ 525954 h 592146"/>
                <a:gd name="connsiteX270" fmla="*/ 673548 w 789636"/>
                <a:gd name="connsiteY270" fmla="*/ 531375 h 592146"/>
                <a:gd name="connsiteX271" fmla="*/ 674710 w 789636"/>
                <a:gd name="connsiteY271" fmla="*/ 540203 h 592146"/>
                <a:gd name="connsiteX272" fmla="*/ 660462 w 789636"/>
                <a:gd name="connsiteY272" fmla="*/ 548429 h 592146"/>
                <a:gd name="connsiteX273" fmla="*/ 471315 w 789636"/>
                <a:gd name="connsiteY273" fmla="*/ 497747 h 592146"/>
                <a:gd name="connsiteX274" fmla="*/ 453897 w 789636"/>
                <a:gd name="connsiteY274" fmla="*/ 515165 h 592146"/>
                <a:gd name="connsiteX275" fmla="*/ 655827 w 789636"/>
                <a:gd name="connsiteY275" fmla="*/ 569272 h 592146"/>
                <a:gd name="connsiteX276" fmla="*/ 662891 w 789636"/>
                <a:gd name="connsiteY276" fmla="*/ 574693 h 592146"/>
                <a:gd name="connsiteX277" fmla="*/ 664054 w 789636"/>
                <a:gd name="connsiteY277" fmla="*/ 583520 h 592146"/>
                <a:gd name="connsiteX278" fmla="*/ 649805 w 789636"/>
                <a:gd name="connsiteY278" fmla="*/ 591746 h 592146"/>
                <a:gd name="connsiteX279" fmla="*/ 422945 w 789636"/>
                <a:gd name="connsiteY279" fmla="*/ 530959 h 592146"/>
                <a:gd name="connsiteX280" fmla="*/ 415347 w 789636"/>
                <a:gd name="connsiteY280" fmla="*/ 502821 h 592146"/>
                <a:gd name="connsiteX281" fmla="*/ 395276 w 789636"/>
                <a:gd name="connsiteY281" fmla="*/ 514409 h 592146"/>
                <a:gd name="connsiteX282" fmla="*/ 374760 w 789636"/>
                <a:gd name="connsiteY282" fmla="*/ 502617 h 592146"/>
                <a:gd name="connsiteX283" fmla="*/ 367339 w 789636"/>
                <a:gd name="connsiteY283" fmla="*/ 530313 h 592146"/>
                <a:gd name="connsiteX284" fmla="*/ 139831 w 789636"/>
                <a:gd name="connsiteY284" fmla="*/ 591747 h 592146"/>
                <a:gd name="connsiteX285" fmla="*/ 125583 w 789636"/>
                <a:gd name="connsiteY285" fmla="*/ 583521 h 592146"/>
                <a:gd name="connsiteX286" fmla="*/ 126745 w 789636"/>
                <a:gd name="connsiteY286" fmla="*/ 574694 h 592146"/>
                <a:gd name="connsiteX287" fmla="*/ 133809 w 789636"/>
                <a:gd name="connsiteY287" fmla="*/ 569273 h 592146"/>
                <a:gd name="connsiteX288" fmla="*/ 335739 w 789636"/>
                <a:gd name="connsiteY288" fmla="*/ 515166 h 592146"/>
                <a:gd name="connsiteX289" fmla="*/ 318321 w 789636"/>
                <a:gd name="connsiteY289" fmla="*/ 497748 h 592146"/>
                <a:gd name="connsiteX290" fmla="*/ 129174 w 789636"/>
                <a:gd name="connsiteY290" fmla="*/ 548430 h 592146"/>
                <a:gd name="connsiteX291" fmla="*/ 114926 w 789636"/>
                <a:gd name="connsiteY291" fmla="*/ 540204 h 592146"/>
                <a:gd name="connsiteX292" fmla="*/ 116088 w 789636"/>
                <a:gd name="connsiteY292" fmla="*/ 531376 h 592146"/>
                <a:gd name="connsiteX293" fmla="*/ 123152 w 789636"/>
                <a:gd name="connsiteY293" fmla="*/ 525955 h 592146"/>
                <a:gd name="connsiteX294" fmla="*/ 299324 w 789636"/>
                <a:gd name="connsiteY294" fmla="*/ 478751 h 592146"/>
                <a:gd name="connsiteX295" fmla="*/ 284735 w 789636"/>
                <a:gd name="connsiteY295" fmla="*/ 464162 h 592146"/>
                <a:gd name="connsiteX296" fmla="*/ 105886 w 789636"/>
                <a:gd name="connsiteY296" fmla="*/ 512084 h 592146"/>
                <a:gd name="connsiteX297" fmla="*/ 91638 w 789636"/>
                <a:gd name="connsiteY297" fmla="*/ 503858 h 592146"/>
                <a:gd name="connsiteX298" fmla="*/ 92800 w 789636"/>
                <a:gd name="connsiteY298" fmla="*/ 495030 h 592146"/>
                <a:gd name="connsiteX299" fmla="*/ 99864 w 789636"/>
                <a:gd name="connsiteY299" fmla="*/ 489610 h 592146"/>
                <a:gd name="connsiteX300" fmla="*/ 265737 w 789636"/>
                <a:gd name="connsiteY300" fmla="*/ 445164 h 592146"/>
                <a:gd name="connsiteX301" fmla="*/ 253488 w 789636"/>
                <a:gd name="connsiteY301" fmla="*/ 432915 h 592146"/>
                <a:gd name="connsiteX302" fmla="*/ 247232 w 789636"/>
                <a:gd name="connsiteY302" fmla="*/ 429319 h 592146"/>
                <a:gd name="connsiteX303" fmla="*/ 90717 w 789636"/>
                <a:gd name="connsiteY303" fmla="*/ 471257 h 592146"/>
                <a:gd name="connsiteX304" fmla="*/ 76468 w 789636"/>
                <a:gd name="connsiteY304" fmla="*/ 463031 h 592146"/>
                <a:gd name="connsiteX305" fmla="*/ 77631 w 789636"/>
                <a:gd name="connsiteY305" fmla="*/ 454203 h 592146"/>
                <a:gd name="connsiteX306" fmla="*/ 84695 w 789636"/>
                <a:gd name="connsiteY306" fmla="*/ 448783 h 592146"/>
                <a:gd name="connsiteX307" fmla="*/ 218648 w 789636"/>
                <a:gd name="connsiteY307" fmla="*/ 412890 h 592146"/>
                <a:gd name="connsiteX308" fmla="*/ 193072 w 789636"/>
                <a:gd name="connsiteY308" fmla="*/ 398190 h 592146"/>
                <a:gd name="connsiteX309" fmla="*/ 78186 w 789636"/>
                <a:gd name="connsiteY309" fmla="*/ 428973 h 592146"/>
                <a:gd name="connsiteX310" fmla="*/ 63938 w 789636"/>
                <a:gd name="connsiteY310" fmla="*/ 420747 h 592146"/>
                <a:gd name="connsiteX311" fmla="*/ 65100 w 789636"/>
                <a:gd name="connsiteY311" fmla="*/ 411919 h 592146"/>
                <a:gd name="connsiteX312" fmla="*/ 72164 w 789636"/>
                <a:gd name="connsiteY312" fmla="*/ 406499 h 592146"/>
                <a:gd name="connsiteX313" fmla="*/ 194336 w 789636"/>
                <a:gd name="connsiteY313" fmla="*/ 373763 h 592146"/>
                <a:gd name="connsiteX314" fmla="*/ 177590 w 789636"/>
                <a:gd name="connsiteY314" fmla="*/ 357017 h 592146"/>
                <a:gd name="connsiteX315" fmla="*/ 64531 w 789636"/>
                <a:gd name="connsiteY315" fmla="*/ 387311 h 592146"/>
                <a:gd name="connsiteX316" fmla="*/ 50283 w 789636"/>
                <a:gd name="connsiteY316" fmla="*/ 379085 h 592146"/>
                <a:gd name="connsiteX317" fmla="*/ 54371 w 789636"/>
                <a:gd name="connsiteY317" fmla="*/ 366892 h 592146"/>
                <a:gd name="connsiteX318" fmla="*/ 58509 w 789636"/>
                <a:gd name="connsiteY318" fmla="*/ 364837 h 592146"/>
                <a:gd name="connsiteX319" fmla="*/ 158592 w 789636"/>
                <a:gd name="connsiteY319" fmla="*/ 338019 h 592146"/>
                <a:gd name="connsiteX320" fmla="*/ 141481 w 789636"/>
                <a:gd name="connsiteY320" fmla="*/ 320908 h 592146"/>
                <a:gd name="connsiteX321" fmla="*/ 52504 w 789636"/>
                <a:gd name="connsiteY321" fmla="*/ 344749 h 592146"/>
                <a:gd name="connsiteX322" fmla="*/ 38256 w 789636"/>
                <a:gd name="connsiteY322" fmla="*/ 336523 h 592146"/>
                <a:gd name="connsiteX323" fmla="*/ 42345 w 789636"/>
                <a:gd name="connsiteY323" fmla="*/ 324330 h 592146"/>
                <a:gd name="connsiteX324" fmla="*/ 46482 w 789636"/>
                <a:gd name="connsiteY324" fmla="*/ 322275 h 592146"/>
                <a:gd name="connsiteX325" fmla="*/ 122483 w 789636"/>
                <a:gd name="connsiteY325" fmla="*/ 301910 h 592146"/>
                <a:gd name="connsiteX326" fmla="*/ 104295 w 789636"/>
                <a:gd name="connsiteY326" fmla="*/ 283722 h 592146"/>
                <a:gd name="connsiteX327" fmla="*/ 45286 w 789636"/>
                <a:gd name="connsiteY327" fmla="*/ 299533 h 592146"/>
                <a:gd name="connsiteX328" fmla="*/ 31037 w 789636"/>
                <a:gd name="connsiteY328" fmla="*/ 291307 h 592146"/>
                <a:gd name="connsiteX329" fmla="*/ 32200 w 789636"/>
                <a:gd name="connsiteY329" fmla="*/ 282479 h 592146"/>
                <a:gd name="connsiteX330" fmla="*/ 39264 w 789636"/>
                <a:gd name="connsiteY330" fmla="*/ 277059 h 592146"/>
                <a:gd name="connsiteX331" fmla="*/ 85297 w 789636"/>
                <a:gd name="connsiteY331" fmla="*/ 264724 h 592146"/>
                <a:gd name="connsiteX332" fmla="*/ 68426 w 789636"/>
                <a:gd name="connsiteY332" fmla="*/ 247853 h 592146"/>
                <a:gd name="connsiteX333" fmla="*/ 32189 w 789636"/>
                <a:gd name="connsiteY333" fmla="*/ 257562 h 592146"/>
                <a:gd name="connsiteX334" fmla="*/ 17941 w 789636"/>
                <a:gd name="connsiteY334" fmla="*/ 249336 h 592146"/>
                <a:gd name="connsiteX335" fmla="*/ 19103 w 789636"/>
                <a:gd name="connsiteY335" fmla="*/ 240508 h 592146"/>
                <a:gd name="connsiteX336" fmla="*/ 26167 w 789636"/>
                <a:gd name="connsiteY336" fmla="*/ 235088 h 592146"/>
                <a:gd name="connsiteX337" fmla="*/ 49428 w 789636"/>
                <a:gd name="connsiteY337" fmla="*/ 228855 h 592146"/>
                <a:gd name="connsiteX338" fmla="*/ 31982 w 789636"/>
                <a:gd name="connsiteY338" fmla="*/ 211409 h 592146"/>
                <a:gd name="connsiteX339" fmla="*/ 21657 w 789636"/>
                <a:gd name="connsiteY339" fmla="*/ 214175 h 592146"/>
                <a:gd name="connsiteX340" fmla="*/ 7408 w 789636"/>
                <a:gd name="connsiteY340" fmla="*/ 205949 h 592146"/>
                <a:gd name="connsiteX341" fmla="*/ 8571 w 789636"/>
                <a:gd name="connsiteY341" fmla="*/ 197121 h 592146"/>
                <a:gd name="connsiteX342" fmla="*/ 13733 w 789636"/>
                <a:gd name="connsiteY342" fmla="*/ 193160 h 592146"/>
                <a:gd name="connsiteX343" fmla="*/ 3273 w 789636"/>
                <a:gd name="connsiteY343" fmla="*/ 182700 h 592146"/>
                <a:gd name="connsiteX344" fmla="*/ 3273 w 789636"/>
                <a:gd name="connsiteY344" fmla="*/ 166895 h 592146"/>
                <a:gd name="connsiteX345" fmla="*/ 19078 w 789636"/>
                <a:gd name="connsiteY345" fmla="*/ 166895 h 592146"/>
                <a:gd name="connsiteX346" fmla="*/ 29538 w 789636"/>
                <a:gd name="connsiteY346" fmla="*/ 177355 h 592146"/>
                <a:gd name="connsiteX347" fmla="*/ 33500 w 789636"/>
                <a:gd name="connsiteY347" fmla="*/ 172192 h 592146"/>
                <a:gd name="connsiteX348" fmla="*/ 42327 w 789636"/>
                <a:gd name="connsiteY348" fmla="*/ 171030 h 592146"/>
                <a:gd name="connsiteX349" fmla="*/ 50554 w 789636"/>
                <a:gd name="connsiteY349" fmla="*/ 185278 h 592146"/>
                <a:gd name="connsiteX350" fmla="*/ 47787 w 789636"/>
                <a:gd name="connsiteY350" fmla="*/ 195603 h 592146"/>
                <a:gd name="connsiteX351" fmla="*/ 65233 w 789636"/>
                <a:gd name="connsiteY351" fmla="*/ 213050 h 592146"/>
                <a:gd name="connsiteX352" fmla="*/ 71466 w 789636"/>
                <a:gd name="connsiteY352" fmla="*/ 189789 h 592146"/>
                <a:gd name="connsiteX353" fmla="*/ 76887 w 789636"/>
                <a:gd name="connsiteY353" fmla="*/ 182725 h 592146"/>
                <a:gd name="connsiteX354" fmla="*/ 85714 w 789636"/>
                <a:gd name="connsiteY354" fmla="*/ 181562 h 592146"/>
                <a:gd name="connsiteX355" fmla="*/ 93940 w 789636"/>
                <a:gd name="connsiteY355" fmla="*/ 195811 h 592146"/>
                <a:gd name="connsiteX356" fmla="*/ 84231 w 789636"/>
                <a:gd name="connsiteY356" fmla="*/ 232047 h 592146"/>
                <a:gd name="connsiteX357" fmla="*/ 101103 w 789636"/>
                <a:gd name="connsiteY357" fmla="*/ 248919 h 592146"/>
                <a:gd name="connsiteX358" fmla="*/ 113437 w 789636"/>
                <a:gd name="connsiteY358" fmla="*/ 202885 h 592146"/>
                <a:gd name="connsiteX359" fmla="*/ 118858 w 789636"/>
                <a:gd name="connsiteY359" fmla="*/ 195821 h 592146"/>
                <a:gd name="connsiteX360" fmla="*/ 127685 w 789636"/>
                <a:gd name="connsiteY360" fmla="*/ 194659 h 592146"/>
                <a:gd name="connsiteX361" fmla="*/ 135912 w 789636"/>
                <a:gd name="connsiteY361" fmla="*/ 208907 h 592146"/>
                <a:gd name="connsiteX362" fmla="*/ 120100 w 789636"/>
                <a:gd name="connsiteY362" fmla="*/ 267917 h 592146"/>
                <a:gd name="connsiteX363" fmla="*/ 138288 w 789636"/>
                <a:gd name="connsiteY363" fmla="*/ 286105 h 592146"/>
                <a:gd name="connsiteX364" fmla="*/ 158653 w 789636"/>
                <a:gd name="connsiteY364" fmla="*/ 210104 h 592146"/>
                <a:gd name="connsiteX365" fmla="*/ 160708 w 789636"/>
                <a:gd name="connsiteY365" fmla="*/ 205966 h 592146"/>
                <a:gd name="connsiteX366" fmla="*/ 172901 w 789636"/>
                <a:gd name="connsiteY366" fmla="*/ 201878 h 592146"/>
                <a:gd name="connsiteX367" fmla="*/ 181127 w 789636"/>
                <a:gd name="connsiteY367" fmla="*/ 216126 h 592146"/>
                <a:gd name="connsiteX368" fmla="*/ 157286 w 789636"/>
                <a:gd name="connsiteY368" fmla="*/ 305102 h 592146"/>
                <a:gd name="connsiteX369" fmla="*/ 174398 w 789636"/>
                <a:gd name="connsiteY369" fmla="*/ 322214 h 592146"/>
                <a:gd name="connsiteX370" fmla="*/ 201215 w 789636"/>
                <a:gd name="connsiteY370" fmla="*/ 222130 h 592146"/>
                <a:gd name="connsiteX371" fmla="*/ 203270 w 789636"/>
                <a:gd name="connsiteY371" fmla="*/ 217993 h 592146"/>
                <a:gd name="connsiteX372" fmla="*/ 215463 w 789636"/>
                <a:gd name="connsiteY372" fmla="*/ 213904 h 592146"/>
                <a:gd name="connsiteX373" fmla="*/ 223689 w 789636"/>
                <a:gd name="connsiteY373" fmla="*/ 228152 h 592146"/>
                <a:gd name="connsiteX374" fmla="*/ 193395 w 789636"/>
                <a:gd name="connsiteY374" fmla="*/ 341211 h 592146"/>
                <a:gd name="connsiteX375" fmla="*/ 210142 w 789636"/>
                <a:gd name="connsiteY375" fmla="*/ 357958 h 592146"/>
                <a:gd name="connsiteX376" fmla="*/ 211985 w 789636"/>
                <a:gd name="connsiteY376" fmla="*/ 351077 h 592146"/>
                <a:gd name="connsiteX377" fmla="*/ 209799 w 789636"/>
                <a:gd name="connsiteY377" fmla="*/ 342920 h 592146"/>
                <a:gd name="connsiteX378" fmla="*/ 215302 w 789636"/>
                <a:gd name="connsiteY378" fmla="*/ 338698 h 592146"/>
                <a:gd name="connsiteX379" fmla="*/ 222251 w 789636"/>
                <a:gd name="connsiteY379" fmla="*/ 312764 h 592146"/>
                <a:gd name="connsiteX380" fmla="*/ 219033 w 789636"/>
                <a:gd name="connsiteY380" fmla="*/ 300753 h 592146"/>
                <a:gd name="connsiteX381" fmla="*/ 226097 w 789636"/>
                <a:gd name="connsiteY381" fmla="*/ 295332 h 592146"/>
                <a:gd name="connsiteX382" fmla="*/ 226894 w 789636"/>
                <a:gd name="connsiteY382" fmla="*/ 295437 h 592146"/>
                <a:gd name="connsiteX383" fmla="*/ 242877 w 789636"/>
                <a:gd name="connsiteY383" fmla="*/ 235786 h 592146"/>
                <a:gd name="connsiteX384" fmla="*/ 248298 w 789636"/>
                <a:gd name="connsiteY384" fmla="*/ 228722 h 592146"/>
                <a:gd name="connsiteX385" fmla="*/ 257126 w 789636"/>
                <a:gd name="connsiteY385" fmla="*/ 227560 h 592146"/>
                <a:gd name="connsiteX386" fmla="*/ 261737 w 789636"/>
                <a:gd name="connsiteY386" fmla="*/ 235547 h 592146"/>
                <a:gd name="connsiteX387" fmla="*/ 258214 w 789636"/>
                <a:gd name="connsiteY387" fmla="*/ 222398 h 592146"/>
                <a:gd name="connsiteX388" fmla="*/ 265278 w 789636"/>
                <a:gd name="connsiteY388" fmla="*/ 216977 h 592146"/>
                <a:gd name="connsiteX389" fmla="*/ 274106 w 789636"/>
                <a:gd name="connsiteY389" fmla="*/ 218139 h 592146"/>
                <a:gd name="connsiteX390" fmla="*/ 338741 w 789636"/>
                <a:gd name="connsiteY390" fmla="*/ 255457 h 592146"/>
                <a:gd name="connsiteX391" fmla="*/ 340236 w 789636"/>
                <a:gd name="connsiteY391" fmla="*/ 255260 h 592146"/>
                <a:gd name="connsiteX392" fmla="*/ 341154 w 789636"/>
                <a:gd name="connsiteY392" fmla="*/ 256850 h 592146"/>
                <a:gd name="connsiteX393" fmla="*/ 383642 w 789636"/>
                <a:gd name="connsiteY393" fmla="*/ 281381 h 592146"/>
                <a:gd name="connsiteX394" fmla="*/ 383642 w 789636"/>
                <a:gd name="connsiteY394" fmla="*/ 257697 h 592146"/>
                <a:gd name="connsiteX395" fmla="*/ 282276 w 789636"/>
                <a:gd name="connsiteY395" fmla="*/ 199174 h 592146"/>
                <a:gd name="connsiteX396" fmla="*/ 278018 w 789636"/>
                <a:gd name="connsiteY396" fmla="*/ 183282 h 592146"/>
                <a:gd name="connsiteX397" fmla="*/ 289531 w 789636"/>
                <a:gd name="connsiteY397" fmla="*/ 177551 h 592146"/>
                <a:gd name="connsiteX398" fmla="*/ 293910 w 789636"/>
                <a:gd name="connsiteY398" fmla="*/ 179024 h 592146"/>
                <a:gd name="connsiteX399" fmla="*/ 383642 w 789636"/>
                <a:gd name="connsiteY399" fmla="*/ 230831 h 592146"/>
                <a:gd name="connsiteX400" fmla="*/ 383642 w 789636"/>
                <a:gd name="connsiteY400" fmla="*/ 206632 h 592146"/>
                <a:gd name="connsiteX401" fmla="*/ 303868 w 789636"/>
                <a:gd name="connsiteY401" fmla="*/ 160574 h 592146"/>
                <a:gd name="connsiteX402" fmla="*/ 299609 w 789636"/>
                <a:gd name="connsiteY402" fmla="*/ 144682 h 592146"/>
                <a:gd name="connsiteX403" fmla="*/ 311123 w 789636"/>
                <a:gd name="connsiteY403" fmla="*/ 138951 h 592146"/>
                <a:gd name="connsiteX404" fmla="*/ 315501 w 789636"/>
                <a:gd name="connsiteY404" fmla="*/ 140424 h 592146"/>
                <a:gd name="connsiteX405" fmla="*/ 383642 w 789636"/>
                <a:gd name="connsiteY405" fmla="*/ 179765 h 592146"/>
                <a:gd name="connsiteX406" fmla="*/ 383642 w 789636"/>
                <a:gd name="connsiteY406" fmla="*/ 154043 h 592146"/>
                <a:gd name="connsiteX407" fmla="*/ 330736 w 789636"/>
                <a:gd name="connsiteY407" fmla="*/ 123497 h 592146"/>
                <a:gd name="connsiteX408" fmla="*/ 326478 w 789636"/>
                <a:gd name="connsiteY408" fmla="*/ 107606 h 592146"/>
                <a:gd name="connsiteX409" fmla="*/ 333542 w 789636"/>
                <a:gd name="connsiteY409" fmla="*/ 102185 h 592146"/>
                <a:gd name="connsiteX410" fmla="*/ 342369 w 789636"/>
                <a:gd name="connsiteY410" fmla="*/ 103347 h 592146"/>
                <a:gd name="connsiteX411" fmla="*/ 383642 w 789636"/>
                <a:gd name="connsiteY411" fmla="*/ 127176 h 592146"/>
                <a:gd name="connsiteX412" fmla="*/ 383642 w 789636"/>
                <a:gd name="connsiteY412" fmla="*/ 103316 h 592146"/>
                <a:gd name="connsiteX413" fmla="*/ 351153 w 789636"/>
                <a:gd name="connsiteY413" fmla="*/ 84559 h 592146"/>
                <a:gd name="connsiteX414" fmla="*/ 346895 w 789636"/>
                <a:gd name="connsiteY414" fmla="*/ 68667 h 592146"/>
                <a:gd name="connsiteX415" fmla="*/ 353959 w 789636"/>
                <a:gd name="connsiteY415" fmla="*/ 63246 h 592146"/>
                <a:gd name="connsiteX416" fmla="*/ 362787 w 789636"/>
                <a:gd name="connsiteY416" fmla="*/ 64409 h 592146"/>
                <a:gd name="connsiteX417" fmla="*/ 383642 w 789636"/>
                <a:gd name="connsiteY417" fmla="*/ 76450 h 592146"/>
                <a:gd name="connsiteX418" fmla="*/ 383642 w 789636"/>
                <a:gd name="connsiteY418" fmla="*/ 51777 h 592146"/>
                <a:gd name="connsiteX419" fmla="*/ 374385 w 789636"/>
                <a:gd name="connsiteY419" fmla="*/ 46432 h 592146"/>
                <a:gd name="connsiteX420" fmla="*/ 370127 w 789636"/>
                <a:gd name="connsiteY420" fmla="*/ 30540 h 592146"/>
                <a:gd name="connsiteX421" fmla="*/ 377191 w 789636"/>
                <a:gd name="connsiteY421" fmla="*/ 25120 h 592146"/>
                <a:gd name="connsiteX422" fmla="*/ 383642 w 789636"/>
                <a:gd name="connsiteY422" fmla="*/ 25969 h 592146"/>
                <a:gd name="connsiteX423" fmla="*/ 383642 w 789636"/>
                <a:gd name="connsiteY423" fmla="*/ 11176 h 592146"/>
                <a:gd name="connsiteX424" fmla="*/ 394818 w 789636"/>
                <a:gd name="connsiteY424" fmla="*/ 0 h 59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</a:cxnLst>
              <a:rect l="l" t="t" r="r" b="b"/>
              <a:pathLst>
                <a:path w="789636" h="592146">
                  <a:moveTo>
                    <a:pt x="454974" y="479942"/>
                  </a:moveTo>
                  <a:lnTo>
                    <a:pt x="435848" y="490985"/>
                  </a:lnTo>
                  <a:lnTo>
                    <a:pt x="438092" y="499360"/>
                  </a:lnTo>
                  <a:lnTo>
                    <a:pt x="455510" y="481942"/>
                  </a:lnTo>
                  <a:close/>
                  <a:moveTo>
                    <a:pt x="334749" y="479620"/>
                  </a:moveTo>
                  <a:lnTo>
                    <a:pt x="334126" y="481943"/>
                  </a:lnTo>
                  <a:lnTo>
                    <a:pt x="351544" y="499361"/>
                  </a:lnTo>
                  <a:lnTo>
                    <a:pt x="353887" y="490620"/>
                  </a:lnTo>
                  <a:close/>
                  <a:moveTo>
                    <a:pt x="383642" y="469468"/>
                  </a:moveTo>
                  <a:lnTo>
                    <a:pt x="380884" y="479762"/>
                  </a:lnTo>
                  <a:lnTo>
                    <a:pt x="383642" y="481355"/>
                  </a:lnTo>
                  <a:close/>
                  <a:moveTo>
                    <a:pt x="405994" y="468186"/>
                  </a:moveTo>
                  <a:lnTo>
                    <a:pt x="405994" y="481355"/>
                  </a:lnTo>
                  <a:lnTo>
                    <a:pt x="409070" y="479579"/>
                  </a:lnTo>
                  <a:close/>
                  <a:moveTo>
                    <a:pt x="443024" y="435343"/>
                  </a:moveTo>
                  <a:lnTo>
                    <a:pt x="423897" y="446385"/>
                  </a:lnTo>
                  <a:lnTo>
                    <a:pt x="429613" y="467718"/>
                  </a:lnTo>
                  <a:lnTo>
                    <a:pt x="448740" y="456675"/>
                  </a:lnTo>
                  <a:close/>
                  <a:moveTo>
                    <a:pt x="346613" y="435343"/>
                  </a:moveTo>
                  <a:lnTo>
                    <a:pt x="340897" y="456675"/>
                  </a:lnTo>
                  <a:lnTo>
                    <a:pt x="360023" y="467718"/>
                  </a:lnTo>
                  <a:lnTo>
                    <a:pt x="365739" y="446385"/>
                  </a:lnTo>
                  <a:close/>
                  <a:moveTo>
                    <a:pt x="479904" y="414050"/>
                  </a:moveTo>
                  <a:lnTo>
                    <a:pt x="463884" y="423299"/>
                  </a:lnTo>
                  <a:lnTo>
                    <a:pt x="469600" y="444631"/>
                  </a:lnTo>
                  <a:lnTo>
                    <a:pt x="485620" y="435382"/>
                  </a:lnTo>
                  <a:close/>
                  <a:moveTo>
                    <a:pt x="309732" y="414050"/>
                  </a:moveTo>
                  <a:lnTo>
                    <a:pt x="304016" y="435382"/>
                  </a:lnTo>
                  <a:lnTo>
                    <a:pt x="320036" y="444631"/>
                  </a:lnTo>
                  <a:lnTo>
                    <a:pt x="325752" y="423299"/>
                  </a:lnTo>
                  <a:close/>
                  <a:moveTo>
                    <a:pt x="357635" y="394208"/>
                  </a:moveTo>
                  <a:lnTo>
                    <a:pt x="352847" y="412076"/>
                  </a:lnTo>
                  <a:lnTo>
                    <a:pt x="371974" y="423118"/>
                  </a:lnTo>
                  <a:lnTo>
                    <a:pt x="376761" y="405251"/>
                  </a:lnTo>
                  <a:close/>
                  <a:moveTo>
                    <a:pt x="432002" y="394208"/>
                  </a:moveTo>
                  <a:lnTo>
                    <a:pt x="412875" y="405250"/>
                  </a:lnTo>
                  <a:lnTo>
                    <a:pt x="417663" y="423118"/>
                  </a:lnTo>
                  <a:lnTo>
                    <a:pt x="436789" y="412076"/>
                  </a:lnTo>
                  <a:close/>
                  <a:moveTo>
                    <a:pt x="270855" y="391604"/>
                  </a:moveTo>
                  <a:lnTo>
                    <a:pt x="265139" y="412937"/>
                  </a:lnTo>
                  <a:lnTo>
                    <a:pt x="283156" y="423338"/>
                  </a:lnTo>
                  <a:lnTo>
                    <a:pt x="288872" y="402006"/>
                  </a:lnTo>
                  <a:close/>
                  <a:moveTo>
                    <a:pt x="518781" y="391604"/>
                  </a:moveTo>
                  <a:lnTo>
                    <a:pt x="500765" y="402006"/>
                  </a:lnTo>
                  <a:lnTo>
                    <a:pt x="506481" y="423338"/>
                  </a:lnTo>
                  <a:lnTo>
                    <a:pt x="524497" y="412936"/>
                  </a:lnTo>
                  <a:close/>
                  <a:moveTo>
                    <a:pt x="468882" y="372915"/>
                  </a:moveTo>
                  <a:lnTo>
                    <a:pt x="452862" y="382164"/>
                  </a:lnTo>
                  <a:lnTo>
                    <a:pt x="457650" y="400032"/>
                  </a:lnTo>
                  <a:lnTo>
                    <a:pt x="473669" y="390783"/>
                  </a:lnTo>
                  <a:close/>
                  <a:moveTo>
                    <a:pt x="320754" y="372915"/>
                  </a:moveTo>
                  <a:lnTo>
                    <a:pt x="315967" y="390783"/>
                  </a:lnTo>
                  <a:lnTo>
                    <a:pt x="331986" y="400032"/>
                  </a:lnTo>
                  <a:lnTo>
                    <a:pt x="336774" y="382164"/>
                  </a:lnTo>
                  <a:close/>
                  <a:moveTo>
                    <a:pt x="231329" y="368783"/>
                  </a:moveTo>
                  <a:lnTo>
                    <a:pt x="229139" y="376956"/>
                  </a:lnTo>
                  <a:lnTo>
                    <a:pt x="246138" y="393954"/>
                  </a:lnTo>
                  <a:lnTo>
                    <a:pt x="249994" y="379560"/>
                  </a:lnTo>
                  <a:close/>
                  <a:moveTo>
                    <a:pt x="558307" y="368783"/>
                  </a:moveTo>
                  <a:lnTo>
                    <a:pt x="539642" y="379560"/>
                  </a:lnTo>
                  <a:lnTo>
                    <a:pt x="543499" y="393953"/>
                  </a:lnTo>
                  <a:lnTo>
                    <a:pt x="560497" y="376955"/>
                  </a:lnTo>
                  <a:close/>
                  <a:moveTo>
                    <a:pt x="369254" y="350846"/>
                  </a:moveTo>
                  <a:lnTo>
                    <a:pt x="363869" y="370941"/>
                  </a:lnTo>
                  <a:lnTo>
                    <a:pt x="382665" y="381792"/>
                  </a:lnTo>
                  <a:lnTo>
                    <a:pt x="375242" y="354303"/>
                  </a:lnTo>
                  <a:close/>
                  <a:moveTo>
                    <a:pt x="420383" y="350846"/>
                  </a:moveTo>
                  <a:lnTo>
                    <a:pt x="414520" y="354231"/>
                  </a:lnTo>
                  <a:lnTo>
                    <a:pt x="407165" y="381681"/>
                  </a:lnTo>
                  <a:lnTo>
                    <a:pt x="425767" y="370941"/>
                  </a:lnTo>
                  <a:close/>
                  <a:moveTo>
                    <a:pt x="281877" y="350469"/>
                  </a:moveTo>
                  <a:lnTo>
                    <a:pt x="277090" y="368337"/>
                  </a:lnTo>
                  <a:lnTo>
                    <a:pt x="295106" y="378739"/>
                  </a:lnTo>
                  <a:lnTo>
                    <a:pt x="299894" y="360871"/>
                  </a:lnTo>
                  <a:close/>
                  <a:moveTo>
                    <a:pt x="507759" y="350469"/>
                  </a:moveTo>
                  <a:lnTo>
                    <a:pt x="489743" y="360871"/>
                  </a:lnTo>
                  <a:lnTo>
                    <a:pt x="494530" y="378739"/>
                  </a:lnTo>
                  <a:lnTo>
                    <a:pt x="512547" y="368337"/>
                  </a:lnTo>
                  <a:close/>
                  <a:moveTo>
                    <a:pt x="332373" y="329553"/>
                  </a:moveTo>
                  <a:lnTo>
                    <a:pt x="326989" y="349648"/>
                  </a:lnTo>
                  <a:lnTo>
                    <a:pt x="343009" y="358897"/>
                  </a:lnTo>
                  <a:lnTo>
                    <a:pt x="348393" y="338802"/>
                  </a:lnTo>
                  <a:close/>
                  <a:moveTo>
                    <a:pt x="457263" y="329553"/>
                  </a:moveTo>
                  <a:lnTo>
                    <a:pt x="441243" y="338802"/>
                  </a:lnTo>
                  <a:lnTo>
                    <a:pt x="446628" y="358897"/>
                  </a:lnTo>
                  <a:lnTo>
                    <a:pt x="462647" y="349648"/>
                  </a:lnTo>
                  <a:close/>
                  <a:moveTo>
                    <a:pt x="242351" y="327649"/>
                  </a:moveTo>
                  <a:lnTo>
                    <a:pt x="237563" y="345516"/>
                  </a:lnTo>
                  <a:lnTo>
                    <a:pt x="256229" y="356293"/>
                  </a:lnTo>
                  <a:lnTo>
                    <a:pt x="261017" y="338426"/>
                  </a:lnTo>
                  <a:close/>
                  <a:moveTo>
                    <a:pt x="547286" y="327649"/>
                  </a:moveTo>
                  <a:lnTo>
                    <a:pt x="528620" y="338425"/>
                  </a:lnTo>
                  <a:lnTo>
                    <a:pt x="533407" y="356293"/>
                  </a:lnTo>
                  <a:lnTo>
                    <a:pt x="552073" y="345516"/>
                  </a:lnTo>
                  <a:close/>
                  <a:moveTo>
                    <a:pt x="496140" y="307107"/>
                  </a:moveTo>
                  <a:lnTo>
                    <a:pt x="478124" y="317509"/>
                  </a:lnTo>
                  <a:lnTo>
                    <a:pt x="483508" y="337604"/>
                  </a:lnTo>
                  <a:lnTo>
                    <a:pt x="501525" y="327202"/>
                  </a:lnTo>
                  <a:close/>
                  <a:moveTo>
                    <a:pt x="293496" y="307107"/>
                  </a:moveTo>
                  <a:lnTo>
                    <a:pt x="288112" y="327202"/>
                  </a:lnTo>
                  <a:lnTo>
                    <a:pt x="306128" y="337604"/>
                  </a:lnTo>
                  <a:lnTo>
                    <a:pt x="311513" y="317509"/>
                  </a:lnTo>
                  <a:close/>
                  <a:moveTo>
                    <a:pt x="445450" y="285467"/>
                  </a:moveTo>
                  <a:lnTo>
                    <a:pt x="429431" y="294716"/>
                  </a:lnTo>
                  <a:lnTo>
                    <a:pt x="435009" y="315535"/>
                  </a:lnTo>
                  <a:lnTo>
                    <a:pt x="451029" y="306286"/>
                  </a:lnTo>
                  <a:close/>
                  <a:moveTo>
                    <a:pt x="344186" y="285467"/>
                  </a:moveTo>
                  <a:lnTo>
                    <a:pt x="338608" y="306286"/>
                  </a:lnTo>
                  <a:lnTo>
                    <a:pt x="354627" y="315535"/>
                  </a:lnTo>
                  <a:lnTo>
                    <a:pt x="360206" y="294716"/>
                  </a:lnTo>
                  <a:close/>
                  <a:moveTo>
                    <a:pt x="253970" y="284287"/>
                  </a:moveTo>
                  <a:lnTo>
                    <a:pt x="248585" y="304382"/>
                  </a:lnTo>
                  <a:lnTo>
                    <a:pt x="267251" y="315158"/>
                  </a:lnTo>
                  <a:lnTo>
                    <a:pt x="272635" y="295063"/>
                  </a:lnTo>
                  <a:close/>
                  <a:moveTo>
                    <a:pt x="535667" y="284286"/>
                  </a:moveTo>
                  <a:lnTo>
                    <a:pt x="517001" y="295063"/>
                  </a:lnTo>
                  <a:lnTo>
                    <a:pt x="522385" y="315158"/>
                  </a:lnTo>
                  <a:lnTo>
                    <a:pt x="541051" y="304382"/>
                  </a:lnTo>
                  <a:close/>
                  <a:moveTo>
                    <a:pt x="484328" y="263021"/>
                  </a:moveTo>
                  <a:lnTo>
                    <a:pt x="466311" y="273423"/>
                  </a:lnTo>
                  <a:lnTo>
                    <a:pt x="471889" y="294242"/>
                  </a:lnTo>
                  <a:lnTo>
                    <a:pt x="489906" y="283840"/>
                  </a:lnTo>
                  <a:close/>
                  <a:moveTo>
                    <a:pt x="305309" y="263021"/>
                  </a:moveTo>
                  <a:lnTo>
                    <a:pt x="299730" y="283840"/>
                  </a:lnTo>
                  <a:lnTo>
                    <a:pt x="317747" y="294242"/>
                  </a:lnTo>
                  <a:lnTo>
                    <a:pt x="323325" y="273423"/>
                  </a:lnTo>
                  <a:close/>
                  <a:moveTo>
                    <a:pt x="524549" y="239799"/>
                  </a:moveTo>
                  <a:lnTo>
                    <a:pt x="505188" y="250977"/>
                  </a:lnTo>
                  <a:lnTo>
                    <a:pt x="510767" y="271796"/>
                  </a:lnTo>
                  <a:lnTo>
                    <a:pt x="529432" y="261020"/>
                  </a:lnTo>
                  <a:lnTo>
                    <a:pt x="524284" y="241807"/>
                  </a:lnTo>
                  <a:close/>
                  <a:moveTo>
                    <a:pt x="263744" y="239024"/>
                  </a:moveTo>
                  <a:lnTo>
                    <a:pt x="265352" y="241808"/>
                  </a:lnTo>
                  <a:lnTo>
                    <a:pt x="260204" y="261020"/>
                  </a:lnTo>
                  <a:lnTo>
                    <a:pt x="278870" y="271796"/>
                  </a:lnTo>
                  <a:lnTo>
                    <a:pt x="284448" y="250977"/>
                  </a:lnTo>
                  <a:close/>
                  <a:moveTo>
                    <a:pt x="394818" y="0"/>
                  </a:moveTo>
                  <a:cubicBezTo>
                    <a:pt x="400991" y="0"/>
                    <a:pt x="405994" y="5004"/>
                    <a:pt x="405994" y="11176"/>
                  </a:cubicBezTo>
                  <a:lnTo>
                    <a:pt x="405994" y="25969"/>
                  </a:lnTo>
                  <a:lnTo>
                    <a:pt x="412446" y="25120"/>
                  </a:lnTo>
                  <a:cubicBezTo>
                    <a:pt x="415321" y="25890"/>
                    <a:pt x="417903" y="27758"/>
                    <a:pt x="419510" y="30540"/>
                  </a:cubicBezTo>
                  <a:cubicBezTo>
                    <a:pt x="422722" y="36105"/>
                    <a:pt x="420816" y="43219"/>
                    <a:pt x="415251" y="46432"/>
                  </a:cubicBezTo>
                  <a:lnTo>
                    <a:pt x="405994" y="51777"/>
                  </a:lnTo>
                  <a:lnTo>
                    <a:pt x="405994" y="76449"/>
                  </a:lnTo>
                  <a:lnTo>
                    <a:pt x="426849" y="64409"/>
                  </a:lnTo>
                  <a:cubicBezTo>
                    <a:pt x="429631" y="62802"/>
                    <a:pt x="432801" y="62476"/>
                    <a:pt x="435677" y="63246"/>
                  </a:cubicBezTo>
                  <a:cubicBezTo>
                    <a:pt x="438553" y="64017"/>
                    <a:pt x="441135" y="65885"/>
                    <a:pt x="442741" y="68667"/>
                  </a:cubicBezTo>
                  <a:cubicBezTo>
                    <a:pt x="445954" y="74231"/>
                    <a:pt x="444047" y="81346"/>
                    <a:pt x="438483" y="84559"/>
                  </a:cubicBezTo>
                  <a:lnTo>
                    <a:pt x="405994" y="103316"/>
                  </a:lnTo>
                  <a:lnTo>
                    <a:pt x="405994" y="127176"/>
                  </a:lnTo>
                  <a:lnTo>
                    <a:pt x="447267" y="103347"/>
                  </a:lnTo>
                  <a:cubicBezTo>
                    <a:pt x="450049" y="101741"/>
                    <a:pt x="453219" y="101415"/>
                    <a:pt x="456094" y="102185"/>
                  </a:cubicBezTo>
                  <a:cubicBezTo>
                    <a:pt x="458970" y="102956"/>
                    <a:pt x="461552" y="104824"/>
                    <a:pt x="463158" y="107606"/>
                  </a:cubicBezTo>
                  <a:cubicBezTo>
                    <a:pt x="466371" y="113170"/>
                    <a:pt x="464465" y="120285"/>
                    <a:pt x="458900" y="123497"/>
                  </a:cubicBezTo>
                  <a:lnTo>
                    <a:pt x="405994" y="154043"/>
                  </a:lnTo>
                  <a:lnTo>
                    <a:pt x="405994" y="179765"/>
                  </a:lnTo>
                  <a:lnTo>
                    <a:pt x="474135" y="140424"/>
                  </a:lnTo>
                  <a:cubicBezTo>
                    <a:pt x="475526" y="139621"/>
                    <a:pt x="477014" y="139138"/>
                    <a:pt x="478514" y="138951"/>
                  </a:cubicBezTo>
                  <a:cubicBezTo>
                    <a:pt x="483013" y="138393"/>
                    <a:pt x="487617" y="140509"/>
                    <a:pt x="490027" y="144682"/>
                  </a:cubicBezTo>
                  <a:cubicBezTo>
                    <a:pt x="493239" y="150246"/>
                    <a:pt x="491333" y="157361"/>
                    <a:pt x="485769" y="160574"/>
                  </a:cubicBezTo>
                  <a:lnTo>
                    <a:pt x="405994" y="206631"/>
                  </a:lnTo>
                  <a:lnTo>
                    <a:pt x="405994" y="230831"/>
                  </a:lnTo>
                  <a:lnTo>
                    <a:pt x="495727" y="179024"/>
                  </a:lnTo>
                  <a:cubicBezTo>
                    <a:pt x="497118" y="178221"/>
                    <a:pt x="498606" y="177738"/>
                    <a:pt x="500105" y="177551"/>
                  </a:cubicBezTo>
                  <a:cubicBezTo>
                    <a:pt x="504604" y="176993"/>
                    <a:pt x="509209" y="179109"/>
                    <a:pt x="511618" y="183282"/>
                  </a:cubicBezTo>
                  <a:cubicBezTo>
                    <a:pt x="514831" y="188846"/>
                    <a:pt x="512924" y="195961"/>
                    <a:pt x="507360" y="199174"/>
                  </a:cubicBezTo>
                  <a:lnTo>
                    <a:pt x="405994" y="257697"/>
                  </a:lnTo>
                  <a:lnTo>
                    <a:pt x="405994" y="281381"/>
                  </a:lnTo>
                  <a:lnTo>
                    <a:pt x="443814" y="259545"/>
                  </a:lnTo>
                  <a:lnTo>
                    <a:pt x="449400" y="255259"/>
                  </a:lnTo>
                  <a:lnTo>
                    <a:pt x="450897" y="255456"/>
                  </a:lnTo>
                  <a:lnTo>
                    <a:pt x="515531" y="218139"/>
                  </a:lnTo>
                  <a:cubicBezTo>
                    <a:pt x="518313" y="216533"/>
                    <a:pt x="521483" y="216207"/>
                    <a:pt x="524358" y="216977"/>
                  </a:cubicBezTo>
                  <a:cubicBezTo>
                    <a:pt x="527234" y="217748"/>
                    <a:pt x="529816" y="219616"/>
                    <a:pt x="531422" y="222398"/>
                  </a:cubicBezTo>
                  <a:lnTo>
                    <a:pt x="532139" y="227844"/>
                  </a:lnTo>
                  <a:lnTo>
                    <a:pt x="532511" y="227559"/>
                  </a:lnTo>
                  <a:cubicBezTo>
                    <a:pt x="535614" y="226727"/>
                    <a:pt x="538760" y="227232"/>
                    <a:pt x="541338" y="228721"/>
                  </a:cubicBezTo>
                  <a:cubicBezTo>
                    <a:pt x="543917" y="230209"/>
                    <a:pt x="545927" y="232682"/>
                    <a:pt x="546759" y="235785"/>
                  </a:cubicBezTo>
                  <a:lnTo>
                    <a:pt x="562742" y="295437"/>
                  </a:lnTo>
                  <a:lnTo>
                    <a:pt x="563539" y="295332"/>
                  </a:lnTo>
                  <a:cubicBezTo>
                    <a:pt x="566415" y="296103"/>
                    <a:pt x="568997" y="297971"/>
                    <a:pt x="570603" y="300753"/>
                  </a:cubicBezTo>
                  <a:cubicBezTo>
                    <a:pt x="572210" y="303535"/>
                    <a:pt x="572536" y="306705"/>
                    <a:pt x="571765" y="309581"/>
                  </a:cubicBezTo>
                  <a:lnTo>
                    <a:pt x="567887" y="314636"/>
                  </a:lnTo>
                  <a:lnTo>
                    <a:pt x="574334" y="338698"/>
                  </a:lnTo>
                  <a:lnTo>
                    <a:pt x="579837" y="342920"/>
                  </a:lnTo>
                  <a:cubicBezTo>
                    <a:pt x="581443" y="345703"/>
                    <a:pt x="581769" y="348872"/>
                    <a:pt x="580999" y="351748"/>
                  </a:cubicBezTo>
                  <a:lnTo>
                    <a:pt x="578651" y="354808"/>
                  </a:lnTo>
                  <a:lnTo>
                    <a:pt x="579495" y="357957"/>
                  </a:lnTo>
                  <a:lnTo>
                    <a:pt x="596241" y="341210"/>
                  </a:lnTo>
                  <a:lnTo>
                    <a:pt x="565947" y="228151"/>
                  </a:lnTo>
                  <a:cubicBezTo>
                    <a:pt x="564284" y="221945"/>
                    <a:pt x="567967" y="215566"/>
                    <a:pt x="574173" y="213903"/>
                  </a:cubicBezTo>
                  <a:cubicBezTo>
                    <a:pt x="578828" y="212656"/>
                    <a:pt x="583580" y="214416"/>
                    <a:pt x="586366" y="217992"/>
                  </a:cubicBezTo>
                  <a:cubicBezTo>
                    <a:pt x="587295" y="219184"/>
                    <a:pt x="588006" y="220578"/>
                    <a:pt x="588421" y="222129"/>
                  </a:cubicBezTo>
                  <a:lnTo>
                    <a:pt x="615239" y="322213"/>
                  </a:lnTo>
                  <a:lnTo>
                    <a:pt x="632350" y="305102"/>
                  </a:lnTo>
                  <a:lnTo>
                    <a:pt x="608509" y="216125"/>
                  </a:lnTo>
                  <a:cubicBezTo>
                    <a:pt x="606846" y="209919"/>
                    <a:pt x="610529" y="203539"/>
                    <a:pt x="616735" y="201877"/>
                  </a:cubicBezTo>
                  <a:cubicBezTo>
                    <a:pt x="621389" y="200629"/>
                    <a:pt x="626142" y="202389"/>
                    <a:pt x="628928" y="205965"/>
                  </a:cubicBezTo>
                  <a:cubicBezTo>
                    <a:pt x="629857" y="207157"/>
                    <a:pt x="630567" y="208551"/>
                    <a:pt x="630983" y="210103"/>
                  </a:cubicBezTo>
                  <a:lnTo>
                    <a:pt x="651348" y="286104"/>
                  </a:lnTo>
                  <a:lnTo>
                    <a:pt x="669536" y="267916"/>
                  </a:lnTo>
                  <a:lnTo>
                    <a:pt x="653725" y="208906"/>
                  </a:lnTo>
                  <a:cubicBezTo>
                    <a:pt x="652061" y="202700"/>
                    <a:pt x="655744" y="196321"/>
                    <a:pt x="661951" y="194658"/>
                  </a:cubicBezTo>
                  <a:cubicBezTo>
                    <a:pt x="665054" y="193827"/>
                    <a:pt x="668200" y="194332"/>
                    <a:pt x="670778" y="195820"/>
                  </a:cubicBezTo>
                  <a:cubicBezTo>
                    <a:pt x="673357" y="197309"/>
                    <a:pt x="675367" y="199781"/>
                    <a:pt x="676199" y="202884"/>
                  </a:cubicBezTo>
                  <a:lnTo>
                    <a:pt x="688533" y="248918"/>
                  </a:lnTo>
                  <a:lnTo>
                    <a:pt x="705405" y="232046"/>
                  </a:lnTo>
                  <a:lnTo>
                    <a:pt x="695696" y="195810"/>
                  </a:lnTo>
                  <a:cubicBezTo>
                    <a:pt x="694033" y="189604"/>
                    <a:pt x="697716" y="183224"/>
                    <a:pt x="703922" y="181561"/>
                  </a:cubicBezTo>
                  <a:cubicBezTo>
                    <a:pt x="707025" y="180730"/>
                    <a:pt x="710171" y="181235"/>
                    <a:pt x="712750" y="182724"/>
                  </a:cubicBezTo>
                  <a:cubicBezTo>
                    <a:pt x="715328" y="184212"/>
                    <a:pt x="717339" y="186685"/>
                    <a:pt x="718170" y="189788"/>
                  </a:cubicBezTo>
                  <a:lnTo>
                    <a:pt x="724403" y="213049"/>
                  </a:lnTo>
                  <a:lnTo>
                    <a:pt x="741849" y="195603"/>
                  </a:lnTo>
                  <a:lnTo>
                    <a:pt x="739082" y="185277"/>
                  </a:lnTo>
                  <a:cubicBezTo>
                    <a:pt x="737419" y="179071"/>
                    <a:pt x="741102" y="172692"/>
                    <a:pt x="747309" y="171029"/>
                  </a:cubicBezTo>
                  <a:cubicBezTo>
                    <a:pt x="750412" y="170198"/>
                    <a:pt x="753558" y="170703"/>
                    <a:pt x="756136" y="172191"/>
                  </a:cubicBezTo>
                  <a:lnTo>
                    <a:pt x="760098" y="177354"/>
                  </a:lnTo>
                  <a:lnTo>
                    <a:pt x="770558" y="166894"/>
                  </a:lnTo>
                  <a:cubicBezTo>
                    <a:pt x="774922" y="162529"/>
                    <a:pt x="781999" y="162529"/>
                    <a:pt x="786363" y="166894"/>
                  </a:cubicBezTo>
                  <a:cubicBezTo>
                    <a:pt x="790728" y="171258"/>
                    <a:pt x="790728" y="178334"/>
                    <a:pt x="786363" y="182699"/>
                  </a:cubicBezTo>
                  <a:lnTo>
                    <a:pt x="775903" y="193159"/>
                  </a:lnTo>
                  <a:lnTo>
                    <a:pt x="781065" y="197120"/>
                  </a:lnTo>
                  <a:cubicBezTo>
                    <a:pt x="782554" y="199699"/>
                    <a:pt x="783059" y="202845"/>
                    <a:pt x="782228" y="205948"/>
                  </a:cubicBezTo>
                  <a:cubicBezTo>
                    <a:pt x="780565" y="212154"/>
                    <a:pt x="774186" y="215837"/>
                    <a:pt x="767979" y="214174"/>
                  </a:cubicBezTo>
                  <a:lnTo>
                    <a:pt x="757654" y="211408"/>
                  </a:lnTo>
                  <a:lnTo>
                    <a:pt x="740208" y="228854"/>
                  </a:lnTo>
                  <a:lnTo>
                    <a:pt x="763469" y="235087"/>
                  </a:lnTo>
                  <a:cubicBezTo>
                    <a:pt x="766572" y="235918"/>
                    <a:pt x="769044" y="237929"/>
                    <a:pt x="770533" y="240507"/>
                  </a:cubicBezTo>
                  <a:cubicBezTo>
                    <a:pt x="772022" y="243086"/>
                    <a:pt x="772527" y="246232"/>
                    <a:pt x="771695" y="249335"/>
                  </a:cubicBezTo>
                  <a:cubicBezTo>
                    <a:pt x="770032" y="255541"/>
                    <a:pt x="763653" y="259224"/>
                    <a:pt x="757447" y="257561"/>
                  </a:cubicBezTo>
                  <a:lnTo>
                    <a:pt x="721211" y="247852"/>
                  </a:lnTo>
                  <a:lnTo>
                    <a:pt x="704339" y="264723"/>
                  </a:lnTo>
                  <a:lnTo>
                    <a:pt x="750372" y="277058"/>
                  </a:lnTo>
                  <a:cubicBezTo>
                    <a:pt x="753475" y="277889"/>
                    <a:pt x="755948" y="279900"/>
                    <a:pt x="757436" y="282478"/>
                  </a:cubicBezTo>
                  <a:cubicBezTo>
                    <a:pt x="758925" y="285057"/>
                    <a:pt x="759430" y="288203"/>
                    <a:pt x="758599" y="291306"/>
                  </a:cubicBezTo>
                  <a:cubicBezTo>
                    <a:pt x="756936" y="297512"/>
                    <a:pt x="750557" y="301195"/>
                    <a:pt x="744350" y="299532"/>
                  </a:cubicBezTo>
                  <a:lnTo>
                    <a:pt x="685341" y="283721"/>
                  </a:lnTo>
                  <a:lnTo>
                    <a:pt x="667153" y="301909"/>
                  </a:lnTo>
                  <a:lnTo>
                    <a:pt x="743154" y="322274"/>
                  </a:lnTo>
                  <a:cubicBezTo>
                    <a:pt x="744706" y="322689"/>
                    <a:pt x="746099" y="323400"/>
                    <a:pt x="747291" y="324329"/>
                  </a:cubicBezTo>
                  <a:cubicBezTo>
                    <a:pt x="750868" y="327115"/>
                    <a:pt x="752627" y="331867"/>
                    <a:pt x="751380" y="336522"/>
                  </a:cubicBezTo>
                  <a:cubicBezTo>
                    <a:pt x="749717" y="342728"/>
                    <a:pt x="743338" y="346411"/>
                    <a:pt x="737132" y="344748"/>
                  </a:cubicBezTo>
                  <a:lnTo>
                    <a:pt x="648156" y="320907"/>
                  </a:lnTo>
                  <a:lnTo>
                    <a:pt x="631044" y="338018"/>
                  </a:lnTo>
                  <a:lnTo>
                    <a:pt x="731127" y="364836"/>
                  </a:lnTo>
                  <a:cubicBezTo>
                    <a:pt x="732679" y="365251"/>
                    <a:pt x="734073" y="365962"/>
                    <a:pt x="735265" y="366891"/>
                  </a:cubicBezTo>
                  <a:cubicBezTo>
                    <a:pt x="738841" y="369677"/>
                    <a:pt x="740601" y="374429"/>
                    <a:pt x="739354" y="379084"/>
                  </a:cubicBezTo>
                  <a:cubicBezTo>
                    <a:pt x="737691" y="385290"/>
                    <a:pt x="731311" y="388973"/>
                    <a:pt x="725105" y="387310"/>
                  </a:cubicBezTo>
                  <a:lnTo>
                    <a:pt x="612046" y="357016"/>
                  </a:lnTo>
                  <a:lnTo>
                    <a:pt x="595300" y="373762"/>
                  </a:lnTo>
                  <a:lnTo>
                    <a:pt x="717472" y="406498"/>
                  </a:lnTo>
                  <a:cubicBezTo>
                    <a:pt x="720575" y="407330"/>
                    <a:pt x="723047" y="409340"/>
                    <a:pt x="724536" y="411919"/>
                  </a:cubicBezTo>
                  <a:cubicBezTo>
                    <a:pt x="726025" y="414497"/>
                    <a:pt x="726530" y="417643"/>
                    <a:pt x="725698" y="420746"/>
                  </a:cubicBezTo>
                  <a:cubicBezTo>
                    <a:pt x="724035" y="426952"/>
                    <a:pt x="717656" y="430635"/>
                    <a:pt x="711450" y="428972"/>
                  </a:cubicBezTo>
                  <a:lnTo>
                    <a:pt x="596572" y="398191"/>
                  </a:lnTo>
                  <a:lnTo>
                    <a:pt x="571074" y="412912"/>
                  </a:lnTo>
                  <a:lnTo>
                    <a:pt x="704941" y="448782"/>
                  </a:lnTo>
                  <a:cubicBezTo>
                    <a:pt x="708044" y="449613"/>
                    <a:pt x="710517" y="451624"/>
                    <a:pt x="712005" y="454202"/>
                  </a:cubicBezTo>
                  <a:cubicBezTo>
                    <a:pt x="713494" y="456781"/>
                    <a:pt x="713999" y="459927"/>
                    <a:pt x="713168" y="463030"/>
                  </a:cubicBezTo>
                  <a:cubicBezTo>
                    <a:pt x="711505" y="469236"/>
                    <a:pt x="705126" y="472919"/>
                    <a:pt x="698919" y="471256"/>
                  </a:cubicBezTo>
                  <a:lnTo>
                    <a:pt x="542578" y="429364"/>
                  </a:lnTo>
                  <a:lnTo>
                    <a:pt x="535763" y="433299"/>
                  </a:lnTo>
                  <a:lnTo>
                    <a:pt x="523899" y="445163"/>
                  </a:lnTo>
                  <a:lnTo>
                    <a:pt x="689772" y="489609"/>
                  </a:lnTo>
                  <a:cubicBezTo>
                    <a:pt x="692875" y="490440"/>
                    <a:pt x="695347" y="492451"/>
                    <a:pt x="696836" y="495029"/>
                  </a:cubicBezTo>
                  <a:cubicBezTo>
                    <a:pt x="698324" y="497607"/>
                    <a:pt x="698829" y="500754"/>
                    <a:pt x="697998" y="503857"/>
                  </a:cubicBezTo>
                  <a:cubicBezTo>
                    <a:pt x="696335" y="510063"/>
                    <a:pt x="689956" y="513746"/>
                    <a:pt x="683750" y="512083"/>
                  </a:cubicBezTo>
                  <a:lnTo>
                    <a:pt x="504901" y="464161"/>
                  </a:lnTo>
                  <a:lnTo>
                    <a:pt x="490312" y="478750"/>
                  </a:lnTo>
                  <a:lnTo>
                    <a:pt x="666484" y="525954"/>
                  </a:lnTo>
                  <a:cubicBezTo>
                    <a:pt x="669587" y="526786"/>
                    <a:pt x="672059" y="528796"/>
                    <a:pt x="673548" y="531375"/>
                  </a:cubicBezTo>
                  <a:cubicBezTo>
                    <a:pt x="675036" y="533953"/>
                    <a:pt x="675541" y="537100"/>
                    <a:pt x="674710" y="540203"/>
                  </a:cubicBezTo>
                  <a:cubicBezTo>
                    <a:pt x="673047" y="546409"/>
                    <a:pt x="666668" y="550092"/>
                    <a:pt x="660462" y="548429"/>
                  </a:cubicBezTo>
                  <a:lnTo>
                    <a:pt x="471315" y="497747"/>
                  </a:lnTo>
                  <a:lnTo>
                    <a:pt x="453897" y="515165"/>
                  </a:lnTo>
                  <a:lnTo>
                    <a:pt x="655827" y="569272"/>
                  </a:lnTo>
                  <a:cubicBezTo>
                    <a:pt x="658930" y="570104"/>
                    <a:pt x="661403" y="572114"/>
                    <a:pt x="662891" y="574693"/>
                  </a:cubicBezTo>
                  <a:cubicBezTo>
                    <a:pt x="664380" y="577271"/>
                    <a:pt x="664885" y="580417"/>
                    <a:pt x="664054" y="583520"/>
                  </a:cubicBezTo>
                  <a:cubicBezTo>
                    <a:pt x="662391" y="589726"/>
                    <a:pt x="656011" y="593410"/>
                    <a:pt x="649805" y="591746"/>
                  </a:cubicBezTo>
                  <a:lnTo>
                    <a:pt x="422945" y="530959"/>
                  </a:lnTo>
                  <a:lnTo>
                    <a:pt x="415347" y="502821"/>
                  </a:lnTo>
                  <a:lnTo>
                    <a:pt x="395276" y="514409"/>
                  </a:lnTo>
                  <a:lnTo>
                    <a:pt x="374760" y="502617"/>
                  </a:lnTo>
                  <a:lnTo>
                    <a:pt x="367339" y="530313"/>
                  </a:lnTo>
                  <a:lnTo>
                    <a:pt x="139831" y="591747"/>
                  </a:lnTo>
                  <a:cubicBezTo>
                    <a:pt x="133625" y="593411"/>
                    <a:pt x="127245" y="589727"/>
                    <a:pt x="125583" y="583521"/>
                  </a:cubicBezTo>
                  <a:cubicBezTo>
                    <a:pt x="124751" y="580418"/>
                    <a:pt x="125256" y="577272"/>
                    <a:pt x="126745" y="574694"/>
                  </a:cubicBezTo>
                  <a:cubicBezTo>
                    <a:pt x="128234" y="572115"/>
                    <a:pt x="130706" y="570105"/>
                    <a:pt x="133809" y="569273"/>
                  </a:cubicBezTo>
                  <a:lnTo>
                    <a:pt x="335739" y="515166"/>
                  </a:lnTo>
                  <a:lnTo>
                    <a:pt x="318321" y="497748"/>
                  </a:lnTo>
                  <a:lnTo>
                    <a:pt x="129174" y="548430"/>
                  </a:lnTo>
                  <a:cubicBezTo>
                    <a:pt x="122968" y="550093"/>
                    <a:pt x="116589" y="546410"/>
                    <a:pt x="114926" y="540204"/>
                  </a:cubicBezTo>
                  <a:cubicBezTo>
                    <a:pt x="114095" y="537101"/>
                    <a:pt x="114600" y="533954"/>
                    <a:pt x="116088" y="531376"/>
                  </a:cubicBezTo>
                  <a:cubicBezTo>
                    <a:pt x="117577" y="528797"/>
                    <a:pt x="120049" y="526787"/>
                    <a:pt x="123152" y="525955"/>
                  </a:cubicBezTo>
                  <a:lnTo>
                    <a:pt x="299324" y="478751"/>
                  </a:lnTo>
                  <a:lnTo>
                    <a:pt x="284735" y="464162"/>
                  </a:lnTo>
                  <a:lnTo>
                    <a:pt x="105886" y="512084"/>
                  </a:lnTo>
                  <a:cubicBezTo>
                    <a:pt x="99680" y="513747"/>
                    <a:pt x="93301" y="510064"/>
                    <a:pt x="91638" y="503858"/>
                  </a:cubicBezTo>
                  <a:cubicBezTo>
                    <a:pt x="90807" y="500755"/>
                    <a:pt x="91312" y="497608"/>
                    <a:pt x="92800" y="495030"/>
                  </a:cubicBezTo>
                  <a:cubicBezTo>
                    <a:pt x="94289" y="492452"/>
                    <a:pt x="96761" y="490441"/>
                    <a:pt x="99864" y="489610"/>
                  </a:cubicBezTo>
                  <a:lnTo>
                    <a:pt x="265737" y="445164"/>
                  </a:lnTo>
                  <a:lnTo>
                    <a:pt x="253488" y="432915"/>
                  </a:lnTo>
                  <a:lnTo>
                    <a:pt x="247232" y="429319"/>
                  </a:lnTo>
                  <a:lnTo>
                    <a:pt x="90717" y="471257"/>
                  </a:lnTo>
                  <a:cubicBezTo>
                    <a:pt x="84510" y="472920"/>
                    <a:pt x="78131" y="469237"/>
                    <a:pt x="76468" y="463031"/>
                  </a:cubicBezTo>
                  <a:cubicBezTo>
                    <a:pt x="75637" y="459928"/>
                    <a:pt x="76142" y="456782"/>
                    <a:pt x="77631" y="454203"/>
                  </a:cubicBezTo>
                  <a:cubicBezTo>
                    <a:pt x="79119" y="451625"/>
                    <a:pt x="81592" y="449614"/>
                    <a:pt x="84695" y="448783"/>
                  </a:cubicBezTo>
                  <a:lnTo>
                    <a:pt x="218648" y="412890"/>
                  </a:lnTo>
                  <a:lnTo>
                    <a:pt x="193072" y="398190"/>
                  </a:lnTo>
                  <a:lnTo>
                    <a:pt x="78186" y="428973"/>
                  </a:lnTo>
                  <a:cubicBezTo>
                    <a:pt x="71980" y="430637"/>
                    <a:pt x="65601" y="426953"/>
                    <a:pt x="63938" y="420747"/>
                  </a:cubicBezTo>
                  <a:cubicBezTo>
                    <a:pt x="63106" y="417644"/>
                    <a:pt x="63611" y="414498"/>
                    <a:pt x="65100" y="411919"/>
                  </a:cubicBezTo>
                  <a:cubicBezTo>
                    <a:pt x="66589" y="409341"/>
                    <a:pt x="69061" y="407331"/>
                    <a:pt x="72164" y="406499"/>
                  </a:cubicBezTo>
                  <a:lnTo>
                    <a:pt x="194336" y="373763"/>
                  </a:lnTo>
                  <a:lnTo>
                    <a:pt x="177590" y="357017"/>
                  </a:lnTo>
                  <a:lnTo>
                    <a:pt x="64531" y="387311"/>
                  </a:lnTo>
                  <a:cubicBezTo>
                    <a:pt x="58325" y="388974"/>
                    <a:pt x="51945" y="385291"/>
                    <a:pt x="50283" y="379085"/>
                  </a:cubicBezTo>
                  <a:cubicBezTo>
                    <a:pt x="49035" y="374430"/>
                    <a:pt x="50795" y="369678"/>
                    <a:pt x="54371" y="366892"/>
                  </a:cubicBezTo>
                  <a:cubicBezTo>
                    <a:pt x="55563" y="365963"/>
                    <a:pt x="56957" y="365252"/>
                    <a:pt x="58509" y="364837"/>
                  </a:cubicBezTo>
                  <a:lnTo>
                    <a:pt x="158592" y="338019"/>
                  </a:lnTo>
                  <a:lnTo>
                    <a:pt x="141481" y="320908"/>
                  </a:lnTo>
                  <a:lnTo>
                    <a:pt x="52504" y="344749"/>
                  </a:lnTo>
                  <a:cubicBezTo>
                    <a:pt x="46298" y="346412"/>
                    <a:pt x="39919" y="342729"/>
                    <a:pt x="38256" y="336523"/>
                  </a:cubicBezTo>
                  <a:cubicBezTo>
                    <a:pt x="37009" y="331868"/>
                    <a:pt x="38768" y="327116"/>
                    <a:pt x="42345" y="324330"/>
                  </a:cubicBezTo>
                  <a:cubicBezTo>
                    <a:pt x="43537" y="323401"/>
                    <a:pt x="44930" y="322690"/>
                    <a:pt x="46482" y="322275"/>
                  </a:cubicBezTo>
                  <a:lnTo>
                    <a:pt x="122483" y="301910"/>
                  </a:lnTo>
                  <a:lnTo>
                    <a:pt x="104295" y="283722"/>
                  </a:lnTo>
                  <a:lnTo>
                    <a:pt x="45286" y="299533"/>
                  </a:lnTo>
                  <a:cubicBezTo>
                    <a:pt x="39079" y="301196"/>
                    <a:pt x="32701" y="297513"/>
                    <a:pt x="31037" y="291307"/>
                  </a:cubicBezTo>
                  <a:cubicBezTo>
                    <a:pt x="30206" y="288204"/>
                    <a:pt x="30711" y="285058"/>
                    <a:pt x="32200" y="282479"/>
                  </a:cubicBezTo>
                  <a:cubicBezTo>
                    <a:pt x="33688" y="279901"/>
                    <a:pt x="36161" y="277890"/>
                    <a:pt x="39264" y="277059"/>
                  </a:cubicBezTo>
                  <a:lnTo>
                    <a:pt x="85297" y="264724"/>
                  </a:lnTo>
                  <a:lnTo>
                    <a:pt x="68426" y="247853"/>
                  </a:lnTo>
                  <a:lnTo>
                    <a:pt x="32189" y="257562"/>
                  </a:lnTo>
                  <a:cubicBezTo>
                    <a:pt x="25983" y="259225"/>
                    <a:pt x="19604" y="255542"/>
                    <a:pt x="17941" y="249336"/>
                  </a:cubicBezTo>
                  <a:cubicBezTo>
                    <a:pt x="17109" y="246233"/>
                    <a:pt x="17614" y="243087"/>
                    <a:pt x="19103" y="240508"/>
                  </a:cubicBezTo>
                  <a:cubicBezTo>
                    <a:pt x="20592" y="237930"/>
                    <a:pt x="23064" y="235919"/>
                    <a:pt x="26167" y="235088"/>
                  </a:cubicBezTo>
                  <a:lnTo>
                    <a:pt x="49428" y="228855"/>
                  </a:lnTo>
                  <a:lnTo>
                    <a:pt x="31982" y="211409"/>
                  </a:lnTo>
                  <a:lnTo>
                    <a:pt x="21657" y="214175"/>
                  </a:lnTo>
                  <a:cubicBezTo>
                    <a:pt x="15451" y="215838"/>
                    <a:pt x="9071" y="212155"/>
                    <a:pt x="7408" y="205949"/>
                  </a:cubicBezTo>
                  <a:cubicBezTo>
                    <a:pt x="6577" y="202846"/>
                    <a:pt x="7082" y="199700"/>
                    <a:pt x="8571" y="197121"/>
                  </a:cubicBezTo>
                  <a:lnTo>
                    <a:pt x="13733" y="193160"/>
                  </a:lnTo>
                  <a:lnTo>
                    <a:pt x="3273" y="182700"/>
                  </a:lnTo>
                  <a:cubicBezTo>
                    <a:pt x="-1092" y="178335"/>
                    <a:pt x="-1092" y="171259"/>
                    <a:pt x="3273" y="166895"/>
                  </a:cubicBezTo>
                  <a:cubicBezTo>
                    <a:pt x="7638" y="162530"/>
                    <a:pt x="14714" y="162530"/>
                    <a:pt x="19078" y="166895"/>
                  </a:cubicBezTo>
                  <a:lnTo>
                    <a:pt x="29538" y="177355"/>
                  </a:lnTo>
                  <a:lnTo>
                    <a:pt x="33500" y="172192"/>
                  </a:lnTo>
                  <a:cubicBezTo>
                    <a:pt x="36078" y="170704"/>
                    <a:pt x="39225" y="170199"/>
                    <a:pt x="42327" y="171030"/>
                  </a:cubicBezTo>
                  <a:cubicBezTo>
                    <a:pt x="48534" y="172693"/>
                    <a:pt x="52217" y="179072"/>
                    <a:pt x="50554" y="185278"/>
                  </a:cubicBezTo>
                  <a:lnTo>
                    <a:pt x="47787" y="195603"/>
                  </a:lnTo>
                  <a:lnTo>
                    <a:pt x="65233" y="213050"/>
                  </a:lnTo>
                  <a:lnTo>
                    <a:pt x="71466" y="189789"/>
                  </a:lnTo>
                  <a:cubicBezTo>
                    <a:pt x="72297" y="186686"/>
                    <a:pt x="74308" y="184213"/>
                    <a:pt x="76887" y="182725"/>
                  </a:cubicBezTo>
                  <a:cubicBezTo>
                    <a:pt x="79465" y="181236"/>
                    <a:pt x="82611" y="180731"/>
                    <a:pt x="85714" y="181562"/>
                  </a:cubicBezTo>
                  <a:cubicBezTo>
                    <a:pt x="91920" y="183225"/>
                    <a:pt x="95603" y="189605"/>
                    <a:pt x="93940" y="195811"/>
                  </a:cubicBezTo>
                  <a:lnTo>
                    <a:pt x="84231" y="232047"/>
                  </a:lnTo>
                  <a:lnTo>
                    <a:pt x="101103" y="248919"/>
                  </a:lnTo>
                  <a:lnTo>
                    <a:pt x="113437" y="202885"/>
                  </a:lnTo>
                  <a:cubicBezTo>
                    <a:pt x="114269" y="199782"/>
                    <a:pt x="116279" y="197310"/>
                    <a:pt x="118858" y="195821"/>
                  </a:cubicBezTo>
                  <a:cubicBezTo>
                    <a:pt x="121436" y="194333"/>
                    <a:pt x="124582" y="193828"/>
                    <a:pt x="127685" y="194659"/>
                  </a:cubicBezTo>
                  <a:cubicBezTo>
                    <a:pt x="133892" y="196322"/>
                    <a:pt x="137575" y="202701"/>
                    <a:pt x="135912" y="208907"/>
                  </a:cubicBezTo>
                  <a:lnTo>
                    <a:pt x="120100" y="267917"/>
                  </a:lnTo>
                  <a:lnTo>
                    <a:pt x="138288" y="286105"/>
                  </a:lnTo>
                  <a:lnTo>
                    <a:pt x="158653" y="210104"/>
                  </a:lnTo>
                  <a:cubicBezTo>
                    <a:pt x="159069" y="208552"/>
                    <a:pt x="159779" y="207158"/>
                    <a:pt x="160708" y="205966"/>
                  </a:cubicBezTo>
                  <a:cubicBezTo>
                    <a:pt x="163494" y="202390"/>
                    <a:pt x="168247" y="200630"/>
                    <a:pt x="172901" y="201878"/>
                  </a:cubicBezTo>
                  <a:cubicBezTo>
                    <a:pt x="179107" y="203540"/>
                    <a:pt x="182790" y="209920"/>
                    <a:pt x="181127" y="216126"/>
                  </a:cubicBezTo>
                  <a:lnTo>
                    <a:pt x="157286" y="305102"/>
                  </a:lnTo>
                  <a:lnTo>
                    <a:pt x="174398" y="322214"/>
                  </a:lnTo>
                  <a:lnTo>
                    <a:pt x="201215" y="222130"/>
                  </a:lnTo>
                  <a:cubicBezTo>
                    <a:pt x="201631" y="220579"/>
                    <a:pt x="202341" y="219185"/>
                    <a:pt x="203270" y="217993"/>
                  </a:cubicBezTo>
                  <a:cubicBezTo>
                    <a:pt x="206056" y="214417"/>
                    <a:pt x="210808" y="212657"/>
                    <a:pt x="215463" y="213904"/>
                  </a:cubicBezTo>
                  <a:cubicBezTo>
                    <a:pt x="221669" y="215567"/>
                    <a:pt x="225352" y="221946"/>
                    <a:pt x="223689" y="228152"/>
                  </a:cubicBezTo>
                  <a:lnTo>
                    <a:pt x="193395" y="341211"/>
                  </a:lnTo>
                  <a:lnTo>
                    <a:pt x="210142" y="357958"/>
                  </a:lnTo>
                  <a:lnTo>
                    <a:pt x="211985" y="351077"/>
                  </a:lnTo>
                  <a:lnTo>
                    <a:pt x="209799" y="342920"/>
                  </a:lnTo>
                  <a:lnTo>
                    <a:pt x="215302" y="338698"/>
                  </a:lnTo>
                  <a:lnTo>
                    <a:pt x="222251" y="312764"/>
                  </a:lnTo>
                  <a:lnTo>
                    <a:pt x="219033" y="300753"/>
                  </a:lnTo>
                  <a:cubicBezTo>
                    <a:pt x="220639" y="297971"/>
                    <a:pt x="223221" y="296103"/>
                    <a:pt x="226097" y="295332"/>
                  </a:cubicBezTo>
                  <a:lnTo>
                    <a:pt x="226894" y="295437"/>
                  </a:lnTo>
                  <a:lnTo>
                    <a:pt x="242877" y="235786"/>
                  </a:lnTo>
                  <a:cubicBezTo>
                    <a:pt x="243709" y="232683"/>
                    <a:pt x="245719" y="230210"/>
                    <a:pt x="248298" y="228722"/>
                  </a:cubicBezTo>
                  <a:cubicBezTo>
                    <a:pt x="250876" y="227233"/>
                    <a:pt x="254023" y="226728"/>
                    <a:pt x="257126" y="227560"/>
                  </a:cubicBezTo>
                  <a:lnTo>
                    <a:pt x="261737" y="235547"/>
                  </a:lnTo>
                  <a:lnTo>
                    <a:pt x="258214" y="222398"/>
                  </a:lnTo>
                  <a:cubicBezTo>
                    <a:pt x="259820" y="219616"/>
                    <a:pt x="262402" y="217748"/>
                    <a:pt x="265278" y="216977"/>
                  </a:cubicBezTo>
                  <a:cubicBezTo>
                    <a:pt x="268154" y="216207"/>
                    <a:pt x="271323" y="216533"/>
                    <a:pt x="274106" y="218139"/>
                  </a:cubicBezTo>
                  <a:lnTo>
                    <a:pt x="338741" y="255457"/>
                  </a:lnTo>
                  <a:lnTo>
                    <a:pt x="340236" y="255260"/>
                  </a:lnTo>
                  <a:lnTo>
                    <a:pt x="341154" y="256850"/>
                  </a:lnTo>
                  <a:lnTo>
                    <a:pt x="383642" y="281381"/>
                  </a:lnTo>
                  <a:lnTo>
                    <a:pt x="383642" y="257697"/>
                  </a:lnTo>
                  <a:lnTo>
                    <a:pt x="282276" y="199174"/>
                  </a:lnTo>
                  <a:cubicBezTo>
                    <a:pt x="276712" y="195961"/>
                    <a:pt x="274805" y="188846"/>
                    <a:pt x="278018" y="183282"/>
                  </a:cubicBezTo>
                  <a:cubicBezTo>
                    <a:pt x="280427" y="179109"/>
                    <a:pt x="285032" y="176993"/>
                    <a:pt x="289531" y="177551"/>
                  </a:cubicBezTo>
                  <a:cubicBezTo>
                    <a:pt x="291031" y="177738"/>
                    <a:pt x="292519" y="178221"/>
                    <a:pt x="293910" y="179024"/>
                  </a:cubicBezTo>
                  <a:lnTo>
                    <a:pt x="383642" y="230831"/>
                  </a:lnTo>
                  <a:lnTo>
                    <a:pt x="383642" y="206632"/>
                  </a:lnTo>
                  <a:lnTo>
                    <a:pt x="303868" y="160574"/>
                  </a:lnTo>
                  <a:cubicBezTo>
                    <a:pt x="298303" y="157361"/>
                    <a:pt x="296397" y="150246"/>
                    <a:pt x="299609" y="144682"/>
                  </a:cubicBezTo>
                  <a:cubicBezTo>
                    <a:pt x="302019" y="140509"/>
                    <a:pt x="306623" y="138393"/>
                    <a:pt x="311123" y="138951"/>
                  </a:cubicBezTo>
                  <a:cubicBezTo>
                    <a:pt x="312622" y="139138"/>
                    <a:pt x="314110" y="139621"/>
                    <a:pt x="315501" y="140424"/>
                  </a:cubicBezTo>
                  <a:lnTo>
                    <a:pt x="383642" y="179765"/>
                  </a:lnTo>
                  <a:lnTo>
                    <a:pt x="383642" y="154043"/>
                  </a:lnTo>
                  <a:lnTo>
                    <a:pt x="330736" y="123497"/>
                  </a:lnTo>
                  <a:cubicBezTo>
                    <a:pt x="325171" y="120285"/>
                    <a:pt x="323265" y="113170"/>
                    <a:pt x="326478" y="107606"/>
                  </a:cubicBezTo>
                  <a:cubicBezTo>
                    <a:pt x="328084" y="104824"/>
                    <a:pt x="330666" y="102956"/>
                    <a:pt x="333542" y="102185"/>
                  </a:cubicBezTo>
                  <a:cubicBezTo>
                    <a:pt x="336418" y="101415"/>
                    <a:pt x="339587" y="101741"/>
                    <a:pt x="342369" y="103347"/>
                  </a:cubicBezTo>
                  <a:lnTo>
                    <a:pt x="383642" y="127176"/>
                  </a:lnTo>
                  <a:lnTo>
                    <a:pt x="383642" y="103316"/>
                  </a:lnTo>
                  <a:lnTo>
                    <a:pt x="351153" y="84559"/>
                  </a:lnTo>
                  <a:cubicBezTo>
                    <a:pt x="345589" y="81346"/>
                    <a:pt x="343682" y="74231"/>
                    <a:pt x="346895" y="68667"/>
                  </a:cubicBezTo>
                  <a:cubicBezTo>
                    <a:pt x="348501" y="65885"/>
                    <a:pt x="351083" y="64017"/>
                    <a:pt x="353959" y="63246"/>
                  </a:cubicBezTo>
                  <a:cubicBezTo>
                    <a:pt x="356835" y="62476"/>
                    <a:pt x="360005" y="62802"/>
                    <a:pt x="362787" y="64409"/>
                  </a:cubicBezTo>
                  <a:lnTo>
                    <a:pt x="383642" y="76450"/>
                  </a:lnTo>
                  <a:lnTo>
                    <a:pt x="383642" y="51777"/>
                  </a:lnTo>
                  <a:lnTo>
                    <a:pt x="374385" y="46432"/>
                  </a:lnTo>
                  <a:cubicBezTo>
                    <a:pt x="368821" y="43219"/>
                    <a:pt x="366914" y="36105"/>
                    <a:pt x="370127" y="30540"/>
                  </a:cubicBezTo>
                  <a:cubicBezTo>
                    <a:pt x="371733" y="27758"/>
                    <a:pt x="374315" y="25890"/>
                    <a:pt x="377191" y="25120"/>
                  </a:cubicBezTo>
                  <a:lnTo>
                    <a:pt x="383642" y="25969"/>
                  </a:lnTo>
                  <a:lnTo>
                    <a:pt x="383642" y="11176"/>
                  </a:lnTo>
                  <a:cubicBezTo>
                    <a:pt x="383642" y="5004"/>
                    <a:pt x="388646" y="0"/>
                    <a:pt x="394818" y="0"/>
                  </a:cubicBezTo>
                  <a:close/>
                </a:path>
              </a:pathLst>
            </a:custGeom>
            <a:solidFill>
              <a:srgbClr val="33993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F15797F9-E1C0-4158-8A9F-1E8FAE593FC5}"/>
                </a:ext>
              </a:extLst>
            </p:cNvPr>
            <p:cNvSpPr/>
            <p:nvPr/>
          </p:nvSpPr>
          <p:spPr>
            <a:xfrm>
              <a:off x="4256659" y="4039155"/>
              <a:ext cx="200429" cy="196850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9FFCABCE-5117-4C67-9EDC-A7D965B71D60}"/>
                </a:ext>
              </a:extLst>
            </p:cNvPr>
            <p:cNvSpPr/>
            <p:nvPr/>
          </p:nvSpPr>
          <p:spPr>
            <a:xfrm>
              <a:off x="3697859" y="4617005"/>
              <a:ext cx="200429" cy="196850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6FF16D9D-C1BF-4B6E-A554-2D5C59AD0261}"/>
                </a:ext>
              </a:extLst>
            </p:cNvPr>
            <p:cNvSpPr/>
            <p:nvPr/>
          </p:nvSpPr>
          <p:spPr>
            <a:xfrm>
              <a:off x="2300859" y="4718605"/>
              <a:ext cx="200429" cy="196850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DE409F73-BDF6-4239-A082-DA1686B6E412}"/>
                </a:ext>
              </a:extLst>
            </p:cNvPr>
            <p:cNvSpPr/>
            <p:nvPr/>
          </p:nvSpPr>
          <p:spPr>
            <a:xfrm>
              <a:off x="1856359" y="4242355"/>
              <a:ext cx="200429" cy="196850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4CDC77F0-E593-4BB0-8D49-1327B6F04C28}"/>
                </a:ext>
              </a:extLst>
            </p:cNvPr>
            <p:cNvSpPr/>
            <p:nvPr/>
          </p:nvSpPr>
          <p:spPr>
            <a:xfrm>
              <a:off x="2053209" y="3855005"/>
              <a:ext cx="200429" cy="196850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5DE314E9-E517-4F83-825C-AA6F4E3EE76B}"/>
                </a:ext>
              </a:extLst>
            </p:cNvPr>
            <p:cNvSpPr/>
            <p:nvPr/>
          </p:nvSpPr>
          <p:spPr>
            <a:xfrm>
              <a:off x="2319909" y="3562905"/>
              <a:ext cx="200429" cy="196850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9CA19A63-841A-4AED-8AA9-CF7178FD0CF8}"/>
                </a:ext>
              </a:extLst>
            </p:cNvPr>
            <p:cNvSpPr/>
            <p:nvPr/>
          </p:nvSpPr>
          <p:spPr>
            <a:xfrm>
              <a:off x="3983609" y="3620055"/>
              <a:ext cx="200429" cy="196850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C7AE9B6D-AF50-4868-B396-DB7064162F99}"/>
                </a:ext>
              </a:extLst>
            </p:cNvPr>
            <p:cNvSpPr/>
            <p:nvPr/>
          </p:nvSpPr>
          <p:spPr>
            <a:xfrm>
              <a:off x="4066159" y="4350305"/>
              <a:ext cx="200429" cy="196850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72938769-2E59-465F-BF7E-45BCC64D26B0}"/>
                </a:ext>
              </a:extLst>
            </p:cNvPr>
            <p:cNvSpPr/>
            <p:nvPr/>
          </p:nvSpPr>
          <p:spPr>
            <a:xfrm>
              <a:off x="2599309" y="4293155"/>
              <a:ext cx="200429" cy="196850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6752F51B-570A-46CF-A912-2CD734CF7204}"/>
                </a:ext>
              </a:extLst>
            </p:cNvPr>
            <p:cNvSpPr/>
            <p:nvPr/>
          </p:nvSpPr>
          <p:spPr>
            <a:xfrm>
              <a:off x="2669159" y="3855005"/>
              <a:ext cx="200429" cy="196850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027AFE41-B5F4-4574-A773-25F59778991D}"/>
                </a:ext>
              </a:extLst>
            </p:cNvPr>
            <p:cNvSpPr/>
            <p:nvPr/>
          </p:nvSpPr>
          <p:spPr>
            <a:xfrm>
              <a:off x="3269067" y="2641527"/>
              <a:ext cx="136340" cy="133905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E73BA818-8160-4C20-B9C3-25A298EACDEC}"/>
                </a:ext>
              </a:extLst>
            </p:cNvPr>
            <p:cNvSpPr/>
            <p:nvPr/>
          </p:nvSpPr>
          <p:spPr>
            <a:xfrm>
              <a:off x="2659467" y="2876477"/>
              <a:ext cx="136340" cy="133905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FB6CD589-DAE9-4E16-9EFF-0718637699F6}"/>
                </a:ext>
              </a:extLst>
            </p:cNvPr>
            <p:cNvSpPr/>
            <p:nvPr/>
          </p:nvSpPr>
          <p:spPr>
            <a:xfrm>
              <a:off x="2576917" y="3270177"/>
              <a:ext cx="136340" cy="133905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DAB2F3A3-2989-44FE-8A06-2A256C234729}"/>
                </a:ext>
              </a:extLst>
            </p:cNvPr>
            <p:cNvSpPr/>
            <p:nvPr/>
          </p:nvSpPr>
          <p:spPr>
            <a:xfrm>
              <a:off x="3751667" y="3295577"/>
              <a:ext cx="136340" cy="133905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4A4684F1-2653-4516-A860-8529339BFA39}"/>
                </a:ext>
              </a:extLst>
            </p:cNvPr>
            <p:cNvSpPr/>
            <p:nvPr/>
          </p:nvSpPr>
          <p:spPr>
            <a:xfrm>
              <a:off x="3510367" y="3543227"/>
              <a:ext cx="136340" cy="133905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1BAFFE9F-36AF-4BF1-A264-E6110481FFF9}"/>
                </a:ext>
              </a:extLst>
            </p:cNvPr>
            <p:cNvSpPr/>
            <p:nvPr/>
          </p:nvSpPr>
          <p:spPr>
            <a:xfrm>
              <a:off x="3338917" y="3155877"/>
              <a:ext cx="136340" cy="133905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ADECD4C7-E5C8-4E66-A72B-7C341F847702}"/>
                </a:ext>
              </a:extLst>
            </p:cNvPr>
            <p:cNvSpPr/>
            <p:nvPr/>
          </p:nvSpPr>
          <p:spPr>
            <a:xfrm>
              <a:off x="3491317" y="4159177"/>
              <a:ext cx="136340" cy="133905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C4CA8DFE-E52F-4CE4-8DC2-876F2B319F54}"/>
                </a:ext>
              </a:extLst>
            </p:cNvPr>
            <p:cNvSpPr/>
            <p:nvPr/>
          </p:nvSpPr>
          <p:spPr>
            <a:xfrm>
              <a:off x="2862667" y="3435277"/>
              <a:ext cx="136340" cy="133905"/>
            </a:xfrm>
            <a:custGeom>
              <a:avLst/>
              <a:gdLst>
                <a:gd name="connsiteX0" fmla="*/ 152400 w 355600"/>
                <a:gd name="connsiteY0" fmla="*/ 260350 h 349250"/>
                <a:gd name="connsiteX1" fmla="*/ 196850 w 355600"/>
                <a:gd name="connsiteY1" fmla="*/ 304800 h 349250"/>
                <a:gd name="connsiteX2" fmla="*/ 152400 w 355600"/>
                <a:gd name="connsiteY2" fmla="*/ 349250 h 349250"/>
                <a:gd name="connsiteX3" fmla="*/ 107950 w 355600"/>
                <a:gd name="connsiteY3" fmla="*/ 304800 h 349250"/>
                <a:gd name="connsiteX4" fmla="*/ 152400 w 355600"/>
                <a:gd name="connsiteY4" fmla="*/ 260350 h 349250"/>
                <a:gd name="connsiteX5" fmla="*/ 44450 w 355600"/>
                <a:gd name="connsiteY5" fmla="*/ 190500 h 349250"/>
                <a:gd name="connsiteX6" fmla="*/ 88900 w 355600"/>
                <a:gd name="connsiteY6" fmla="*/ 234950 h 349250"/>
                <a:gd name="connsiteX7" fmla="*/ 44450 w 355600"/>
                <a:gd name="connsiteY7" fmla="*/ 279400 h 349250"/>
                <a:gd name="connsiteX8" fmla="*/ 0 w 355600"/>
                <a:gd name="connsiteY8" fmla="*/ 234950 h 349250"/>
                <a:gd name="connsiteX9" fmla="*/ 44450 w 355600"/>
                <a:gd name="connsiteY9" fmla="*/ 190500 h 349250"/>
                <a:gd name="connsiteX10" fmla="*/ 241300 w 355600"/>
                <a:gd name="connsiteY10" fmla="*/ 171450 h 349250"/>
                <a:gd name="connsiteX11" fmla="*/ 285750 w 355600"/>
                <a:gd name="connsiteY11" fmla="*/ 215900 h 349250"/>
                <a:gd name="connsiteX12" fmla="*/ 241300 w 355600"/>
                <a:gd name="connsiteY12" fmla="*/ 260350 h 349250"/>
                <a:gd name="connsiteX13" fmla="*/ 196850 w 355600"/>
                <a:gd name="connsiteY13" fmla="*/ 215900 h 349250"/>
                <a:gd name="connsiteX14" fmla="*/ 241300 w 355600"/>
                <a:gd name="connsiteY14" fmla="*/ 171450 h 349250"/>
                <a:gd name="connsiteX15" fmla="*/ 133350 w 355600"/>
                <a:gd name="connsiteY15" fmla="*/ 107950 h 349250"/>
                <a:gd name="connsiteX16" fmla="*/ 177800 w 355600"/>
                <a:gd name="connsiteY16" fmla="*/ 152400 h 349250"/>
                <a:gd name="connsiteX17" fmla="*/ 133350 w 355600"/>
                <a:gd name="connsiteY17" fmla="*/ 196850 h 349250"/>
                <a:gd name="connsiteX18" fmla="*/ 88900 w 355600"/>
                <a:gd name="connsiteY18" fmla="*/ 152400 h 349250"/>
                <a:gd name="connsiteX19" fmla="*/ 133350 w 355600"/>
                <a:gd name="connsiteY19" fmla="*/ 107950 h 349250"/>
                <a:gd name="connsiteX20" fmla="*/ 311150 w 355600"/>
                <a:gd name="connsiteY20" fmla="*/ 69850 h 349250"/>
                <a:gd name="connsiteX21" fmla="*/ 355600 w 355600"/>
                <a:gd name="connsiteY21" fmla="*/ 114300 h 349250"/>
                <a:gd name="connsiteX22" fmla="*/ 311150 w 355600"/>
                <a:gd name="connsiteY22" fmla="*/ 158750 h 349250"/>
                <a:gd name="connsiteX23" fmla="*/ 266700 w 355600"/>
                <a:gd name="connsiteY23" fmla="*/ 114300 h 349250"/>
                <a:gd name="connsiteX24" fmla="*/ 311150 w 355600"/>
                <a:gd name="connsiteY24" fmla="*/ 69850 h 349250"/>
                <a:gd name="connsiteX25" fmla="*/ 44450 w 355600"/>
                <a:gd name="connsiteY25" fmla="*/ 25400 h 349250"/>
                <a:gd name="connsiteX26" fmla="*/ 88900 w 355600"/>
                <a:gd name="connsiteY26" fmla="*/ 69850 h 349250"/>
                <a:gd name="connsiteX27" fmla="*/ 44450 w 355600"/>
                <a:gd name="connsiteY27" fmla="*/ 114300 h 349250"/>
                <a:gd name="connsiteX28" fmla="*/ 0 w 355600"/>
                <a:gd name="connsiteY28" fmla="*/ 69850 h 349250"/>
                <a:gd name="connsiteX29" fmla="*/ 44450 w 355600"/>
                <a:gd name="connsiteY29" fmla="*/ 25400 h 349250"/>
                <a:gd name="connsiteX30" fmla="*/ 196850 w 355600"/>
                <a:gd name="connsiteY30" fmla="*/ 0 h 349250"/>
                <a:gd name="connsiteX31" fmla="*/ 241300 w 355600"/>
                <a:gd name="connsiteY31" fmla="*/ 44450 h 349250"/>
                <a:gd name="connsiteX32" fmla="*/ 196850 w 355600"/>
                <a:gd name="connsiteY32" fmla="*/ 88900 h 349250"/>
                <a:gd name="connsiteX33" fmla="*/ 152400 w 355600"/>
                <a:gd name="connsiteY33" fmla="*/ 44450 h 349250"/>
                <a:gd name="connsiteX34" fmla="*/ 196850 w 355600"/>
                <a:gd name="connsiteY34" fmla="*/ 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600" h="349250">
                  <a:moveTo>
                    <a:pt x="152400" y="260350"/>
                  </a:moveTo>
                  <a:cubicBezTo>
                    <a:pt x="176949" y="260350"/>
                    <a:pt x="196850" y="280251"/>
                    <a:pt x="196850" y="304800"/>
                  </a:cubicBezTo>
                  <a:cubicBezTo>
                    <a:pt x="196850" y="329349"/>
                    <a:pt x="176949" y="349250"/>
                    <a:pt x="152400" y="349250"/>
                  </a:cubicBezTo>
                  <a:cubicBezTo>
                    <a:pt x="127851" y="349250"/>
                    <a:pt x="107950" y="329349"/>
                    <a:pt x="107950" y="304800"/>
                  </a:cubicBezTo>
                  <a:cubicBezTo>
                    <a:pt x="107950" y="280251"/>
                    <a:pt x="127851" y="260350"/>
                    <a:pt x="152400" y="260350"/>
                  </a:cubicBezTo>
                  <a:close/>
                  <a:moveTo>
                    <a:pt x="44450" y="190500"/>
                  </a:moveTo>
                  <a:cubicBezTo>
                    <a:pt x="68999" y="190500"/>
                    <a:pt x="88900" y="210401"/>
                    <a:pt x="88900" y="234950"/>
                  </a:cubicBezTo>
                  <a:cubicBezTo>
                    <a:pt x="88900" y="259499"/>
                    <a:pt x="68999" y="279400"/>
                    <a:pt x="44450" y="279400"/>
                  </a:cubicBezTo>
                  <a:cubicBezTo>
                    <a:pt x="19901" y="279400"/>
                    <a:pt x="0" y="259499"/>
                    <a:pt x="0" y="234950"/>
                  </a:cubicBezTo>
                  <a:cubicBezTo>
                    <a:pt x="0" y="210401"/>
                    <a:pt x="19901" y="190500"/>
                    <a:pt x="44450" y="190500"/>
                  </a:cubicBezTo>
                  <a:close/>
                  <a:moveTo>
                    <a:pt x="241300" y="171450"/>
                  </a:moveTo>
                  <a:cubicBezTo>
                    <a:pt x="265849" y="171450"/>
                    <a:pt x="285750" y="191351"/>
                    <a:pt x="285750" y="215900"/>
                  </a:cubicBezTo>
                  <a:cubicBezTo>
                    <a:pt x="285750" y="240449"/>
                    <a:pt x="265849" y="260350"/>
                    <a:pt x="241300" y="260350"/>
                  </a:cubicBezTo>
                  <a:cubicBezTo>
                    <a:pt x="216751" y="260350"/>
                    <a:pt x="196850" y="240449"/>
                    <a:pt x="196850" y="215900"/>
                  </a:cubicBezTo>
                  <a:cubicBezTo>
                    <a:pt x="196850" y="191351"/>
                    <a:pt x="216751" y="171450"/>
                    <a:pt x="241300" y="171450"/>
                  </a:cubicBezTo>
                  <a:close/>
                  <a:moveTo>
                    <a:pt x="133350" y="107950"/>
                  </a:moveTo>
                  <a:cubicBezTo>
                    <a:pt x="157899" y="107950"/>
                    <a:pt x="177800" y="127851"/>
                    <a:pt x="177800" y="152400"/>
                  </a:cubicBezTo>
                  <a:cubicBezTo>
                    <a:pt x="177800" y="176949"/>
                    <a:pt x="157899" y="196850"/>
                    <a:pt x="133350" y="196850"/>
                  </a:cubicBezTo>
                  <a:cubicBezTo>
                    <a:pt x="108801" y="196850"/>
                    <a:pt x="88900" y="176949"/>
                    <a:pt x="88900" y="152400"/>
                  </a:cubicBezTo>
                  <a:cubicBezTo>
                    <a:pt x="88900" y="127851"/>
                    <a:pt x="108801" y="107950"/>
                    <a:pt x="133350" y="107950"/>
                  </a:cubicBezTo>
                  <a:close/>
                  <a:moveTo>
                    <a:pt x="311150" y="69850"/>
                  </a:moveTo>
                  <a:cubicBezTo>
                    <a:pt x="335699" y="69850"/>
                    <a:pt x="355600" y="89751"/>
                    <a:pt x="355600" y="114300"/>
                  </a:cubicBezTo>
                  <a:cubicBezTo>
                    <a:pt x="355600" y="138849"/>
                    <a:pt x="335699" y="158750"/>
                    <a:pt x="311150" y="158750"/>
                  </a:cubicBezTo>
                  <a:cubicBezTo>
                    <a:pt x="286601" y="158750"/>
                    <a:pt x="266700" y="138849"/>
                    <a:pt x="266700" y="114300"/>
                  </a:cubicBezTo>
                  <a:cubicBezTo>
                    <a:pt x="266700" y="89751"/>
                    <a:pt x="286601" y="69850"/>
                    <a:pt x="311150" y="69850"/>
                  </a:cubicBezTo>
                  <a:close/>
                  <a:moveTo>
                    <a:pt x="44450" y="25400"/>
                  </a:moveTo>
                  <a:cubicBezTo>
                    <a:pt x="68999" y="25400"/>
                    <a:pt x="88900" y="45301"/>
                    <a:pt x="88900" y="69850"/>
                  </a:cubicBezTo>
                  <a:cubicBezTo>
                    <a:pt x="88900" y="94399"/>
                    <a:pt x="68999" y="114300"/>
                    <a:pt x="44450" y="114300"/>
                  </a:cubicBezTo>
                  <a:cubicBezTo>
                    <a:pt x="19901" y="114300"/>
                    <a:pt x="0" y="94399"/>
                    <a:pt x="0" y="69850"/>
                  </a:cubicBezTo>
                  <a:cubicBezTo>
                    <a:pt x="0" y="45301"/>
                    <a:pt x="19901" y="25400"/>
                    <a:pt x="44450" y="25400"/>
                  </a:cubicBezTo>
                  <a:close/>
                  <a:moveTo>
                    <a:pt x="196850" y="0"/>
                  </a:moveTo>
                  <a:cubicBezTo>
                    <a:pt x="221399" y="0"/>
                    <a:pt x="241300" y="19901"/>
                    <a:pt x="241300" y="44450"/>
                  </a:cubicBezTo>
                  <a:cubicBezTo>
                    <a:pt x="241300" y="68999"/>
                    <a:pt x="221399" y="88900"/>
                    <a:pt x="196850" y="88900"/>
                  </a:cubicBezTo>
                  <a:cubicBezTo>
                    <a:pt x="172301" y="88900"/>
                    <a:pt x="152400" y="68999"/>
                    <a:pt x="152400" y="44450"/>
                  </a:cubicBezTo>
                  <a:cubicBezTo>
                    <a:pt x="152400" y="19901"/>
                    <a:pt x="172301" y="0"/>
                    <a:pt x="19685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869A924B-60A1-4C5D-82F0-A6655A73F402}"/>
              </a:ext>
            </a:extLst>
          </p:cNvPr>
          <p:cNvGrpSpPr/>
          <p:nvPr/>
        </p:nvGrpSpPr>
        <p:grpSpPr>
          <a:xfrm>
            <a:off x="3793240" y="1016602"/>
            <a:ext cx="2385344" cy="2385344"/>
            <a:chOff x="3793240" y="1016602"/>
            <a:chExt cx="2385344" cy="2385344"/>
          </a:xfrm>
        </p:grpSpPr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7196189C-7266-4B7D-B3B7-5D74269AE4DB}"/>
                </a:ext>
              </a:extLst>
            </p:cNvPr>
            <p:cNvSpPr/>
            <p:nvPr/>
          </p:nvSpPr>
          <p:spPr>
            <a:xfrm>
              <a:off x="3793240" y="1016602"/>
              <a:ext cx="2385344" cy="2385344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551B04AC-7C8A-4836-BD18-12306D43E638}"/>
                </a:ext>
              </a:extLst>
            </p:cNvPr>
            <p:cNvGrpSpPr/>
            <p:nvPr/>
          </p:nvGrpSpPr>
          <p:grpSpPr>
            <a:xfrm>
              <a:off x="4108063" y="1244806"/>
              <a:ext cx="1860938" cy="1914014"/>
              <a:chOff x="1472729" y="2096219"/>
              <a:chExt cx="3922819" cy="4034706"/>
            </a:xfrm>
          </p:grpSpPr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E0CB3D27-AC63-4890-A2AD-1467E663F169}"/>
                  </a:ext>
                </a:extLst>
              </p:cNvPr>
              <p:cNvGrpSpPr/>
              <p:nvPr/>
            </p:nvGrpSpPr>
            <p:grpSpPr>
              <a:xfrm>
                <a:off x="2481169" y="4845147"/>
                <a:ext cx="1063024" cy="1155065"/>
                <a:chOff x="2572351" y="4975860"/>
                <a:chExt cx="1063024" cy="1155065"/>
              </a:xfrm>
            </p:grpSpPr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ADB9A8A9-1BD4-44B1-947B-0A850A59511E}"/>
                    </a:ext>
                  </a:extLst>
                </p:cNvPr>
                <p:cNvGrpSpPr/>
                <p:nvPr/>
              </p:nvGrpSpPr>
              <p:grpSpPr>
                <a:xfrm>
                  <a:off x="2572351" y="5774251"/>
                  <a:ext cx="875700" cy="356674"/>
                  <a:chOff x="2572351" y="5774251"/>
                  <a:chExt cx="875700" cy="356674"/>
                </a:xfrm>
              </p:grpSpPr>
              <p:sp>
                <p:nvSpPr>
                  <p:cNvPr id="184" name="フリーフォーム: 図形 183">
                    <a:extLst>
                      <a:ext uri="{FF2B5EF4-FFF2-40B4-BE49-F238E27FC236}">
                        <a16:creationId xmlns:a16="http://schemas.microsoft.com/office/drawing/2014/main" id="{BB7DEEE3-1ECF-4DB2-8A9F-06203F4D5B1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10854" y="5841603"/>
                    <a:ext cx="201190" cy="278195"/>
                  </a:xfrm>
                  <a:custGeom>
                    <a:avLst/>
                    <a:gdLst>
                      <a:gd name="connsiteX0" fmla="*/ 0 w 201190"/>
                      <a:gd name="connsiteY0" fmla="*/ 8922 h 278195"/>
                      <a:gd name="connsiteX1" fmla="*/ 672 w 201190"/>
                      <a:gd name="connsiteY1" fmla="*/ 0 h 278195"/>
                      <a:gd name="connsiteX2" fmla="*/ 176455 w 201190"/>
                      <a:gd name="connsiteY2" fmla="*/ 0 h 278195"/>
                      <a:gd name="connsiteX3" fmla="*/ 176041 w 201190"/>
                      <a:gd name="connsiteY3" fmla="*/ 8922 h 278195"/>
                      <a:gd name="connsiteX4" fmla="*/ 201190 w 201190"/>
                      <a:gd name="connsiteY4" fmla="*/ 278194 h 278195"/>
                      <a:gd name="connsiteX5" fmla="*/ 201190 w 201190"/>
                      <a:gd name="connsiteY5" fmla="*/ 278195 h 278195"/>
                      <a:gd name="connsiteX6" fmla="*/ 0 w 201190"/>
                      <a:gd name="connsiteY6" fmla="*/ 8922 h 2781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190" h="278195">
                        <a:moveTo>
                          <a:pt x="0" y="8922"/>
                        </a:moveTo>
                        <a:lnTo>
                          <a:pt x="672" y="0"/>
                        </a:lnTo>
                        <a:lnTo>
                          <a:pt x="176455" y="0"/>
                        </a:lnTo>
                        <a:lnTo>
                          <a:pt x="176041" y="8922"/>
                        </a:lnTo>
                        <a:cubicBezTo>
                          <a:pt x="176041" y="99380"/>
                          <a:pt x="184424" y="189839"/>
                          <a:pt x="201190" y="278194"/>
                        </a:cubicBezTo>
                        <a:lnTo>
                          <a:pt x="201190" y="278195"/>
                        </a:lnTo>
                        <a:cubicBezTo>
                          <a:pt x="90076" y="278195"/>
                          <a:pt x="0" y="157637"/>
                          <a:pt x="0" y="892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四角形: 角を丸くする 184">
                    <a:extLst>
                      <a:ext uri="{FF2B5EF4-FFF2-40B4-BE49-F238E27FC236}">
                        <a16:creationId xmlns:a16="http://schemas.microsoft.com/office/drawing/2014/main" id="{B46C73EB-34C2-4721-987C-1E79C2349804}"/>
                      </a:ext>
                    </a:extLst>
                  </p:cNvPr>
                  <p:cNvSpPr/>
                  <p:nvPr/>
                </p:nvSpPr>
                <p:spPr>
                  <a:xfrm>
                    <a:off x="2679700" y="5867400"/>
                    <a:ext cx="692150" cy="222249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C0A7D96F-D3C5-45C9-B52B-38175324399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43415" y="5882877"/>
                    <a:ext cx="201190" cy="278195"/>
                  </a:xfrm>
                  <a:custGeom>
                    <a:avLst/>
                    <a:gdLst>
                      <a:gd name="connsiteX0" fmla="*/ 0 w 201190"/>
                      <a:gd name="connsiteY0" fmla="*/ 8922 h 278195"/>
                      <a:gd name="connsiteX1" fmla="*/ 672 w 201190"/>
                      <a:gd name="connsiteY1" fmla="*/ 0 h 278195"/>
                      <a:gd name="connsiteX2" fmla="*/ 176455 w 201190"/>
                      <a:gd name="connsiteY2" fmla="*/ 0 h 278195"/>
                      <a:gd name="connsiteX3" fmla="*/ 176041 w 201190"/>
                      <a:gd name="connsiteY3" fmla="*/ 8922 h 278195"/>
                      <a:gd name="connsiteX4" fmla="*/ 201190 w 201190"/>
                      <a:gd name="connsiteY4" fmla="*/ 278194 h 278195"/>
                      <a:gd name="connsiteX5" fmla="*/ 201190 w 201190"/>
                      <a:gd name="connsiteY5" fmla="*/ 278195 h 278195"/>
                      <a:gd name="connsiteX6" fmla="*/ 0 w 201190"/>
                      <a:gd name="connsiteY6" fmla="*/ 8922 h 2781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190" h="278195">
                        <a:moveTo>
                          <a:pt x="0" y="8922"/>
                        </a:moveTo>
                        <a:lnTo>
                          <a:pt x="672" y="0"/>
                        </a:lnTo>
                        <a:lnTo>
                          <a:pt x="176455" y="0"/>
                        </a:lnTo>
                        <a:lnTo>
                          <a:pt x="176041" y="8922"/>
                        </a:lnTo>
                        <a:cubicBezTo>
                          <a:pt x="176041" y="99380"/>
                          <a:pt x="184424" y="189839"/>
                          <a:pt x="201190" y="278194"/>
                        </a:cubicBezTo>
                        <a:lnTo>
                          <a:pt x="201190" y="278195"/>
                        </a:lnTo>
                        <a:cubicBezTo>
                          <a:pt x="90076" y="278195"/>
                          <a:pt x="0" y="157637"/>
                          <a:pt x="0" y="892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E826A2C8-E858-4270-B11B-82E593BADE6A}"/>
                      </a:ext>
                    </a:extLst>
                  </p:cNvPr>
                  <p:cNvSpPr/>
                  <p:nvPr/>
                </p:nvSpPr>
                <p:spPr>
                  <a:xfrm>
                    <a:off x="2701925" y="5774251"/>
                    <a:ext cx="746126" cy="356674"/>
                  </a:xfrm>
                  <a:custGeom>
                    <a:avLst/>
                    <a:gdLst>
                      <a:gd name="connsiteX0" fmla="*/ 418705 w 746126"/>
                      <a:gd name="connsiteY0" fmla="*/ 0 h 356674"/>
                      <a:gd name="connsiteX1" fmla="*/ 736599 w 746126"/>
                      <a:gd name="connsiteY1" fmla="*/ 0 h 356674"/>
                      <a:gd name="connsiteX2" fmla="*/ 697557 w 746126"/>
                      <a:gd name="connsiteY2" fmla="*/ 156170 h 356674"/>
                      <a:gd name="connsiteX3" fmla="*/ 713578 w 746126"/>
                      <a:gd name="connsiteY3" fmla="*/ 166972 h 356674"/>
                      <a:gd name="connsiteX4" fmla="*/ 746126 w 746126"/>
                      <a:gd name="connsiteY4" fmla="*/ 245549 h 356674"/>
                      <a:gd name="connsiteX5" fmla="*/ 746125 w 746126"/>
                      <a:gd name="connsiteY5" fmla="*/ 245549 h 356674"/>
                      <a:gd name="connsiteX6" fmla="*/ 635000 w 746126"/>
                      <a:gd name="connsiteY6" fmla="*/ 356674 h 356674"/>
                      <a:gd name="connsiteX7" fmla="*/ 111125 w 746126"/>
                      <a:gd name="connsiteY7" fmla="*/ 356673 h 356674"/>
                      <a:gd name="connsiteX8" fmla="*/ 8733 w 746126"/>
                      <a:gd name="connsiteY8" fmla="*/ 288803 h 356674"/>
                      <a:gd name="connsiteX9" fmla="*/ 0 w 746126"/>
                      <a:gd name="connsiteY9" fmla="*/ 245549 h 356674"/>
                      <a:gd name="connsiteX10" fmla="*/ 8733 w 746126"/>
                      <a:gd name="connsiteY10" fmla="*/ 202294 h 356674"/>
                      <a:gd name="connsiteX11" fmla="*/ 111125 w 746126"/>
                      <a:gd name="connsiteY11" fmla="*/ 134424 h 356674"/>
                      <a:gd name="connsiteX12" fmla="*/ 452311 w 746126"/>
                      <a:gd name="connsiteY12" fmla="*/ 134424 h 356674"/>
                      <a:gd name="connsiteX0" fmla="*/ 418705 w 746126"/>
                      <a:gd name="connsiteY0" fmla="*/ 0 h 356674"/>
                      <a:gd name="connsiteX1" fmla="*/ 736599 w 746126"/>
                      <a:gd name="connsiteY1" fmla="*/ 0 h 356674"/>
                      <a:gd name="connsiteX2" fmla="*/ 697557 w 746126"/>
                      <a:gd name="connsiteY2" fmla="*/ 156170 h 356674"/>
                      <a:gd name="connsiteX3" fmla="*/ 713578 w 746126"/>
                      <a:gd name="connsiteY3" fmla="*/ 166972 h 356674"/>
                      <a:gd name="connsiteX4" fmla="*/ 746126 w 746126"/>
                      <a:gd name="connsiteY4" fmla="*/ 245549 h 356674"/>
                      <a:gd name="connsiteX5" fmla="*/ 746125 w 746126"/>
                      <a:gd name="connsiteY5" fmla="*/ 245549 h 356674"/>
                      <a:gd name="connsiteX6" fmla="*/ 635000 w 746126"/>
                      <a:gd name="connsiteY6" fmla="*/ 356674 h 356674"/>
                      <a:gd name="connsiteX7" fmla="*/ 111125 w 746126"/>
                      <a:gd name="connsiteY7" fmla="*/ 356673 h 356674"/>
                      <a:gd name="connsiteX8" fmla="*/ 8733 w 746126"/>
                      <a:gd name="connsiteY8" fmla="*/ 288803 h 356674"/>
                      <a:gd name="connsiteX9" fmla="*/ 0 w 746126"/>
                      <a:gd name="connsiteY9" fmla="*/ 245549 h 356674"/>
                      <a:gd name="connsiteX10" fmla="*/ 8733 w 746126"/>
                      <a:gd name="connsiteY10" fmla="*/ 202294 h 356674"/>
                      <a:gd name="connsiteX11" fmla="*/ 111125 w 746126"/>
                      <a:gd name="connsiteY11" fmla="*/ 134424 h 356674"/>
                      <a:gd name="connsiteX12" fmla="*/ 298450 w 746126"/>
                      <a:gd name="connsiteY12" fmla="*/ 134424 h 356674"/>
                      <a:gd name="connsiteX13" fmla="*/ 452311 w 746126"/>
                      <a:gd name="connsiteY13" fmla="*/ 134424 h 356674"/>
                      <a:gd name="connsiteX14" fmla="*/ 418705 w 746126"/>
                      <a:gd name="connsiteY14" fmla="*/ 0 h 356674"/>
                      <a:gd name="connsiteX0" fmla="*/ 418705 w 746126"/>
                      <a:gd name="connsiteY0" fmla="*/ 0 h 356674"/>
                      <a:gd name="connsiteX1" fmla="*/ 736599 w 746126"/>
                      <a:gd name="connsiteY1" fmla="*/ 0 h 356674"/>
                      <a:gd name="connsiteX2" fmla="*/ 697557 w 746126"/>
                      <a:gd name="connsiteY2" fmla="*/ 156170 h 356674"/>
                      <a:gd name="connsiteX3" fmla="*/ 713578 w 746126"/>
                      <a:gd name="connsiteY3" fmla="*/ 166972 h 356674"/>
                      <a:gd name="connsiteX4" fmla="*/ 746126 w 746126"/>
                      <a:gd name="connsiteY4" fmla="*/ 245549 h 356674"/>
                      <a:gd name="connsiteX5" fmla="*/ 746125 w 746126"/>
                      <a:gd name="connsiteY5" fmla="*/ 245549 h 356674"/>
                      <a:gd name="connsiteX6" fmla="*/ 635000 w 746126"/>
                      <a:gd name="connsiteY6" fmla="*/ 356674 h 356674"/>
                      <a:gd name="connsiteX7" fmla="*/ 111125 w 746126"/>
                      <a:gd name="connsiteY7" fmla="*/ 356673 h 356674"/>
                      <a:gd name="connsiteX8" fmla="*/ 8733 w 746126"/>
                      <a:gd name="connsiteY8" fmla="*/ 288803 h 356674"/>
                      <a:gd name="connsiteX9" fmla="*/ 0 w 746126"/>
                      <a:gd name="connsiteY9" fmla="*/ 245549 h 356674"/>
                      <a:gd name="connsiteX10" fmla="*/ 8733 w 746126"/>
                      <a:gd name="connsiteY10" fmla="*/ 202294 h 356674"/>
                      <a:gd name="connsiteX11" fmla="*/ 111125 w 746126"/>
                      <a:gd name="connsiteY11" fmla="*/ 134424 h 356674"/>
                      <a:gd name="connsiteX12" fmla="*/ 298450 w 746126"/>
                      <a:gd name="connsiteY12" fmla="*/ 134424 h 356674"/>
                      <a:gd name="connsiteX13" fmla="*/ 355600 w 746126"/>
                      <a:gd name="connsiteY13" fmla="*/ 134424 h 356674"/>
                      <a:gd name="connsiteX14" fmla="*/ 452311 w 746126"/>
                      <a:gd name="connsiteY14" fmla="*/ 134424 h 356674"/>
                      <a:gd name="connsiteX15" fmla="*/ 418705 w 746126"/>
                      <a:gd name="connsiteY15" fmla="*/ 0 h 356674"/>
                      <a:gd name="connsiteX0" fmla="*/ 355600 w 746126"/>
                      <a:gd name="connsiteY0" fmla="*/ 134424 h 356674"/>
                      <a:gd name="connsiteX1" fmla="*/ 452311 w 746126"/>
                      <a:gd name="connsiteY1" fmla="*/ 134424 h 356674"/>
                      <a:gd name="connsiteX2" fmla="*/ 418705 w 746126"/>
                      <a:gd name="connsiteY2" fmla="*/ 0 h 356674"/>
                      <a:gd name="connsiteX3" fmla="*/ 736599 w 746126"/>
                      <a:gd name="connsiteY3" fmla="*/ 0 h 356674"/>
                      <a:gd name="connsiteX4" fmla="*/ 697557 w 746126"/>
                      <a:gd name="connsiteY4" fmla="*/ 156170 h 356674"/>
                      <a:gd name="connsiteX5" fmla="*/ 713578 w 746126"/>
                      <a:gd name="connsiteY5" fmla="*/ 166972 h 356674"/>
                      <a:gd name="connsiteX6" fmla="*/ 746126 w 746126"/>
                      <a:gd name="connsiteY6" fmla="*/ 245549 h 356674"/>
                      <a:gd name="connsiteX7" fmla="*/ 746125 w 746126"/>
                      <a:gd name="connsiteY7" fmla="*/ 245549 h 356674"/>
                      <a:gd name="connsiteX8" fmla="*/ 635000 w 746126"/>
                      <a:gd name="connsiteY8" fmla="*/ 356674 h 356674"/>
                      <a:gd name="connsiteX9" fmla="*/ 111125 w 746126"/>
                      <a:gd name="connsiteY9" fmla="*/ 356673 h 356674"/>
                      <a:gd name="connsiteX10" fmla="*/ 8733 w 746126"/>
                      <a:gd name="connsiteY10" fmla="*/ 288803 h 356674"/>
                      <a:gd name="connsiteX11" fmla="*/ 0 w 746126"/>
                      <a:gd name="connsiteY11" fmla="*/ 245549 h 356674"/>
                      <a:gd name="connsiteX12" fmla="*/ 8733 w 746126"/>
                      <a:gd name="connsiteY12" fmla="*/ 202294 h 356674"/>
                      <a:gd name="connsiteX13" fmla="*/ 111125 w 746126"/>
                      <a:gd name="connsiteY13" fmla="*/ 134424 h 356674"/>
                      <a:gd name="connsiteX14" fmla="*/ 298450 w 746126"/>
                      <a:gd name="connsiteY14" fmla="*/ 134424 h 356674"/>
                      <a:gd name="connsiteX15" fmla="*/ 447040 w 746126"/>
                      <a:gd name="connsiteY15" fmla="*/ 225864 h 356674"/>
                      <a:gd name="connsiteX0" fmla="*/ 452311 w 746126"/>
                      <a:gd name="connsiteY0" fmla="*/ 134424 h 356674"/>
                      <a:gd name="connsiteX1" fmla="*/ 418705 w 746126"/>
                      <a:gd name="connsiteY1" fmla="*/ 0 h 356674"/>
                      <a:gd name="connsiteX2" fmla="*/ 736599 w 746126"/>
                      <a:gd name="connsiteY2" fmla="*/ 0 h 356674"/>
                      <a:gd name="connsiteX3" fmla="*/ 697557 w 746126"/>
                      <a:gd name="connsiteY3" fmla="*/ 156170 h 356674"/>
                      <a:gd name="connsiteX4" fmla="*/ 713578 w 746126"/>
                      <a:gd name="connsiteY4" fmla="*/ 166972 h 356674"/>
                      <a:gd name="connsiteX5" fmla="*/ 746126 w 746126"/>
                      <a:gd name="connsiteY5" fmla="*/ 245549 h 356674"/>
                      <a:gd name="connsiteX6" fmla="*/ 746125 w 746126"/>
                      <a:gd name="connsiteY6" fmla="*/ 245549 h 356674"/>
                      <a:gd name="connsiteX7" fmla="*/ 635000 w 746126"/>
                      <a:gd name="connsiteY7" fmla="*/ 356674 h 356674"/>
                      <a:gd name="connsiteX8" fmla="*/ 111125 w 746126"/>
                      <a:gd name="connsiteY8" fmla="*/ 356673 h 356674"/>
                      <a:gd name="connsiteX9" fmla="*/ 8733 w 746126"/>
                      <a:gd name="connsiteY9" fmla="*/ 288803 h 356674"/>
                      <a:gd name="connsiteX10" fmla="*/ 0 w 746126"/>
                      <a:gd name="connsiteY10" fmla="*/ 245549 h 356674"/>
                      <a:gd name="connsiteX11" fmla="*/ 8733 w 746126"/>
                      <a:gd name="connsiteY11" fmla="*/ 202294 h 356674"/>
                      <a:gd name="connsiteX12" fmla="*/ 111125 w 746126"/>
                      <a:gd name="connsiteY12" fmla="*/ 134424 h 356674"/>
                      <a:gd name="connsiteX13" fmla="*/ 298450 w 746126"/>
                      <a:gd name="connsiteY13" fmla="*/ 134424 h 356674"/>
                      <a:gd name="connsiteX14" fmla="*/ 447040 w 746126"/>
                      <a:gd name="connsiteY14" fmla="*/ 225864 h 356674"/>
                      <a:gd name="connsiteX0" fmla="*/ 452311 w 746126"/>
                      <a:gd name="connsiteY0" fmla="*/ 134424 h 356674"/>
                      <a:gd name="connsiteX1" fmla="*/ 418705 w 746126"/>
                      <a:gd name="connsiteY1" fmla="*/ 0 h 356674"/>
                      <a:gd name="connsiteX2" fmla="*/ 736599 w 746126"/>
                      <a:gd name="connsiteY2" fmla="*/ 0 h 356674"/>
                      <a:gd name="connsiteX3" fmla="*/ 697557 w 746126"/>
                      <a:gd name="connsiteY3" fmla="*/ 156170 h 356674"/>
                      <a:gd name="connsiteX4" fmla="*/ 713578 w 746126"/>
                      <a:gd name="connsiteY4" fmla="*/ 166972 h 356674"/>
                      <a:gd name="connsiteX5" fmla="*/ 746126 w 746126"/>
                      <a:gd name="connsiteY5" fmla="*/ 245549 h 356674"/>
                      <a:gd name="connsiteX6" fmla="*/ 746125 w 746126"/>
                      <a:gd name="connsiteY6" fmla="*/ 245549 h 356674"/>
                      <a:gd name="connsiteX7" fmla="*/ 635000 w 746126"/>
                      <a:gd name="connsiteY7" fmla="*/ 356674 h 356674"/>
                      <a:gd name="connsiteX8" fmla="*/ 111125 w 746126"/>
                      <a:gd name="connsiteY8" fmla="*/ 356673 h 356674"/>
                      <a:gd name="connsiteX9" fmla="*/ 8733 w 746126"/>
                      <a:gd name="connsiteY9" fmla="*/ 288803 h 356674"/>
                      <a:gd name="connsiteX10" fmla="*/ 0 w 746126"/>
                      <a:gd name="connsiteY10" fmla="*/ 245549 h 356674"/>
                      <a:gd name="connsiteX11" fmla="*/ 8733 w 746126"/>
                      <a:gd name="connsiteY11" fmla="*/ 202294 h 356674"/>
                      <a:gd name="connsiteX12" fmla="*/ 111125 w 746126"/>
                      <a:gd name="connsiteY12" fmla="*/ 134424 h 356674"/>
                      <a:gd name="connsiteX13" fmla="*/ 298450 w 746126"/>
                      <a:gd name="connsiteY13" fmla="*/ 134424 h 356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746126" h="356674">
                        <a:moveTo>
                          <a:pt x="452311" y="134424"/>
                        </a:moveTo>
                        <a:lnTo>
                          <a:pt x="418705" y="0"/>
                        </a:lnTo>
                        <a:lnTo>
                          <a:pt x="736599" y="0"/>
                        </a:lnTo>
                        <a:lnTo>
                          <a:pt x="697557" y="156170"/>
                        </a:lnTo>
                        <a:lnTo>
                          <a:pt x="713578" y="166972"/>
                        </a:lnTo>
                        <a:cubicBezTo>
                          <a:pt x="733688" y="187082"/>
                          <a:pt x="746126" y="214863"/>
                          <a:pt x="746126" y="245549"/>
                        </a:cubicBezTo>
                        <a:lnTo>
                          <a:pt x="746125" y="245549"/>
                        </a:lnTo>
                        <a:cubicBezTo>
                          <a:pt x="746125" y="306922"/>
                          <a:pt x="696373" y="356674"/>
                          <a:pt x="635000" y="356674"/>
                        </a:cubicBezTo>
                        <a:lnTo>
                          <a:pt x="111125" y="356673"/>
                        </a:lnTo>
                        <a:cubicBezTo>
                          <a:pt x="65095" y="356673"/>
                          <a:pt x="25602" y="328688"/>
                          <a:pt x="8733" y="288803"/>
                        </a:cubicBezTo>
                        <a:lnTo>
                          <a:pt x="0" y="245549"/>
                        </a:lnTo>
                        <a:lnTo>
                          <a:pt x="8733" y="202294"/>
                        </a:lnTo>
                        <a:cubicBezTo>
                          <a:pt x="25602" y="162409"/>
                          <a:pt x="65095" y="134424"/>
                          <a:pt x="111125" y="134424"/>
                        </a:cubicBezTo>
                        <a:lnTo>
                          <a:pt x="298450" y="134424"/>
                        </a:lnTo>
                      </a:path>
                    </a:pathLst>
                  </a:cu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3" name="星: 32 pt 182">
                  <a:extLst>
                    <a:ext uri="{FF2B5EF4-FFF2-40B4-BE49-F238E27FC236}">
                      <a16:creationId xmlns:a16="http://schemas.microsoft.com/office/drawing/2014/main" id="{89064E48-C72E-4125-BE7E-699438036369}"/>
                    </a:ext>
                  </a:extLst>
                </p:cNvPr>
                <p:cNvSpPr/>
                <p:nvPr/>
              </p:nvSpPr>
              <p:spPr>
                <a:xfrm>
                  <a:off x="2923781" y="4975860"/>
                  <a:ext cx="711594" cy="893641"/>
                </a:xfrm>
                <a:prstGeom prst="star32">
                  <a:avLst>
                    <a:gd name="adj" fmla="val 47877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A1A8ABD9-C820-43E0-AC18-79DACFEF8E55}"/>
                  </a:ext>
                </a:extLst>
              </p:cNvPr>
              <p:cNvGrpSpPr/>
              <p:nvPr/>
            </p:nvGrpSpPr>
            <p:grpSpPr>
              <a:xfrm>
                <a:off x="2661251" y="4975860"/>
                <a:ext cx="1063024" cy="1155065"/>
                <a:chOff x="2572351" y="4975860"/>
                <a:chExt cx="1063024" cy="1155065"/>
              </a:xfrm>
            </p:grpSpPr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2F241268-E3AF-4028-BF89-70B6A12FEA9D}"/>
                    </a:ext>
                  </a:extLst>
                </p:cNvPr>
                <p:cNvGrpSpPr/>
                <p:nvPr/>
              </p:nvGrpSpPr>
              <p:grpSpPr>
                <a:xfrm>
                  <a:off x="2572351" y="5774251"/>
                  <a:ext cx="875700" cy="356674"/>
                  <a:chOff x="2572351" y="5774251"/>
                  <a:chExt cx="875700" cy="356674"/>
                </a:xfrm>
              </p:grpSpPr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5E294693-7FDE-46D5-866F-C79B3E18761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10854" y="5841603"/>
                    <a:ext cx="201190" cy="278195"/>
                  </a:xfrm>
                  <a:custGeom>
                    <a:avLst/>
                    <a:gdLst>
                      <a:gd name="connsiteX0" fmla="*/ 0 w 201190"/>
                      <a:gd name="connsiteY0" fmla="*/ 8922 h 278195"/>
                      <a:gd name="connsiteX1" fmla="*/ 672 w 201190"/>
                      <a:gd name="connsiteY1" fmla="*/ 0 h 278195"/>
                      <a:gd name="connsiteX2" fmla="*/ 176455 w 201190"/>
                      <a:gd name="connsiteY2" fmla="*/ 0 h 278195"/>
                      <a:gd name="connsiteX3" fmla="*/ 176041 w 201190"/>
                      <a:gd name="connsiteY3" fmla="*/ 8922 h 278195"/>
                      <a:gd name="connsiteX4" fmla="*/ 201190 w 201190"/>
                      <a:gd name="connsiteY4" fmla="*/ 278194 h 278195"/>
                      <a:gd name="connsiteX5" fmla="*/ 201190 w 201190"/>
                      <a:gd name="connsiteY5" fmla="*/ 278195 h 278195"/>
                      <a:gd name="connsiteX6" fmla="*/ 0 w 201190"/>
                      <a:gd name="connsiteY6" fmla="*/ 8922 h 2781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190" h="278195">
                        <a:moveTo>
                          <a:pt x="0" y="8922"/>
                        </a:moveTo>
                        <a:lnTo>
                          <a:pt x="672" y="0"/>
                        </a:lnTo>
                        <a:lnTo>
                          <a:pt x="176455" y="0"/>
                        </a:lnTo>
                        <a:lnTo>
                          <a:pt x="176041" y="8922"/>
                        </a:lnTo>
                        <a:cubicBezTo>
                          <a:pt x="176041" y="99380"/>
                          <a:pt x="184424" y="189839"/>
                          <a:pt x="201190" y="278194"/>
                        </a:cubicBezTo>
                        <a:lnTo>
                          <a:pt x="201190" y="278195"/>
                        </a:lnTo>
                        <a:cubicBezTo>
                          <a:pt x="90076" y="278195"/>
                          <a:pt x="0" y="157637"/>
                          <a:pt x="0" y="892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四角形: 角を丸くする 178">
                    <a:extLst>
                      <a:ext uri="{FF2B5EF4-FFF2-40B4-BE49-F238E27FC236}">
                        <a16:creationId xmlns:a16="http://schemas.microsoft.com/office/drawing/2014/main" id="{382A7851-BAFA-4E90-9078-E48E61B1FCB7}"/>
                      </a:ext>
                    </a:extLst>
                  </p:cNvPr>
                  <p:cNvSpPr/>
                  <p:nvPr/>
                </p:nvSpPr>
                <p:spPr>
                  <a:xfrm>
                    <a:off x="2679700" y="5867400"/>
                    <a:ext cx="692150" cy="222249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CA086F1F-9908-422A-B474-28525D0C179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43415" y="5882877"/>
                    <a:ext cx="201190" cy="278195"/>
                  </a:xfrm>
                  <a:custGeom>
                    <a:avLst/>
                    <a:gdLst>
                      <a:gd name="connsiteX0" fmla="*/ 0 w 201190"/>
                      <a:gd name="connsiteY0" fmla="*/ 8922 h 278195"/>
                      <a:gd name="connsiteX1" fmla="*/ 672 w 201190"/>
                      <a:gd name="connsiteY1" fmla="*/ 0 h 278195"/>
                      <a:gd name="connsiteX2" fmla="*/ 176455 w 201190"/>
                      <a:gd name="connsiteY2" fmla="*/ 0 h 278195"/>
                      <a:gd name="connsiteX3" fmla="*/ 176041 w 201190"/>
                      <a:gd name="connsiteY3" fmla="*/ 8922 h 278195"/>
                      <a:gd name="connsiteX4" fmla="*/ 201190 w 201190"/>
                      <a:gd name="connsiteY4" fmla="*/ 278194 h 278195"/>
                      <a:gd name="connsiteX5" fmla="*/ 201190 w 201190"/>
                      <a:gd name="connsiteY5" fmla="*/ 278195 h 278195"/>
                      <a:gd name="connsiteX6" fmla="*/ 0 w 201190"/>
                      <a:gd name="connsiteY6" fmla="*/ 8922 h 2781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1190" h="278195">
                        <a:moveTo>
                          <a:pt x="0" y="8922"/>
                        </a:moveTo>
                        <a:lnTo>
                          <a:pt x="672" y="0"/>
                        </a:lnTo>
                        <a:lnTo>
                          <a:pt x="176455" y="0"/>
                        </a:lnTo>
                        <a:lnTo>
                          <a:pt x="176041" y="8922"/>
                        </a:lnTo>
                        <a:cubicBezTo>
                          <a:pt x="176041" y="99380"/>
                          <a:pt x="184424" y="189839"/>
                          <a:pt x="201190" y="278194"/>
                        </a:cubicBezTo>
                        <a:lnTo>
                          <a:pt x="201190" y="278195"/>
                        </a:lnTo>
                        <a:cubicBezTo>
                          <a:pt x="90076" y="278195"/>
                          <a:pt x="0" y="157637"/>
                          <a:pt x="0" y="892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フリーフォーム: 図形 180">
                    <a:extLst>
                      <a:ext uri="{FF2B5EF4-FFF2-40B4-BE49-F238E27FC236}">
                        <a16:creationId xmlns:a16="http://schemas.microsoft.com/office/drawing/2014/main" id="{B9A6F4CC-25AF-4AB9-A61C-100CE1738E89}"/>
                      </a:ext>
                    </a:extLst>
                  </p:cNvPr>
                  <p:cNvSpPr/>
                  <p:nvPr/>
                </p:nvSpPr>
                <p:spPr>
                  <a:xfrm>
                    <a:off x="2701925" y="5774251"/>
                    <a:ext cx="746126" cy="356674"/>
                  </a:xfrm>
                  <a:custGeom>
                    <a:avLst/>
                    <a:gdLst>
                      <a:gd name="connsiteX0" fmla="*/ 418705 w 746126"/>
                      <a:gd name="connsiteY0" fmla="*/ 0 h 356674"/>
                      <a:gd name="connsiteX1" fmla="*/ 736599 w 746126"/>
                      <a:gd name="connsiteY1" fmla="*/ 0 h 356674"/>
                      <a:gd name="connsiteX2" fmla="*/ 697557 w 746126"/>
                      <a:gd name="connsiteY2" fmla="*/ 156170 h 356674"/>
                      <a:gd name="connsiteX3" fmla="*/ 713578 w 746126"/>
                      <a:gd name="connsiteY3" fmla="*/ 166972 h 356674"/>
                      <a:gd name="connsiteX4" fmla="*/ 746126 w 746126"/>
                      <a:gd name="connsiteY4" fmla="*/ 245549 h 356674"/>
                      <a:gd name="connsiteX5" fmla="*/ 746125 w 746126"/>
                      <a:gd name="connsiteY5" fmla="*/ 245549 h 356674"/>
                      <a:gd name="connsiteX6" fmla="*/ 635000 w 746126"/>
                      <a:gd name="connsiteY6" fmla="*/ 356674 h 356674"/>
                      <a:gd name="connsiteX7" fmla="*/ 111125 w 746126"/>
                      <a:gd name="connsiteY7" fmla="*/ 356673 h 356674"/>
                      <a:gd name="connsiteX8" fmla="*/ 8733 w 746126"/>
                      <a:gd name="connsiteY8" fmla="*/ 288803 h 356674"/>
                      <a:gd name="connsiteX9" fmla="*/ 0 w 746126"/>
                      <a:gd name="connsiteY9" fmla="*/ 245549 h 356674"/>
                      <a:gd name="connsiteX10" fmla="*/ 8733 w 746126"/>
                      <a:gd name="connsiteY10" fmla="*/ 202294 h 356674"/>
                      <a:gd name="connsiteX11" fmla="*/ 111125 w 746126"/>
                      <a:gd name="connsiteY11" fmla="*/ 134424 h 356674"/>
                      <a:gd name="connsiteX12" fmla="*/ 452311 w 746126"/>
                      <a:gd name="connsiteY12" fmla="*/ 134424 h 356674"/>
                      <a:gd name="connsiteX0" fmla="*/ 418705 w 746126"/>
                      <a:gd name="connsiteY0" fmla="*/ 0 h 356674"/>
                      <a:gd name="connsiteX1" fmla="*/ 736599 w 746126"/>
                      <a:gd name="connsiteY1" fmla="*/ 0 h 356674"/>
                      <a:gd name="connsiteX2" fmla="*/ 697557 w 746126"/>
                      <a:gd name="connsiteY2" fmla="*/ 156170 h 356674"/>
                      <a:gd name="connsiteX3" fmla="*/ 713578 w 746126"/>
                      <a:gd name="connsiteY3" fmla="*/ 166972 h 356674"/>
                      <a:gd name="connsiteX4" fmla="*/ 746126 w 746126"/>
                      <a:gd name="connsiteY4" fmla="*/ 245549 h 356674"/>
                      <a:gd name="connsiteX5" fmla="*/ 746125 w 746126"/>
                      <a:gd name="connsiteY5" fmla="*/ 245549 h 356674"/>
                      <a:gd name="connsiteX6" fmla="*/ 635000 w 746126"/>
                      <a:gd name="connsiteY6" fmla="*/ 356674 h 356674"/>
                      <a:gd name="connsiteX7" fmla="*/ 111125 w 746126"/>
                      <a:gd name="connsiteY7" fmla="*/ 356673 h 356674"/>
                      <a:gd name="connsiteX8" fmla="*/ 8733 w 746126"/>
                      <a:gd name="connsiteY8" fmla="*/ 288803 h 356674"/>
                      <a:gd name="connsiteX9" fmla="*/ 0 w 746126"/>
                      <a:gd name="connsiteY9" fmla="*/ 245549 h 356674"/>
                      <a:gd name="connsiteX10" fmla="*/ 8733 w 746126"/>
                      <a:gd name="connsiteY10" fmla="*/ 202294 h 356674"/>
                      <a:gd name="connsiteX11" fmla="*/ 111125 w 746126"/>
                      <a:gd name="connsiteY11" fmla="*/ 134424 h 356674"/>
                      <a:gd name="connsiteX12" fmla="*/ 298450 w 746126"/>
                      <a:gd name="connsiteY12" fmla="*/ 134424 h 356674"/>
                      <a:gd name="connsiteX13" fmla="*/ 452311 w 746126"/>
                      <a:gd name="connsiteY13" fmla="*/ 134424 h 356674"/>
                      <a:gd name="connsiteX14" fmla="*/ 418705 w 746126"/>
                      <a:gd name="connsiteY14" fmla="*/ 0 h 356674"/>
                      <a:gd name="connsiteX0" fmla="*/ 418705 w 746126"/>
                      <a:gd name="connsiteY0" fmla="*/ 0 h 356674"/>
                      <a:gd name="connsiteX1" fmla="*/ 736599 w 746126"/>
                      <a:gd name="connsiteY1" fmla="*/ 0 h 356674"/>
                      <a:gd name="connsiteX2" fmla="*/ 697557 w 746126"/>
                      <a:gd name="connsiteY2" fmla="*/ 156170 h 356674"/>
                      <a:gd name="connsiteX3" fmla="*/ 713578 w 746126"/>
                      <a:gd name="connsiteY3" fmla="*/ 166972 h 356674"/>
                      <a:gd name="connsiteX4" fmla="*/ 746126 w 746126"/>
                      <a:gd name="connsiteY4" fmla="*/ 245549 h 356674"/>
                      <a:gd name="connsiteX5" fmla="*/ 746125 w 746126"/>
                      <a:gd name="connsiteY5" fmla="*/ 245549 h 356674"/>
                      <a:gd name="connsiteX6" fmla="*/ 635000 w 746126"/>
                      <a:gd name="connsiteY6" fmla="*/ 356674 h 356674"/>
                      <a:gd name="connsiteX7" fmla="*/ 111125 w 746126"/>
                      <a:gd name="connsiteY7" fmla="*/ 356673 h 356674"/>
                      <a:gd name="connsiteX8" fmla="*/ 8733 w 746126"/>
                      <a:gd name="connsiteY8" fmla="*/ 288803 h 356674"/>
                      <a:gd name="connsiteX9" fmla="*/ 0 w 746126"/>
                      <a:gd name="connsiteY9" fmla="*/ 245549 h 356674"/>
                      <a:gd name="connsiteX10" fmla="*/ 8733 w 746126"/>
                      <a:gd name="connsiteY10" fmla="*/ 202294 h 356674"/>
                      <a:gd name="connsiteX11" fmla="*/ 111125 w 746126"/>
                      <a:gd name="connsiteY11" fmla="*/ 134424 h 356674"/>
                      <a:gd name="connsiteX12" fmla="*/ 298450 w 746126"/>
                      <a:gd name="connsiteY12" fmla="*/ 134424 h 356674"/>
                      <a:gd name="connsiteX13" fmla="*/ 355600 w 746126"/>
                      <a:gd name="connsiteY13" fmla="*/ 134424 h 356674"/>
                      <a:gd name="connsiteX14" fmla="*/ 452311 w 746126"/>
                      <a:gd name="connsiteY14" fmla="*/ 134424 h 356674"/>
                      <a:gd name="connsiteX15" fmla="*/ 418705 w 746126"/>
                      <a:gd name="connsiteY15" fmla="*/ 0 h 356674"/>
                      <a:gd name="connsiteX0" fmla="*/ 355600 w 746126"/>
                      <a:gd name="connsiteY0" fmla="*/ 134424 h 356674"/>
                      <a:gd name="connsiteX1" fmla="*/ 452311 w 746126"/>
                      <a:gd name="connsiteY1" fmla="*/ 134424 h 356674"/>
                      <a:gd name="connsiteX2" fmla="*/ 418705 w 746126"/>
                      <a:gd name="connsiteY2" fmla="*/ 0 h 356674"/>
                      <a:gd name="connsiteX3" fmla="*/ 736599 w 746126"/>
                      <a:gd name="connsiteY3" fmla="*/ 0 h 356674"/>
                      <a:gd name="connsiteX4" fmla="*/ 697557 w 746126"/>
                      <a:gd name="connsiteY4" fmla="*/ 156170 h 356674"/>
                      <a:gd name="connsiteX5" fmla="*/ 713578 w 746126"/>
                      <a:gd name="connsiteY5" fmla="*/ 166972 h 356674"/>
                      <a:gd name="connsiteX6" fmla="*/ 746126 w 746126"/>
                      <a:gd name="connsiteY6" fmla="*/ 245549 h 356674"/>
                      <a:gd name="connsiteX7" fmla="*/ 746125 w 746126"/>
                      <a:gd name="connsiteY7" fmla="*/ 245549 h 356674"/>
                      <a:gd name="connsiteX8" fmla="*/ 635000 w 746126"/>
                      <a:gd name="connsiteY8" fmla="*/ 356674 h 356674"/>
                      <a:gd name="connsiteX9" fmla="*/ 111125 w 746126"/>
                      <a:gd name="connsiteY9" fmla="*/ 356673 h 356674"/>
                      <a:gd name="connsiteX10" fmla="*/ 8733 w 746126"/>
                      <a:gd name="connsiteY10" fmla="*/ 288803 h 356674"/>
                      <a:gd name="connsiteX11" fmla="*/ 0 w 746126"/>
                      <a:gd name="connsiteY11" fmla="*/ 245549 h 356674"/>
                      <a:gd name="connsiteX12" fmla="*/ 8733 w 746126"/>
                      <a:gd name="connsiteY12" fmla="*/ 202294 h 356674"/>
                      <a:gd name="connsiteX13" fmla="*/ 111125 w 746126"/>
                      <a:gd name="connsiteY13" fmla="*/ 134424 h 356674"/>
                      <a:gd name="connsiteX14" fmla="*/ 298450 w 746126"/>
                      <a:gd name="connsiteY14" fmla="*/ 134424 h 356674"/>
                      <a:gd name="connsiteX15" fmla="*/ 447040 w 746126"/>
                      <a:gd name="connsiteY15" fmla="*/ 225864 h 356674"/>
                      <a:gd name="connsiteX0" fmla="*/ 452311 w 746126"/>
                      <a:gd name="connsiteY0" fmla="*/ 134424 h 356674"/>
                      <a:gd name="connsiteX1" fmla="*/ 418705 w 746126"/>
                      <a:gd name="connsiteY1" fmla="*/ 0 h 356674"/>
                      <a:gd name="connsiteX2" fmla="*/ 736599 w 746126"/>
                      <a:gd name="connsiteY2" fmla="*/ 0 h 356674"/>
                      <a:gd name="connsiteX3" fmla="*/ 697557 w 746126"/>
                      <a:gd name="connsiteY3" fmla="*/ 156170 h 356674"/>
                      <a:gd name="connsiteX4" fmla="*/ 713578 w 746126"/>
                      <a:gd name="connsiteY4" fmla="*/ 166972 h 356674"/>
                      <a:gd name="connsiteX5" fmla="*/ 746126 w 746126"/>
                      <a:gd name="connsiteY5" fmla="*/ 245549 h 356674"/>
                      <a:gd name="connsiteX6" fmla="*/ 746125 w 746126"/>
                      <a:gd name="connsiteY6" fmla="*/ 245549 h 356674"/>
                      <a:gd name="connsiteX7" fmla="*/ 635000 w 746126"/>
                      <a:gd name="connsiteY7" fmla="*/ 356674 h 356674"/>
                      <a:gd name="connsiteX8" fmla="*/ 111125 w 746126"/>
                      <a:gd name="connsiteY8" fmla="*/ 356673 h 356674"/>
                      <a:gd name="connsiteX9" fmla="*/ 8733 w 746126"/>
                      <a:gd name="connsiteY9" fmla="*/ 288803 h 356674"/>
                      <a:gd name="connsiteX10" fmla="*/ 0 w 746126"/>
                      <a:gd name="connsiteY10" fmla="*/ 245549 h 356674"/>
                      <a:gd name="connsiteX11" fmla="*/ 8733 w 746126"/>
                      <a:gd name="connsiteY11" fmla="*/ 202294 h 356674"/>
                      <a:gd name="connsiteX12" fmla="*/ 111125 w 746126"/>
                      <a:gd name="connsiteY12" fmla="*/ 134424 h 356674"/>
                      <a:gd name="connsiteX13" fmla="*/ 298450 w 746126"/>
                      <a:gd name="connsiteY13" fmla="*/ 134424 h 356674"/>
                      <a:gd name="connsiteX14" fmla="*/ 447040 w 746126"/>
                      <a:gd name="connsiteY14" fmla="*/ 225864 h 356674"/>
                      <a:gd name="connsiteX0" fmla="*/ 452311 w 746126"/>
                      <a:gd name="connsiteY0" fmla="*/ 134424 h 356674"/>
                      <a:gd name="connsiteX1" fmla="*/ 418705 w 746126"/>
                      <a:gd name="connsiteY1" fmla="*/ 0 h 356674"/>
                      <a:gd name="connsiteX2" fmla="*/ 736599 w 746126"/>
                      <a:gd name="connsiteY2" fmla="*/ 0 h 356674"/>
                      <a:gd name="connsiteX3" fmla="*/ 697557 w 746126"/>
                      <a:gd name="connsiteY3" fmla="*/ 156170 h 356674"/>
                      <a:gd name="connsiteX4" fmla="*/ 713578 w 746126"/>
                      <a:gd name="connsiteY4" fmla="*/ 166972 h 356674"/>
                      <a:gd name="connsiteX5" fmla="*/ 746126 w 746126"/>
                      <a:gd name="connsiteY5" fmla="*/ 245549 h 356674"/>
                      <a:gd name="connsiteX6" fmla="*/ 746125 w 746126"/>
                      <a:gd name="connsiteY6" fmla="*/ 245549 h 356674"/>
                      <a:gd name="connsiteX7" fmla="*/ 635000 w 746126"/>
                      <a:gd name="connsiteY7" fmla="*/ 356674 h 356674"/>
                      <a:gd name="connsiteX8" fmla="*/ 111125 w 746126"/>
                      <a:gd name="connsiteY8" fmla="*/ 356673 h 356674"/>
                      <a:gd name="connsiteX9" fmla="*/ 8733 w 746126"/>
                      <a:gd name="connsiteY9" fmla="*/ 288803 h 356674"/>
                      <a:gd name="connsiteX10" fmla="*/ 0 w 746126"/>
                      <a:gd name="connsiteY10" fmla="*/ 245549 h 356674"/>
                      <a:gd name="connsiteX11" fmla="*/ 8733 w 746126"/>
                      <a:gd name="connsiteY11" fmla="*/ 202294 h 356674"/>
                      <a:gd name="connsiteX12" fmla="*/ 111125 w 746126"/>
                      <a:gd name="connsiteY12" fmla="*/ 134424 h 356674"/>
                      <a:gd name="connsiteX13" fmla="*/ 298450 w 746126"/>
                      <a:gd name="connsiteY13" fmla="*/ 134424 h 356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746126" h="356674">
                        <a:moveTo>
                          <a:pt x="452311" y="134424"/>
                        </a:moveTo>
                        <a:lnTo>
                          <a:pt x="418705" y="0"/>
                        </a:lnTo>
                        <a:lnTo>
                          <a:pt x="736599" y="0"/>
                        </a:lnTo>
                        <a:lnTo>
                          <a:pt x="697557" y="156170"/>
                        </a:lnTo>
                        <a:lnTo>
                          <a:pt x="713578" y="166972"/>
                        </a:lnTo>
                        <a:cubicBezTo>
                          <a:pt x="733688" y="187082"/>
                          <a:pt x="746126" y="214863"/>
                          <a:pt x="746126" y="245549"/>
                        </a:cubicBezTo>
                        <a:lnTo>
                          <a:pt x="746125" y="245549"/>
                        </a:lnTo>
                        <a:cubicBezTo>
                          <a:pt x="746125" y="306922"/>
                          <a:pt x="696373" y="356674"/>
                          <a:pt x="635000" y="356674"/>
                        </a:cubicBezTo>
                        <a:lnTo>
                          <a:pt x="111125" y="356673"/>
                        </a:lnTo>
                        <a:cubicBezTo>
                          <a:pt x="65095" y="356673"/>
                          <a:pt x="25602" y="328688"/>
                          <a:pt x="8733" y="288803"/>
                        </a:cubicBezTo>
                        <a:lnTo>
                          <a:pt x="0" y="245549"/>
                        </a:lnTo>
                        <a:lnTo>
                          <a:pt x="8733" y="202294"/>
                        </a:lnTo>
                        <a:cubicBezTo>
                          <a:pt x="25602" y="162409"/>
                          <a:pt x="65095" y="134424"/>
                          <a:pt x="111125" y="134424"/>
                        </a:cubicBezTo>
                        <a:lnTo>
                          <a:pt x="298450" y="134424"/>
                        </a:lnTo>
                      </a:path>
                    </a:pathLst>
                  </a:cu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7" name="星: 32 pt 176">
                  <a:extLst>
                    <a:ext uri="{FF2B5EF4-FFF2-40B4-BE49-F238E27FC236}">
                      <a16:creationId xmlns:a16="http://schemas.microsoft.com/office/drawing/2014/main" id="{7A94D5A9-66D0-4FC5-A8EF-3396CB22FB59}"/>
                    </a:ext>
                  </a:extLst>
                </p:cNvPr>
                <p:cNvSpPr/>
                <p:nvPr/>
              </p:nvSpPr>
              <p:spPr>
                <a:xfrm>
                  <a:off x="2923781" y="4975860"/>
                  <a:ext cx="711594" cy="893641"/>
                </a:xfrm>
                <a:prstGeom prst="star32">
                  <a:avLst>
                    <a:gd name="adj" fmla="val 47877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33CD032A-912A-43AD-A1E9-B553DE2DE7D0}"/>
                  </a:ext>
                </a:extLst>
              </p:cNvPr>
              <p:cNvSpPr/>
              <p:nvPr/>
            </p:nvSpPr>
            <p:spPr>
              <a:xfrm rot="5400000" flipH="1">
                <a:off x="1691227" y="2390961"/>
                <a:ext cx="68087" cy="345392"/>
              </a:xfrm>
              <a:custGeom>
                <a:avLst/>
                <a:gdLst>
                  <a:gd name="connsiteX0" fmla="*/ 173969 w 173969"/>
                  <a:gd name="connsiteY0" fmla="*/ 523909 h 523910"/>
                  <a:gd name="connsiteX1" fmla="*/ 173969 w 173969"/>
                  <a:gd name="connsiteY1" fmla="*/ 523909 h 523910"/>
                  <a:gd name="connsiteX2" fmla="*/ 173969 w 173969"/>
                  <a:gd name="connsiteY2" fmla="*/ 523910 h 523910"/>
                  <a:gd name="connsiteX3" fmla="*/ 0 w 173969"/>
                  <a:gd name="connsiteY3" fmla="*/ 63517 h 523910"/>
                  <a:gd name="connsiteX4" fmla="*/ 28737 w 173969"/>
                  <a:gd name="connsiteY4" fmla="*/ 59126 h 523910"/>
                  <a:gd name="connsiteX5" fmla="*/ 154371 w 173969"/>
                  <a:gd name="connsiteY5" fmla="*/ 0 h 523910"/>
                  <a:gd name="connsiteX6" fmla="*/ 173969 w 173969"/>
                  <a:gd name="connsiteY6" fmla="*/ 523909 h 523910"/>
                  <a:gd name="connsiteX7" fmla="*/ 131241 w 173969"/>
                  <a:gd name="connsiteY7" fmla="*/ 502177 h 523910"/>
                  <a:gd name="connsiteX8" fmla="*/ 24054 w 173969"/>
                  <a:gd name="connsiteY8" fmla="*/ 210608 h 52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969" h="523910">
                    <a:moveTo>
                      <a:pt x="173969" y="523909"/>
                    </a:moveTo>
                    <a:lnTo>
                      <a:pt x="173969" y="523909"/>
                    </a:lnTo>
                    <a:lnTo>
                      <a:pt x="173969" y="523910"/>
                    </a:lnTo>
                    <a:close/>
                    <a:moveTo>
                      <a:pt x="0" y="63517"/>
                    </a:moveTo>
                    <a:lnTo>
                      <a:pt x="28737" y="59126"/>
                    </a:lnTo>
                    <a:lnTo>
                      <a:pt x="154371" y="0"/>
                    </a:lnTo>
                    <a:lnTo>
                      <a:pt x="173969" y="523909"/>
                    </a:lnTo>
                    <a:lnTo>
                      <a:pt x="131241" y="502177"/>
                    </a:lnTo>
                    <a:cubicBezTo>
                      <a:pt x="89837" y="459430"/>
                      <a:pt x="52829" y="355788"/>
                      <a:pt x="24054" y="21060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4ED0F2EF-CAE6-43BB-A380-B935A604DC0D}"/>
                  </a:ext>
                </a:extLst>
              </p:cNvPr>
              <p:cNvSpPr/>
              <p:nvPr/>
            </p:nvSpPr>
            <p:spPr>
              <a:xfrm>
                <a:off x="1819583" y="2096219"/>
                <a:ext cx="3575965" cy="3369422"/>
              </a:xfrm>
              <a:custGeom>
                <a:avLst/>
                <a:gdLst>
                  <a:gd name="connsiteX0" fmla="*/ 375249 w 3575965"/>
                  <a:gd name="connsiteY0" fmla="*/ 0 h 3369422"/>
                  <a:gd name="connsiteX1" fmla="*/ 750498 w 3575965"/>
                  <a:gd name="connsiteY1" fmla="*/ 401128 h 3369422"/>
                  <a:gd name="connsiteX2" fmla="*/ 748873 w 3575965"/>
                  <a:gd name="connsiteY2" fmla="*/ 418357 h 3369422"/>
                  <a:gd name="connsiteX3" fmla="*/ 751940 w 3575965"/>
                  <a:gd name="connsiteY3" fmla="*/ 416112 h 3369422"/>
                  <a:gd name="connsiteX4" fmla="*/ 856312 w 3575965"/>
                  <a:gd name="connsiteY4" fmla="*/ 893339 h 3369422"/>
                  <a:gd name="connsiteX5" fmla="*/ 933396 w 3575965"/>
                  <a:gd name="connsiteY5" fmla="*/ 1091622 h 3369422"/>
                  <a:gd name="connsiteX6" fmla="*/ 1028566 w 3575965"/>
                  <a:gd name="connsiteY6" fmla="*/ 1077520 h 3369422"/>
                  <a:gd name="connsiteX7" fmla="*/ 2049484 w 3575965"/>
                  <a:gd name="connsiteY7" fmla="*/ 1339044 h 3369422"/>
                  <a:gd name="connsiteX8" fmla="*/ 2835762 w 3575965"/>
                  <a:gd name="connsiteY8" fmla="*/ 2226831 h 3369422"/>
                  <a:gd name="connsiteX9" fmla="*/ 2856665 w 3575965"/>
                  <a:gd name="connsiteY9" fmla="*/ 2336521 h 3369422"/>
                  <a:gd name="connsiteX10" fmla="*/ 2992120 w 3575965"/>
                  <a:gd name="connsiteY10" fmla="*/ 2383239 h 3369422"/>
                  <a:gd name="connsiteX11" fmla="*/ 3498327 w 3575965"/>
                  <a:gd name="connsiteY11" fmla="*/ 2543756 h 3369422"/>
                  <a:gd name="connsiteX12" fmla="*/ 3485808 w 3575965"/>
                  <a:gd name="connsiteY12" fmla="*/ 2562295 h 3369422"/>
                  <a:gd name="connsiteX13" fmla="*/ 3422463 w 3575965"/>
                  <a:gd name="connsiteY13" fmla="*/ 2588781 h 3369422"/>
                  <a:gd name="connsiteX14" fmla="*/ 3419708 w 3575965"/>
                  <a:gd name="connsiteY14" fmla="*/ 2589097 h 3369422"/>
                  <a:gd name="connsiteX15" fmla="*/ 3575965 w 3575965"/>
                  <a:gd name="connsiteY15" fmla="*/ 2638646 h 3369422"/>
                  <a:gd name="connsiteX16" fmla="*/ 3563447 w 3575965"/>
                  <a:gd name="connsiteY16" fmla="*/ 2657185 h 3369422"/>
                  <a:gd name="connsiteX17" fmla="*/ 3333105 w 3575965"/>
                  <a:gd name="connsiteY17" fmla="*/ 2686284 h 3369422"/>
                  <a:gd name="connsiteX18" fmla="*/ 3317748 w 3575965"/>
                  <a:gd name="connsiteY18" fmla="*/ 2684481 h 3369422"/>
                  <a:gd name="connsiteX19" fmla="*/ 3472448 w 3575965"/>
                  <a:gd name="connsiteY19" fmla="*/ 2733536 h 3369422"/>
                  <a:gd name="connsiteX20" fmla="*/ 3459930 w 3575965"/>
                  <a:gd name="connsiteY20" fmla="*/ 2752074 h 3369422"/>
                  <a:gd name="connsiteX21" fmla="*/ 2791546 w 3575965"/>
                  <a:gd name="connsiteY21" fmla="*/ 2696797 h 3369422"/>
                  <a:gd name="connsiteX22" fmla="*/ 2786867 w 3575965"/>
                  <a:gd name="connsiteY22" fmla="*/ 2695437 h 3369422"/>
                  <a:gd name="connsiteX23" fmla="*/ 2763772 w 3575965"/>
                  <a:gd name="connsiteY23" fmla="*/ 2723037 h 3369422"/>
                  <a:gd name="connsiteX24" fmla="*/ 2761534 w 3575965"/>
                  <a:gd name="connsiteY24" fmla="*/ 2725299 h 3369422"/>
                  <a:gd name="connsiteX25" fmla="*/ 2752572 w 3575965"/>
                  <a:gd name="connsiteY25" fmla="*/ 2738163 h 3369422"/>
                  <a:gd name="connsiteX26" fmla="*/ 2696571 w 3575965"/>
                  <a:gd name="connsiteY26" fmla="*/ 2795298 h 3369422"/>
                  <a:gd name="connsiteX27" fmla="*/ 2680516 w 3575965"/>
                  <a:gd name="connsiteY27" fmla="*/ 2807208 h 3369422"/>
                  <a:gd name="connsiteX28" fmla="*/ 2635379 w 3575965"/>
                  <a:gd name="connsiteY28" fmla="*/ 2852841 h 3369422"/>
                  <a:gd name="connsiteX29" fmla="*/ 700783 w 3575965"/>
                  <a:gd name="connsiteY29" fmla="*/ 3164389 h 3369422"/>
                  <a:gd name="connsiteX30" fmla="*/ 255170 w 3575965"/>
                  <a:gd name="connsiteY30" fmla="*/ 1092724 h 3369422"/>
                  <a:gd name="connsiteX31" fmla="*/ 271061 w 3575965"/>
                  <a:gd name="connsiteY31" fmla="*/ 1059893 h 3369422"/>
                  <a:gd name="connsiteX32" fmla="*/ 277518 w 3575965"/>
                  <a:gd name="connsiteY32" fmla="*/ 1042105 h 3369422"/>
                  <a:gd name="connsiteX33" fmla="*/ 202679 w 3575965"/>
                  <a:gd name="connsiteY33" fmla="*/ 762802 h 3369422"/>
                  <a:gd name="connsiteX34" fmla="*/ 174072 w 3575965"/>
                  <a:gd name="connsiteY34" fmla="*/ 738756 h 3369422"/>
                  <a:gd name="connsiteX35" fmla="*/ 165444 w 3575965"/>
                  <a:gd name="connsiteY35" fmla="*/ 733750 h 3369422"/>
                  <a:gd name="connsiteX36" fmla="*/ 0 w 3575965"/>
                  <a:gd name="connsiteY36" fmla="*/ 401128 h 3369422"/>
                  <a:gd name="connsiteX37" fmla="*/ 375249 w 3575965"/>
                  <a:gd name="connsiteY37" fmla="*/ 0 h 3369422"/>
                  <a:gd name="connsiteX0" fmla="*/ 375249 w 3575965"/>
                  <a:gd name="connsiteY0" fmla="*/ 0 h 3369422"/>
                  <a:gd name="connsiteX1" fmla="*/ 750498 w 3575965"/>
                  <a:gd name="connsiteY1" fmla="*/ 401128 h 3369422"/>
                  <a:gd name="connsiteX2" fmla="*/ 748873 w 3575965"/>
                  <a:gd name="connsiteY2" fmla="*/ 418357 h 3369422"/>
                  <a:gd name="connsiteX3" fmla="*/ 755115 w 3575965"/>
                  <a:gd name="connsiteY3" fmla="*/ 466912 h 3369422"/>
                  <a:gd name="connsiteX4" fmla="*/ 856312 w 3575965"/>
                  <a:gd name="connsiteY4" fmla="*/ 893339 h 3369422"/>
                  <a:gd name="connsiteX5" fmla="*/ 933396 w 3575965"/>
                  <a:gd name="connsiteY5" fmla="*/ 1091622 h 3369422"/>
                  <a:gd name="connsiteX6" fmla="*/ 1028566 w 3575965"/>
                  <a:gd name="connsiteY6" fmla="*/ 1077520 h 3369422"/>
                  <a:gd name="connsiteX7" fmla="*/ 2049484 w 3575965"/>
                  <a:gd name="connsiteY7" fmla="*/ 1339044 h 3369422"/>
                  <a:gd name="connsiteX8" fmla="*/ 2835762 w 3575965"/>
                  <a:gd name="connsiteY8" fmla="*/ 2226831 h 3369422"/>
                  <a:gd name="connsiteX9" fmla="*/ 2856665 w 3575965"/>
                  <a:gd name="connsiteY9" fmla="*/ 2336521 h 3369422"/>
                  <a:gd name="connsiteX10" fmla="*/ 2992120 w 3575965"/>
                  <a:gd name="connsiteY10" fmla="*/ 2383239 h 3369422"/>
                  <a:gd name="connsiteX11" fmla="*/ 3498327 w 3575965"/>
                  <a:gd name="connsiteY11" fmla="*/ 2543756 h 3369422"/>
                  <a:gd name="connsiteX12" fmla="*/ 3485808 w 3575965"/>
                  <a:gd name="connsiteY12" fmla="*/ 2562295 h 3369422"/>
                  <a:gd name="connsiteX13" fmla="*/ 3422463 w 3575965"/>
                  <a:gd name="connsiteY13" fmla="*/ 2588781 h 3369422"/>
                  <a:gd name="connsiteX14" fmla="*/ 3419708 w 3575965"/>
                  <a:gd name="connsiteY14" fmla="*/ 2589097 h 3369422"/>
                  <a:gd name="connsiteX15" fmla="*/ 3575965 w 3575965"/>
                  <a:gd name="connsiteY15" fmla="*/ 2638646 h 3369422"/>
                  <a:gd name="connsiteX16" fmla="*/ 3563447 w 3575965"/>
                  <a:gd name="connsiteY16" fmla="*/ 2657185 h 3369422"/>
                  <a:gd name="connsiteX17" fmla="*/ 3333105 w 3575965"/>
                  <a:gd name="connsiteY17" fmla="*/ 2686284 h 3369422"/>
                  <a:gd name="connsiteX18" fmla="*/ 3317748 w 3575965"/>
                  <a:gd name="connsiteY18" fmla="*/ 2684481 h 3369422"/>
                  <a:gd name="connsiteX19" fmla="*/ 3472448 w 3575965"/>
                  <a:gd name="connsiteY19" fmla="*/ 2733536 h 3369422"/>
                  <a:gd name="connsiteX20" fmla="*/ 3459930 w 3575965"/>
                  <a:gd name="connsiteY20" fmla="*/ 2752074 h 3369422"/>
                  <a:gd name="connsiteX21" fmla="*/ 2791546 w 3575965"/>
                  <a:gd name="connsiteY21" fmla="*/ 2696797 h 3369422"/>
                  <a:gd name="connsiteX22" fmla="*/ 2786867 w 3575965"/>
                  <a:gd name="connsiteY22" fmla="*/ 2695437 h 3369422"/>
                  <a:gd name="connsiteX23" fmla="*/ 2763772 w 3575965"/>
                  <a:gd name="connsiteY23" fmla="*/ 2723037 h 3369422"/>
                  <a:gd name="connsiteX24" fmla="*/ 2761534 w 3575965"/>
                  <a:gd name="connsiteY24" fmla="*/ 2725299 h 3369422"/>
                  <a:gd name="connsiteX25" fmla="*/ 2752572 w 3575965"/>
                  <a:gd name="connsiteY25" fmla="*/ 2738163 h 3369422"/>
                  <a:gd name="connsiteX26" fmla="*/ 2696571 w 3575965"/>
                  <a:gd name="connsiteY26" fmla="*/ 2795298 h 3369422"/>
                  <a:gd name="connsiteX27" fmla="*/ 2680516 w 3575965"/>
                  <a:gd name="connsiteY27" fmla="*/ 2807208 h 3369422"/>
                  <a:gd name="connsiteX28" fmla="*/ 2635379 w 3575965"/>
                  <a:gd name="connsiteY28" fmla="*/ 2852841 h 3369422"/>
                  <a:gd name="connsiteX29" fmla="*/ 700783 w 3575965"/>
                  <a:gd name="connsiteY29" fmla="*/ 3164389 h 3369422"/>
                  <a:gd name="connsiteX30" fmla="*/ 255170 w 3575965"/>
                  <a:gd name="connsiteY30" fmla="*/ 1092724 h 3369422"/>
                  <a:gd name="connsiteX31" fmla="*/ 271061 w 3575965"/>
                  <a:gd name="connsiteY31" fmla="*/ 1059893 h 3369422"/>
                  <a:gd name="connsiteX32" fmla="*/ 277518 w 3575965"/>
                  <a:gd name="connsiteY32" fmla="*/ 1042105 h 3369422"/>
                  <a:gd name="connsiteX33" fmla="*/ 202679 w 3575965"/>
                  <a:gd name="connsiteY33" fmla="*/ 762802 h 3369422"/>
                  <a:gd name="connsiteX34" fmla="*/ 174072 w 3575965"/>
                  <a:gd name="connsiteY34" fmla="*/ 738756 h 3369422"/>
                  <a:gd name="connsiteX35" fmla="*/ 165444 w 3575965"/>
                  <a:gd name="connsiteY35" fmla="*/ 733750 h 3369422"/>
                  <a:gd name="connsiteX36" fmla="*/ 0 w 3575965"/>
                  <a:gd name="connsiteY36" fmla="*/ 401128 h 3369422"/>
                  <a:gd name="connsiteX37" fmla="*/ 375249 w 3575965"/>
                  <a:gd name="connsiteY37" fmla="*/ 0 h 3369422"/>
                  <a:gd name="connsiteX0" fmla="*/ 375249 w 3575965"/>
                  <a:gd name="connsiteY0" fmla="*/ 0 h 3369422"/>
                  <a:gd name="connsiteX1" fmla="*/ 750498 w 3575965"/>
                  <a:gd name="connsiteY1" fmla="*/ 401128 h 3369422"/>
                  <a:gd name="connsiteX2" fmla="*/ 755115 w 3575965"/>
                  <a:gd name="connsiteY2" fmla="*/ 466912 h 3369422"/>
                  <a:gd name="connsiteX3" fmla="*/ 856312 w 3575965"/>
                  <a:gd name="connsiteY3" fmla="*/ 893339 h 3369422"/>
                  <a:gd name="connsiteX4" fmla="*/ 933396 w 3575965"/>
                  <a:gd name="connsiteY4" fmla="*/ 1091622 h 3369422"/>
                  <a:gd name="connsiteX5" fmla="*/ 1028566 w 3575965"/>
                  <a:gd name="connsiteY5" fmla="*/ 1077520 h 3369422"/>
                  <a:gd name="connsiteX6" fmla="*/ 2049484 w 3575965"/>
                  <a:gd name="connsiteY6" fmla="*/ 1339044 h 3369422"/>
                  <a:gd name="connsiteX7" fmla="*/ 2835762 w 3575965"/>
                  <a:gd name="connsiteY7" fmla="*/ 2226831 h 3369422"/>
                  <a:gd name="connsiteX8" fmla="*/ 2856665 w 3575965"/>
                  <a:gd name="connsiteY8" fmla="*/ 2336521 h 3369422"/>
                  <a:gd name="connsiteX9" fmla="*/ 2992120 w 3575965"/>
                  <a:gd name="connsiteY9" fmla="*/ 2383239 h 3369422"/>
                  <a:gd name="connsiteX10" fmla="*/ 3498327 w 3575965"/>
                  <a:gd name="connsiteY10" fmla="*/ 2543756 h 3369422"/>
                  <a:gd name="connsiteX11" fmla="*/ 3485808 w 3575965"/>
                  <a:gd name="connsiteY11" fmla="*/ 2562295 h 3369422"/>
                  <a:gd name="connsiteX12" fmla="*/ 3422463 w 3575965"/>
                  <a:gd name="connsiteY12" fmla="*/ 2588781 h 3369422"/>
                  <a:gd name="connsiteX13" fmla="*/ 3419708 w 3575965"/>
                  <a:gd name="connsiteY13" fmla="*/ 2589097 h 3369422"/>
                  <a:gd name="connsiteX14" fmla="*/ 3575965 w 3575965"/>
                  <a:gd name="connsiteY14" fmla="*/ 2638646 h 3369422"/>
                  <a:gd name="connsiteX15" fmla="*/ 3563447 w 3575965"/>
                  <a:gd name="connsiteY15" fmla="*/ 2657185 h 3369422"/>
                  <a:gd name="connsiteX16" fmla="*/ 3333105 w 3575965"/>
                  <a:gd name="connsiteY16" fmla="*/ 2686284 h 3369422"/>
                  <a:gd name="connsiteX17" fmla="*/ 3317748 w 3575965"/>
                  <a:gd name="connsiteY17" fmla="*/ 2684481 h 3369422"/>
                  <a:gd name="connsiteX18" fmla="*/ 3472448 w 3575965"/>
                  <a:gd name="connsiteY18" fmla="*/ 2733536 h 3369422"/>
                  <a:gd name="connsiteX19" fmla="*/ 3459930 w 3575965"/>
                  <a:gd name="connsiteY19" fmla="*/ 2752074 h 3369422"/>
                  <a:gd name="connsiteX20" fmla="*/ 2791546 w 3575965"/>
                  <a:gd name="connsiteY20" fmla="*/ 2696797 h 3369422"/>
                  <a:gd name="connsiteX21" fmla="*/ 2786867 w 3575965"/>
                  <a:gd name="connsiteY21" fmla="*/ 2695437 h 3369422"/>
                  <a:gd name="connsiteX22" fmla="*/ 2763772 w 3575965"/>
                  <a:gd name="connsiteY22" fmla="*/ 2723037 h 3369422"/>
                  <a:gd name="connsiteX23" fmla="*/ 2761534 w 3575965"/>
                  <a:gd name="connsiteY23" fmla="*/ 2725299 h 3369422"/>
                  <a:gd name="connsiteX24" fmla="*/ 2752572 w 3575965"/>
                  <a:gd name="connsiteY24" fmla="*/ 2738163 h 3369422"/>
                  <a:gd name="connsiteX25" fmla="*/ 2696571 w 3575965"/>
                  <a:gd name="connsiteY25" fmla="*/ 2795298 h 3369422"/>
                  <a:gd name="connsiteX26" fmla="*/ 2680516 w 3575965"/>
                  <a:gd name="connsiteY26" fmla="*/ 2807208 h 3369422"/>
                  <a:gd name="connsiteX27" fmla="*/ 2635379 w 3575965"/>
                  <a:gd name="connsiteY27" fmla="*/ 2852841 h 3369422"/>
                  <a:gd name="connsiteX28" fmla="*/ 700783 w 3575965"/>
                  <a:gd name="connsiteY28" fmla="*/ 3164389 h 3369422"/>
                  <a:gd name="connsiteX29" fmla="*/ 255170 w 3575965"/>
                  <a:gd name="connsiteY29" fmla="*/ 1092724 h 3369422"/>
                  <a:gd name="connsiteX30" fmla="*/ 271061 w 3575965"/>
                  <a:gd name="connsiteY30" fmla="*/ 1059893 h 3369422"/>
                  <a:gd name="connsiteX31" fmla="*/ 277518 w 3575965"/>
                  <a:gd name="connsiteY31" fmla="*/ 1042105 h 3369422"/>
                  <a:gd name="connsiteX32" fmla="*/ 202679 w 3575965"/>
                  <a:gd name="connsiteY32" fmla="*/ 762802 h 3369422"/>
                  <a:gd name="connsiteX33" fmla="*/ 174072 w 3575965"/>
                  <a:gd name="connsiteY33" fmla="*/ 738756 h 3369422"/>
                  <a:gd name="connsiteX34" fmla="*/ 165444 w 3575965"/>
                  <a:gd name="connsiteY34" fmla="*/ 733750 h 3369422"/>
                  <a:gd name="connsiteX35" fmla="*/ 0 w 3575965"/>
                  <a:gd name="connsiteY35" fmla="*/ 401128 h 3369422"/>
                  <a:gd name="connsiteX36" fmla="*/ 375249 w 3575965"/>
                  <a:gd name="connsiteY36" fmla="*/ 0 h 3369422"/>
                  <a:gd name="connsiteX0" fmla="*/ 375249 w 3575965"/>
                  <a:gd name="connsiteY0" fmla="*/ 0 h 3369422"/>
                  <a:gd name="connsiteX1" fmla="*/ 750498 w 3575965"/>
                  <a:gd name="connsiteY1" fmla="*/ 401128 h 3369422"/>
                  <a:gd name="connsiteX2" fmla="*/ 755115 w 3575965"/>
                  <a:gd name="connsiteY2" fmla="*/ 466912 h 3369422"/>
                  <a:gd name="connsiteX3" fmla="*/ 856312 w 3575965"/>
                  <a:gd name="connsiteY3" fmla="*/ 893339 h 3369422"/>
                  <a:gd name="connsiteX4" fmla="*/ 933396 w 3575965"/>
                  <a:gd name="connsiteY4" fmla="*/ 1091622 h 3369422"/>
                  <a:gd name="connsiteX5" fmla="*/ 1028566 w 3575965"/>
                  <a:gd name="connsiteY5" fmla="*/ 1077520 h 3369422"/>
                  <a:gd name="connsiteX6" fmla="*/ 2049484 w 3575965"/>
                  <a:gd name="connsiteY6" fmla="*/ 1339044 h 3369422"/>
                  <a:gd name="connsiteX7" fmla="*/ 2835762 w 3575965"/>
                  <a:gd name="connsiteY7" fmla="*/ 2226831 h 3369422"/>
                  <a:gd name="connsiteX8" fmla="*/ 2856665 w 3575965"/>
                  <a:gd name="connsiteY8" fmla="*/ 2336521 h 3369422"/>
                  <a:gd name="connsiteX9" fmla="*/ 2992120 w 3575965"/>
                  <a:gd name="connsiteY9" fmla="*/ 2383239 h 3369422"/>
                  <a:gd name="connsiteX10" fmla="*/ 3498327 w 3575965"/>
                  <a:gd name="connsiteY10" fmla="*/ 2543756 h 3369422"/>
                  <a:gd name="connsiteX11" fmla="*/ 3485808 w 3575965"/>
                  <a:gd name="connsiteY11" fmla="*/ 2562295 h 3369422"/>
                  <a:gd name="connsiteX12" fmla="*/ 3422463 w 3575965"/>
                  <a:gd name="connsiteY12" fmla="*/ 2588781 h 3369422"/>
                  <a:gd name="connsiteX13" fmla="*/ 3419708 w 3575965"/>
                  <a:gd name="connsiteY13" fmla="*/ 2589097 h 3369422"/>
                  <a:gd name="connsiteX14" fmla="*/ 3575965 w 3575965"/>
                  <a:gd name="connsiteY14" fmla="*/ 2638646 h 3369422"/>
                  <a:gd name="connsiteX15" fmla="*/ 3563447 w 3575965"/>
                  <a:gd name="connsiteY15" fmla="*/ 2657185 h 3369422"/>
                  <a:gd name="connsiteX16" fmla="*/ 3333105 w 3575965"/>
                  <a:gd name="connsiteY16" fmla="*/ 2686284 h 3369422"/>
                  <a:gd name="connsiteX17" fmla="*/ 3317748 w 3575965"/>
                  <a:gd name="connsiteY17" fmla="*/ 2684481 h 3369422"/>
                  <a:gd name="connsiteX18" fmla="*/ 3472448 w 3575965"/>
                  <a:gd name="connsiteY18" fmla="*/ 2733536 h 3369422"/>
                  <a:gd name="connsiteX19" fmla="*/ 3459930 w 3575965"/>
                  <a:gd name="connsiteY19" fmla="*/ 2752074 h 3369422"/>
                  <a:gd name="connsiteX20" fmla="*/ 2791546 w 3575965"/>
                  <a:gd name="connsiteY20" fmla="*/ 2696797 h 3369422"/>
                  <a:gd name="connsiteX21" fmla="*/ 2786867 w 3575965"/>
                  <a:gd name="connsiteY21" fmla="*/ 2695437 h 3369422"/>
                  <a:gd name="connsiteX22" fmla="*/ 2763772 w 3575965"/>
                  <a:gd name="connsiteY22" fmla="*/ 2723037 h 3369422"/>
                  <a:gd name="connsiteX23" fmla="*/ 2761534 w 3575965"/>
                  <a:gd name="connsiteY23" fmla="*/ 2725299 h 3369422"/>
                  <a:gd name="connsiteX24" fmla="*/ 2752572 w 3575965"/>
                  <a:gd name="connsiteY24" fmla="*/ 2738163 h 3369422"/>
                  <a:gd name="connsiteX25" fmla="*/ 2696571 w 3575965"/>
                  <a:gd name="connsiteY25" fmla="*/ 2795298 h 3369422"/>
                  <a:gd name="connsiteX26" fmla="*/ 2680516 w 3575965"/>
                  <a:gd name="connsiteY26" fmla="*/ 2807208 h 3369422"/>
                  <a:gd name="connsiteX27" fmla="*/ 2635379 w 3575965"/>
                  <a:gd name="connsiteY27" fmla="*/ 2852841 h 3369422"/>
                  <a:gd name="connsiteX28" fmla="*/ 700783 w 3575965"/>
                  <a:gd name="connsiteY28" fmla="*/ 3164389 h 3369422"/>
                  <a:gd name="connsiteX29" fmla="*/ 255170 w 3575965"/>
                  <a:gd name="connsiteY29" fmla="*/ 1092724 h 3369422"/>
                  <a:gd name="connsiteX30" fmla="*/ 271061 w 3575965"/>
                  <a:gd name="connsiteY30" fmla="*/ 1059893 h 3369422"/>
                  <a:gd name="connsiteX31" fmla="*/ 277518 w 3575965"/>
                  <a:gd name="connsiteY31" fmla="*/ 1042105 h 3369422"/>
                  <a:gd name="connsiteX32" fmla="*/ 202679 w 3575965"/>
                  <a:gd name="connsiteY32" fmla="*/ 762802 h 3369422"/>
                  <a:gd name="connsiteX33" fmla="*/ 174072 w 3575965"/>
                  <a:gd name="connsiteY33" fmla="*/ 738756 h 3369422"/>
                  <a:gd name="connsiteX34" fmla="*/ 165444 w 3575965"/>
                  <a:gd name="connsiteY34" fmla="*/ 733750 h 3369422"/>
                  <a:gd name="connsiteX35" fmla="*/ 0 w 3575965"/>
                  <a:gd name="connsiteY35" fmla="*/ 401128 h 3369422"/>
                  <a:gd name="connsiteX36" fmla="*/ 375249 w 3575965"/>
                  <a:gd name="connsiteY36" fmla="*/ 0 h 3369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575965" h="3369422">
                    <a:moveTo>
                      <a:pt x="375249" y="0"/>
                    </a:moveTo>
                    <a:cubicBezTo>
                      <a:pt x="582493" y="0"/>
                      <a:pt x="750498" y="179591"/>
                      <a:pt x="750498" y="401128"/>
                    </a:cubicBezTo>
                    <a:lnTo>
                      <a:pt x="755115" y="466912"/>
                    </a:lnTo>
                    <a:cubicBezTo>
                      <a:pt x="773149" y="629904"/>
                      <a:pt x="805264" y="739043"/>
                      <a:pt x="856312" y="893339"/>
                    </a:cubicBezTo>
                    <a:lnTo>
                      <a:pt x="933396" y="1091622"/>
                    </a:lnTo>
                    <a:lnTo>
                      <a:pt x="1028566" y="1077520"/>
                    </a:lnTo>
                    <a:cubicBezTo>
                      <a:pt x="1324195" y="1047943"/>
                      <a:pt x="1695632" y="1134748"/>
                      <a:pt x="2049484" y="1339044"/>
                    </a:cubicBezTo>
                    <a:cubicBezTo>
                      <a:pt x="2462312" y="1577390"/>
                      <a:pt x="2748613" y="1916424"/>
                      <a:pt x="2835762" y="2226831"/>
                    </a:cubicBezTo>
                    <a:lnTo>
                      <a:pt x="2856665" y="2336521"/>
                    </a:lnTo>
                    <a:lnTo>
                      <a:pt x="2992120" y="2383239"/>
                    </a:lnTo>
                    <a:lnTo>
                      <a:pt x="3498327" y="2543756"/>
                    </a:lnTo>
                    <a:lnTo>
                      <a:pt x="3485808" y="2562295"/>
                    </a:lnTo>
                    <a:cubicBezTo>
                      <a:pt x="3472659" y="2574614"/>
                      <a:pt x="3451201" y="2583392"/>
                      <a:pt x="3422463" y="2588781"/>
                    </a:cubicBezTo>
                    <a:lnTo>
                      <a:pt x="3419708" y="2589097"/>
                    </a:lnTo>
                    <a:lnTo>
                      <a:pt x="3575965" y="2638646"/>
                    </a:lnTo>
                    <a:lnTo>
                      <a:pt x="3563447" y="2657185"/>
                    </a:lnTo>
                    <a:cubicBezTo>
                      <a:pt x="3531304" y="2687299"/>
                      <a:pt x="3449513" y="2696248"/>
                      <a:pt x="3333105" y="2686284"/>
                    </a:cubicBezTo>
                    <a:lnTo>
                      <a:pt x="3317748" y="2684481"/>
                    </a:lnTo>
                    <a:lnTo>
                      <a:pt x="3472448" y="2733536"/>
                    </a:lnTo>
                    <a:lnTo>
                      <a:pt x="3459930" y="2752074"/>
                    </a:lnTo>
                    <a:cubicBezTo>
                      <a:pt x="3395644" y="2812304"/>
                      <a:pt x="3132766" y="2787869"/>
                      <a:pt x="2791546" y="2696797"/>
                    </a:cubicBezTo>
                    <a:lnTo>
                      <a:pt x="2786867" y="2695437"/>
                    </a:lnTo>
                    <a:lnTo>
                      <a:pt x="2763772" y="2723037"/>
                    </a:lnTo>
                    <a:lnTo>
                      <a:pt x="2761534" y="2725299"/>
                    </a:lnTo>
                    <a:lnTo>
                      <a:pt x="2752572" y="2738163"/>
                    </a:lnTo>
                    <a:cubicBezTo>
                      <a:pt x="2735567" y="2758636"/>
                      <a:pt x="2716857" y="2777682"/>
                      <a:pt x="2696571" y="2795298"/>
                    </a:cubicBezTo>
                    <a:lnTo>
                      <a:pt x="2680516" y="2807208"/>
                    </a:lnTo>
                    <a:lnTo>
                      <a:pt x="2635379" y="2852841"/>
                    </a:lnTo>
                    <a:cubicBezTo>
                      <a:pt x="2061871" y="3386063"/>
                      <a:pt x="1276352" y="3535335"/>
                      <a:pt x="700783" y="3164389"/>
                    </a:cubicBezTo>
                    <a:cubicBezTo>
                      <a:pt x="78173" y="2763125"/>
                      <a:pt x="-91544" y="1886682"/>
                      <a:pt x="255170" y="1092724"/>
                    </a:cubicBezTo>
                    <a:lnTo>
                      <a:pt x="271061" y="1059893"/>
                    </a:lnTo>
                    <a:lnTo>
                      <a:pt x="277518" y="1042105"/>
                    </a:lnTo>
                    <a:cubicBezTo>
                      <a:pt x="305661" y="939117"/>
                      <a:pt x="278546" y="837920"/>
                      <a:pt x="202679" y="762802"/>
                    </a:cubicBezTo>
                    <a:lnTo>
                      <a:pt x="174072" y="738756"/>
                    </a:lnTo>
                    <a:lnTo>
                      <a:pt x="165444" y="733750"/>
                    </a:lnTo>
                    <a:cubicBezTo>
                      <a:pt x="65627" y="661664"/>
                      <a:pt x="0" y="539589"/>
                      <a:pt x="0" y="401128"/>
                    </a:cubicBezTo>
                    <a:cubicBezTo>
                      <a:pt x="0" y="179591"/>
                      <a:pt x="168005" y="0"/>
                      <a:pt x="37524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3D3DB057-3D83-467A-B7F8-142E414B6F92}"/>
                  </a:ext>
                </a:extLst>
              </p:cNvPr>
              <p:cNvSpPr/>
              <p:nvPr/>
            </p:nvSpPr>
            <p:spPr>
              <a:xfrm rot="1800000">
                <a:off x="2372524" y="3564550"/>
                <a:ext cx="2400540" cy="1488493"/>
              </a:xfrm>
              <a:custGeom>
                <a:avLst/>
                <a:gdLst>
                  <a:gd name="connsiteX0" fmla="*/ 153733 w 2421240"/>
                  <a:gd name="connsiteY0" fmla="*/ 183536 h 1488493"/>
                  <a:gd name="connsiteX1" fmla="*/ 1132862 w 2421240"/>
                  <a:gd name="connsiteY1" fmla="*/ 0 h 1488493"/>
                  <a:gd name="connsiteX2" fmla="*/ 2421240 w 2421240"/>
                  <a:gd name="connsiteY2" fmla="*/ 638121 h 1488493"/>
                  <a:gd name="connsiteX3" fmla="*/ 1143885 w 2421240"/>
                  <a:gd name="connsiteY3" fmla="*/ 1488493 h 1488493"/>
                  <a:gd name="connsiteX4" fmla="*/ 20700 w 2421240"/>
                  <a:gd name="connsiteY4" fmla="*/ 1043459 h 1488493"/>
                  <a:gd name="connsiteX5" fmla="*/ 0 w 2421240"/>
                  <a:gd name="connsiteY5" fmla="*/ 1014852 h 1488493"/>
                  <a:gd name="connsiteX6" fmla="*/ 34327 w 2421240"/>
                  <a:gd name="connsiteY6" fmla="*/ 984291 h 1488493"/>
                  <a:gd name="connsiteX7" fmla="*/ 252480 w 2421240"/>
                  <a:gd name="connsiteY7" fmla="*/ 508840 h 1488493"/>
                  <a:gd name="connsiteX8" fmla="*/ 150376 w 2421240"/>
                  <a:gd name="connsiteY8" fmla="*/ 211001 h 1488493"/>
                  <a:gd name="connsiteX9" fmla="*/ 135524 w 2421240"/>
                  <a:gd name="connsiteY9" fmla="*/ 195157 h 1488493"/>
                  <a:gd name="connsiteX0" fmla="*/ 252480 w 2421240"/>
                  <a:gd name="connsiteY0" fmla="*/ 508840 h 1488493"/>
                  <a:gd name="connsiteX1" fmla="*/ 150376 w 2421240"/>
                  <a:gd name="connsiteY1" fmla="*/ 211001 h 1488493"/>
                  <a:gd name="connsiteX2" fmla="*/ 135524 w 2421240"/>
                  <a:gd name="connsiteY2" fmla="*/ 195157 h 1488493"/>
                  <a:gd name="connsiteX3" fmla="*/ 153733 w 2421240"/>
                  <a:gd name="connsiteY3" fmla="*/ 183536 h 1488493"/>
                  <a:gd name="connsiteX4" fmla="*/ 1132862 w 2421240"/>
                  <a:gd name="connsiteY4" fmla="*/ 0 h 1488493"/>
                  <a:gd name="connsiteX5" fmla="*/ 2421240 w 2421240"/>
                  <a:gd name="connsiteY5" fmla="*/ 638121 h 1488493"/>
                  <a:gd name="connsiteX6" fmla="*/ 1143885 w 2421240"/>
                  <a:gd name="connsiteY6" fmla="*/ 1488493 h 1488493"/>
                  <a:gd name="connsiteX7" fmla="*/ 20700 w 2421240"/>
                  <a:gd name="connsiteY7" fmla="*/ 1043459 h 1488493"/>
                  <a:gd name="connsiteX8" fmla="*/ 0 w 2421240"/>
                  <a:gd name="connsiteY8" fmla="*/ 1014852 h 1488493"/>
                  <a:gd name="connsiteX9" fmla="*/ 34327 w 2421240"/>
                  <a:gd name="connsiteY9" fmla="*/ 984291 h 1488493"/>
                  <a:gd name="connsiteX10" fmla="*/ 343920 w 2421240"/>
                  <a:gd name="connsiteY10" fmla="*/ 600280 h 1488493"/>
                  <a:gd name="connsiteX0" fmla="*/ 252480 w 2421240"/>
                  <a:gd name="connsiteY0" fmla="*/ 508840 h 1488493"/>
                  <a:gd name="connsiteX1" fmla="*/ 150376 w 2421240"/>
                  <a:gd name="connsiteY1" fmla="*/ 211001 h 1488493"/>
                  <a:gd name="connsiteX2" fmla="*/ 135524 w 2421240"/>
                  <a:gd name="connsiteY2" fmla="*/ 195157 h 1488493"/>
                  <a:gd name="connsiteX3" fmla="*/ 153733 w 2421240"/>
                  <a:gd name="connsiteY3" fmla="*/ 183536 h 1488493"/>
                  <a:gd name="connsiteX4" fmla="*/ 1132862 w 2421240"/>
                  <a:gd name="connsiteY4" fmla="*/ 0 h 1488493"/>
                  <a:gd name="connsiteX5" fmla="*/ 2421240 w 2421240"/>
                  <a:gd name="connsiteY5" fmla="*/ 638121 h 1488493"/>
                  <a:gd name="connsiteX6" fmla="*/ 1143885 w 2421240"/>
                  <a:gd name="connsiteY6" fmla="*/ 1488493 h 1488493"/>
                  <a:gd name="connsiteX7" fmla="*/ 20700 w 2421240"/>
                  <a:gd name="connsiteY7" fmla="*/ 1043459 h 1488493"/>
                  <a:gd name="connsiteX8" fmla="*/ 0 w 2421240"/>
                  <a:gd name="connsiteY8" fmla="*/ 1014852 h 1488493"/>
                  <a:gd name="connsiteX9" fmla="*/ 34327 w 2421240"/>
                  <a:gd name="connsiteY9" fmla="*/ 984291 h 1488493"/>
                  <a:gd name="connsiteX0" fmla="*/ 150376 w 2421240"/>
                  <a:gd name="connsiteY0" fmla="*/ 211001 h 1488493"/>
                  <a:gd name="connsiteX1" fmla="*/ 135524 w 2421240"/>
                  <a:gd name="connsiteY1" fmla="*/ 195157 h 1488493"/>
                  <a:gd name="connsiteX2" fmla="*/ 153733 w 2421240"/>
                  <a:gd name="connsiteY2" fmla="*/ 183536 h 1488493"/>
                  <a:gd name="connsiteX3" fmla="*/ 1132862 w 2421240"/>
                  <a:gd name="connsiteY3" fmla="*/ 0 h 1488493"/>
                  <a:gd name="connsiteX4" fmla="*/ 2421240 w 2421240"/>
                  <a:gd name="connsiteY4" fmla="*/ 638121 h 1488493"/>
                  <a:gd name="connsiteX5" fmla="*/ 1143885 w 2421240"/>
                  <a:gd name="connsiteY5" fmla="*/ 1488493 h 1488493"/>
                  <a:gd name="connsiteX6" fmla="*/ 20700 w 2421240"/>
                  <a:gd name="connsiteY6" fmla="*/ 1043459 h 1488493"/>
                  <a:gd name="connsiteX7" fmla="*/ 0 w 2421240"/>
                  <a:gd name="connsiteY7" fmla="*/ 1014852 h 1488493"/>
                  <a:gd name="connsiteX8" fmla="*/ 34327 w 2421240"/>
                  <a:gd name="connsiteY8" fmla="*/ 984291 h 1488493"/>
                  <a:gd name="connsiteX0" fmla="*/ 150376 w 2421240"/>
                  <a:gd name="connsiteY0" fmla="*/ 211001 h 1488493"/>
                  <a:gd name="connsiteX1" fmla="*/ 135524 w 2421240"/>
                  <a:gd name="connsiteY1" fmla="*/ 195157 h 1488493"/>
                  <a:gd name="connsiteX2" fmla="*/ 153733 w 2421240"/>
                  <a:gd name="connsiteY2" fmla="*/ 183536 h 1488493"/>
                  <a:gd name="connsiteX3" fmla="*/ 1132862 w 2421240"/>
                  <a:gd name="connsiteY3" fmla="*/ 0 h 1488493"/>
                  <a:gd name="connsiteX4" fmla="*/ 2421240 w 2421240"/>
                  <a:gd name="connsiteY4" fmla="*/ 638121 h 1488493"/>
                  <a:gd name="connsiteX5" fmla="*/ 1143885 w 2421240"/>
                  <a:gd name="connsiteY5" fmla="*/ 1488493 h 1488493"/>
                  <a:gd name="connsiteX6" fmla="*/ 20700 w 2421240"/>
                  <a:gd name="connsiteY6" fmla="*/ 1043459 h 1488493"/>
                  <a:gd name="connsiteX7" fmla="*/ 0 w 2421240"/>
                  <a:gd name="connsiteY7" fmla="*/ 1014852 h 1488493"/>
                  <a:gd name="connsiteX0" fmla="*/ 150376 w 2421240"/>
                  <a:gd name="connsiteY0" fmla="*/ 211001 h 1488493"/>
                  <a:gd name="connsiteX1" fmla="*/ 214513 w 2421240"/>
                  <a:gd name="connsiteY1" fmla="*/ 316730 h 1488493"/>
                  <a:gd name="connsiteX2" fmla="*/ 153733 w 2421240"/>
                  <a:gd name="connsiteY2" fmla="*/ 183536 h 1488493"/>
                  <a:gd name="connsiteX3" fmla="*/ 1132862 w 2421240"/>
                  <a:gd name="connsiteY3" fmla="*/ 0 h 1488493"/>
                  <a:gd name="connsiteX4" fmla="*/ 2421240 w 2421240"/>
                  <a:gd name="connsiteY4" fmla="*/ 638121 h 1488493"/>
                  <a:gd name="connsiteX5" fmla="*/ 1143885 w 2421240"/>
                  <a:gd name="connsiteY5" fmla="*/ 1488493 h 1488493"/>
                  <a:gd name="connsiteX6" fmla="*/ 20700 w 2421240"/>
                  <a:gd name="connsiteY6" fmla="*/ 1043459 h 1488493"/>
                  <a:gd name="connsiteX7" fmla="*/ 0 w 2421240"/>
                  <a:gd name="connsiteY7" fmla="*/ 1014852 h 1488493"/>
                  <a:gd name="connsiteX0" fmla="*/ 150376 w 2421240"/>
                  <a:gd name="connsiteY0" fmla="*/ 211001 h 1488493"/>
                  <a:gd name="connsiteX1" fmla="*/ 153733 w 2421240"/>
                  <a:gd name="connsiteY1" fmla="*/ 183536 h 1488493"/>
                  <a:gd name="connsiteX2" fmla="*/ 1132862 w 2421240"/>
                  <a:gd name="connsiteY2" fmla="*/ 0 h 1488493"/>
                  <a:gd name="connsiteX3" fmla="*/ 2421240 w 2421240"/>
                  <a:gd name="connsiteY3" fmla="*/ 638121 h 1488493"/>
                  <a:gd name="connsiteX4" fmla="*/ 1143885 w 2421240"/>
                  <a:gd name="connsiteY4" fmla="*/ 1488493 h 1488493"/>
                  <a:gd name="connsiteX5" fmla="*/ 20700 w 2421240"/>
                  <a:gd name="connsiteY5" fmla="*/ 1043459 h 1488493"/>
                  <a:gd name="connsiteX6" fmla="*/ 0 w 2421240"/>
                  <a:gd name="connsiteY6" fmla="*/ 1014852 h 1488493"/>
                  <a:gd name="connsiteX0" fmla="*/ 153733 w 2421240"/>
                  <a:gd name="connsiteY0" fmla="*/ 183536 h 1488493"/>
                  <a:gd name="connsiteX1" fmla="*/ 1132862 w 2421240"/>
                  <a:gd name="connsiteY1" fmla="*/ 0 h 1488493"/>
                  <a:gd name="connsiteX2" fmla="*/ 2421240 w 2421240"/>
                  <a:gd name="connsiteY2" fmla="*/ 638121 h 1488493"/>
                  <a:gd name="connsiteX3" fmla="*/ 1143885 w 2421240"/>
                  <a:gd name="connsiteY3" fmla="*/ 1488493 h 1488493"/>
                  <a:gd name="connsiteX4" fmla="*/ 20700 w 2421240"/>
                  <a:gd name="connsiteY4" fmla="*/ 1043459 h 1488493"/>
                  <a:gd name="connsiteX5" fmla="*/ 0 w 2421240"/>
                  <a:gd name="connsiteY5" fmla="*/ 1014852 h 1488493"/>
                  <a:gd name="connsiteX0" fmla="*/ 133033 w 2400540"/>
                  <a:gd name="connsiteY0" fmla="*/ 183536 h 1488493"/>
                  <a:gd name="connsiteX1" fmla="*/ 1112162 w 2400540"/>
                  <a:gd name="connsiteY1" fmla="*/ 0 h 1488493"/>
                  <a:gd name="connsiteX2" fmla="*/ 2400540 w 2400540"/>
                  <a:gd name="connsiteY2" fmla="*/ 638121 h 1488493"/>
                  <a:gd name="connsiteX3" fmla="*/ 1123185 w 2400540"/>
                  <a:gd name="connsiteY3" fmla="*/ 1488493 h 1488493"/>
                  <a:gd name="connsiteX4" fmla="*/ 0 w 2400540"/>
                  <a:gd name="connsiteY4" fmla="*/ 1043459 h 1488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0540" h="1488493">
                    <a:moveTo>
                      <a:pt x="133033" y="183536"/>
                    </a:moveTo>
                    <a:cubicBezTo>
                      <a:pt x="364267" y="53306"/>
                      <a:pt x="715339" y="0"/>
                      <a:pt x="1112162" y="0"/>
                    </a:cubicBezTo>
                    <a:cubicBezTo>
                      <a:pt x="1817626" y="0"/>
                      <a:pt x="2400540" y="168474"/>
                      <a:pt x="2400540" y="638121"/>
                    </a:cubicBezTo>
                    <a:cubicBezTo>
                      <a:pt x="2400540" y="1107769"/>
                      <a:pt x="1828648" y="1488493"/>
                      <a:pt x="1123185" y="1488493"/>
                    </a:cubicBezTo>
                    <a:cubicBezTo>
                      <a:pt x="638179" y="1488493"/>
                      <a:pt x="216307" y="1308541"/>
                      <a:pt x="0" y="1043459"/>
                    </a:cubicBezTo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CBE6AB05-A0D8-4E21-97B8-11F7387D40DD}"/>
                  </a:ext>
                </a:extLst>
              </p:cNvPr>
              <p:cNvSpPr/>
              <p:nvPr/>
            </p:nvSpPr>
            <p:spPr>
              <a:xfrm rot="5400000">
                <a:off x="1604180" y="2255358"/>
                <a:ext cx="164719" cy="427621"/>
              </a:xfrm>
              <a:custGeom>
                <a:avLst/>
                <a:gdLst>
                  <a:gd name="connsiteX0" fmla="*/ 173969 w 173969"/>
                  <a:gd name="connsiteY0" fmla="*/ 523909 h 523910"/>
                  <a:gd name="connsiteX1" fmla="*/ 173969 w 173969"/>
                  <a:gd name="connsiteY1" fmla="*/ 523909 h 523910"/>
                  <a:gd name="connsiteX2" fmla="*/ 173969 w 173969"/>
                  <a:gd name="connsiteY2" fmla="*/ 523910 h 523910"/>
                  <a:gd name="connsiteX3" fmla="*/ 0 w 173969"/>
                  <a:gd name="connsiteY3" fmla="*/ 63517 h 523910"/>
                  <a:gd name="connsiteX4" fmla="*/ 28737 w 173969"/>
                  <a:gd name="connsiteY4" fmla="*/ 59126 h 523910"/>
                  <a:gd name="connsiteX5" fmla="*/ 154371 w 173969"/>
                  <a:gd name="connsiteY5" fmla="*/ 0 h 523910"/>
                  <a:gd name="connsiteX6" fmla="*/ 173969 w 173969"/>
                  <a:gd name="connsiteY6" fmla="*/ 523909 h 523910"/>
                  <a:gd name="connsiteX7" fmla="*/ 131241 w 173969"/>
                  <a:gd name="connsiteY7" fmla="*/ 502177 h 523910"/>
                  <a:gd name="connsiteX8" fmla="*/ 24054 w 173969"/>
                  <a:gd name="connsiteY8" fmla="*/ 210608 h 523910"/>
                  <a:gd name="connsiteX0" fmla="*/ 173969 w 173969"/>
                  <a:gd name="connsiteY0" fmla="*/ 523909 h 523910"/>
                  <a:gd name="connsiteX1" fmla="*/ 173969 w 173969"/>
                  <a:gd name="connsiteY1" fmla="*/ 523909 h 523910"/>
                  <a:gd name="connsiteX2" fmla="*/ 173969 w 173969"/>
                  <a:gd name="connsiteY2" fmla="*/ 523910 h 523910"/>
                  <a:gd name="connsiteX3" fmla="*/ 173969 w 173969"/>
                  <a:gd name="connsiteY3" fmla="*/ 523909 h 523910"/>
                  <a:gd name="connsiteX4" fmla="*/ 0 w 173969"/>
                  <a:gd name="connsiteY4" fmla="*/ 63517 h 523910"/>
                  <a:gd name="connsiteX5" fmla="*/ 154371 w 173969"/>
                  <a:gd name="connsiteY5" fmla="*/ 0 h 523910"/>
                  <a:gd name="connsiteX6" fmla="*/ 173969 w 173969"/>
                  <a:gd name="connsiteY6" fmla="*/ 523909 h 523910"/>
                  <a:gd name="connsiteX7" fmla="*/ 131241 w 173969"/>
                  <a:gd name="connsiteY7" fmla="*/ 502177 h 523910"/>
                  <a:gd name="connsiteX8" fmla="*/ 24054 w 173969"/>
                  <a:gd name="connsiteY8" fmla="*/ 210608 h 523910"/>
                  <a:gd name="connsiteX9" fmla="*/ 0 w 173969"/>
                  <a:gd name="connsiteY9" fmla="*/ 63517 h 523910"/>
                  <a:gd name="connsiteX0" fmla="*/ 173969 w 173969"/>
                  <a:gd name="connsiteY0" fmla="*/ 526125 h 526126"/>
                  <a:gd name="connsiteX1" fmla="*/ 173969 w 173969"/>
                  <a:gd name="connsiteY1" fmla="*/ 526125 h 526126"/>
                  <a:gd name="connsiteX2" fmla="*/ 173969 w 173969"/>
                  <a:gd name="connsiteY2" fmla="*/ 526126 h 526126"/>
                  <a:gd name="connsiteX3" fmla="*/ 173969 w 173969"/>
                  <a:gd name="connsiteY3" fmla="*/ 526125 h 526126"/>
                  <a:gd name="connsiteX4" fmla="*/ 0 w 173969"/>
                  <a:gd name="connsiteY4" fmla="*/ 65733 h 526126"/>
                  <a:gd name="connsiteX5" fmla="*/ 154371 w 173969"/>
                  <a:gd name="connsiteY5" fmla="*/ 2216 h 526126"/>
                  <a:gd name="connsiteX6" fmla="*/ 173969 w 173969"/>
                  <a:gd name="connsiteY6" fmla="*/ 526125 h 526126"/>
                  <a:gd name="connsiteX7" fmla="*/ 131241 w 173969"/>
                  <a:gd name="connsiteY7" fmla="*/ 504393 h 526126"/>
                  <a:gd name="connsiteX8" fmla="*/ 24054 w 173969"/>
                  <a:gd name="connsiteY8" fmla="*/ 212824 h 526126"/>
                  <a:gd name="connsiteX9" fmla="*/ 0 w 173969"/>
                  <a:gd name="connsiteY9" fmla="*/ 65733 h 526126"/>
                  <a:gd name="connsiteX0" fmla="*/ 173969 w 173969"/>
                  <a:gd name="connsiteY0" fmla="*/ 526845 h 526846"/>
                  <a:gd name="connsiteX1" fmla="*/ 173969 w 173969"/>
                  <a:gd name="connsiteY1" fmla="*/ 526845 h 526846"/>
                  <a:gd name="connsiteX2" fmla="*/ 173969 w 173969"/>
                  <a:gd name="connsiteY2" fmla="*/ 526846 h 526846"/>
                  <a:gd name="connsiteX3" fmla="*/ 173969 w 173969"/>
                  <a:gd name="connsiteY3" fmla="*/ 526845 h 526846"/>
                  <a:gd name="connsiteX4" fmla="*/ 0 w 173969"/>
                  <a:gd name="connsiteY4" fmla="*/ 66453 h 526846"/>
                  <a:gd name="connsiteX5" fmla="*/ 154371 w 173969"/>
                  <a:gd name="connsiteY5" fmla="*/ 2936 h 526846"/>
                  <a:gd name="connsiteX6" fmla="*/ 173969 w 173969"/>
                  <a:gd name="connsiteY6" fmla="*/ 526845 h 526846"/>
                  <a:gd name="connsiteX7" fmla="*/ 131241 w 173969"/>
                  <a:gd name="connsiteY7" fmla="*/ 505113 h 526846"/>
                  <a:gd name="connsiteX8" fmla="*/ 24054 w 173969"/>
                  <a:gd name="connsiteY8" fmla="*/ 213544 h 526846"/>
                  <a:gd name="connsiteX9" fmla="*/ 0 w 173969"/>
                  <a:gd name="connsiteY9" fmla="*/ 66453 h 526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3969" h="526846">
                    <a:moveTo>
                      <a:pt x="173969" y="526845"/>
                    </a:moveTo>
                    <a:lnTo>
                      <a:pt x="173969" y="526845"/>
                    </a:lnTo>
                    <a:lnTo>
                      <a:pt x="173969" y="526846"/>
                    </a:lnTo>
                    <a:lnTo>
                      <a:pt x="173969" y="526845"/>
                    </a:lnTo>
                    <a:close/>
                    <a:moveTo>
                      <a:pt x="0" y="66453"/>
                    </a:moveTo>
                    <a:cubicBezTo>
                      <a:pt x="48942" y="27679"/>
                      <a:pt x="130581" y="-11098"/>
                      <a:pt x="154371" y="2936"/>
                    </a:cubicBezTo>
                    <a:cubicBezTo>
                      <a:pt x="178161" y="16970"/>
                      <a:pt x="167436" y="352209"/>
                      <a:pt x="173969" y="526845"/>
                    </a:cubicBezTo>
                    <a:lnTo>
                      <a:pt x="131241" y="505113"/>
                    </a:lnTo>
                    <a:cubicBezTo>
                      <a:pt x="89837" y="462366"/>
                      <a:pt x="52829" y="358724"/>
                      <a:pt x="24054" y="213544"/>
                    </a:cubicBezTo>
                    <a:lnTo>
                      <a:pt x="0" y="66453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65095495-CA29-4397-91FB-E8E13D65F7D3}"/>
                  </a:ext>
                </a:extLst>
              </p:cNvPr>
              <p:cNvSpPr/>
              <p:nvPr/>
            </p:nvSpPr>
            <p:spPr>
              <a:xfrm>
                <a:off x="1907121" y="2307012"/>
                <a:ext cx="293153" cy="17583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0B2FEEA5-6A3D-4C6F-857A-8D3DD965DE30}"/>
                  </a:ext>
                </a:extLst>
              </p:cNvPr>
              <p:cNvSpPr/>
              <p:nvPr/>
            </p:nvSpPr>
            <p:spPr>
              <a:xfrm>
                <a:off x="1899048" y="2184400"/>
                <a:ext cx="307106" cy="195332"/>
              </a:xfrm>
              <a:custGeom>
                <a:avLst/>
                <a:gdLst>
                  <a:gd name="connsiteX0" fmla="*/ 131079 w 262158"/>
                  <a:gd name="connsiteY0" fmla="*/ 0 h 118957"/>
                  <a:gd name="connsiteX1" fmla="*/ 161692 w 262158"/>
                  <a:gd name="connsiteY1" fmla="*/ 37108 h 118957"/>
                  <a:gd name="connsiteX2" fmla="*/ 206758 w 262158"/>
                  <a:gd name="connsiteY2" fmla="*/ 20278 h 118957"/>
                  <a:gd name="connsiteX3" fmla="*/ 214715 w 262158"/>
                  <a:gd name="connsiteY3" fmla="*/ 67721 h 118957"/>
                  <a:gd name="connsiteX4" fmla="*/ 262158 w 262158"/>
                  <a:gd name="connsiteY4" fmla="*/ 75679 h 118957"/>
                  <a:gd name="connsiteX5" fmla="*/ 248529 w 262158"/>
                  <a:gd name="connsiteY5" fmla="*/ 112175 h 118957"/>
                  <a:gd name="connsiteX6" fmla="*/ 247034 w 262158"/>
                  <a:gd name="connsiteY6" fmla="*/ 111414 h 118957"/>
                  <a:gd name="connsiteX7" fmla="*/ 139007 w 262158"/>
                  <a:gd name="connsiteY7" fmla="*/ 94946 h 118957"/>
                  <a:gd name="connsiteX8" fmla="*/ 30980 w 262158"/>
                  <a:gd name="connsiteY8" fmla="*/ 111414 h 118957"/>
                  <a:gd name="connsiteX9" fmla="*/ 16163 w 262158"/>
                  <a:gd name="connsiteY9" fmla="*/ 118957 h 118957"/>
                  <a:gd name="connsiteX10" fmla="*/ 0 w 262158"/>
                  <a:gd name="connsiteY10" fmla="*/ 75679 h 118957"/>
                  <a:gd name="connsiteX11" fmla="*/ 47443 w 262158"/>
                  <a:gd name="connsiteY11" fmla="*/ 67721 h 118957"/>
                  <a:gd name="connsiteX12" fmla="*/ 55401 w 262158"/>
                  <a:gd name="connsiteY12" fmla="*/ 20278 h 118957"/>
                  <a:gd name="connsiteX13" fmla="*/ 100466 w 262158"/>
                  <a:gd name="connsiteY13" fmla="*/ 37108 h 118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2158" h="118957">
                    <a:moveTo>
                      <a:pt x="131079" y="0"/>
                    </a:moveTo>
                    <a:lnTo>
                      <a:pt x="161692" y="37108"/>
                    </a:lnTo>
                    <a:lnTo>
                      <a:pt x="206758" y="20278"/>
                    </a:lnTo>
                    <a:lnTo>
                      <a:pt x="214715" y="67721"/>
                    </a:lnTo>
                    <a:lnTo>
                      <a:pt x="262158" y="75679"/>
                    </a:lnTo>
                    <a:lnTo>
                      <a:pt x="248529" y="112175"/>
                    </a:lnTo>
                    <a:lnTo>
                      <a:pt x="247034" y="111414"/>
                    </a:lnTo>
                    <a:cubicBezTo>
                      <a:pt x="213831" y="100810"/>
                      <a:pt x="177326" y="94946"/>
                      <a:pt x="139007" y="94946"/>
                    </a:cubicBezTo>
                    <a:cubicBezTo>
                      <a:pt x="100688" y="94946"/>
                      <a:pt x="64183" y="100810"/>
                      <a:pt x="30980" y="111414"/>
                    </a:cubicBezTo>
                    <a:lnTo>
                      <a:pt x="16163" y="118957"/>
                    </a:lnTo>
                    <a:lnTo>
                      <a:pt x="0" y="75679"/>
                    </a:lnTo>
                    <a:lnTo>
                      <a:pt x="47443" y="67721"/>
                    </a:lnTo>
                    <a:lnTo>
                      <a:pt x="55401" y="20278"/>
                    </a:lnTo>
                    <a:lnTo>
                      <a:pt x="100466" y="37108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D7894163-F2E5-490A-BECE-34177FD9AE67}"/>
                  </a:ext>
                </a:extLst>
              </p:cNvPr>
              <p:cNvSpPr/>
              <p:nvPr/>
            </p:nvSpPr>
            <p:spPr>
              <a:xfrm>
                <a:off x="1952231" y="2349499"/>
                <a:ext cx="124219" cy="10991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925AFDCA-18A7-48FF-811E-A8C5BC9B943E}"/>
                  </a:ext>
                </a:extLst>
              </p:cNvPr>
              <p:cNvSpPr/>
              <p:nvPr/>
            </p:nvSpPr>
            <p:spPr>
              <a:xfrm>
                <a:off x="1993524" y="236041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4F77CED0-53DE-4A07-A9DF-A3824C8F53FB}"/>
                  </a:ext>
                </a:extLst>
              </p:cNvPr>
              <p:cNvSpPr/>
              <p:nvPr/>
            </p:nvSpPr>
            <p:spPr>
              <a:xfrm>
                <a:off x="1738313" y="2431256"/>
                <a:ext cx="81270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56240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66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pptxh07_岐阜県の花、鳥、木、魚のイラスト</dc:title>
  <dc:subject>pptxh07_岐阜県の花、鳥、木、魚のイラスト</dc:subject>
  <dc:creator>でじけろお</dc:creator>
  <cp:revision>1</cp:revision>
  <dcterms:created xsi:type="dcterms:W3CDTF">2018-05-20T00:31:01Z</dcterms:created>
  <dcterms:modified xsi:type="dcterms:W3CDTF">2021-04-16T16:00:44Z</dcterms:modified>
  <cp:version>1</cp:version>
</cp:coreProperties>
</file>