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3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972108-F2EF-4032-B1FF-3D520ED6F82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フジサクラ（県の花）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728597-CD93-40AD-A6B2-B75B2857204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ウグイス（県の鳥）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B0541DC-7D95-4E3B-A9DA-FD280FE6879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カエデ（県の木）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B945D8-74C5-48FE-96C6-E08EBA78D7C4}"/>
              </a:ext>
            </a:extLst>
          </p:cNvPr>
          <p:cNvSpPr txBox="1"/>
          <p:nvPr/>
        </p:nvSpPr>
        <p:spPr>
          <a:xfrm>
            <a:off x="653611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C93A8DF-B30E-44D4-981B-B32F295FD990}"/>
              </a:ext>
            </a:extLst>
          </p:cNvPr>
          <p:cNvGrpSpPr/>
          <p:nvPr/>
        </p:nvGrpSpPr>
        <p:grpSpPr>
          <a:xfrm>
            <a:off x="830688" y="4133192"/>
            <a:ext cx="2408096" cy="2081651"/>
            <a:chOff x="1192121" y="4405553"/>
            <a:chExt cx="2408096" cy="2081651"/>
          </a:xfrm>
        </p:grpSpPr>
        <p:sp>
          <p:nvSpPr>
            <p:cNvPr id="15" name="星: 24 pt 14">
              <a:extLst>
                <a:ext uri="{FF2B5EF4-FFF2-40B4-BE49-F238E27FC236}">
                  <a16:creationId xmlns:a16="http://schemas.microsoft.com/office/drawing/2014/main" id="{34518F51-3444-4270-A348-4F7D30476832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4BDA83F-17DC-4B52-B546-7DF0C748984C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31EE62D1-34FE-4FD0-B2F6-DE89CCC2BA4E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D6D408-09A7-4316-9B79-376E312A30F7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6FA77F2-90AE-4D81-859A-40988EA9A917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2C3652E-DC35-497D-A031-3BF52019ABD9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EC2DFCE-EF4C-4062-869B-B6C8CD0DCE30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3EA421B-A445-4CE0-B56B-01FF90C7E1BF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星: 24 pt 22">
              <a:extLst>
                <a:ext uri="{FF2B5EF4-FFF2-40B4-BE49-F238E27FC236}">
                  <a16:creationId xmlns:a16="http://schemas.microsoft.com/office/drawing/2014/main" id="{7376770E-8670-454D-82D3-B447074C1474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5EAD17E-DAE5-4989-BF69-F6978DFE3F43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96E8E7D0-5D7C-4063-B0D6-CEFEEE804305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DA9B0640-73B2-43FE-8348-6AEC8BC20157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43C969C-806E-4FE9-A5B5-01AD35393090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A34DB33-29DD-4EB3-AE19-6CFC287A10DF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35CAAB9C-2922-4CF6-96CB-F17AFB735009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F9A3243-DEDC-4A87-B2A7-6D1A308B9CB5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09BDD4-0D91-4EE7-A0D6-1F55DC8797C1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3E911B7D-A7CA-4EFA-AAE3-439FA35B76D5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65591B88-4218-40C2-83AA-DF4BA001746F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CB47CFC-CACB-4F03-8992-3866E574B44D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56C35137-A7B2-4729-8D96-C26D16D98976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566C6C36-FD22-45A4-999A-9C47BDFE0696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CA853101-4597-460A-9F7D-83D8FA5CB05C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83D5807-C7E3-440A-A82F-539DA509F126}"/>
              </a:ext>
            </a:extLst>
          </p:cNvPr>
          <p:cNvGrpSpPr/>
          <p:nvPr/>
        </p:nvGrpSpPr>
        <p:grpSpPr>
          <a:xfrm>
            <a:off x="3750078" y="1067009"/>
            <a:ext cx="2405843" cy="2244061"/>
            <a:chOff x="1414730" y="1067009"/>
            <a:chExt cx="2405843" cy="2244061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54F142C1-C51F-4176-9E67-013404DC9A62}"/>
                </a:ext>
              </a:extLst>
            </p:cNvPr>
            <p:cNvGrpSpPr/>
            <p:nvPr/>
          </p:nvGrpSpPr>
          <p:grpSpPr>
            <a:xfrm>
              <a:off x="1414730" y="1067009"/>
              <a:ext cx="2405843" cy="2244061"/>
              <a:chOff x="4443609" y="3034194"/>
              <a:chExt cx="3788202" cy="353346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143DCCE-D8AE-4DE5-A0C6-18531BFC470E}"/>
                  </a:ext>
                </a:extLst>
              </p:cNvPr>
              <p:cNvSpPr/>
              <p:nvPr/>
            </p:nvSpPr>
            <p:spPr>
              <a:xfrm rot="5400000">
                <a:off x="5487308" y="5484343"/>
                <a:ext cx="720675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1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14CC3F8-CFF2-4F25-9C82-E7C65D5F8770}"/>
                  </a:ext>
                </a:extLst>
              </p:cNvPr>
              <p:cNvSpPr/>
              <p:nvPr/>
            </p:nvSpPr>
            <p:spPr>
              <a:xfrm rot="5400000">
                <a:off x="5639709" y="5728182"/>
                <a:ext cx="720675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E321120-CFD9-41B5-AF29-2877767CCBBE}"/>
                  </a:ext>
                </a:extLst>
              </p:cNvPr>
              <p:cNvSpPr/>
              <p:nvPr/>
            </p:nvSpPr>
            <p:spPr>
              <a:xfrm>
                <a:off x="4944091" y="3034194"/>
                <a:ext cx="2419035" cy="2894717"/>
              </a:xfrm>
              <a:custGeom>
                <a:avLst/>
                <a:gdLst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410856 w 2437276"/>
                  <a:gd name="connsiteY20" fmla="*/ 1240278 h 2894718"/>
                  <a:gd name="connsiteX21" fmla="*/ 392425 w 2437276"/>
                  <a:gd name="connsiteY21" fmla="*/ 1234557 h 2894718"/>
                  <a:gd name="connsiteX22" fmla="*/ 0 w 2437276"/>
                  <a:gd name="connsiteY22" fmla="*/ 642525 h 2894718"/>
                  <a:gd name="connsiteX23" fmla="*/ 642525 w 2437276"/>
                  <a:gd name="connsiteY23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392425 w 2437276"/>
                  <a:gd name="connsiteY20" fmla="*/ 1234557 h 2894718"/>
                  <a:gd name="connsiteX21" fmla="*/ 0 w 2437276"/>
                  <a:gd name="connsiteY21" fmla="*/ 642525 h 2894718"/>
                  <a:gd name="connsiteX22" fmla="*/ 642525 w 2437276"/>
                  <a:gd name="connsiteY22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835776 w 2437276"/>
                  <a:gd name="connsiteY3" fmla="*/ 1399951 h 2894718"/>
                  <a:gd name="connsiteX4" fmla="*/ 1796045 w 2437276"/>
                  <a:gd name="connsiteY4" fmla="*/ 1425110 h 2894718"/>
                  <a:gd name="connsiteX5" fmla="*/ 1846506 w 2437276"/>
                  <a:gd name="connsiteY5" fmla="*/ 1442709 h 2894718"/>
                  <a:gd name="connsiteX6" fmla="*/ 2419037 w 2437276"/>
                  <a:gd name="connsiteY6" fmla="*/ 2323425 h 2894718"/>
                  <a:gd name="connsiteX7" fmla="*/ 1671008 w 2437276"/>
                  <a:gd name="connsiteY7" fmla="*/ 2807040 h 2894718"/>
                  <a:gd name="connsiteX8" fmla="*/ 1520181 w 2437276"/>
                  <a:gd name="connsiteY8" fmla="*/ 2801302 h 2894718"/>
                  <a:gd name="connsiteX9" fmla="*/ 1517308 w 2437276"/>
                  <a:gd name="connsiteY9" fmla="*/ 2821474 h 2894718"/>
                  <a:gd name="connsiteX10" fmla="*/ 1300714 w 2437276"/>
                  <a:gd name="connsiteY10" fmla="*/ 2882120 h 2894718"/>
                  <a:gd name="connsiteX11" fmla="*/ 1151789 w 2437276"/>
                  <a:gd name="connsiteY11" fmla="*/ 2735066 h 2894718"/>
                  <a:gd name="connsiteX12" fmla="*/ 1154485 w 2437276"/>
                  <a:gd name="connsiteY12" fmla="*/ 2716133 h 2894718"/>
                  <a:gd name="connsiteX13" fmla="*/ 1102049 w 2437276"/>
                  <a:gd name="connsiteY13" fmla="*/ 2697845 h 2894718"/>
                  <a:gd name="connsiteX14" fmla="*/ 529518 w 2437276"/>
                  <a:gd name="connsiteY14" fmla="*/ 1817130 h 2894718"/>
                  <a:gd name="connsiteX15" fmla="*/ 553372 w 2437276"/>
                  <a:gd name="connsiteY15" fmla="*/ 1747616 h 2894718"/>
                  <a:gd name="connsiteX16" fmla="*/ 575269 w 2437276"/>
                  <a:gd name="connsiteY16" fmla="*/ 1704189 h 2894718"/>
                  <a:gd name="connsiteX17" fmla="*/ 576626 w 2437276"/>
                  <a:gd name="connsiteY17" fmla="*/ 1700326 h 2894718"/>
                  <a:gd name="connsiteX18" fmla="*/ 406269 w 2437276"/>
                  <a:gd name="connsiteY18" fmla="*/ 1241209 h 2894718"/>
                  <a:gd name="connsiteX19" fmla="*/ 392425 w 2437276"/>
                  <a:gd name="connsiteY19" fmla="*/ 1234557 h 2894718"/>
                  <a:gd name="connsiteX20" fmla="*/ 0 w 2437276"/>
                  <a:gd name="connsiteY20" fmla="*/ 642525 h 2894718"/>
                  <a:gd name="connsiteX21" fmla="*/ 642525 w 2437276"/>
                  <a:gd name="connsiteY21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835776 w 2437276"/>
                  <a:gd name="connsiteY2" fmla="*/ 1399951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835776 w 2437276"/>
                  <a:gd name="connsiteY2" fmla="*/ 1399951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985756 w 2437276"/>
                  <a:gd name="connsiteY2" fmla="*/ 1364955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985756 w 2437276"/>
                  <a:gd name="connsiteY2" fmla="*/ 1364955 h 2894718"/>
                  <a:gd name="connsiteX3" fmla="*/ 1846506 w 2437276"/>
                  <a:gd name="connsiteY3" fmla="*/ 1442709 h 2894718"/>
                  <a:gd name="connsiteX4" fmla="*/ 2419037 w 2437276"/>
                  <a:gd name="connsiteY4" fmla="*/ 2323425 h 2894718"/>
                  <a:gd name="connsiteX5" fmla="*/ 1671008 w 2437276"/>
                  <a:gd name="connsiteY5" fmla="*/ 2807040 h 2894718"/>
                  <a:gd name="connsiteX6" fmla="*/ 1520181 w 2437276"/>
                  <a:gd name="connsiteY6" fmla="*/ 2801302 h 2894718"/>
                  <a:gd name="connsiteX7" fmla="*/ 1517308 w 2437276"/>
                  <a:gd name="connsiteY7" fmla="*/ 2821474 h 2894718"/>
                  <a:gd name="connsiteX8" fmla="*/ 1300714 w 2437276"/>
                  <a:gd name="connsiteY8" fmla="*/ 2882120 h 2894718"/>
                  <a:gd name="connsiteX9" fmla="*/ 1151789 w 2437276"/>
                  <a:gd name="connsiteY9" fmla="*/ 2735066 h 2894718"/>
                  <a:gd name="connsiteX10" fmla="*/ 1154485 w 2437276"/>
                  <a:gd name="connsiteY10" fmla="*/ 2716133 h 2894718"/>
                  <a:gd name="connsiteX11" fmla="*/ 1102049 w 2437276"/>
                  <a:gd name="connsiteY11" fmla="*/ 2697845 h 2894718"/>
                  <a:gd name="connsiteX12" fmla="*/ 529518 w 2437276"/>
                  <a:gd name="connsiteY12" fmla="*/ 1817130 h 2894718"/>
                  <a:gd name="connsiteX13" fmla="*/ 553372 w 2437276"/>
                  <a:gd name="connsiteY13" fmla="*/ 1747616 h 2894718"/>
                  <a:gd name="connsiteX14" fmla="*/ 575269 w 2437276"/>
                  <a:gd name="connsiteY14" fmla="*/ 1704189 h 2894718"/>
                  <a:gd name="connsiteX15" fmla="*/ 576626 w 2437276"/>
                  <a:gd name="connsiteY15" fmla="*/ 1700326 h 2894718"/>
                  <a:gd name="connsiteX16" fmla="*/ 406269 w 2437276"/>
                  <a:gd name="connsiteY16" fmla="*/ 1241209 h 2894718"/>
                  <a:gd name="connsiteX17" fmla="*/ 392425 w 2437276"/>
                  <a:gd name="connsiteY17" fmla="*/ 1234557 h 2894718"/>
                  <a:gd name="connsiteX18" fmla="*/ 0 w 2437276"/>
                  <a:gd name="connsiteY18" fmla="*/ 642525 h 2894718"/>
                  <a:gd name="connsiteX19" fmla="*/ 642525 w 2437276"/>
                  <a:gd name="connsiteY19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576626 w 2419038"/>
                  <a:gd name="connsiteY14" fmla="*/ 1700326 h 2894718"/>
                  <a:gd name="connsiteX15" fmla="*/ 406269 w 2419038"/>
                  <a:gd name="connsiteY15" fmla="*/ 1241209 h 2894718"/>
                  <a:gd name="connsiteX16" fmla="*/ 392425 w 2419038"/>
                  <a:gd name="connsiteY16" fmla="*/ 1234557 h 2894718"/>
                  <a:gd name="connsiteX17" fmla="*/ 0 w 2419038"/>
                  <a:gd name="connsiteY17" fmla="*/ 642525 h 2894718"/>
                  <a:gd name="connsiteX18" fmla="*/ 642525 w 2419038"/>
                  <a:gd name="connsiteY18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575269 w 2419036"/>
                  <a:gd name="connsiteY13" fmla="*/ 1704189 h 2894718"/>
                  <a:gd name="connsiteX14" fmla="*/ 576626 w 2419036"/>
                  <a:gd name="connsiteY14" fmla="*/ 1700326 h 2894718"/>
                  <a:gd name="connsiteX15" fmla="*/ 406269 w 2419036"/>
                  <a:gd name="connsiteY15" fmla="*/ 1241209 h 2894718"/>
                  <a:gd name="connsiteX16" fmla="*/ 392425 w 2419036"/>
                  <a:gd name="connsiteY16" fmla="*/ 1234557 h 2894718"/>
                  <a:gd name="connsiteX17" fmla="*/ 0 w 2419036"/>
                  <a:gd name="connsiteY17" fmla="*/ 642525 h 2894718"/>
                  <a:gd name="connsiteX18" fmla="*/ 642525 w 2419036"/>
                  <a:gd name="connsiteY18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406269 w 2419038"/>
                  <a:gd name="connsiteY14" fmla="*/ 1241209 h 2894718"/>
                  <a:gd name="connsiteX15" fmla="*/ 392425 w 2419038"/>
                  <a:gd name="connsiteY15" fmla="*/ 1234557 h 2894718"/>
                  <a:gd name="connsiteX16" fmla="*/ 0 w 2419038"/>
                  <a:gd name="connsiteY16" fmla="*/ 642525 h 2894718"/>
                  <a:gd name="connsiteX17" fmla="*/ 642525 w 2419038"/>
                  <a:gd name="connsiteY17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575269 w 2419036"/>
                  <a:gd name="connsiteY13" fmla="*/ 1704189 h 2894718"/>
                  <a:gd name="connsiteX14" fmla="*/ 392425 w 2419036"/>
                  <a:gd name="connsiteY14" fmla="*/ 1234557 h 2894718"/>
                  <a:gd name="connsiteX15" fmla="*/ 0 w 2419036"/>
                  <a:gd name="connsiteY15" fmla="*/ 642525 h 2894718"/>
                  <a:gd name="connsiteX16" fmla="*/ 642525 w 2419036"/>
                  <a:gd name="connsiteY16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392425 w 2419038"/>
                  <a:gd name="connsiteY14" fmla="*/ 1234557 h 2894718"/>
                  <a:gd name="connsiteX15" fmla="*/ 0 w 2419038"/>
                  <a:gd name="connsiteY15" fmla="*/ 642525 h 2894718"/>
                  <a:gd name="connsiteX16" fmla="*/ 642525 w 2419038"/>
                  <a:gd name="connsiteY16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392425 w 2419036"/>
                  <a:gd name="connsiteY13" fmla="*/ 1234557 h 2894718"/>
                  <a:gd name="connsiteX14" fmla="*/ 0 w 2419036"/>
                  <a:gd name="connsiteY14" fmla="*/ 642525 h 2894718"/>
                  <a:gd name="connsiteX15" fmla="*/ 642525 w 2419036"/>
                  <a:gd name="connsiteY15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392425 w 2419038"/>
                  <a:gd name="connsiteY13" fmla="*/ 1234557 h 2894718"/>
                  <a:gd name="connsiteX14" fmla="*/ 0 w 2419038"/>
                  <a:gd name="connsiteY14" fmla="*/ 642525 h 2894718"/>
                  <a:gd name="connsiteX15" fmla="*/ 642525 w 2419038"/>
                  <a:gd name="connsiteY15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392425 w 2419036"/>
                  <a:gd name="connsiteY13" fmla="*/ 1234557 h 2894718"/>
                  <a:gd name="connsiteX14" fmla="*/ 0 w 2419036"/>
                  <a:gd name="connsiteY14" fmla="*/ 642525 h 2894718"/>
                  <a:gd name="connsiteX15" fmla="*/ 642525 w 2419036"/>
                  <a:gd name="connsiteY15" fmla="*/ 0 h 289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19036" h="2894718">
                    <a:moveTo>
                      <a:pt x="642525" y="0"/>
                    </a:moveTo>
                    <a:cubicBezTo>
                      <a:pt x="997381" y="0"/>
                      <a:pt x="1285049" y="287668"/>
                      <a:pt x="1285049" y="642525"/>
                    </a:cubicBezTo>
                    <a:cubicBezTo>
                      <a:pt x="1288650" y="825009"/>
                      <a:pt x="1731344" y="1100457"/>
                      <a:pt x="1985756" y="1364955"/>
                    </a:cubicBezTo>
                    <a:cubicBezTo>
                      <a:pt x="2240168" y="1629453"/>
                      <a:pt x="2274610" y="2003935"/>
                      <a:pt x="2419037" y="2323425"/>
                    </a:cubicBezTo>
                    <a:cubicBezTo>
                      <a:pt x="2342160" y="2610334"/>
                      <a:pt x="2038272" y="2792747"/>
                      <a:pt x="1671008" y="2807040"/>
                    </a:cubicBezTo>
                    <a:lnTo>
                      <a:pt x="1520181" y="2801302"/>
                    </a:lnTo>
                    <a:lnTo>
                      <a:pt x="1517308" y="2821474"/>
                    </a:lnTo>
                    <a:cubicBezTo>
                      <a:pt x="1497657" y="2885602"/>
                      <a:pt x="1400685" y="2912754"/>
                      <a:pt x="1300714" y="2882120"/>
                    </a:cubicBezTo>
                    <a:cubicBezTo>
                      <a:pt x="1213240" y="2855315"/>
                      <a:pt x="1152454" y="2793149"/>
                      <a:pt x="1151789" y="2735066"/>
                    </a:cubicBezTo>
                    <a:lnTo>
                      <a:pt x="1154485" y="2716133"/>
                    </a:lnTo>
                    <a:lnTo>
                      <a:pt x="1102049" y="2697845"/>
                    </a:lnTo>
                    <a:cubicBezTo>
                      <a:pt x="688844" y="2517902"/>
                      <a:pt x="439828" y="2151856"/>
                      <a:pt x="529518" y="1817130"/>
                    </a:cubicBezTo>
                    <a:cubicBezTo>
                      <a:pt x="535924" y="1793221"/>
                      <a:pt x="543907" y="1770037"/>
                      <a:pt x="553372" y="1747616"/>
                    </a:cubicBezTo>
                    <a:cubicBezTo>
                      <a:pt x="600959" y="1610340"/>
                      <a:pt x="487318" y="1274344"/>
                      <a:pt x="392425" y="1234557"/>
                    </a:cubicBezTo>
                    <a:cubicBezTo>
                      <a:pt x="161814" y="1137016"/>
                      <a:pt x="0" y="908667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68000">
                    <a:schemeClr val="accent4">
                      <a:lumMod val="20000"/>
                      <a:lumOff val="80000"/>
                    </a:schemeClr>
                  </a:gs>
                  <a:gs pos="32000">
                    <a:schemeClr val="accent4">
                      <a:lumMod val="40000"/>
                      <a:lumOff val="60000"/>
                    </a:schemeClr>
                  </a:gs>
                  <a:gs pos="0">
                    <a:srgbClr val="99CC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二等辺三角形 125">
                <a:extLst>
                  <a:ext uri="{FF2B5EF4-FFF2-40B4-BE49-F238E27FC236}">
                    <a16:creationId xmlns:a16="http://schemas.microsoft.com/office/drawing/2014/main" id="{5C9B2584-4EFD-43FC-9876-8E52C5437079}"/>
                  </a:ext>
                </a:extLst>
              </p:cNvPr>
              <p:cNvSpPr/>
              <p:nvPr/>
            </p:nvSpPr>
            <p:spPr>
              <a:xfrm rot="17100000">
                <a:off x="7399913" y="4915228"/>
                <a:ext cx="439840" cy="1223956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  <a:gs pos="72000">
                    <a:schemeClr val="accent2">
                      <a:lumMod val="75000"/>
                    </a:schemeClr>
                  </a:gs>
                  <a:gs pos="30000">
                    <a:srgbClr val="99CC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46" name="楕円 116">
                <a:extLst>
                  <a:ext uri="{FF2B5EF4-FFF2-40B4-BE49-F238E27FC236}">
                    <a16:creationId xmlns:a16="http://schemas.microsoft.com/office/drawing/2014/main" id="{E7427C24-0CCD-461D-A7DE-9C69548E2723}"/>
                  </a:ext>
                </a:extLst>
              </p:cNvPr>
              <p:cNvSpPr/>
              <p:nvPr/>
            </p:nvSpPr>
            <p:spPr>
              <a:xfrm rot="8258349" flipH="1" flipV="1">
                <a:off x="6178870" y="3727418"/>
                <a:ext cx="1250080" cy="2414974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510" h="2603756">
                    <a:moveTo>
                      <a:pt x="2079" y="702566"/>
                    </a:moveTo>
                    <a:cubicBezTo>
                      <a:pt x="-21698" y="346761"/>
                      <a:pt x="160102" y="7920"/>
                      <a:pt x="462557" y="106"/>
                    </a:cubicBezTo>
                    <a:cubicBezTo>
                      <a:pt x="765012" y="-7708"/>
                      <a:pt x="961735" y="415496"/>
                      <a:pt x="985059" y="702566"/>
                    </a:cubicBezTo>
                    <a:cubicBezTo>
                      <a:pt x="1008383" y="989636"/>
                      <a:pt x="976249" y="2051048"/>
                      <a:pt x="493569" y="2603756"/>
                    </a:cubicBezTo>
                    <a:cubicBezTo>
                      <a:pt x="292946" y="1583212"/>
                      <a:pt x="25856" y="1058371"/>
                      <a:pt x="2079" y="702566"/>
                    </a:cubicBezTo>
                    <a:close/>
                  </a:path>
                </a:pathLst>
              </a:custGeom>
              <a:gradFill flip="none" rotWithShape="1">
                <a:gsLst>
                  <a:gs pos="68000">
                    <a:schemeClr val="accent2">
                      <a:lumMod val="75000"/>
                    </a:schemeClr>
                  </a:gs>
                  <a:gs pos="0">
                    <a:srgbClr val="99CC00"/>
                  </a:gs>
                </a:gsLst>
                <a:lin ang="96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D4BB80E7-4977-4532-89DF-212917505498}"/>
                  </a:ext>
                </a:extLst>
              </p:cNvPr>
              <p:cNvSpPr/>
              <p:nvPr/>
            </p:nvSpPr>
            <p:spPr>
              <a:xfrm>
                <a:off x="5205602" y="3440705"/>
                <a:ext cx="246196" cy="24619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952355B-B1A0-4005-A2EE-83D2EB5C5907}"/>
                  </a:ext>
                </a:extLst>
              </p:cNvPr>
              <p:cNvSpPr/>
              <p:nvPr/>
            </p:nvSpPr>
            <p:spPr>
              <a:xfrm>
                <a:off x="5252854" y="3489972"/>
                <a:ext cx="151695" cy="1516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0B604F85-4AE6-4DD1-B4E7-D9C51648D258}"/>
                  </a:ext>
                </a:extLst>
              </p:cNvPr>
              <p:cNvSpPr/>
              <p:nvPr/>
            </p:nvSpPr>
            <p:spPr>
              <a:xfrm>
                <a:off x="5285299" y="3526121"/>
                <a:ext cx="52139" cy="5213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">
                <a:extLst>
                  <a:ext uri="{FF2B5EF4-FFF2-40B4-BE49-F238E27FC236}">
                    <a16:creationId xmlns:a16="http://schemas.microsoft.com/office/drawing/2014/main" id="{F944D659-503F-4A2A-8309-B4DA6701ABAD}"/>
                  </a:ext>
                </a:extLst>
              </p:cNvPr>
              <p:cNvSpPr/>
              <p:nvPr/>
            </p:nvSpPr>
            <p:spPr>
              <a:xfrm rot="20411724" flipV="1">
                <a:off x="4625756" y="3883868"/>
                <a:ext cx="518271" cy="19919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86 w 909785"/>
                  <a:gd name="connsiteY0" fmla="*/ 461791 h 470540"/>
                  <a:gd name="connsiteX1" fmla="*/ 814797 w 909785"/>
                  <a:gd name="connsiteY1" fmla="*/ 2235 h 470540"/>
                  <a:gd name="connsiteX2" fmla="*/ 893085 w 909785"/>
                  <a:gd name="connsiteY2" fmla="*/ 291370 h 470540"/>
                  <a:gd name="connsiteX3" fmla="*/ 186 w 909785"/>
                  <a:gd name="connsiteY3" fmla="*/ 461791 h 470540"/>
                  <a:gd name="connsiteX0" fmla="*/ 824 w 893724"/>
                  <a:gd name="connsiteY0" fmla="*/ 420989 h 427826"/>
                  <a:gd name="connsiteX1" fmla="*/ 735691 w 893724"/>
                  <a:gd name="connsiteY1" fmla="*/ 2635 h 427826"/>
                  <a:gd name="connsiteX2" fmla="*/ 893723 w 893724"/>
                  <a:gd name="connsiteY2" fmla="*/ 250568 h 427826"/>
                  <a:gd name="connsiteX3" fmla="*/ 824 w 893724"/>
                  <a:gd name="connsiteY3" fmla="*/ 420989 h 42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724" h="427826">
                    <a:moveTo>
                      <a:pt x="824" y="420989"/>
                    </a:moveTo>
                    <a:cubicBezTo>
                      <a:pt x="-25515" y="379667"/>
                      <a:pt x="586875" y="31038"/>
                      <a:pt x="735691" y="2635"/>
                    </a:cubicBezTo>
                    <a:cubicBezTo>
                      <a:pt x="884507" y="-25768"/>
                      <a:pt x="893723" y="183459"/>
                      <a:pt x="893723" y="250568"/>
                    </a:cubicBezTo>
                    <a:cubicBezTo>
                      <a:pt x="795751" y="305110"/>
                      <a:pt x="27163" y="462311"/>
                      <a:pt x="824" y="420989"/>
                    </a:cubicBezTo>
                    <a:close/>
                  </a:path>
                </a:pathLst>
              </a:custGeom>
              <a:gradFill flip="none" rotWithShape="1">
                <a:gsLst>
                  <a:gs pos="25000">
                    <a:schemeClr val="tx1">
                      <a:lumMod val="75000"/>
                      <a:lumOff val="25000"/>
                    </a:schemeClr>
                  </a:gs>
                  <a:gs pos="36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4">
                <a:extLst>
                  <a:ext uri="{FF2B5EF4-FFF2-40B4-BE49-F238E27FC236}">
                    <a16:creationId xmlns:a16="http://schemas.microsoft.com/office/drawing/2014/main" id="{157B32DD-7A62-456C-8BF6-E58CE37AE393}"/>
                  </a:ext>
                </a:extLst>
              </p:cNvPr>
              <p:cNvSpPr/>
              <p:nvPr/>
            </p:nvSpPr>
            <p:spPr>
              <a:xfrm>
                <a:off x="4443609" y="3728982"/>
                <a:ext cx="691676" cy="25892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adFill flip="none" rotWithShape="1">
                <a:gsLst>
                  <a:gs pos="25000">
                    <a:schemeClr val="tx1">
                      <a:lumMod val="75000"/>
                      <a:lumOff val="25000"/>
                    </a:schemeClr>
                  </a:gs>
                  <a:gs pos="36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774C882-F4F4-4FB9-926C-68E55137EAB4}"/>
                </a:ext>
              </a:extLst>
            </p:cNvPr>
            <p:cNvSpPr/>
            <p:nvPr/>
          </p:nvSpPr>
          <p:spPr>
            <a:xfrm rot="8250597">
              <a:off x="2786497" y="1863805"/>
              <a:ext cx="547692" cy="985012"/>
            </a:xfrm>
            <a:custGeom>
              <a:avLst/>
              <a:gdLst>
                <a:gd name="connsiteX0" fmla="*/ 547692 w 547692"/>
                <a:gd name="connsiteY0" fmla="*/ 672379 h 985012"/>
                <a:gd name="connsiteX1" fmla="*/ 547692 w 547692"/>
                <a:gd name="connsiteY1" fmla="*/ 672377 h 985012"/>
                <a:gd name="connsiteX2" fmla="*/ 547692 w 547692"/>
                <a:gd name="connsiteY2" fmla="*/ 672377 h 985012"/>
                <a:gd name="connsiteX3" fmla="*/ 536750 w 547692"/>
                <a:gd name="connsiteY3" fmla="*/ 668319 h 985012"/>
                <a:gd name="connsiteX4" fmla="*/ 398027 w 547692"/>
                <a:gd name="connsiteY4" fmla="*/ 349944 h 985012"/>
                <a:gd name="connsiteX5" fmla="*/ 335564 w 547692"/>
                <a:gd name="connsiteY5" fmla="*/ 0 h 985012"/>
                <a:gd name="connsiteX6" fmla="*/ 419827 w 547692"/>
                <a:gd name="connsiteY6" fmla="*/ 343067 h 985012"/>
                <a:gd name="connsiteX7" fmla="*/ 517229 w 547692"/>
                <a:gd name="connsiteY7" fmla="*/ 607870 h 985012"/>
                <a:gd name="connsiteX8" fmla="*/ 547692 w 547692"/>
                <a:gd name="connsiteY8" fmla="*/ 672377 h 985012"/>
                <a:gd name="connsiteX9" fmla="*/ 531467 w 547692"/>
                <a:gd name="connsiteY9" fmla="*/ 832205 h 985012"/>
                <a:gd name="connsiteX10" fmla="*/ 531466 w 547692"/>
                <a:gd name="connsiteY10" fmla="*/ 832203 h 985012"/>
                <a:gd name="connsiteX11" fmla="*/ 531467 w 547692"/>
                <a:gd name="connsiteY11" fmla="*/ 832203 h 985012"/>
                <a:gd name="connsiteX12" fmla="*/ 520577 w 547692"/>
                <a:gd name="connsiteY12" fmla="*/ 828007 h 985012"/>
                <a:gd name="connsiteX13" fmla="*/ 385904 w 547692"/>
                <a:gd name="connsiteY13" fmla="*/ 507897 h 985012"/>
                <a:gd name="connsiteX14" fmla="*/ 327885 w 547692"/>
                <a:gd name="connsiteY14" fmla="*/ 157189 h 985012"/>
                <a:gd name="connsiteX15" fmla="*/ 407790 w 547692"/>
                <a:gd name="connsiteY15" fmla="*/ 501298 h 985012"/>
                <a:gd name="connsiteX16" fmla="*/ 501825 w 547692"/>
                <a:gd name="connsiteY16" fmla="*/ 767315 h 985012"/>
                <a:gd name="connsiteX17" fmla="*/ 531466 w 547692"/>
                <a:gd name="connsiteY17" fmla="*/ 832203 h 985012"/>
                <a:gd name="connsiteX18" fmla="*/ 409108 w 547692"/>
                <a:gd name="connsiteY18" fmla="*/ 746020 h 985012"/>
                <a:gd name="connsiteX19" fmla="*/ 409108 w 547692"/>
                <a:gd name="connsiteY19" fmla="*/ 746018 h 985012"/>
                <a:gd name="connsiteX20" fmla="*/ 409108 w 547692"/>
                <a:gd name="connsiteY20" fmla="*/ 746018 h 985012"/>
                <a:gd name="connsiteX21" fmla="*/ 398750 w 547692"/>
                <a:gd name="connsiteY21" fmla="*/ 740642 h 985012"/>
                <a:gd name="connsiteX22" fmla="*/ 300339 w 547692"/>
                <a:gd name="connsiteY22" fmla="*/ 407592 h 985012"/>
                <a:gd name="connsiteX23" fmla="*/ 281499 w 547692"/>
                <a:gd name="connsiteY23" fmla="*/ 52616 h 985012"/>
                <a:gd name="connsiteX24" fmla="*/ 322821 w 547692"/>
                <a:gd name="connsiteY24" fmla="*/ 403456 h 985012"/>
                <a:gd name="connsiteX25" fmla="*/ 386831 w 547692"/>
                <a:gd name="connsiteY25" fmla="*/ 678247 h 985012"/>
                <a:gd name="connsiteX26" fmla="*/ 409108 w 547692"/>
                <a:gd name="connsiteY26" fmla="*/ 746018 h 985012"/>
                <a:gd name="connsiteX27" fmla="*/ 358401 w 547692"/>
                <a:gd name="connsiteY27" fmla="*/ 876188 h 985012"/>
                <a:gd name="connsiteX28" fmla="*/ 358400 w 547692"/>
                <a:gd name="connsiteY28" fmla="*/ 876186 h 985012"/>
                <a:gd name="connsiteX29" fmla="*/ 358401 w 547692"/>
                <a:gd name="connsiteY29" fmla="*/ 876186 h 985012"/>
                <a:gd name="connsiteX30" fmla="*/ 348154 w 547692"/>
                <a:gd name="connsiteY30" fmla="*/ 870600 h 985012"/>
                <a:gd name="connsiteX31" fmla="*/ 256552 w 547692"/>
                <a:gd name="connsiteY31" fmla="*/ 535614 h 985012"/>
                <a:gd name="connsiteX32" fmla="*/ 244949 w 547692"/>
                <a:gd name="connsiteY32" fmla="*/ 180328 h 985012"/>
                <a:gd name="connsiteX33" fmla="*/ 279113 w 547692"/>
                <a:gd name="connsiteY33" fmla="*/ 531936 h 985012"/>
                <a:gd name="connsiteX34" fmla="*/ 337509 w 547692"/>
                <a:gd name="connsiteY34" fmla="*/ 807975 h 985012"/>
                <a:gd name="connsiteX35" fmla="*/ 358400 w 547692"/>
                <a:gd name="connsiteY35" fmla="*/ 876186 h 985012"/>
                <a:gd name="connsiteX36" fmla="*/ 229999 w 547692"/>
                <a:gd name="connsiteY36" fmla="*/ 796820 h 985012"/>
                <a:gd name="connsiteX37" fmla="*/ 229998 w 547692"/>
                <a:gd name="connsiteY37" fmla="*/ 796818 h 985012"/>
                <a:gd name="connsiteX38" fmla="*/ 229999 w 547692"/>
                <a:gd name="connsiteY38" fmla="*/ 796818 h 985012"/>
                <a:gd name="connsiteX39" fmla="*/ 220652 w 547692"/>
                <a:gd name="connsiteY39" fmla="*/ 789830 h 985012"/>
                <a:gd name="connsiteX40" fmla="*/ 177707 w 547692"/>
                <a:gd name="connsiteY40" fmla="*/ 445210 h 985012"/>
                <a:gd name="connsiteX41" fmla="*/ 216837 w 547692"/>
                <a:gd name="connsiteY41" fmla="*/ 91895 h 985012"/>
                <a:gd name="connsiteX42" fmla="*/ 200562 w 547692"/>
                <a:gd name="connsiteY42" fmla="*/ 444784 h 985012"/>
                <a:gd name="connsiteX43" fmla="*/ 219038 w 547692"/>
                <a:gd name="connsiteY43" fmla="*/ 726327 h 985012"/>
                <a:gd name="connsiteX44" fmla="*/ 229998 w 547692"/>
                <a:gd name="connsiteY44" fmla="*/ 796818 h 985012"/>
                <a:gd name="connsiteX45" fmla="*/ 12427 w 547692"/>
                <a:gd name="connsiteY45" fmla="*/ 824803 h 985012"/>
                <a:gd name="connsiteX46" fmla="*/ 4928 w 547692"/>
                <a:gd name="connsiteY46" fmla="*/ 815861 h 985012"/>
                <a:gd name="connsiteX47" fmla="*/ 41978 w 547692"/>
                <a:gd name="connsiteY47" fmla="*/ 470559 h 985012"/>
                <a:gd name="connsiteX48" fmla="*/ 160915 w 547692"/>
                <a:gd name="connsiteY48" fmla="*/ 135571 h 985012"/>
                <a:gd name="connsiteX49" fmla="*/ 64324 w 547692"/>
                <a:gd name="connsiteY49" fmla="*/ 475374 h 985012"/>
                <a:gd name="connsiteX50" fmla="*/ 17887 w 547692"/>
                <a:gd name="connsiteY50" fmla="*/ 753675 h 985012"/>
                <a:gd name="connsiteX51" fmla="*/ 12427 w 547692"/>
                <a:gd name="connsiteY51" fmla="*/ 824805 h 985012"/>
                <a:gd name="connsiteX52" fmla="*/ 12427 w 547692"/>
                <a:gd name="connsiteY52" fmla="*/ 824803 h 985012"/>
                <a:gd name="connsiteX53" fmla="*/ 12427 w 547692"/>
                <a:gd name="connsiteY53" fmla="*/ 824803 h 985012"/>
                <a:gd name="connsiteX54" fmla="*/ 151694 w 547692"/>
                <a:gd name="connsiteY54" fmla="*/ 985012 h 985012"/>
                <a:gd name="connsiteX55" fmla="*/ 151694 w 547692"/>
                <a:gd name="connsiteY55" fmla="*/ 985010 h 985012"/>
                <a:gd name="connsiteX56" fmla="*/ 151694 w 547692"/>
                <a:gd name="connsiteY56" fmla="*/ 985010 h 985012"/>
                <a:gd name="connsiteX57" fmla="*/ 142480 w 547692"/>
                <a:gd name="connsiteY57" fmla="*/ 977848 h 985012"/>
                <a:gd name="connsiteX58" fmla="*/ 105975 w 547692"/>
                <a:gd name="connsiteY58" fmla="*/ 632487 h 985012"/>
                <a:gd name="connsiteX59" fmla="*/ 151694 w 547692"/>
                <a:gd name="connsiteY59" fmla="*/ 279964 h 985012"/>
                <a:gd name="connsiteX60" fmla="*/ 128834 w 547692"/>
                <a:gd name="connsiteY60" fmla="*/ 632488 h 985012"/>
                <a:gd name="connsiteX61" fmla="*/ 142051 w 547692"/>
                <a:gd name="connsiteY61" fmla="*/ 914327 h 985012"/>
                <a:gd name="connsiteX62" fmla="*/ 151694 w 547692"/>
                <a:gd name="connsiteY62" fmla="*/ 985010 h 98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47692" h="985012">
                  <a:moveTo>
                    <a:pt x="547692" y="672379"/>
                  </a:moveTo>
                  <a:lnTo>
                    <a:pt x="547692" y="672377"/>
                  </a:lnTo>
                  <a:lnTo>
                    <a:pt x="547692" y="672377"/>
                  </a:lnTo>
                  <a:close/>
                  <a:moveTo>
                    <a:pt x="536750" y="668319"/>
                  </a:moveTo>
                  <a:cubicBezTo>
                    <a:pt x="506992" y="643239"/>
                    <a:pt x="449282" y="512407"/>
                    <a:pt x="398027" y="349944"/>
                  </a:cubicBezTo>
                  <a:cubicBezTo>
                    <a:pt x="339450" y="164272"/>
                    <a:pt x="311484" y="7597"/>
                    <a:pt x="335564" y="0"/>
                  </a:cubicBezTo>
                  <a:cubicBezTo>
                    <a:pt x="346879" y="83693"/>
                    <a:pt x="378097" y="210794"/>
                    <a:pt x="419827" y="343067"/>
                  </a:cubicBezTo>
                  <a:cubicBezTo>
                    <a:pt x="451125" y="442272"/>
                    <a:pt x="485596" y="535701"/>
                    <a:pt x="517229" y="607870"/>
                  </a:cubicBezTo>
                  <a:lnTo>
                    <a:pt x="547692" y="672377"/>
                  </a:lnTo>
                  <a:close/>
                  <a:moveTo>
                    <a:pt x="531467" y="832205"/>
                  </a:moveTo>
                  <a:lnTo>
                    <a:pt x="531466" y="832203"/>
                  </a:lnTo>
                  <a:lnTo>
                    <a:pt x="531467" y="832203"/>
                  </a:lnTo>
                  <a:close/>
                  <a:moveTo>
                    <a:pt x="520577" y="828007"/>
                  </a:moveTo>
                  <a:cubicBezTo>
                    <a:pt x="491139" y="802551"/>
                    <a:pt x="435095" y="670997"/>
                    <a:pt x="385904" y="507897"/>
                  </a:cubicBezTo>
                  <a:cubicBezTo>
                    <a:pt x="329687" y="321497"/>
                    <a:pt x="303710" y="164480"/>
                    <a:pt x="327885" y="157189"/>
                  </a:cubicBezTo>
                  <a:cubicBezTo>
                    <a:pt x="338137" y="241018"/>
                    <a:pt x="367740" y="368506"/>
                    <a:pt x="407790" y="501298"/>
                  </a:cubicBezTo>
                  <a:cubicBezTo>
                    <a:pt x="437827" y="600891"/>
                    <a:pt x="471110" y="694750"/>
                    <a:pt x="501825" y="767315"/>
                  </a:cubicBezTo>
                  <a:lnTo>
                    <a:pt x="531466" y="832203"/>
                  </a:lnTo>
                  <a:close/>
                  <a:moveTo>
                    <a:pt x="409108" y="746020"/>
                  </a:moveTo>
                  <a:lnTo>
                    <a:pt x="409108" y="746018"/>
                  </a:lnTo>
                  <a:lnTo>
                    <a:pt x="409108" y="746018"/>
                  </a:lnTo>
                  <a:close/>
                  <a:moveTo>
                    <a:pt x="398750" y="740642"/>
                  </a:moveTo>
                  <a:cubicBezTo>
                    <a:pt x="372311" y="712084"/>
                    <a:pt x="331173" y="575135"/>
                    <a:pt x="300339" y="407592"/>
                  </a:cubicBezTo>
                  <a:cubicBezTo>
                    <a:pt x="265101" y="216114"/>
                    <a:pt x="256666" y="57187"/>
                    <a:pt x="281499" y="52616"/>
                  </a:cubicBezTo>
                  <a:cubicBezTo>
                    <a:pt x="282408" y="137065"/>
                    <a:pt x="297717" y="267046"/>
                    <a:pt x="322821" y="403456"/>
                  </a:cubicBezTo>
                  <a:cubicBezTo>
                    <a:pt x="341649" y="505762"/>
                    <a:pt x="364338" y="602728"/>
                    <a:pt x="386831" y="678247"/>
                  </a:cubicBezTo>
                  <a:lnTo>
                    <a:pt x="409108" y="746018"/>
                  </a:lnTo>
                  <a:close/>
                  <a:moveTo>
                    <a:pt x="358401" y="876188"/>
                  </a:moveTo>
                  <a:lnTo>
                    <a:pt x="358400" y="876186"/>
                  </a:lnTo>
                  <a:lnTo>
                    <a:pt x="358401" y="876186"/>
                  </a:lnTo>
                  <a:close/>
                  <a:moveTo>
                    <a:pt x="348154" y="870600"/>
                  </a:moveTo>
                  <a:cubicBezTo>
                    <a:pt x="322303" y="841509"/>
                    <a:pt x="283965" y="703750"/>
                    <a:pt x="256552" y="535614"/>
                  </a:cubicBezTo>
                  <a:cubicBezTo>
                    <a:pt x="225223" y="343458"/>
                    <a:pt x="220028" y="184391"/>
                    <a:pt x="244949" y="180328"/>
                  </a:cubicBezTo>
                  <a:cubicBezTo>
                    <a:pt x="244138" y="264778"/>
                    <a:pt x="256794" y="395044"/>
                    <a:pt x="279113" y="531936"/>
                  </a:cubicBezTo>
                  <a:cubicBezTo>
                    <a:pt x="295852" y="634605"/>
                    <a:pt x="316560" y="732014"/>
                    <a:pt x="337509" y="807975"/>
                  </a:cubicBezTo>
                  <a:lnTo>
                    <a:pt x="358400" y="876186"/>
                  </a:lnTo>
                  <a:close/>
                  <a:moveTo>
                    <a:pt x="229999" y="796820"/>
                  </a:moveTo>
                  <a:lnTo>
                    <a:pt x="229998" y="796818"/>
                  </a:lnTo>
                  <a:lnTo>
                    <a:pt x="229999" y="796818"/>
                  </a:lnTo>
                  <a:close/>
                  <a:moveTo>
                    <a:pt x="220652" y="789830"/>
                  </a:moveTo>
                  <a:cubicBezTo>
                    <a:pt x="199209" y="757353"/>
                    <a:pt x="180887" y="615537"/>
                    <a:pt x="177707" y="445210"/>
                  </a:cubicBezTo>
                  <a:cubicBezTo>
                    <a:pt x="174072" y="250551"/>
                    <a:pt x="191591" y="92366"/>
                    <a:pt x="216837" y="91895"/>
                  </a:cubicBezTo>
                  <a:cubicBezTo>
                    <a:pt x="204003" y="175368"/>
                    <a:pt x="197972" y="306109"/>
                    <a:pt x="200562" y="444784"/>
                  </a:cubicBezTo>
                  <a:cubicBezTo>
                    <a:pt x="202504" y="548791"/>
                    <a:pt x="209124" y="648156"/>
                    <a:pt x="219038" y="726327"/>
                  </a:cubicBezTo>
                  <a:lnTo>
                    <a:pt x="229998" y="796818"/>
                  </a:lnTo>
                  <a:close/>
                  <a:moveTo>
                    <a:pt x="12427" y="824803"/>
                  </a:moveTo>
                  <a:lnTo>
                    <a:pt x="4928" y="815861"/>
                  </a:lnTo>
                  <a:cubicBezTo>
                    <a:pt x="-8515" y="779340"/>
                    <a:pt x="6099" y="637094"/>
                    <a:pt x="41978" y="470559"/>
                  </a:cubicBezTo>
                  <a:cubicBezTo>
                    <a:pt x="82981" y="280232"/>
                    <a:pt x="136232" y="130253"/>
                    <a:pt x="160915" y="135571"/>
                  </a:cubicBezTo>
                  <a:cubicBezTo>
                    <a:pt x="129321" y="213893"/>
                    <a:pt x="93535" y="339785"/>
                    <a:pt x="64324" y="475374"/>
                  </a:cubicBezTo>
                  <a:cubicBezTo>
                    <a:pt x="42415" y="577065"/>
                    <a:pt x="26123" y="675309"/>
                    <a:pt x="17887" y="753675"/>
                  </a:cubicBezTo>
                  <a:close/>
                  <a:moveTo>
                    <a:pt x="12427" y="824805"/>
                  </a:moveTo>
                  <a:lnTo>
                    <a:pt x="12427" y="824803"/>
                  </a:lnTo>
                  <a:lnTo>
                    <a:pt x="12427" y="824803"/>
                  </a:lnTo>
                  <a:close/>
                  <a:moveTo>
                    <a:pt x="151694" y="985012"/>
                  </a:moveTo>
                  <a:lnTo>
                    <a:pt x="151694" y="985010"/>
                  </a:lnTo>
                  <a:lnTo>
                    <a:pt x="151694" y="985010"/>
                  </a:lnTo>
                  <a:close/>
                  <a:moveTo>
                    <a:pt x="142480" y="977848"/>
                  </a:moveTo>
                  <a:cubicBezTo>
                    <a:pt x="121647" y="944976"/>
                    <a:pt x="105975" y="802843"/>
                    <a:pt x="105975" y="632487"/>
                  </a:cubicBezTo>
                  <a:cubicBezTo>
                    <a:pt x="105975" y="437794"/>
                    <a:pt x="126444" y="279964"/>
                    <a:pt x="151694" y="279964"/>
                  </a:cubicBezTo>
                  <a:cubicBezTo>
                    <a:pt x="137304" y="363183"/>
                    <a:pt x="128834" y="493788"/>
                    <a:pt x="128834" y="632488"/>
                  </a:cubicBezTo>
                  <a:cubicBezTo>
                    <a:pt x="128834" y="736512"/>
                    <a:pt x="133598" y="835984"/>
                    <a:pt x="142051" y="914327"/>
                  </a:cubicBezTo>
                  <a:lnTo>
                    <a:pt x="151694" y="9850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787289A-7614-4413-91CA-43496227604F}"/>
              </a:ext>
            </a:extLst>
          </p:cNvPr>
          <p:cNvGrpSpPr/>
          <p:nvPr/>
        </p:nvGrpSpPr>
        <p:grpSpPr>
          <a:xfrm>
            <a:off x="790516" y="1206047"/>
            <a:ext cx="2488026" cy="2014284"/>
            <a:chOff x="1359522" y="1470710"/>
            <a:chExt cx="2946330" cy="2385322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E5BAD40-EC50-4BE9-AEE0-BFA0D89BABDF}"/>
                </a:ext>
              </a:extLst>
            </p:cNvPr>
            <p:cNvGrpSpPr/>
            <p:nvPr/>
          </p:nvGrpSpPr>
          <p:grpSpPr>
            <a:xfrm rot="20877590">
              <a:off x="1359522" y="2143760"/>
              <a:ext cx="1369820" cy="1443012"/>
              <a:chOff x="1025779" y="1063466"/>
              <a:chExt cx="3497622" cy="3300610"/>
            </a:xfrm>
          </p:grpSpPr>
          <p:sp>
            <p:nvSpPr>
              <p:cNvPr id="267" name="星: 6 pt 266">
                <a:extLst>
                  <a:ext uri="{FF2B5EF4-FFF2-40B4-BE49-F238E27FC236}">
                    <a16:creationId xmlns:a16="http://schemas.microsoft.com/office/drawing/2014/main" id="{EE871B2D-1F0A-492B-A2F1-629407B27F60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7CFF072-579C-4069-BD18-BDCCE581C450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7C5E817-0C92-40AD-A3E2-3FE447A4635F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773C949-7841-430E-897C-88CFD9CA8941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8072ECC5-3B1F-41EF-867A-2D1F83F67185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1E358EFD-D10F-4825-82F8-F242645E6F51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7BE46B16-8109-4E79-99AE-08977721C1E1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AB151C57-B65B-4259-86AB-B5675EC24E75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73C79A76-7794-4C26-AACF-44A9DEED8A53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EB5AE103-C77F-49A9-9E9E-BA130DDD2C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31" name="グループ化 330">
                        <a:extLst>
                          <a:ext uri="{FF2B5EF4-FFF2-40B4-BE49-F238E27FC236}">
                            <a16:creationId xmlns:a16="http://schemas.microsoft.com/office/drawing/2014/main" id="{16A8266D-5876-469B-A868-B6D1A77EEEB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8A6C19D-16CB-4CDB-9839-4F0C3D1E90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6" name="楕円 335">
                          <a:extLst>
                            <a:ext uri="{FF2B5EF4-FFF2-40B4-BE49-F238E27FC236}">
                              <a16:creationId xmlns:a16="http://schemas.microsoft.com/office/drawing/2014/main" id="{19B03DA0-661D-482F-92D5-6F4B682BD9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32" name="グループ化 331">
                        <a:extLst>
                          <a:ext uri="{FF2B5EF4-FFF2-40B4-BE49-F238E27FC236}">
                            <a16:creationId xmlns:a16="http://schemas.microsoft.com/office/drawing/2014/main" id="{B32A584D-9027-4CFF-991E-73EC49712A4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2921EB9-146B-4058-99F0-37E357D934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4" name="楕円 333">
                          <a:extLst>
                            <a:ext uri="{FF2B5EF4-FFF2-40B4-BE49-F238E27FC236}">
                              <a16:creationId xmlns:a16="http://schemas.microsoft.com/office/drawing/2014/main" id="{5AFF7C25-1441-4FE0-9D37-BBE681DE86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D895EA02-0F24-4245-B1DA-0B90F882512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25" name="グループ化 324">
                        <a:extLst>
                          <a:ext uri="{FF2B5EF4-FFF2-40B4-BE49-F238E27FC236}">
                            <a16:creationId xmlns:a16="http://schemas.microsoft.com/office/drawing/2014/main" id="{FFB770FE-0A52-4CF4-B38A-2E54C1738E5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1528489-5828-492E-92A7-92E3147559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0" name="楕円 329">
                          <a:extLst>
                            <a:ext uri="{FF2B5EF4-FFF2-40B4-BE49-F238E27FC236}">
                              <a16:creationId xmlns:a16="http://schemas.microsoft.com/office/drawing/2014/main" id="{E6D32148-AEE0-4A76-AB83-DEA7A1EE31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26" name="グループ化 325">
                        <a:extLst>
                          <a:ext uri="{FF2B5EF4-FFF2-40B4-BE49-F238E27FC236}">
                            <a16:creationId xmlns:a16="http://schemas.microsoft.com/office/drawing/2014/main" id="{981FDDC5-33DA-40D6-B7AB-AD8D74B3A75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A4AEE91-39A7-4CCF-9922-2E82958488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8" name="楕円 327">
                          <a:extLst>
                            <a:ext uri="{FF2B5EF4-FFF2-40B4-BE49-F238E27FC236}">
                              <a16:creationId xmlns:a16="http://schemas.microsoft.com/office/drawing/2014/main" id="{319C9119-06A4-4EEC-8F39-465B0EFAC8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D32DEECF-AB86-4A0E-9422-4891B050832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6FC85764-6B26-4CA1-B68D-2C2EE60392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17" name="グループ化 316">
                        <a:extLst>
                          <a:ext uri="{FF2B5EF4-FFF2-40B4-BE49-F238E27FC236}">
                            <a16:creationId xmlns:a16="http://schemas.microsoft.com/office/drawing/2014/main" id="{73A9472B-6EB5-4600-AFA1-8365C371E9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471E52B-62B6-45D4-9E4D-BB2CC754B5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2" name="楕円 321">
                          <a:extLst>
                            <a:ext uri="{FF2B5EF4-FFF2-40B4-BE49-F238E27FC236}">
                              <a16:creationId xmlns:a16="http://schemas.microsoft.com/office/drawing/2014/main" id="{CB564BC4-EFAD-4BE1-BA9A-122C16B9AB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18" name="グループ化 317">
                        <a:extLst>
                          <a:ext uri="{FF2B5EF4-FFF2-40B4-BE49-F238E27FC236}">
                            <a16:creationId xmlns:a16="http://schemas.microsoft.com/office/drawing/2014/main" id="{B8157174-A15C-4505-BF86-9D1B3BB1BF6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286E755-297B-4796-9DED-A9938D44D2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0" name="楕円 319">
                          <a:extLst>
                            <a:ext uri="{FF2B5EF4-FFF2-40B4-BE49-F238E27FC236}">
                              <a16:creationId xmlns:a16="http://schemas.microsoft.com/office/drawing/2014/main" id="{68029AF0-AE5D-4729-AC6B-2A780A52D5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10" name="グループ化 309">
                      <a:extLst>
                        <a:ext uri="{FF2B5EF4-FFF2-40B4-BE49-F238E27FC236}">
                          <a16:creationId xmlns:a16="http://schemas.microsoft.com/office/drawing/2014/main" id="{8FE25082-94FB-4D89-855B-AF89F4F1148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11" name="グループ化 310">
                        <a:extLst>
                          <a:ext uri="{FF2B5EF4-FFF2-40B4-BE49-F238E27FC236}">
                            <a16:creationId xmlns:a16="http://schemas.microsoft.com/office/drawing/2014/main" id="{5AFAE879-4839-448E-B4C2-DB63A647847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D5F2D64-6BCF-4BDB-A494-70372BBEEA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16" name="楕円 315">
                          <a:extLst>
                            <a:ext uri="{FF2B5EF4-FFF2-40B4-BE49-F238E27FC236}">
                              <a16:creationId xmlns:a16="http://schemas.microsoft.com/office/drawing/2014/main" id="{B484FB68-A509-4D30-8BB0-10C02120D6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12" name="グループ化 311">
                        <a:extLst>
                          <a:ext uri="{FF2B5EF4-FFF2-40B4-BE49-F238E27FC236}">
                            <a16:creationId xmlns:a16="http://schemas.microsoft.com/office/drawing/2014/main" id="{9C122A13-7951-4C9A-991E-86964916488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E2DD0A1-5F0C-4B3E-8E7A-561F5C43F7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14" name="楕円 313">
                          <a:extLst>
                            <a:ext uri="{FF2B5EF4-FFF2-40B4-BE49-F238E27FC236}">
                              <a16:creationId xmlns:a16="http://schemas.microsoft.com/office/drawing/2014/main" id="{5A51497F-5EE3-4B77-9AA3-F50F58C9615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A4560EE9-B806-4E0A-8EA9-7B40003B2913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7EB64EAF-57ED-471C-AEDC-9A25753EEC67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93" name="グループ化 292">
                      <a:extLst>
                        <a:ext uri="{FF2B5EF4-FFF2-40B4-BE49-F238E27FC236}">
                          <a16:creationId xmlns:a16="http://schemas.microsoft.com/office/drawing/2014/main" id="{78AC0D34-4DD1-4009-B765-AA21556723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01" name="グループ化 300">
                        <a:extLst>
                          <a:ext uri="{FF2B5EF4-FFF2-40B4-BE49-F238E27FC236}">
                            <a16:creationId xmlns:a16="http://schemas.microsoft.com/office/drawing/2014/main" id="{90BA8491-92CC-4DA1-8566-BE14AD8E75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0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C87A73F-92A3-42D5-B599-4022039B01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6" name="楕円 305">
                          <a:extLst>
                            <a:ext uri="{FF2B5EF4-FFF2-40B4-BE49-F238E27FC236}">
                              <a16:creationId xmlns:a16="http://schemas.microsoft.com/office/drawing/2014/main" id="{9B869AC1-703B-4E91-A683-1656EA8E5D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E45B6B5C-171A-4286-81C5-910A883DECD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0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8C3A3B6-1793-4836-9AB5-1B99D21A8C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4" name="楕円 303">
                          <a:extLst>
                            <a:ext uri="{FF2B5EF4-FFF2-40B4-BE49-F238E27FC236}">
                              <a16:creationId xmlns:a16="http://schemas.microsoft.com/office/drawing/2014/main" id="{7ACBE7D6-8760-4DC2-9042-B6A0CC2800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28112D89-CD1B-4F6E-9512-D4A83B07747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95" name="グループ化 294">
                        <a:extLst>
                          <a:ext uri="{FF2B5EF4-FFF2-40B4-BE49-F238E27FC236}">
                            <a16:creationId xmlns:a16="http://schemas.microsoft.com/office/drawing/2014/main" id="{9BA8F231-535D-4F1D-BAA2-08EC7A7776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9AE543E-F45E-4921-B6EA-7029BE45AD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0" name="楕円 299">
                          <a:extLst>
                            <a:ext uri="{FF2B5EF4-FFF2-40B4-BE49-F238E27FC236}">
                              <a16:creationId xmlns:a16="http://schemas.microsoft.com/office/drawing/2014/main" id="{2FF9DE32-7537-45F0-ADAB-36A82B8153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96" name="グループ化 295">
                        <a:extLst>
                          <a:ext uri="{FF2B5EF4-FFF2-40B4-BE49-F238E27FC236}">
                            <a16:creationId xmlns:a16="http://schemas.microsoft.com/office/drawing/2014/main" id="{8ABCB1A7-5930-4FA4-A075-4A930ABC491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6EA7228-E85F-407F-9FA4-D424197F7C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8" name="楕円 297">
                          <a:extLst>
                            <a:ext uri="{FF2B5EF4-FFF2-40B4-BE49-F238E27FC236}">
                              <a16:creationId xmlns:a16="http://schemas.microsoft.com/office/drawing/2014/main" id="{E28B7556-2B5F-4BA4-8313-837257D0A8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021BA3EC-B457-4D2F-BE21-E1258A8AC58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79" name="グループ化 278">
                      <a:extLst>
                        <a:ext uri="{FF2B5EF4-FFF2-40B4-BE49-F238E27FC236}">
                          <a16:creationId xmlns:a16="http://schemas.microsoft.com/office/drawing/2014/main" id="{ABCE0CF8-1982-4B0F-A73B-D2327F9EEE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7" name="グループ化 286">
                        <a:extLst>
                          <a:ext uri="{FF2B5EF4-FFF2-40B4-BE49-F238E27FC236}">
                            <a16:creationId xmlns:a16="http://schemas.microsoft.com/office/drawing/2014/main" id="{127E304B-B713-4FB4-98A0-FBEBCDA7B5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59D5D4-857B-4C46-A90F-9C5C25819D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2" name="楕円 291">
                          <a:extLst>
                            <a:ext uri="{FF2B5EF4-FFF2-40B4-BE49-F238E27FC236}">
                              <a16:creationId xmlns:a16="http://schemas.microsoft.com/office/drawing/2014/main" id="{3FBA0FA3-8A05-405D-A49B-0825E52140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88" name="グループ化 287">
                        <a:extLst>
                          <a:ext uri="{FF2B5EF4-FFF2-40B4-BE49-F238E27FC236}">
                            <a16:creationId xmlns:a16="http://schemas.microsoft.com/office/drawing/2014/main" id="{8F75E20F-934F-4CBA-853A-E71E263499B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6923B63-8292-45C4-A4FC-EB3181FEC5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0" name="楕円 289">
                          <a:extLst>
                            <a:ext uri="{FF2B5EF4-FFF2-40B4-BE49-F238E27FC236}">
                              <a16:creationId xmlns:a16="http://schemas.microsoft.com/office/drawing/2014/main" id="{61E55617-8C61-4633-B3D5-8BF3787EA6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80" name="グループ化 279">
                      <a:extLst>
                        <a:ext uri="{FF2B5EF4-FFF2-40B4-BE49-F238E27FC236}">
                          <a16:creationId xmlns:a16="http://schemas.microsoft.com/office/drawing/2014/main" id="{B5E02D0F-E9A5-4CC2-93E0-D11CD196A39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1" name="グループ化 280">
                        <a:extLst>
                          <a:ext uri="{FF2B5EF4-FFF2-40B4-BE49-F238E27FC236}">
                            <a16:creationId xmlns:a16="http://schemas.microsoft.com/office/drawing/2014/main" id="{C9D91BDC-88F7-4286-AB39-86667F5AA9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FBA90BC-F9A7-4FAE-B0C8-FF439635D5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6" name="楕円 285">
                          <a:extLst>
                            <a:ext uri="{FF2B5EF4-FFF2-40B4-BE49-F238E27FC236}">
                              <a16:creationId xmlns:a16="http://schemas.microsoft.com/office/drawing/2014/main" id="{D83EDF7A-4FA7-4C7B-AE7C-8A713D0784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82" name="グループ化 281">
                        <a:extLst>
                          <a:ext uri="{FF2B5EF4-FFF2-40B4-BE49-F238E27FC236}">
                            <a16:creationId xmlns:a16="http://schemas.microsoft.com/office/drawing/2014/main" id="{0F08C6E4-B54E-45F6-8102-652C46000E0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A456385-0AD8-4D84-B53E-3FF4A6DFF0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4" name="楕円 283">
                          <a:extLst>
                            <a:ext uri="{FF2B5EF4-FFF2-40B4-BE49-F238E27FC236}">
                              <a16:creationId xmlns:a16="http://schemas.microsoft.com/office/drawing/2014/main" id="{7C954E8F-FFA6-480D-9D37-BAEBCBCE43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6B1DC899-2411-48B8-8826-546CA74CE127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7FC0BEE-9AD9-4081-A062-E45AFAFD4A02}"/>
                </a:ext>
              </a:extLst>
            </p:cNvPr>
            <p:cNvGrpSpPr/>
            <p:nvPr/>
          </p:nvGrpSpPr>
          <p:grpSpPr>
            <a:xfrm rot="21205520">
              <a:off x="2169158" y="2536510"/>
              <a:ext cx="1398284" cy="1319522"/>
              <a:chOff x="1025779" y="1063466"/>
              <a:chExt cx="3497622" cy="3300610"/>
            </a:xfrm>
          </p:grpSpPr>
          <p:sp>
            <p:nvSpPr>
              <p:cNvPr id="197" name="星: 6 pt 196">
                <a:extLst>
                  <a:ext uri="{FF2B5EF4-FFF2-40B4-BE49-F238E27FC236}">
                    <a16:creationId xmlns:a16="http://schemas.microsoft.com/office/drawing/2014/main" id="{AF5FA469-D278-4599-B7AD-4F2AE821697C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B789F6C-D89E-4F1E-8C6A-31118BBA9FC2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8EFA31C-B4B9-4147-A39E-D279DBA465A3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6AB8CD6-8197-48DA-A4D7-2DF6C45E2E39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DA0526D-E79D-4B90-87C0-5C24EA9590B7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2F817DB9-4E93-4E94-B478-B30F74698B9F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B65BA598-AE22-4E3D-9D0E-785143A27329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9225E253-A7BB-46F7-9DEC-52A27988CB7D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CF6AE707-D636-4E47-84E3-C85970409BC6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647C37A9-C459-4BD0-8F68-AFE54D9341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61" name="グループ化 260">
                        <a:extLst>
                          <a:ext uri="{FF2B5EF4-FFF2-40B4-BE49-F238E27FC236}">
                            <a16:creationId xmlns:a16="http://schemas.microsoft.com/office/drawing/2014/main" id="{ADF8DD4E-2BBD-4C68-A5B8-B3378A8A8D4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4AE475-9B43-4687-931A-57CA2DB52F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6" name="楕円 265">
                          <a:extLst>
                            <a:ext uri="{FF2B5EF4-FFF2-40B4-BE49-F238E27FC236}">
                              <a16:creationId xmlns:a16="http://schemas.microsoft.com/office/drawing/2014/main" id="{E33F9995-4681-4B65-A053-64370DF829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8DA0015E-EA0C-4A2E-8139-2258E1893D8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3097FDF-2C02-41EB-8122-C4DF7A7F97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4" name="楕円 263">
                          <a:extLst>
                            <a:ext uri="{FF2B5EF4-FFF2-40B4-BE49-F238E27FC236}">
                              <a16:creationId xmlns:a16="http://schemas.microsoft.com/office/drawing/2014/main" id="{F1BBDAB0-F812-4F94-9F03-9289372079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54" name="グループ化 253">
                      <a:extLst>
                        <a:ext uri="{FF2B5EF4-FFF2-40B4-BE49-F238E27FC236}">
                          <a16:creationId xmlns:a16="http://schemas.microsoft.com/office/drawing/2014/main" id="{9055F5C9-5577-4F30-8BAC-A04BB4CFF78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55" name="グループ化 254">
                        <a:extLst>
                          <a:ext uri="{FF2B5EF4-FFF2-40B4-BE49-F238E27FC236}">
                            <a16:creationId xmlns:a16="http://schemas.microsoft.com/office/drawing/2014/main" id="{CEA52E75-6904-4DBF-AE43-4BBFF5C3515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1FBA4DA-CB86-4DD5-BC39-DCAEC0F95A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0" name="楕円 259">
                          <a:extLst>
                            <a:ext uri="{FF2B5EF4-FFF2-40B4-BE49-F238E27FC236}">
                              <a16:creationId xmlns:a16="http://schemas.microsoft.com/office/drawing/2014/main" id="{BF668B2B-A9A3-43E2-B42A-66968CFA0A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56" name="グループ化 255">
                        <a:extLst>
                          <a:ext uri="{FF2B5EF4-FFF2-40B4-BE49-F238E27FC236}">
                            <a16:creationId xmlns:a16="http://schemas.microsoft.com/office/drawing/2014/main" id="{AAADF0E7-0492-4FC1-A3CA-9342C44EAA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D3363E1-656E-40DE-B41A-4AB4179621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8" name="楕円 257">
                          <a:extLst>
                            <a:ext uri="{FF2B5EF4-FFF2-40B4-BE49-F238E27FC236}">
                              <a16:creationId xmlns:a16="http://schemas.microsoft.com/office/drawing/2014/main" id="{8B3A9EAC-DEF0-4B3F-BB74-3E8C564E52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38" name="グループ化 237">
                    <a:extLst>
                      <a:ext uri="{FF2B5EF4-FFF2-40B4-BE49-F238E27FC236}">
                        <a16:creationId xmlns:a16="http://schemas.microsoft.com/office/drawing/2014/main" id="{28CC05DD-63C1-4DB5-A924-2D78F18F103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4B58FF19-31B4-4CEA-9D1A-93046682DF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47" name="グループ化 246">
                        <a:extLst>
                          <a:ext uri="{FF2B5EF4-FFF2-40B4-BE49-F238E27FC236}">
                            <a16:creationId xmlns:a16="http://schemas.microsoft.com/office/drawing/2014/main" id="{B01C0F32-A7DE-4B90-A74D-4B4F77FE9B6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E83CFA9-EA52-42A5-9210-CF79C1AB17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2" name="楕円 251">
                          <a:extLst>
                            <a:ext uri="{FF2B5EF4-FFF2-40B4-BE49-F238E27FC236}">
                              <a16:creationId xmlns:a16="http://schemas.microsoft.com/office/drawing/2014/main" id="{1CBEE558-F509-4953-8329-BB69B4336E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48" name="グループ化 247">
                        <a:extLst>
                          <a:ext uri="{FF2B5EF4-FFF2-40B4-BE49-F238E27FC236}">
                            <a16:creationId xmlns:a16="http://schemas.microsoft.com/office/drawing/2014/main" id="{0F7B817B-838E-4539-8CCF-9B2660390B0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AEFE54A-F2D7-41B7-9340-4447E80CA7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0" name="楕円 249">
                          <a:extLst>
                            <a:ext uri="{FF2B5EF4-FFF2-40B4-BE49-F238E27FC236}">
                              <a16:creationId xmlns:a16="http://schemas.microsoft.com/office/drawing/2014/main" id="{70FF9BFD-6D07-4BCC-9CBF-FBE39A0324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B37A04B4-602C-4EF8-BC99-EA50CBDBDD5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441C9A93-030E-4A40-93C0-960B53D109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4CDAF30-34CD-47BE-9950-8FB5156AFF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6" name="楕円 245">
                          <a:extLst>
                            <a:ext uri="{FF2B5EF4-FFF2-40B4-BE49-F238E27FC236}">
                              <a16:creationId xmlns:a16="http://schemas.microsoft.com/office/drawing/2014/main" id="{862C74BA-579F-4061-89A8-19BBB757DA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42" name="グループ化 241">
                        <a:extLst>
                          <a:ext uri="{FF2B5EF4-FFF2-40B4-BE49-F238E27FC236}">
                            <a16:creationId xmlns:a16="http://schemas.microsoft.com/office/drawing/2014/main" id="{2FFBA7E1-7362-44F6-9655-1CFADC4DED4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FA128F5-38E9-4535-A50A-BA89F5B875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4" name="楕円 243">
                          <a:extLst>
                            <a:ext uri="{FF2B5EF4-FFF2-40B4-BE49-F238E27FC236}">
                              <a16:creationId xmlns:a16="http://schemas.microsoft.com/office/drawing/2014/main" id="{473375E4-5282-4A64-A673-AE11744C89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6D1631CF-94FA-4A80-8CC3-4AAF09EB9E25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A852D99A-17A6-4D3A-9DB2-3B66D3062F9F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56F448EC-94C0-49E3-8DF6-6A7058F527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31" name="グループ化 230">
                        <a:extLst>
                          <a:ext uri="{FF2B5EF4-FFF2-40B4-BE49-F238E27FC236}">
                            <a16:creationId xmlns:a16="http://schemas.microsoft.com/office/drawing/2014/main" id="{112D817C-0B45-434C-BCE3-BA342BAD4F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3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9D726F8-ABFD-4971-BED0-7633C5CD40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6" name="楕円 235">
                          <a:extLst>
                            <a:ext uri="{FF2B5EF4-FFF2-40B4-BE49-F238E27FC236}">
                              <a16:creationId xmlns:a16="http://schemas.microsoft.com/office/drawing/2014/main" id="{458766E0-2AA9-478D-8E4B-BDB7657000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32" name="グループ化 231">
                        <a:extLst>
                          <a:ext uri="{FF2B5EF4-FFF2-40B4-BE49-F238E27FC236}">
                            <a16:creationId xmlns:a16="http://schemas.microsoft.com/office/drawing/2014/main" id="{900601C5-F035-42F4-BB6D-E25DF9F9FCE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3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81D96D8-65E7-47B4-9BAC-79D61421BB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4" name="楕円 233">
                          <a:extLst>
                            <a:ext uri="{FF2B5EF4-FFF2-40B4-BE49-F238E27FC236}">
                              <a16:creationId xmlns:a16="http://schemas.microsoft.com/office/drawing/2014/main" id="{2A1C002E-A526-473C-9D3B-5C1AEB79F8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8791AA3F-AF2C-4BDA-B880-4613D9FCC41F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25" name="グループ化 224">
                        <a:extLst>
                          <a:ext uri="{FF2B5EF4-FFF2-40B4-BE49-F238E27FC236}">
                            <a16:creationId xmlns:a16="http://schemas.microsoft.com/office/drawing/2014/main" id="{4B4BB9DF-3106-42AA-B3AF-A43F719109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B41D9D9-1796-4393-AFDF-2AAFF3E94F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0" name="楕円 229">
                          <a:extLst>
                            <a:ext uri="{FF2B5EF4-FFF2-40B4-BE49-F238E27FC236}">
                              <a16:creationId xmlns:a16="http://schemas.microsoft.com/office/drawing/2014/main" id="{B3766B4F-DFAD-49B3-807F-8322D157D1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26" name="グループ化 225">
                        <a:extLst>
                          <a:ext uri="{FF2B5EF4-FFF2-40B4-BE49-F238E27FC236}">
                            <a16:creationId xmlns:a16="http://schemas.microsoft.com/office/drawing/2014/main" id="{456596FA-E1CD-4FB9-A3D4-035D8FB18F2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2332733-EDA3-41BB-AA21-C7458914C3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8" name="楕円 227">
                          <a:extLst>
                            <a:ext uri="{FF2B5EF4-FFF2-40B4-BE49-F238E27FC236}">
                              <a16:creationId xmlns:a16="http://schemas.microsoft.com/office/drawing/2014/main" id="{6038020D-63BC-4313-BC97-13914E46C7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59C19961-009A-41EA-AA1D-7AD3E8751DF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09" name="グループ化 208">
                      <a:extLst>
                        <a:ext uri="{FF2B5EF4-FFF2-40B4-BE49-F238E27FC236}">
                          <a16:creationId xmlns:a16="http://schemas.microsoft.com/office/drawing/2014/main" id="{60B122BE-83E4-4195-9070-87710D3FE9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7" name="グループ化 216">
                        <a:extLst>
                          <a:ext uri="{FF2B5EF4-FFF2-40B4-BE49-F238E27FC236}">
                            <a16:creationId xmlns:a16="http://schemas.microsoft.com/office/drawing/2014/main" id="{E1768C25-7B91-493B-AE5D-0DA5921EC07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8F2A6F6-1CE2-4AFE-99D2-C191F10002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楕円 221">
                          <a:extLst>
                            <a:ext uri="{FF2B5EF4-FFF2-40B4-BE49-F238E27FC236}">
                              <a16:creationId xmlns:a16="http://schemas.microsoft.com/office/drawing/2014/main" id="{B8F5349C-2DEE-41B8-A237-0F0BB65C0F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18" name="グループ化 217">
                        <a:extLst>
                          <a:ext uri="{FF2B5EF4-FFF2-40B4-BE49-F238E27FC236}">
                            <a16:creationId xmlns:a16="http://schemas.microsoft.com/office/drawing/2014/main" id="{6D9E298F-FC91-49FB-81BD-88C417C28B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0560A56-5A62-431C-B12A-01DF8B2951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0" name="楕円 219">
                          <a:extLst>
                            <a:ext uri="{FF2B5EF4-FFF2-40B4-BE49-F238E27FC236}">
                              <a16:creationId xmlns:a16="http://schemas.microsoft.com/office/drawing/2014/main" id="{79588F81-2A40-4299-A64B-319472F8D1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10" name="グループ化 209">
                      <a:extLst>
                        <a:ext uri="{FF2B5EF4-FFF2-40B4-BE49-F238E27FC236}">
                          <a16:creationId xmlns:a16="http://schemas.microsoft.com/office/drawing/2014/main" id="{490D0463-47BB-4221-84E9-7AF3D23F4AE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1" name="グループ化 210">
                        <a:extLst>
                          <a:ext uri="{FF2B5EF4-FFF2-40B4-BE49-F238E27FC236}">
                            <a16:creationId xmlns:a16="http://schemas.microsoft.com/office/drawing/2014/main" id="{5F4943FC-C374-4096-9378-79D3D2E4856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4773889-FE2B-46CE-B2AE-98B2ABFB89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6" name="楕円 215">
                          <a:extLst>
                            <a:ext uri="{FF2B5EF4-FFF2-40B4-BE49-F238E27FC236}">
                              <a16:creationId xmlns:a16="http://schemas.microsoft.com/office/drawing/2014/main" id="{287A1D61-D35A-4F39-A678-2759A13A12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12" name="グループ化 211">
                        <a:extLst>
                          <a:ext uri="{FF2B5EF4-FFF2-40B4-BE49-F238E27FC236}">
                            <a16:creationId xmlns:a16="http://schemas.microsoft.com/office/drawing/2014/main" id="{6E5B9340-3A21-4280-A0F3-A2A75DF9E17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C519253-DD57-4E0B-A02F-A1E2702AB9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4" name="楕円 213">
                          <a:extLst>
                            <a:ext uri="{FF2B5EF4-FFF2-40B4-BE49-F238E27FC236}">
                              <a16:creationId xmlns:a16="http://schemas.microsoft.com/office/drawing/2014/main" id="{35BDADA1-9E7A-44A1-9BBB-6F12E43E04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0AB7B9B1-C0C4-4236-924A-24F83577C8A1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CC05436-B5DB-41D3-81B7-361D649E7817}"/>
                </a:ext>
              </a:extLst>
            </p:cNvPr>
            <p:cNvGrpSpPr/>
            <p:nvPr/>
          </p:nvGrpSpPr>
          <p:grpSpPr>
            <a:xfrm rot="5142958">
              <a:off x="2929518" y="2217921"/>
              <a:ext cx="1529145" cy="1223522"/>
              <a:chOff x="1025779" y="1063466"/>
              <a:chExt cx="3497622" cy="3300610"/>
            </a:xfrm>
          </p:grpSpPr>
          <p:sp>
            <p:nvSpPr>
              <p:cNvPr id="127" name="星: 6 pt 126">
                <a:extLst>
                  <a:ext uri="{FF2B5EF4-FFF2-40B4-BE49-F238E27FC236}">
                    <a16:creationId xmlns:a16="http://schemas.microsoft.com/office/drawing/2014/main" id="{D4F60731-3B8A-418E-9399-8F116604E0AE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E631BEA-269D-4C02-810D-2F4872E5544C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4E62B50-7825-4E18-96B0-90CF5952E64E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F2E74EE-9264-42F0-BA93-A24D441D4F6F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9AC3B84-0AFC-4A23-B26F-BF9B06D89C4E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EC48111-C954-4598-8DC7-56D61973A183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CEB97A79-4ED5-446F-82A7-87F25D026DA0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6824D766-2D30-4B65-8D66-3A95DEE2E69F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D24F0DAA-6598-4D1F-A146-370B89766358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83" name="グループ化 182">
                      <a:extLst>
                        <a:ext uri="{FF2B5EF4-FFF2-40B4-BE49-F238E27FC236}">
                          <a16:creationId xmlns:a16="http://schemas.microsoft.com/office/drawing/2014/main" id="{0A258D91-E07B-4141-BDFC-26BB6DF25C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91" name="グループ化 190">
                        <a:extLst>
                          <a:ext uri="{FF2B5EF4-FFF2-40B4-BE49-F238E27FC236}">
                            <a16:creationId xmlns:a16="http://schemas.microsoft.com/office/drawing/2014/main" id="{2F4E6187-8C88-4DB1-9578-174B87A2179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8C395FA-734B-4530-8996-4115D34598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6" name="楕円 195">
                          <a:extLst>
                            <a:ext uri="{FF2B5EF4-FFF2-40B4-BE49-F238E27FC236}">
                              <a16:creationId xmlns:a16="http://schemas.microsoft.com/office/drawing/2014/main" id="{2E023026-45D6-42C5-BE1F-8DD5F8DE2D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92" name="グループ化 191">
                        <a:extLst>
                          <a:ext uri="{FF2B5EF4-FFF2-40B4-BE49-F238E27FC236}">
                            <a16:creationId xmlns:a16="http://schemas.microsoft.com/office/drawing/2014/main" id="{6851034C-D4C9-495A-91FA-7E04C1252EE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349075A-906C-48EC-A4A0-3B4A46D7B1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4" name="楕円 193">
                          <a:extLst>
                            <a:ext uri="{FF2B5EF4-FFF2-40B4-BE49-F238E27FC236}">
                              <a16:creationId xmlns:a16="http://schemas.microsoft.com/office/drawing/2014/main" id="{896FE260-7680-45F9-8D36-53C08824A8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82C5C20E-8F59-4E3B-862D-AF0B8CC31BA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85" name="グループ化 184">
                        <a:extLst>
                          <a:ext uri="{FF2B5EF4-FFF2-40B4-BE49-F238E27FC236}">
                            <a16:creationId xmlns:a16="http://schemas.microsoft.com/office/drawing/2014/main" id="{CA16D8B6-92BE-4346-A1F0-EA68B4DC4F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584DB30-9215-493E-960B-D302F86317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0" name="楕円 189">
                          <a:extLst>
                            <a:ext uri="{FF2B5EF4-FFF2-40B4-BE49-F238E27FC236}">
                              <a16:creationId xmlns:a16="http://schemas.microsoft.com/office/drawing/2014/main" id="{60C9599E-B5A9-4A38-BB64-55673816FC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86" name="グループ化 185">
                        <a:extLst>
                          <a:ext uri="{FF2B5EF4-FFF2-40B4-BE49-F238E27FC236}">
                            <a16:creationId xmlns:a16="http://schemas.microsoft.com/office/drawing/2014/main" id="{0AB43B81-EECF-4EAD-AB68-1107DE80A1D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9FFEE90-2D1B-4EEE-AC5E-61584EAC0F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8" name="楕円 187">
                          <a:extLst>
                            <a:ext uri="{FF2B5EF4-FFF2-40B4-BE49-F238E27FC236}">
                              <a16:creationId xmlns:a16="http://schemas.microsoft.com/office/drawing/2014/main" id="{94A2B2D2-7315-4FD9-A66B-72821B776C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5B136CA6-C1F1-401A-A29D-3D6E406B083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2EE24F02-91F1-4762-A2AC-A9965B471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7" name="グループ化 176">
                        <a:extLst>
                          <a:ext uri="{FF2B5EF4-FFF2-40B4-BE49-F238E27FC236}">
                            <a16:creationId xmlns:a16="http://schemas.microsoft.com/office/drawing/2014/main" id="{94EBAD09-74A1-4B92-AAB1-0871C6C9FB6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75A2DA6-BE02-4C94-94D8-88DDF58B38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2" name="楕円 181">
                          <a:extLst>
                            <a:ext uri="{FF2B5EF4-FFF2-40B4-BE49-F238E27FC236}">
                              <a16:creationId xmlns:a16="http://schemas.microsoft.com/office/drawing/2014/main" id="{79FDE216-632F-44BF-8026-3B14065B3F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8" name="グループ化 177">
                        <a:extLst>
                          <a:ext uri="{FF2B5EF4-FFF2-40B4-BE49-F238E27FC236}">
                            <a16:creationId xmlns:a16="http://schemas.microsoft.com/office/drawing/2014/main" id="{758AFBCD-807A-4AB7-B207-35122342CB4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82FF196-08CA-42FB-8280-32ADCD73C3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0" name="楕円 179">
                          <a:extLst>
                            <a:ext uri="{FF2B5EF4-FFF2-40B4-BE49-F238E27FC236}">
                              <a16:creationId xmlns:a16="http://schemas.microsoft.com/office/drawing/2014/main" id="{F648317D-5C62-4FD2-8567-A9F3519C03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EF66E5D0-C21D-4F37-86E2-0AEF4E1BAA4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1" name="グループ化 170">
                        <a:extLst>
                          <a:ext uri="{FF2B5EF4-FFF2-40B4-BE49-F238E27FC236}">
                            <a16:creationId xmlns:a16="http://schemas.microsoft.com/office/drawing/2014/main" id="{08B79DF4-20A8-4373-A822-1C35608DE4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EF3A57C-6DAF-4FD9-AE95-823DF8F477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6" name="楕円 175">
                          <a:extLst>
                            <a:ext uri="{FF2B5EF4-FFF2-40B4-BE49-F238E27FC236}">
                              <a16:creationId xmlns:a16="http://schemas.microsoft.com/office/drawing/2014/main" id="{B1448182-B09C-4DB4-9EC8-EC890190F0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2" name="グループ化 171">
                        <a:extLst>
                          <a:ext uri="{FF2B5EF4-FFF2-40B4-BE49-F238E27FC236}">
                            <a16:creationId xmlns:a16="http://schemas.microsoft.com/office/drawing/2014/main" id="{A164CFA6-6F2B-44C9-AB57-0E0DDFA6D50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E8847AA-7F3A-4FEC-BEFA-8E2376D147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4" name="楕円 173">
                          <a:extLst>
                            <a:ext uri="{FF2B5EF4-FFF2-40B4-BE49-F238E27FC236}">
                              <a16:creationId xmlns:a16="http://schemas.microsoft.com/office/drawing/2014/main" id="{1CD41FD9-3B4D-46F0-BAB5-932F69BDED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3D7DB380-6482-42E2-AA37-83942A1CE55A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27684464-9147-49C8-9D92-4534964BA4CD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53" name="グループ化 152">
                      <a:extLst>
                        <a:ext uri="{FF2B5EF4-FFF2-40B4-BE49-F238E27FC236}">
                          <a16:creationId xmlns:a16="http://schemas.microsoft.com/office/drawing/2014/main" id="{BF7A5F0B-B8B2-42F1-9038-5383B19119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61" name="グループ化 160">
                        <a:extLst>
                          <a:ext uri="{FF2B5EF4-FFF2-40B4-BE49-F238E27FC236}">
                            <a16:creationId xmlns:a16="http://schemas.microsoft.com/office/drawing/2014/main" id="{5982B335-61E1-4951-8135-6A89C40E123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6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D5F6CA4-AF5D-47D4-8653-29F7CE11B7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6" name="楕円 165">
                          <a:extLst>
                            <a:ext uri="{FF2B5EF4-FFF2-40B4-BE49-F238E27FC236}">
                              <a16:creationId xmlns:a16="http://schemas.microsoft.com/office/drawing/2014/main" id="{B8C62748-127E-4993-B854-2D169A28B8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D3FC3559-2436-40B8-93F0-B6D47A2A268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F38C0D0-AE11-4AAD-B7E2-722616EF66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4" name="楕円 163">
                          <a:extLst>
                            <a:ext uri="{FF2B5EF4-FFF2-40B4-BE49-F238E27FC236}">
                              <a16:creationId xmlns:a16="http://schemas.microsoft.com/office/drawing/2014/main" id="{AFA2FA3C-C1E7-49EB-821F-AF0CD05B41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54" name="グループ化 153">
                      <a:extLst>
                        <a:ext uri="{FF2B5EF4-FFF2-40B4-BE49-F238E27FC236}">
                          <a16:creationId xmlns:a16="http://schemas.microsoft.com/office/drawing/2014/main" id="{11B0C4C7-0933-467D-BBDC-C920BD03163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55" name="グループ化 154">
                        <a:extLst>
                          <a:ext uri="{FF2B5EF4-FFF2-40B4-BE49-F238E27FC236}">
                            <a16:creationId xmlns:a16="http://schemas.microsoft.com/office/drawing/2014/main" id="{B6167573-5990-4085-ABB8-2FC3DED1B6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93ECE8E-335E-4F54-9222-41957766CB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0" name="楕円 159">
                          <a:extLst>
                            <a:ext uri="{FF2B5EF4-FFF2-40B4-BE49-F238E27FC236}">
                              <a16:creationId xmlns:a16="http://schemas.microsoft.com/office/drawing/2014/main" id="{C153F79A-3D6C-4903-8FA4-0471F81B74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DE638E04-5FC5-4BE8-8223-05226E7AE2D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481129D-BC06-49F1-8F4A-A2E0EA9062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8" name="楕円 157">
                          <a:extLst>
                            <a:ext uri="{FF2B5EF4-FFF2-40B4-BE49-F238E27FC236}">
                              <a16:creationId xmlns:a16="http://schemas.microsoft.com/office/drawing/2014/main" id="{E239449C-2DE9-44A6-9649-5E48C49F1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F62404BC-4D55-4CE4-B767-07F2A8AF975B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EB1DC38C-51FD-4D2B-A242-4989FFFC51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47" name="グループ化 146">
                        <a:extLst>
                          <a:ext uri="{FF2B5EF4-FFF2-40B4-BE49-F238E27FC236}">
                            <a16:creationId xmlns:a16="http://schemas.microsoft.com/office/drawing/2014/main" id="{AA41CA65-3A5E-4C8F-A404-5BD1286AC7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C3BB49F-9FCA-455D-94DC-B4E02D2C86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2" name="楕円 151">
                          <a:extLst>
                            <a:ext uri="{FF2B5EF4-FFF2-40B4-BE49-F238E27FC236}">
                              <a16:creationId xmlns:a16="http://schemas.microsoft.com/office/drawing/2014/main" id="{29E82ED0-D80E-4715-B2AE-7ACFF80813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8" name="グループ化 147">
                        <a:extLst>
                          <a:ext uri="{FF2B5EF4-FFF2-40B4-BE49-F238E27FC236}">
                            <a16:creationId xmlns:a16="http://schemas.microsoft.com/office/drawing/2014/main" id="{8C4480D8-FB15-4E5E-8E22-C5D098F3FCA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285B199-26C7-4466-9AC4-87D67C548C5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0" name="楕円 149">
                          <a:extLst>
                            <a:ext uri="{FF2B5EF4-FFF2-40B4-BE49-F238E27FC236}">
                              <a16:creationId xmlns:a16="http://schemas.microsoft.com/office/drawing/2014/main" id="{B18E6125-D24F-4190-8025-3AADAB74AB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82D68C37-3D96-4F8C-B096-CE58CF27574F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41" name="グループ化 140">
                        <a:extLst>
                          <a:ext uri="{FF2B5EF4-FFF2-40B4-BE49-F238E27FC236}">
                            <a16:creationId xmlns:a16="http://schemas.microsoft.com/office/drawing/2014/main" id="{0A5BC06A-804B-49F6-987C-738DB13E9B8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5E08147-FB4B-4026-9E4A-B2C9C3494A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6" name="楕円 145">
                          <a:extLst>
                            <a:ext uri="{FF2B5EF4-FFF2-40B4-BE49-F238E27FC236}">
                              <a16:creationId xmlns:a16="http://schemas.microsoft.com/office/drawing/2014/main" id="{62B3D436-7E13-4612-84D6-7B10692B92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2" name="グループ化 141">
                        <a:extLst>
                          <a:ext uri="{FF2B5EF4-FFF2-40B4-BE49-F238E27FC236}">
                            <a16:creationId xmlns:a16="http://schemas.microsoft.com/office/drawing/2014/main" id="{E2F5D2E4-6689-49ED-B7A8-6EC182ED1AA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A2E1934-A6B6-42DE-9B83-1BD3741FE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4" name="楕円 143">
                          <a:extLst>
                            <a:ext uri="{FF2B5EF4-FFF2-40B4-BE49-F238E27FC236}">
                              <a16:creationId xmlns:a16="http://schemas.microsoft.com/office/drawing/2014/main" id="{D2B870E4-FCB3-4BDA-9BF4-934671F480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61CDE93D-C265-4AF0-B030-7DB94876F0E7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22192E7-2EC8-414D-80EE-E817C9BE8213}"/>
                </a:ext>
              </a:extLst>
            </p:cNvPr>
            <p:cNvGrpSpPr/>
            <p:nvPr/>
          </p:nvGrpSpPr>
          <p:grpSpPr>
            <a:xfrm>
              <a:off x="1778700" y="1470710"/>
              <a:ext cx="1835105" cy="1731738"/>
              <a:chOff x="1025779" y="1063466"/>
              <a:chExt cx="3497622" cy="3300610"/>
            </a:xfrm>
          </p:grpSpPr>
          <p:sp>
            <p:nvSpPr>
              <p:cNvPr id="57" name="星: 6 pt 56">
                <a:extLst>
                  <a:ext uri="{FF2B5EF4-FFF2-40B4-BE49-F238E27FC236}">
                    <a16:creationId xmlns:a16="http://schemas.microsoft.com/office/drawing/2014/main" id="{8605357C-5B7A-4761-8744-6860AC58B958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5E3C56A-5B8C-4097-99CC-2E6C90BCD378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4A8DDF7-A510-4CBF-B903-1D90CDBEA0EC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B46183D-C25A-4CE5-8742-E3A68BAA4642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842C9ED-3D11-4FF4-B4C3-E551F47399A5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FF876AC-D420-420E-8C08-DCC3A54ACE51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316781C-7F1C-4F4C-8A61-60581EBCEA70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D9FC20EC-9EB4-4201-812C-30AC1CC29F87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FACA9324-CBC6-438B-982A-723025F65E9B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13" name="グループ化 112">
                      <a:extLst>
                        <a:ext uri="{FF2B5EF4-FFF2-40B4-BE49-F238E27FC236}">
                          <a16:creationId xmlns:a16="http://schemas.microsoft.com/office/drawing/2014/main" id="{CAE0E511-009E-4CFC-837F-F739D6C31E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21" name="グループ化 120">
                        <a:extLst>
                          <a:ext uri="{FF2B5EF4-FFF2-40B4-BE49-F238E27FC236}">
                            <a16:creationId xmlns:a16="http://schemas.microsoft.com/office/drawing/2014/main" id="{6B3C7A75-2008-461A-B577-BB31D03927C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419857F-A6CD-4AC1-85DC-B54AD1528D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6" name="楕円 125">
                          <a:extLst>
                            <a:ext uri="{FF2B5EF4-FFF2-40B4-BE49-F238E27FC236}">
                              <a16:creationId xmlns:a16="http://schemas.microsoft.com/office/drawing/2014/main" id="{5B21EBD8-F40A-41CA-A978-5659881460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22" name="グループ化 121">
                        <a:extLst>
                          <a:ext uri="{FF2B5EF4-FFF2-40B4-BE49-F238E27FC236}">
                            <a16:creationId xmlns:a16="http://schemas.microsoft.com/office/drawing/2014/main" id="{29071E4A-D18A-49CF-BD63-0D543A82C76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0F28119-5869-4DB3-B416-FDDD80E99E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4" name="楕円 123">
                          <a:extLst>
                            <a:ext uri="{FF2B5EF4-FFF2-40B4-BE49-F238E27FC236}">
                              <a16:creationId xmlns:a16="http://schemas.microsoft.com/office/drawing/2014/main" id="{1B92FC84-D55F-4F95-AC49-D544AA76E7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367780CE-C677-47F0-B488-EDCC431F620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15" name="グループ化 114">
                        <a:extLst>
                          <a:ext uri="{FF2B5EF4-FFF2-40B4-BE49-F238E27FC236}">
                            <a16:creationId xmlns:a16="http://schemas.microsoft.com/office/drawing/2014/main" id="{2CA701A8-B82D-4658-98E7-C74059A2D70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FC23D5F-7668-4085-8FD1-8B0633EDD5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0" name="楕円 119">
                          <a:extLst>
                            <a:ext uri="{FF2B5EF4-FFF2-40B4-BE49-F238E27FC236}">
                              <a16:creationId xmlns:a16="http://schemas.microsoft.com/office/drawing/2014/main" id="{B556670A-F91F-44CA-B779-3DCBCE5F5E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E0F4361A-036E-427F-93FF-89CBC48C695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1DAA7D0-E8EF-41F4-A803-7DBE3BEAD5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8" name="楕円 117">
                          <a:extLst>
                            <a:ext uri="{FF2B5EF4-FFF2-40B4-BE49-F238E27FC236}">
                              <a16:creationId xmlns:a16="http://schemas.microsoft.com/office/drawing/2014/main" id="{B3E54900-76BA-41A2-8015-A4CED9E16D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EBC54C10-BC43-4180-AF49-F731ECD0C6E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99" name="グループ化 98">
                      <a:extLst>
                        <a:ext uri="{FF2B5EF4-FFF2-40B4-BE49-F238E27FC236}">
                          <a16:creationId xmlns:a16="http://schemas.microsoft.com/office/drawing/2014/main" id="{33DD6631-EC24-4E9C-986A-C428ED23FD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7" name="グループ化 106">
                        <a:extLst>
                          <a:ext uri="{FF2B5EF4-FFF2-40B4-BE49-F238E27FC236}">
                            <a16:creationId xmlns:a16="http://schemas.microsoft.com/office/drawing/2014/main" id="{4990822E-B833-41E9-941B-1F8EE455DA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2678AE6-CA77-4CBC-A3E4-DC13BE6811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2" name="楕円 111">
                          <a:extLst>
                            <a:ext uri="{FF2B5EF4-FFF2-40B4-BE49-F238E27FC236}">
                              <a16:creationId xmlns:a16="http://schemas.microsoft.com/office/drawing/2014/main" id="{A5039634-2A84-4C5A-B05F-043524E446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F78E5F88-3851-4DB6-91E2-77BFE1B8540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8CA6834-A418-4BDB-B019-E008F1D98B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0" name="楕円 109">
                          <a:extLst>
                            <a:ext uri="{FF2B5EF4-FFF2-40B4-BE49-F238E27FC236}">
                              <a16:creationId xmlns:a16="http://schemas.microsoft.com/office/drawing/2014/main" id="{2946B83B-049B-46A3-94BB-A6B8D923D4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00" name="グループ化 99">
                      <a:extLst>
                        <a:ext uri="{FF2B5EF4-FFF2-40B4-BE49-F238E27FC236}">
                          <a16:creationId xmlns:a16="http://schemas.microsoft.com/office/drawing/2014/main" id="{F811205D-0340-4146-8E63-8A7A87C200E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1" name="グループ化 100">
                        <a:extLst>
                          <a:ext uri="{FF2B5EF4-FFF2-40B4-BE49-F238E27FC236}">
                            <a16:creationId xmlns:a16="http://schemas.microsoft.com/office/drawing/2014/main" id="{6BCCE059-B80F-4718-948E-E5161CA494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D25ED51-B048-4611-83C4-F2B32E761C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6" name="楕円 105">
                          <a:extLst>
                            <a:ext uri="{FF2B5EF4-FFF2-40B4-BE49-F238E27FC236}">
                              <a16:creationId xmlns:a16="http://schemas.microsoft.com/office/drawing/2014/main" id="{9EFE3DE8-010B-4E35-8AFD-28998E0F2E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2" name="グループ化 101">
                        <a:extLst>
                          <a:ext uri="{FF2B5EF4-FFF2-40B4-BE49-F238E27FC236}">
                            <a16:creationId xmlns:a16="http://schemas.microsoft.com/office/drawing/2014/main" id="{48623AF2-A56A-4097-8DB9-76CA4A66261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54947F1-EC90-4FDD-98CB-28A40A9E13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4" name="楕円 103">
                          <a:extLst>
                            <a:ext uri="{FF2B5EF4-FFF2-40B4-BE49-F238E27FC236}">
                              <a16:creationId xmlns:a16="http://schemas.microsoft.com/office/drawing/2014/main" id="{1F31147B-4CC5-4A5F-9C6C-B0492CB6CA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5DE76B9E-061C-44F9-A315-764561437DE9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BC0E70FF-865D-4D11-8267-2BF019268BA6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F4ACD415-0D9B-4B9E-93EF-707844C787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91" name="グループ化 90">
                        <a:extLst>
                          <a:ext uri="{FF2B5EF4-FFF2-40B4-BE49-F238E27FC236}">
                            <a16:creationId xmlns:a16="http://schemas.microsoft.com/office/drawing/2014/main" id="{83E2C268-3889-4065-8112-420F3B61942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9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53A289F-8F23-40E9-AD04-C04D44EA2D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6" name="楕円 95">
                          <a:extLst>
                            <a:ext uri="{FF2B5EF4-FFF2-40B4-BE49-F238E27FC236}">
                              <a16:creationId xmlns:a16="http://schemas.microsoft.com/office/drawing/2014/main" id="{9F1FFD77-7105-4A4E-AB68-CA1B4B6276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92" name="グループ化 91">
                        <a:extLst>
                          <a:ext uri="{FF2B5EF4-FFF2-40B4-BE49-F238E27FC236}">
                            <a16:creationId xmlns:a16="http://schemas.microsoft.com/office/drawing/2014/main" id="{B7BD424F-40FB-44B5-B4C3-C4A5FE70FF6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9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2DE2C7A-4C8F-4AC0-99A7-CDDFFB4347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4" name="楕円 93">
                          <a:extLst>
                            <a:ext uri="{FF2B5EF4-FFF2-40B4-BE49-F238E27FC236}">
                              <a16:creationId xmlns:a16="http://schemas.microsoft.com/office/drawing/2014/main" id="{60B786E0-3F8C-47A5-B538-4BF63A2844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31DD68A3-D7B9-4F83-A89F-2F8CA0E276B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85" name="グループ化 84">
                        <a:extLst>
                          <a:ext uri="{FF2B5EF4-FFF2-40B4-BE49-F238E27FC236}">
                            <a16:creationId xmlns:a16="http://schemas.microsoft.com/office/drawing/2014/main" id="{AAF66343-D10B-431D-B672-BB423238EEF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DA0530C-2834-4988-B57E-77E7A72FF8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0" name="楕円 89">
                          <a:extLst>
                            <a:ext uri="{FF2B5EF4-FFF2-40B4-BE49-F238E27FC236}">
                              <a16:creationId xmlns:a16="http://schemas.microsoft.com/office/drawing/2014/main" id="{E2D8C930-C172-44CA-997E-842C848768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86" name="グループ化 85">
                        <a:extLst>
                          <a:ext uri="{FF2B5EF4-FFF2-40B4-BE49-F238E27FC236}">
                            <a16:creationId xmlns:a16="http://schemas.microsoft.com/office/drawing/2014/main" id="{704C0968-E7EE-4B14-A0A5-A58D2F4DDE9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87863CB-9D34-4000-A923-B66907E57D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8" name="楕円 87">
                          <a:extLst>
                            <a:ext uri="{FF2B5EF4-FFF2-40B4-BE49-F238E27FC236}">
                              <a16:creationId xmlns:a16="http://schemas.microsoft.com/office/drawing/2014/main" id="{9E323CF1-1AAA-48FF-9368-DD0F4D73C2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86332EF7-70BC-4BB2-958C-ED8D284306D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69" name="グループ化 68">
                      <a:extLst>
                        <a:ext uri="{FF2B5EF4-FFF2-40B4-BE49-F238E27FC236}">
                          <a16:creationId xmlns:a16="http://schemas.microsoft.com/office/drawing/2014/main" id="{ED34000A-90D5-48F0-A9C7-3F6F43E72C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77" name="グループ化 76">
                        <a:extLst>
                          <a:ext uri="{FF2B5EF4-FFF2-40B4-BE49-F238E27FC236}">
                            <a16:creationId xmlns:a16="http://schemas.microsoft.com/office/drawing/2014/main" id="{44690B2E-949A-4D9C-8549-03CFCB478F6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A899AA1-FB70-4FB1-9B6A-22CD9868AA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2" name="楕円 81">
                          <a:extLst>
                            <a:ext uri="{FF2B5EF4-FFF2-40B4-BE49-F238E27FC236}">
                              <a16:creationId xmlns:a16="http://schemas.microsoft.com/office/drawing/2014/main" id="{5C83AC27-4DCA-4B60-A4F1-855624C437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78" name="グループ化 77">
                        <a:extLst>
                          <a:ext uri="{FF2B5EF4-FFF2-40B4-BE49-F238E27FC236}">
                            <a16:creationId xmlns:a16="http://schemas.microsoft.com/office/drawing/2014/main" id="{DE9A7239-D72D-4CC6-B863-BBB1CA73A07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929BC87-53B9-4741-8460-B7D43BDC2A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0" name="楕円 79">
                          <a:extLst>
                            <a:ext uri="{FF2B5EF4-FFF2-40B4-BE49-F238E27FC236}">
                              <a16:creationId xmlns:a16="http://schemas.microsoft.com/office/drawing/2014/main" id="{F49324EA-02CE-41C0-BCDD-E308F32670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70" name="グループ化 69">
                      <a:extLst>
                        <a:ext uri="{FF2B5EF4-FFF2-40B4-BE49-F238E27FC236}">
                          <a16:creationId xmlns:a16="http://schemas.microsoft.com/office/drawing/2014/main" id="{80C008F8-F821-4F89-9A04-855712FF786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71" name="グループ化 70">
                        <a:extLst>
                          <a:ext uri="{FF2B5EF4-FFF2-40B4-BE49-F238E27FC236}">
                            <a16:creationId xmlns:a16="http://schemas.microsoft.com/office/drawing/2014/main" id="{19E3D045-BBAE-4AB6-8D4C-2C382C1BE71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A583F2-7812-4D9A-B401-0E9E4F8BED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6" name="楕円 75">
                          <a:extLst>
                            <a:ext uri="{FF2B5EF4-FFF2-40B4-BE49-F238E27FC236}">
                              <a16:creationId xmlns:a16="http://schemas.microsoft.com/office/drawing/2014/main" id="{B60CBC42-3156-4B8F-A432-F74389C6B0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72" name="グループ化 71">
                        <a:extLst>
                          <a:ext uri="{FF2B5EF4-FFF2-40B4-BE49-F238E27FC236}">
                            <a16:creationId xmlns:a16="http://schemas.microsoft.com/office/drawing/2014/main" id="{BD45BA6C-77ED-47B1-9AFC-FF1EF0B082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6228EBB-1E47-425C-AE34-5187E7AAF5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4" name="楕円 73">
                          <a:extLst>
                            <a:ext uri="{FF2B5EF4-FFF2-40B4-BE49-F238E27FC236}">
                              <a16:creationId xmlns:a16="http://schemas.microsoft.com/office/drawing/2014/main" id="{E779F6DD-4B61-4068-BB1D-F2A07C382C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7BBDF054-93B5-4201-81BC-78283A94CB16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7B62590B-51B5-416E-8A70-8548CC09EF4C}"/>
              </a:ext>
            </a:extLst>
          </p:cNvPr>
          <p:cNvGrpSpPr/>
          <p:nvPr/>
        </p:nvGrpSpPr>
        <p:grpSpPr>
          <a:xfrm>
            <a:off x="6651019" y="940156"/>
            <a:ext cx="2447396" cy="2488808"/>
            <a:chOff x="33119" y="1091154"/>
            <a:chExt cx="4430643" cy="4505613"/>
          </a:xfrm>
        </p:grpSpPr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2D1613AE-C3C8-431F-AB29-117CCFDAD8FC}"/>
                </a:ext>
              </a:extLst>
            </p:cNvPr>
            <p:cNvGrpSpPr/>
            <p:nvPr/>
          </p:nvGrpSpPr>
          <p:grpSpPr>
            <a:xfrm>
              <a:off x="128009" y="1413015"/>
              <a:ext cx="4241929" cy="3162821"/>
              <a:chOff x="33119" y="1091154"/>
              <a:chExt cx="4430643" cy="3303528"/>
            </a:xfrm>
            <a:solidFill>
              <a:srgbClr val="800000"/>
            </a:solidFill>
          </p:grpSpPr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F1BABCFE-EEED-4EA4-B22B-875AA8BBB395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33B7F553-BED7-4D70-BDD3-2DC60EC6BCCE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B0B29EB9-B4E6-4495-9751-49BC09A27C6F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C09FAEF7-522D-4B25-A482-5C5791442FE0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D8589AB2-A13E-4AA7-A8D1-295CB346C62D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99D89A4F-5F40-47FC-986E-10F47164F43D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5B41CA46-5118-4706-AC7D-F6ED46D07878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E8F0BD68-59D4-4B3F-B08A-E31DF99FFC48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D06B6C50-C8EF-4A1E-9AF1-4F4418E5570F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8FBF8146-B2BC-4622-86C4-DF8744B452FA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F47ED67A-F532-43AD-851A-156256A442D3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5D6199BB-869B-45E9-A69E-D91BE5E3CCCD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C58FF647-5812-4B25-8847-4E493FB6BAF3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60B38565-7CF2-486A-A346-68AE81FA2C67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BD76CBC1-58D0-443A-A4F8-02ACA7638D4C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488A636A-DA9F-4779-B164-75C8EF781CB9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A63F9EC5-E7C4-4D76-B358-1E509901DB13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6A7D1ED8-136D-4D13-9EC9-B7601D40EF7D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0B3F66BF-3CB5-4575-BE51-D6138F57F710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326286DF-44A6-4DF7-8283-E28F17641995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30D04658-937E-40B1-A9F4-19C589BBA512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DAD4DD97-AE75-47C7-A939-E8439531CF7E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C9C9711A-93CA-4074-BD72-080C796F2F79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13F5B7EF-C8AA-4AB8-B716-97F8180C937E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E01AEDF6-282B-4027-ABEA-C49A8DC02A64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D5D86569-B8E9-447F-95C9-C54437CE3CF0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974DB84E-EB5F-4E08-AAF1-7BE485C41F77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61029B59-59BF-4201-B7D8-B327F173108A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F86BAC1F-40ED-491B-8A07-5F09A068FA29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BB5585F-AC08-4610-9183-702ED6DF30DF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A7F216B1-CB6A-44D9-98C3-9F6A73E8C98F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6EA1533-51A1-445E-9D76-107D7983AF63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FD989DFC-16A4-47C3-9153-72B14128D8CA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0327D8F-2F88-429B-B3F4-DAEEA125F0EE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5808F20B-CE03-4131-B0E6-382E67D7DE9A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D2946BD8-1B9B-484D-886A-06E79F9BA53A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16389DD6-A914-4DBB-A980-3A4C7227F8D9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8F418D0E-B594-4F88-A0BE-C366E1A352CD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82415571-199D-42BC-BDE6-70B89C2A6BE2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B05D61D4-88B9-4CF9-AE30-3855CFA6D085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10864870-6F9D-4D0C-8E17-E970534559B8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D78B95E2-4BF3-4063-A2EF-5292094E92C5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0647AA24-6698-49ED-9B39-6C6EF9DE4B2B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5658B235-9A33-4694-BA92-A5027F3E2B83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FA9BEA48-7352-4C7B-9086-13BC06F1E913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C9E1B96F-65D4-497F-BB36-0DDD473000F5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2A63ACC-AFE1-4C3A-B167-4504420E39C6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9AE392BF-849E-459C-90B7-8F6024508824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18A520B2-72AC-496B-93DA-4B6069294205}"/>
                </a:ext>
              </a:extLst>
            </p:cNvPr>
            <p:cNvSpPr/>
            <p:nvPr/>
          </p:nvSpPr>
          <p:spPr>
            <a:xfrm>
              <a:off x="1138565" y="5038268"/>
              <a:ext cx="2652871" cy="55849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DBF0F007-C56E-4068-8148-F529A273BCAC}"/>
                </a:ext>
              </a:extLst>
            </p:cNvPr>
            <p:cNvSpPr/>
            <p:nvPr/>
          </p:nvSpPr>
          <p:spPr>
            <a:xfrm>
              <a:off x="296793" y="1235944"/>
              <a:ext cx="4022116" cy="4078478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EC30DC32-851A-410B-9CBE-E406BD4EEFAE}"/>
                </a:ext>
              </a:extLst>
            </p:cNvPr>
            <p:cNvSpPr/>
            <p:nvPr/>
          </p:nvSpPr>
          <p:spPr>
            <a:xfrm rot="12554366">
              <a:off x="3474891" y="4345717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812647D5-F73F-4CBE-9273-5291B7D2CCE9}"/>
                </a:ext>
              </a:extLst>
            </p:cNvPr>
            <p:cNvSpPr/>
            <p:nvPr/>
          </p:nvSpPr>
          <p:spPr>
            <a:xfrm rot="8396688">
              <a:off x="1315891" y="4110766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8ECD641D-7D23-45AC-8B5B-649001099C28}"/>
                </a:ext>
              </a:extLst>
            </p:cNvPr>
            <p:cNvSpPr/>
            <p:nvPr/>
          </p:nvSpPr>
          <p:spPr>
            <a:xfrm rot="15198234">
              <a:off x="3297721" y="5074423"/>
              <a:ext cx="220956" cy="427796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14FAA232-D9C5-4ECE-BC47-6ECFC84F2A35}"/>
                </a:ext>
              </a:extLst>
            </p:cNvPr>
            <p:cNvSpPr/>
            <p:nvPr/>
          </p:nvSpPr>
          <p:spPr>
            <a:xfrm>
              <a:off x="2745319" y="5111491"/>
              <a:ext cx="339148" cy="202931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E984CACD-BE28-42F6-B18B-0D1DADB1E61D}"/>
                </a:ext>
              </a:extLst>
            </p:cNvPr>
            <p:cNvSpPr/>
            <p:nvPr/>
          </p:nvSpPr>
          <p:spPr>
            <a:xfrm flipH="1">
              <a:off x="1602794" y="5226051"/>
              <a:ext cx="339148" cy="267116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44D9FB47-A22D-484B-97D5-6A3780596793}"/>
                </a:ext>
              </a:extLst>
            </p:cNvPr>
            <p:cNvGrpSpPr/>
            <p:nvPr/>
          </p:nvGrpSpPr>
          <p:grpSpPr>
            <a:xfrm>
              <a:off x="33119" y="1091154"/>
              <a:ext cx="4430643" cy="3303528"/>
              <a:chOff x="33119" y="1091154"/>
              <a:chExt cx="4430643" cy="3303528"/>
            </a:xfrm>
          </p:grpSpPr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2C3C35D3-A5A8-446D-84CA-A307F7D38049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0C08310B-8924-43BE-8EA8-AA755210E8AA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9D5E4310-DF20-42D8-A898-E6CAAA9DBDF8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3EE0D0B7-2102-4C76-9591-3CEFED7606BA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76C96268-C5EC-4251-9DB9-A5720C850ECF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6951FC7E-AC39-4807-AA82-EAF15FCDB329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044F8DAD-9704-40A0-8E71-EA9619BDDAE9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4F80F0CA-FE19-4116-819C-C764AC633306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ACA3DAEF-AA38-4874-BDB3-1E4D2508C61E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08555F2B-535C-4798-A966-0A9F51122F45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A8D76943-F0AC-43D7-9EB6-9984FA8AD52D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AC267D30-5BF2-4DF2-B2BC-821A8ADB041D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2B4B7F8A-19EA-4CD0-8361-16C5E0F61170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92B460C4-25FB-43F0-8658-D6D29BA509E8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46398CD7-A7FC-4C7D-96C2-F1DCA3A58AB3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B1545124-A70A-4AE7-9280-38DCD758E825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381984CD-9D4D-4850-A8F5-B6A742585032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64564065-46CE-4820-A8FC-61F3D19EFBB7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9AC0E70F-A466-4E3A-B013-609FAC4A4B82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04F42257-7249-4248-B60C-C1F2E478A103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059A5566-5DC1-4EB1-9162-0F05EEB8D5B1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C37B969-B7C2-4B7B-B2EC-ED236D05A72F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6C48895C-01E7-4481-9219-2F470B378DC1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8ED3EF78-A3A1-4CAD-A21A-2E9B63EF1146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9912FC57-14F1-4D1F-AE47-F2E3776B9A64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19D8690F-450F-404B-B4FA-3EC09329C0BD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7B4B07F0-90EB-4E6D-B80D-A3E6DCB1BDCF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ACC8E017-86F0-4A7F-BB55-7B86EEEB2F3E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2E9E83EF-5621-4F35-95E0-4DDC0E502C0D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57B0A5C9-3ABD-4249-A16D-3D5B1C0F631C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6FA67FF-2025-4FBA-988E-405C9FEEF98F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72D3CF02-83C8-4F9E-98D0-758E0F53E1A8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16F21881-DB38-4BFC-AD71-7CE37275BB5A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F8DD142E-3788-420F-A31A-2C296390EABA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F7D95774-6D06-4D5E-9D78-E84960D518C6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92D3777B-F599-498B-9990-AC64F05B4F1A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A1778B44-E92B-4DA4-940C-35B9618F5151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D0EA981B-36E7-4E06-ACFE-CCCBA96F8B0B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B1562427-5556-4FBD-A4D7-DF59F5861784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0877A34-15F7-483E-9C7E-8DADB342C926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5E5323C2-6B8E-4429-BC6B-1E9786F1F973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FF0A6C5A-C02A-4015-A0E9-1C771363E882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E648C166-196C-4797-B182-7931797A5CBA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F0AD5FCA-A514-4D9B-A08E-2807DEAD6722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8703F551-AAB7-435D-B179-B76E1329337B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0E41240A-30A9-4690-8709-437CB4A2C6DC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7B4F9BFC-766E-4F0A-92B6-791DC9097B19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C3D30D33-16C9-4AD4-B44B-197A57A6F83A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902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972108-F2EF-4032-B1FF-3D520ED6F82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フジサクラ（県の花）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728597-CD93-40AD-A6B2-B75B2857204D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ウグイス（県の鳥）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B0541DC-7D95-4E3B-A9DA-FD280FE6879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カエデ（県の木）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B945D8-74C5-48FE-96C6-E08EBA78D7C4}"/>
              </a:ext>
            </a:extLst>
          </p:cNvPr>
          <p:cNvSpPr txBox="1"/>
          <p:nvPr/>
        </p:nvSpPr>
        <p:spPr>
          <a:xfrm>
            <a:off x="653611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D4D3E76-B7F9-4CF6-8413-AB8388B46306}"/>
              </a:ext>
            </a:extLst>
          </p:cNvPr>
          <p:cNvGrpSpPr/>
          <p:nvPr/>
        </p:nvGrpSpPr>
        <p:grpSpPr>
          <a:xfrm>
            <a:off x="3793240" y="1016602"/>
            <a:ext cx="2385344" cy="2385344"/>
            <a:chOff x="3793240" y="1016602"/>
            <a:chExt cx="2385344" cy="2385344"/>
          </a:xfrm>
        </p:grpSpPr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DE3BEE01-9DF0-48F7-B996-8503B75C917C}"/>
                </a:ext>
              </a:extLst>
            </p:cNvPr>
            <p:cNvSpPr/>
            <p:nvPr/>
          </p:nvSpPr>
          <p:spPr>
            <a:xfrm>
              <a:off x="3793240" y="1016602"/>
              <a:ext cx="2385344" cy="2385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83D5807-C7E3-440A-A82F-539DA509F126}"/>
                </a:ext>
              </a:extLst>
            </p:cNvPr>
            <p:cNvGrpSpPr/>
            <p:nvPr/>
          </p:nvGrpSpPr>
          <p:grpSpPr>
            <a:xfrm>
              <a:off x="3933645" y="1238232"/>
              <a:ext cx="2038710" cy="1901616"/>
              <a:chOff x="1414730" y="1067009"/>
              <a:chExt cx="2405843" cy="2244061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4F142C1-C51F-4176-9E67-013404DC9A62}"/>
                  </a:ext>
                </a:extLst>
              </p:cNvPr>
              <p:cNvGrpSpPr/>
              <p:nvPr/>
            </p:nvGrpSpPr>
            <p:grpSpPr>
              <a:xfrm>
                <a:off x="1414730" y="1067009"/>
                <a:ext cx="2405843" cy="2244061"/>
                <a:chOff x="4443609" y="3034194"/>
                <a:chExt cx="3788202" cy="3533467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0143DCCE-D8AE-4DE5-A0C6-18531BFC470E}"/>
                    </a:ext>
                  </a:extLst>
                </p:cNvPr>
                <p:cNvSpPr/>
                <p:nvPr/>
              </p:nvSpPr>
              <p:spPr>
                <a:xfrm rot="5400000">
                  <a:off x="5487308" y="5484343"/>
                  <a:ext cx="720675" cy="958284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1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14CC3F8-CFF2-4F25-9C82-E7C65D5F8770}"/>
                    </a:ext>
                  </a:extLst>
                </p:cNvPr>
                <p:cNvSpPr/>
                <p:nvPr/>
              </p:nvSpPr>
              <p:spPr>
                <a:xfrm rot="5400000">
                  <a:off x="5639709" y="5728182"/>
                  <a:ext cx="720675" cy="958284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CE321120-CFD9-41B5-AF29-2877767CCBBE}"/>
                    </a:ext>
                  </a:extLst>
                </p:cNvPr>
                <p:cNvSpPr/>
                <p:nvPr/>
              </p:nvSpPr>
              <p:spPr>
                <a:xfrm>
                  <a:off x="4944091" y="3034194"/>
                  <a:ext cx="2419035" cy="2894717"/>
                </a:xfrm>
                <a:custGeom>
                  <a:avLst/>
                  <a:gdLst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283943 w 2437276"/>
                    <a:gd name="connsiteY3" fmla="*/ 667328 h 2894718"/>
                    <a:gd name="connsiteX4" fmla="*/ 1835776 w 2437276"/>
                    <a:gd name="connsiteY4" fmla="*/ 1399951 h 2894718"/>
                    <a:gd name="connsiteX5" fmla="*/ 1796045 w 2437276"/>
                    <a:gd name="connsiteY5" fmla="*/ 1425110 h 2894718"/>
                    <a:gd name="connsiteX6" fmla="*/ 1846506 w 2437276"/>
                    <a:gd name="connsiteY6" fmla="*/ 1442709 h 2894718"/>
                    <a:gd name="connsiteX7" fmla="*/ 2419037 w 2437276"/>
                    <a:gd name="connsiteY7" fmla="*/ 2323425 h 2894718"/>
                    <a:gd name="connsiteX8" fmla="*/ 1671008 w 2437276"/>
                    <a:gd name="connsiteY8" fmla="*/ 2807040 h 2894718"/>
                    <a:gd name="connsiteX9" fmla="*/ 1520181 w 2437276"/>
                    <a:gd name="connsiteY9" fmla="*/ 2801302 h 2894718"/>
                    <a:gd name="connsiteX10" fmla="*/ 1517308 w 2437276"/>
                    <a:gd name="connsiteY10" fmla="*/ 2821474 h 2894718"/>
                    <a:gd name="connsiteX11" fmla="*/ 1300714 w 2437276"/>
                    <a:gd name="connsiteY11" fmla="*/ 2882120 h 2894718"/>
                    <a:gd name="connsiteX12" fmla="*/ 1151789 w 2437276"/>
                    <a:gd name="connsiteY12" fmla="*/ 2735066 h 2894718"/>
                    <a:gd name="connsiteX13" fmla="*/ 1154485 w 2437276"/>
                    <a:gd name="connsiteY13" fmla="*/ 2716133 h 2894718"/>
                    <a:gd name="connsiteX14" fmla="*/ 1102049 w 2437276"/>
                    <a:gd name="connsiteY14" fmla="*/ 2697845 h 2894718"/>
                    <a:gd name="connsiteX15" fmla="*/ 529518 w 2437276"/>
                    <a:gd name="connsiteY15" fmla="*/ 1817130 h 2894718"/>
                    <a:gd name="connsiteX16" fmla="*/ 553372 w 2437276"/>
                    <a:gd name="connsiteY16" fmla="*/ 1747616 h 2894718"/>
                    <a:gd name="connsiteX17" fmla="*/ 575269 w 2437276"/>
                    <a:gd name="connsiteY17" fmla="*/ 1704189 h 2894718"/>
                    <a:gd name="connsiteX18" fmla="*/ 576626 w 2437276"/>
                    <a:gd name="connsiteY18" fmla="*/ 1700326 h 2894718"/>
                    <a:gd name="connsiteX19" fmla="*/ 406269 w 2437276"/>
                    <a:gd name="connsiteY19" fmla="*/ 1241209 h 2894718"/>
                    <a:gd name="connsiteX20" fmla="*/ 410856 w 2437276"/>
                    <a:gd name="connsiteY20" fmla="*/ 1240278 h 2894718"/>
                    <a:gd name="connsiteX21" fmla="*/ 392425 w 2437276"/>
                    <a:gd name="connsiteY21" fmla="*/ 1234557 h 2894718"/>
                    <a:gd name="connsiteX22" fmla="*/ 0 w 2437276"/>
                    <a:gd name="connsiteY22" fmla="*/ 642525 h 2894718"/>
                    <a:gd name="connsiteX23" fmla="*/ 642525 w 2437276"/>
                    <a:gd name="connsiteY23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283943 w 2437276"/>
                    <a:gd name="connsiteY3" fmla="*/ 667328 h 2894718"/>
                    <a:gd name="connsiteX4" fmla="*/ 1835776 w 2437276"/>
                    <a:gd name="connsiteY4" fmla="*/ 1399951 h 2894718"/>
                    <a:gd name="connsiteX5" fmla="*/ 1796045 w 2437276"/>
                    <a:gd name="connsiteY5" fmla="*/ 1425110 h 2894718"/>
                    <a:gd name="connsiteX6" fmla="*/ 1846506 w 2437276"/>
                    <a:gd name="connsiteY6" fmla="*/ 1442709 h 2894718"/>
                    <a:gd name="connsiteX7" fmla="*/ 2419037 w 2437276"/>
                    <a:gd name="connsiteY7" fmla="*/ 2323425 h 2894718"/>
                    <a:gd name="connsiteX8" fmla="*/ 1671008 w 2437276"/>
                    <a:gd name="connsiteY8" fmla="*/ 2807040 h 2894718"/>
                    <a:gd name="connsiteX9" fmla="*/ 1520181 w 2437276"/>
                    <a:gd name="connsiteY9" fmla="*/ 2801302 h 2894718"/>
                    <a:gd name="connsiteX10" fmla="*/ 1517308 w 2437276"/>
                    <a:gd name="connsiteY10" fmla="*/ 2821474 h 2894718"/>
                    <a:gd name="connsiteX11" fmla="*/ 1300714 w 2437276"/>
                    <a:gd name="connsiteY11" fmla="*/ 2882120 h 2894718"/>
                    <a:gd name="connsiteX12" fmla="*/ 1151789 w 2437276"/>
                    <a:gd name="connsiteY12" fmla="*/ 2735066 h 2894718"/>
                    <a:gd name="connsiteX13" fmla="*/ 1154485 w 2437276"/>
                    <a:gd name="connsiteY13" fmla="*/ 2716133 h 2894718"/>
                    <a:gd name="connsiteX14" fmla="*/ 1102049 w 2437276"/>
                    <a:gd name="connsiteY14" fmla="*/ 2697845 h 2894718"/>
                    <a:gd name="connsiteX15" fmla="*/ 529518 w 2437276"/>
                    <a:gd name="connsiteY15" fmla="*/ 1817130 h 2894718"/>
                    <a:gd name="connsiteX16" fmla="*/ 553372 w 2437276"/>
                    <a:gd name="connsiteY16" fmla="*/ 1747616 h 2894718"/>
                    <a:gd name="connsiteX17" fmla="*/ 575269 w 2437276"/>
                    <a:gd name="connsiteY17" fmla="*/ 1704189 h 2894718"/>
                    <a:gd name="connsiteX18" fmla="*/ 576626 w 2437276"/>
                    <a:gd name="connsiteY18" fmla="*/ 1700326 h 2894718"/>
                    <a:gd name="connsiteX19" fmla="*/ 406269 w 2437276"/>
                    <a:gd name="connsiteY19" fmla="*/ 1241209 h 2894718"/>
                    <a:gd name="connsiteX20" fmla="*/ 392425 w 2437276"/>
                    <a:gd name="connsiteY20" fmla="*/ 1234557 h 2894718"/>
                    <a:gd name="connsiteX21" fmla="*/ 0 w 2437276"/>
                    <a:gd name="connsiteY21" fmla="*/ 642525 h 2894718"/>
                    <a:gd name="connsiteX22" fmla="*/ 642525 w 2437276"/>
                    <a:gd name="connsiteY22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835776 w 2437276"/>
                    <a:gd name="connsiteY3" fmla="*/ 1399951 h 2894718"/>
                    <a:gd name="connsiteX4" fmla="*/ 1796045 w 2437276"/>
                    <a:gd name="connsiteY4" fmla="*/ 1425110 h 2894718"/>
                    <a:gd name="connsiteX5" fmla="*/ 1846506 w 2437276"/>
                    <a:gd name="connsiteY5" fmla="*/ 1442709 h 2894718"/>
                    <a:gd name="connsiteX6" fmla="*/ 2419037 w 2437276"/>
                    <a:gd name="connsiteY6" fmla="*/ 2323425 h 2894718"/>
                    <a:gd name="connsiteX7" fmla="*/ 1671008 w 2437276"/>
                    <a:gd name="connsiteY7" fmla="*/ 2807040 h 2894718"/>
                    <a:gd name="connsiteX8" fmla="*/ 1520181 w 2437276"/>
                    <a:gd name="connsiteY8" fmla="*/ 2801302 h 2894718"/>
                    <a:gd name="connsiteX9" fmla="*/ 1517308 w 2437276"/>
                    <a:gd name="connsiteY9" fmla="*/ 2821474 h 2894718"/>
                    <a:gd name="connsiteX10" fmla="*/ 1300714 w 2437276"/>
                    <a:gd name="connsiteY10" fmla="*/ 2882120 h 2894718"/>
                    <a:gd name="connsiteX11" fmla="*/ 1151789 w 2437276"/>
                    <a:gd name="connsiteY11" fmla="*/ 2735066 h 2894718"/>
                    <a:gd name="connsiteX12" fmla="*/ 1154485 w 2437276"/>
                    <a:gd name="connsiteY12" fmla="*/ 2716133 h 2894718"/>
                    <a:gd name="connsiteX13" fmla="*/ 1102049 w 2437276"/>
                    <a:gd name="connsiteY13" fmla="*/ 2697845 h 2894718"/>
                    <a:gd name="connsiteX14" fmla="*/ 529518 w 2437276"/>
                    <a:gd name="connsiteY14" fmla="*/ 1817130 h 2894718"/>
                    <a:gd name="connsiteX15" fmla="*/ 553372 w 2437276"/>
                    <a:gd name="connsiteY15" fmla="*/ 1747616 h 2894718"/>
                    <a:gd name="connsiteX16" fmla="*/ 575269 w 2437276"/>
                    <a:gd name="connsiteY16" fmla="*/ 1704189 h 2894718"/>
                    <a:gd name="connsiteX17" fmla="*/ 576626 w 2437276"/>
                    <a:gd name="connsiteY17" fmla="*/ 1700326 h 2894718"/>
                    <a:gd name="connsiteX18" fmla="*/ 406269 w 2437276"/>
                    <a:gd name="connsiteY18" fmla="*/ 1241209 h 2894718"/>
                    <a:gd name="connsiteX19" fmla="*/ 392425 w 2437276"/>
                    <a:gd name="connsiteY19" fmla="*/ 1234557 h 2894718"/>
                    <a:gd name="connsiteX20" fmla="*/ 0 w 2437276"/>
                    <a:gd name="connsiteY20" fmla="*/ 642525 h 2894718"/>
                    <a:gd name="connsiteX21" fmla="*/ 642525 w 2437276"/>
                    <a:gd name="connsiteY21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835776 w 2437276"/>
                    <a:gd name="connsiteY2" fmla="*/ 1399951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835776 w 2437276"/>
                    <a:gd name="connsiteY2" fmla="*/ 1399951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985756 w 2437276"/>
                    <a:gd name="connsiteY2" fmla="*/ 1364955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985756 w 2437276"/>
                    <a:gd name="connsiteY2" fmla="*/ 1364955 h 2894718"/>
                    <a:gd name="connsiteX3" fmla="*/ 1846506 w 2437276"/>
                    <a:gd name="connsiteY3" fmla="*/ 1442709 h 2894718"/>
                    <a:gd name="connsiteX4" fmla="*/ 2419037 w 2437276"/>
                    <a:gd name="connsiteY4" fmla="*/ 2323425 h 2894718"/>
                    <a:gd name="connsiteX5" fmla="*/ 1671008 w 2437276"/>
                    <a:gd name="connsiteY5" fmla="*/ 2807040 h 2894718"/>
                    <a:gd name="connsiteX6" fmla="*/ 1520181 w 2437276"/>
                    <a:gd name="connsiteY6" fmla="*/ 2801302 h 2894718"/>
                    <a:gd name="connsiteX7" fmla="*/ 1517308 w 2437276"/>
                    <a:gd name="connsiteY7" fmla="*/ 2821474 h 2894718"/>
                    <a:gd name="connsiteX8" fmla="*/ 1300714 w 2437276"/>
                    <a:gd name="connsiteY8" fmla="*/ 2882120 h 2894718"/>
                    <a:gd name="connsiteX9" fmla="*/ 1151789 w 2437276"/>
                    <a:gd name="connsiteY9" fmla="*/ 2735066 h 2894718"/>
                    <a:gd name="connsiteX10" fmla="*/ 1154485 w 2437276"/>
                    <a:gd name="connsiteY10" fmla="*/ 2716133 h 2894718"/>
                    <a:gd name="connsiteX11" fmla="*/ 1102049 w 2437276"/>
                    <a:gd name="connsiteY11" fmla="*/ 2697845 h 2894718"/>
                    <a:gd name="connsiteX12" fmla="*/ 529518 w 2437276"/>
                    <a:gd name="connsiteY12" fmla="*/ 1817130 h 2894718"/>
                    <a:gd name="connsiteX13" fmla="*/ 553372 w 2437276"/>
                    <a:gd name="connsiteY13" fmla="*/ 1747616 h 2894718"/>
                    <a:gd name="connsiteX14" fmla="*/ 575269 w 2437276"/>
                    <a:gd name="connsiteY14" fmla="*/ 1704189 h 2894718"/>
                    <a:gd name="connsiteX15" fmla="*/ 576626 w 2437276"/>
                    <a:gd name="connsiteY15" fmla="*/ 1700326 h 2894718"/>
                    <a:gd name="connsiteX16" fmla="*/ 406269 w 2437276"/>
                    <a:gd name="connsiteY16" fmla="*/ 1241209 h 2894718"/>
                    <a:gd name="connsiteX17" fmla="*/ 392425 w 2437276"/>
                    <a:gd name="connsiteY17" fmla="*/ 1234557 h 2894718"/>
                    <a:gd name="connsiteX18" fmla="*/ 0 w 2437276"/>
                    <a:gd name="connsiteY18" fmla="*/ 642525 h 2894718"/>
                    <a:gd name="connsiteX19" fmla="*/ 642525 w 2437276"/>
                    <a:gd name="connsiteY19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576626 w 2419038"/>
                    <a:gd name="connsiteY14" fmla="*/ 1700326 h 2894718"/>
                    <a:gd name="connsiteX15" fmla="*/ 406269 w 2419038"/>
                    <a:gd name="connsiteY15" fmla="*/ 1241209 h 2894718"/>
                    <a:gd name="connsiteX16" fmla="*/ 392425 w 2419038"/>
                    <a:gd name="connsiteY16" fmla="*/ 1234557 h 2894718"/>
                    <a:gd name="connsiteX17" fmla="*/ 0 w 2419038"/>
                    <a:gd name="connsiteY17" fmla="*/ 642525 h 2894718"/>
                    <a:gd name="connsiteX18" fmla="*/ 642525 w 2419038"/>
                    <a:gd name="connsiteY18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575269 w 2419036"/>
                    <a:gd name="connsiteY13" fmla="*/ 1704189 h 2894718"/>
                    <a:gd name="connsiteX14" fmla="*/ 576626 w 2419036"/>
                    <a:gd name="connsiteY14" fmla="*/ 1700326 h 2894718"/>
                    <a:gd name="connsiteX15" fmla="*/ 406269 w 2419036"/>
                    <a:gd name="connsiteY15" fmla="*/ 1241209 h 2894718"/>
                    <a:gd name="connsiteX16" fmla="*/ 392425 w 2419036"/>
                    <a:gd name="connsiteY16" fmla="*/ 1234557 h 2894718"/>
                    <a:gd name="connsiteX17" fmla="*/ 0 w 2419036"/>
                    <a:gd name="connsiteY17" fmla="*/ 642525 h 2894718"/>
                    <a:gd name="connsiteX18" fmla="*/ 642525 w 2419036"/>
                    <a:gd name="connsiteY18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406269 w 2419038"/>
                    <a:gd name="connsiteY14" fmla="*/ 1241209 h 2894718"/>
                    <a:gd name="connsiteX15" fmla="*/ 392425 w 2419038"/>
                    <a:gd name="connsiteY15" fmla="*/ 1234557 h 2894718"/>
                    <a:gd name="connsiteX16" fmla="*/ 0 w 2419038"/>
                    <a:gd name="connsiteY16" fmla="*/ 642525 h 2894718"/>
                    <a:gd name="connsiteX17" fmla="*/ 642525 w 2419038"/>
                    <a:gd name="connsiteY17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575269 w 2419036"/>
                    <a:gd name="connsiteY13" fmla="*/ 1704189 h 2894718"/>
                    <a:gd name="connsiteX14" fmla="*/ 392425 w 2419036"/>
                    <a:gd name="connsiteY14" fmla="*/ 1234557 h 2894718"/>
                    <a:gd name="connsiteX15" fmla="*/ 0 w 2419036"/>
                    <a:gd name="connsiteY15" fmla="*/ 642525 h 2894718"/>
                    <a:gd name="connsiteX16" fmla="*/ 642525 w 2419036"/>
                    <a:gd name="connsiteY16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392425 w 2419038"/>
                    <a:gd name="connsiteY14" fmla="*/ 1234557 h 2894718"/>
                    <a:gd name="connsiteX15" fmla="*/ 0 w 2419038"/>
                    <a:gd name="connsiteY15" fmla="*/ 642525 h 2894718"/>
                    <a:gd name="connsiteX16" fmla="*/ 642525 w 2419038"/>
                    <a:gd name="connsiteY16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392425 w 2419036"/>
                    <a:gd name="connsiteY13" fmla="*/ 1234557 h 2894718"/>
                    <a:gd name="connsiteX14" fmla="*/ 0 w 2419036"/>
                    <a:gd name="connsiteY14" fmla="*/ 642525 h 2894718"/>
                    <a:gd name="connsiteX15" fmla="*/ 642525 w 2419036"/>
                    <a:gd name="connsiteY15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392425 w 2419038"/>
                    <a:gd name="connsiteY13" fmla="*/ 1234557 h 2894718"/>
                    <a:gd name="connsiteX14" fmla="*/ 0 w 2419038"/>
                    <a:gd name="connsiteY14" fmla="*/ 642525 h 2894718"/>
                    <a:gd name="connsiteX15" fmla="*/ 642525 w 2419038"/>
                    <a:gd name="connsiteY15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392425 w 2419036"/>
                    <a:gd name="connsiteY13" fmla="*/ 1234557 h 2894718"/>
                    <a:gd name="connsiteX14" fmla="*/ 0 w 2419036"/>
                    <a:gd name="connsiteY14" fmla="*/ 642525 h 2894718"/>
                    <a:gd name="connsiteX15" fmla="*/ 642525 w 2419036"/>
                    <a:gd name="connsiteY15" fmla="*/ 0 h 2894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19036" h="2894718">
                      <a:moveTo>
                        <a:pt x="642525" y="0"/>
                      </a:moveTo>
                      <a:cubicBezTo>
                        <a:pt x="997381" y="0"/>
                        <a:pt x="1285049" y="287668"/>
                        <a:pt x="1285049" y="642525"/>
                      </a:cubicBezTo>
                      <a:cubicBezTo>
                        <a:pt x="1288650" y="825009"/>
                        <a:pt x="1731344" y="1100457"/>
                        <a:pt x="1985756" y="1364955"/>
                      </a:cubicBezTo>
                      <a:cubicBezTo>
                        <a:pt x="2240168" y="1629453"/>
                        <a:pt x="2274610" y="2003935"/>
                        <a:pt x="2419037" y="2323425"/>
                      </a:cubicBezTo>
                      <a:cubicBezTo>
                        <a:pt x="2342160" y="2610334"/>
                        <a:pt x="2038272" y="2792747"/>
                        <a:pt x="1671008" y="2807040"/>
                      </a:cubicBezTo>
                      <a:lnTo>
                        <a:pt x="1520181" y="2801302"/>
                      </a:lnTo>
                      <a:lnTo>
                        <a:pt x="1517308" y="2821474"/>
                      </a:lnTo>
                      <a:cubicBezTo>
                        <a:pt x="1497657" y="2885602"/>
                        <a:pt x="1400685" y="2912754"/>
                        <a:pt x="1300714" y="2882120"/>
                      </a:cubicBezTo>
                      <a:cubicBezTo>
                        <a:pt x="1213240" y="2855315"/>
                        <a:pt x="1152454" y="2793149"/>
                        <a:pt x="1151789" y="2735066"/>
                      </a:cubicBezTo>
                      <a:lnTo>
                        <a:pt x="1154485" y="2716133"/>
                      </a:lnTo>
                      <a:lnTo>
                        <a:pt x="1102049" y="2697845"/>
                      </a:lnTo>
                      <a:cubicBezTo>
                        <a:pt x="688844" y="2517902"/>
                        <a:pt x="439828" y="2151856"/>
                        <a:pt x="529518" y="1817130"/>
                      </a:cubicBezTo>
                      <a:cubicBezTo>
                        <a:pt x="535924" y="1793221"/>
                        <a:pt x="543907" y="1770037"/>
                        <a:pt x="553372" y="1747616"/>
                      </a:cubicBezTo>
                      <a:cubicBezTo>
                        <a:pt x="600959" y="1610340"/>
                        <a:pt x="487318" y="1274344"/>
                        <a:pt x="392425" y="1234557"/>
                      </a:cubicBezTo>
                      <a:cubicBezTo>
                        <a:pt x="161814" y="1137016"/>
                        <a:pt x="0" y="908667"/>
                        <a:pt x="0" y="642525"/>
                      </a:cubicBezTo>
                      <a:cubicBezTo>
                        <a:pt x="0" y="287668"/>
                        <a:pt x="287668" y="0"/>
                        <a:pt x="642525" y="0"/>
                      </a:cubicBezTo>
                      <a:close/>
                    </a:path>
                  </a:pathLst>
                </a:custGeom>
                <a:gradFill>
                  <a:gsLst>
                    <a:gs pos="68000">
                      <a:schemeClr val="accent4">
                        <a:lumMod val="20000"/>
                        <a:lumOff val="80000"/>
                      </a:schemeClr>
                    </a:gs>
                    <a:gs pos="32000">
                      <a:schemeClr val="accent4">
                        <a:lumMod val="40000"/>
                        <a:lumOff val="60000"/>
                      </a:schemeClr>
                    </a:gs>
                    <a:gs pos="0">
                      <a:srgbClr val="99CC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125">
                  <a:extLst>
                    <a:ext uri="{FF2B5EF4-FFF2-40B4-BE49-F238E27FC236}">
                      <a16:creationId xmlns:a16="http://schemas.microsoft.com/office/drawing/2014/main" id="{5C9B2584-4EFD-43FC-9876-8E52C5437079}"/>
                    </a:ext>
                  </a:extLst>
                </p:cNvPr>
                <p:cNvSpPr/>
                <p:nvPr/>
              </p:nvSpPr>
              <p:spPr>
                <a:xfrm rot="17100000">
                  <a:off x="7399913" y="4915228"/>
                  <a:ext cx="439840" cy="1223956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72000">
                      <a:schemeClr val="accent2">
                        <a:lumMod val="75000"/>
                      </a:schemeClr>
                    </a:gs>
                    <a:gs pos="30000">
                      <a:srgbClr val="99CC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46" name="楕円 116">
                  <a:extLst>
                    <a:ext uri="{FF2B5EF4-FFF2-40B4-BE49-F238E27FC236}">
                      <a16:creationId xmlns:a16="http://schemas.microsoft.com/office/drawing/2014/main" id="{E7427C24-0CCD-461D-A7DE-9C69548E2723}"/>
                    </a:ext>
                  </a:extLst>
                </p:cNvPr>
                <p:cNvSpPr/>
                <p:nvPr/>
              </p:nvSpPr>
              <p:spPr>
                <a:xfrm rot="8258349" flipH="1" flipV="1">
                  <a:off x="6178870" y="3727418"/>
                  <a:ext cx="1250080" cy="2414974"/>
                </a:xfrm>
                <a:custGeom>
                  <a:avLst/>
                  <a:gdLst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655578 h 2556768"/>
                    <a:gd name="connsiteX1" fmla="*/ 491490 w 982980"/>
                    <a:gd name="connsiteY1" fmla="*/ 0 h 2556768"/>
                    <a:gd name="connsiteX2" fmla="*/ 982980 w 982980"/>
                    <a:gd name="connsiteY2" fmla="*/ 655578 h 2556768"/>
                    <a:gd name="connsiteX3" fmla="*/ 491490 w 982980"/>
                    <a:gd name="connsiteY3" fmla="*/ 2556768 h 2556768"/>
                    <a:gd name="connsiteX4" fmla="*/ 0 w 982980"/>
                    <a:gd name="connsiteY4" fmla="*/ 655578 h 2556768"/>
                    <a:gd name="connsiteX0" fmla="*/ 0 w 982980"/>
                    <a:gd name="connsiteY0" fmla="*/ 655692 h 2556882"/>
                    <a:gd name="connsiteX1" fmla="*/ 491490 w 982980"/>
                    <a:gd name="connsiteY1" fmla="*/ 114 h 2556882"/>
                    <a:gd name="connsiteX2" fmla="*/ 982980 w 982980"/>
                    <a:gd name="connsiteY2" fmla="*/ 655692 h 2556882"/>
                    <a:gd name="connsiteX3" fmla="*/ 491490 w 982980"/>
                    <a:gd name="connsiteY3" fmla="*/ 2556882 h 2556882"/>
                    <a:gd name="connsiteX4" fmla="*/ 0 w 982980"/>
                    <a:gd name="connsiteY4" fmla="*/ 655692 h 2556882"/>
                    <a:gd name="connsiteX0" fmla="*/ 0 w 982980"/>
                    <a:gd name="connsiteY0" fmla="*/ 694750 h 2595940"/>
                    <a:gd name="connsiteX1" fmla="*/ 491490 w 982980"/>
                    <a:gd name="connsiteY1" fmla="*/ 104 h 2595940"/>
                    <a:gd name="connsiteX2" fmla="*/ 982980 w 982980"/>
                    <a:gd name="connsiteY2" fmla="*/ 694750 h 2595940"/>
                    <a:gd name="connsiteX3" fmla="*/ 491490 w 982980"/>
                    <a:gd name="connsiteY3" fmla="*/ 2595940 h 2595940"/>
                    <a:gd name="connsiteX4" fmla="*/ 0 w 982980"/>
                    <a:gd name="connsiteY4" fmla="*/ 694750 h 2595940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5052 h 2596242"/>
                    <a:gd name="connsiteX1" fmla="*/ 491490 w 982980"/>
                    <a:gd name="connsiteY1" fmla="*/ 406 h 2596242"/>
                    <a:gd name="connsiteX2" fmla="*/ 982980 w 982980"/>
                    <a:gd name="connsiteY2" fmla="*/ 695052 h 2596242"/>
                    <a:gd name="connsiteX3" fmla="*/ 491490 w 982980"/>
                    <a:gd name="connsiteY3" fmla="*/ 2596242 h 2596242"/>
                    <a:gd name="connsiteX4" fmla="*/ 0 w 982980"/>
                    <a:gd name="connsiteY4" fmla="*/ 695052 h 2596242"/>
                    <a:gd name="connsiteX0" fmla="*/ 0 w 982980"/>
                    <a:gd name="connsiteY0" fmla="*/ 694751 h 2595941"/>
                    <a:gd name="connsiteX1" fmla="*/ 491490 w 982980"/>
                    <a:gd name="connsiteY1" fmla="*/ 105 h 2595941"/>
                    <a:gd name="connsiteX2" fmla="*/ 982980 w 982980"/>
                    <a:gd name="connsiteY2" fmla="*/ 694751 h 2595941"/>
                    <a:gd name="connsiteX3" fmla="*/ 491490 w 982980"/>
                    <a:gd name="connsiteY3" fmla="*/ 2595941 h 2595941"/>
                    <a:gd name="connsiteX4" fmla="*/ 0 w 982980"/>
                    <a:gd name="connsiteY4" fmla="*/ 694751 h 2595941"/>
                    <a:gd name="connsiteX0" fmla="*/ 119 w 983099"/>
                    <a:gd name="connsiteY0" fmla="*/ 702562 h 2603752"/>
                    <a:gd name="connsiteX1" fmla="*/ 460597 w 983099"/>
                    <a:gd name="connsiteY1" fmla="*/ 102 h 2603752"/>
                    <a:gd name="connsiteX2" fmla="*/ 983099 w 983099"/>
                    <a:gd name="connsiteY2" fmla="*/ 702562 h 2603752"/>
                    <a:gd name="connsiteX3" fmla="*/ 491609 w 983099"/>
                    <a:gd name="connsiteY3" fmla="*/ 2603752 h 2603752"/>
                    <a:gd name="connsiteX4" fmla="*/ 119 w 983099"/>
                    <a:gd name="connsiteY4" fmla="*/ 702562 h 2603752"/>
                    <a:gd name="connsiteX0" fmla="*/ 2079 w 985059"/>
                    <a:gd name="connsiteY0" fmla="*/ 702562 h 2603752"/>
                    <a:gd name="connsiteX1" fmla="*/ 462557 w 985059"/>
                    <a:gd name="connsiteY1" fmla="*/ 102 h 2603752"/>
                    <a:gd name="connsiteX2" fmla="*/ 985059 w 985059"/>
                    <a:gd name="connsiteY2" fmla="*/ 702562 h 2603752"/>
                    <a:gd name="connsiteX3" fmla="*/ 493569 w 985059"/>
                    <a:gd name="connsiteY3" fmla="*/ 2603752 h 2603752"/>
                    <a:gd name="connsiteX4" fmla="*/ 2079 w 985059"/>
                    <a:gd name="connsiteY4" fmla="*/ 702562 h 2603752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510" h="2603756">
                      <a:moveTo>
                        <a:pt x="2079" y="702566"/>
                      </a:moveTo>
                      <a:cubicBezTo>
                        <a:pt x="-21698" y="346761"/>
                        <a:pt x="160102" y="7920"/>
                        <a:pt x="462557" y="106"/>
                      </a:cubicBezTo>
                      <a:cubicBezTo>
                        <a:pt x="765012" y="-7708"/>
                        <a:pt x="961735" y="415496"/>
                        <a:pt x="985059" y="702566"/>
                      </a:cubicBezTo>
                      <a:cubicBezTo>
                        <a:pt x="1008383" y="989636"/>
                        <a:pt x="976249" y="2051048"/>
                        <a:pt x="493569" y="2603756"/>
                      </a:cubicBezTo>
                      <a:cubicBezTo>
                        <a:pt x="292946" y="1583212"/>
                        <a:pt x="25856" y="1058371"/>
                        <a:pt x="2079" y="7025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8000">
                      <a:schemeClr val="accent2">
                        <a:lumMod val="75000"/>
                      </a:schemeClr>
                    </a:gs>
                    <a:gs pos="0">
                      <a:srgbClr val="99CC00"/>
                    </a:gs>
                  </a:gsLst>
                  <a:lin ang="96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D4BB80E7-4977-4532-89DF-212917505498}"/>
                    </a:ext>
                  </a:extLst>
                </p:cNvPr>
                <p:cNvSpPr/>
                <p:nvPr/>
              </p:nvSpPr>
              <p:spPr>
                <a:xfrm>
                  <a:off x="5205602" y="3440705"/>
                  <a:ext cx="246196" cy="24619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6952355B-B1A0-4005-A2EE-83D2EB5C5907}"/>
                    </a:ext>
                  </a:extLst>
                </p:cNvPr>
                <p:cNvSpPr/>
                <p:nvPr/>
              </p:nvSpPr>
              <p:spPr>
                <a:xfrm>
                  <a:off x="5252854" y="3489972"/>
                  <a:ext cx="151695" cy="15169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0B604F85-4AE6-4DD1-B4E7-D9C51648D258}"/>
                    </a:ext>
                  </a:extLst>
                </p:cNvPr>
                <p:cNvSpPr/>
                <p:nvPr/>
              </p:nvSpPr>
              <p:spPr>
                <a:xfrm>
                  <a:off x="5285299" y="3526121"/>
                  <a:ext cx="52139" cy="5213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">
                  <a:extLst>
                    <a:ext uri="{FF2B5EF4-FFF2-40B4-BE49-F238E27FC236}">
                      <a16:creationId xmlns:a16="http://schemas.microsoft.com/office/drawing/2014/main" id="{F944D659-503F-4A2A-8309-B4DA6701ABAD}"/>
                    </a:ext>
                  </a:extLst>
                </p:cNvPr>
                <p:cNvSpPr/>
                <p:nvPr/>
              </p:nvSpPr>
              <p:spPr>
                <a:xfrm rot="20411724" flipV="1">
                  <a:off x="4625756" y="3883868"/>
                  <a:ext cx="518271" cy="199191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  <a:gd name="connsiteX0" fmla="*/ 212 w 797795"/>
                    <a:gd name="connsiteY0" fmla="*/ 358120 h 375407"/>
                    <a:gd name="connsiteX1" fmla="*/ 708970 w 797795"/>
                    <a:gd name="connsiteY1" fmla="*/ 405 h 375407"/>
                    <a:gd name="connsiteX2" fmla="*/ 787258 w 797795"/>
                    <a:gd name="connsiteY2" fmla="*/ 289540 h 375407"/>
                    <a:gd name="connsiteX3" fmla="*/ 212 w 797795"/>
                    <a:gd name="connsiteY3" fmla="*/ 358120 h 375407"/>
                    <a:gd name="connsiteX0" fmla="*/ 186 w 909785"/>
                    <a:gd name="connsiteY0" fmla="*/ 461791 h 470540"/>
                    <a:gd name="connsiteX1" fmla="*/ 814797 w 909785"/>
                    <a:gd name="connsiteY1" fmla="*/ 2235 h 470540"/>
                    <a:gd name="connsiteX2" fmla="*/ 893085 w 909785"/>
                    <a:gd name="connsiteY2" fmla="*/ 291370 h 470540"/>
                    <a:gd name="connsiteX3" fmla="*/ 186 w 909785"/>
                    <a:gd name="connsiteY3" fmla="*/ 461791 h 470540"/>
                    <a:gd name="connsiteX0" fmla="*/ 824 w 893724"/>
                    <a:gd name="connsiteY0" fmla="*/ 420989 h 427826"/>
                    <a:gd name="connsiteX1" fmla="*/ 735691 w 893724"/>
                    <a:gd name="connsiteY1" fmla="*/ 2635 h 427826"/>
                    <a:gd name="connsiteX2" fmla="*/ 893723 w 893724"/>
                    <a:gd name="connsiteY2" fmla="*/ 250568 h 427826"/>
                    <a:gd name="connsiteX3" fmla="*/ 824 w 893724"/>
                    <a:gd name="connsiteY3" fmla="*/ 420989 h 42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724" h="427826">
                      <a:moveTo>
                        <a:pt x="824" y="420989"/>
                      </a:moveTo>
                      <a:cubicBezTo>
                        <a:pt x="-25515" y="379667"/>
                        <a:pt x="586875" y="31038"/>
                        <a:pt x="735691" y="2635"/>
                      </a:cubicBezTo>
                      <a:cubicBezTo>
                        <a:pt x="884507" y="-25768"/>
                        <a:pt x="893723" y="183459"/>
                        <a:pt x="893723" y="250568"/>
                      </a:cubicBezTo>
                      <a:cubicBezTo>
                        <a:pt x="795751" y="305110"/>
                        <a:pt x="27163" y="462311"/>
                        <a:pt x="824" y="420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5000">
                      <a:schemeClr val="tx1">
                        <a:lumMod val="75000"/>
                        <a:lumOff val="25000"/>
                      </a:schemeClr>
                    </a:gs>
                    <a:gs pos="36000">
                      <a:schemeClr val="accent2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4">
                  <a:extLst>
                    <a:ext uri="{FF2B5EF4-FFF2-40B4-BE49-F238E27FC236}">
                      <a16:creationId xmlns:a16="http://schemas.microsoft.com/office/drawing/2014/main" id="{157B32DD-7A62-456C-8BF6-E58CE37AE393}"/>
                    </a:ext>
                  </a:extLst>
                </p:cNvPr>
                <p:cNvSpPr/>
                <p:nvPr/>
              </p:nvSpPr>
              <p:spPr>
                <a:xfrm>
                  <a:off x="4443609" y="3728982"/>
                  <a:ext cx="691676" cy="258921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7046" h="342860">
                      <a:moveTo>
                        <a:pt x="0" y="327715"/>
                      </a:moveTo>
                      <a:cubicBezTo>
                        <a:pt x="24130" y="270701"/>
                        <a:pt x="456659" y="11894"/>
                        <a:pt x="587833" y="464"/>
                      </a:cubicBezTo>
                      <a:cubicBezTo>
                        <a:pt x="719007" y="-10966"/>
                        <a:pt x="787046" y="192026"/>
                        <a:pt x="787046" y="259135"/>
                      </a:cubicBezTo>
                      <a:cubicBezTo>
                        <a:pt x="689074" y="313677"/>
                        <a:pt x="33202" y="370827"/>
                        <a:pt x="0" y="32771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5000">
                      <a:schemeClr val="tx1">
                        <a:lumMod val="75000"/>
                        <a:lumOff val="25000"/>
                      </a:schemeClr>
                    </a:gs>
                    <a:gs pos="36000">
                      <a:schemeClr val="accent2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774C882-F4F4-4FB9-926C-68E55137EAB4}"/>
                  </a:ext>
                </a:extLst>
              </p:cNvPr>
              <p:cNvSpPr/>
              <p:nvPr/>
            </p:nvSpPr>
            <p:spPr>
              <a:xfrm rot="8250597">
                <a:off x="2786497" y="1863805"/>
                <a:ext cx="547692" cy="985012"/>
              </a:xfrm>
              <a:custGeom>
                <a:avLst/>
                <a:gdLst>
                  <a:gd name="connsiteX0" fmla="*/ 547692 w 547692"/>
                  <a:gd name="connsiteY0" fmla="*/ 672379 h 985012"/>
                  <a:gd name="connsiteX1" fmla="*/ 547692 w 547692"/>
                  <a:gd name="connsiteY1" fmla="*/ 672377 h 985012"/>
                  <a:gd name="connsiteX2" fmla="*/ 547692 w 547692"/>
                  <a:gd name="connsiteY2" fmla="*/ 672377 h 985012"/>
                  <a:gd name="connsiteX3" fmla="*/ 536750 w 547692"/>
                  <a:gd name="connsiteY3" fmla="*/ 668319 h 985012"/>
                  <a:gd name="connsiteX4" fmla="*/ 398027 w 547692"/>
                  <a:gd name="connsiteY4" fmla="*/ 349944 h 985012"/>
                  <a:gd name="connsiteX5" fmla="*/ 335564 w 547692"/>
                  <a:gd name="connsiteY5" fmla="*/ 0 h 985012"/>
                  <a:gd name="connsiteX6" fmla="*/ 419827 w 547692"/>
                  <a:gd name="connsiteY6" fmla="*/ 343067 h 985012"/>
                  <a:gd name="connsiteX7" fmla="*/ 517229 w 547692"/>
                  <a:gd name="connsiteY7" fmla="*/ 607870 h 985012"/>
                  <a:gd name="connsiteX8" fmla="*/ 547692 w 547692"/>
                  <a:gd name="connsiteY8" fmla="*/ 672377 h 985012"/>
                  <a:gd name="connsiteX9" fmla="*/ 531467 w 547692"/>
                  <a:gd name="connsiteY9" fmla="*/ 832205 h 985012"/>
                  <a:gd name="connsiteX10" fmla="*/ 531466 w 547692"/>
                  <a:gd name="connsiteY10" fmla="*/ 832203 h 985012"/>
                  <a:gd name="connsiteX11" fmla="*/ 531467 w 547692"/>
                  <a:gd name="connsiteY11" fmla="*/ 832203 h 985012"/>
                  <a:gd name="connsiteX12" fmla="*/ 520577 w 547692"/>
                  <a:gd name="connsiteY12" fmla="*/ 828007 h 985012"/>
                  <a:gd name="connsiteX13" fmla="*/ 385904 w 547692"/>
                  <a:gd name="connsiteY13" fmla="*/ 507897 h 985012"/>
                  <a:gd name="connsiteX14" fmla="*/ 327885 w 547692"/>
                  <a:gd name="connsiteY14" fmla="*/ 157189 h 985012"/>
                  <a:gd name="connsiteX15" fmla="*/ 407790 w 547692"/>
                  <a:gd name="connsiteY15" fmla="*/ 501298 h 985012"/>
                  <a:gd name="connsiteX16" fmla="*/ 501825 w 547692"/>
                  <a:gd name="connsiteY16" fmla="*/ 767315 h 985012"/>
                  <a:gd name="connsiteX17" fmla="*/ 531466 w 547692"/>
                  <a:gd name="connsiteY17" fmla="*/ 832203 h 985012"/>
                  <a:gd name="connsiteX18" fmla="*/ 409108 w 547692"/>
                  <a:gd name="connsiteY18" fmla="*/ 746020 h 985012"/>
                  <a:gd name="connsiteX19" fmla="*/ 409108 w 547692"/>
                  <a:gd name="connsiteY19" fmla="*/ 746018 h 985012"/>
                  <a:gd name="connsiteX20" fmla="*/ 409108 w 547692"/>
                  <a:gd name="connsiteY20" fmla="*/ 746018 h 985012"/>
                  <a:gd name="connsiteX21" fmla="*/ 398750 w 547692"/>
                  <a:gd name="connsiteY21" fmla="*/ 740642 h 985012"/>
                  <a:gd name="connsiteX22" fmla="*/ 300339 w 547692"/>
                  <a:gd name="connsiteY22" fmla="*/ 407592 h 985012"/>
                  <a:gd name="connsiteX23" fmla="*/ 281499 w 547692"/>
                  <a:gd name="connsiteY23" fmla="*/ 52616 h 985012"/>
                  <a:gd name="connsiteX24" fmla="*/ 322821 w 547692"/>
                  <a:gd name="connsiteY24" fmla="*/ 403456 h 985012"/>
                  <a:gd name="connsiteX25" fmla="*/ 386831 w 547692"/>
                  <a:gd name="connsiteY25" fmla="*/ 678247 h 985012"/>
                  <a:gd name="connsiteX26" fmla="*/ 409108 w 547692"/>
                  <a:gd name="connsiteY26" fmla="*/ 746018 h 985012"/>
                  <a:gd name="connsiteX27" fmla="*/ 358401 w 547692"/>
                  <a:gd name="connsiteY27" fmla="*/ 876188 h 985012"/>
                  <a:gd name="connsiteX28" fmla="*/ 358400 w 547692"/>
                  <a:gd name="connsiteY28" fmla="*/ 876186 h 985012"/>
                  <a:gd name="connsiteX29" fmla="*/ 358401 w 547692"/>
                  <a:gd name="connsiteY29" fmla="*/ 876186 h 985012"/>
                  <a:gd name="connsiteX30" fmla="*/ 348154 w 547692"/>
                  <a:gd name="connsiteY30" fmla="*/ 870600 h 985012"/>
                  <a:gd name="connsiteX31" fmla="*/ 256552 w 547692"/>
                  <a:gd name="connsiteY31" fmla="*/ 535614 h 985012"/>
                  <a:gd name="connsiteX32" fmla="*/ 244949 w 547692"/>
                  <a:gd name="connsiteY32" fmla="*/ 180328 h 985012"/>
                  <a:gd name="connsiteX33" fmla="*/ 279113 w 547692"/>
                  <a:gd name="connsiteY33" fmla="*/ 531936 h 985012"/>
                  <a:gd name="connsiteX34" fmla="*/ 337509 w 547692"/>
                  <a:gd name="connsiteY34" fmla="*/ 807975 h 985012"/>
                  <a:gd name="connsiteX35" fmla="*/ 358400 w 547692"/>
                  <a:gd name="connsiteY35" fmla="*/ 876186 h 985012"/>
                  <a:gd name="connsiteX36" fmla="*/ 229999 w 547692"/>
                  <a:gd name="connsiteY36" fmla="*/ 796820 h 985012"/>
                  <a:gd name="connsiteX37" fmla="*/ 229998 w 547692"/>
                  <a:gd name="connsiteY37" fmla="*/ 796818 h 985012"/>
                  <a:gd name="connsiteX38" fmla="*/ 229999 w 547692"/>
                  <a:gd name="connsiteY38" fmla="*/ 796818 h 985012"/>
                  <a:gd name="connsiteX39" fmla="*/ 220652 w 547692"/>
                  <a:gd name="connsiteY39" fmla="*/ 789830 h 985012"/>
                  <a:gd name="connsiteX40" fmla="*/ 177707 w 547692"/>
                  <a:gd name="connsiteY40" fmla="*/ 445210 h 985012"/>
                  <a:gd name="connsiteX41" fmla="*/ 216837 w 547692"/>
                  <a:gd name="connsiteY41" fmla="*/ 91895 h 985012"/>
                  <a:gd name="connsiteX42" fmla="*/ 200562 w 547692"/>
                  <a:gd name="connsiteY42" fmla="*/ 444784 h 985012"/>
                  <a:gd name="connsiteX43" fmla="*/ 219038 w 547692"/>
                  <a:gd name="connsiteY43" fmla="*/ 726327 h 985012"/>
                  <a:gd name="connsiteX44" fmla="*/ 229998 w 547692"/>
                  <a:gd name="connsiteY44" fmla="*/ 796818 h 985012"/>
                  <a:gd name="connsiteX45" fmla="*/ 12427 w 547692"/>
                  <a:gd name="connsiteY45" fmla="*/ 824803 h 985012"/>
                  <a:gd name="connsiteX46" fmla="*/ 4928 w 547692"/>
                  <a:gd name="connsiteY46" fmla="*/ 815861 h 985012"/>
                  <a:gd name="connsiteX47" fmla="*/ 41978 w 547692"/>
                  <a:gd name="connsiteY47" fmla="*/ 470559 h 985012"/>
                  <a:gd name="connsiteX48" fmla="*/ 160915 w 547692"/>
                  <a:gd name="connsiteY48" fmla="*/ 135571 h 985012"/>
                  <a:gd name="connsiteX49" fmla="*/ 64324 w 547692"/>
                  <a:gd name="connsiteY49" fmla="*/ 475374 h 985012"/>
                  <a:gd name="connsiteX50" fmla="*/ 17887 w 547692"/>
                  <a:gd name="connsiteY50" fmla="*/ 753675 h 985012"/>
                  <a:gd name="connsiteX51" fmla="*/ 12427 w 547692"/>
                  <a:gd name="connsiteY51" fmla="*/ 824805 h 985012"/>
                  <a:gd name="connsiteX52" fmla="*/ 12427 w 547692"/>
                  <a:gd name="connsiteY52" fmla="*/ 824803 h 985012"/>
                  <a:gd name="connsiteX53" fmla="*/ 12427 w 547692"/>
                  <a:gd name="connsiteY53" fmla="*/ 824803 h 985012"/>
                  <a:gd name="connsiteX54" fmla="*/ 151694 w 547692"/>
                  <a:gd name="connsiteY54" fmla="*/ 985012 h 985012"/>
                  <a:gd name="connsiteX55" fmla="*/ 151694 w 547692"/>
                  <a:gd name="connsiteY55" fmla="*/ 985010 h 985012"/>
                  <a:gd name="connsiteX56" fmla="*/ 151694 w 547692"/>
                  <a:gd name="connsiteY56" fmla="*/ 985010 h 985012"/>
                  <a:gd name="connsiteX57" fmla="*/ 142480 w 547692"/>
                  <a:gd name="connsiteY57" fmla="*/ 977848 h 985012"/>
                  <a:gd name="connsiteX58" fmla="*/ 105975 w 547692"/>
                  <a:gd name="connsiteY58" fmla="*/ 632487 h 985012"/>
                  <a:gd name="connsiteX59" fmla="*/ 151694 w 547692"/>
                  <a:gd name="connsiteY59" fmla="*/ 279964 h 985012"/>
                  <a:gd name="connsiteX60" fmla="*/ 128834 w 547692"/>
                  <a:gd name="connsiteY60" fmla="*/ 632488 h 985012"/>
                  <a:gd name="connsiteX61" fmla="*/ 142051 w 547692"/>
                  <a:gd name="connsiteY61" fmla="*/ 914327 h 985012"/>
                  <a:gd name="connsiteX62" fmla="*/ 151694 w 547692"/>
                  <a:gd name="connsiteY62" fmla="*/ 985010 h 985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47692" h="985012">
                    <a:moveTo>
                      <a:pt x="547692" y="672379"/>
                    </a:moveTo>
                    <a:lnTo>
                      <a:pt x="547692" y="672377"/>
                    </a:lnTo>
                    <a:lnTo>
                      <a:pt x="547692" y="672377"/>
                    </a:lnTo>
                    <a:close/>
                    <a:moveTo>
                      <a:pt x="536750" y="668319"/>
                    </a:moveTo>
                    <a:cubicBezTo>
                      <a:pt x="506992" y="643239"/>
                      <a:pt x="449282" y="512407"/>
                      <a:pt x="398027" y="349944"/>
                    </a:cubicBezTo>
                    <a:cubicBezTo>
                      <a:pt x="339450" y="164272"/>
                      <a:pt x="311484" y="7597"/>
                      <a:pt x="335564" y="0"/>
                    </a:cubicBezTo>
                    <a:cubicBezTo>
                      <a:pt x="346879" y="83693"/>
                      <a:pt x="378097" y="210794"/>
                      <a:pt x="419827" y="343067"/>
                    </a:cubicBezTo>
                    <a:cubicBezTo>
                      <a:pt x="451125" y="442272"/>
                      <a:pt x="485596" y="535701"/>
                      <a:pt x="517229" y="607870"/>
                    </a:cubicBezTo>
                    <a:lnTo>
                      <a:pt x="547692" y="672377"/>
                    </a:lnTo>
                    <a:close/>
                    <a:moveTo>
                      <a:pt x="531467" y="832205"/>
                    </a:moveTo>
                    <a:lnTo>
                      <a:pt x="531466" y="832203"/>
                    </a:lnTo>
                    <a:lnTo>
                      <a:pt x="531467" y="832203"/>
                    </a:lnTo>
                    <a:close/>
                    <a:moveTo>
                      <a:pt x="520577" y="828007"/>
                    </a:moveTo>
                    <a:cubicBezTo>
                      <a:pt x="491139" y="802551"/>
                      <a:pt x="435095" y="670997"/>
                      <a:pt x="385904" y="507897"/>
                    </a:cubicBezTo>
                    <a:cubicBezTo>
                      <a:pt x="329687" y="321497"/>
                      <a:pt x="303710" y="164480"/>
                      <a:pt x="327885" y="157189"/>
                    </a:cubicBezTo>
                    <a:cubicBezTo>
                      <a:pt x="338137" y="241018"/>
                      <a:pt x="367740" y="368506"/>
                      <a:pt x="407790" y="501298"/>
                    </a:cubicBezTo>
                    <a:cubicBezTo>
                      <a:pt x="437827" y="600891"/>
                      <a:pt x="471110" y="694750"/>
                      <a:pt x="501825" y="767315"/>
                    </a:cubicBezTo>
                    <a:lnTo>
                      <a:pt x="531466" y="832203"/>
                    </a:lnTo>
                    <a:close/>
                    <a:moveTo>
                      <a:pt x="409108" y="746020"/>
                    </a:moveTo>
                    <a:lnTo>
                      <a:pt x="409108" y="746018"/>
                    </a:lnTo>
                    <a:lnTo>
                      <a:pt x="409108" y="746018"/>
                    </a:lnTo>
                    <a:close/>
                    <a:moveTo>
                      <a:pt x="398750" y="740642"/>
                    </a:moveTo>
                    <a:cubicBezTo>
                      <a:pt x="372311" y="712084"/>
                      <a:pt x="331173" y="575135"/>
                      <a:pt x="300339" y="407592"/>
                    </a:cubicBezTo>
                    <a:cubicBezTo>
                      <a:pt x="265101" y="216114"/>
                      <a:pt x="256666" y="57187"/>
                      <a:pt x="281499" y="52616"/>
                    </a:cubicBezTo>
                    <a:cubicBezTo>
                      <a:pt x="282408" y="137065"/>
                      <a:pt x="297717" y="267046"/>
                      <a:pt x="322821" y="403456"/>
                    </a:cubicBezTo>
                    <a:cubicBezTo>
                      <a:pt x="341649" y="505762"/>
                      <a:pt x="364338" y="602728"/>
                      <a:pt x="386831" y="678247"/>
                    </a:cubicBezTo>
                    <a:lnTo>
                      <a:pt x="409108" y="746018"/>
                    </a:lnTo>
                    <a:close/>
                    <a:moveTo>
                      <a:pt x="358401" y="876188"/>
                    </a:moveTo>
                    <a:lnTo>
                      <a:pt x="358400" y="876186"/>
                    </a:lnTo>
                    <a:lnTo>
                      <a:pt x="358401" y="876186"/>
                    </a:lnTo>
                    <a:close/>
                    <a:moveTo>
                      <a:pt x="348154" y="870600"/>
                    </a:moveTo>
                    <a:cubicBezTo>
                      <a:pt x="322303" y="841509"/>
                      <a:pt x="283965" y="703750"/>
                      <a:pt x="256552" y="535614"/>
                    </a:cubicBezTo>
                    <a:cubicBezTo>
                      <a:pt x="225223" y="343458"/>
                      <a:pt x="220028" y="184391"/>
                      <a:pt x="244949" y="180328"/>
                    </a:cubicBezTo>
                    <a:cubicBezTo>
                      <a:pt x="244138" y="264778"/>
                      <a:pt x="256794" y="395044"/>
                      <a:pt x="279113" y="531936"/>
                    </a:cubicBezTo>
                    <a:cubicBezTo>
                      <a:pt x="295852" y="634605"/>
                      <a:pt x="316560" y="732014"/>
                      <a:pt x="337509" y="807975"/>
                    </a:cubicBezTo>
                    <a:lnTo>
                      <a:pt x="358400" y="876186"/>
                    </a:lnTo>
                    <a:close/>
                    <a:moveTo>
                      <a:pt x="229999" y="796820"/>
                    </a:moveTo>
                    <a:lnTo>
                      <a:pt x="229998" y="796818"/>
                    </a:lnTo>
                    <a:lnTo>
                      <a:pt x="229999" y="796818"/>
                    </a:lnTo>
                    <a:close/>
                    <a:moveTo>
                      <a:pt x="220652" y="789830"/>
                    </a:moveTo>
                    <a:cubicBezTo>
                      <a:pt x="199209" y="757353"/>
                      <a:pt x="180887" y="615537"/>
                      <a:pt x="177707" y="445210"/>
                    </a:cubicBezTo>
                    <a:cubicBezTo>
                      <a:pt x="174072" y="250551"/>
                      <a:pt x="191591" y="92366"/>
                      <a:pt x="216837" y="91895"/>
                    </a:cubicBezTo>
                    <a:cubicBezTo>
                      <a:pt x="204003" y="175368"/>
                      <a:pt x="197972" y="306109"/>
                      <a:pt x="200562" y="444784"/>
                    </a:cubicBezTo>
                    <a:cubicBezTo>
                      <a:pt x="202504" y="548791"/>
                      <a:pt x="209124" y="648156"/>
                      <a:pt x="219038" y="726327"/>
                    </a:cubicBezTo>
                    <a:lnTo>
                      <a:pt x="229998" y="796818"/>
                    </a:lnTo>
                    <a:close/>
                    <a:moveTo>
                      <a:pt x="12427" y="824803"/>
                    </a:moveTo>
                    <a:lnTo>
                      <a:pt x="4928" y="815861"/>
                    </a:lnTo>
                    <a:cubicBezTo>
                      <a:pt x="-8515" y="779340"/>
                      <a:pt x="6099" y="637094"/>
                      <a:pt x="41978" y="470559"/>
                    </a:cubicBezTo>
                    <a:cubicBezTo>
                      <a:pt x="82981" y="280232"/>
                      <a:pt x="136232" y="130253"/>
                      <a:pt x="160915" y="135571"/>
                    </a:cubicBezTo>
                    <a:cubicBezTo>
                      <a:pt x="129321" y="213893"/>
                      <a:pt x="93535" y="339785"/>
                      <a:pt x="64324" y="475374"/>
                    </a:cubicBezTo>
                    <a:cubicBezTo>
                      <a:pt x="42415" y="577065"/>
                      <a:pt x="26123" y="675309"/>
                      <a:pt x="17887" y="753675"/>
                    </a:cubicBezTo>
                    <a:close/>
                    <a:moveTo>
                      <a:pt x="12427" y="824805"/>
                    </a:moveTo>
                    <a:lnTo>
                      <a:pt x="12427" y="824803"/>
                    </a:lnTo>
                    <a:lnTo>
                      <a:pt x="12427" y="824803"/>
                    </a:lnTo>
                    <a:close/>
                    <a:moveTo>
                      <a:pt x="151694" y="985012"/>
                    </a:moveTo>
                    <a:lnTo>
                      <a:pt x="151694" y="985010"/>
                    </a:lnTo>
                    <a:lnTo>
                      <a:pt x="151694" y="985010"/>
                    </a:lnTo>
                    <a:close/>
                    <a:moveTo>
                      <a:pt x="142480" y="977848"/>
                    </a:moveTo>
                    <a:cubicBezTo>
                      <a:pt x="121647" y="944976"/>
                      <a:pt x="105975" y="802843"/>
                      <a:pt x="105975" y="632487"/>
                    </a:cubicBezTo>
                    <a:cubicBezTo>
                      <a:pt x="105975" y="437794"/>
                      <a:pt x="126444" y="279964"/>
                      <a:pt x="151694" y="279964"/>
                    </a:cubicBezTo>
                    <a:cubicBezTo>
                      <a:pt x="137304" y="363183"/>
                      <a:pt x="128834" y="493788"/>
                      <a:pt x="128834" y="632488"/>
                    </a:cubicBezTo>
                    <a:cubicBezTo>
                      <a:pt x="128834" y="736512"/>
                      <a:pt x="133598" y="835984"/>
                      <a:pt x="142051" y="914327"/>
                    </a:cubicBezTo>
                    <a:lnTo>
                      <a:pt x="151694" y="9850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787289A-7614-4413-91CA-43496227604F}"/>
              </a:ext>
            </a:extLst>
          </p:cNvPr>
          <p:cNvGrpSpPr/>
          <p:nvPr/>
        </p:nvGrpSpPr>
        <p:grpSpPr>
          <a:xfrm>
            <a:off x="790516" y="1206047"/>
            <a:ext cx="2488026" cy="2014284"/>
            <a:chOff x="1359522" y="1470710"/>
            <a:chExt cx="2946330" cy="2385322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E5BAD40-EC50-4BE9-AEE0-BFA0D89BABDF}"/>
                </a:ext>
              </a:extLst>
            </p:cNvPr>
            <p:cNvGrpSpPr/>
            <p:nvPr/>
          </p:nvGrpSpPr>
          <p:grpSpPr>
            <a:xfrm rot="20877590">
              <a:off x="1359522" y="2143760"/>
              <a:ext cx="1369820" cy="1443012"/>
              <a:chOff x="1025779" y="1063466"/>
              <a:chExt cx="3497622" cy="3300610"/>
            </a:xfrm>
          </p:grpSpPr>
          <p:sp>
            <p:nvSpPr>
              <p:cNvPr id="267" name="星: 6 pt 266">
                <a:extLst>
                  <a:ext uri="{FF2B5EF4-FFF2-40B4-BE49-F238E27FC236}">
                    <a16:creationId xmlns:a16="http://schemas.microsoft.com/office/drawing/2014/main" id="{EE871B2D-1F0A-492B-A2F1-629407B27F60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7CFF072-579C-4069-BD18-BDCCE581C450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7C5E817-0C92-40AD-A3E2-3FE447A4635F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773C949-7841-430E-897C-88CFD9CA8941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8072ECC5-3B1F-41EF-867A-2D1F83F67185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1E358EFD-D10F-4825-82F8-F242645E6F51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7BE46B16-8109-4E79-99AE-08977721C1E1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AB151C57-B65B-4259-86AB-B5675EC24E75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307" name="グループ化 306">
                    <a:extLst>
                      <a:ext uri="{FF2B5EF4-FFF2-40B4-BE49-F238E27FC236}">
                        <a16:creationId xmlns:a16="http://schemas.microsoft.com/office/drawing/2014/main" id="{73C79A76-7794-4C26-AACF-44A9DEED8A53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323" name="グループ化 322">
                      <a:extLst>
                        <a:ext uri="{FF2B5EF4-FFF2-40B4-BE49-F238E27FC236}">
                          <a16:creationId xmlns:a16="http://schemas.microsoft.com/office/drawing/2014/main" id="{EB5AE103-C77F-49A9-9E9E-BA130DDD2C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31" name="グループ化 330">
                        <a:extLst>
                          <a:ext uri="{FF2B5EF4-FFF2-40B4-BE49-F238E27FC236}">
                            <a16:creationId xmlns:a16="http://schemas.microsoft.com/office/drawing/2014/main" id="{16A8266D-5876-469B-A868-B6D1A77EEEB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8A6C19D-16CB-4CDB-9839-4F0C3D1E90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6" name="楕円 335">
                          <a:extLst>
                            <a:ext uri="{FF2B5EF4-FFF2-40B4-BE49-F238E27FC236}">
                              <a16:creationId xmlns:a16="http://schemas.microsoft.com/office/drawing/2014/main" id="{19B03DA0-661D-482F-92D5-6F4B682BD9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32" name="グループ化 331">
                        <a:extLst>
                          <a:ext uri="{FF2B5EF4-FFF2-40B4-BE49-F238E27FC236}">
                            <a16:creationId xmlns:a16="http://schemas.microsoft.com/office/drawing/2014/main" id="{B32A584D-9027-4CFF-991E-73EC49712A4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2921EB9-146B-4058-99F0-37E357D934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4" name="楕円 333">
                          <a:extLst>
                            <a:ext uri="{FF2B5EF4-FFF2-40B4-BE49-F238E27FC236}">
                              <a16:creationId xmlns:a16="http://schemas.microsoft.com/office/drawing/2014/main" id="{5AFF7C25-1441-4FE0-9D37-BBE681DE86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D895EA02-0F24-4245-B1DA-0B90F882512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25" name="グループ化 324">
                        <a:extLst>
                          <a:ext uri="{FF2B5EF4-FFF2-40B4-BE49-F238E27FC236}">
                            <a16:creationId xmlns:a16="http://schemas.microsoft.com/office/drawing/2014/main" id="{FFB770FE-0A52-4CF4-B38A-2E54C1738E5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1528489-5828-492E-92A7-92E3147559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0" name="楕円 329">
                          <a:extLst>
                            <a:ext uri="{FF2B5EF4-FFF2-40B4-BE49-F238E27FC236}">
                              <a16:creationId xmlns:a16="http://schemas.microsoft.com/office/drawing/2014/main" id="{E6D32148-AEE0-4A76-AB83-DEA7A1EE31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26" name="グループ化 325">
                        <a:extLst>
                          <a:ext uri="{FF2B5EF4-FFF2-40B4-BE49-F238E27FC236}">
                            <a16:creationId xmlns:a16="http://schemas.microsoft.com/office/drawing/2014/main" id="{981FDDC5-33DA-40D6-B7AB-AD8D74B3A75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A4AEE91-39A7-4CCF-9922-2E82958488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8" name="楕円 327">
                          <a:extLst>
                            <a:ext uri="{FF2B5EF4-FFF2-40B4-BE49-F238E27FC236}">
                              <a16:creationId xmlns:a16="http://schemas.microsoft.com/office/drawing/2014/main" id="{319C9119-06A4-4EEC-8F39-465B0EFAC8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D32DEECF-AB86-4A0E-9422-4891B050832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309" name="グループ化 308">
                      <a:extLst>
                        <a:ext uri="{FF2B5EF4-FFF2-40B4-BE49-F238E27FC236}">
                          <a16:creationId xmlns:a16="http://schemas.microsoft.com/office/drawing/2014/main" id="{6FC85764-6B26-4CA1-B68D-2C2EE603923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17" name="グループ化 316">
                        <a:extLst>
                          <a:ext uri="{FF2B5EF4-FFF2-40B4-BE49-F238E27FC236}">
                            <a16:creationId xmlns:a16="http://schemas.microsoft.com/office/drawing/2014/main" id="{73A9472B-6EB5-4600-AFA1-8365C371E9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471E52B-62B6-45D4-9E4D-BB2CC754B5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2" name="楕円 321">
                          <a:extLst>
                            <a:ext uri="{FF2B5EF4-FFF2-40B4-BE49-F238E27FC236}">
                              <a16:creationId xmlns:a16="http://schemas.microsoft.com/office/drawing/2014/main" id="{CB564BC4-EFAD-4BE1-BA9A-122C16B9AB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18" name="グループ化 317">
                        <a:extLst>
                          <a:ext uri="{FF2B5EF4-FFF2-40B4-BE49-F238E27FC236}">
                            <a16:creationId xmlns:a16="http://schemas.microsoft.com/office/drawing/2014/main" id="{B8157174-A15C-4505-BF86-9D1B3BB1BF6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286E755-297B-4796-9DED-A9938D44D2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0" name="楕円 319">
                          <a:extLst>
                            <a:ext uri="{FF2B5EF4-FFF2-40B4-BE49-F238E27FC236}">
                              <a16:creationId xmlns:a16="http://schemas.microsoft.com/office/drawing/2014/main" id="{68029AF0-AE5D-4729-AC6B-2A780A52D5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10" name="グループ化 309">
                      <a:extLst>
                        <a:ext uri="{FF2B5EF4-FFF2-40B4-BE49-F238E27FC236}">
                          <a16:creationId xmlns:a16="http://schemas.microsoft.com/office/drawing/2014/main" id="{8FE25082-94FB-4D89-855B-AF89F4F1148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11" name="グループ化 310">
                        <a:extLst>
                          <a:ext uri="{FF2B5EF4-FFF2-40B4-BE49-F238E27FC236}">
                            <a16:creationId xmlns:a16="http://schemas.microsoft.com/office/drawing/2014/main" id="{5AFAE879-4839-448E-B4C2-DB63A647847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D5F2D64-6BCF-4BDB-A494-70372BBEEA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16" name="楕円 315">
                          <a:extLst>
                            <a:ext uri="{FF2B5EF4-FFF2-40B4-BE49-F238E27FC236}">
                              <a16:creationId xmlns:a16="http://schemas.microsoft.com/office/drawing/2014/main" id="{B484FB68-A509-4D30-8BB0-10C02120D6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12" name="グループ化 311">
                        <a:extLst>
                          <a:ext uri="{FF2B5EF4-FFF2-40B4-BE49-F238E27FC236}">
                            <a16:creationId xmlns:a16="http://schemas.microsoft.com/office/drawing/2014/main" id="{9C122A13-7951-4C9A-991E-86964916488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E2DD0A1-5F0C-4B3E-8E7A-561F5C43F7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14" name="楕円 313">
                          <a:extLst>
                            <a:ext uri="{FF2B5EF4-FFF2-40B4-BE49-F238E27FC236}">
                              <a16:creationId xmlns:a16="http://schemas.microsoft.com/office/drawing/2014/main" id="{5A51497F-5EE3-4B77-9AA3-F50F58C9615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A4560EE9-B806-4E0A-8EA9-7B40003B2913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7EB64EAF-57ED-471C-AEDC-9A25753EEC67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93" name="グループ化 292">
                      <a:extLst>
                        <a:ext uri="{FF2B5EF4-FFF2-40B4-BE49-F238E27FC236}">
                          <a16:creationId xmlns:a16="http://schemas.microsoft.com/office/drawing/2014/main" id="{78AC0D34-4DD1-4009-B765-AA21556723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01" name="グループ化 300">
                        <a:extLst>
                          <a:ext uri="{FF2B5EF4-FFF2-40B4-BE49-F238E27FC236}">
                            <a16:creationId xmlns:a16="http://schemas.microsoft.com/office/drawing/2014/main" id="{90BA8491-92CC-4DA1-8566-BE14AD8E75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0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C87A73F-92A3-42D5-B599-4022039B01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6" name="楕円 305">
                          <a:extLst>
                            <a:ext uri="{FF2B5EF4-FFF2-40B4-BE49-F238E27FC236}">
                              <a16:creationId xmlns:a16="http://schemas.microsoft.com/office/drawing/2014/main" id="{9B869AC1-703B-4E91-A683-1656EA8E5D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E45B6B5C-171A-4286-81C5-910A883DECD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0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8C3A3B6-1793-4836-9AB5-1B99D21A8C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4" name="楕円 303">
                          <a:extLst>
                            <a:ext uri="{FF2B5EF4-FFF2-40B4-BE49-F238E27FC236}">
                              <a16:creationId xmlns:a16="http://schemas.microsoft.com/office/drawing/2014/main" id="{7ACBE7D6-8760-4DC2-9042-B6A0CC2800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28112D89-CD1B-4F6E-9512-D4A83B07747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95" name="グループ化 294">
                        <a:extLst>
                          <a:ext uri="{FF2B5EF4-FFF2-40B4-BE49-F238E27FC236}">
                            <a16:creationId xmlns:a16="http://schemas.microsoft.com/office/drawing/2014/main" id="{9BA8F231-535D-4F1D-BAA2-08EC7A7776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9AE543E-F45E-4921-B6EA-7029BE45AD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0" name="楕円 299">
                          <a:extLst>
                            <a:ext uri="{FF2B5EF4-FFF2-40B4-BE49-F238E27FC236}">
                              <a16:creationId xmlns:a16="http://schemas.microsoft.com/office/drawing/2014/main" id="{2FF9DE32-7537-45F0-ADAB-36A82B8153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96" name="グループ化 295">
                        <a:extLst>
                          <a:ext uri="{FF2B5EF4-FFF2-40B4-BE49-F238E27FC236}">
                            <a16:creationId xmlns:a16="http://schemas.microsoft.com/office/drawing/2014/main" id="{8ABCB1A7-5930-4FA4-A075-4A930ABC491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6EA7228-E85F-407F-9FA4-D424197F7C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8" name="楕円 297">
                          <a:extLst>
                            <a:ext uri="{FF2B5EF4-FFF2-40B4-BE49-F238E27FC236}">
                              <a16:creationId xmlns:a16="http://schemas.microsoft.com/office/drawing/2014/main" id="{E28B7556-2B5F-4BA4-8313-837257D0A8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021BA3EC-B457-4D2F-BE21-E1258A8AC58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79" name="グループ化 278">
                      <a:extLst>
                        <a:ext uri="{FF2B5EF4-FFF2-40B4-BE49-F238E27FC236}">
                          <a16:creationId xmlns:a16="http://schemas.microsoft.com/office/drawing/2014/main" id="{ABCE0CF8-1982-4B0F-A73B-D2327F9EEE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7" name="グループ化 286">
                        <a:extLst>
                          <a:ext uri="{FF2B5EF4-FFF2-40B4-BE49-F238E27FC236}">
                            <a16:creationId xmlns:a16="http://schemas.microsoft.com/office/drawing/2014/main" id="{127E304B-B713-4FB4-98A0-FBEBCDA7B5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59D5D4-857B-4C46-A90F-9C5C25819D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2" name="楕円 291">
                          <a:extLst>
                            <a:ext uri="{FF2B5EF4-FFF2-40B4-BE49-F238E27FC236}">
                              <a16:creationId xmlns:a16="http://schemas.microsoft.com/office/drawing/2014/main" id="{3FBA0FA3-8A05-405D-A49B-0825E52140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88" name="グループ化 287">
                        <a:extLst>
                          <a:ext uri="{FF2B5EF4-FFF2-40B4-BE49-F238E27FC236}">
                            <a16:creationId xmlns:a16="http://schemas.microsoft.com/office/drawing/2014/main" id="{8F75E20F-934F-4CBA-853A-E71E263499B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6923B63-8292-45C4-A4FC-EB3181FEC5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0" name="楕円 289">
                          <a:extLst>
                            <a:ext uri="{FF2B5EF4-FFF2-40B4-BE49-F238E27FC236}">
                              <a16:creationId xmlns:a16="http://schemas.microsoft.com/office/drawing/2014/main" id="{61E55617-8C61-4633-B3D5-8BF3787EA6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80" name="グループ化 279">
                      <a:extLst>
                        <a:ext uri="{FF2B5EF4-FFF2-40B4-BE49-F238E27FC236}">
                          <a16:creationId xmlns:a16="http://schemas.microsoft.com/office/drawing/2014/main" id="{B5E02D0F-E9A5-4CC2-93E0-D11CD196A39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1" name="グループ化 280">
                        <a:extLst>
                          <a:ext uri="{FF2B5EF4-FFF2-40B4-BE49-F238E27FC236}">
                            <a16:creationId xmlns:a16="http://schemas.microsoft.com/office/drawing/2014/main" id="{C9D91BDC-88F7-4286-AB39-86667F5AA9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FBA90BC-F9A7-4FAE-B0C8-FF439635D5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6" name="楕円 285">
                          <a:extLst>
                            <a:ext uri="{FF2B5EF4-FFF2-40B4-BE49-F238E27FC236}">
                              <a16:creationId xmlns:a16="http://schemas.microsoft.com/office/drawing/2014/main" id="{D83EDF7A-4FA7-4C7B-AE7C-8A713D0784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82" name="グループ化 281">
                        <a:extLst>
                          <a:ext uri="{FF2B5EF4-FFF2-40B4-BE49-F238E27FC236}">
                            <a16:creationId xmlns:a16="http://schemas.microsoft.com/office/drawing/2014/main" id="{0F08C6E4-B54E-45F6-8102-652C46000E0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A456385-0AD8-4D84-B53E-3FF4A6DFF0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4" name="楕円 283">
                          <a:extLst>
                            <a:ext uri="{FF2B5EF4-FFF2-40B4-BE49-F238E27FC236}">
                              <a16:creationId xmlns:a16="http://schemas.microsoft.com/office/drawing/2014/main" id="{7C954E8F-FFA6-480D-9D37-BAEBCBCE43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6B1DC899-2411-48B8-8826-546CA74CE127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7FC0BEE-9AD9-4081-A062-E45AFAFD4A02}"/>
                </a:ext>
              </a:extLst>
            </p:cNvPr>
            <p:cNvGrpSpPr/>
            <p:nvPr/>
          </p:nvGrpSpPr>
          <p:grpSpPr>
            <a:xfrm rot="21205520">
              <a:off x="2169158" y="2536510"/>
              <a:ext cx="1398284" cy="1319522"/>
              <a:chOff x="1025779" y="1063466"/>
              <a:chExt cx="3497622" cy="3300610"/>
            </a:xfrm>
          </p:grpSpPr>
          <p:sp>
            <p:nvSpPr>
              <p:cNvPr id="197" name="星: 6 pt 196">
                <a:extLst>
                  <a:ext uri="{FF2B5EF4-FFF2-40B4-BE49-F238E27FC236}">
                    <a16:creationId xmlns:a16="http://schemas.microsoft.com/office/drawing/2014/main" id="{AF5FA469-D278-4599-B7AD-4F2AE821697C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B789F6C-D89E-4F1E-8C6A-31118BBA9FC2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8EFA31C-B4B9-4147-A39E-D279DBA465A3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6AB8CD6-8197-48DA-A4D7-2DF6C45E2E39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DA0526D-E79D-4B90-87C0-5C24EA9590B7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2F817DB9-4E93-4E94-B478-B30F74698B9F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B65BA598-AE22-4E3D-9D0E-785143A27329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9225E253-A7BB-46F7-9DEC-52A27988CB7D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237" name="グループ化 236">
                    <a:extLst>
                      <a:ext uri="{FF2B5EF4-FFF2-40B4-BE49-F238E27FC236}">
                        <a16:creationId xmlns:a16="http://schemas.microsoft.com/office/drawing/2014/main" id="{CF6AE707-D636-4E47-84E3-C85970409BC6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647C37A9-C459-4BD0-8F68-AFE54D9341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61" name="グループ化 260">
                        <a:extLst>
                          <a:ext uri="{FF2B5EF4-FFF2-40B4-BE49-F238E27FC236}">
                            <a16:creationId xmlns:a16="http://schemas.microsoft.com/office/drawing/2014/main" id="{ADF8DD4E-2BBD-4C68-A5B8-B3378A8A8D4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4AE475-9B43-4687-931A-57CA2DB52F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6" name="楕円 265">
                          <a:extLst>
                            <a:ext uri="{FF2B5EF4-FFF2-40B4-BE49-F238E27FC236}">
                              <a16:creationId xmlns:a16="http://schemas.microsoft.com/office/drawing/2014/main" id="{E33F9995-4681-4B65-A053-64370DF829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62" name="グループ化 261">
                        <a:extLst>
                          <a:ext uri="{FF2B5EF4-FFF2-40B4-BE49-F238E27FC236}">
                            <a16:creationId xmlns:a16="http://schemas.microsoft.com/office/drawing/2014/main" id="{8DA0015E-EA0C-4A2E-8139-2258E1893D8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3097FDF-2C02-41EB-8122-C4DF7A7F97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4" name="楕円 263">
                          <a:extLst>
                            <a:ext uri="{FF2B5EF4-FFF2-40B4-BE49-F238E27FC236}">
                              <a16:creationId xmlns:a16="http://schemas.microsoft.com/office/drawing/2014/main" id="{F1BBDAB0-F812-4F94-9F03-9289372079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54" name="グループ化 253">
                      <a:extLst>
                        <a:ext uri="{FF2B5EF4-FFF2-40B4-BE49-F238E27FC236}">
                          <a16:creationId xmlns:a16="http://schemas.microsoft.com/office/drawing/2014/main" id="{9055F5C9-5577-4F30-8BAC-A04BB4CFF78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55" name="グループ化 254">
                        <a:extLst>
                          <a:ext uri="{FF2B5EF4-FFF2-40B4-BE49-F238E27FC236}">
                            <a16:creationId xmlns:a16="http://schemas.microsoft.com/office/drawing/2014/main" id="{CEA52E75-6904-4DBF-AE43-4BBFF5C3515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1FBA4DA-CB86-4DD5-BC39-DCAEC0F95A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0" name="楕円 259">
                          <a:extLst>
                            <a:ext uri="{FF2B5EF4-FFF2-40B4-BE49-F238E27FC236}">
                              <a16:creationId xmlns:a16="http://schemas.microsoft.com/office/drawing/2014/main" id="{BF668B2B-A9A3-43E2-B42A-66968CFA0A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56" name="グループ化 255">
                        <a:extLst>
                          <a:ext uri="{FF2B5EF4-FFF2-40B4-BE49-F238E27FC236}">
                            <a16:creationId xmlns:a16="http://schemas.microsoft.com/office/drawing/2014/main" id="{AAADF0E7-0492-4FC1-A3CA-9342C44EAAB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D3363E1-656E-40DE-B41A-4AB4179621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8" name="楕円 257">
                          <a:extLst>
                            <a:ext uri="{FF2B5EF4-FFF2-40B4-BE49-F238E27FC236}">
                              <a16:creationId xmlns:a16="http://schemas.microsoft.com/office/drawing/2014/main" id="{8B3A9EAC-DEF0-4B3F-BB74-3E8C564E52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38" name="グループ化 237">
                    <a:extLst>
                      <a:ext uri="{FF2B5EF4-FFF2-40B4-BE49-F238E27FC236}">
                        <a16:creationId xmlns:a16="http://schemas.microsoft.com/office/drawing/2014/main" id="{28CC05DD-63C1-4DB5-A924-2D78F18F103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4B58FF19-31B4-4CEA-9D1A-93046682DF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47" name="グループ化 246">
                        <a:extLst>
                          <a:ext uri="{FF2B5EF4-FFF2-40B4-BE49-F238E27FC236}">
                            <a16:creationId xmlns:a16="http://schemas.microsoft.com/office/drawing/2014/main" id="{B01C0F32-A7DE-4B90-A74D-4B4F77FE9B6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E83CFA9-EA52-42A5-9210-CF79C1AB17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2" name="楕円 251">
                          <a:extLst>
                            <a:ext uri="{FF2B5EF4-FFF2-40B4-BE49-F238E27FC236}">
                              <a16:creationId xmlns:a16="http://schemas.microsoft.com/office/drawing/2014/main" id="{1CBEE558-F509-4953-8329-BB69B4336E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48" name="グループ化 247">
                        <a:extLst>
                          <a:ext uri="{FF2B5EF4-FFF2-40B4-BE49-F238E27FC236}">
                            <a16:creationId xmlns:a16="http://schemas.microsoft.com/office/drawing/2014/main" id="{0F7B817B-838E-4539-8CCF-9B2660390B0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AEFE54A-F2D7-41B7-9340-4447E80CA7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0" name="楕円 249">
                          <a:extLst>
                            <a:ext uri="{FF2B5EF4-FFF2-40B4-BE49-F238E27FC236}">
                              <a16:creationId xmlns:a16="http://schemas.microsoft.com/office/drawing/2014/main" id="{70FF9BFD-6D07-4BCC-9CBF-FBE39A0324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B37A04B4-602C-4EF8-BC99-EA50CBDBDD5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441C9A93-030E-4A40-93C0-960B53D109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4CDAF30-34CD-47BE-9950-8FB5156AFF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6" name="楕円 245">
                          <a:extLst>
                            <a:ext uri="{FF2B5EF4-FFF2-40B4-BE49-F238E27FC236}">
                              <a16:creationId xmlns:a16="http://schemas.microsoft.com/office/drawing/2014/main" id="{862C74BA-579F-4061-89A8-19BBB757DA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42" name="グループ化 241">
                        <a:extLst>
                          <a:ext uri="{FF2B5EF4-FFF2-40B4-BE49-F238E27FC236}">
                            <a16:creationId xmlns:a16="http://schemas.microsoft.com/office/drawing/2014/main" id="{2FFBA7E1-7362-44F6-9655-1CFADC4DED4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FA128F5-38E9-4535-A50A-BA89F5B875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4" name="楕円 243">
                          <a:extLst>
                            <a:ext uri="{FF2B5EF4-FFF2-40B4-BE49-F238E27FC236}">
                              <a16:creationId xmlns:a16="http://schemas.microsoft.com/office/drawing/2014/main" id="{473375E4-5282-4A64-A673-AE11744C89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6D1631CF-94FA-4A80-8CC3-4AAF09EB9E25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A852D99A-17A6-4D3A-9DB2-3B66D3062F9F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23" name="グループ化 222">
                      <a:extLst>
                        <a:ext uri="{FF2B5EF4-FFF2-40B4-BE49-F238E27FC236}">
                          <a16:creationId xmlns:a16="http://schemas.microsoft.com/office/drawing/2014/main" id="{56F448EC-94C0-49E3-8DF6-6A7058F527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31" name="グループ化 230">
                        <a:extLst>
                          <a:ext uri="{FF2B5EF4-FFF2-40B4-BE49-F238E27FC236}">
                            <a16:creationId xmlns:a16="http://schemas.microsoft.com/office/drawing/2014/main" id="{112D817C-0B45-434C-BCE3-BA342BAD4F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3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9D726F8-ABFD-4971-BED0-7633C5CD40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6" name="楕円 235">
                          <a:extLst>
                            <a:ext uri="{FF2B5EF4-FFF2-40B4-BE49-F238E27FC236}">
                              <a16:creationId xmlns:a16="http://schemas.microsoft.com/office/drawing/2014/main" id="{458766E0-2AA9-478D-8E4B-BDB7657000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32" name="グループ化 231">
                        <a:extLst>
                          <a:ext uri="{FF2B5EF4-FFF2-40B4-BE49-F238E27FC236}">
                            <a16:creationId xmlns:a16="http://schemas.microsoft.com/office/drawing/2014/main" id="{900601C5-F035-42F4-BB6D-E25DF9F9FCE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3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81D96D8-65E7-47B4-9BAC-79D61421BB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4" name="楕円 233">
                          <a:extLst>
                            <a:ext uri="{FF2B5EF4-FFF2-40B4-BE49-F238E27FC236}">
                              <a16:creationId xmlns:a16="http://schemas.microsoft.com/office/drawing/2014/main" id="{2A1C002E-A526-473C-9D3B-5C1AEB79F8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24" name="グループ化 223">
                      <a:extLst>
                        <a:ext uri="{FF2B5EF4-FFF2-40B4-BE49-F238E27FC236}">
                          <a16:creationId xmlns:a16="http://schemas.microsoft.com/office/drawing/2014/main" id="{8791AA3F-AF2C-4BDA-B880-4613D9FCC41F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25" name="グループ化 224">
                        <a:extLst>
                          <a:ext uri="{FF2B5EF4-FFF2-40B4-BE49-F238E27FC236}">
                            <a16:creationId xmlns:a16="http://schemas.microsoft.com/office/drawing/2014/main" id="{4B4BB9DF-3106-42AA-B3AF-A43F719109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B41D9D9-1796-4393-AFDF-2AAFF3E94F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0" name="楕円 229">
                          <a:extLst>
                            <a:ext uri="{FF2B5EF4-FFF2-40B4-BE49-F238E27FC236}">
                              <a16:creationId xmlns:a16="http://schemas.microsoft.com/office/drawing/2014/main" id="{B3766B4F-DFAD-49B3-807F-8322D157D1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26" name="グループ化 225">
                        <a:extLst>
                          <a:ext uri="{FF2B5EF4-FFF2-40B4-BE49-F238E27FC236}">
                            <a16:creationId xmlns:a16="http://schemas.microsoft.com/office/drawing/2014/main" id="{456596FA-E1CD-4FB9-A3D4-035D8FB18F2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2332733-EDA3-41BB-AA21-C7458914C3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8" name="楕円 227">
                          <a:extLst>
                            <a:ext uri="{FF2B5EF4-FFF2-40B4-BE49-F238E27FC236}">
                              <a16:creationId xmlns:a16="http://schemas.microsoft.com/office/drawing/2014/main" id="{6038020D-63BC-4313-BC97-13914E46C7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59C19961-009A-41EA-AA1D-7AD3E8751DF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09" name="グループ化 208">
                      <a:extLst>
                        <a:ext uri="{FF2B5EF4-FFF2-40B4-BE49-F238E27FC236}">
                          <a16:creationId xmlns:a16="http://schemas.microsoft.com/office/drawing/2014/main" id="{60B122BE-83E4-4195-9070-87710D3FE9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7" name="グループ化 216">
                        <a:extLst>
                          <a:ext uri="{FF2B5EF4-FFF2-40B4-BE49-F238E27FC236}">
                            <a16:creationId xmlns:a16="http://schemas.microsoft.com/office/drawing/2014/main" id="{E1768C25-7B91-493B-AE5D-0DA5921EC07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8F2A6F6-1CE2-4AFE-99D2-C191F10002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楕円 221">
                          <a:extLst>
                            <a:ext uri="{FF2B5EF4-FFF2-40B4-BE49-F238E27FC236}">
                              <a16:creationId xmlns:a16="http://schemas.microsoft.com/office/drawing/2014/main" id="{B8F5349C-2DEE-41B8-A237-0F0BB65C0F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18" name="グループ化 217">
                        <a:extLst>
                          <a:ext uri="{FF2B5EF4-FFF2-40B4-BE49-F238E27FC236}">
                            <a16:creationId xmlns:a16="http://schemas.microsoft.com/office/drawing/2014/main" id="{6D9E298F-FC91-49FB-81BD-88C417C28B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0560A56-5A62-431C-B12A-01DF8B2951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0" name="楕円 219">
                          <a:extLst>
                            <a:ext uri="{FF2B5EF4-FFF2-40B4-BE49-F238E27FC236}">
                              <a16:creationId xmlns:a16="http://schemas.microsoft.com/office/drawing/2014/main" id="{79588F81-2A40-4299-A64B-319472F8D1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10" name="グループ化 209">
                      <a:extLst>
                        <a:ext uri="{FF2B5EF4-FFF2-40B4-BE49-F238E27FC236}">
                          <a16:creationId xmlns:a16="http://schemas.microsoft.com/office/drawing/2014/main" id="{490D0463-47BB-4221-84E9-7AF3D23F4AE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1" name="グループ化 210">
                        <a:extLst>
                          <a:ext uri="{FF2B5EF4-FFF2-40B4-BE49-F238E27FC236}">
                            <a16:creationId xmlns:a16="http://schemas.microsoft.com/office/drawing/2014/main" id="{5F4943FC-C374-4096-9378-79D3D2E4856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4773889-FE2B-46CE-B2AE-98B2ABFB89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6" name="楕円 215">
                          <a:extLst>
                            <a:ext uri="{FF2B5EF4-FFF2-40B4-BE49-F238E27FC236}">
                              <a16:creationId xmlns:a16="http://schemas.microsoft.com/office/drawing/2014/main" id="{287A1D61-D35A-4F39-A678-2759A13A12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12" name="グループ化 211">
                        <a:extLst>
                          <a:ext uri="{FF2B5EF4-FFF2-40B4-BE49-F238E27FC236}">
                            <a16:creationId xmlns:a16="http://schemas.microsoft.com/office/drawing/2014/main" id="{6E5B9340-3A21-4280-A0F3-A2A75DF9E17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C519253-DD57-4E0B-A02F-A1E2702AB9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4" name="楕円 213">
                          <a:extLst>
                            <a:ext uri="{FF2B5EF4-FFF2-40B4-BE49-F238E27FC236}">
                              <a16:creationId xmlns:a16="http://schemas.microsoft.com/office/drawing/2014/main" id="{35BDADA1-9E7A-44A1-9BBB-6F12E43E04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0AB7B9B1-C0C4-4236-924A-24F83577C8A1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CC05436-B5DB-41D3-81B7-361D649E7817}"/>
                </a:ext>
              </a:extLst>
            </p:cNvPr>
            <p:cNvGrpSpPr/>
            <p:nvPr/>
          </p:nvGrpSpPr>
          <p:grpSpPr>
            <a:xfrm rot="5142958">
              <a:off x="2929518" y="2217921"/>
              <a:ext cx="1529145" cy="1223522"/>
              <a:chOff x="1025779" y="1063466"/>
              <a:chExt cx="3497622" cy="3300610"/>
            </a:xfrm>
          </p:grpSpPr>
          <p:sp>
            <p:nvSpPr>
              <p:cNvPr id="127" name="星: 6 pt 126">
                <a:extLst>
                  <a:ext uri="{FF2B5EF4-FFF2-40B4-BE49-F238E27FC236}">
                    <a16:creationId xmlns:a16="http://schemas.microsoft.com/office/drawing/2014/main" id="{D4F60731-3B8A-418E-9399-8F116604E0AE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E631BEA-269D-4C02-810D-2F4872E5544C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4E62B50-7825-4E18-96B0-90CF5952E64E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F2E74EE-9264-42F0-BA93-A24D441D4F6F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9AC3B84-0AFC-4A23-B26F-BF9B06D89C4E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EC48111-C954-4598-8DC7-56D61973A183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CEB97A79-4ED5-446F-82A7-87F25D026DA0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6824D766-2D30-4B65-8D66-3A95DEE2E69F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D24F0DAA-6598-4D1F-A146-370B89766358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83" name="グループ化 182">
                      <a:extLst>
                        <a:ext uri="{FF2B5EF4-FFF2-40B4-BE49-F238E27FC236}">
                          <a16:creationId xmlns:a16="http://schemas.microsoft.com/office/drawing/2014/main" id="{0A258D91-E07B-4141-BDFC-26BB6DF25C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91" name="グループ化 190">
                        <a:extLst>
                          <a:ext uri="{FF2B5EF4-FFF2-40B4-BE49-F238E27FC236}">
                            <a16:creationId xmlns:a16="http://schemas.microsoft.com/office/drawing/2014/main" id="{2F4E6187-8C88-4DB1-9578-174B87A2179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8C395FA-734B-4530-8996-4115D34598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6" name="楕円 195">
                          <a:extLst>
                            <a:ext uri="{FF2B5EF4-FFF2-40B4-BE49-F238E27FC236}">
                              <a16:creationId xmlns:a16="http://schemas.microsoft.com/office/drawing/2014/main" id="{2E023026-45D6-42C5-BE1F-8DD5F8DE2D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92" name="グループ化 191">
                        <a:extLst>
                          <a:ext uri="{FF2B5EF4-FFF2-40B4-BE49-F238E27FC236}">
                            <a16:creationId xmlns:a16="http://schemas.microsoft.com/office/drawing/2014/main" id="{6851034C-D4C9-495A-91FA-7E04C1252EE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349075A-906C-48EC-A4A0-3B4A46D7B1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4" name="楕円 193">
                          <a:extLst>
                            <a:ext uri="{FF2B5EF4-FFF2-40B4-BE49-F238E27FC236}">
                              <a16:creationId xmlns:a16="http://schemas.microsoft.com/office/drawing/2014/main" id="{896FE260-7680-45F9-8D36-53C08824A8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82C5C20E-8F59-4E3B-862D-AF0B8CC31BA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85" name="グループ化 184">
                        <a:extLst>
                          <a:ext uri="{FF2B5EF4-FFF2-40B4-BE49-F238E27FC236}">
                            <a16:creationId xmlns:a16="http://schemas.microsoft.com/office/drawing/2014/main" id="{CA16D8B6-92BE-4346-A1F0-EA68B4DC4F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584DB30-9215-493E-960B-D302F86317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0" name="楕円 189">
                          <a:extLst>
                            <a:ext uri="{FF2B5EF4-FFF2-40B4-BE49-F238E27FC236}">
                              <a16:creationId xmlns:a16="http://schemas.microsoft.com/office/drawing/2014/main" id="{60C9599E-B5A9-4A38-BB64-55673816FC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86" name="グループ化 185">
                        <a:extLst>
                          <a:ext uri="{FF2B5EF4-FFF2-40B4-BE49-F238E27FC236}">
                            <a16:creationId xmlns:a16="http://schemas.microsoft.com/office/drawing/2014/main" id="{0AB43B81-EECF-4EAD-AB68-1107DE80A1D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9FFEE90-2D1B-4EEE-AC5E-61584EAC0F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8" name="楕円 187">
                          <a:extLst>
                            <a:ext uri="{FF2B5EF4-FFF2-40B4-BE49-F238E27FC236}">
                              <a16:creationId xmlns:a16="http://schemas.microsoft.com/office/drawing/2014/main" id="{94A2B2D2-7315-4FD9-A66B-72821B776C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5B136CA6-C1F1-401A-A29D-3D6E406B083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2EE24F02-91F1-4762-A2AC-A9965B471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7" name="グループ化 176">
                        <a:extLst>
                          <a:ext uri="{FF2B5EF4-FFF2-40B4-BE49-F238E27FC236}">
                            <a16:creationId xmlns:a16="http://schemas.microsoft.com/office/drawing/2014/main" id="{94EBAD09-74A1-4B92-AAB1-0871C6C9FB6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75A2DA6-BE02-4C94-94D8-88DDF58B38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2" name="楕円 181">
                          <a:extLst>
                            <a:ext uri="{FF2B5EF4-FFF2-40B4-BE49-F238E27FC236}">
                              <a16:creationId xmlns:a16="http://schemas.microsoft.com/office/drawing/2014/main" id="{79FDE216-632F-44BF-8026-3B14065B3F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8" name="グループ化 177">
                        <a:extLst>
                          <a:ext uri="{FF2B5EF4-FFF2-40B4-BE49-F238E27FC236}">
                            <a16:creationId xmlns:a16="http://schemas.microsoft.com/office/drawing/2014/main" id="{758AFBCD-807A-4AB7-B207-35122342CB4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82FF196-08CA-42FB-8280-32ADCD73C3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0" name="楕円 179">
                          <a:extLst>
                            <a:ext uri="{FF2B5EF4-FFF2-40B4-BE49-F238E27FC236}">
                              <a16:creationId xmlns:a16="http://schemas.microsoft.com/office/drawing/2014/main" id="{F648317D-5C62-4FD2-8567-A9F3519C03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EF66E5D0-C21D-4F37-86E2-0AEF4E1BAA4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1" name="グループ化 170">
                        <a:extLst>
                          <a:ext uri="{FF2B5EF4-FFF2-40B4-BE49-F238E27FC236}">
                            <a16:creationId xmlns:a16="http://schemas.microsoft.com/office/drawing/2014/main" id="{08B79DF4-20A8-4373-A822-1C35608DE4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EF3A57C-6DAF-4FD9-AE95-823DF8F477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6" name="楕円 175">
                          <a:extLst>
                            <a:ext uri="{FF2B5EF4-FFF2-40B4-BE49-F238E27FC236}">
                              <a16:creationId xmlns:a16="http://schemas.microsoft.com/office/drawing/2014/main" id="{B1448182-B09C-4DB4-9EC8-EC890190F0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2" name="グループ化 171">
                        <a:extLst>
                          <a:ext uri="{FF2B5EF4-FFF2-40B4-BE49-F238E27FC236}">
                            <a16:creationId xmlns:a16="http://schemas.microsoft.com/office/drawing/2014/main" id="{A164CFA6-6F2B-44C9-AB57-0E0DDFA6D50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E8847AA-7F3A-4FEC-BEFA-8E2376D147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4" name="楕円 173">
                          <a:extLst>
                            <a:ext uri="{FF2B5EF4-FFF2-40B4-BE49-F238E27FC236}">
                              <a16:creationId xmlns:a16="http://schemas.microsoft.com/office/drawing/2014/main" id="{1CD41FD9-3B4D-46F0-BAB5-932F69BDED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3D7DB380-6482-42E2-AA37-83942A1CE55A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27684464-9147-49C8-9D92-4534964BA4CD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53" name="グループ化 152">
                      <a:extLst>
                        <a:ext uri="{FF2B5EF4-FFF2-40B4-BE49-F238E27FC236}">
                          <a16:creationId xmlns:a16="http://schemas.microsoft.com/office/drawing/2014/main" id="{BF7A5F0B-B8B2-42F1-9038-5383B19119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61" name="グループ化 160">
                        <a:extLst>
                          <a:ext uri="{FF2B5EF4-FFF2-40B4-BE49-F238E27FC236}">
                            <a16:creationId xmlns:a16="http://schemas.microsoft.com/office/drawing/2014/main" id="{5982B335-61E1-4951-8135-6A89C40E123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6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D5F6CA4-AF5D-47D4-8653-29F7CE11B7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6" name="楕円 165">
                          <a:extLst>
                            <a:ext uri="{FF2B5EF4-FFF2-40B4-BE49-F238E27FC236}">
                              <a16:creationId xmlns:a16="http://schemas.microsoft.com/office/drawing/2014/main" id="{B8C62748-127E-4993-B854-2D169A28B89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62" name="グループ化 161">
                        <a:extLst>
                          <a:ext uri="{FF2B5EF4-FFF2-40B4-BE49-F238E27FC236}">
                            <a16:creationId xmlns:a16="http://schemas.microsoft.com/office/drawing/2014/main" id="{D3FC3559-2436-40B8-93F0-B6D47A2A268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F38C0D0-AE11-4AAD-B7E2-722616EF66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4" name="楕円 163">
                          <a:extLst>
                            <a:ext uri="{FF2B5EF4-FFF2-40B4-BE49-F238E27FC236}">
                              <a16:creationId xmlns:a16="http://schemas.microsoft.com/office/drawing/2014/main" id="{AFA2FA3C-C1E7-49EB-821F-AF0CD05B41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54" name="グループ化 153">
                      <a:extLst>
                        <a:ext uri="{FF2B5EF4-FFF2-40B4-BE49-F238E27FC236}">
                          <a16:creationId xmlns:a16="http://schemas.microsoft.com/office/drawing/2014/main" id="{11B0C4C7-0933-467D-BBDC-C920BD03163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55" name="グループ化 154">
                        <a:extLst>
                          <a:ext uri="{FF2B5EF4-FFF2-40B4-BE49-F238E27FC236}">
                            <a16:creationId xmlns:a16="http://schemas.microsoft.com/office/drawing/2014/main" id="{B6167573-5990-4085-ABB8-2FC3DED1B6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93ECE8E-335E-4F54-9222-41957766CB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0" name="楕円 159">
                          <a:extLst>
                            <a:ext uri="{FF2B5EF4-FFF2-40B4-BE49-F238E27FC236}">
                              <a16:creationId xmlns:a16="http://schemas.microsoft.com/office/drawing/2014/main" id="{C153F79A-3D6C-4903-8FA4-0471F81B74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DE638E04-5FC5-4BE8-8223-05226E7AE2D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481129D-BC06-49F1-8F4A-A2E0EA9062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8" name="楕円 157">
                          <a:extLst>
                            <a:ext uri="{FF2B5EF4-FFF2-40B4-BE49-F238E27FC236}">
                              <a16:creationId xmlns:a16="http://schemas.microsoft.com/office/drawing/2014/main" id="{E239449C-2DE9-44A6-9649-5E48C49F19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38" name="グループ化 137">
                    <a:extLst>
                      <a:ext uri="{FF2B5EF4-FFF2-40B4-BE49-F238E27FC236}">
                        <a16:creationId xmlns:a16="http://schemas.microsoft.com/office/drawing/2014/main" id="{F62404BC-4D55-4CE4-B767-07F2A8AF975B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EB1DC38C-51FD-4D2B-A242-4989FFFC51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47" name="グループ化 146">
                        <a:extLst>
                          <a:ext uri="{FF2B5EF4-FFF2-40B4-BE49-F238E27FC236}">
                            <a16:creationId xmlns:a16="http://schemas.microsoft.com/office/drawing/2014/main" id="{AA41CA65-3A5E-4C8F-A404-5BD1286AC7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C3BB49F-9FCA-455D-94DC-B4E02D2C86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2" name="楕円 151">
                          <a:extLst>
                            <a:ext uri="{FF2B5EF4-FFF2-40B4-BE49-F238E27FC236}">
                              <a16:creationId xmlns:a16="http://schemas.microsoft.com/office/drawing/2014/main" id="{29E82ED0-D80E-4715-B2AE-7ACFF80813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8" name="グループ化 147">
                        <a:extLst>
                          <a:ext uri="{FF2B5EF4-FFF2-40B4-BE49-F238E27FC236}">
                            <a16:creationId xmlns:a16="http://schemas.microsoft.com/office/drawing/2014/main" id="{8C4480D8-FB15-4E5E-8E22-C5D098F3FCA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285B199-26C7-4466-9AC4-87D67C548C5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0" name="楕円 149">
                          <a:extLst>
                            <a:ext uri="{FF2B5EF4-FFF2-40B4-BE49-F238E27FC236}">
                              <a16:creationId xmlns:a16="http://schemas.microsoft.com/office/drawing/2014/main" id="{B18E6125-D24F-4190-8025-3AADAB74AB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82D68C37-3D96-4F8C-B096-CE58CF27574F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41" name="グループ化 140">
                        <a:extLst>
                          <a:ext uri="{FF2B5EF4-FFF2-40B4-BE49-F238E27FC236}">
                            <a16:creationId xmlns:a16="http://schemas.microsoft.com/office/drawing/2014/main" id="{0A5BC06A-804B-49F6-987C-738DB13E9B8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5E08147-FB4B-4026-9E4A-B2C9C3494A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6" name="楕円 145">
                          <a:extLst>
                            <a:ext uri="{FF2B5EF4-FFF2-40B4-BE49-F238E27FC236}">
                              <a16:creationId xmlns:a16="http://schemas.microsoft.com/office/drawing/2014/main" id="{62B3D436-7E13-4612-84D6-7B10692B92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2" name="グループ化 141">
                        <a:extLst>
                          <a:ext uri="{FF2B5EF4-FFF2-40B4-BE49-F238E27FC236}">
                            <a16:creationId xmlns:a16="http://schemas.microsoft.com/office/drawing/2014/main" id="{E2F5D2E4-6689-49ED-B7A8-6EC182ED1AA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A2E1934-A6B6-42DE-9B83-1BD3741FE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4" name="楕円 143">
                          <a:extLst>
                            <a:ext uri="{FF2B5EF4-FFF2-40B4-BE49-F238E27FC236}">
                              <a16:creationId xmlns:a16="http://schemas.microsoft.com/office/drawing/2014/main" id="{D2B870E4-FCB3-4BDA-9BF4-934671F480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61CDE93D-C265-4AF0-B030-7DB94876F0E7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22192E7-2EC8-414D-80EE-E817C9BE8213}"/>
                </a:ext>
              </a:extLst>
            </p:cNvPr>
            <p:cNvGrpSpPr/>
            <p:nvPr/>
          </p:nvGrpSpPr>
          <p:grpSpPr>
            <a:xfrm>
              <a:off x="1778700" y="1470710"/>
              <a:ext cx="1835105" cy="1731738"/>
              <a:chOff x="1025779" y="1063466"/>
              <a:chExt cx="3497622" cy="3300610"/>
            </a:xfrm>
          </p:grpSpPr>
          <p:sp>
            <p:nvSpPr>
              <p:cNvPr id="57" name="星: 6 pt 56">
                <a:extLst>
                  <a:ext uri="{FF2B5EF4-FFF2-40B4-BE49-F238E27FC236}">
                    <a16:creationId xmlns:a16="http://schemas.microsoft.com/office/drawing/2014/main" id="{8605357C-5B7A-4761-8744-6860AC58B958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5E3C56A-5B8C-4097-99CC-2E6C90BCD378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4A8DDF7-A510-4CBF-B903-1D90CDBEA0EC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B46183D-C25A-4CE5-8742-E3A68BAA4642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842C9ED-3D11-4FF4-B4C3-E551F47399A5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FF876AC-D420-420E-8C08-DCC3A54ACE51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316781C-7F1C-4F4C-8A61-60581EBCEA70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D9FC20EC-9EB4-4201-812C-30AC1CC29F87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FACA9324-CBC6-438B-982A-723025F65E9B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13" name="グループ化 112">
                      <a:extLst>
                        <a:ext uri="{FF2B5EF4-FFF2-40B4-BE49-F238E27FC236}">
                          <a16:creationId xmlns:a16="http://schemas.microsoft.com/office/drawing/2014/main" id="{CAE0E511-009E-4CFC-837F-F739D6C31E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21" name="グループ化 120">
                        <a:extLst>
                          <a:ext uri="{FF2B5EF4-FFF2-40B4-BE49-F238E27FC236}">
                            <a16:creationId xmlns:a16="http://schemas.microsoft.com/office/drawing/2014/main" id="{6B3C7A75-2008-461A-B577-BB31D03927C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419857F-A6CD-4AC1-85DC-B54AD1528D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6" name="楕円 125">
                          <a:extLst>
                            <a:ext uri="{FF2B5EF4-FFF2-40B4-BE49-F238E27FC236}">
                              <a16:creationId xmlns:a16="http://schemas.microsoft.com/office/drawing/2014/main" id="{5B21EBD8-F40A-41CA-A978-5659881460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22" name="グループ化 121">
                        <a:extLst>
                          <a:ext uri="{FF2B5EF4-FFF2-40B4-BE49-F238E27FC236}">
                            <a16:creationId xmlns:a16="http://schemas.microsoft.com/office/drawing/2014/main" id="{29071E4A-D18A-49CF-BD63-0D543A82C76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0F28119-5869-4DB3-B416-FDDD80E99E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4" name="楕円 123">
                          <a:extLst>
                            <a:ext uri="{FF2B5EF4-FFF2-40B4-BE49-F238E27FC236}">
                              <a16:creationId xmlns:a16="http://schemas.microsoft.com/office/drawing/2014/main" id="{1B92FC84-D55F-4F95-AC49-D544AA76E7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367780CE-C677-47F0-B488-EDCC431F620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15" name="グループ化 114">
                        <a:extLst>
                          <a:ext uri="{FF2B5EF4-FFF2-40B4-BE49-F238E27FC236}">
                            <a16:creationId xmlns:a16="http://schemas.microsoft.com/office/drawing/2014/main" id="{2CA701A8-B82D-4658-98E7-C74059A2D70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FC23D5F-7668-4085-8FD1-8B0633EDD5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0" name="楕円 119">
                          <a:extLst>
                            <a:ext uri="{FF2B5EF4-FFF2-40B4-BE49-F238E27FC236}">
                              <a16:creationId xmlns:a16="http://schemas.microsoft.com/office/drawing/2014/main" id="{B556670A-F91F-44CA-B779-3DCBCE5F5E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E0F4361A-036E-427F-93FF-89CBC48C695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1DAA7D0-E8EF-41F4-A803-7DBE3BEAD5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8" name="楕円 117">
                          <a:extLst>
                            <a:ext uri="{FF2B5EF4-FFF2-40B4-BE49-F238E27FC236}">
                              <a16:creationId xmlns:a16="http://schemas.microsoft.com/office/drawing/2014/main" id="{B3E54900-76BA-41A2-8015-A4CED9E16D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EBC54C10-BC43-4180-AF49-F731ECD0C6E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99" name="グループ化 98">
                      <a:extLst>
                        <a:ext uri="{FF2B5EF4-FFF2-40B4-BE49-F238E27FC236}">
                          <a16:creationId xmlns:a16="http://schemas.microsoft.com/office/drawing/2014/main" id="{33DD6631-EC24-4E9C-986A-C428ED23FD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7" name="グループ化 106">
                        <a:extLst>
                          <a:ext uri="{FF2B5EF4-FFF2-40B4-BE49-F238E27FC236}">
                            <a16:creationId xmlns:a16="http://schemas.microsoft.com/office/drawing/2014/main" id="{4990822E-B833-41E9-941B-1F8EE455DA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2678AE6-CA77-4CBC-A3E4-DC13BE6811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2" name="楕円 111">
                          <a:extLst>
                            <a:ext uri="{FF2B5EF4-FFF2-40B4-BE49-F238E27FC236}">
                              <a16:creationId xmlns:a16="http://schemas.microsoft.com/office/drawing/2014/main" id="{A5039634-2A84-4C5A-B05F-043524E446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F78E5F88-3851-4DB6-91E2-77BFE1B8540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8CA6834-A418-4BDB-B019-E008F1D98B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0" name="楕円 109">
                          <a:extLst>
                            <a:ext uri="{FF2B5EF4-FFF2-40B4-BE49-F238E27FC236}">
                              <a16:creationId xmlns:a16="http://schemas.microsoft.com/office/drawing/2014/main" id="{2946B83B-049B-46A3-94BB-A6B8D923D4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00" name="グループ化 99">
                      <a:extLst>
                        <a:ext uri="{FF2B5EF4-FFF2-40B4-BE49-F238E27FC236}">
                          <a16:creationId xmlns:a16="http://schemas.microsoft.com/office/drawing/2014/main" id="{F811205D-0340-4146-8E63-8A7A87C200E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1" name="グループ化 100">
                        <a:extLst>
                          <a:ext uri="{FF2B5EF4-FFF2-40B4-BE49-F238E27FC236}">
                            <a16:creationId xmlns:a16="http://schemas.microsoft.com/office/drawing/2014/main" id="{6BCCE059-B80F-4718-948E-E5161CA494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D25ED51-B048-4611-83C4-F2B32E761C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6" name="楕円 105">
                          <a:extLst>
                            <a:ext uri="{FF2B5EF4-FFF2-40B4-BE49-F238E27FC236}">
                              <a16:creationId xmlns:a16="http://schemas.microsoft.com/office/drawing/2014/main" id="{9EFE3DE8-010B-4E35-8AFD-28998E0F2E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2" name="グループ化 101">
                        <a:extLst>
                          <a:ext uri="{FF2B5EF4-FFF2-40B4-BE49-F238E27FC236}">
                            <a16:creationId xmlns:a16="http://schemas.microsoft.com/office/drawing/2014/main" id="{48623AF2-A56A-4097-8DB9-76CA4A66261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54947F1-EC90-4FDD-98CB-28A40A9E13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4" name="楕円 103">
                          <a:extLst>
                            <a:ext uri="{FF2B5EF4-FFF2-40B4-BE49-F238E27FC236}">
                              <a16:creationId xmlns:a16="http://schemas.microsoft.com/office/drawing/2014/main" id="{1F31147B-4CC5-4A5F-9C6C-B0492CB6CA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5DE76B9E-061C-44F9-A315-764561437DE9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BC0E70FF-865D-4D11-8267-2BF019268BA6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F4ACD415-0D9B-4B9E-93EF-707844C787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91" name="グループ化 90">
                        <a:extLst>
                          <a:ext uri="{FF2B5EF4-FFF2-40B4-BE49-F238E27FC236}">
                            <a16:creationId xmlns:a16="http://schemas.microsoft.com/office/drawing/2014/main" id="{83E2C268-3889-4065-8112-420F3B61942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9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53A289F-8F23-40E9-AD04-C04D44EA2D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6" name="楕円 95">
                          <a:extLst>
                            <a:ext uri="{FF2B5EF4-FFF2-40B4-BE49-F238E27FC236}">
                              <a16:creationId xmlns:a16="http://schemas.microsoft.com/office/drawing/2014/main" id="{9F1FFD77-7105-4A4E-AB68-CA1B4B6276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92" name="グループ化 91">
                        <a:extLst>
                          <a:ext uri="{FF2B5EF4-FFF2-40B4-BE49-F238E27FC236}">
                            <a16:creationId xmlns:a16="http://schemas.microsoft.com/office/drawing/2014/main" id="{B7BD424F-40FB-44B5-B4C3-C4A5FE70FF6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9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2DE2C7A-4C8F-4AC0-99A7-CDDFFB4347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4" name="楕円 93">
                          <a:extLst>
                            <a:ext uri="{FF2B5EF4-FFF2-40B4-BE49-F238E27FC236}">
                              <a16:creationId xmlns:a16="http://schemas.microsoft.com/office/drawing/2014/main" id="{60B786E0-3F8C-47A5-B538-4BF63A2844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31DD68A3-D7B9-4F83-A89F-2F8CA0E276B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85" name="グループ化 84">
                        <a:extLst>
                          <a:ext uri="{FF2B5EF4-FFF2-40B4-BE49-F238E27FC236}">
                            <a16:creationId xmlns:a16="http://schemas.microsoft.com/office/drawing/2014/main" id="{AAF66343-D10B-431D-B672-BB423238EEF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DA0530C-2834-4988-B57E-77E7A72FF8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90" name="楕円 89">
                          <a:extLst>
                            <a:ext uri="{FF2B5EF4-FFF2-40B4-BE49-F238E27FC236}">
                              <a16:creationId xmlns:a16="http://schemas.microsoft.com/office/drawing/2014/main" id="{E2D8C930-C172-44CA-997E-842C848768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86" name="グループ化 85">
                        <a:extLst>
                          <a:ext uri="{FF2B5EF4-FFF2-40B4-BE49-F238E27FC236}">
                            <a16:creationId xmlns:a16="http://schemas.microsoft.com/office/drawing/2014/main" id="{704C0968-E7EE-4B14-A0A5-A58D2F4DDE9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87863CB-9D34-4000-A923-B66907E57D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8" name="楕円 87">
                          <a:extLst>
                            <a:ext uri="{FF2B5EF4-FFF2-40B4-BE49-F238E27FC236}">
                              <a16:creationId xmlns:a16="http://schemas.microsoft.com/office/drawing/2014/main" id="{9E323CF1-1AAA-48FF-9368-DD0F4D73C2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86332EF7-70BC-4BB2-958C-ED8D284306D3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69" name="グループ化 68">
                      <a:extLst>
                        <a:ext uri="{FF2B5EF4-FFF2-40B4-BE49-F238E27FC236}">
                          <a16:creationId xmlns:a16="http://schemas.microsoft.com/office/drawing/2014/main" id="{ED34000A-90D5-48F0-A9C7-3F6F43E72C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77" name="グループ化 76">
                        <a:extLst>
                          <a:ext uri="{FF2B5EF4-FFF2-40B4-BE49-F238E27FC236}">
                            <a16:creationId xmlns:a16="http://schemas.microsoft.com/office/drawing/2014/main" id="{44690B2E-949A-4D9C-8549-03CFCB478F6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8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A899AA1-FB70-4FB1-9B6A-22CD9868AA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2" name="楕円 81">
                          <a:extLst>
                            <a:ext uri="{FF2B5EF4-FFF2-40B4-BE49-F238E27FC236}">
                              <a16:creationId xmlns:a16="http://schemas.microsoft.com/office/drawing/2014/main" id="{5C83AC27-4DCA-4B60-A4F1-855624C437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78" name="グループ化 77">
                        <a:extLst>
                          <a:ext uri="{FF2B5EF4-FFF2-40B4-BE49-F238E27FC236}">
                            <a16:creationId xmlns:a16="http://schemas.microsoft.com/office/drawing/2014/main" id="{DE9A7239-D72D-4CC6-B863-BBB1CA73A07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929BC87-53B9-4741-8460-B7D43BDC2A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0" name="楕円 79">
                          <a:extLst>
                            <a:ext uri="{FF2B5EF4-FFF2-40B4-BE49-F238E27FC236}">
                              <a16:creationId xmlns:a16="http://schemas.microsoft.com/office/drawing/2014/main" id="{F49324EA-02CE-41C0-BCDD-E308F32670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70" name="グループ化 69">
                      <a:extLst>
                        <a:ext uri="{FF2B5EF4-FFF2-40B4-BE49-F238E27FC236}">
                          <a16:creationId xmlns:a16="http://schemas.microsoft.com/office/drawing/2014/main" id="{80C008F8-F821-4F89-9A04-855712FF786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71" name="グループ化 70">
                        <a:extLst>
                          <a:ext uri="{FF2B5EF4-FFF2-40B4-BE49-F238E27FC236}">
                            <a16:creationId xmlns:a16="http://schemas.microsoft.com/office/drawing/2014/main" id="{19E3D045-BBAE-4AB6-8D4C-2C382C1BE71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AA583F2-7812-4D9A-B401-0E9E4F8BED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6" name="楕円 75">
                          <a:extLst>
                            <a:ext uri="{FF2B5EF4-FFF2-40B4-BE49-F238E27FC236}">
                              <a16:creationId xmlns:a16="http://schemas.microsoft.com/office/drawing/2014/main" id="{B60CBC42-3156-4B8F-A432-F74389C6B0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72" name="グループ化 71">
                        <a:extLst>
                          <a:ext uri="{FF2B5EF4-FFF2-40B4-BE49-F238E27FC236}">
                            <a16:creationId xmlns:a16="http://schemas.microsoft.com/office/drawing/2014/main" id="{BD45BA6C-77ED-47B1-9AFC-FF1EF0B082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7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6228EBB-1E47-425C-AE34-5187E7AAF5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4" name="楕円 73">
                          <a:extLst>
                            <a:ext uri="{FF2B5EF4-FFF2-40B4-BE49-F238E27FC236}">
                              <a16:creationId xmlns:a16="http://schemas.microsoft.com/office/drawing/2014/main" id="{E779F6DD-4B61-4068-BB1D-F2A07C382C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7BBDF054-93B5-4201-81BC-78283A94CB16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1ED07EE1-C386-4AA2-BE24-F6AEC38796AB}"/>
              </a:ext>
            </a:extLst>
          </p:cNvPr>
          <p:cNvGrpSpPr/>
          <p:nvPr/>
        </p:nvGrpSpPr>
        <p:grpSpPr>
          <a:xfrm>
            <a:off x="783656" y="3893369"/>
            <a:ext cx="2434398" cy="2434398"/>
            <a:chOff x="783656" y="3893369"/>
            <a:chExt cx="2434398" cy="2434398"/>
          </a:xfrm>
        </p:grpSpPr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E1F39360-43B6-4560-A71E-BD8F414FF42B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08562693-5068-4A79-B7F2-05E9B7167AC9}"/>
                </a:ext>
              </a:extLst>
            </p:cNvPr>
            <p:cNvGrpSpPr/>
            <p:nvPr/>
          </p:nvGrpSpPr>
          <p:grpSpPr>
            <a:xfrm>
              <a:off x="809539" y="4133192"/>
              <a:ext cx="2408096" cy="2081651"/>
              <a:chOff x="1192121" y="4405553"/>
              <a:chExt cx="2408096" cy="2081651"/>
            </a:xfrm>
          </p:grpSpPr>
          <p:sp>
            <p:nvSpPr>
              <p:cNvPr id="452" name="星: 24 pt 451">
                <a:extLst>
                  <a:ext uri="{FF2B5EF4-FFF2-40B4-BE49-F238E27FC236}">
                    <a16:creationId xmlns:a16="http://schemas.microsoft.com/office/drawing/2014/main" id="{7C773070-3283-41F9-96AB-2FA661694FE3}"/>
                  </a:ext>
                </a:extLst>
              </p:cNvPr>
              <p:cNvSpPr/>
              <p:nvPr/>
            </p:nvSpPr>
            <p:spPr>
              <a:xfrm>
                <a:off x="1309678" y="4456767"/>
                <a:ext cx="633422" cy="910571"/>
              </a:xfrm>
              <a:prstGeom prst="star24">
                <a:avLst>
                  <a:gd name="adj" fmla="val 44767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A711746E-34BC-496B-8206-258EFA1CCC36}"/>
                  </a:ext>
                </a:extLst>
              </p:cNvPr>
              <p:cNvSpPr/>
              <p:nvPr/>
            </p:nvSpPr>
            <p:spPr>
              <a:xfrm rot="1800000">
                <a:off x="3224953" y="5250896"/>
                <a:ext cx="375264" cy="225022"/>
              </a:xfrm>
              <a:custGeom>
                <a:avLst/>
                <a:gdLst>
                  <a:gd name="connsiteX0" fmla="*/ 189427 w 378854"/>
                  <a:gd name="connsiteY0" fmla="*/ 0 h 283078"/>
                  <a:gd name="connsiteX1" fmla="*/ 377499 w 378854"/>
                  <a:gd name="connsiteY1" fmla="*/ 130126 h 283078"/>
                  <a:gd name="connsiteX2" fmla="*/ 378854 w 378854"/>
                  <a:gd name="connsiteY2" fmla="*/ 141539 h 283078"/>
                  <a:gd name="connsiteX3" fmla="*/ 377499 w 378854"/>
                  <a:gd name="connsiteY3" fmla="*/ 152952 h 283078"/>
                  <a:gd name="connsiteX4" fmla="*/ 189427 w 378854"/>
                  <a:gd name="connsiteY4" fmla="*/ 283078 h 283078"/>
                  <a:gd name="connsiteX5" fmla="*/ 1355 w 378854"/>
                  <a:gd name="connsiteY5" fmla="*/ 152952 h 283078"/>
                  <a:gd name="connsiteX6" fmla="*/ 0 w 378854"/>
                  <a:gd name="connsiteY6" fmla="*/ 141539 h 283078"/>
                  <a:gd name="connsiteX7" fmla="*/ 1355 w 378854"/>
                  <a:gd name="connsiteY7" fmla="*/ 130126 h 283078"/>
                  <a:gd name="connsiteX8" fmla="*/ 189427 w 378854"/>
                  <a:gd name="connsiteY8" fmla="*/ 0 h 28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854" h="283078">
                    <a:moveTo>
                      <a:pt x="189427" y="0"/>
                    </a:moveTo>
                    <a:cubicBezTo>
                      <a:pt x="282197" y="0"/>
                      <a:pt x="359598" y="55863"/>
                      <a:pt x="377499" y="130126"/>
                    </a:cubicBezTo>
                    <a:lnTo>
                      <a:pt x="378854" y="141539"/>
                    </a:lnTo>
                    <a:lnTo>
                      <a:pt x="377499" y="152952"/>
                    </a:lnTo>
                    <a:cubicBezTo>
                      <a:pt x="359598" y="227215"/>
                      <a:pt x="282197" y="283078"/>
                      <a:pt x="189427" y="283078"/>
                    </a:cubicBezTo>
                    <a:cubicBezTo>
                      <a:pt x="96657" y="283078"/>
                      <a:pt x="19256" y="227215"/>
                      <a:pt x="1355" y="152952"/>
                    </a:cubicBezTo>
                    <a:lnTo>
                      <a:pt x="0" y="141539"/>
                    </a:lnTo>
                    <a:lnTo>
                      <a:pt x="1355" y="130126"/>
                    </a:lnTo>
                    <a:cubicBezTo>
                      <a:pt x="19256" y="55863"/>
                      <a:pt x="96657" y="0"/>
                      <a:pt x="18942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台形 453">
                <a:extLst>
                  <a:ext uri="{FF2B5EF4-FFF2-40B4-BE49-F238E27FC236}">
                    <a16:creationId xmlns:a16="http://schemas.microsoft.com/office/drawing/2014/main" id="{31667D4A-757D-441D-BF72-BB44BA2DAD2D}"/>
                  </a:ext>
                </a:extLst>
              </p:cNvPr>
              <p:cNvSpPr/>
              <p:nvPr/>
            </p:nvSpPr>
            <p:spPr>
              <a:xfrm rot="10800000">
                <a:off x="2706881" y="5855626"/>
                <a:ext cx="151024" cy="54041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54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06658B4D-0289-4745-A3CD-2B133AE98B72}"/>
                  </a:ext>
                </a:extLst>
              </p:cNvPr>
              <p:cNvSpPr/>
              <p:nvPr/>
            </p:nvSpPr>
            <p:spPr>
              <a:xfrm rot="10800000">
                <a:off x="1372731" y="4855543"/>
                <a:ext cx="2020244" cy="1540493"/>
              </a:xfrm>
              <a:custGeom>
                <a:avLst/>
                <a:gdLst>
                  <a:gd name="connsiteX0" fmla="*/ 1633444 w 2020244"/>
                  <a:gd name="connsiteY0" fmla="*/ 1540493 h 1540493"/>
                  <a:gd name="connsiteX1" fmla="*/ 1549910 w 2020244"/>
                  <a:gd name="connsiteY1" fmla="*/ 1269253 h 1540493"/>
                  <a:gd name="connsiteX2" fmla="*/ 1489769 w 2020244"/>
                  <a:gd name="connsiteY2" fmla="*/ 1249311 h 1540493"/>
                  <a:gd name="connsiteX3" fmla="*/ 1442025 w 2020244"/>
                  <a:gd name="connsiteY3" fmla="*/ 1254124 h 1540493"/>
                  <a:gd name="connsiteX4" fmla="*/ 236902 w 2020244"/>
                  <a:gd name="connsiteY4" fmla="*/ 1254124 h 1540493"/>
                  <a:gd name="connsiteX5" fmla="*/ 0 w 2020244"/>
                  <a:gd name="connsiteY5" fmla="*/ 1017222 h 1540493"/>
                  <a:gd name="connsiteX6" fmla="*/ 0 w 2020244"/>
                  <a:gd name="connsiteY6" fmla="*/ 841374 h 1540493"/>
                  <a:gd name="connsiteX7" fmla="*/ 120892 w 2020244"/>
                  <a:gd name="connsiteY7" fmla="*/ 549515 h 1540493"/>
                  <a:gd name="connsiteX8" fmla="*/ 165496 w 2020244"/>
                  <a:gd name="connsiteY8" fmla="*/ 512713 h 1540493"/>
                  <a:gd name="connsiteX9" fmla="*/ 201317 w 2020244"/>
                  <a:gd name="connsiteY9" fmla="*/ 0 h 1540493"/>
                  <a:gd name="connsiteX10" fmla="*/ 276829 w 2020244"/>
                  <a:gd name="connsiteY10" fmla="*/ 0 h 1540493"/>
                  <a:gd name="connsiteX11" fmla="*/ 307832 w 2020244"/>
                  <a:gd name="connsiteY11" fmla="*/ 443756 h 1540493"/>
                  <a:gd name="connsiteX12" fmla="*/ 329567 w 2020244"/>
                  <a:gd name="connsiteY12" fmla="*/ 437009 h 1540493"/>
                  <a:gd name="connsiteX13" fmla="*/ 412750 w 2020244"/>
                  <a:gd name="connsiteY13" fmla="*/ 428624 h 1540493"/>
                  <a:gd name="connsiteX14" fmla="*/ 981444 w 2020244"/>
                  <a:gd name="connsiteY14" fmla="*/ 428624 h 1540493"/>
                  <a:gd name="connsiteX15" fmla="*/ 1011390 w 2020244"/>
                  <a:gd name="connsiteY15" fmla="*/ 1 h 1540493"/>
                  <a:gd name="connsiteX16" fmla="*/ 1086902 w 2020244"/>
                  <a:gd name="connsiteY16" fmla="*/ 1 h 1540493"/>
                  <a:gd name="connsiteX17" fmla="*/ 1116848 w 2020244"/>
                  <a:gd name="connsiteY17" fmla="*/ 428625 h 1540493"/>
                  <a:gd name="connsiteX18" fmla="*/ 1266177 w 2020244"/>
                  <a:gd name="connsiteY18" fmla="*/ 428625 h 1540493"/>
                  <a:gd name="connsiteX19" fmla="*/ 1349361 w 2020244"/>
                  <a:gd name="connsiteY19" fmla="*/ 437011 h 1540493"/>
                  <a:gd name="connsiteX20" fmla="*/ 1393354 w 2020244"/>
                  <a:gd name="connsiteY20" fmla="*/ 450667 h 1540493"/>
                  <a:gd name="connsiteX21" fmla="*/ 1424840 w 2020244"/>
                  <a:gd name="connsiteY21" fmla="*/ 1 h 1540493"/>
                  <a:gd name="connsiteX22" fmla="*/ 1500352 w 2020244"/>
                  <a:gd name="connsiteY22" fmla="*/ 1 h 1540493"/>
                  <a:gd name="connsiteX23" fmla="*/ 1535853 w 2020244"/>
                  <a:gd name="connsiteY23" fmla="*/ 508138 h 1540493"/>
                  <a:gd name="connsiteX24" fmla="*/ 1541003 w 2020244"/>
                  <a:gd name="connsiteY24" fmla="*/ 506222 h 1540493"/>
                  <a:gd name="connsiteX25" fmla="*/ 1581798 w 2020244"/>
                  <a:gd name="connsiteY25" fmla="*/ 557937 h 1540493"/>
                  <a:gd name="connsiteX26" fmla="*/ 1623028 w 2020244"/>
                  <a:gd name="connsiteY26" fmla="*/ 560517 h 1540493"/>
                  <a:gd name="connsiteX27" fmla="*/ 1656204 w 2020244"/>
                  <a:gd name="connsiteY27" fmla="*/ 617418 h 1540493"/>
                  <a:gd name="connsiteX28" fmla="*/ 1702061 w 2020244"/>
                  <a:gd name="connsiteY28" fmla="*/ 634975 h 1540493"/>
                  <a:gd name="connsiteX29" fmla="*/ 1725355 w 2020244"/>
                  <a:gd name="connsiteY29" fmla="*/ 693183 h 1540493"/>
                  <a:gd name="connsiteX30" fmla="*/ 1772721 w 2020244"/>
                  <a:gd name="connsiteY30" fmla="*/ 724522 h 1540493"/>
                  <a:gd name="connsiteX31" fmla="*/ 1784548 w 2020244"/>
                  <a:gd name="connsiteY31" fmla="*/ 780073 h 1540493"/>
                  <a:gd name="connsiteX32" fmla="*/ 1830189 w 2020244"/>
                  <a:gd name="connsiteY32" fmla="*/ 823057 h 1540493"/>
                  <a:gd name="connsiteX33" fmla="*/ 1829742 w 2020244"/>
                  <a:gd name="connsiteY33" fmla="*/ 872159 h 1540493"/>
                  <a:gd name="connsiteX34" fmla="*/ 1870550 w 2020244"/>
                  <a:gd name="connsiteY34" fmla="*/ 923861 h 1540493"/>
                  <a:gd name="connsiteX35" fmla="*/ 1857859 w 2020244"/>
                  <a:gd name="connsiteY35" fmla="*/ 963173 h 1540493"/>
                  <a:gd name="connsiteX36" fmla="*/ 1891052 w 2020244"/>
                  <a:gd name="connsiteY36" fmla="*/ 1020067 h 1540493"/>
                  <a:gd name="connsiteX37" fmla="*/ 1866983 w 2020244"/>
                  <a:gd name="connsiteY37" fmla="*/ 1046909 h 1540493"/>
                  <a:gd name="connsiteX38" fmla="*/ 1876435 w 2020244"/>
                  <a:gd name="connsiteY38" fmla="*/ 1070505 h 1540493"/>
                  <a:gd name="connsiteX39" fmla="*/ 1934391 w 2020244"/>
                  <a:gd name="connsiteY39" fmla="*/ 1165745 h 1540493"/>
                  <a:gd name="connsiteX40" fmla="*/ 2020244 w 2020244"/>
                  <a:gd name="connsiteY40" fmla="*/ 1534329 h 154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020244" h="1540493">
                    <a:moveTo>
                      <a:pt x="1633444" y="1540493"/>
                    </a:moveTo>
                    <a:cubicBezTo>
                      <a:pt x="1631874" y="1441988"/>
                      <a:pt x="1601922" y="1348369"/>
                      <a:pt x="1549910" y="1269253"/>
                    </a:cubicBezTo>
                    <a:lnTo>
                      <a:pt x="1489769" y="1249311"/>
                    </a:lnTo>
                    <a:cubicBezTo>
                      <a:pt x="1474347" y="1252467"/>
                      <a:pt x="1458379" y="1254124"/>
                      <a:pt x="1442025" y="1254124"/>
                    </a:cubicBezTo>
                    <a:lnTo>
                      <a:pt x="236902" y="1254124"/>
                    </a:lnTo>
                    <a:cubicBezTo>
                      <a:pt x="106065" y="1254124"/>
                      <a:pt x="0" y="1148059"/>
                      <a:pt x="0" y="1017222"/>
                    </a:cubicBezTo>
                    <a:lnTo>
                      <a:pt x="0" y="841374"/>
                    </a:lnTo>
                    <a:cubicBezTo>
                      <a:pt x="0" y="727396"/>
                      <a:pt x="46199" y="624208"/>
                      <a:pt x="120892" y="549515"/>
                    </a:cubicBezTo>
                    <a:lnTo>
                      <a:pt x="165496" y="512713"/>
                    </a:lnTo>
                    <a:lnTo>
                      <a:pt x="201317" y="0"/>
                    </a:lnTo>
                    <a:lnTo>
                      <a:pt x="276829" y="0"/>
                    </a:lnTo>
                    <a:lnTo>
                      <a:pt x="307832" y="443756"/>
                    </a:lnTo>
                    <a:lnTo>
                      <a:pt x="329567" y="437009"/>
                    </a:lnTo>
                    <a:cubicBezTo>
                      <a:pt x="356436" y="431511"/>
                      <a:pt x="384256" y="428624"/>
                      <a:pt x="412750" y="428624"/>
                    </a:cubicBezTo>
                    <a:lnTo>
                      <a:pt x="981444" y="428624"/>
                    </a:lnTo>
                    <a:lnTo>
                      <a:pt x="1011390" y="1"/>
                    </a:lnTo>
                    <a:lnTo>
                      <a:pt x="1086902" y="1"/>
                    </a:lnTo>
                    <a:lnTo>
                      <a:pt x="1116848" y="428625"/>
                    </a:lnTo>
                    <a:lnTo>
                      <a:pt x="1266177" y="428625"/>
                    </a:lnTo>
                    <a:cubicBezTo>
                      <a:pt x="1294671" y="428625"/>
                      <a:pt x="1322491" y="431513"/>
                      <a:pt x="1349361" y="437011"/>
                    </a:cubicBezTo>
                    <a:lnTo>
                      <a:pt x="1393354" y="450667"/>
                    </a:lnTo>
                    <a:lnTo>
                      <a:pt x="1424840" y="1"/>
                    </a:lnTo>
                    <a:lnTo>
                      <a:pt x="1500352" y="1"/>
                    </a:lnTo>
                    <a:lnTo>
                      <a:pt x="1535853" y="508138"/>
                    </a:lnTo>
                    <a:lnTo>
                      <a:pt x="1541003" y="506222"/>
                    </a:lnTo>
                    <a:lnTo>
                      <a:pt x="1581798" y="557937"/>
                    </a:lnTo>
                    <a:lnTo>
                      <a:pt x="1623028" y="560517"/>
                    </a:lnTo>
                    <a:lnTo>
                      <a:pt x="1656204" y="617418"/>
                    </a:lnTo>
                    <a:lnTo>
                      <a:pt x="1702061" y="634975"/>
                    </a:lnTo>
                    <a:lnTo>
                      <a:pt x="1725355" y="693183"/>
                    </a:lnTo>
                    <a:lnTo>
                      <a:pt x="1772721" y="724522"/>
                    </a:lnTo>
                    <a:lnTo>
                      <a:pt x="1784548" y="780073"/>
                    </a:lnTo>
                    <a:lnTo>
                      <a:pt x="1830189" y="823057"/>
                    </a:lnTo>
                    <a:lnTo>
                      <a:pt x="1829742" y="872159"/>
                    </a:lnTo>
                    <a:lnTo>
                      <a:pt x="1870550" y="923861"/>
                    </a:lnTo>
                    <a:lnTo>
                      <a:pt x="1857859" y="963173"/>
                    </a:lnTo>
                    <a:lnTo>
                      <a:pt x="1891052" y="1020067"/>
                    </a:lnTo>
                    <a:lnTo>
                      <a:pt x="1866983" y="1046909"/>
                    </a:lnTo>
                    <a:lnTo>
                      <a:pt x="1876435" y="1070505"/>
                    </a:lnTo>
                    <a:lnTo>
                      <a:pt x="1934391" y="1165745"/>
                    </a:lnTo>
                    <a:cubicBezTo>
                      <a:pt x="1987988" y="1279005"/>
                      <a:pt x="2018171" y="1404247"/>
                      <a:pt x="2020244" y="15343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161C3849-D612-4CED-91C4-1CCD3325C5DA}"/>
                  </a:ext>
                </a:extLst>
              </p:cNvPr>
              <p:cNvSpPr/>
              <p:nvPr/>
            </p:nvSpPr>
            <p:spPr>
              <a:xfrm>
                <a:off x="1875113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B96BE4CC-AFEB-4AE1-9825-C9FF26CCC787}"/>
                  </a:ext>
                </a:extLst>
              </p:cNvPr>
              <p:cNvSpPr/>
              <p:nvPr/>
            </p:nvSpPr>
            <p:spPr>
              <a:xfrm>
                <a:off x="228386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AA7F47D9-0F41-461A-98AD-9853B1766E07}"/>
                  </a:ext>
                </a:extLst>
              </p:cNvPr>
              <p:cNvSpPr/>
              <p:nvPr/>
            </p:nvSpPr>
            <p:spPr>
              <a:xfrm>
                <a:off x="272449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3E8509E9-F0E0-4493-8F7A-7D8C6500F687}"/>
                  </a:ext>
                </a:extLst>
              </p:cNvPr>
              <p:cNvSpPr/>
              <p:nvPr/>
            </p:nvSpPr>
            <p:spPr>
              <a:xfrm>
                <a:off x="309914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星: 24 pt 459">
                <a:extLst>
                  <a:ext uri="{FF2B5EF4-FFF2-40B4-BE49-F238E27FC236}">
                    <a16:creationId xmlns:a16="http://schemas.microsoft.com/office/drawing/2014/main" id="{2382F8A5-44C5-4F40-858A-ECAB6E4EC141}"/>
                  </a:ext>
                </a:extLst>
              </p:cNvPr>
              <p:cNvSpPr/>
              <p:nvPr/>
            </p:nvSpPr>
            <p:spPr>
              <a:xfrm>
                <a:off x="1192121" y="4692593"/>
                <a:ext cx="868536" cy="927157"/>
              </a:xfrm>
              <a:prstGeom prst="star24">
                <a:avLst>
                  <a:gd name="adj" fmla="val 46859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7560E997-DF4F-493C-B74E-68F9DA63CE43}"/>
                  </a:ext>
                </a:extLst>
              </p:cNvPr>
              <p:cNvGrpSpPr/>
              <p:nvPr/>
            </p:nvGrpSpPr>
            <p:grpSpPr>
              <a:xfrm rot="19648751">
                <a:off x="1233936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9207C066-9DF3-4556-846D-E792D73295F6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C30A354F-9F1F-49F1-A3A6-E3FD75B7C302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DC2C1AD7-2119-4C23-B49E-B1F4EC1E0B6F}"/>
                  </a:ext>
                </a:extLst>
              </p:cNvPr>
              <p:cNvGrpSpPr/>
              <p:nvPr/>
            </p:nvGrpSpPr>
            <p:grpSpPr>
              <a:xfrm rot="1951249" flipH="1">
                <a:off x="1698684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01F7E628-0B80-4ED5-A202-D98D912F3A45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C56443BA-0741-4C47-9117-6660E1049125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06B67D0-9B08-4601-A102-04209EB4AB79}"/>
                  </a:ext>
                </a:extLst>
              </p:cNvPr>
              <p:cNvSpPr/>
              <p:nvPr/>
            </p:nvSpPr>
            <p:spPr>
              <a:xfrm>
                <a:off x="170552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B2DCB7FA-B48F-4686-84E5-DD4F7046D6C5}"/>
                  </a:ext>
                </a:extLst>
              </p:cNvPr>
              <p:cNvSpPr/>
              <p:nvPr/>
            </p:nvSpPr>
            <p:spPr>
              <a:xfrm flipH="1">
                <a:off x="137211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BFDEAC36-E448-40EE-9DCB-3F275DEA7FEF}"/>
                  </a:ext>
                </a:extLst>
              </p:cNvPr>
              <p:cNvSpPr/>
              <p:nvPr/>
            </p:nvSpPr>
            <p:spPr>
              <a:xfrm>
                <a:off x="1358710" y="4646904"/>
                <a:ext cx="522478" cy="810744"/>
              </a:xfrm>
              <a:prstGeom prst="round2SameRect">
                <a:avLst>
                  <a:gd name="adj1" fmla="val 26816"/>
                  <a:gd name="adj2" fmla="val 50000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9DC153FA-9420-4FBC-89B7-FEF02207752C}"/>
                  </a:ext>
                </a:extLst>
              </p:cNvPr>
              <p:cNvSpPr/>
              <p:nvPr/>
            </p:nvSpPr>
            <p:spPr>
              <a:xfrm>
                <a:off x="1530371" y="5336936"/>
                <a:ext cx="173900" cy="14667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813EC8E1-9783-4A4E-80DF-A80D434EB062}"/>
                  </a:ext>
                </a:extLst>
              </p:cNvPr>
              <p:cNvSpPr/>
              <p:nvPr/>
            </p:nvSpPr>
            <p:spPr>
              <a:xfrm>
                <a:off x="1381065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0831C620-BB85-4196-9DE9-4463164F1A1C}"/>
                  </a:ext>
                </a:extLst>
              </p:cNvPr>
              <p:cNvSpPr/>
              <p:nvPr/>
            </p:nvSpPr>
            <p:spPr>
              <a:xfrm>
                <a:off x="1726083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2B48801E-FEA6-447D-B41D-3C891AD2007D}"/>
                  </a:ext>
                </a:extLst>
              </p:cNvPr>
              <p:cNvSpPr/>
              <p:nvPr/>
            </p:nvSpPr>
            <p:spPr>
              <a:xfrm>
                <a:off x="1411224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0EAF76D2-77AB-45CD-8458-7EDE039DE2C3}"/>
                  </a:ext>
                </a:extLst>
              </p:cNvPr>
              <p:cNvSpPr/>
              <p:nvPr/>
            </p:nvSpPr>
            <p:spPr>
              <a:xfrm>
                <a:off x="1756242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432A3B0C-0365-4CCD-A374-5D45CBEBD6FE}"/>
              </a:ext>
            </a:extLst>
          </p:cNvPr>
          <p:cNvGrpSpPr/>
          <p:nvPr/>
        </p:nvGrpSpPr>
        <p:grpSpPr>
          <a:xfrm>
            <a:off x="6651019" y="940156"/>
            <a:ext cx="2447396" cy="2488808"/>
            <a:chOff x="33119" y="1091154"/>
            <a:chExt cx="4430643" cy="4505613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EF83E69A-3C2F-42C3-8143-409EDF111A3E}"/>
                </a:ext>
              </a:extLst>
            </p:cNvPr>
            <p:cNvGrpSpPr/>
            <p:nvPr/>
          </p:nvGrpSpPr>
          <p:grpSpPr>
            <a:xfrm>
              <a:off x="128009" y="1413015"/>
              <a:ext cx="4241929" cy="3162821"/>
              <a:chOff x="33119" y="1091154"/>
              <a:chExt cx="4430643" cy="3303528"/>
            </a:xfrm>
            <a:solidFill>
              <a:srgbClr val="800000"/>
            </a:solidFill>
          </p:grpSpPr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7B7D2585-3E01-4648-BA14-2185A002DE1D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6F23B947-54DF-43F6-B3C1-8F9B5035698D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F0483E2E-199D-4264-8B79-E2D7AA2BFAE7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DFFD8BE-4762-41D7-8070-16825E771C3B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D6AF98B7-EA35-4AD7-A464-EA5A38E127FA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BD480A5D-E016-45F1-B1FD-3744BAE6A33E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2688A117-DC27-466B-A122-D2546B9B7EC5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2D7ED846-7351-47E7-BAE8-B943CEBAC7D7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9E813B03-9093-4B88-8020-E8092E3E946E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6562C378-47B0-4A7D-8B69-89EE78FE49B0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E8EFCA56-631D-4142-BDF6-91C30B57582B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926C4574-2462-488F-9C8E-F841A9E7351B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A9AB1501-67A4-4A37-9BFC-C05DDCC2A255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208EBB41-99D9-4E99-90BD-8BF590046D62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201F103A-3D46-42B2-A0E4-083D9C7C3A66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4882689-898C-421F-8EA3-B99FB3AC8E94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F44DE663-CFD4-424F-B853-1B17D3E450F0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37F0C82-9E19-4077-B3D5-FA3F7A1810E4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4AAD8A6F-D5C2-480F-9D41-57B1347E1B44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A05741C-4354-4D64-86D9-C43AA24432A6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AF09F194-63F3-42B7-8B87-248C7B3AF59D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201C8B37-C1BF-415F-BEB2-D3B9336DE82E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C1A68B5F-7E3E-4259-82CA-287C9441748D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EA8A927B-D959-4D31-84D7-193893FFE169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AD10E5A0-5DEF-4FFE-9DD0-78B9949AC1DD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72CFF654-67A8-459A-8778-FFEBAE8F92E3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C16C6821-1666-41F1-9839-436246F20A1D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8ED163EF-1CE2-4D64-AE8C-B76E76898004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7293E9D0-360E-46B7-A273-1650EECF5184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97957C68-77B3-4BE9-9ED2-50CEFFF2C46B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A6A86FB6-ADD1-4777-BB7F-5A2C716CE13F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5F31C863-7F62-4F74-83C6-D4583FFD0127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CA8030BD-E1BC-4FE2-A273-FB121ACD00F1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ED909113-2564-43CE-A116-7C738CADB6CE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0F176B2C-9413-41C8-AF71-31CF17FCCFC5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9C68F7BC-15CE-4B4B-A5E6-6C99BB8D555F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B8032747-13EB-4838-856C-BED30A697981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A7F8765-C766-430D-9D51-45A50D52DAB9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3A5113F4-E75A-4F11-AF5C-D93EE068EB26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C3CCEF72-46C9-4E57-9D6F-37ED5F3253B3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F30C301-43DA-4A62-9B8D-A181CC5B347D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DAC800AD-0EDF-4DAF-9DB7-97488B8CDCF0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B1756A4C-B22E-4C0C-8EA9-BC7413844D95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2CB56163-E922-4B6D-8418-68213DAFDC3B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6B1FDD08-889C-4176-9138-36298DDB8F21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66CABC9-3DC0-4966-AF51-D9BABF1EB358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5C6422B7-B091-4AF5-89C1-CD5134181B87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26336734-12B7-4514-9191-C373A1182384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A5537B27-3AE7-4A67-B0D7-0893A3530EB5}"/>
                </a:ext>
              </a:extLst>
            </p:cNvPr>
            <p:cNvSpPr/>
            <p:nvPr/>
          </p:nvSpPr>
          <p:spPr>
            <a:xfrm>
              <a:off x="1138565" y="5038268"/>
              <a:ext cx="2652871" cy="55849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13BCD10E-9FCA-491B-8FAC-29DE8A447303}"/>
                </a:ext>
              </a:extLst>
            </p:cNvPr>
            <p:cNvSpPr/>
            <p:nvPr/>
          </p:nvSpPr>
          <p:spPr>
            <a:xfrm>
              <a:off x="296793" y="1235944"/>
              <a:ext cx="4022116" cy="4078478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B67D98DB-C6E6-407B-A24D-9B0280C91954}"/>
                </a:ext>
              </a:extLst>
            </p:cNvPr>
            <p:cNvSpPr/>
            <p:nvPr/>
          </p:nvSpPr>
          <p:spPr>
            <a:xfrm rot="12554366">
              <a:off x="3474891" y="4345717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862A8537-A781-40BA-8098-6162C3EF5132}"/>
                </a:ext>
              </a:extLst>
            </p:cNvPr>
            <p:cNvSpPr/>
            <p:nvPr/>
          </p:nvSpPr>
          <p:spPr>
            <a:xfrm rot="8396688">
              <a:off x="1315891" y="4110766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6FC430C0-5C88-4A31-8952-BD8BB4B1D812}"/>
                </a:ext>
              </a:extLst>
            </p:cNvPr>
            <p:cNvSpPr/>
            <p:nvPr/>
          </p:nvSpPr>
          <p:spPr>
            <a:xfrm rot="15198234">
              <a:off x="3297721" y="5074423"/>
              <a:ext cx="220956" cy="427796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D0A83E5B-EC33-431E-8A39-5B7B8FB2CE27}"/>
                </a:ext>
              </a:extLst>
            </p:cNvPr>
            <p:cNvSpPr/>
            <p:nvPr/>
          </p:nvSpPr>
          <p:spPr>
            <a:xfrm>
              <a:off x="2745319" y="5111491"/>
              <a:ext cx="339148" cy="202931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EC9872CE-FE3F-40EA-A363-E77A1ABF2631}"/>
                </a:ext>
              </a:extLst>
            </p:cNvPr>
            <p:cNvSpPr/>
            <p:nvPr/>
          </p:nvSpPr>
          <p:spPr>
            <a:xfrm flipH="1">
              <a:off x="1602794" y="5226051"/>
              <a:ext cx="339148" cy="267116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167FEBF5-B814-4B61-BDA7-56D47FD750BD}"/>
                </a:ext>
              </a:extLst>
            </p:cNvPr>
            <p:cNvGrpSpPr/>
            <p:nvPr/>
          </p:nvGrpSpPr>
          <p:grpSpPr>
            <a:xfrm>
              <a:off x="33119" y="1091154"/>
              <a:ext cx="4430643" cy="3303528"/>
              <a:chOff x="33119" y="1091154"/>
              <a:chExt cx="4430643" cy="3303528"/>
            </a:xfrm>
          </p:grpSpPr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2AB902F3-5F58-48C0-A981-025E92CE1819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4F03E4B1-EC8D-4482-905C-AEF58285A51A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64452D6C-A665-4A7B-A00D-6D484A6AFA38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8A72D0A4-691F-43DD-B692-6BDB4CF685C6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C0F5D4F7-9E7F-4C13-B962-D4A801D59CEA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9D523572-2692-44F5-978C-71E9A7F1354F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9B9F7AC2-A489-40B4-A920-8CF14F537F7B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BBFE7766-4724-4CB4-85FC-D5BF24899681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49A3EDDC-1D30-4CD1-8FAB-C8AF2FE462BC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B6881565-D075-4861-8EA4-2AA39DE4A2A4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8F7EE2AE-8890-44D0-A949-ED77E30A12E0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BF0E5AC9-C4C6-44C0-8207-A0C07E4972EC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53AD47E-5E63-4C11-9B94-194B727969C2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318C30F0-11D8-4055-8BCD-8B22CF0A1D8D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0199E794-C256-4D88-BFAE-838A88410186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397FF664-6A0F-41E1-961A-13DF20F5B9C9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593D3BEC-5FB0-413C-8253-E1DE873F91D5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2B973E47-F32B-43D1-9E0A-61C5FDFF13E8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EDE13CAB-FDB1-4944-A4D5-064DA893D422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94F15BB-30C3-4A4D-90F4-EDBD77E094E8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051953F5-941D-4327-ACC3-A26F68ECA4F4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7581B7EC-1146-4F6E-BF7B-FD2C402C178D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91FF4040-1E01-4D39-8049-8199D1CAF6DD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13121DB7-E13D-4FFF-88C2-E67D2ADC853B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51F74846-EA0B-4199-8C73-F2CF12CB8575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D4AC4499-EA72-46A8-A5D9-7FCA2C94FD59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47A854AE-9B69-4A3D-A5EE-D5CF6A2D4174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B487AFF9-F74F-4DC8-A039-79CD9EB39ACB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DBE6E3B2-265C-40D1-B950-E189837FB59F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1D2AFE83-817E-4A14-8B37-470E51305F7C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1215CE63-EDB9-4EDF-A815-0CDB46F4A22B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1DE2BEBB-0C14-4F68-A615-40676B843DEE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E68F86D7-B4F5-48B1-8E47-32915EBC2E1C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063BD508-B6F6-4974-AA83-E05511A5FF3A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174DF24B-F974-456B-85B0-90DC9BDDD2F5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F94857B0-02C4-4FEF-8C28-C60E37CDBBBB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D2231640-AB44-42F9-89B2-3D03F37FAF31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3C1B1F00-02F9-438C-B0A5-DDE29C6DEF85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A34F32CD-8074-4445-83DC-663BB52179BE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3D75310B-AF94-4230-AF40-242EF7614946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3C4D9DC9-0736-411D-96EA-F4AD5FE3B107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C520DEC4-DB96-4F44-A6AF-3A980C36E84B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3B14B2AA-B61E-4026-AB30-0C13A567BA3F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07AA67F7-549E-4F50-966E-37E66781ADD3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F01EB02-1C86-4C05-AF0B-976C5F775275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EDB281B-8535-4E17-8433-C70C9B4EA460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F668846A-021E-401E-8180-D762157E2C5F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3B0F07E0-7018-46A4-9979-D750AA7793E4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5843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pptxh04_山梨県の花、鳥、木、魚、獣のイラスト</dc:title>
  <dc:subject>pptxh04_山梨県の花、鳥、木、魚、獣のイラスト</dc:subject>
  <dc:creator>でじけろお</dc:creator>
  <cp:revision>1</cp:revision>
  <dcterms:created xsi:type="dcterms:W3CDTF">2018-05-20T00:31:01Z</dcterms:created>
  <dcterms:modified xsi:type="dcterms:W3CDTF">2021-04-16T15:59:51Z</dcterms:modified>
  <cp:version>1</cp:version>
</cp:coreProperties>
</file>