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74" r:id="rId3"/>
    <p:sldId id="37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富山県の花、鳥、木、獣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C3113BE-50E5-4976-99DE-A3C138E04597}"/>
              </a:ext>
            </a:extLst>
          </p:cNvPr>
          <p:cNvGrpSpPr/>
          <p:nvPr/>
        </p:nvGrpSpPr>
        <p:grpSpPr>
          <a:xfrm>
            <a:off x="861247" y="1449238"/>
            <a:ext cx="2316106" cy="1786496"/>
            <a:chOff x="1597936" y="3297713"/>
            <a:chExt cx="3106726" cy="239633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00596A7-D58C-4F19-A16E-D5C95F0566A3}"/>
                </a:ext>
              </a:extLst>
            </p:cNvPr>
            <p:cNvGrpSpPr/>
            <p:nvPr/>
          </p:nvGrpSpPr>
          <p:grpSpPr>
            <a:xfrm>
              <a:off x="3625247" y="3297713"/>
              <a:ext cx="1079415" cy="2396332"/>
              <a:chOff x="4334027" y="1956593"/>
              <a:chExt cx="1079415" cy="2396332"/>
            </a:xfrm>
          </p:grpSpPr>
          <p:sp>
            <p:nvSpPr>
              <p:cNvPr id="68" name="楕円 47">
                <a:extLst>
                  <a:ext uri="{FF2B5EF4-FFF2-40B4-BE49-F238E27FC236}">
                    <a16:creationId xmlns:a16="http://schemas.microsoft.com/office/drawing/2014/main" id="{C9D9E4F2-F01B-402E-A30D-0089E8362100}"/>
                  </a:ext>
                </a:extLst>
              </p:cNvPr>
              <p:cNvSpPr/>
              <p:nvPr/>
            </p:nvSpPr>
            <p:spPr>
              <a:xfrm rot="645553">
                <a:off x="4529636" y="2376413"/>
                <a:ext cx="466428" cy="145481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3E2D733-B175-4818-B3F2-F5F16B72C63D}"/>
                  </a:ext>
                </a:extLst>
              </p:cNvPr>
              <p:cNvSpPr/>
              <p:nvPr/>
            </p:nvSpPr>
            <p:spPr>
              <a:xfrm>
                <a:off x="48096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859BC37C-506F-4628-B875-A94E966449EE}"/>
                  </a:ext>
                </a:extLst>
              </p:cNvPr>
              <p:cNvSpPr/>
              <p:nvPr/>
            </p:nvSpPr>
            <p:spPr>
              <a:xfrm flipH="1">
                <a:off x="49590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0EF8D0B-10E0-4C4C-8F83-F49D92D4AFC4}"/>
                  </a:ext>
                </a:extLst>
              </p:cNvPr>
              <p:cNvSpPr/>
              <p:nvPr/>
            </p:nvSpPr>
            <p:spPr>
              <a:xfrm>
                <a:off x="45786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40667EF-DF59-4671-86F6-9B390D7A412C}"/>
                  </a:ext>
                </a:extLst>
              </p:cNvPr>
              <p:cNvSpPr/>
              <p:nvPr/>
            </p:nvSpPr>
            <p:spPr>
              <a:xfrm>
                <a:off x="46913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B813280-0921-4E2C-86C2-21441410CC74}"/>
                  </a:ext>
                </a:extLst>
              </p:cNvPr>
              <p:cNvSpPr/>
              <p:nvPr/>
            </p:nvSpPr>
            <p:spPr>
              <a:xfrm rot="21109946" flipH="1">
                <a:off x="47264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60166FF-5DCC-4D23-91D9-0AEF15B2EAE1}"/>
                  </a:ext>
                </a:extLst>
              </p:cNvPr>
              <p:cNvSpPr/>
              <p:nvPr/>
            </p:nvSpPr>
            <p:spPr>
              <a:xfrm rot="490054">
                <a:off x="44552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ADBAE25-3A26-4CE1-BB8E-17BA83CA92E4}"/>
                  </a:ext>
                </a:extLst>
              </p:cNvPr>
              <p:cNvSpPr/>
              <p:nvPr/>
            </p:nvSpPr>
            <p:spPr>
              <a:xfrm>
                <a:off x="48468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CCB536B-0685-43BB-B8C0-9D7854549F7F}"/>
                  </a:ext>
                </a:extLst>
              </p:cNvPr>
              <p:cNvSpPr/>
              <p:nvPr/>
            </p:nvSpPr>
            <p:spPr>
              <a:xfrm>
                <a:off x="46406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47">
                <a:extLst>
                  <a:ext uri="{FF2B5EF4-FFF2-40B4-BE49-F238E27FC236}">
                    <a16:creationId xmlns:a16="http://schemas.microsoft.com/office/drawing/2014/main" id="{50E10533-38EC-410E-A1E7-DA12A77FB876}"/>
                  </a:ext>
                </a:extLst>
              </p:cNvPr>
              <p:cNvSpPr/>
              <p:nvPr/>
            </p:nvSpPr>
            <p:spPr>
              <a:xfrm rot="531641" flipH="1">
                <a:off x="4941072" y="2748064"/>
                <a:ext cx="472370" cy="113716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47">
                <a:extLst>
                  <a:ext uri="{FF2B5EF4-FFF2-40B4-BE49-F238E27FC236}">
                    <a16:creationId xmlns:a16="http://schemas.microsoft.com/office/drawing/2014/main" id="{B2AB99C0-EBDB-4E7C-9D33-5694D0968FE6}"/>
                  </a:ext>
                </a:extLst>
              </p:cNvPr>
              <p:cNvSpPr/>
              <p:nvPr/>
            </p:nvSpPr>
            <p:spPr>
              <a:xfrm>
                <a:off x="4334027" y="2676844"/>
                <a:ext cx="518402" cy="131367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4BE300C-585C-4B0E-9042-462CFDA478EE}"/>
                  </a:ext>
                </a:extLst>
              </p:cNvPr>
              <p:cNvSpPr/>
              <p:nvPr/>
            </p:nvSpPr>
            <p:spPr>
              <a:xfrm rot="21109946" flipH="1">
                <a:off x="50998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8 w 122831"/>
                  <a:gd name="connsiteY6" fmla="*/ 80519 h 515636"/>
                  <a:gd name="connsiteX7" fmla="*/ 121621 w 122831"/>
                  <a:gd name="connsiteY7" fmla="*/ 41506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9" y="136190"/>
                      <a:pt x="-25266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6" y="325497"/>
                      <a:pt x="30267" y="182702"/>
                      <a:pt x="105954" y="95460"/>
                    </a:cubicBezTo>
                    <a:lnTo>
                      <a:pt x="122658" y="80519"/>
                    </a:lnTo>
                    <a:lnTo>
                      <a:pt x="121621" y="41506"/>
                    </a:lnTo>
                    <a:cubicBezTo>
                      <a:pt x="121677" y="24867"/>
                      <a:pt x="122185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492B1BE-F704-4E80-BA37-F7CFB301D8E8}"/>
                  </a:ext>
                </a:extLst>
              </p:cNvPr>
              <p:cNvSpPr/>
              <p:nvPr/>
            </p:nvSpPr>
            <p:spPr>
              <a:xfrm rot="490054">
                <a:off x="44771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8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8" y="80518"/>
                    </a:lnTo>
                    <a:lnTo>
                      <a:pt x="105954" y="95460"/>
                    </a:lnTo>
                    <a:cubicBezTo>
                      <a:pt x="30267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582A0C8-AA10-4DCD-8CA9-D3CB6C679865}"/>
                  </a:ext>
                </a:extLst>
              </p:cNvPr>
              <p:cNvSpPr/>
              <p:nvPr/>
            </p:nvSpPr>
            <p:spPr>
              <a:xfrm>
                <a:off x="48468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2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2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2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2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130E117-95FD-4597-AA80-FE3257D3AB53}"/>
                  </a:ext>
                </a:extLst>
              </p:cNvPr>
              <p:cNvSpPr/>
              <p:nvPr/>
            </p:nvSpPr>
            <p:spPr>
              <a:xfrm>
                <a:off x="46406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20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20" y="319930"/>
                    </a:lnTo>
                    <a:lnTo>
                      <a:pt x="20" y="292757"/>
                    </a:lnTo>
                    <a:cubicBezTo>
                      <a:pt x="-962" y="147660"/>
                      <a:pt x="35730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CDDB067-A3A6-4414-B01F-731CB1CC55BA}"/>
                </a:ext>
              </a:extLst>
            </p:cNvPr>
            <p:cNvGrpSpPr/>
            <p:nvPr/>
          </p:nvGrpSpPr>
          <p:grpSpPr>
            <a:xfrm>
              <a:off x="1597936" y="3297713"/>
              <a:ext cx="1166984" cy="2396332"/>
              <a:chOff x="1003299" y="1956593"/>
              <a:chExt cx="1166984" cy="2396332"/>
            </a:xfrm>
          </p:grpSpPr>
          <p:sp>
            <p:nvSpPr>
              <p:cNvPr id="53" name="楕円 47">
                <a:extLst>
                  <a:ext uri="{FF2B5EF4-FFF2-40B4-BE49-F238E27FC236}">
                    <a16:creationId xmlns:a16="http://schemas.microsoft.com/office/drawing/2014/main" id="{6BC9BC96-EF39-4998-8153-0DDEE0F1FB56}"/>
                  </a:ext>
                </a:extLst>
              </p:cNvPr>
              <p:cNvSpPr/>
              <p:nvPr/>
            </p:nvSpPr>
            <p:spPr>
              <a:xfrm rot="20954447" flipH="1">
                <a:off x="1357791" y="2034036"/>
                <a:ext cx="600237" cy="179039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453852F-76E7-4564-88CF-09514AD3E069}"/>
                  </a:ext>
                </a:extLst>
              </p:cNvPr>
              <p:cNvSpPr/>
              <p:nvPr/>
            </p:nvSpPr>
            <p:spPr>
              <a:xfrm>
                <a:off x="15584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571FE4D-BD22-4EFE-A50B-9C8A72FDFCFD}"/>
                  </a:ext>
                </a:extLst>
              </p:cNvPr>
              <p:cNvSpPr/>
              <p:nvPr/>
            </p:nvSpPr>
            <p:spPr>
              <a:xfrm flipH="1">
                <a:off x="17078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9CDA201E-20F9-46BC-A9FC-41BB473FE039}"/>
                  </a:ext>
                </a:extLst>
              </p:cNvPr>
              <p:cNvSpPr/>
              <p:nvPr/>
            </p:nvSpPr>
            <p:spPr>
              <a:xfrm>
                <a:off x="13274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8CB7F16-6B9C-4996-AE34-ED3D25C3B788}"/>
                  </a:ext>
                </a:extLst>
              </p:cNvPr>
              <p:cNvSpPr/>
              <p:nvPr/>
            </p:nvSpPr>
            <p:spPr>
              <a:xfrm>
                <a:off x="14401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A12048A-A79A-4895-838B-48CB75F07C5B}"/>
                  </a:ext>
                </a:extLst>
              </p:cNvPr>
              <p:cNvSpPr/>
              <p:nvPr/>
            </p:nvSpPr>
            <p:spPr>
              <a:xfrm rot="21109946" flipH="1">
                <a:off x="14752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CB5C8D4-B903-4E86-896C-C85F4D0A3840}"/>
                  </a:ext>
                </a:extLst>
              </p:cNvPr>
              <p:cNvSpPr/>
              <p:nvPr/>
            </p:nvSpPr>
            <p:spPr>
              <a:xfrm rot="490054">
                <a:off x="12040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1F78ED9-A218-4AE9-822B-D5A4D8622523}"/>
                  </a:ext>
                </a:extLst>
              </p:cNvPr>
              <p:cNvSpPr/>
              <p:nvPr/>
            </p:nvSpPr>
            <p:spPr>
              <a:xfrm>
                <a:off x="15956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B4B13B5-1884-4CFC-8FC7-36F13C5EF495}"/>
                  </a:ext>
                </a:extLst>
              </p:cNvPr>
              <p:cNvSpPr/>
              <p:nvPr/>
            </p:nvSpPr>
            <p:spPr>
              <a:xfrm>
                <a:off x="13894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47">
                <a:extLst>
                  <a:ext uri="{FF2B5EF4-FFF2-40B4-BE49-F238E27FC236}">
                    <a16:creationId xmlns:a16="http://schemas.microsoft.com/office/drawing/2014/main" id="{403A1CCD-FD6B-4DDC-AF0B-A00FAE4294A0}"/>
                  </a:ext>
                </a:extLst>
              </p:cNvPr>
              <p:cNvSpPr/>
              <p:nvPr/>
            </p:nvSpPr>
            <p:spPr>
              <a:xfrm rot="531641" flipH="1">
                <a:off x="1701727" y="2595062"/>
                <a:ext cx="468556" cy="1290793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47">
                <a:extLst>
                  <a:ext uri="{FF2B5EF4-FFF2-40B4-BE49-F238E27FC236}">
                    <a16:creationId xmlns:a16="http://schemas.microsoft.com/office/drawing/2014/main" id="{204F8EB3-9DBF-4831-AD4D-6DC7FBF30750}"/>
                  </a:ext>
                </a:extLst>
              </p:cNvPr>
              <p:cNvSpPr/>
              <p:nvPr/>
            </p:nvSpPr>
            <p:spPr>
              <a:xfrm>
                <a:off x="1003299" y="2669590"/>
                <a:ext cx="597930" cy="132093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62621BC-38CC-4FDD-A4DB-2ECD11EE1E05}"/>
                  </a:ext>
                </a:extLst>
              </p:cNvPr>
              <p:cNvSpPr/>
              <p:nvPr/>
            </p:nvSpPr>
            <p:spPr>
              <a:xfrm rot="21109946" flipH="1">
                <a:off x="18486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7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5B3B359-EB40-4E27-A6E8-AA71DE99CBE5}"/>
                  </a:ext>
                </a:extLst>
              </p:cNvPr>
              <p:cNvSpPr/>
              <p:nvPr/>
            </p:nvSpPr>
            <p:spPr>
              <a:xfrm rot="490054">
                <a:off x="12259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FE48C45-ED88-4EFC-B100-FA745CF366EA}"/>
                  </a:ext>
                </a:extLst>
              </p:cNvPr>
              <p:cNvSpPr/>
              <p:nvPr/>
            </p:nvSpPr>
            <p:spPr>
              <a:xfrm>
                <a:off x="15956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5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5D8FB77-887D-45CB-9F1B-750F67BACF8A}"/>
                  </a:ext>
                </a:extLst>
              </p:cNvPr>
              <p:cNvSpPr/>
              <p:nvPr/>
            </p:nvSpPr>
            <p:spPr>
              <a:xfrm>
                <a:off x="13894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19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19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6B6DDC2-1BCD-41F9-AF51-86516BD780C6}"/>
                </a:ext>
              </a:extLst>
            </p:cNvPr>
            <p:cNvGrpSpPr/>
            <p:nvPr/>
          </p:nvGrpSpPr>
          <p:grpSpPr>
            <a:xfrm>
              <a:off x="2641599" y="3297713"/>
              <a:ext cx="1161999" cy="2396332"/>
              <a:chOff x="2641599" y="1956593"/>
              <a:chExt cx="1161999" cy="2396332"/>
            </a:xfrm>
          </p:grpSpPr>
          <p:sp>
            <p:nvSpPr>
              <p:cNvPr id="38" name="楕円 47">
                <a:extLst>
                  <a:ext uri="{FF2B5EF4-FFF2-40B4-BE49-F238E27FC236}">
                    <a16:creationId xmlns:a16="http://schemas.microsoft.com/office/drawing/2014/main" id="{30643CC7-C3A7-4608-AE45-E1414DBA45D3}"/>
                  </a:ext>
                </a:extLst>
              </p:cNvPr>
              <p:cNvSpPr/>
              <p:nvPr/>
            </p:nvSpPr>
            <p:spPr>
              <a:xfrm rot="19528201" flipH="1">
                <a:off x="2689251" y="2300089"/>
                <a:ext cx="600237" cy="156827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C45FC7E-7E39-4759-A0BA-EF938139F439}"/>
                  </a:ext>
                </a:extLst>
              </p:cNvPr>
              <p:cNvSpPr/>
              <p:nvPr/>
            </p:nvSpPr>
            <p:spPr>
              <a:xfrm>
                <a:off x="31967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812ACBF-3585-4528-A0BD-C57CA6652EF4}"/>
                  </a:ext>
                </a:extLst>
              </p:cNvPr>
              <p:cNvSpPr/>
              <p:nvPr/>
            </p:nvSpPr>
            <p:spPr>
              <a:xfrm flipH="1">
                <a:off x="33461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0A9AE38-1CE4-4AC1-BE7A-57F5EA349565}"/>
                  </a:ext>
                </a:extLst>
              </p:cNvPr>
              <p:cNvSpPr/>
              <p:nvPr/>
            </p:nvSpPr>
            <p:spPr>
              <a:xfrm>
                <a:off x="29657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4AFD1D5-D7CA-4FCA-8E21-4CDB1CCBCDDB}"/>
                  </a:ext>
                </a:extLst>
              </p:cNvPr>
              <p:cNvSpPr/>
              <p:nvPr/>
            </p:nvSpPr>
            <p:spPr>
              <a:xfrm>
                <a:off x="30784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21C10C2-D3A4-45EB-986E-D597EE7C6BBB}"/>
                  </a:ext>
                </a:extLst>
              </p:cNvPr>
              <p:cNvSpPr/>
              <p:nvPr/>
            </p:nvSpPr>
            <p:spPr>
              <a:xfrm rot="21109946" flipH="1">
                <a:off x="31135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E75C39E-F565-4EFD-97C7-857CFFD36ADE}"/>
                  </a:ext>
                </a:extLst>
              </p:cNvPr>
              <p:cNvSpPr/>
              <p:nvPr/>
            </p:nvSpPr>
            <p:spPr>
              <a:xfrm rot="490054">
                <a:off x="28423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E0852D5-F1E5-4C4C-B1B2-4E3BF7EC030D}"/>
                  </a:ext>
                </a:extLst>
              </p:cNvPr>
              <p:cNvSpPr/>
              <p:nvPr/>
            </p:nvSpPr>
            <p:spPr>
              <a:xfrm>
                <a:off x="32339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45FB9D3-4511-4E21-9E5D-81BD3177B0AB}"/>
                  </a:ext>
                </a:extLst>
              </p:cNvPr>
              <p:cNvSpPr/>
              <p:nvPr/>
            </p:nvSpPr>
            <p:spPr>
              <a:xfrm>
                <a:off x="30277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7">
                <a:extLst>
                  <a:ext uri="{FF2B5EF4-FFF2-40B4-BE49-F238E27FC236}">
                    <a16:creationId xmlns:a16="http://schemas.microsoft.com/office/drawing/2014/main" id="{6EBC047A-8E70-49B9-A7FE-4CD408F5E6C1}"/>
                  </a:ext>
                </a:extLst>
              </p:cNvPr>
              <p:cNvSpPr/>
              <p:nvPr/>
            </p:nvSpPr>
            <p:spPr>
              <a:xfrm rot="531641" flipH="1">
                <a:off x="3327206" y="2760530"/>
                <a:ext cx="476392" cy="112494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01A3C365-815E-4196-AF03-8C7F4E9D1A4B}"/>
                  </a:ext>
                </a:extLst>
              </p:cNvPr>
              <p:cNvSpPr/>
              <p:nvPr/>
            </p:nvSpPr>
            <p:spPr>
              <a:xfrm>
                <a:off x="2641599" y="2528981"/>
                <a:ext cx="597930" cy="146154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A7EC20-B235-49FB-A3B1-2D91A092ACCE}"/>
                  </a:ext>
                </a:extLst>
              </p:cNvPr>
              <p:cNvSpPr/>
              <p:nvPr/>
            </p:nvSpPr>
            <p:spPr>
              <a:xfrm rot="21109946" flipH="1">
                <a:off x="34869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8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67205FE-4621-4828-9BD3-9984618DA9F8}"/>
                  </a:ext>
                </a:extLst>
              </p:cNvPr>
              <p:cNvSpPr/>
              <p:nvPr/>
            </p:nvSpPr>
            <p:spPr>
              <a:xfrm rot="490054">
                <a:off x="28642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8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B167A32-21E5-4399-B092-AC23682F04E9}"/>
                  </a:ext>
                </a:extLst>
              </p:cNvPr>
              <p:cNvSpPr/>
              <p:nvPr/>
            </p:nvSpPr>
            <p:spPr>
              <a:xfrm>
                <a:off x="32339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A7BE421-8C7A-45A3-A4C5-47FDC6FCE2F6}"/>
                  </a:ext>
                </a:extLst>
              </p:cNvPr>
              <p:cNvSpPr/>
              <p:nvPr/>
            </p:nvSpPr>
            <p:spPr>
              <a:xfrm>
                <a:off x="30277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20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B6D4699-D40A-4E59-AD83-3B2591875C6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ライチョウ（県の鳥）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BDA78DB-E2DE-4864-B1D7-B02218E97DA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立山杉（県の木）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2FC366EC-3617-4850-A037-EEFCCEE528E3}"/>
              </a:ext>
            </a:extLst>
          </p:cNvPr>
          <p:cNvSpPr txBox="1"/>
          <p:nvPr/>
        </p:nvSpPr>
        <p:spPr>
          <a:xfrm>
            <a:off x="639741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ニホンカモシカ（県の獣）</a:t>
            </a: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DDB90DB-59D9-4215-9360-E2D9E073565F}"/>
              </a:ext>
            </a:extLst>
          </p:cNvPr>
          <p:cNvGrpSpPr/>
          <p:nvPr/>
        </p:nvGrpSpPr>
        <p:grpSpPr>
          <a:xfrm>
            <a:off x="816818" y="4133192"/>
            <a:ext cx="2408096" cy="2081651"/>
            <a:chOff x="1192121" y="4405553"/>
            <a:chExt cx="2408096" cy="2081651"/>
          </a:xfrm>
        </p:grpSpPr>
        <p:sp>
          <p:nvSpPr>
            <p:cNvPr id="95" name="星: 24 pt 94">
              <a:extLst>
                <a:ext uri="{FF2B5EF4-FFF2-40B4-BE49-F238E27FC236}">
                  <a16:creationId xmlns:a16="http://schemas.microsoft.com/office/drawing/2014/main" id="{391997F2-ED86-408B-B45D-7BC5E87AF5D8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AB793F62-0F33-40A4-BAD0-913C433AED06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AFE3E674-7C96-4429-BE8A-05A76F462D18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FF16487B-8E6F-4D3A-A255-14EF35274C18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669F350-4D01-44D9-B6BF-56EF7854A51B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8A73F7E3-4717-470F-92F9-172954E0F32E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7778861-484C-40A2-A8D5-BBBAD88651C7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5B41F35-5E0C-4069-9CA6-8919EDF6B555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星: 24 pt 102">
              <a:extLst>
                <a:ext uri="{FF2B5EF4-FFF2-40B4-BE49-F238E27FC236}">
                  <a16:creationId xmlns:a16="http://schemas.microsoft.com/office/drawing/2014/main" id="{A34B07EA-8F3F-4AF1-8E3E-E49919E07D13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7944A3F-3B34-414E-8B6D-92B2EA842701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E6AE5F8-7E81-4E00-AD5F-E40E68BD6398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6196402-E800-4064-8624-70AEB7D51679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4956352-491E-45C4-BBAF-2DE4E6C68BE0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C2EFCEC7-02C8-4C4B-8107-4E16305668B1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31B3FAA8-297C-4B5A-8211-FC7FA4BB2883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7C45396-8C93-402C-B2A5-E9320BA24C64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F8BC817C-E99D-4518-93B7-ABEA31F483A4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AB83D2D2-7D17-45C9-AD95-84F6BEDE06EF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6FFF32A6-1CB1-40CB-96C6-E192C04290FC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89E18299-62F8-4022-A685-6D366220A914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6003AEC8-9860-46BA-8D5E-CD37709074C8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C16F7645-9576-4802-B569-EEF77DF5CB20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A7491697-43D5-486C-A9B2-2DBA9A5BCE5A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386D07F2-A380-4CB0-9B3F-166F622CD69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チューリップ（県の花）</a:t>
            </a:r>
          </a:p>
        </p:txBody>
      </p: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B2C8337-2289-4277-B185-F34ABE152F03}"/>
              </a:ext>
            </a:extLst>
          </p:cNvPr>
          <p:cNvGrpSpPr/>
          <p:nvPr/>
        </p:nvGrpSpPr>
        <p:grpSpPr>
          <a:xfrm>
            <a:off x="3879372" y="1009592"/>
            <a:ext cx="2318319" cy="2384442"/>
            <a:chOff x="1472729" y="2096219"/>
            <a:chExt cx="3922819" cy="4034706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4A94186C-3777-4703-8984-CE489F510E79}"/>
                </a:ext>
              </a:extLst>
            </p:cNvPr>
            <p:cNvGrpSpPr/>
            <p:nvPr/>
          </p:nvGrpSpPr>
          <p:grpSpPr>
            <a:xfrm>
              <a:off x="2481169" y="4845147"/>
              <a:ext cx="1063024" cy="1155065"/>
              <a:chOff x="2572351" y="4975860"/>
              <a:chExt cx="1063024" cy="1155065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84A87994-E946-4D32-94D0-BCE01A071BAC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F13661EE-CDD3-4818-A8A7-F0FD4F77E15A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7D03DA60-C9F6-433D-AA6A-CDAD0B284DBE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0E0CD3E6-163C-4D78-A068-2BB35AE54F93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AB386C8-0601-4896-BF3B-4433BC1540BF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星: 32 pt 235">
                <a:extLst>
                  <a:ext uri="{FF2B5EF4-FFF2-40B4-BE49-F238E27FC236}">
                    <a16:creationId xmlns:a16="http://schemas.microsoft.com/office/drawing/2014/main" id="{ECC08D92-6610-468E-9714-C9204C5D2FDB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994C64AC-9C17-4B75-B57A-5D9EA52CD889}"/>
                </a:ext>
              </a:extLst>
            </p:cNvPr>
            <p:cNvGrpSpPr/>
            <p:nvPr/>
          </p:nvGrpSpPr>
          <p:grpSpPr>
            <a:xfrm>
              <a:off x="2661251" y="4975860"/>
              <a:ext cx="1063024" cy="1155065"/>
              <a:chOff x="2572351" y="4975860"/>
              <a:chExt cx="1063024" cy="115506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1FF65817-A5BF-4472-9615-0771A815B649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C36F076-6ED2-4A81-9385-3A9778FA13FF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F4241ACF-1396-43A4-A091-BF42CACA1089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849475F-ADD4-4F33-8A94-8FC478204DB4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E0E9FE8-4ACB-4B85-8CDB-F6D767E77827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星: 32 pt 229">
                <a:extLst>
                  <a:ext uri="{FF2B5EF4-FFF2-40B4-BE49-F238E27FC236}">
                    <a16:creationId xmlns:a16="http://schemas.microsoft.com/office/drawing/2014/main" id="{DD9F1F3B-DC75-4525-B4BE-F1CF86F2353B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EDCDAE64-D35F-4BEF-B68B-AEBAF70CBF15}"/>
                </a:ext>
              </a:extLst>
            </p:cNvPr>
            <p:cNvSpPr/>
            <p:nvPr/>
          </p:nvSpPr>
          <p:spPr>
            <a:xfrm rot="5400000" flipH="1">
              <a:off x="1691227" y="2390961"/>
              <a:ext cx="68087" cy="345392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C214BBE-3353-44EB-97B2-A9400F628C3E}"/>
                </a:ext>
              </a:extLst>
            </p:cNvPr>
            <p:cNvSpPr/>
            <p:nvPr/>
          </p:nvSpPr>
          <p:spPr>
            <a:xfrm>
              <a:off x="1819583" y="2096219"/>
              <a:ext cx="3575965" cy="3369422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0D80D825-4AAE-45D0-9765-BC077C8DDFFF}"/>
                </a:ext>
              </a:extLst>
            </p:cNvPr>
            <p:cNvSpPr/>
            <p:nvPr/>
          </p:nvSpPr>
          <p:spPr>
            <a:xfrm rot="1800000">
              <a:off x="2372524" y="3564550"/>
              <a:ext cx="2400540" cy="1488493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910A564A-2948-4B56-BF10-31BE6FF9D989}"/>
                </a:ext>
              </a:extLst>
            </p:cNvPr>
            <p:cNvSpPr/>
            <p:nvPr/>
          </p:nvSpPr>
          <p:spPr>
            <a:xfrm rot="5400000">
              <a:off x="1604180" y="2255358"/>
              <a:ext cx="164719" cy="427621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E118EFA4-E0EB-415A-A93F-6DFE8E5FE3DA}"/>
                </a:ext>
              </a:extLst>
            </p:cNvPr>
            <p:cNvSpPr/>
            <p:nvPr/>
          </p:nvSpPr>
          <p:spPr>
            <a:xfrm>
              <a:off x="1907121" y="2307012"/>
              <a:ext cx="293153" cy="17583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FEC3315A-7276-43FE-9990-CCACF24400F3}"/>
                </a:ext>
              </a:extLst>
            </p:cNvPr>
            <p:cNvSpPr/>
            <p:nvPr/>
          </p:nvSpPr>
          <p:spPr>
            <a:xfrm>
              <a:off x="1899048" y="2184400"/>
              <a:ext cx="307106" cy="195332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C609AEB3-623A-4F7B-84B0-48F4EA083E8E}"/>
                </a:ext>
              </a:extLst>
            </p:cNvPr>
            <p:cNvSpPr/>
            <p:nvPr/>
          </p:nvSpPr>
          <p:spPr>
            <a:xfrm>
              <a:off x="1952231" y="2349499"/>
              <a:ext cx="124219" cy="1099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8BDD95F4-DAD4-4235-BFBC-44489C9F7D7A}"/>
                </a:ext>
              </a:extLst>
            </p:cNvPr>
            <p:cNvSpPr/>
            <p:nvPr/>
          </p:nvSpPr>
          <p:spPr>
            <a:xfrm>
              <a:off x="1993524" y="2360411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1C622A1B-7409-44DF-A58F-CE5DB0A6A688}"/>
                </a:ext>
              </a:extLst>
            </p:cNvPr>
            <p:cNvSpPr/>
            <p:nvPr/>
          </p:nvSpPr>
          <p:spPr>
            <a:xfrm>
              <a:off x="1738313" y="2431256"/>
              <a:ext cx="81270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9611C11-8374-4BAC-B538-2A0D9081349F}"/>
              </a:ext>
            </a:extLst>
          </p:cNvPr>
          <p:cNvGrpSpPr/>
          <p:nvPr/>
        </p:nvGrpSpPr>
        <p:grpSpPr>
          <a:xfrm>
            <a:off x="6923882" y="980074"/>
            <a:ext cx="1936122" cy="2428980"/>
            <a:chOff x="3871708" y="1021790"/>
            <a:chExt cx="2258462" cy="2833374"/>
          </a:xfrm>
        </p:grpSpPr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7ECEAAC3-F3C7-4011-928F-CA2FD665C71C}"/>
                </a:ext>
              </a:extLst>
            </p:cNvPr>
            <p:cNvSpPr/>
            <p:nvPr/>
          </p:nvSpPr>
          <p:spPr>
            <a:xfrm>
              <a:off x="3871708" y="3212725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E926E9CD-6074-4D92-BBAD-87D6A6FFE6DA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365797"/>
              <a:chOff x="1105797" y="3181392"/>
              <a:chExt cx="1201466" cy="3274587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D1E9970B-2DDE-4302-BE9A-D567933FE112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93449345-4BCA-46D6-9B04-D8952D457FF3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D76C84C-60F4-4B5A-B69F-B428DE8BD65B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5215B1D-5EEA-4788-9626-2846922EF110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A346C3B4-6E0C-4D30-B1B9-2D7C3E2933F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B71D81B8-FAF3-4632-A2EB-6E45864668A8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6805BCDD-CDAC-4D45-806D-EABCD980877B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8D18C11-8B66-4EED-95B1-A6F125F08C2A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1AABC640-D5EC-48FC-9E62-3209040DFD02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A637B61-9BAE-4B84-8942-E93A8DF6EB48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9867DAE-A759-4180-8C75-D309450995B1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10A3A8F-11EC-4E45-90C0-D8FC5FE0851B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6092F03F-9CF7-413D-B7B3-41DCDF6A5B13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CC481153-F2B9-42BA-914A-F9965C9AAD59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9DD1DF4B-6AAC-445B-8107-1C7F29AF3643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F38BF15-91CF-4AA4-82C3-4B1B35574D4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FCDD725-691C-4639-A153-52A237F8FC6A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B9E8C8C-095F-4300-A05B-3270F2DAB9F4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3E2269D-9F06-4CCF-B4EB-B02517B31DE8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365797"/>
              <a:chOff x="1105797" y="3181392"/>
              <a:chExt cx="1201466" cy="3274587"/>
            </a:xfrm>
          </p:grpSpPr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F97B5CD0-0E44-41E7-84CA-251DCC240DAD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02F11D1D-CCB7-4342-8548-2BE7A1D082B6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7DE14353-5F34-4089-826D-40DEC80EB90E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18B21C4-44D6-442A-9E13-49E7EFD8AE40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EB3351E-E030-49F8-8E41-652F7B803655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8300735-126B-41D3-AC14-DE2315DC6AB3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25417C9-4BC5-458E-B67A-3F46F10555FA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26FD7D-6D3A-4EE1-BA88-A9771AF882A4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2FB41D9-7C49-4789-9A19-B7427130AC33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DC08707-C92D-4A40-89AB-E1E00A38555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EB1812DB-A363-4FC9-9113-46BBF2802AF5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A50D5AB1-F232-4B4F-9886-E80EF41449A6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BEC6D28E-54EF-44CE-B30C-20CF552B8EAA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8A8BA47-42D9-4CEA-96BA-8AF28D86316D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02D166AA-7866-4CDC-AA82-B75C69267D1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63C978A-AC76-40BA-8335-38CEDFD59A9B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99252A1-CC4B-4A2F-AE9F-3893831C8A3E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8A2B4A02-C3ED-4EEF-842D-A34B659B1FDD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3D8F7A67-34DA-446A-A31A-87E484B9F0A3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665367"/>
              <a:chOff x="1105797" y="3181392"/>
              <a:chExt cx="1201466" cy="3229751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9E339AD8-5C5C-4FE5-AEDF-E1F482F4C086}"/>
                  </a:ext>
                </a:extLst>
              </p:cNvPr>
              <p:cNvSpPr/>
              <p:nvPr/>
            </p:nvSpPr>
            <p:spPr>
              <a:xfrm>
                <a:off x="1557400" y="4507580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17694AEF-9347-4AAD-9E53-F89F8C458CC4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FCD62C9-D72C-44C3-89A6-03D02449A097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FEA0881-A0D3-40B8-AA6A-936C83B529B1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23735452-6EAF-47AC-B183-D1DD037A9683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F9EB16F7-C324-4335-A69B-1FEB1407D111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697350B-9439-48AA-96D8-F00B2382527A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62D8ED72-60DF-441A-B66F-03D5816F9CC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B82EA55A-D820-4600-B8FE-3A832B5A385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2ABCE36-3B22-470A-B329-CED40C7B1E2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39893568-2B5D-4311-A6BA-CAEF80D60B9E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6E5F618-9F1C-4B31-BCB2-C7471A29F447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A936E47-3DB8-477F-A12B-55EC9F6D0D7B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103613FF-E77D-415C-B1DB-D24F698286A4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65E3E47-7153-4769-8F9A-96D342F3CF0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232AE6C-03B4-4FF1-AB6C-60E6D8173F1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1EB8E6B-3052-47C8-AAB0-8A4330B19D4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207A773-F2AC-49E0-9E6A-96DAF622C882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0591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富山県の花、鳥、木、獣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C3113BE-50E5-4976-99DE-A3C138E04597}"/>
              </a:ext>
            </a:extLst>
          </p:cNvPr>
          <p:cNvGrpSpPr/>
          <p:nvPr/>
        </p:nvGrpSpPr>
        <p:grpSpPr>
          <a:xfrm>
            <a:off x="861247" y="1449238"/>
            <a:ext cx="2316106" cy="1786496"/>
            <a:chOff x="1597936" y="3297713"/>
            <a:chExt cx="3106726" cy="239633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00596A7-D58C-4F19-A16E-D5C95F0566A3}"/>
                </a:ext>
              </a:extLst>
            </p:cNvPr>
            <p:cNvGrpSpPr/>
            <p:nvPr/>
          </p:nvGrpSpPr>
          <p:grpSpPr>
            <a:xfrm>
              <a:off x="3625247" y="3297713"/>
              <a:ext cx="1079415" cy="2396332"/>
              <a:chOff x="4334027" y="1956593"/>
              <a:chExt cx="1079415" cy="2396332"/>
            </a:xfrm>
          </p:grpSpPr>
          <p:sp>
            <p:nvSpPr>
              <p:cNvPr id="68" name="楕円 47">
                <a:extLst>
                  <a:ext uri="{FF2B5EF4-FFF2-40B4-BE49-F238E27FC236}">
                    <a16:creationId xmlns:a16="http://schemas.microsoft.com/office/drawing/2014/main" id="{C9D9E4F2-F01B-402E-A30D-0089E8362100}"/>
                  </a:ext>
                </a:extLst>
              </p:cNvPr>
              <p:cNvSpPr/>
              <p:nvPr/>
            </p:nvSpPr>
            <p:spPr>
              <a:xfrm rot="645553">
                <a:off x="4529636" y="2376413"/>
                <a:ext cx="466428" cy="145481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3E2D733-B175-4818-B3F2-F5F16B72C63D}"/>
                  </a:ext>
                </a:extLst>
              </p:cNvPr>
              <p:cNvSpPr/>
              <p:nvPr/>
            </p:nvSpPr>
            <p:spPr>
              <a:xfrm>
                <a:off x="48096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859BC37C-506F-4628-B875-A94E966449EE}"/>
                  </a:ext>
                </a:extLst>
              </p:cNvPr>
              <p:cNvSpPr/>
              <p:nvPr/>
            </p:nvSpPr>
            <p:spPr>
              <a:xfrm flipH="1">
                <a:off x="49590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0EF8D0B-10E0-4C4C-8F83-F49D92D4AFC4}"/>
                  </a:ext>
                </a:extLst>
              </p:cNvPr>
              <p:cNvSpPr/>
              <p:nvPr/>
            </p:nvSpPr>
            <p:spPr>
              <a:xfrm>
                <a:off x="45786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40667EF-DF59-4671-86F6-9B390D7A412C}"/>
                  </a:ext>
                </a:extLst>
              </p:cNvPr>
              <p:cNvSpPr/>
              <p:nvPr/>
            </p:nvSpPr>
            <p:spPr>
              <a:xfrm>
                <a:off x="46913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B813280-0921-4E2C-86C2-21441410CC74}"/>
                  </a:ext>
                </a:extLst>
              </p:cNvPr>
              <p:cNvSpPr/>
              <p:nvPr/>
            </p:nvSpPr>
            <p:spPr>
              <a:xfrm rot="21109946" flipH="1">
                <a:off x="47264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60166FF-5DCC-4D23-91D9-0AEF15B2EAE1}"/>
                  </a:ext>
                </a:extLst>
              </p:cNvPr>
              <p:cNvSpPr/>
              <p:nvPr/>
            </p:nvSpPr>
            <p:spPr>
              <a:xfrm rot="490054">
                <a:off x="44552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ADBAE25-3A26-4CE1-BB8E-17BA83CA92E4}"/>
                  </a:ext>
                </a:extLst>
              </p:cNvPr>
              <p:cNvSpPr/>
              <p:nvPr/>
            </p:nvSpPr>
            <p:spPr>
              <a:xfrm>
                <a:off x="48468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CCB536B-0685-43BB-B8C0-9D7854549F7F}"/>
                  </a:ext>
                </a:extLst>
              </p:cNvPr>
              <p:cNvSpPr/>
              <p:nvPr/>
            </p:nvSpPr>
            <p:spPr>
              <a:xfrm>
                <a:off x="46406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47">
                <a:extLst>
                  <a:ext uri="{FF2B5EF4-FFF2-40B4-BE49-F238E27FC236}">
                    <a16:creationId xmlns:a16="http://schemas.microsoft.com/office/drawing/2014/main" id="{50E10533-38EC-410E-A1E7-DA12A77FB876}"/>
                  </a:ext>
                </a:extLst>
              </p:cNvPr>
              <p:cNvSpPr/>
              <p:nvPr/>
            </p:nvSpPr>
            <p:spPr>
              <a:xfrm rot="531641" flipH="1">
                <a:off x="4941072" y="2748064"/>
                <a:ext cx="472370" cy="113716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47">
                <a:extLst>
                  <a:ext uri="{FF2B5EF4-FFF2-40B4-BE49-F238E27FC236}">
                    <a16:creationId xmlns:a16="http://schemas.microsoft.com/office/drawing/2014/main" id="{B2AB99C0-EBDB-4E7C-9D33-5694D0968FE6}"/>
                  </a:ext>
                </a:extLst>
              </p:cNvPr>
              <p:cNvSpPr/>
              <p:nvPr/>
            </p:nvSpPr>
            <p:spPr>
              <a:xfrm>
                <a:off x="4334027" y="2676844"/>
                <a:ext cx="518402" cy="131367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4BE300C-585C-4B0E-9042-462CFDA478EE}"/>
                  </a:ext>
                </a:extLst>
              </p:cNvPr>
              <p:cNvSpPr/>
              <p:nvPr/>
            </p:nvSpPr>
            <p:spPr>
              <a:xfrm rot="21109946" flipH="1">
                <a:off x="50998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8 w 122831"/>
                  <a:gd name="connsiteY6" fmla="*/ 80519 h 515636"/>
                  <a:gd name="connsiteX7" fmla="*/ 121621 w 122831"/>
                  <a:gd name="connsiteY7" fmla="*/ 41506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9" y="136190"/>
                      <a:pt x="-25266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6" y="325497"/>
                      <a:pt x="30267" y="182702"/>
                      <a:pt x="105954" y="95460"/>
                    </a:cubicBezTo>
                    <a:lnTo>
                      <a:pt x="122658" y="80519"/>
                    </a:lnTo>
                    <a:lnTo>
                      <a:pt x="121621" y="41506"/>
                    </a:lnTo>
                    <a:cubicBezTo>
                      <a:pt x="121677" y="24867"/>
                      <a:pt x="122185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492B1BE-F704-4E80-BA37-F7CFB301D8E8}"/>
                  </a:ext>
                </a:extLst>
              </p:cNvPr>
              <p:cNvSpPr/>
              <p:nvPr/>
            </p:nvSpPr>
            <p:spPr>
              <a:xfrm rot="490054">
                <a:off x="44771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8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8" y="80518"/>
                    </a:lnTo>
                    <a:lnTo>
                      <a:pt x="105954" y="95460"/>
                    </a:lnTo>
                    <a:cubicBezTo>
                      <a:pt x="30267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582A0C8-AA10-4DCD-8CA9-D3CB6C679865}"/>
                  </a:ext>
                </a:extLst>
              </p:cNvPr>
              <p:cNvSpPr/>
              <p:nvPr/>
            </p:nvSpPr>
            <p:spPr>
              <a:xfrm>
                <a:off x="48468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2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2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2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2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130E117-95FD-4597-AA80-FE3257D3AB53}"/>
                  </a:ext>
                </a:extLst>
              </p:cNvPr>
              <p:cNvSpPr/>
              <p:nvPr/>
            </p:nvSpPr>
            <p:spPr>
              <a:xfrm>
                <a:off x="46406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20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20" y="319930"/>
                    </a:lnTo>
                    <a:lnTo>
                      <a:pt x="20" y="292757"/>
                    </a:lnTo>
                    <a:cubicBezTo>
                      <a:pt x="-962" y="147660"/>
                      <a:pt x="35730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CDDB067-A3A6-4414-B01F-731CB1CC55BA}"/>
                </a:ext>
              </a:extLst>
            </p:cNvPr>
            <p:cNvGrpSpPr/>
            <p:nvPr/>
          </p:nvGrpSpPr>
          <p:grpSpPr>
            <a:xfrm>
              <a:off x="1597936" y="3297713"/>
              <a:ext cx="1166984" cy="2396332"/>
              <a:chOff x="1003299" y="1956593"/>
              <a:chExt cx="1166984" cy="2396332"/>
            </a:xfrm>
          </p:grpSpPr>
          <p:sp>
            <p:nvSpPr>
              <p:cNvPr id="53" name="楕円 47">
                <a:extLst>
                  <a:ext uri="{FF2B5EF4-FFF2-40B4-BE49-F238E27FC236}">
                    <a16:creationId xmlns:a16="http://schemas.microsoft.com/office/drawing/2014/main" id="{6BC9BC96-EF39-4998-8153-0DDEE0F1FB56}"/>
                  </a:ext>
                </a:extLst>
              </p:cNvPr>
              <p:cNvSpPr/>
              <p:nvPr/>
            </p:nvSpPr>
            <p:spPr>
              <a:xfrm rot="20954447" flipH="1">
                <a:off x="1357791" y="2034036"/>
                <a:ext cx="600237" cy="179039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453852F-76E7-4564-88CF-09514AD3E069}"/>
                  </a:ext>
                </a:extLst>
              </p:cNvPr>
              <p:cNvSpPr/>
              <p:nvPr/>
            </p:nvSpPr>
            <p:spPr>
              <a:xfrm>
                <a:off x="15584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571FE4D-BD22-4EFE-A50B-9C8A72FDFCFD}"/>
                  </a:ext>
                </a:extLst>
              </p:cNvPr>
              <p:cNvSpPr/>
              <p:nvPr/>
            </p:nvSpPr>
            <p:spPr>
              <a:xfrm flipH="1">
                <a:off x="17078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9CDA201E-20F9-46BC-A9FC-41BB473FE039}"/>
                  </a:ext>
                </a:extLst>
              </p:cNvPr>
              <p:cNvSpPr/>
              <p:nvPr/>
            </p:nvSpPr>
            <p:spPr>
              <a:xfrm>
                <a:off x="13274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8CB7F16-6B9C-4996-AE34-ED3D25C3B788}"/>
                  </a:ext>
                </a:extLst>
              </p:cNvPr>
              <p:cNvSpPr/>
              <p:nvPr/>
            </p:nvSpPr>
            <p:spPr>
              <a:xfrm>
                <a:off x="14401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A12048A-A79A-4895-838B-48CB75F07C5B}"/>
                  </a:ext>
                </a:extLst>
              </p:cNvPr>
              <p:cNvSpPr/>
              <p:nvPr/>
            </p:nvSpPr>
            <p:spPr>
              <a:xfrm rot="21109946" flipH="1">
                <a:off x="14752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CB5C8D4-B903-4E86-896C-C85F4D0A3840}"/>
                  </a:ext>
                </a:extLst>
              </p:cNvPr>
              <p:cNvSpPr/>
              <p:nvPr/>
            </p:nvSpPr>
            <p:spPr>
              <a:xfrm rot="490054">
                <a:off x="12040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1F78ED9-A218-4AE9-822B-D5A4D8622523}"/>
                  </a:ext>
                </a:extLst>
              </p:cNvPr>
              <p:cNvSpPr/>
              <p:nvPr/>
            </p:nvSpPr>
            <p:spPr>
              <a:xfrm>
                <a:off x="15956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B4B13B5-1884-4CFC-8FC7-36F13C5EF495}"/>
                  </a:ext>
                </a:extLst>
              </p:cNvPr>
              <p:cNvSpPr/>
              <p:nvPr/>
            </p:nvSpPr>
            <p:spPr>
              <a:xfrm>
                <a:off x="13894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47">
                <a:extLst>
                  <a:ext uri="{FF2B5EF4-FFF2-40B4-BE49-F238E27FC236}">
                    <a16:creationId xmlns:a16="http://schemas.microsoft.com/office/drawing/2014/main" id="{403A1CCD-FD6B-4DDC-AF0B-A00FAE4294A0}"/>
                  </a:ext>
                </a:extLst>
              </p:cNvPr>
              <p:cNvSpPr/>
              <p:nvPr/>
            </p:nvSpPr>
            <p:spPr>
              <a:xfrm rot="531641" flipH="1">
                <a:off x="1701727" y="2595062"/>
                <a:ext cx="468556" cy="1290793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47">
                <a:extLst>
                  <a:ext uri="{FF2B5EF4-FFF2-40B4-BE49-F238E27FC236}">
                    <a16:creationId xmlns:a16="http://schemas.microsoft.com/office/drawing/2014/main" id="{204F8EB3-9DBF-4831-AD4D-6DC7FBF30750}"/>
                  </a:ext>
                </a:extLst>
              </p:cNvPr>
              <p:cNvSpPr/>
              <p:nvPr/>
            </p:nvSpPr>
            <p:spPr>
              <a:xfrm>
                <a:off x="1003299" y="2669590"/>
                <a:ext cx="597930" cy="132093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62621BC-38CC-4FDD-A4DB-2ECD11EE1E05}"/>
                  </a:ext>
                </a:extLst>
              </p:cNvPr>
              <p:cNvSpPr/>
              <p:nvPr/>
            </p:nvSpPr>
            <p:spPr>
              <a:xfrm rot="21109946" flipH="1">
                <a:off x="18486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7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5B3B359-EB40-4E27-A6E8-AA71DE99CBE5}"/>
                  </a:ext>
                </a:extLst>
              </p:cNvPr>
              <p:cNvSpPr/>
              <p:nvPr/>
            </p:nvSpPr>
            <p:spPr>
              <a:xfrm rot="490054">
                <a:off x="12259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99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FE48C45-ED88-4EFC-B100-FA745CF366EA}"/>
                  </a:ext>
                </a:extLst>
              </p:cNvPr>
              <p:cNvSpPr/>
              <p:nvPr/>
            </p:nvSpPr>
            <p:spPr>
              <a:xfrm>
                <a:off x="15956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5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5D8FB77-887D-45CB-9F1B-750F67BACF8A}"/>
                  </a:ext>
                </a:extLst>
              </p:cNvPr>
              <p:cNvSpPr/>
              <p:nvPr/>
            </p:nvSpPr>
            <p:spPr>
              <a:xfrm>
                <a:off x="13894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19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19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6B6DDC2-1BCD-41F9-AF51-86516BD780C6}"/>
                </a:ext>
              </a:extLst>
            </p:cNvPr>
            <p:cNvGrpSpPr/>
            <p:nvPr/>
          </p:nvGrpSpPr>
          <p:grpSpPr>
            <a:xfrm>
              <a:off x="2641599" y="3297713"/>
              <a:ext cx="1161999" cy="2396332"/>
              <a:chOff x="2641599" y="1956593"/>
              <a:chExt cx="1161999" cy="2396332"/>
            </a:xfrm>
          </p:grpSpPr>
          <p:sp>
            <p:nvSpPr>
              <p:cNvPr id="38" name="楕円 47">
                <a:extLst>
                  <a:ext uri="{FF2B5EF4-FFF2-40B4-BE49-F238E27FC236}">
                    <a16:creationId xmlns:a16="http://schemas.microsoft.com/office/drawing/2014/main" id="{30643CC7-C3A7-4608-AE45-E1414DBA45D3}"/>
                  </a:ext>
                </a:extLst>
              </p:cNvPr>
              <p:cNvSpPr/>
              <p:nvPr/>
            </p:nvSpPr>
            <p:spPr>
              <a:xfrm rot="19528201" flipH="1">
                <a:off x="2689251" y="2300089"/>
                <a:ext cx="600237" cy="156827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C45FC7E-7E39-4759-A0BA-EF938139F439}"/>
                  </a:ext>
                </a:extLst>
              </p:cNvPr>
              <p:cNvSpPr/>
              <p:nvPr/>
            </p:nvSpPr>
            <p:spPr>
              <a:xfrm>
                <a:off x="31967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812ACBF-3585-4528-A0BD-C57CA6652EF4}"/>
                  </a:ext>
                </a:extLst>
              </p:cNvPr>
              <p:cNvSpPr/>
              <p:nvPr/>
            </p:nvSpPr>
            <p:spPr>
              <a:xfrm flipH="1">
                <a:off x="33461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0A9AE38-1CE4-4AC1-BE7A-57F5EA349565}"/>
                  </a:ext>
                </a:extLst>
              </p:cNvPr>
              <p:cNvSpPr/>
              <p:nvPr/>
            </p:nvSpPr>
            <p:spPr>
              <a:xfrm>
                <a:off x="29657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4AFD1D5-D7CA-4FCA-8E21-4CDB1CCBCDDB}"/>
                  </a:ext>
                </a:extLst>
              </p:cNvPr>
              <p:cNvSpPr/>
              <p:nvPr/>
            </p:nvSpPr>
            <p:spPr>
              <a:xfrm>
                <a:off x="30784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21C10C2-D3A4-45EB-986E-D597EE7C6BBB}"/>
                  </a:ext>
                </a:extLst>
              </p:cNvPr>
              <p:cNvSpPr/>
              <p:nvPr/>
            </p:nvSpPr>
            <p:spPr>
              <a:xfrm rot="21109946" flipH="1">
                <a:off x="31135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E75C39E-F565-4EFD-97C7-857CFFD36ADE}"/>
                  </a:ext>
                </a:extLst>
              </p:cNvPr>
              <p:cNvSpPr/>
              <p:nvPr/>
            </p:nvSpPr>
            <p:spPr>
              <a:xfrm rot="490054">
                <a:off x="28423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E0852D5-F1E5-4C4C-B1B2-4E3BF7EC030D}"/>
                  </a:ext>
                </a:extLst>
              </p:cNvPr>
              <p:cNvSpPr/>
              <p:nvPr/>
            </p:nvSpPr>
            <p:spPr>
              <a:xfrm>
                <a:off x="32339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45FB9D3-4511-4E21-9E5D-81BD3177B0AB}"/>
                  </a:ext>
                </a:extLst>
              </p:cNvPr>
              <p:cNvSpPr/>
              <p:nvPr/>
            </p:nvSpPr>
            <p:spPr>
              <a:xfrm>
                <a:off x="30277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7">
                <a:extLst>
                  <a:ext uri="{FF2B5EF4-FFF2-40B4-BE49-F238E27FC236}">
                    <a16:creationId xmlns:a16="http://schemas.microsoft.com/office/drawing/2014/main" id="{6EBC047A-8E70-49B9-A7FE-4CD408F5E6C1}"/>
                  </a:ext>
                </a:extLst>
              </p:cNvPr>
              <p:cNvSpPr/>
              <p:nvPr/>
            </p:nvSpPr>
            <p:spPr>
              <a:xfrm rot="531641" flipH="1">
                <a:off x="3327206" y="2760530"/>
                <a:ext cx="476392" cy="112494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01A3C365-815E-4196-AF03-8C7F4E9D1A4B}"/>
                  </a:ext>
                </a:extLst>
              </p:cNvPr>
              <p:cNvSpPr/>
              <p:nvPr/>
            </p:nvSpPr>
            <p:spPr>
              <a:xfrm>
                <a:off x="2641599" y="2528981"/>
                <a:ext cx="597930" cy="146154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A7EC20-B235-49FB-A3B1-2D91A092ACCE}"/>
                  </a:ext>
                </a:extLst>
              </p:cNvPr>
              <p:cNvSpPr/>
              <p:nvPr/>
            </p:nvSpPr>
            <p:spPr>
              <a:xfrm rot="21109946" flipH="1">
                <a:off x="34869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8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67205FE-4621-4828-9BD3-9984618DA9F8}"/>
                  </a:ext>
                </a:extLst>
              </p:cNvPr>
              <p:cNvSpPr/>
              <p:nvPr/>
            </p:nvSpPr>
            <p:spPr>
              <a:xfrm rot="490054">
                <a:off x="28642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8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B167A32-21E5-4399-B092-AC23682F04E9}"/>
                  </a:ext>
                </a:extLst>
              </p:cNvPr>
              <p:cNvSpPr/>
              <p:nvPr/>
            </p:nvSpPr>
            <p:spPr>
              <a:xfrm>
                <a:off x="32339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A7BE421-8C7A-45A3-A4C5-47FDC6FCE2F6}"/>
                  </a:ext>
                </a:extLst>
              </p:cNvPr>
              <p:cNvSpPr/>
              <p:nvPr/>
            </p:nvSpPr>
            <p:spPr>
              <a:xfrm>
                <a:off x="30277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20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B6D4699-D40A-4E59-AD83-3B2591875C6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ライチョウ（県の鳥）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BDA78DB-E2DE-4864-B1D7-B02218E97DA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立山杉（県の木）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2FC366EC-3617-4850-A037-EEFCCEE528E3}"/>
              </a:ext>
            </a:extLst>
          </p:cNvPr>
          <p:cNvSpPr txBox="1"/>
          <p:nvPr/>
        </p:nvSpPr>
        <p:spPr>
          <a:xfrm>
            <a:off x="639741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ニホンカモシカ（県の獣）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386D07F2-A380-4CB0-9B3F-166F622CD69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チューリップ（県の花）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112115-3E47-41EE-8C0C-A944546B563B}"/>
              </a:ext>
            </a:extLst>
          </p:cNvPr>
          <p:cNvGrpSpPr/>
          <p:nvPr/>
        </p:nvGrpSpPr>
        <p:grpSpPr>
          <a:xfrm>
            <a:off x="3793240" y="1016602"/>
            <a:ext cx="2385344" cy="2385344"/>
            <a:chOff x="3793240" y="1016602"/>
            <a:chExt cx="2385344" cy="2385344"/>
          </a:xfrm>
        </p:grpSpPr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661D33BE-3443-4E8C-859F-9ABE6A3119C2}"/>
                </a:ext>
              </a:extLst>
            </p:cNvPr>
            <p:cNvSpPr/>
            <p:nvPr/>
          </p:nvSpPr>
          <p:spPr>
            <a:xfrm>
              <a:off x="3793240" y="1016602"/>
              <a:ext cx="2385344" cy="238534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2B2C8337-2289-4277-B185-F34ABE152F03}"/>
                </a:ext>
              </a:extLst>
            </p:cNvPr>
            <p:cNvGrpSpPr/>
            <p:nvPr/>
          </p:nvGrpSpPr>
          <p:grpSpPr>
            <a:xfrm>
              <a:off x="4108063" y="1244806"/>
              <a:ext cx="1860938" cy="1914014"/>
              <a:chOff x="1472729" y="2096219"/>
              <a:chExt cx="3922819" cy="4034706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4A94186C-3777-4703-8984-CE489F510E79}"/>
                  </a:ext>
                </a:extLst>
              </p:cNvPr>
              <p:cNvGrpSpPr/>
              <p:nvPr/>
            </p:nvGrpSpPr>
            <p:grpSpPr>
              <a:xfrm>
                <a:off x="2481169" y="4845147"/>
                <a:ext cx="1063024" cy="1155065"/>
                <a:chOff x="2572351" y="4975860"/>
                <a:chExt cx="1063024" cy="1155065"/>
              </a:xfrm>
            </p:grpSpPr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84A87994-E946-4D32-94D0-BCE01A071BAC}"/>
                    </a:ext>
                  </a:extLst>
                </p:cNvPr>
                <p:cNvGrpSpPr/>
                <p:nvPr/>
              </p:nvGrpSpPr>
              <p:grpSpPr>
                <a:xfrm>
                  <a:off x="2572351" y="5774251"/>
                  <a:ext cx="875700" cy="356674"/>
                  <a:chOff x="2572351" y="5774251"/>
                  <a:chExt cx="875700" cy="356674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F13661EE-CDD3-4818-A8A7-F0FD4F77E1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10854" y="5841603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7D03DA60-C9F6-433D-AA6A-CDAD0B284DBE}"/>
                      </a:ext>
                    </a:extLst>
                  </p:cNvPr>
                  <p:cNvSpPr/>
                  <p:nvPr/>
                </p:nvSpPr>
                <p:spPr>
                  <a:xfrm>
                    <a:off x="2679700" y="5867400"/>
                    <a:ext cx="692150" cy="222249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0E0CD3E6-163C-4D78-A068-2BB35AE54F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43415" y="5882877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6AB386C8-0601-4896-BF3B-4433BC1540BF}"/>
                      </a:ext>
                    </a:extLst>
                  </p:cNvPr>
                  <p:cNvSpPr/>
                  <p:nvPr/>
                </p:nvSpPr>
                <p:spPr>
                  <a:xfrm>
                    <a:off x="2701925" y="5774251"/>
                    <a:ext cx="746126" cy="356674"/>
                  </a:xfrm>
                  <a:custGeom>
                    <a:avLst/>
                    <a:gdLst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452311 w 746126"/>
                      <a:gd name="connsiteY12" fmla="*/ 134424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452311 w 746126"/>
                      <a:gd name="connsiteY13" fmla="*/ 134424 h 356674"/>
                      <a:gd name="connsiteX14" fmla="*/ 418705 w 746126"/>
                      <a:gd name="connsiteY14" fmla="*/ 0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355600 w 746126"/>
                      <a:gd name="connsiteY13" fmla="*/ 134424 h 356674"/>
                      <a:gd name="connsiteX14" fmla="*/ 452311 w 746126"/>
                      <a:gd name="connsiteY14" fmla="*/ 134424 h 356674"/>
                      <a:gd name="connsiteX15" fmla="*/ 418705 w 746126"/>
                      <a:gd name="connsiteY15" fmla="*/ 0 h 356674"/>
                      <a:gd name="connsiteX0" fmla="*/ 355600 w 746126"/>
                      <a:gd name="connsiteY0" fmla="*/ 134424 h 356674"/>
                      <a:gd name="connsiteX1" fmla="*/ 452311 w 746126"/>
                      <a:gd name="connsiteY1" fmla="*/ 134424 h 356674"/>
                      <a:gd name="connsiteX2" fmla="*/ 418705 w 746126"/>
                      <a:gd name="connsiteY2" fmla="*/ 0 h 356674"/>
                      <a:gd name="connsiteX3" fmla="*/ 736599 w 746126"/>
                      <a:gd name="connsiteY3" fmla="*/ 0 h 356674"/>
                      <a:gd name="connsiteX4" fmla="*/ 697557 w 746126"/>
                      <a:gd name="connsiteY4" fmla="*/ 156170 h 356674"/>
                      <a:gd name="connsiteX5" fmla="*/ 713578 w 746126"/>
                      <a:gd name="connsiteY5" fmla="*/ 166972 h 356674"/>
                      <a:gd name="connsiteX6" fmla="*/ 746126 w 746126"/>
                      <a:gd name="connsiteY6" fmla="*/ 245549 h 356674"/>
                      <a:gd name="connsiteX7" fmla="*/ 746125 w 746126"/>
                      <a:gd name="connsiteY7" fmla="*/ 245549 h 356674"/>
                      <a:gd name="connsiteX8" fmla="*/ 635000 w 746126"/>
                      <a:gd name="connsiteY8" fmla="*/ 356674 h 356674"/>
                      <a:gd name="connsiteX9" fmla="*/ 111125 w 746126"/>
                      <a:gd name="connsiteY9" fmla="*/ 356673 h 356674"/>
                      <a:gd name="connsiteX10" fmla="*/ 8733 w 746126"/>
                      <a:gd name="connsiteY10" fmla="*/ 288803 h 356674"/>
                      <a:gd name="connsiteX11" fmla="*/ 0 w 746126"/>
                      <a:gd name="connsiteY11" fmla="*/ 245549 h 356674"/>
                      <a:gd name="connsiteX12" fmla="*/ 8733 w 746126"/>
                      <a:gd name="connsiteY12" fmla="*/ 202294 h 356674"/>
                      <a:gd name="connsiteX13" fmla="*/ 111125 w 746126"/>
                      <a:gd name="connsiteY13" fmla="*/ 134424 h 356674"/>
                      <a:gd name="connsiteX14" fmla="*/ 298450 w 746126"/>
                      <a:gd name="connsiteY14" fmla="*/ 134424 h 356674"/>
                      <a:gd name="connsiteX15" fmla="*/ 447040 w 746126"/>
                      <a:gd name="connsiteY15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  <a:gd name="connsiteX14" fmla="*/ 447040 w 746126"/>
                      <a:gd name="connsiteY14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46126" h="356674">
                        <a:moveTo>
                          <a:pt x="452311" y="134424"/>
                        </a:moveTo>
                        <a:lnTo>
                          <a:pt x="418705" y="0"/>
                        </a:lnTo>
                        <a:lnTo>
                          <a:pt x="736599" y="0"/>
                        </a:lnTo>
                        <a:lnTo>
                          <a:pt x="697557" y="156170"/>
                        </a:lnTo>
                        <a:lnTo>
                          <a:pt x="713578" y="166972"/>
                        </a:lnTo>
                        <a:cubicBezTo>
                          <a:pt x="733688" y="187082"/>
                          <a:pt x="746126" y="214863"/>
                          <a:pt x="746126" y="245549"/>
                        </a:cubicBezTo>
                        <a:lnTo>
                          <a:pt x="746125" y="245549"/>
                        </a:lnTo>
                        <a:cubicBezTo>
                          <a:pt x="746125" y="306922"/>
                          <a:pt x="696373" y="356674"/>
                          <a:pt x="635000" y="356674"/>
                        </a:cubicBezTo>
                        <a:lnTo>
                          <a:pt x="111125" y="356673"/>
                        </a:lnTo>
                        <a:cubicBezTo>
                          <a:pt x="65095" y="356673"/>
                          <a:pt x="25602" y="328688"/>
                          <a:pt x="8733" y="288803"/>
                        </a:cubicBezTo>
                        <a:lnTo>
                          <a:pt x="0" y="245549"/>
                        </a:lnTo>
                        <a:lnTo>
                          <a:pt x="8733" y="202294"/>
                        </a:lnTo>
                        <a:cubicBezTo>
                          <a:pt x="25602" y="162409"/>
                          <a:pt x="65095" y="134424"/>
                          <a:pt x="111125" y="134424"/>
                        </a:cubicBezTo>
                        <a:lnTo>
                          <a:pt x="298450" y="134424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6" name="星: 32 pt 235">
                  <a:extLst>
                    <a:ext uri="{FF2B5EF4-FFF2-40B4-BE49-F238E27FC236}">
                      <a16:creationId xmlns:a16="http://schemas.microsoft.com/office/drawing/2014/main" id="{ECC08D92-6610-468E-9714-C9204C5D2FDB}"/>
                    </a:ext>
                  </a:extLst>
                </p:cNvPr>
                <p:cNvSpPr/>
                <p:nvPr/>
              </p:nvSpPr>
              <p:spPr>
                <a:xfrm>
                  <a:off x="2923781" y="4975860"/>
                  <a:ext cx="711594" cy="893641"/>
                </a:xfrm>
                <a:prstGeom prst="star32">
                  <a:avLst>
                    <a:gd name="adj" fmla="val 47877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994C64AC-9C17-4B75-B57A-5D9EA52CD889}"/>
                  </a:ext>
                </a:extLst>
              </p:cNvPr>
              <p:cNvGrpSpPr/>
              <p:nvPr/>
            </p:nvGrpSpPr>
            <p:grpSpPr>
              <a:xfrm>
                <a:off x="2661251" y="4975860"/>
                <a:ext cx="1063024" cy="1155065"/>
                <a:chOff x="2572351" y="4975860"/>
                <a:chExt cx="1063024" cy="1155065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1FF65817-A5BF-4472-9615-0771A815B649}"/>
                    </a:ext>
                  </a:extLst>
                </p:cNvPr>
                <p:cNvGrpSpPr/>
                <p:nvPr/>
              </p:nvGrpSpPr>
              <p:grpSpPr>
                <a:xfrm>
                  <a:off x="2572351" y="5774251"/>
                  <a:ext cx="875700" cy="356674"/>
                  <a:chOff x="2572351" y="5774251"/>
                  <a:chExt cx="875700" cy="356674"/>
                </a:xfrm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1C36F076-6ED2-4A81-9385-3A9778FA13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10854" y="5841603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四角形: 角を丸くする 231">
                    <a:extLst>
                      <a:ext uri="{FF2B5EF4-FFF2-40B4-BE49-F238E27FC236}">
                        <a16:creationId xmlns:a16="http://schemas.microsoft.com/office/drawing/2014/main" id="{F4241ACF-1396-43A4-A091-BF42CACA1089}"/>
                      </a:ext>
                    </a:extLst>
                  </p:cNvPr>
                  <p:cNvSpPr/>
                  <p:nvPr/>
                </p:nvSpPr>
                <p:spPr>
                  <a:xfrm>
                    <a:off x="2679700" y="5867400"/>
                    <a:ext cx="692150" cy="222249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B849475F-ADD4-4F33-8A94-8FC478204D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43415" y="5882877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FE0E9FE8-4ACB-4B85-8CDB-F6D767E77827}"/>
                      </a:ext>
                    </a:extLst>
                  </p:cNvPr>
                  <p:cNvSpPr/>
                  <p:nvPr/>
                </p:nvSpPr>
                <p:spPr>
                  <a:xfrm>
                    <a:off x="2701925" y="5774251"/>
                    <a:ext cx="746126" cy="356674"/>
                  </a:xfrm>
                  <a:custGeom>
                    <a:avLst/>
                    <a:gdLst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452311 w 746126"/>
                      <a:gd name="connsiteY12" fmla="*/ 134424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452311 w 746126"/>
                      <a:gd name="connsiteY13" fmla="*/ 134424 h 356674"/>
                      <a:gd name="connsiteX14" fmla="*/ 418705 w 746126"/>
                      <a:gd name="connsiteY14" fmla="*/ 0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355600 w 746126"/>
                      <a:gd name="connsiteY13" fmla="*/ 134424 h 356674"/>
                      <a:gd name="connsiteX14" fmla="*/ 452311 w 746126"/>
                      <a:gd name="connsiteY14" fmla="*/ 134424 h 356674"/>
                      <a:gd name="connsiteX15" fmla="*/ 418705 w 746126"/>
                      <a:gd name="connsiteY15" fmla="*/ 0 h 356674"/>
                      <a:gd name="connsiteX0" fmla="*/ 355600 w 746126"/>
                      <a:gd name="connsiteY0" fmla="*/ 134424 h 356674"/>
                      <a:gd name="connsiteX1" fmla="*/ 452311 w 746126"/>
                      <a:gd name="connsiteY1" fmla="*/ 134424 h 356674"/>
                      <a:gd name="connsiteX2" fmla="*/ 418705 w 746126"/>
                      <a:gd name="connsiteY2" fmla="*/ 0 h 356674"/>
                      <a:gd name="connsiteX3" fmla="*/ 736599 w 746126"/>
                      <a:gd name="connsiteY3" fmla="*/ 0 h 356674"/>
                      <a:gd name="connsiteX4" fmla="*/ 697557 w 746126"/>
                      <a:gd name="connsiteY4" fmla="*/ 156170 h 356674"/>
                      <a:gd name="connsiteX5" fmla="*/ 713578 w 746126"/>
                      <a:gd name="connsiteY5" fmla="*/ 166972 h 356674"/>
                      <a:gd name="connsiteX6" fmla="*/ 746126 w 746126"/>
                      <a:gd name="connsiteY6" fmla="*/ 245549 h 356674"/>
                      <a:gd name="connsiteX7" fmla="*/ 746125 w 746126"/>
                      <a:gd name="connsiteY7" fmla="*/ 245549 h 356674"/>
                      <a:gd name="connsiteX8" fmla="*/ 635000 w 746126"/>
                      <a:gd name="connsiteY8" fmla="*/ 356674 h 356674"/>
                      <a:gd name="connsiteX9" fmla="*/ 111125 w 746126"/>
                      <a:gd name="connsiteY9" fmla="*/ 356673 h 356674"/>
                      <a:gd name="connsiteX10" fmla="*/ 8733 w 746126"/>
                      <a:gd name="connsiteY10" fmla="*/ 288803 h 356674"/>
                      <a:gd name="connsiteX11" fmla="*/ 0 w 746126"/>
                      <a:gd name="connsiteY11" fmla="*/ 245549 h 356674"/>
                      <a:gd name="connsiteX12" fmla="*/ 8733 w 746126"/>
                      <a:gd name="connsiteY12" fmla="*/ 202294 h 356674"/>
                      <a:gd name="connsiteX13" fmla="*/ 111125 w 746126"/>
                      <a:gd name="connsiteY13" fmla="*/ 134424 h 356674"/>
                      <a:gd name="connsiteX14" fmla="*/ 298450 w 746126"/>
                      <a:gd name="connsiteY14" fmla="*/ 134424 h 356674"/>
                      <a:gd name="connsiteX15" fmla="*/ 447040 w 746126"/>
                      <a:gd name="connsiteY15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  <a:gd name="connsiteX14" fmla="*/ 447040 w 746126"/>
                      <a:gd name="connsiteY14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46126" h="356674">
                        <a:moveTo>
                          <a:pt x="452311" y="134424"/>
                        </a:moveTo>
                        <a:lnTo>
                          <a:pt x="418705" y="0"/>
                        </a:lnTo>
                        <a:lnTo>
                          <a:pt x="736599" y="0"/>
                        </a:lnTo>
                        <a:lnTo>
                          <a:pt x="697557" y="156170"/>
                        </a:lnTo>
                        <a:lnTo>
                          <a:pt x="713578" y="166972"/>
                        </a:lnTo>
                        <a:cubicBezTo>
                          <a:pt x="733688" y="187082"/>
                          <a:pt x="746126" y="214863"/>
                          <a:pt x="746126" y="245549"/>
                        </a:cubicBezTo>
                        <a:lnTo>
                          <a:pt x="746125" y="245549"/>
                        </a:lnTo>
                        <a:cubicBezTo>
                          <a:pt x="746125" y="306922"/>
                          <a:pt x="696373" y="356674"/>
                          <a:pt x="635000" y="356674"/>
                        </a:cubicBezTo>
                        <a:lnTo>
                          <a:pt x="111125" y="356673"/>
                        </a:lnTo>
                        <a:cubicBezTo>
                          <a:pt x="65095" y="356673"/>
                          <a:pt x="25602" y="328688"/>
                          <a:pt x="8733" y="288803"/>
                        </a:cubicBezTo>
                        <a:lnTo>
                          <a:pt x="0" y="245549"/>
                        </a:lnTo>
                        <a:lnTo>
                          <a:pt x="8733" y="202294"/>
                        </a:lnTo>
                        <a:cubicBezTo>
                          <a:pt x="25602" y="162409"/>
                          <a:pt x="65095" y="134424"/>
                          <a:pt x="111125" y="134424"/>
                        </a:cubicBezTo>
                        <a:lnTo>
                          <a:pt x="298450" y="134424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0" name="星: 32 pt 229">
                  <a:extLst>
                    <a:ext uri="{FF2B5EF4-FFF2-40B4-BE49-F238E27FC236}">
                      <a16:creationId xmlns:a16="http://schemas.microsoft.com/office/drawing/2014/main" id="{DD9F1F3B-DC75-4525-B4BE-F1CF86F2353B}"/>
                    </a:ext>
                  </a:extLst>
                </p:cNvPr>
                <p:cNvSpPr/>
                <p:nvPr/>
              </p:nvSpPr>
              <p:spPr>
                <a:xfrm>
                  <a:off x="2923781" y="4975860"/>
                  <a:ext cx="711594" cy="893641"/>
                </a:xfrm>
                <a:prstGeom prst="star32">
                  <a:avLst>
                    <a:gd name="adj" fmla="val 47877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EDCDAE64-D35F-4BEF-B68B-AEBAF70CBF15}"/>
                  </a:ext>
                </a:extLst>
              </p:cNvPr>
              <p:cNvSpPr/>
              <p:nvPr/>
            </p:nvSpPr>
            <p:spPr>
              <a:xfrm rot="5400000" flipH="1">
                <a:off x="1691227" y="2390961"/>
                <a:ext cx="68087" cy="345392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69" h="523910">
                    <a:moveTo>
                      <a:pt x="173969" y="523909"/>
                    </a:moveTo>
                    <a:lnTo>
                      <a:pt x="173969" y="523909"/>
                    </a:lnTo>
                    <a:lnTo>
                      <a:pt x="173969" y="523910"/>
                    </a:lnTo>
                    <a:close/>
                    <a:moveTo>
                      <a:pt x="0" y="63517"/>
                    </a:moveTo>
                    <a:lnTo>
                      <a:pt x="28737" y="59126"/>
                    </a:lnTo>
                    <a:lnTo>
                      <a:pt x="154371" y="0"/>
                    </a:lnTo>
                    <a:lnTo>
                      <a:pt x="173969" y="523909"/>
                    </a:lnTo>
                    <a:lnTo>
                      <a:pt x="131241" y="502177"/>
                    </a:lnTo>
                    <a:cubicBezTo>
                      <a:pt x="89837" y="459430"/>
                      <a:pt x="52829" y="355788"/>
                      <a:pt x="24054" y="2106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C214BBE-3353-44EB-97B2-A9400F628C3E}"/>
                  </a:ext>
                </a:extLst>
              </p:cNvPr>
              <p:cNvSpPr/>
              <p:nvPr/>
            </p:nvSpPr>
            <p:spPr>
              <a:xfrm>
                <a:off x="1819583" y="2096219"/>
                <a:ext cx="3575965" cy="3369422"/>
              </a:xfrm>
              <a:custGeom>
                <a:avLst/>
                <a:gdLst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1940 w 3575965"/>
                  <a:gd name="connsiteY3" fmla="*/ 4161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5115 w 3575965"/>
                  <a:gd name="connsiteY3" fmla="*/ 4669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575965" h="3369422">
                    <a:moveTo>
                      <a:pt x="375249" y="0"/>
                    </a:moveTo>
                    <a:cubicBezTo>
                      <a:pt x="582493" y="0"/>
                      <a:pt x="750498" y="179591"/>
                      <a:pt x="750498" y="401128"/>
                    </a:cubicBezTo>
                    <a:lnTo>
                      <a:pt x="755115" y="466912"/>
                    </a:lnTo>
                    <a:cubicBezTo>
                      <a:pt x="773149" y="629904"/>
                      <a:pt x="805264" y="739043"/>
                      <a:pt x="856312" y="893339"/>
                    </a:cubicBezTo>
                    <a:lnTo>
                      <a:pt x="933396" y="1091622"/>
                    </a:lnTo>
                    <a:lnTo>
                      <a:pt x="1028566" y="1077520"/>
                    </a:lnTo>
                    <a:cubicBezTo>
                      <a:pt x="1324195" y="1047943"/>
                      <a:pt x="1695632" y="1134748"/>
                      <a:pt x="2049484" y="1339044"/>
                    </a:cubicBezTo>
                    <a:cubicBezTo>
                      <a:pt x="2462312" y="1577390"/>
                      <a:pt x="2748613" y="1916424"/>
                      <a:pt x="2835762" y="2226831"/>
                    </a:cubicBezTo>
                    <a:lnTo>
                      <a:pt x="2856665" y="2336521"/>
                    </a:lnTo>
                    <a:lnTo>
                      <a:pt x="2992120" y="2383239"/>
                    </a:lnTo>
                    <a:lnTo>
                      <a:pt x="3498327" y="2543756"/>
                    </a:lnTo>
                    <a:lnTo>
                      <a:pt x="3485808" y="2562295"/>
                    </a:lnTo>
                    <a:cubicBezTo>
                      <a:pt x="3472659" y="2574614"/>
                      <a:pt x="3451201" y="2583392"/>
                      <a:pt x="3422463" y="2588781"/>
                    </a:cubicBezTo>
                    <a:lnTo>
                      <a:pt x="3419708" y="2589097"/>
                    </a:lnTo>
                    <a:lnTo>
                      <a:pt x="3575965" y="2638646"/>
                    </a:lnTo>
                    <a:lnTo>
                      <a:pt x="3563447" y="2657185"/>
                    </a:lnTo>
                    <a:cubicBezTo>
                      <a:pt x="3531304" y="2687299"/>
                      <a:pt x="3449513" y="2696248"/>
                      <a:pt x="3333105" y="2686284"/>
                    </a:cubicBezTo>
                    <a:lnTo>
                      <a:pt x="3317748" y="2684481"/>
                    </a:lnTo>
                    <a:lnTo>
                      <a:pt x="3472448" y="2733536"/>
                    </a:lnTo>
                    <a:lnTo>
                      <a:pt x="3459930" y="2752074"/>
                    </a:lnTo>
                    <a:cubicBezTo>
                      <a:pt x="3395644" y="2812304"/>
                      <a:pt x="3132766" y="2787869"/>
                      <a:pt x="2791546" y="2696797"/>
                    </a:cubicBezTo>
                    <a:lnTo>
                      <a:pt x="2786867" y="2695437"/>
                    </a:lnTo>
                    <a:lnTo>
                      <a:pt x="2763772" y="2723037"/>
                    </a:lnTo>
                    <a:lnTo>
                      <a:pt x="2761534" y="2725299"/>
                    </a:lnTo>
                    <a:lnTo>
                      <a:pt x="2752572" y="2738163"/>
                    </a:lnTo>
                    <a:cubicBezTo>
                      <a:pt x="2735567" y="2758636"/>
                      <a:pt x="2716857" y="2777682"/>
                      <a:pt x="2696571" y="2795298"/>
                    </a:cubicBezTo>
                    <a:lnTo>
                      <a:pt x="2680516" y="2807208"/>
                    </a:lnTo>
                    <a:lnTo>
                      <a:pt x="2635379" y="2852841"/>
                    </a:lnTo>
                    <a:cubicBezTo>
                      <a:pt x="2061871" y="3386063"/>
                      <a:pt x="1276352" y="3535335"/>
                      <a:pt x="700783" y="3164389"/>
                    </a:cubicBezTo>
                    <a:cubicBezTo>
                      <a:pt x="78173" y="2763125"/>
                      <a:pt x="-91544" y="1886682"/>
                      <a:pt x="255170" y="1092724"/>
                    </a:cubicBezTo>
                    <a:lnTo>
                      <a:pt x="271061" y="1059893"/>
                    </a:lnTo>
                    <a:lnTo>
                      <a:pt x="277518" y="1042105"/>
                    </a:lnTo>
                    <a:cubicBezTo>
                      <a:pt x="305661" y="939117"/>
                      <a:pt x="278546" y="837920"/>
                      <a:pt x="202679" y="762802"/>
                    </a:cubicBezTo>
                    <a:lnTo>
                      <a:pt x="174072" y="738756"/>
                    </a:lnTo>
                    <a:lnTo>
                      <a:pt x="165444" y="733750"/>
                    </a:lnTo>
                    <a:cubicBezTo>
                      <a:pt x="65627" y="661664"/>
                      <a:pt x="0" y="539589"/>
                      <a:pt x="0" y="401128"/>
                    </a:cubicBezTo>
                    <a:cubicBezTo>
                      <a:pt x="0" y="179591"/>
                      <a:pt x="168005" y="0"/>
                      <a:pt x="37524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D80D825-4AAE-45D0-9765-BC077C8DDFFF}"/>
                  </a:ext>
                </a:extLst>
              </p:cNvPr>
              <p:cNvSpPr/>
              <p:nvPr/>
            </p:nvSpPr>
            <p:spPr>
              <a:xfrm rot="1800000">
                <a:off x="2372524" y="3564550"/>
                <a:ext cx="2400540" cy="1488493"/>
              </a:xfrm>
              <a:custGeom>
                <a:avLst/>
                <a:gdLst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6" fmla="*/ 34327 w 2421240"/>
                  <a:gd name="connsiteY6" fmla="*/ 984291 h 1488493"/>
                  <a:gd name="connsiteX7" fmla="*/ 252480 w 2421240"/>
                  <a:gd name="connsiteY7" fmla="*/ 508840 h 1488493"/>
                  <a:gd name="connsiteX8" fmla="*/ 150376 w 2421240"/>
                  <a:gd name="connsiteY8" fmla="*/ 211001 h 1488493"/>
                  <a:gd name="connsiteX9" fmla="*/ 135524 w 2421240"/>
                  <a:gd name="connsiteY9" fmla="*/ 195157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10" fmla="*/ 343920 w 2421240"/>
                  <a:gd name="connsiteY10" fmla="*/ 600280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8" fmla="*/ 34327 w 2421240"/>
                  <a:gd name="connsiteY8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214513 w 2421240"/>
                  <a:gd name="connsiteY1" fmla="*/ 316730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153733 w 2421240"/>
                  <a:gd name="connsiteY1" fmla="*/ 183536 h 1488493"/>
                  <a:gd name="connsiteX2" fmla="*/ 1132862 w 2421240"/>
                  <a:gd name="connsiteY2" fmla="*/ 0 h 1488493"/>
                  <a:gd name="connsiteX3" fmla="*/ 2421240 w 2421240"/>
                  <a:gd name="connsiteY3" fmla="*/ 638121 h 1488493"/>
                  <a:gd name="connsiteX4" fmla="*/ 1143885 w 2421240"/>
                  <a:gd name="connsiteY4" fmla="*/ 1488493 h 1488493"/>
                  <a:gd name="connsiteX5" fmla="*/ 20700 w 2421240"/>
                  <a:gd name="connsiteY5" fmla="*/ 1043459 h 1488493"/>
                  <a:gd name="connsiteX6" fmla="*/ 0 w 2421240"/>
                  <a:gd name="connsiteY6" fmla="*/ 1014852 h 1488493"/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0" fmla="*/ 133033 w 2400540"/>
                  <a:gd name="connsiteY0" fmla="*/ 183536 h 1488493"/>
                  <a:gd name="connsiteX1" fmla="*/ 1112162 w 2400540"/>
                  <a:gd name="connsiteY1" fmla="*/ 0 h 1488493"/>
                  <a:gd name="connsiteX2" fmla="*/ 2400540 w 2400540"/>
                  <a:gd name="connsiteY2" fmla="*/ 638121 h 1488493"/>
                  <a:gd name="connsiteX3" fmla="*/ 1123185 w 2400540"/>
                  <a:gd name="connsiteY3" fmla="*/ 1488493 h 1488493"/>
                  <a:gd name="connsiteX4" fmla="*/ 0 w 2400540"/>
                  <a:gd name="connsiteY4" fmla="*/ 1043459 h 148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540" h="1488493">
                    <a:moveTo>
                      <a:pt x="133033" y="183536"/>
                    </a:moveTo>
                    <a:cubicBezTo>
                      <a:pt x="364267" y="53306"/>
                      <a:pt x="715339" y="0"/>
                      <a:pt x="1112162" y="0"/>
                    </a:cubicBezTo>
                    <a:cubicBezTo>
                      <a:pt x="1817626" y="0"/>
                      <a:pt x="2400540" y="168474"/>
                      <a:pt x="2400540" y="638121"/>
                    </a:cubicBezTo>
                    <a:cubicBezTo>
                      <a:pt x="2400540" y="1107769"/>
                      <a:pt x="1828648" y="1488493"/>
                      <a:pt x="1123185" y="1488493"/>
                    </a:cubicBezTo>
                    <a:cubicBezTo>
                      <a:pt x="638179" y="1488493"/>
                      <a:pt x="216307" y="1308541"/>
                      <a:pt x="0" y="1043459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10A564A-2948-4B56-BF10-31BE6FF9D989}"/>
                  </a:ext>
                </a:extLst>
              </p:cNvPr>
              <p:cNvSpPr/>
              <p:nvPr/>
            </p:nvSpPr>
            <p:spPr>
              <a:xfrm rot="5400000">
                <a:off x="1604180" y="2255358"/>
                <a:ext cx="164719" cy="427621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173969 w 173969"/>
                  <a:gd name="connsiteY3" fmla="*/ 523909 h 523910"/>
                  <a:gd name="connsiteX4" fmla="*/ 0 w 173969"/>
                  <a:gd name="connsiteY4" fmla="*/ 63517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9" fmla="*/ 0 w 173969"/>
                  <a:gd name="connsiteY9" fmla="*/ 63517 h 523910"/>
                  <a:gd name="connsiteX0" fmla="*/ 173969 w 173969"/>
                  <a:gd name="connsiteY0" fmla="*/ 526125 h 526126"/>
                  <a:gd name="connsiteX1" fmla="*/ 173969 w 173969"/>
                  <a:gd name="connsiteY1" fmla="*/ 526125 h 526126"/>
                  <a:gd name="connsiteX2" fmla="*/ 173969 w 173969"/>
                  <a:gd name="connsiteY2" fmla="*/ 526126 h 526126"/>
                  <a:gd name="connsiteX3" fmla="*/ 173969 w 173969"/>
                  <a:gd name="connsiteY3" fmla="*/ 526125 h 526126"/>
                  <a:gd name="connsiteX4" fmla="*/ 0 w 173969"/>
                  <a:gd name="connsiteY4" fmla="*/ 65733 h 526126"/>
                  <a:gd name="connsiteX5" fmla="*/ 154371 w 173969"/>
                  <a:gd name="connsiteY5" fmla="*/ 2216 h 526126"/>
                  <a:gd name="connsiteX6" fmla="*/ 173969 w 173969"/>
                  <a:gd name="connsiteY6" fmla="*/ 526125 h 526126"/>
                  <a:gd name="connsiteX7" fmla="*/ 131241 w 173969"/>
                  <a:gd name="connsiteY7" fmla="*/ 504393 h 526126"/>
                  <a:gd name="connsiteX8" fmla="*/ 24054 w 173969"/>
                  <a:gd name="connsiteY8" fmla="*/ 212824 h 526126"/>
                  <a:gd name="connsiteX9" fmla="*/ 0 w 173969"/>
                  <a:gd name="connsiteY9" fmla="*/ 65733 h 526126"/>
                  <a:gd name="connsiteX0" fmla="*/ 173969 w 173969"/>
                  <a:gd name="connsiteY0" fmla="*/ 526845 h 526846"/>
                  <a:gd name="connsiteX1" fmla="*/ 173969 w 173969"/>
                  <a:gd name="connsiteY1" fmla="*/ 526845 h 526846"/>
                  <a:gd name="connsiteX2" fmla="*/ 173969 w 173969"/>
                  <a:gd name="connsiteY2" fmla="*/ 526846 h 526846"/>
                  <a:gd name="connsiteX3" fmla="*/ 173969 w 173969"/>
                  <a:gd name="connsiteY3" fmla="*/ 526845 h 526846"/>
                  <a:gd name="connsiteX4" fmla="*/ 0 w 173969"/>
                  <a:gd name="connsiteY4" fmla="*/ 66453 h 526846"/>
                  <a:gd name="connsiteX5" fmla="*/ 154371 w 173969"/>
                  <a:gd name="connsiteY5" fmla="*/ 2936 h 526846"/>
                  <a:gd name="connsiteX6" fmla="*/ 173969 w 173969"/>
                  <a:gd name="connsiteY6" fmla="*/ 526845 h 526846"/>
                  <a:gd name="connsiteX7" fmla="*/ 131241 w 173969"/>
                  <a:gd name="connsiteY7" fmla="*/ 505113 h 526846"/>
                  <a:gd name="connsiteX8" fmla="*/ 24054 w 173969"/>
                  <a:gd name="connsiteY8" fmla="*/ 213544 h 526846"/>
                  <a:gd name="connsiteX9" fmla="*/ 0 w 173969"/>
                  <a:gd name="connsiteY9" fmla="*/ 66453 h 52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3969" h="526846">
                    <a:moveTo>
                      <a:pt x="173969" y="526845"/>
                    </a:moveTo>
                    <a:lnTo>
                      <a:pt x="173969" y="526845"/>
                    </a:lnTo>
                    <a:lnTo>
                      <a:pt x="173969" y="526846"/>
                    </a:lnTo>
                    <a:lnTo>
                      <a:pt x="173969" y="526845"/>
                    </a:lnTo>
                    <a:close/>
                    <a:moveTo>
                      <a:pt x="0" y="66453"/>
                    </a:moveTo>
                    <a:cubicBezTo>
                      <a:pt x="48942" y="27679"/>
                      <a:pt x="130581" y="-11098"/>
                      <a:pt x="154371" y="2936"/>
                    </a:cubicBezTo>
                    <a:cubicBezTo>
                      <a:pt x="178161" y="16970"/>
                      <a:pt x="167436" y="352209"/>
                      <a:pt x="173969" y="526845"/>
                    </a:cubicBezTo>
                    <a:lnTo>
                      <a:pt x="131241" y="505113"/>
                    </a:lnTo>
                    <a:cubicBezTo>
                      <a:pt x="89837" y="462366"/>
                      <a:pt x="52829" y="358724"/>
                      <a:pt x="24054" y="213544"/>
                    </a:cubicBezTo>
                    <a:lnTo>
                      <a:pt x="0" y="6645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E118EFA4-E0EB-415A-A93F-6DFE8E5FE3DA}"/>
                  </a:ext>
                </a:extLst>
              </p:cNvPr>
              <p:cNvSpPr/>
              <p:nvPr/>
            </p:nvSpPr>
            <p:spPr>
              <a:xfrm>
                <a:off x="1907121" y="2307012"/>
                <a:ext cx="293153" cy="17583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EC3315A-7276-43FE-9990-CCACF24400F3}"/>
                  </a:ext>
                </a:extLst>
              </p:cNvPr>
              <p:cNvSpPr/>
              <p:nvPr/>
            </p:nvSpPr>
            <p:spPr>
              <a:xfrm>
                <a:off x="1899048" y="2184400"/>
                <a:ext cx="307106" cy="195332"/>
              </a:xfrm>
              <a:custGeom>
                <a:avLst/>
                <a:gdLst>
                  <a:gd name="connsiteX0" fmla="*/ 131079 w 262158"/>
                  <a:gd name="connsiteY0" fmla="*/ 0 h 118957"/>
                  <a:gd name="connsiteX1" fmla="*/ 161692 w 262158"/>
                  <a:gd name="connsiteY1" fmla="*/ 37108 h 118957"/>
                  <a:gd name="connsiteX2" fmla="*/ 206758 w 262158"/>
                  <a:gd name="connsiteY2" fmla="*/ 20278 h 118957"/>
                  <a:gd name="connsiteX3" fmla="*/ 214715 w 262158"/>
                  <a:gd name="connsiteY3" fmla="*/ 67721 h 118957"/>
                  <a:gd name="connsiteX4" fmla="*/ 262158 w 262158"/>
                  <a:gd name="connsiteY4" fmla="*/ 75679 h 118957"/>
                  <a:gd name="connsiteX5" fmla="*/ 248529 w 262158"/>
                  <a:gd name="connsiteY5" fmla="*/ 112175 h 118957"/>
                  <a:gd name="connsiteX6" fmla="*/ 247034 w 262158"/>
                  <a:gd name="connsiteY6" fmla="*/ 111414 h 118957"/>
                  <a:gd name="connsiteX7" fmla="*/ 139007 w 262158"/>
                  <a:gd name="connsiteY7" fmla="*/ 94946 h 118957"/>
                  <a:gd name="connsiteX8" fmla="*/ 30980 w 262158"/>
                  <a:gd name="connsiteY8" fmla="*/ 111414 h 118957"/>
                  <a:gd name="connsiteX9" fmla="*/ 16163 w 262158"/>
                  <a:gd name="connsiteY9" fmla="*/ 118957 h 118957"/>
                  <a:gd name="connsiteX10" fmla="*/ 0 w 262158"/>
                  <a:gd name="connsiteY10" fmla="*/ 75679 h 118957"/>
                  <a:gd name="connsiteX11" fmla="*/ 47443 w 262158"/>
                  <a:gd name="connsiteY11" fmla="*/ 67721 h 118957"/>
                  <a:gd name="connsiteX12" fmla="*/ 55401 w 262158"/>
                  <a:gd name="connsiteY12" fmla="*/ 20278 h 118957"/>
                  <a:gd name="connsiteX13" fmla="*/ 100466 w 262158"/>
                  <a:gd name="connsiteY13" fmla="*/ 37108 h 118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2158" h="118957">
                    <a:moveTo>
                      <a:pt x="131079" y="0"/>
                    </a:moveTo>
                    <a:lnTo>
                      <a:pt x="161692" y="37108"/>
                    </a:lnTo>
                    <a:lnTo>
                      <a:pt x="206758" y="20278"/>
                    </a:lnTo>
                    <a:lnTo>
                      <a:pt x="214715" y="67721"/>
                    </a:lnTo>
                    <a:lnTo>
                      <a:pt x="262158" y="75679"/>
                    </a:lnTo>
                    <a:lnTo>
                      <a:pt x="248529" y="112175"/>
                    </a:lnTo>
                    <a:lnTo>
                      <a:pt x="247034" y="111414"/>
                    </a:lnTo>
                    <a:cubicBezTo>
                      <a:pt x="213831" y="100810"/>
                      <a:pt x="177326" y="94946"/>
                      <a:pt x="139007" y="94946"/>
                    </a:cubicBezTo>
                    <a:cubicBezTo>
                      <a:pt x="100688" y="94946"/>
                      <a:pt x="64183" y="100810"/>
                      <a:pt x="30980" y="111414"/>
                    </a:cubicBezTo>
                    <a:lnTo>
                      <a:pt x="16163" y="118957"/>
                    </a:lnTo>
                    <a:lnTo>
                      <a:pt x="0" y="75679"/>
                    </a:lnTo>
                    <a:lnTo>
                      <a:pt x="47443" y="67721"/>
                    </a:lnTo>
                    <a:lnTo>
                      <a:pt x="55401" y="20278"/>
                    </a:lnTo>
                    <a:lnTo>
                      <a:pt x="100466" y="3710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C609AEB3-623A-4F7B-84B0-48F4EA083E8E}"/>
                  </a:ext>
                </a:extLst>
              </p:cNvPr>
              <p:cNvSpPr/>
              <p:nvPr/>
            </p:nvSpPr>
            <p:spPr>
              <a:xfrm>
                <a:off x="1952231" y="2349499"/>
                <a:ext cx="124219" cy="10991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8BDD95F4-DAD4-4235-BFBC-44489C9F7D7A}"/>
                  </a:ext>
                </a:extLst>
              </p:cNvPr>
              <p:cNvSpPr/>
              <p:nvPr/>
            </p:nvSpPr>
            <p:spPr>
              <a:xfrm>
                <a:off x="1993524" y="236041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1C622A1B-7409-44DF-A58F-CE5DB0A6A688}"/>
                  </a:ext>
                </a:extLst>
              </p:cNvPr>
              <p:cNvSpPr/>
              <p:nvPr/>
            </p:nvSpPr>
            <p:spPr>
              <a:xfrm>
                <a:off x="1738313" y="2431256"/>
                <a:ext cx="8127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9611C11-8374-4BAC-B538-2A0D9081349F}"/>
              </a:ext>
            </a:extLst>
          </p:cNvPr>
          <p:cNvGrpSpPr/>
          <p:nvPr/>
        </p:nvGrpSpPr>
        <p:grpSpPr>
          <a:xfrm>
            <a:off x="6923882" y="980074"/>
            <a:ext cx="1936122" cy="2428980"/>
            <a:chOff x="3871708" y="1021790"/>
            <a:chExt cx="2258462" cy="2833374"/>
          </a:xfrm>
        </p:grpSpPr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7ECEAAC3-F3C7-4011-928F-CA2FD665C71C}"/>
                </a:ext>
              </a:extLst>
            </p:cNvPr>
            <p:cNvSpPr/>
            <p:nvPr/>
          </p:nvSpPr>
          <p:spPr>
            <a:xfrm>
              <a:off x="3871708" y="3212725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E926E9CD-6074-4D92-BBAD-87D6A6FFE6DA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365797"/>
              <a:chOff x="1105797" y="3181392"/>
              <a:chExt cx="1201466" cy="3274587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D1E9970B-2DDE-4302-BE9A-D567933FE112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93449345-4BCA-46D6-9B04-D8952D457FF3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D76C84C-60F4-4B5A-B69F-B428DE8BD65B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5215B1D-5EEA-4788-9626-2846922EF110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A346C3B4-6E0C-4D30-B1B9-2D7C3E2933F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B71D81B8-FAF3-4632-A2EB-6E45864668A8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6805BCDD-CDAC-4D45-806D-EABCD980877B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8D18C11-8B66-4EED-95B1-A6F125F08C2A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1AABC640-D5EC-48FC-9E62-3209040DFD02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A637B61-9BAE-4B84-8942-E93A8DF6EB48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9867DAE-A759-4180-8C75-D309450995B1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10A3A8F-11EC-4E45-90C0-D8FC5FE0851B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6092F03F-9CF7-413D-B7B3-41DCDF6A5B13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CC481153-F2B9-42BA-914A-F9965C9AAD59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9DD1DF4B-6AAC-445B-8107-1C7F29AF3643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F38BF15-91CF-4AA4-82C3-4B1B35574D4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FCDD725-691C-4639-A153-52A237F8FC6A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B9E8C8C-095F-4300-A05B-3270F2DAB9F4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3E2269D-9F06-4CCF-B4EB-B02517B31DE8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365797"/>
              <a:chOff x="1105797" y="3181392"/>
              <a:chExt cx="1201466" cy="3274587"/>
            </a:xfrm>
          </p:grpSpPr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F97B5CD0-0E44-41E7-84CA-251DCC240DAD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02F11D1D-CCB7-4342-8548-2BE7A1D082B6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7DE14353-5F34-4089-826D-40DEC80EB90E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18B21C4-44D6-442A-9E13-49E7EFD8AE40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EB3351E-E030-49F8-8E41-652F7B803655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8300735-126B-41D3-AC14-DE2315DC6AB3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25417C9-4BC5-458E-B67A-3F46F10555FA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26FD7D-6D3A-4EE1-BA88-A9771AF882A4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2FB41D9-7C49-4789-9A19-B7427130AC33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DC08707-C92D-4A40-89AB-E1E00A38555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EB1812DB-A363-4FC9-9113-46BBF2802AF5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A50D5AB1-F232-4B4F-9886-E80EF41449A6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BEC6D28E-54EF-44CE-B30C-20CF552B8EAA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8A8BA47-42D9-4CEA-96BA-8AF28D86316D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02D166AA-7866-4CDC-AA82-B75C69267D1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63C978A-AC76-40BA-8335-38CEDFD59A9B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99252A1-CC4B-4A2F-AE9F-3893831C8A3E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8A2B4A02-C3ED-4EEF-842D-A34B659B1FDD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3D8F7A67-34DA-446A-A31A-87E484B9F0A3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665367"/>
              <a:chOff x="1105797" y="3181392"/>
              <a:chExt cx="1201466" cy="3229751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9E339AD8-5C5C-4FE5-AEDF-E1F482F4C086}"/>
                  </a:ext>
                </a:extLst>
              </p:cNvPr>
              <p:cNvSpPr/>
              <p:nvPr/>
            </p:nvSpPr>
            <p:spPr>
              <a:xfrm>
                <a:off x="1557400" y="4507580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17694AEF-9347-4AAD-9E53-F89F8C458CC4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FCD62C9-D72C-44C3-89A6-03D02449A097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FEA0881-A0D3-40B8-AA6A-936C83B529B1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23735452-6EAF-47AC-B183-D1DD037A9683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F9EB16F7-C324-4335-A69B-1FEB1407D111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697350B-9439-48AA-96D8-F00B2382527A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62D8ED72-60DF-441A-B66F-03D5816F9CC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B82EA55A-D820-4600-B8FE-3A832B5A385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2ABCE36-3B22-470A-B329-CED40C7B1E2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39893568-2B5D-4311-A6BA-CAEF80D60B9E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6E5F618-9F1C-4B31-BCB2-C7471A29F447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A936E47-3DB8-477F-A12B-55EC9F6D0D7B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103613FF-E77D-415C-B1DB-D24F698286A4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65E3E47-7153-4769-8F9A-96D342F3CF0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232AE6C-03B4-4FF1-AB6C-60E6D8173F1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1EB8E6B-3052-47C8-AAB0-8A4330B19D4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207A773-F2AC-49E0-9E6A-96DAF622C882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3BB5E9A-B53C-48E7-ABF0-3F628DC3DD95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9481E77-D02C-4A38-949C-3DD9A11BA656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9E8A7126-27C3-4250-92E4-CC0611068A40}"/>
                </a:ext>
              </a:extLst>
            </p:cNvPr>
            <p:cNvGrpSpPr/>
            <p:nvPr/>
          </p:nvGrpSpPr>
          <p:grpSpPr>
            <a:xfrm>
              <a:off x="809539" y="4133192"/>
              <a:ext cx="2408096" cy="2081651"/>
              <a:chOff x="1192121" y="4405553"/>
              <a:chExt cx="2408096" cy="2081651"/>
            </a:xfrm>
          </p:grpSpPr>
          <p:sp>
            <p:nvSpPr>
              <p:cNvPr id="168" name="星: 24 pt 167">
                <a:extLst>
                  <a:ext uri="{FF2B5EF4-FFF2-40B4-BE49-F238E27FC236}">
                    <a16:creationId xmlns:a16="http://schemas.microsoft.com/office/drawing/2014/main" id="{33BD304D-F20E-4ADD-AC47-9D52A012ECE7}"/>
                  </a:ext>
                </a:extLst>
              </p:cNvPr>
              <p:cNvSpPr/>
              <p:nvPr/>
            </p:nvSpPr>
            <p:spPr>
              <a:xfrm>
                <a:off x="1309678" y="4456767"/>
                <a:ext cx="633422" cy="910571"/>
              </a:xfrm>
              <a:prstGeom prst="star24">
                <a:avLst>
                  <a:gd name="adj" fmla="val 44767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AF5FCFC-46CC-418E-8EE6-C1C76A99D210}"/>
                  </a:ext>
                </a:extLst>
              </p:cNvPr>
              <p:cNvSpPr/>
              <p:nvPr/>
            </p:nvSpPr>
            <p:spPr>
              <a:xfrm rot="1800000">
                <a:off x="3224953" y="5250896"/>
                <a:ext cx="375264" cy="225022"/>
              </a:xfrm>
              <a:custGeom>
                <a:avLst/>
                <a:gdLst>
                  <a:gd name="connsiteX0" fmla="*/ 189427 w 378854"/>
                  <a:gd name="connsiteY0" fmla="*/ 0 h 283078"/>
                  <a:gd name="connsiteX1" fmla="*/ 377499 w 378854"/>
                  <a:gd name="connsiteY1" fmla="*/ 130126 h 283078"/>
                  <a:gd name="connsiteX2" fmla="*/ 378854 w 378854"/>
                  <a:gd name="connsiteY2" fmla="*/ 141539 h 283078"/>
                  <a:gd name="connsiteX3" fmla="*/ 377499 w 378854"/>
                  <a:gd name="connsiteY3" fmla="*/ 152952 h 283078"/>
                  <a:gd name="connsiteX4" fmla="*/ 189427 w 378854"/>
                  <a:gd name="connsiteY4" fmla="*/ 283078 h 283078"/>
                  <a:gd name="connsiteX5" fmla="*/ 1355 w 378854"/>
                  <a:gd name="connsiteY5" fmla="*/ 152952 h 283078"/>
                  <a:gd name="connsiteX6" fmla="*/ 0 w 378854"/>
                  <a:gd name="connsiteY6" fmla="*/ 141539 h 283078"/>
                  <a:gd name="connsiteX7" fmla="*/ 1355 w 378854"/>
                  <a:gd name="connsiteY7" fmla="*/ 130126 h 283078"/>
                  <a:gd name="connsiteX8" fmla="*/ 189427 w 378854"/>
                  <a:gd name="connsiteY8" fmla="*/ 0 h 28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854" h="283078">
                    <a:moveTo>
                      <a:pt x="189427" y="0"/>
                    </a:moveTo>
                    <a:cubicBezTo>
                      <a:pt x="282197" y="0"/>
                      <a:pt x="359598" y="55863"/>
                      <a:pt x="377499" y="130126"/>
                    </a:cubicBezTo>
                    <a:lnTo>
                      <a:pt x="378854" y="141539"/>
                    </a:lnTo>
                    <a:lnTo>
                      <a:pt x="377499" y="152952"/>
                    </a:lnTo>
                    <a:cubicBezTo>
                      <a:pt x="359598" y="227215"/>
                      <a:pt x="282197" y="283078"/>
                      <a:pt x="189427" y="283078"/>
                    </a:cubicBezTo>
                    <a:cubicBezTo>
                      <a:pt x="96657" y="283078"/>
                      <a:pt x="19256" y="227215"/>
                      <a:pt x="1355" y="152952"/>
                    </a:cubicBezTo>
                    <a:lnTo>
                      <a:pt x="0" y="141539"/>
                    </a:lnTo>
                    <a:lnTo>
                      <a:pt x="1355" y="130126"/>
                    </a:lnTo>
                    <a:cubicBezTo>
                      <a:pt x="19256" y="55863"/>
                      <a:pt x="96657" y="0"/>
                      <a:pt x="18942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2E2776F9-2791-435E-9D43-3E26041BA182}"/>
                  </a:ext>
                </a:extLst>
              </p:cNvPr>
              <p:cNvSpPr/>
              <p:nvPr/>
            </p:nvSpPr>
            <p:spPr>
              <a:xfrm rot="10800000">
                <a:off x="2706881" y="5855626"/>
                <a:ext cx="151024" cy="54041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54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C7FCB526-999D-4936-B33B-1A753A26E927}"/>
                  </a:ext>
                </a:extLst>
              </p:cNvPr>
              <p:cNvSpPr/>
              <p:nvPr/>
            </p:nvSpPr>
            <p:spPr>
              <a:xfrm rot="10800000">
                <a:off x="1372731" y="4855543"/>
                <a:ext cx="2020244" cy="1540493"/>
              </a:xfrm>
              <a:custGeom>
                <a:avLst/>
                <a:gdLst>
                  <a:gd name="connsiteX0" fmla="*/ 1633444 w 2020244"/>
                  <a:gd name="connsiteY0" fmla="*/ 1540493 h 1540493"/>
                  <a:gd name="connsiteX1" fmla="*/ 1549910 w 2020244"/>
                  <a:gd name="connsiteY1" fmla="*/ 1269253 h 1540493"/>
                  <a:gd name="connsiteX2" fmla="*/ 1489769 w 2020244"/>
                  <a:gd name="connsiteY2" fmla="*/ 1249311 h 1540493"/>
                  <a:gd name="connsiteX3" fmla="*/ 1442025 w 2020244"/>
                  <a:gd name="connsiteY3" fmla="*/ 1254124 h 1540493"/>
                  <a:gd name="connsiteX4" fmla="*/ 236902 w 2020244"/>
                  <a:gd name="connsiteY4" fmla="*/ 1254124 h 1540493"/>
                  <a:gd name="connsiteX5" fmla="*/ 0 w 2020244"/>
                  <a:gd name="connsiteY5" fmla="*/ 1017222 h 1540493"/>
                  <a:gd name="connsiteX6" fmla="*/ 0 w 2020244"/>
                  <a:gd name="connsiteY6" fmla="*/ 841374 h 1540493"/>
                  <a:gd name="connsiteX7" fmla="*/ 120892 w 2020244"/>
                  <a:gd name="connsiteY7" fmla="*/ 549515 h 1540493"/>
                  <a:gd name="connsiteX8" fmla="*/ 165496 w 2020244"/>
                  <a:gd name="connsiteY8" fmla="*/ 512713 h 1540493"/>
                  <a:gd name="connsiteX9" fmla="*/ 201317 w 2020244"/>
                  <a:gd name="connsiteY9" fmla="*/ 0 h 1540493"/>
                  <a:gd name="connsiteX10" fmla="*/ 276829 w 2020244"/>
                  <a:gd name="connsiteY10" fmla="*/ 0 h 1540493"/>
                  <a:gd name="connsiteX11" fmla="*/ 307832 w 2020244"/>
                  <a:gd name="connsiteY11" fmla="*/ 443756 h 1540493"/>
                  <a:gd name="connsiteX12" fmla="*/ 329567 w 2020244"/>
                  <a:gd name="connsiteY12" fmla="*/ 437009 h 1540493"/>
                  <a:gd name="connsiteX13" fmla="*/ 412750 w 2020244"/>
                  <a:gd name="connsiteY13" fmla="*/ 428624 h 1540493"/>
                  <a:gd name="connsiteX14" fmla="*/ 981444 w 2020244"/>
                  <a:gd name="connsiteY14" fmla="*/ 428624 h 1540493"/>
                  <a:gd name="connsiteX15" fmla="*/ 1011390 w 2020244"/>
                  <a:gd name="connsiteY15" fmla="*/ 1 h 1540493"/>
                  <a:gd name="connsiteX16" fmla="*/ 1086902 w 2020244"/>
                  <a:gd name="connsiteY16" fmla="*/ 1 h 1540493"/>
                  <a:gd name="connsiteX17" fmla="*/ 1116848 w 2020244"/>
                  <a:gd name="connsiteY17" fmla="*/ 428625 h 1540493"/>
                  <a:gd name="connsiteX18" fmla="*/ 1266177 w 2020244"/>
                  <a:gd name="connsiteY18" fmla="*/ 428625 h 1540493"/>
                  <a:gd name="connsiteX19" fmla="*/ 1349361 w 2020244"/>
                  <a:gd name="connsiteY19" fmla="*/ 437011 h 1540493"/>
                  <a:gd name="connsiteX20" fmla="*/ 1393354 w 2020244"/>
                  <a:gd name="connsiteY20" fmla="*/ 450667 h 1540493"/>
                  <a:gd name="connsiteX21" fmla="*/ 1424840 w 2020244"/>
                  <a:gd name="connsiteY21" fmla="*/ 1 h 1540493"/>
                  <a:gd name="connsiteX22" fmla="*/ 1500352 w 2020244"/>
                  <a:gd name="connsiteY22" fmla="*/ 1 h 1540493"/>
                  <a:gd name="connsiteX23" fmla="*/ 1535853 w 2020244"/>
                  <a:gd name="connsiteY23" fmla="*/ 508138 h 1540493"/>
                  <a:gd name="connsiteX24" fmla="*/ 1541003 w 2020244"/>
                  <a:gd name="connsiteY24" fmla="*/ 506222 h 1540493"/>
                  <a:gd name="connsiteX25" fmla="*/ 1581798 w 2020244"/>
                  <a:gd name="connsiteY25" fmla="*/ 557937 h 1540493"/>
                  <a:gd name="connsiteX26" fmla="*/ 1623028 w 2020244"/>
                  <a:gd name="connsiteY26" fmla="*/ 560517 h 1540493"/>
                  <a:gd name="connsiteX27" fmla="*/ 1656204 w 2020244"/>
                  <a:gd name="connsiteY27" fmla="*/ 617418 h 1540493"/>
                  <a:gd name="connsiteX28" fmla="*/ 1702061 w 2020244"/>
                  <a:gd name="connsiteY28" fmla="*/ 634975 h 1540493"/>
                  <a:gd name="connsiteX29" fmla="*/ 1725355 w 2020244"/>
                  <a:gd name="connsiteY29" fmla="*/ 693183 h 1540493"/>
                  <a:gd name="connsiteX30" fmla="*/ 1772721 w 2020244"/>
                  <a:gd name="connsiteY30" fmla="*/ 724522 h 1540493"/>
                  <a:gd name="connsiteX31" fmla="*/ 1784548 w 2020244"/>
                  <a:gd name="connsiteY31" fmla="*/ 780073 h 1540493"/>
                  <a:gd name="connsiteX32" fmla="*/ 1830189 w 2020244"/>
                  <a:gd name="connsiteY32" fmla="*/ 823057 h 1540493"/>
                  <a:gd name="connsiteX33" fmla="*/ 1829742 w 2020244"/>
                  <a:gd name="connsiteY33" fmla="*/ 872159 h 1540493"/>
                  <a:gd name="connsiteX34" fmla="*/ 1870550 w 2020244"/>
                  <a:gd name="connsiteY34" fmla="*/ 923861 h 1540493"/>
                  <a:gd name="connsiteX35" fmla="*/ 1857859 w 2020244"/>
                  <a:gd name="connsiteY35" fmla="*/ 963173 h 1540493"/>
                  <a:gd name="connsiteX36" fmla="*/ 1891052 w 2020244"/>
                  <a:gd name="connsiteY36" fmla="*/ 1020067 h 1540493"/>
                  <a:gd name="connsiteX37" fmla="*/ 1866983 w 2020244"/>
                  <a:gd name="connsiteY37" fmla="*/ 1046909 h 1540493"/>
                  <a:gd name="connsiteX38" fmla="*/ 1876435 w 2020244"/>
                  <a:gd name="connsiteY38" fmla="*/ 1070505 h 1540493"/>
                  <a:gd name="connsiteX39" fmla="*/ 1934391 w 2020244"/>
                  <a:gd name="connsiteY39" fmla="*/ 1165745 h 1540493"/>
                  <a:gd name="connsiteX40" fmla="*/ 2020244 w 2020244"/>
                  <a:gd name="connsiteY40" fmla="*/ 1534329 h 154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020244" h="1540493">
                    <a:moveTo>
                      <a:pt x="1633444" y="1540493"/>
                    </a:moveTo>
                    <a:cubicBezTo>
                      <a:pt x="1631874" y="1441988"/>
                      <a:pt x="1601922" y="1348369"/>
                      <a:pt x="1549910" y="1269253"/>
                    </a:cubicBezTo>
                    <a:lnTo>
                      <a:pt x="1489769" y="1249311"/>
                    </a:lnTo>
                    <a:cubicBezTo>
                      <a:pt x="1474347" y="1252467"/>
                      <a:pt x="1458379" y="1254124"/>
                      <a:pt x="1442025" y="1254124"/>
                    </a:cubicBezTo>
                    <a:lnTo>
                      <a:pt x="236902" y="1254124"/>
                    </a:lnTo>
                    <a:cubicBezTo>
                      <a:pt x="106065" y="1254124"/>
                      <a:pt x="0" y="1148059"/>
                      <a:pt x="0" y="1017222"/>
                    </a:cubicBezTo>
                    <a:lnTo>
                      <a:pt x="0" y="841374"/>
                    </a:lnTo>
                    <a:cubicBezTo>
                      <a:pt x="0" y="727396"/>
                      <a:pt x="46199" y="624208"/>
                      <a:pt x="120892" y="549515"/>
                    </a:cubicBezTo>
                    <a:lnTo>
                      <a:pt x="165496" y="512713"/>
                    </a:lnTo>
                    <a:lnTo>
                      <a:pt x="201317" y="0"/>
                    </a:lnTo>
                    <a:lnTo>
                      <a:pt x="276829" y="0"/>
                    </a:lnTo>
                    <a:lnTo>
                      <a:pt x="307832" y="443756"/>
                    </a:lnTo>
                    <a:lnTo>
                      <a:pt x="329567" y="437009"/>
                    </a:lnTo>
                    <a:cubicBezTo>
                      <a:pt x="356436" y="431511"/>
                      <a:pt x="384256" y="428624"/>
                      <a:pt x="412750" y="428624"/>
                    </a:cubicBezTo>
                    <a:lnTo>
                      <a:pt x="981444" y="428624"/>
                    </a:lnTo>
                    <a:lnTo>
                      <a:pt x="1011390" y="1"/>
                    </a:lnTo>
                    <a:lnTo>
                      <a:pt x="1086902" y="1"/>
                    </a:lnTo>
                    <a:lnTo>
                      <a:pt x="1116848" y="428625"/>
                    </a:lnTo>
                    <a:lnTo>
                      <a:pt x="1266177" y="428625"/>
                    </a:lnTo>
                    <a:cubicBezTo>
                      <a:pt x="1294671" y="428625"/>
                      <a:pt x="1322491" y="431513"/>
                      <a:pt x="1349361" y="437011"/>
                    </a:cubicBezTo>
                    <a:lnTo>
                      <a:pt x="1393354" y="450667"/>
                    </a:lnTo>
                    <a:lnTo>
                      <a:pt x="1424840" y="1"/>
                    </a:lnTo>
                    <a:lnTo>
                      <a:pt x="1500352" y="1"/>
                    </a:lnTo>
                    <a:lnTo>
                      <a:pt x="1535853" y="508138"/>
                    </a:lnTo>
                    <a:lnTo>
                      <a:pt x="1541003" y="506222"/>
                    </a:lnTo>
                    <a:lnTo>
                      <a:pt x="1581798" y="557937"/>
                    </a:lnTo>
                    <a:lnTo>
                      <a:pt x="1623028" y="560517"/>
                    </a:lnTo>
                    <a:lnTo>
                      <a:pt x="1656204" y="617418"/>
                    </a:lnTo>
                    <a:lnTo>
                      <a:pt x="1702061" y="634975"/>
                    </a:lnTo>
                    <a:lnTo>
                      <a:pt x="1725355" y="693183"/>
                    </a:lnTo>
                    <a:lnTo>
                      <a:pt x="1772721" y="724522"/>
                    </a:lnTo>
                    <a:lnTo>
                      <a:pt x="1784548" y="780073"/>
                    </a:lnTo>
                    <a:lnTo>
                      <a:pt x="1830189" y="823057"/>
                    </a:lnTo>
                    <a:lnTo>
                      <a:pt x="1829742" y="872159"/>
                    </a:lnTo>
                    <a:lnTo>
                      <a:pt x="1870550" y="923861"/>
                    </a:lnTo>
                    <a:lnTo>
                      <a:pt x="1857859" y="963173"/>
                    </a:lnTo>
                    <a:lnTo>
                      <a:pt x="1891052" y="1020067"/>
                    </a:lnTo>
                    <a:lnTo>
                      <a:pt x="1866983" y="1046909"/>
                    </a:lnTo>
                    <a:lnTo>
                      <a:pt x="1876435" y="1070505"/>
                    </a:lnTo>
                    <a:lnTo>
                      <a:pt x="1934391" y="1165745"/>
                    </a:lnTo>
                    <a:cubicBezTo>
                      <a:pt x="1987988" y="1279005"/>
                      <a:pt x="2018171" y="1404247"/>
                      <a:pt x="2020244" y="15343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8E63A44-EF3E-4F4D-8F14-7B880F808B7A}"/>
                  </a:ext>
                </a:extLst>
              </p:cNvPr>
              <p:cNvSpPr/>
              <p:nvPr/>
            </p:nvSpPr>
            <p:spPr>
              <a:xfrm>
                <a:off x="1875113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01DE7FD-3C5B-4F82-96C9-73C6CA642961}"/>
                  </a:ext>
                </a:extLst>
              </p:cNvPr>
              <p:cNvSpPr/>
              <p:nvPr/>
            </p:nvSpPr>
            <p:spPr>
              <a:xfrm>
                <a:off x="228386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101CDCF-E48C-4BC7-A60B-B43BEA8E0BEE}"/>
                  </a:ext>
                </a:extLst>
              </p:cNvPr>
              <p:cNvSpPr/>
              <p:nvPr/>
            </p:nvSpPr>
            <p:spPr>
              <a:xfrm>
                <a:off x="272449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D3DC766B-F83D-4237-A04E-5FDB75E8BE2C}"/>
                  </a:ext>
                </a:extLst>
              </p:cNvPr>
              <p:cNvSpPr/>
              <p:nvPr/>
            </p:nvSpPr>
            <p:spPr>
              <a:xfrm>
                <a:off x="309914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星: 24 pt 259">
                <a:extLst>
                  <a:ext uri="{FF2B5EF4-FFF2-40B4-BE49-F238E27FC236}">
                    <a16:creationId xmlns:a16="http://schemas.microsoft.com/office/drawing/2014/main" id="{514DC2A3-0D4B-4A1C-9CE2-170F76F3251D}"/>
                  </a:ext>
                </a:extLst>
              </p:cNvPr>
              <p:cNvSpPr/>
              <p:nvPr/>
            </p:nvSpPr>
            <p:spPr>
              <a:xfrm>
                <a:off x="1192121" y="4692593"/>
                <a:ext cx="868536" cy="927157"/>
              </a:xfrm>
              <a:prstGeom prst="star24">
                <a:avLst>
                  <a:gd name="adj" fmla="val 46859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319C5BD0-1384-44B3-8310-C860B8BF37C2}"/>
                  </a:ext>
                </a:extLst>
              </p:cNvPr>
              <p:cNvGrpSpPr/>
              <p:nvPr/>
            </p:nvGrpSpPr>
            <p:grpSpPr>
              <a:xfrm rot="19648751">
                <a:off x="1233936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81286717-CB3C-49CB-9443-FE509B1ADEE8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C13EEF18-E05A-4F20-A663-BE12863B3C2D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E7F82E2E-6E9B-4ECC-8C15-285828C46407}"/>
                  </a:ext>
                </a:extLst>
              </p:cNvPr>
              <p:cNvGrpSpPr/>
              <p:nvPr/>
            </p:nvGrpSpPr>
            <p:grpSpPr>
              <a:xfrm rot="1951249" flipH="1">
                <a:off x="1698684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C2585A84-7540-451A-9EBF-DD468075889E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6C8A9091-8FCB-496A-91AC-45797AD2A927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3232CBA4-4317-4429-B620-C678F37412F8}"/>
                  </a:ext>
                </a:extLst>
              </p:cNvPr>
              <p:cNvSpPr/>
              <p:nvPr/>
            </p:nvSpPr>
            <p:spPr>
              <a:xfrm>
                <a:off x="170552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6DB0023-A4FD-43D5-9D76-8B14F6102E87}"/>
                  </a:ext>
                </a:extLst>
              </p:cNvPr>
              <p:cNvSpPr/>
              <p:nvPr/>
            </p:nvSpPr>
            <p:spPr>
              <a:xfrm flipH="1">
                <a:off x="137211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B3CB9A33-A7FA-4CE0-9AF7-59A92F35C749}"/>
                  </a:ext>
                </a:extLst>
              </p:cNvPr>
              <p:cNvSpPr/>
              <p:nvPr/>
            </p:nvSpPr>
            <p:spPr>
              <a:xfrm>
                <a:off x="1358710" y="4646904"/>
                <a:ext cx="522478" cy="810744"/>
              </a:xfrm>
              <a:prstGeom prst="round2SameRect">
                <a:avLst>
                  <a:gd name="adj1" fmla="val 26816"/>
                  <a:gd name="adj2" fmla="val 50000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2DF25A4-A0C7-47F6-A764-6CD7B97DD05D}"/>
                  </a:ext>
                </a:extLst>
              </p:cNvPr>
              <p:cNvSpPr/>
              <p:nvPr/>
            </p:nvSpPr>
            <p:spPr>
              <a:xfrm>
                <a:off x="1530371" y="5336936"/>
                <a:ext cx="173900" cy="14667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25AA9930-82A9-43F6-8FF8-E4FCC695FD86}"/>
                  </a:ext>
                </a:extLst>
              </p:cNvPr>
              <p:cNvSpPr/>
              <p:nvPr/>
            </p:nvSpPr>
            <p:spPr>
              <a:xfrm>
                <a:off x="1381065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5AD29322-7D15-4E2F-91E0-EEC11D255CE6}"/>
                  </a:ext>
                </a:extLst>
              </p:cNvPr>
              <p:cNvSpPr/>
              <p:nvPr/>
            </p:nvSpPr>
            <p:spPr>
              <a:xfrm>
                <a:off x="1726083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8D249DA1-4614-404C-BCE8-37645F04624E}"/>
                  </a:ext>
                </a:extLst>
              </p:cNvPr>
              <p:cNvSpPr/>
              <p:nvPr/>
            </p:nvSpPr>
            <p:spPr>
              <a:xfrm>
                <a:off x="1411224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D7398647-5F74-4492-9B33-6CF0F10F3DA9}"/>
                  </a:ext>
                </a:extLst>
              </p:cNvPr>
              <p:cNvSpPr/>
              <p:nvPr/>
            </p:nvSpPr>
            <p:spPr>
              <a:xfrm>
                <a:off x="1756242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445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富山県の魚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B6D4699-D40A-4E59-AD83-3B2591875C6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ホタルイカ（県の魚）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BDA78DB-E2DE-4864-B1D7-B02218E97DA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白エビ（県の魚）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386D07F2-A380-4CB0-9B3F-166F622CD69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ブリ（県の魚）</a:t>
            </a:r>
          </a:p>
        </p:txBody>
      </p: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6930E482-B2E7-490F-8DE8-ECD86D6A67D1}"/>
              </a:ext>
            </a:extLst>
          </p:cNvPr>
          <p:cNvGrpSpPr/>
          <p:nvPr/>
        </p:nvGrpSpPr>
        <p:grpSpPr>
          <a:xfrm>
            <a:off x="800126" y="1576419"/>
            <a:ext cx="2459811" cy="1141303"/>
            <a:chOff x="4935405" y="4391022"/>
            <a:chExt cx="2623475" cy="1194207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461F29D3-FEF1-4666-94B2-6B7A535FFE1A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rgbClr val="FFFFCC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CC46D428-0A11-4320-A4ED-E9E3CFDFF3D1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301B3646-4BA1-4745-B366-D54C1D3BB06C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278">
                <a:extLst>
                  <a:ext uri="{FF2B5EF4-FFF2-40B4-BE49-F238E27FC236}">
                    <a16:creationId xmlns:a16="http://schemas.microsoft.com/office/drawing/2014/main" id="{68225A49-CACF-4BE9-9964-3C8E4C1AEDED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ED2F8D68-46E3-4E3F-B687-25DE13BAFBE8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204">
                <a:extLst>
                  <a:ext uri="{FF2B5EF4-FFF2-40B4-BE49-F238E27FC236}">
                    <a16:creationId xmlns:a16="http://schemas.microsoft.com/office/drawing/2014/main" id="{13E2C9A5-BE65-47DD-9473-1A9C10BA005F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3CDD5A5-9A1F-44A4-BDC9-EB1BE37E42BD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rgbClr val="008080"/>
                  </a:gs>
                  <a:gs pos="55000">
                    <a:schemeClr val="bg1"/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F0E94F5-2DB1-4818-A2DA-C5032D087FD1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A5B4D8C1-CFDA-4669-AA5C-D26521F0FABB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6C5C0A9-AD69-418B-8E51-9664A6E3BF41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9A2A5BD-41E4-43BC-B685-5B1913284C99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852A9FA-C7DB-464A-88AC-C2D3DDD029CB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03E31343-4238-4EC5-A399-665C6956C150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BBDBA9F7-E9F2-4149-8D98-80899F32DAA2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月 122">
              <a:extLst>
                <a:ext uri="{FF2B5EF4-FFF2-40B4-BE49-F238E27FC236}">
                  <a16:creationId xmlns:a16="http://schemas.microsoft.com/office/drawing/2014/main" id="{8A9912C6-1888-455C-8DBE-EDEDE6FDF557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751DCDB-DF57-41F9-8938-A76EC289B16B}"/>
              </a:ext>
            </a:extLst>
          </p:cNvPr>
          <p:cNvGrpSpPr/>
          <p:nvPr/>
        </p:nvGrpSpPr>
        <p:grpSpPr>
          <a:xfrm rot="900000">
            <a:off x="6544734" y="1524603"/>
            <a:ext cx="2500244" cy="1333513"/>
            <a:chOff x="1514498" y="3349625"/>
            <a:chExt cx="2127227" cy="1134563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8A54843-2D7B-41B2-A65D-6FC390863459}"/>
                </a:ext>
              </a:extLst>
            </p:cNvPr>
            <p:cNvSpPr/>
            <p:nvPr/>
          </p:nvSpPr>
          <p:spPr>
            <a:xfrm rot="15882649">
              <a:off x="1749560" y="3416345"/>
              <a:ext cx="50560" cy="435718"/>
            </a:xfrm>
            <a:custGeom>
              <a:avLst/>
              <a:gdLst>
                <a:gd name="connsiteX0" fmla="*/ 66310 w 66310"/>
                <a:gd name="connsiteY0" fmla="*/ 384152 h 384152"/>
                <a:gd name="connsiteX1" fmla="*/ 0 w 66310"/>
                <a:gd name="connsiteY1" fmla="*/ 384152 h 384152"/>
                <a:gd name="connsiteX2" fmla="*/ 10719 w 66310"/>
                <a:gd name="connsiteY2" fmla="*/ 366560 h 384152"/>
                <a:gd name="connsiteX3" fmla="*/ 20215 w 66310"/>
                <a:gd name="connsiteY3" fmla="*/ 278765 h 384152"/>
                <a:gd name="connsiteX4" fmla="*/ 41279 w 66310"/>
                <a:gd name="connsiteY4" fmla="*/ 808 h 384152"/>
                <a:gd name="connsiteX5" fmla="*/ 59733 w 66310"/>
                <a:gd name="connsiteY5" fmla="*/ 266930 h 38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10" h="384152">
                  <a:moveTo>
                    <a:pt x="66310" y="384152"/>
                  </a:moveTo>
                  <a:lnTo>
                    <a:pt x="0" y="384152"/>
                  </a:lnTo>
                  <a:lnTo>
                    <a:pt x="10719" y="366560"/>
                  </a:lnTo>
                  <a:lnTo>
                    <a:pt x="20215" y="278765"/>
                  </a:lnTo>
                  <a:cubicBezTo>
                    <a:pt x="23685" y="115422"/>
                    <a:pt x="31326" y="-11367"/>
                    <a:pt x="41279" y="808"/>
                  </a:cubicBezTo>
                  <a:cubicBezTo>
                    <a:pt x="45981" y="38275"/>
                    <a:pt x="52536" y="141479"/>
                    <a:pt x="59733" y="26693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77AE1AE-002B-4AB2-A86A-D0358659C103}"/>
                </a:ext>
              </a:extLst>
            </p:cNvPr>
            <p:cNvSpPr/>
            <p:nvPr/>
          </p:nvSpPr>
          <p:spPr>
            <a:xfrm rot="15484437">
              <a:off x="1830799" y="3527377"/>
              <a:ext cx="53181" cy="269670"/>
            </a:xfrm>
            <a:custGeom>
              <a:avLst/>
              <a:gdLst>
                <a:gd name="connsiteX0" fmla="*/ 66310 w 66310"/>
                <a:gd name="connsiteY0" fmla="*/ 384152 h 384152"/>
                <a:gd name="connsiteX1" fmla="*/ 0 w 66310"/>
                <a:gd name="connsiteY1" fmla="*/ 384152 h 384152"/>
                <a:gd name="connsiteX2" fmla="*/ 10719 w 66310"/>
                <a:gd name="connsiteY2" fmla="*/ 366560 h 384152"/>
                <a:gd name="connsiteX3" fmla="*/ 20215 w 66310"/>
                <a:gd name="connsiteY3" fmla="*/ 278765 h 384152"/>
                <a:gd name="connsiteX4" fmla="*/ 41279 w 66310"/>
                <a:gd name="connsiteY4" fmla="*/ 808 h 384152"/>
                <a:gd name="connsiteX5" fmla="*/ 59733 w 66310"/>
                <a:gd name="connsiteY5" fmla="*/ 266930 h 38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10" h="384152">
                  <a:moveTo>
                    <a:pt x="66310" y="384152"/>
                  </a:moveTo>
                  <a:lnTo>
                    <a:pt x="0" y="384152"/>
                  </a:lnTo>
                  <a:lnTo>
                    <a:pt x="10719" y="366560"/>
                  </a:lnTo>
                  <a:lnTo>
                    <a:pt x="20215" y="278765"/>
                  </a:lnTo>
                  <a:cubicBezTo>
                    <a:pt x="23685" y="115422"/>
                    <a:pt x="31326" y="-11367"/>
                    <a:pt x="41279" y="808"/>
                  </a:cubicBezTo>
                  <a:cubicBezTo>
                    <a:pt x="45981" y="38275"/>
                    <a:pt x="52536" y="141479"/>
                    <a:pt x="59733" y="26693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4575F39C-55AB-4724-8955-0031B1E5E152}"/>
                </a:ext>
              </a:extLst>
            </p:cNvPr>
            <p:cNvSpPr/>
            <p:nvPr/>
          </p:nvSpPr>
          <p:spPr>
            <a:xfrm rot="1800000">
              <a:off x="3119485" y="3661271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月 137">
              <a:extLst>
                <a:ext uri="{FF2B5EF4-FFF2-40B4-BE49-F238E27FC236}">
                  <a16:creationId xmlns:a16="http://schemas.microsoft.com/office/drawing/2014/main" id="{8E6326C0-4AFE-4586-A02B-37B4C130F8D4}"/>
                </a:ext>
              </a:extLst>
            </p:cNvPr>
            <p:cNvSpPr/>
            <p:nvPr/>
          </p:nvSpPr>
          <p:spPr>
            <a:xfrm rot="2177639">
              <a:off x="3075035" y="3629521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D3E91FCC-BCE2-436E-AE48-BFFD06C865E8}"/>
                </a:ext>
              </a:extLst>
            </p:cNvPr>
            <p:cNvSpPr/>
            <p:nvPr/>
          </p:nvSpPr>
          <p:spPr>
            <a:xfrm rot="3572190">
              <a:off x="3269176" y="3729297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835740B3-87DD-4AAD-9FE8-471CC3C470C2}"/>
                </a:ext>
              </a:extLst>
            </p:cNvPr>
            <p:cNvSpPr/>
            <p:nvPr/>
          </p:nvSpPr>
          <p:spPr>
            <a:xfrm rot="1653796">
              <a:off x="2993739" y="3617460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8114C14F-3975-403D-BCCD-F31741D7985F}"/>
                </a:ext>
              </a:extLst>
            </p:cNvPr>
            <p:cNvSpPr/>
            <p:nvPr/>
          </p:nvSpPr>
          <p:spPr>
            <a:xfrm rot="2031435">
              <a:off x="2949289" y="3585710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A137945-355D-4184-936B-140EAA1BD87C}"/>
                </a:ext>
              </a:extLst>
            </p:cNvPr>
            <p:cNvSpPr/>
            <p:nvPr/>
          </p:nvSpPr>
          <p:spPr>
            <a:xfrm rot="5400000">
              <a:off x="3009838" y="3510294"/>
              <a:ext cx="351004" cy="347173"/>
            </a:xfrm>
            <a:custGeom>
              <a:avLst/>
              <a:gdLst>
                <a:gd name="connsiteX0" fmla="*/ 0 w 351004"/>
                <a:gd name="connsiteY0" fmla="*/ 287150 h 347173"/>
                <a:gd name="connsiteX1" fmla="*/ 0 w 351004"/>
                <a:gd name="connsiteY1" fmla="*/ 147416 h 347173"/>
                <a:gd name="connsiteX2" fmla="*/ 8740 w 351004"/>
                <a:gd name="connsiteY2" fmla="*/ 60713 h 347173"/>
                <a:gd name="connsiteX3" fmla="*/ 27586 w 351004"/>
                <a:gd name="connsiteY3" fmla="*/ 0 h 347173"/>
                <a:gd name="connsiteX4" fmla="*/ 351004 w 351004"/>
                <a:gd name="connsiteY4" fmla="*/ 167344 h 347173"/>
                <a:gd name="connsiteX5" fmla="*/ 343255 w 351004"/>
                <a:gd name="connsiteY5" fmla="*/ 181622 h 347173"/>
                <a:gd name="connsiteX6" fmla="*/ 320674 w 351004"/>
                <a:gd name="connsiteY6" fmla="*/ 293467 h 347173"/>
                <a:gd name="connsiteX7" fmla="*/ 320674 w 351004"/>
                <a:gd name="connsiteY7" fmla="*/ 347173 h 347173"/>
                <a:gd name="connsiteX8" fmla="*/ 0 w 351004"/>
                <a:gd name="connsiteY8" fmla="*/ 287150 h 347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1004" h="347173">
                  <a:moveTo>
                    <a:pt x="0" y="287150"/>
                  </a:moveTo>
                  <a:lnTo>
                    <a:pt x="0" y="147416"/>
                  </a:lnTo>
                  <a:cubicBezTo>
                    <a:pt x="0" y="117716"/>
                    <a:pt x="3009" y="88719"/>
                    <a:pt x="8740" y="60713"/>
                  </a:cubicBezTo>
                  <a:lnTo>
                    <a:pt x="27586" y="0"/>
                  </a:lnTo>
                  <a:lnTo>
                    <a:pt x="351004" y="167344"/>
                  </a:lnTo>
                  <a:lnTo>
                    <a:pt x="343255" y="181622"/>
                  </a:lnTo>
                  <a:cubicBezTo>
                    <a:pt x="328714" y="215999"/>
                    <a:pt x="320674" y="253794"/>
                    <a:pt x="320674" y="293467"/>
                  </a:cubicBezTo>
                  <a:lnTo>
                    <a:pt x="320674" y="347173"/>
                  </a:lnTo>
                  <a:lnTo>
                    <a:pt x="0" y="2871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8ABA67E7-0BCF-409D-B62D-D22BFB8B6DAE}"/>
                </a:ext>
              </a:extLst>
            </p:cNvPr>
            <p:cNvSpPr/>
            <p:nvPr/>
          </p:nvSpPr>
          <p:spPr>
            <a:xfrm rot="5400000">
              <a:off x="3202264" y="3525283"/>
              <a:ext cx="389017" cy="410378"/>
            </a:xfrm>
            <a:custGeom>
              <a:avLst/>
              <a:gdLst>
                <a:gd name="connsiteX0" fmla="*/ 0 w 389017"/>
                <a:gd name="connsiteY0" fmla="*/ 243034 h 410378"/>
                <a:gd name="connsiteX1" fmla="*/ 6222 w 389017"/>
                <a:gd name="connsiteY1" fmla="*/ 222992 h 410378"/>
                <a:gd name="connsiteX2" fmla="*/ 162091 w 389017"/>
                <a:gd name="connsiteY2" fmla="*/ 33711 h 410378"/>
                <a:gd name="connsiteX3" fmla="*/ 224196 w 389017"/>
                <a:gd name="connsiteY3" fmla="*/ 0 h 410378"/>
                <a:gd name="connsiteX4" fmla="*/ 389017 w 389017"/>
                <a:gd name="connsiteY4" fmla="*/ 323611 h 410378"/>
                <a:gd name="connsiteX5" fmla="*/ 377247 w 389017"/>
                <a:gd name="connsiteY5" fmla="*/ 333322 h 410378"/>
                <a:gd name="connsiteX6" fmla="*/ 342161 w 389017"/>
                <a:gd name="connsiteY6" fmla="*/ 375848 h 410378"/>
                <a:gd name="connsiteX7" fmla="*/ 323418 w 389017"/>
                <a:gd name="connsiteY7" fmla="*/ 410378 h 410378"/>
                <a:gd name="connsiteX8" fmla="*/ 0 w 389017"/>
                <a:gd name="connsiteY8" fmla="*/ 243034 h 410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017" h="410378">
                  <a:moveTo>
                    <a:pt x="0" y="243034"/>
                  </a:moveTo>
                  <a:lnTo>
                    <a:pt x="6222" y="222992"/>
                  </a:lnTo>
                  <a:cubicBezTo>
                    <a:pt x="38877" y="145786"/>
                    <a:pt x="93428" y="80098"/>
                    <a:pt x="162091" y="33711"/>
                  </a:cubicBezTo>
                  <a:lnTo>
                    <a:pt x="224196" y="0"/>
                  </a:lnTo>
                  <a:lnTo>
                    <a:pt x="389017" y="323611"/>
                  </a:lnTo>
                  <a:lnTo>
                    <a:pt x="377247" y="333322"/>
                  </a:lnTo>
                  <a:cubicBezTo>
                    <a:pt x="364248" y="346322"/>
                    <a:pt x="352488" y="360561"/>
                    <a:pt x="342161" y="375848"/>
                  </a:cubicBezTo>
                  <a:lnTo>
                    <a:pt x="323418" y="410378"/>
                  </a:lnTo>
                  <a:lnTo>
                    <a:pt x="0" y="2430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212765AF-25AD-4CD8-A1E9-85E001AA7DB5}"/>
                </a:ext>
              </a:extLst>
            </p:cNvPr>
            <p:cNvSpPr/>
            <p:nvPr/>
          </p:nvSpPr>
          <p:spPr>
            <a:xfrm rot="3194551">
              <a:off x="3313626" y="3761047"/>
              <a:ext cx="96845" cy="396223"/>
            </a:xfrm>
            <a:prstGeom prst="moon">
              <a:avLst>
                <a:gd name="adj" fmla="val 24652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1">
              <a:extLst>
                <a:ext uri="{FF2B5EF4-FFF2-40B4-BE49-F238E27FC236}">
                  <a16:creationId xmlns:a16="http://schemas.microsoft.com/office/drawing/2014/main" id="{9508D8A1-4BD2-4549-871E-0448228F0972}"/>
                </a:ext>
              </a:extLst>
            </p:cNvPr>
            <p:cNvSpPr/>
            <p:nvPr/>
          </p:nvSpPr>
          <p:spPr>
            <a:xfrm rot="20472348">
              <a:off x="2943458" y="4322281"/>
              <a:ext cx="490881" cy="114505"/>
            </a:xfrm>
            <a:custGeom>
              <a:avLst/>
              <a:gdLst>
                <a:gd name="connsiteX0" fmla="*/ 0 w 540537"/>
                <a:gd name="connsiteY0" fmla="*/ 77788 h 155575"/>
                <a:gd name="connsiteX1" fmla="*/ 270269 w 540537"/>
                <a:gd name="connsiteY1" fmla="*/ 0 h 155575"/>
                <a:gd name="connsiteX2" fmla="*/ 540538 w 540537"/>
                <a:gd name="connsiteY2" fmla="*/ 77788 h 155575"/>
                <a:gd name="connsiteX3" fmla="*/ 270269 w 540537"/>
                <a:gd name="connsiteY3" fmla="*/ 155576 h 155575"/>
                <a:gd name="connsiteX4" fmla="*/ 0 w 540537"/>
                <a:gd name="connsiteY4" fmla="*/ 77788 h 155575"/>
                <a:gd name="connsiteX0" fmla="*/ 1845 w 542383"/>
                <a:gd name="connsiteY0" fmla="*/ 78220 h 156008"/>
                <a:gd name="connsiteX1" fmla="*/ 390102 w 542383"/>
                <a:gd name="connsiteY1" fmla="*/ 0 h 156008"/>
                <a:gd name="connsiteX2" fmla="*/ 542383 w 542383"/>
                <a:gd name="connsiteY2" fmla="*/ 78220 h 156008"/>
                <a:gd name="connsiteX3" fmla="*/ 272114 w 542383"/>
                <a:gd name="connsiteY3" fmla="*/ 156008 h 156008"/>
                <a:gd name="connsiteX4" fmla="*/ 1845 w 542383"/>
                <a:gd name="connsiteY4" fmla="*/ 78220 h 156008"/>
                <a:gd name="connsiteX0" fmla="*/ 212 w 540750"/>
                <a:gd name="connsiteY0" fmla="*/ 78220 h 149421"/>
                <a:gd name="connsiteX1" fmla="*/ 388469 w 540750"/>
                <a:gd name="connsiteY1" fmla="*/ 0 h 149421"/>
                <a:gd name="connsiteX2" fmla="*/ 540750 w 540750"/>
                <a:gd name="connsiteY2" fmla="*/ 78220 h 149421"/>
                <a:gd name="connsiteX3" fmla="*/ 342652 w 540750"/>
                <a:gd name="connsiteY3" fmla="*/ 149421 h 149421"/>
                <a:gd name="connsiteX4" fmla="*/ 212 w 540750"/>
                <a:gd name="connsiteY4" fmla="*/ 78220 h 149421"/>
                <a:gd name="connsiteX0" fmla="*/ 188 w 501799"/>
                <a:gd name="connsiteY0" fmla="*/ 116647 h 151504"/>
                <a:gd name="connsiteX1" fmla="*/ 349518 w 501799"/>
                <a:gd name="connsiteY1" fmla="*/ 635 h 151504"/>
                <a:gd name="connsiteX2" fmla="*/ 501799 w 501799"/>
                <a:gd name="connsiteY2" fmla="*/ 78855 h 151504"/>
                <a:gd name="connsiteX3" fmla="*/ 303701 w 501799"/>
                <a:gd name="connsiteY3" fmla="*/ 150056 h 151504"/>
                <a:gd name="connsiteX4" fmla="*/ 188 w 501799"/>
                <a:gd name="connsiteY4" fmla="*/ 116647 h 151504"/>
                <a:gd name="connsiteX0" fmla="*/ 179 w 513796"/>
                <a:gd name="connsiteY0" fmla="*/ 104157 h 150219"/>
                <a:gd name="connsiteX1" fmla="*/ 361515 w 513796"/>
                <a:gd name="connsiteY1" fmla="*/ 318 h 150219"/>
                <a:gd name="connsiteX2" fmla="*/ 513796 w 513796"/>
                <a:gd name="connsiteY2" fmla="*/ 78538 h 150219"/>
                <a:gd name="connsiteX3" fmla="*/ 315698 w 513796"/>
                <a:gd name="connsiteY3" fmla="*/ 149739 h 150219"/>
                <a:gd name="connsiteX4" fmla="*/ 179 w 513796"/>
                <a:gd name="connsiteY4" fmla="*/ 104157 h 150219"/>
                <a:gd name="connsiteX0" fmla="*/ 1 w 513618"/>
                <a:gd name="connsiteY0" fmla="*/ 104157 h 150596"/>
                <a:gd name="connsiteX1" fmla="*/ 361337 w 513618"/>
                <a:gd name="connsiteY1" fmla="*/ 318 h 150596"/>
                <a:gd name="connsiteX2" fmla="*/ 513618 w 513618"/>
                <a:gd name="connsiteY2" fmla="*/ 78538 h 150596"/>
                <a:gd name="connsiteX3" fmla="*/ 315520 w 513618"/>
                <a:gd name="connsiteY3" fmla="*/ 149739 h 150596"/>
                <a:gd name="connsiteX4" fmla="*/ 1 w 513618"/>
                <a:gd name="connsiteY4" fmla="*/ 104157 h 150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618" h="150596">
                  <a:moveTo>
                    <a:pt x="1" y="104157"/>
                  </a:moveTo>
                  <a:cubicBezTo>
                    <a:pt x="-189" y="65442"/>
                    <a:pt x="275734" y="4588"/>
                    <a:pt x="361337" y="318"/>
                  </a:cubicBezTo>
                  <a:cubicBezTo>
                    <a:pt x="446940" y="-3952"/>
                    <a:pt x="513618" y="35577"/>
                    <a:pt x="513618" y="78538"/>
                  </a:cubicBezTo>
                  <a:cubicBezTo>
                    <a:pt x="513618" y="121499"/>
                    <a:pt x="401123" y="145469"/>
                    <a:pt x="315520" y="149739"/>
                  </a:cubicBezTo>
                  <a:cubicBezTo>
                    <a:pt x="229917" y="154009"/>
                    <a:pt x="191" y="142872"/>
                    <a:pt x="1" y="10415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1">
              <a:extLst>
                <a:ext uri="{FF2B5EF4-FFF2-40B4-BE49-F238E27FC236}">
                  <a16:creationId xmlns:a16="http://schemas.microsoft.com/office/drawing/2014/main" id="{7C469853-9B72-43F3-BE99-9B6B80EC85CD}"/>
                </a:ext>
              </a:extLst>
            </p:cNvPr>
            <p:cNvSpPr/>
            <p:nvPr/>
          </p:nvSpPr>
          <p:spPr>
            <a:xfrm rot="20184236">
              <a:off x="2990245" y="4348335"/>
              <a:ext cx="490881" cy="135853"/>
            </a:xfrm>
            <a:custGeom>
              <a:avLst/>
              <a:gdLst>
                <a:gd name="connsiteX0" fmla="*/ 0 w 540537"/>
                <a:gd name="connsiteY0" fmla="*/ 77788 h 155575"/>
                <a:gd name="connsiteX1" fmla="*/ 270269 w 540537"/>
                <a:gd name="connsiteY1" fmla="*/ 0 h 155575"/>
                <a:gd name="connsiteX2" fmla="*/ 540538 w 540537"/>
                <a:gd name="connsiteY2" fmla="*/ 77788 h 155575"/>
                <a:gd name="connsiteX3" fmla="*/ 270269 w 540537"/>
                <a:gd name="connsiteY3" fmla="*/ 155576 h 155575"/>
                <a:gd name="connsiteX4" fmla="*/ 0 w 540537"/>
                <a:gd name="connsiteY4" fmla="*/ 77788 h 155575"/>
                <a:gd name="connsiteX0" fmla="*/ 1845 w 542383"/>
                <a:gd name="connsiteY0" fmla="*/ 78220 h 156008"/>
                <a:gd name="connsiteX1" fmla="*/ 390102 w 542383"/>
                <a:gd name="connsiteY1" fmla="*/ 0 h 156008"/>
                <a:gd name="connsiteX2" fmla="*/ 542383 w 542383"/>
                <a:gd name="connsiteY2" fmla="*/ 78220 h 156008"/>
                <a:gd name="connsiteX3" fmla="*/ 272114 w 542383"/>
                <a:gd name="connsiteY3" fmla="*/ 156008 h 156008"/>
                <a:gd name="connsiteX4" fmla="*/ 1845 w 542383"/>
                <a:gd name="connsiteY4" fmla="*/ 78220 h 156008"/>
                <a:gd name="connsiteX0" fmla="*/ 212 w 540750"/>
                <a:gd name="connsiteY0" fmla="*/ 78220 h 149421"/>
                <a:gd name="connsiteX1" fmla="*/ 388469 w 540750"/>
                <a:gd name="connsiteY1" fmla="*/ 0 h 149421"/>
                <a:gd name="connsiteX2" fmla="*/ 540750 w 540750"/>
                <a:gd name="connsiteY2" fmla="*/ 78220 h 149421"/>
                <a:gd name="connsiteX3" fmla="*/ 342652 w 540750"/>
                <a:gd name="connsiteY3" fmla="*/ 149421 h 149421"/>
                <a:gd name="connsiteX4" fmla="*/ 212 w 540750"/>
                <a:gd name="connsiteY4" fmla="*/ 78220 h 149421"/>
                <a:gd name="connsiteX0" fmla="*/ 188 w 501799"/>
                <a:gd name="connsiteY0" fmla="*/ 116647 h 151504"/>
                <a:gd name="connsiteX1" fmla="*/ 349518 w 501799"/>
                <a:gd name="connsiteY1" fmla="*/ 635 h 151504"/>
                <a:gd name="connsiteX2" fmla="*/ 501799 w 501799"/>
                <a:gd name="connsiteY2" fmla="*/ 78855 h 151504"/>
                <a:gd name="connsiteX3" fmla="*/ 303701 w 501799"/>
                <a:gd name="connsiteY3" fmla="*/ 150056 h 151504"/>
                <a:gd name="connsiteX4" fmla="*/ 188 w 501799"/>
                <a:gd name="connsiteY4" fmla="*/ 116647 h 151504"/>
                <a:gd name="connsiteX0" fmla="*/ 179 w 513796"/>
                <a:gd name="connsiteY0" fmla="*/ 104157 h 150219"/>
                <a:gd name="connsiteX1" fmla="*/ 361515 w 513796"/>
                <a:gd name="connsiteY1" fmla="*/ 318 h 150219"/>
                <a:gd name="connsiteX2" fmla="*/ 513796 w 513796"/>
                <a:gd name="connsiteY2" fmla="*/ 78538 h 150219"/>
                <a:gd name="connsiteX3" fmla="*/ 315698 w 513796"/>
                <a:gd name="connsiteY3" fmla="*/ 149739 h 150219"/>
                <a:gd name="connsiteX4" fmla="*/ 179 w 513796"/>
                <a:gd name="connsiteY4" fmla="*/ 104157 h 150219"/>
                <a:gd name="connsiteX0" fmla="*/ 1 w 513618"/>
                <a:gd name="connsiteY0" fmla="*/ 104157 h 150596"/>
                <a:gd name="connsiteX1" fmla="*/ 361337 w 513618"/>
                <a:gd name="connsiteY1" fmla="*/ 318 h 150596"/>
                <a:gd name="connsiteX2" fmla="*/ 513618 w 513618"/>
                <a:gd name="connsiteY2" fmla="*/ 78538 h 150596"/>
                <a:gd name="connsiteX3" fmla="*/ 315520 w 513618"/>
                <a:gd name="connsiteY3" fmla="*/ 149739 h 150596"/>
                <a:gd name="connsiteX4" fmla="*/ 1 w 513618"/>
                <a:gd name="connsiteY4" fmla="*/ 104157 h 150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618" h="150596">
                  <a:moveTo>
                    <a:pt x="1" y="104157"/>
                  </a:moveTo>
                  <a:cubicBezTo>
                    <a:pt x="-189" y="65442"/>
                    <a:pt x="275734" y="4588"/>
                    <a:pt x="361337" y="318"/>
                  </a:cubicBezTo>
                  <a:cubicBezTo>
                    <a:pt x="446940" y="-3952"/>
                    <a:pt x="513618" y="35577"/>
                    <a:pt x="513618" y="78538"/>
                  </a:cubicBezTo>
                  <a:cubicBezTo>
                    <a:pt x="513618" y="121499"/>
                    <a:pt x="401123" y="145469"/>
                    <a:pt x="315520" y="149739"/>
                  </a:cubicBezTo>
                  <a:cubicBezTo>
                    <a:pt x="229917" y="154009"/>
                    <a:pt x="191" y="142872"/>
                    <a:pt x="1" y="10415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A16D845-9D9B-4BFE-A42A-8A6923D843C5}"/>
                </a:ext>
              </a:extLst>
            </p:cNvPr>
            <p:cNvSpPr/>
            <p:nvPr/>
          </p:nvSpPr>
          <p:spPr>
            <a:xfrm rot="5400000">
              <a:off x="3306746" y="3731764"/>
              <a:ext cx="306583" cy="363374"/>
            </a:xfrm>
            <a:custGeom>
              <a:avLst/>
              <a:gdLst>
                <a:gd name="connsiteX0" fmla="*/ 0 w 306583"/>
                <a:gd name="connsiteY0" fmla="*/ 39763 h 363374"/>
                <a:gd name="connsiteX1" fmla="*/ 10973 w 306583"/>
                <a:gd name="connsiteY1" fmla="*/ 33808 h 363374"/>
                <a:gd name="connsiteX2" fmla="*/ 178431 w 306583"/>
                <a:gd name="connsiteY2" fmla="*/ 0 h 363374"/>
                <a:gd name="connsiteX3" fmla="*/ 242687 w 306583"/>
                <a:gd name="connsiteY3" fmla="*/ 0 h 363374"/>
                <a:gd name="connsiteX4" fmla="*/ 306583 w 306583"/>
                <a:gd name="connsiteY4" fmla="*/ 293931 h 363374"/>
                <a:gd name="connsiteX5" fmla="*/ 298321 w 306583"/>
                <a:gd name="connsiteY5" fmla="*/ 294764 h 363374"/>
                <a:gd name="connsiteX6" fmla="*/ 195577 w 306583"/>
                <a:gd name="connsiteY6" fmla="*/ 337999 h 363374"/>
                <a:gd name="connsiteX7" fmla="*/ 164821 w 306583"/>
                <a:gd name="connsiteY7" fmla="*/ 363374 h 363374"/>
                <a:gd name="connsiteX8" fmla="*/ 0 w 306583"/>
                <a:gd name="connsiteY8" fmla="*/ 39763 h 363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583" h="363374">
                  <a:moveTo>
                    <a:pt x="0" y="39763"/>
                  </a:moveTo>
                  <a:lnTo>
                    <a:pt x="10973" y="33808"/>
                  </a:lnTo>
                  <a:cubicBezTo>
                    <a:pt x="62442" y="12038"/>
                    <a:pt x="119031" y="0"/>
                    <a:pt x="178431" y="0"/>
                  </a:cubicBezTo>
                  <a:lnTo>
                    <a:pt x="242687" y="0"/>
                  </a:lnTo>
                  <a:lnTo>
                    <a:pt x="306583" y="293931"/>
                  </a:lnTo>
                  <a:lnTo>
                    <a:pt x="298321" y="294764"/>
                  </a:lnTo>
                  <a:cubicBezTo>
                    <a:pt x="260911" y="302419"/>
                    <a:pt x="226149" y="317344"/>
                    <a:pt x="195577" y="337999"/>
                  </a:cubicBezTo>
                  <a:lnTo>
                    <a:pt x="164821" y="363374"/>
                  </a:lnTo>
                  <a:lnTo>
                    <a:pt x="0" y="3976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84C9603A-8665-45A9-82EF-EB7C5594C6C0}"/>
                </a:ext>
              </a:extLst>
            </p:cNvPr>
            <p:cNvSpPr/>
            <p:nvPr/>
          </p:nvSpPr>
          <p:spPr>
            <a:xfrm rot="5400000">
              <a:off x="3345160" y="4113151"/>
              <a:ext cx="202374" cy="281174"/>
            </a:xfrm>
            <a:custGeom>
              <a:avLst/>
              <a:gdLst>
                <a:gd name="connsiteX0" fmla="*/ 0 w 202374"/>
                <a:gd name="connsiteY0" fmla="*/ 239603 h 281174"/>
                <a:gd name="connsiteX1" fmla="*/ 64985 w 202374"/>
                <a:gd name="connsiteY1" fmla="*/ 0 h 281174"/>
                <a:gd name="connsiteX2" fmla="*/ 145155 w 202374"/>
                <a:gd name="connsiteY2" fmla="*/ 56972 h 281174"/>
                <a:gd name="connsiteX3" fmla="*/ 202374 w 202374"/>
                <a:gd name="connsiteY3" fmla="*/ 123045 h 281174"/>
                <a:gd name="connsiteX4" fmla="*/ 120260 w 202374"/>
                <a:gd name="connsiteY4" fmla="*/ 281174 h 281174"/>
                <a:gd name="connsiteX5" fmla="*/ 49285 w 202374"/>
                <a:gd name="connsiteY5" fmla="*/ 247054 h 281174"/>
                <a:gd name="connsiteX6" fmla="*/ 0 w 202374"/>
                <a:gd name="connsiteY6" fmla="*/ 239603 h 281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374" h="281174">
                  <a:moveTo>
                    <a:pt x="0" y="239603"/>
                  </a:moveTo>
                  <a:lnTo>
                    <a:pt x="64985" y="0"/>
                  </a:lnTo>
                  <a:lnTo>
                    <a:pt x="145155" y="56972"/>
                  </a:lnTo>
                  <a:lnTo>
                    <a:pt x="202374" y="123045"/>
                  </a:lnTo>
                  <a:lnTo>
                    <a:pt x="120260" y="281174"/>
                  </a:lnTo>
                  <a:lnTo>
                    <a:pt x="49285" y="247054"/>
                  </a:lnTo>
                  <a:lnTo>
                    <a:pt x="0" y="23960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330AC1CB-C4FD-4690-816B-73019CA1FC7E}"/>
                </a:ext>
              </a:extLst>
            </p:cNvPr>
            <p:cNvSpPr/>
            <p:nvPr/>
          </p:nvSpPr>
          <p:spPr>
            <a:xfrm rot="5400000">
              <a:off x="2766200" y="3523476"/>
              <a:ext cx="320674" cy="290479"/>
            </a:xfrm>
            <a:custGeom>
              <a:avLst/>
              <a:gdLst>
                <a:gd name="connsiteX0" fmla="*/ 0 w 320674"/>
                <a:gd name="connsiteY0" fmla="*/ 290479 h 290479"/>
                <a:gd name="connsiteX1" fmla="*/ 0 w 320674"/>
                <a:gd name="connsiteY1" fmla="*/ 0 h 290479"/>
                <a:gd name="connsiteX2" fmla="*/ 320674 w 320674"/>
                <a:gd name="connsiteY2" fmla="*/ 60023 h 290479"/>
                <a:gd name="connsiteX3" fmla="*/ 320674 w 320674"/>
                <a:gd name="connsiteY3" fmla="*/ 290479 h 290479"/>
                <a:gd name="connsiteX4" fmla="*/ 0 w 320674"/>
                <a:gd name="connsiteY4" fmla="*/ 290479 h 290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674" h="290479">
                  <a:moveTo>
                    <a:pt x="0" y="290479"/>
                  </a:moveTo>
                  <a:lnTo>
                    <a:pt x="0" y="0"/>
                  </a:lnTo>
                  <a:lnTo>
                    <a:pt x="320674" y="60023"/>
                  </a:lnTo>
                  <a:lnTo>
                    <a:pt x="320674" y="290479"/>
                  </a:lnTo>
                  <a:lnTo>
                    <a:pt x="0" y="2904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61CB902B-C0B8-489C-AB13-EA8F0B1CD5FA}"/>
                </a:ext>
              </a:extLst>
            </p:cNvPr>
            <p:cNvSpPr/>
            <p:nvPr/>
          </p:nvSpPr>
          <p:spPr>
            <a:xfrm rot="5400000">
              <a:off x="3387183" y="3962995"/>
              <a:ext cx="214689" cy="294393"/>
            </a:xfrm>
            <a:custGeom>
              <a:avLst/>
              <a:gdLst>
                <a:gd name="connsiteX0" fmla="*/ 0 w 214689"/>
                <a:gd name="connsiteY0" fmla="*/ 0 h 294393"/>
                <a:gd name="connsiteX1" fmla="*/ 5593 w 214689"/>
                <a:gd name="connsiteY1" fmla="*/ 0 h 294393"/>
                <a:gd name="connsiteX2" fmla="*/ 210658 w 214689"/>
                <a:gd name="connsiteY2" fmla="*/ 51925 h 294393"/>
                <a:gd name="connsiteX3" fmla="*/ 214689 w 214689"/>
                <a:gd name="connsiteY3" fmla="*/ 54790 h 294393"/>
                <a:gd name="connsiteX4" fmla="*/ 149704 w 214689"/>
                <a:gd name="connsiteY4" fmla="*/ 294393 h 294393"/>
                <a:gd name="connsiteX5" fmla="*/ 113543 w 214689"/>
                <a:gd name="connsiteY5" fmla="*/ 288926 h 294393"/>
                <a:gd name="connsiteX6" fmla="*/ 63896 w 214689"/>
                <a:gd name="connsiteY6" fmla="*/ 293931 h 294393"/>
                <a:gd name="connsiteX7" fmla="*/ 0 w 214689"/>
                <a:gd name="connsiteY7" fmla="*/ 0 h 29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89" h="294393">
                  <a:moveTo>
                    <a:pt x="0" y="0"/>
                  </a:moveTo>
                  <a:lnTo>
                    <a:pt x="5593" y="0"/>
                  </a:lnTo>
                  <a:cubicBezTo>
                    <a:pt x="79843" y="0"/>
                    <a:pt x="149699" y="18810"/>
                    <a:pt x="210658" y="51925"/>
                  </a:cubicBezTo>
                  <a:lnTo>
                    <a:pt x="214689" y="54790"/>
                  </a:lnTo>
                  <a:lnTo>
                    <a:pt x="149704" y="294393"/>
                  </a:lnTo>
                  <a:lnTo>
                    <a:pt x="113543" y="288926"/>
                  </a:lnTo>
                  <a:lnTo>
                    <a:pt x="63896" y="2939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月 150">
              <a:extLst>
                <a:ext uri="{FF2B5EF4-FFF2-40B4-BE49-F238E27FC236}">
                  <a16:creationId xmlns:a16="http://schemas.microsoft.com/office/drawing/2014/main" id="{80FA510A-38D1-4246-9324-9172799FE749}"/>
                </a:ext>
              </a:extLst>
            </p:cNvPr>
            <p:cNvSpPr/>
            <p:nvPr/>
          </p:nvSpPr>
          <p:spPr>
            <a:xfrm rot="21071751">
              <a:off x="2412323" y="3760789"/>
              <a:ext cx="96845" cy="246729"/>
            </a:xfrm>
            <a:prstGeom prst="moon">
              <a:avLst>
                <a:gd name="adj" fmla="val 28305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月 151">
              <a:extLst>
                <a:ext uri="{FF2B5EF4-FFF2-40B4-BE49-F238E27FC236}">
                  <a16:creationId xmlns:a16="http://schemas.microsoft.com/office/drawing/2014/main" id="{0159A16B-F83F-408E-B5D6-1E4ACC3C22A4}"/>
                </a:ext>
              </a:extLst>
            </p:cNvPr>
            <p:cNvSpPr/>
            <p:nvPr/>
          </p:nvSpPr>
          <p:spPr>
            <a:xfrm rot="21071751">
              <a:off x="2475823" y="3760789"/>
              <a:ext cx="96845" cy="246729"/>
            </a:xfrm>
            <a:prstGeom prst="moon">
              <a:avLst>
                <a:gd name="adj" fmla="val 28305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月 152">
              <a:extLst>
                <a:ext uri="{FF2B5EF4-FFF2-40B4-BE49-F238E27FC236}">
                  <a16:creationId xmlns:a16="http://schemas.microsoft.com/office/drawing/2014/main" id="{348C0C78-65CE-420D-B18C-4A6ABF3C6288}"/>
                </a:ext>
              </a:extLst>
            </p:cNvPr>
            <p:cNvSpPr/>
            <p:nvPr/>
          </p:nvSpPr>
          <p:spPr>
            <a:xfrm rot="20171751">
              <a:off x="2577423" y="3760789"/>
              <a:ext cx="96845" cy="246729"/>
            </a:xfrm>
            <a:prstGeom prst="moon">
              <a:avLst>
                <a:gd name="adj" fmla="val 28305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DDF58C26-A465-48DF-9303-6D5E00284157}"/>
                </a:ext>
              </a:extLst>
            </p:cNvPr>
            <p:cNvSpPr/>
            <p:nvPr/>
          </p:nvSpPr>
          <p:spPr>
            <a:xfrm rot="20171751">
              <a:off x="2656797" y="3760788"/>
              <a:ext cx="96845" cy="246729"/>
            </a:xfrm>
            <a:prstGeom prst="moon">
              <a:avLst>
                <a:gd name="adj" fmla="val 28305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4EEC62F-D5DE-41CC-8DAB-FD7ECC540561}"/>
                </a:ext>
              </a:extLst>
            </p:cNvPr>
            <p:cNvSpPr/>
            <p:nvPr/>
          </p:nvSpPr>
          <p:spPr>
            <a:xfrm>
              <a:off x="1979553" y="3395600"/>
              <a:ext cx="614409" cy="180975"/>
            </a:xfrm>
            <a:custGeom>
              <a:avLst/>
              <a:gdLst>
                <a:gd name="connsiteX0" fmla="*/ 368300 w 591135"/>
                <a:gd name="connsiteY0" fmla="*/ 0 h 316374"/>
                <a:gd name="connsiteX1" fmla="*/ 574220 w 591135"/>
                <a:gd name="connsiteY1" fmla="*/ 47441 h 316374"/>
                <a:gd name="connsiteX2" fmla="*/ 591135 w 591135"/>
                <a:gd name="connsiteY2" fmla="*/ 57967 h 316374"/>
                <a:gd name="connsiteX3" fmla="*/ 533884 w 591135"/>
                <a:gd name="connsiteY3" fmla="*/ 34530 h 316374"/>
                <a:gd name="connsiteX4" fmla="*/ 390525 w 591135"/>
                <a:gd name="connsiteY4" fmla="*/ 12700 h 316374"/>
                <a:gd name="connsiteX5" fmla="*/ 22225 w 591135"/>
                <a:gd name="connsiteY5" fmla="*/ 290482 h 316374"/>
                <a:gd name="connsiteX6" fmla="*/ 25686 w 591135"/>
                <a:gd name="connsiteY6" fmla="*/ 316374 h 316374"/>
                <a:gd name="connsiteX7" fmla="*/ 6446 w 591135"/>
                <a:gd name="connsiteY7" fmla="*/ 316374 h 316374"/>
                <a:gd name="connsiteX8" fmla="*/ 0 w 591135"/>
                <a:gd name="connsiteY8" fmla="*/ 277782 h 316374"/>
                <a:gd name="connsiteX9" fmla="*/ 368300 w 591135"/>
                <a:gd name="connsiteY9" fmla="*/ 0 h 31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1135" h="316374">
                  <a:moveTo>
                    <a:pt x="368300" y="0"/>
                  </a:moveTo>
                  <a:cubicBezTo>
                    <a:pt x="444577" y="0"/>
                    <a:pt x="515439" y="17489"/>
                    <a:pt x="574220" y="47441"/>
                  </a:cubicBezTo>
                  <a:lnTo>
                    <a:pt x="591135" y="57967"/>
                  </a:lnTo>
                  <a:lnTo>
                    <a:pt x="533884" y="34530"/>
                  </a:lnTo>
                  <a:cubicBezTo>
                    <a:pt x="489821" y="20473"/>
                    <a:pt x="441377" y="12700"/>
                    <a:pt x="390525" y="12700"/>
                  </a:cubicBezTo>
                  <a:cubicBezTo>
                    <a:pt x="187119" y="12700"/>
                    <a:pt x="22225" y="137067"/>
                    <a:pt x="22225" y="290482"/>
                  </a:cubicBezTo>
                  <a:lnTo>
                    <a:pt x="25686" y="316374"/>
                  </a:lnTo>
                  <a:lnTo>
                    <a:pt x="6446" y="316374"/>
                  </a:lnTo>
                  <a:lnTo>
                    <a:pt x="0" y="277782"/>
                  </a:lnTo>
                  <a:cubicBezTo>
                    <a:pt x="0" y="124367"/>
                    <a:pt x="164894" y="0"/>
                    <a:pt x="3683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5D32062A-EF27-4B30-AC23-978F7165FDA1}"/>
                </a:ext>
              </a:extLst>
            </p:cNvPr>
            <p:cNvSpPr/>
            <p:nvPr/>
          </p:nvSpPr>
          <p:spPr>
            <a:xfrm>
              <a:off x="1891243" y="3349625"/>
              <a:ext cx="693797" cy="223775"/>
            </a:xfrm>
            <a:custGeom>
              <a:avLst/>
              <a:gdLst>
                <a:gd name="connsiteX0" fmla="*/ 368300 w 591135"/>
                <a:gd name="connsiteY0" fmla="*/ 0 h 316374"/>
                <a:gd name="connsiteX1" fmla="*/ 574220 w 591135"/>
                <a:gd name="connsiteY1" fmla="*/ 47441 h 316374"/>
                <a:gd name="connsiteX2" fmla="*/ 591135 w 591135"/>
                <a:gd name="connsiteY2" fmla="*/ 57967 h 316374"/>
                <a:gd name="connsiteX3" fmla="*/ 533884 w 591135"/>
                <a:gd name="connsiteY3" fmla="*/ 34530 h 316374"/>
                <a:gd name="connsiteX4" fmla="*/ 390525 w 591135"/>
                <a:gd name="connsiteY4" fmla="*/ 12700 h 316374"/>
                <a:gd name="connsiteX5" fmla="*/ 22225 w 591135"/>
                <a:gd name="connsiteY5" fmla="*/ 290482 h 316374"/>
                <a:gd name="connsiteX6" fmla="*/ 25686 w 591135"/>
                <a:gd name="connsiteY6" fmla="*/ 316374 h 316374"/>
                <a:gd name="connsiteX7" fmla="*/ 6446 w 591135"/>
                <a:gd name="connsiteY7" fmla="*/ 316374 h 316374"/>
                <a:gd name="connsiteX8" fmla="*/ 0 w 591135"/>
                <a:gd name="connsiteY8" fmla="*/ 277782 h 316374"/>
                <a:gd name="connsiteX9" fmla="*/ 368300 w 591135"/>
                <a:gd name="connsiteY9" fmla="*/ 0 h 31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1135" h="316374">
                  <a:moveTo>
                    <a:pt x="368300" y="0"/>
                  </a:moveTo>
                  <a:cubicBezTo>
                    <a:pt x="444577" y="0"/>
                    <a:pt x="515439" y="17489"/>
                    <a:pt x="574220" y="47441"/>
                  </a:cubicBezTo>
                  <a:lnTo>
                    <a:pt x="591135" y="57967"/>
                  </a:lnTo>
                  <a:lnTo>
                    <a:pt x="533884" y="34530"/>
                  </a:lnTo>
                  <a:cubicBezTo>
                    <a:pt x="489821" y="20473"/>
                    <a:pt x="441377" y="12700"/>
                    <a:pt x="390525" y="12700"/>
                  </a:cubicBezTo>
                  <a:cubicBezTo>
                    <a:pt x="187119" y="12700"/>
                    <a:pt x="22225" y="137067"/>
                    <a:pt x="22225" y="290482"/>
                  </a:cubicBezTo>
                  <a:lnTo>
                    <a:pt x="25686" y="316374"/>
                  </a:lnTo>
                  <a:lnTo>
                    <a:pt x="6446" y="316374"/>
                  </a:lnTo>
                  <a:lnTo>
                    <a:pt x="0" y="277782"/>
                  </a:lnTo>
                  <a:cubicBezTo>
                    <a:pt x="0" y="124367"/>
                    <a:pt x="164894" y="0"/>
                    <a:pt x="3683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A3C4E0E-81A2-4896-A3F5-19269CC73149}"/>
                </a:ext>
              </a:extLst>
            </p:cNvPr>
            <p:cNvSpPr/>
            <p:nvPr/>
          </p:nvSpPr>
          <p:spPr>
            <a:xfrm rot="16200000">
              <a:off x="1977969" y="3022618"/>
              <a:ext cx="382977" cy="1309919"/>
            </a:xfrm>
            <a:custGeom>
              <a:avLst/>
              <a:gdLst>
                <a:gd name="connsiteX0" fmla="*/ 411495 w 411809"/>
                <a:gd name="connsiteY0" fmla="*/ 867899 h 1303530"/>
                <a:gd name="connsiteX1" fmla="*/ 382921 w 411809"/>
                <a:gd name="connsiteY1" fmla="*/ 1260848 h 1303530"/>
                <a:gd name="connsiteX2" fmla="*/ 332961 w 411809"/>
                <a:gd name="connsiteY2" fmla="*/ 1303530 h 1303530"/>
                <a:gd name="connsiteX3" fmla="*/ 55056 w 411809"/>
                <a:gd name="connsiteY3" fmla="*/ 1303530 h 1303530"/>
                <a:gd name="connsiteX4" fmla="*/ 5096 w 411809"/>
                <a:gd name="connsiteY4" fmla="*/ 1233293 h 1303530"/>
                <a:gd name="connsiteX5" fmla="*/ 14621 w 411809"/>
                <a:gd name="connsiteY5" fmla="*/ 907072 h 1303530"/>
                <a:gd name="connsiteX6" fmla="*/ 256921 w 411809"/>
                <a:gd name="connsiteY6" fmla="*/ 365752 h 1303530"/>
                <a:gd name="connsiteX7" fmla="*/ 265594 w 411809"/>
                <a:gd name="connsiteY7" fmla="*/ 359126 h 1303530"/>
                <a:gd name="connsiteX8" fmla="*/ 266417 w 411809"/>
                <a:gd name="connsiteY8" fmla="*/ 277957 h 1303530"/>
                <a:gd name="connsiteX9" fmla="*/ 287481 w 411809"/>
                <a:gd name="connsiteY9" fmla="*/ 0 h 1303530"/>
                <a:gd name="connsiteX10" fmla="*/ 308544 w 411809"/>
                <a:gd name="connsiteY10" fmla="*/ 277957 h 1303530"/>
                <a:gd name="connsiteX11" fmla="*/ 309199 w 411809"/>
                <a:gd name="connsiteY11" fmla="*/ 342511 h 1303530"/>
                <a:gd name="connsiteX12" fmla="*/ 326135 w 411809"/>
                <a:gd name="connsiteY12" fmla="*/ 351007 h 1303530"/>
                <a:gd name="connsiteX13" fmla="*/ 370221 w 411809"/>
                <a:gd name="connsiteY13" fmla="*/ 432518 h 1303530"/>
                <a:gd name="connsiteX14" fmla="*/ 411495 w 411809"/>
                <a:gd name="connsiteY14" fmla="*/ 867899 h 1303530"/>
                <a:gd name="connsiteX0" fmla="*/ 411495 w 411809"/>
                <a:gd name="connsiteY0" fmla="*/ 867899 h 1303530"/>
                <a:gd name="connsiteX1" fmla="*/ 382921 w 411809"/>
                <a:gd name="connsiteY1" fmla="*/ 1260848 h 1303530"/>
                <a:gd name="connsiteX2" fmla="*/ 332961 w 411809"/>
                <a:gd name="connsiteY2" fmla="*/ 1303530 h 1303530"/>
                <a:gd name="connsiteX3" fmla="*/ 55056 w 411809"/>
                <a:gd name="connsiteY3" fmla="*/ 1303530 h 1303530"/>
                <a:gd name="connsiteX4" fmla="*/ 5096 w 411809"/>
                <a:gd name="connsiteY4" fmla="*/ 1233293 h 1303530"/>
                <a:gd name="connsiteX5" fmla="*/ 14621 w 411809"/>
                <a:gd name="connsiteY5" fmla="*/ 907072 h 1303530"/>
                <a:gd name="connsiteX6" fmla="*/ 256921 w 411809"/>
                <a:gd name="connsiteY6" fmla="*/ 365752 h 1303530"/>
                <a:gd name="connsiteX7" fmla="*/ 265594 w 411809"/>
                <a:gd name="connsiteY7" fmla="*/ 359126 h 1303530"/>
                <a:gd name="connsiteX8" fmla="*/ 266417 w 411809"/>
                <a:gd name="connsiteY8" fmla="*/ 277957 h 1303530"/>
                <a:gd name="connsiteX9" fmla="*/ 287481 w 411809"/>
                <a:gd name="connsiteY9" fmla="*/ 0 h 1303530"/>
                <a:gd name="connsiteX10" fmla="*/ 308544 w 411809"/>
                <a:gd name="connsiteY10" fmla="*/ 277957 h 1303530"/>
                <a:gd name="connsiteX11" fmla="*/ 326135 w 411809"/>
                <a:gd name="connsiteY11" fmla="*/ 351007 h 1303530"/>
                <a:gd name="connsiteX12" fmla="*/ 370221 w 411809"/>
                <a:gd name="connsiteY12" fmla="*/ 432518 h 1303530"/>
                <a:gd name="connsiteX13" fmla="*/ 411495 w 411809"/>
                <a:gd name="connsiteY13" fmla="*/ 867899 h 1303530"/>
                <a:gd name="connsiteX0" fmla="*/ 411495 w 412090"/>
                <a:gd name="connsiteY0" fmla="*/ 867899 h 1303530"/>
                <a:gd name="connsiteX1" fmla="*/ 382921 w 412090"/>
                <a:gd name="connsiteY1" fmla="*/ 1260848 h 1303530"/>
                <a:gd name="connsiteX2" fmla="*/ 332961 w 412090"/>
                <a:gd name="connsiteY2" fmla="*/ 1303530 h 1303530"/>
                <a:gd name="connsiteX3" fmla="*/ 55056 w 412090"/>
                <a:gd name="connsiteY3" fmla="*/ 1303530 h 1303530"/>
                <a:gd name="connsiteX4" fmla="*/ 5096 w 412090"/>
                <a:gd name="connsiteY4" fmla="*/ 1233293 h 1303530"/>
                <a:gd name="connsiteX5" fmla="*/ 14621 w 412090"/>
                <a:gd name="connsiteY5" fmla="*/ 907072 h 1303530"/>
                <a:gd name="connsiteX6" fmla="*/ 256921 w 412090"/>
                <a:gd name="connsiteY6" fmla="*/ 365752 h 1303530"/>
                <a:gd name="connsiteX7" fmla="*/ 265594 w 412090"/>
                <a:gd name="connsiteY7" fmla="*/ 359126 h 1303530"/>
                <a:gd name="connsiteX8" fmla="*/ 266417 w 412090"/>
                <a:gd name="connsiteY8" fmla="*/ 277957 h 1303530"/>
                <a:gd name="connsiteX9" fmla="*/ 287481 w 412090"/>
                <a:gd name="connsiteY9" fmla="*/ 0 h 1303530"/>
                <a:gd name="connsiteX10" fmla="*/ 308544 w 412090"/>
                <a:gd name="connsiteY10" fmla="*/ 277957 h 1303530"/>
                <a:gd name="connsiteX11" fmla="*/ 326135 w 412090"/>
                <a:gd name="connsiteY11" fmla="*/ 351007 h 1303530"/>
                <a:gd name="connsiteX12" fmla="*/ 363871 w 412090"/>
                <a:gd name="connsiteY12" fmla="*/ 540471 h 1303530"/>
                <a:gd name="connsiteX13" fmla="*/ 411495 w 412090"/>
                <a:gd name="connsiteY13" fmla="*/ 867899 h 1303530"/>
                <a:gd name="connsiteX0" fmla="*/ 411495 w 414291"/>
                <a:gd name="connsiteY0" fmla="*/ 867899 h 1303530"/>
                <a:gd name="connsiteX1" fmla="*/ 382921 w 414291"/>
                <a:gd name="connsiteY1" fmla="*/ 1260848 h 1303530"/>
                <a:gd name="connsiteX2" fmla="*/ 332961 w 414291"/>
                <a:gd name="connsiteY2" fmla="*/ 1303530 h 1303530"/>
                <a:gd name="connsiteX3" fmla="*/ 55056 w 414291"/>
                <a:gd name="connsiteY3" fmla="*/ 1303530 h 1303530"/>
                <a:gd name="connsiteX4" fmla="*/ 5096 w 414291"/>
                <a:gd name="connsiteY4" fmla="*/ 1233293 h 1303530"/>
                <a:gd name="connsiteX5" fmla="*/ 14621 w 414291"/>
                <a:gd name="connsiteY5" fmla="*/ 907072 h 1303530"/>
                <a:gd name="connsiteX6" fmla="*/ 256921 w 414291"/>
                <a:gd name="connsiteY6" fmla="*/ 365752 h 1303530"/>
                <a:gd name="connsiteX7" fmla="*/ 265594 w 414291"/>
                <a:gd name="connsiteY7" fmla="*/ 359126 h 1303530"/>
                <a:gd name="connsiteX8" fmla="*/ 266417 w 414291"/>
                <a:gd name="connsiteY8" fmla="*/ 277957 h 1303530"/>
                <a:gd name="connsiteX9" fmla="*/ 287481 w 414291"/>
                <a:gd name="connsiteY9" fmla="*/ 0 h 1303530"/>
                <a:gd name="connsiteX10" fmla="*/ 308544 w 414291"/>
                <a:gd name="connsiteY10" fmla="*/ 277957 h 1303530"/>
                <a:gd name="connsiteX11" fmla="*/ 326135 w 414291"/>
                <a:gd name="connsiteY11" fmla="*/ 351007 h 1303530"/>
                <a:gd name="connsiteX12" fmla="*/ 411495 w 414291"/>
                <a:gd name="connsiteY12" fmla="*/ 867899 h 1303530"/>
                <a:gd name="connsiteX0" fmla="*/ 341645 w 382966"/>
                <a:gd name="connsiteY0" fmla="*/ 877427 h 1309111"/>
                <a:gd name="connsiteX1" fmla="*/ 382921 w 382966"/>
                <a:gd name="connsiteY1" fmla="*/ 1260848 h 1309111"/>
                <a:gd name="connsiteX2" fmla="*/ 332961 w 382966"/>
                <a:gd name="connsiteY2" fmla="*/ 1303530 h 1309111"/>
                <a:gd name="connsiteX3" fmla="*/ 55056 w 382966"/>
                <a:gd name="connsiteY3" fmla="*/ 1303530 h 1309111"/>
                <a:gd name="connsiteX4" fmla="*/ 5096 w 382966"/>
                <a:gd name="connsiteY4" fmla="*/ 1233293 h 1309111"/>
                <a:gd name="connsiteX5" fmla="*/ 14621 w 382966"/>
                <a:gd name="connsiteY5" fmla="*/ 907072 h 1309111"/>
                <a:gd name="connsiteX6" fmla="*/ 256921 w 382966"/>
                <a:gd name="connsiteY6" fmla="*/ 365752 h 1309111"/>
                <a:gd name="connsiteX7" fmla="*/ 265594 w 382966"/>
                <a:gd name="connsiteY7" fmla="*/ 359126 h 1309111"/>
                <a:gd name="connsiteX8" fmla="*/ 266417 w 382966"/>
                <a:gd name="connsiteY8" fmla="*/ 277957 h 1309111"/>
                <a:gd name="connsiteX9" fmla="*/ 287481 w 382966"/>
                <a:gd name="connsiteY9" fmla="*/ 0 h 1309111"/>
                <a:gd name="connsiteX10" fmla="*/ 308544 w 382966"/>
                <a:gd name="connsiteY10" fmla="*/ 277957 h 1309111"/>
                <a:gd name="connsiteX11" fmla="*/ 326135 w 382966"/>
                <a:gd name="connsiteY11" fmla="*/ 351007 h 1309111"/>
                <a:gd name="connsiteX12" fmla="*/ 341645 w 382966"/>
                <a:gd name="connsiteY12" fmla="*/ 877427 h 1309111"/>
                <a:gd name="connsiteX0" fmla="*/ 341645 w 382966"/>
                <a:gd name="connsiteY0" fmla="*/ 878235 h 1309919"/>
                <a:gd name="connsiteX1" fmla="*/ 382921 w 382966"/>
                <a:gd name="connsiteY1" fmla="*/ 1261656 h 1309919"/>
                <a:gd name="connsiteX2" fmla="*/ 332961 w 382966"/>
                <a:gd name="connsiteY2" fmla="*/ 1304338 h 1309919"/>
                <a:gd name="connsiteX3" fmla="*/ 55056 w 382966"/>
                <a:gd name="connsiteY3" fmla="*/ 1304338 h 1309919"/>
                <a:gd name="connsiteX4" fmla="*/ 5096 w 382966"/>
                <a:gd name="connsiteY4" fmla="*/ 1234101 h 1309919"/>
                <a:gd name="connsiteX5" fmla="*/ 14621 w 382966"/>
                <a:gd name="connsiteY5" fmla="*/ 907880 h 1309919"/>
                <a:gd name="connsiteX6" fmla="*/ 256921 w 382966"/>
                <a:gd name="connsiteY6" fmla="*/ 366560 h 1309919"/>
                <a:gd name="connsiteX7" fmla="*/ 265594 w 382966"/>
                <a:gd name="connsiteY7" fmla="*/ 359934 h 1309919"/>
                <a:gd name="connsiteX8" fmla="*/ 266417 w 382966"/>
                <a:gd name="connsiteY8" fmla="*/ 278765 h 1309919"/>
                <a:gd name="connsiteX9" fmla="*/ 287481 w 382966"/>
                <a:gd name="connsiteY9" fmla="*/ 808 h 1309919"/>
                <a:gd name="connsiteX10" fmla="*/ 326135 w 382966"/>
                <a:gd name="connsiteY10" fmla="*/ 351815 h 1309919"/>
                <a:gd name="connsiteX11" fmla="*/ 341645 w 382966"/>
                <a:gd name="connsiteY11" fmla="*/ 878235 h 1309919"/>
                <a:gd name="connsiteX0" fmla="*/ 341645 w 382966"/>
                <a:gd name="connsiteY0" fmla="*/ 878235 h 1309919"/>
                <a:gd name="connsiteX1" fmla="*/ 382921 w 382966"/>
                <a:gd name="connsiteY1" fmla="*/ 1261656 h 1309919"/>
                <a:gd name="connsiteX2" fmla="*/ 332961 w 382966"/>
                <a:gd name="connsiteY2" fmla="*/ 1304338 h 1309919"/>
                <a:gd name="connsiteX3" fmla="*/ 55056 w 382966"/>
                <a:gd name="connsiteY3" fmla="*/ 1304338 h 1309919"/>
                <a:gd name="connsiteX4" fmla="*/ 5096 w 382966"/>
                <a:gd name="connsiteY4" fmla="*/ 1234101 h 1309919"/>
                <a:gd name="connsiteX5" fmla="*/ 14621 w 382966"/>
                <a:gd name="connsiteY5" fmla="*/ 907880 h 1309919"/>
                <a:gd name="connsiteX6" fmla="*/ 256921 w 382966"/>
                <a:gd name="connsiteY6" fmla="*/ 366560 h 1309919"/>
                <a:gd name="connsiteX7" fmla="*/ 266417 w 382966"/>
                <a:gd name="connsiteY7" fmla="*/ 278765 h 1309919"/>
                <a:gd name="connsiteX8" fmla="*/ 287481 w 382966"/>
                <a:gd name="connsiteY8" fmla="*/ 808 h 1309919"/>
                <a:gd name="connsiteX9" fmla="*/ 326135 w 382966"/>
                <a:gd name="connsiteY9" fmla="*/ 351815 h 1309919"/>
                <a:gd name="connsiteX10" fmla="*/ 341645 w 382966"/>
                <a:gd name="connsiteY10" fmla="*/ 878235 h 1309919"/>
                <a:gd name="connsiteX0" fmla="*/ 341645 w 382977"/>
                <a:gd name="connsiteY0" fmla="*/ 878235 h 1309919"/>
                <a:gd name="connsiteX1" fmla="*/ 382921 w 382977"/>
                <a:gd name="connsiteY1" fmla="*/ 1261656 h 1309919"/>
                <a:gd name="connsiteX2" fmla="*/ 332961 w 382977"/>
                <a:gd name="connsiteY2" fmla="*/ 1304338 h 1309919"/>
                <a:gd name="connsiteX3" fmla="*/ 55056 w 382977"/>
                <a:gd name="connsiteY3" fmla="*/ 1304338 h 1309919"/>
                <a:gd name="connsiteX4" fmla="*/ 5096 w 382977"/>
                <a:gd name="connsiteY4" fmla="*/ 1234101 h 1309919"/>
                <a:gd name="connsiteX5" fmla="*/ 14621 w 382977"/>
                <a:gd name="connsiteY5" fmla="*/ 907880 h 1309919"/>
                <a:gd name="connsiteX6" fmla="*/ 256921 w 382977"/>
                <a:gd name="connsiteY6" fmla="*/ 366560 h 1309919"/>
                <a:gd name="connsiteX7" fmla="*/ 266417 w 382977"/>
                <a:gd name="connsiteY7" fmla="*/ 278765 h 1309919"/>
                <a:gd name="connsiteX8" fmla="*/ 287481 w 382977"/>
                <a:gd name="connsiteY8" fmla="*/ 808 h 1309919"/>
                <a:gd name="connsiteX9" fmla="*/ 341645 w 382977"/>
                <a:gd name="connsiteY9" fmla="*/ 878235 h 1309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2977" h="1309919">
                  <a:moveTo>
                    <a:pt x="341645" y="878235"/>
                  </a:moveTo>
                  <a:cubicBezTo>
                    <a:pt x="357552" y="1088376"/>
                    <a:pt x="384368" y="1190639"/>
                    <a:pt x="382921" y="1261656"/>
                  </a:cubicBezTo>
                  <a:cubicBezTo>
                    <a:pt x="381474" y="1332673"/>
                    <a:pt x="360553" y="1304338"/>
                    <a:pt x="332961" y="1304338"/>
                  </a:cubicBezTo>
                  <a:lnTo>
                    <a:pt x="55056" y="1304338"/>
                  </a:lnTo>
                  <a:cubicBezTo>
                    <a:pt x="27464" y="1304338"/>
                    <a:pt x="5096" y="1272891"/>
                    <a:pt x="5096" y="1234101"/>
                  </a:cubicBezTo>
                  <a:cubicBezTo>
                    <a:pt x="4707" y="1194062"/>
                    <a:pt x="-10946" y="973133"/>
                    <a:pt x="14621" y="907880"/>
                  </a:cubicBezTo>
                  <a:cubicBezTo>
                    <a:pt x="40188" y="842627"/>
                    <a:pt x="197654" y="445653"/>
                    <a:pt x="256921" y="366560"/>
                  </a:cubicBezTo>
                  <a:lnTo>
                    <a:pt x="266417" y="278765"/>
                  </a:lnTo>
                  <a:cubicBezTo>
                    <a:pt x="269887" y="115422"/>
                    <a:pt x="277528" y="-11367"/>
                    <a:pt x="287481" y="808"/>
                  </a:cubicBezTo>
                  <a:cubicBezTo>
                    <a:pt x="300019" y="100720"/>
                    <a:pt x="325738" y="668094"/>
                    <a:pt x="341645" y="87823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73D19600-328B-402C-9B74-F425C89F4DD8}"/>
                </a:ext>
              </a:extLst>
            </p:cNvPr>
            <p:cNvSpPr/>
            <p:nvPr/>
          </p:nvSpPr>
          <p:spPr>
            <a:xfrm>
              <a:off x="2073275" y="3502195"/>
              <a:ext cx="106238" cy="10623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88365439-DC3C-441F-9F08-A3A28EA113E6}"/>
              </a:ext>
            </a:extLst>
          </p:cNvPr>
          <p:cNvGrpSpPr/>
          <p:nvPr/>
        </p:nvGrpSpPr>
        <p:grpSpPr>
          <a:xfrm>
            <a:off x="3769933" y="1263959"/>
            <a:ext cx="2399552" cy="1726796"/>
            <a:chOff x="2422951" y="2185817"/>
            <a:chExt cx="3101067" cy="2231629"/>
          </a:xfrm>
        </p:grpSpPr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B22FAEB6-BB4A-41D6-A259-03F91A56B07B}"/>
                </a:ext>
              </a:extLst>
            </p:cNvPr>
            <p:cNvSpPr/>
            <p:nvPr/>
          </p:nvSpPr>
          <p:spPr>
            <a:xfrm rot="3600000">
              <a:off x="3753987" y="3053594"/>
              <a:ext cx="600075" cy="4953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7E7F9EFD-6FAF-40C2-B855-E3176DB0D5D2}"/>
                </a:ext>
              </a:extLst>
            </p:cNvPr>
            <p:cNvSpPr/>
            <p:nvPr/>
          </p:nvSpPr>
          <p:spPr>
            <a:xfrm rot="20484151">
              <a:off x="3619500" y="3157836"/>
              <a:ext cx="254908" cy="20002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3F95CCF5-5DB2-4029-8297-F5CAF75A62F7}"/>
                </a:ext>
              </a:extLst>
            </p:cNvPr>
            <p:cNvSpPr/>
            <p:nvPr/>
          </p:nvSpPr>
          <p:spPr>
            <a:xfrm rot="14861960">
              <a:off x="3107142" y="2854251"/>
              <a:ext cx="186406" cy="145856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月 162">
              <a:extLst>
                <a:ext uri="{FF2B5EF4-FFF2-40B4-BE49-F238E27FC236}">
                  <a16:creationId xmlns:a16="http://schemas.microsoft.com/office/drawing/2014/main" id="{70F7FA3D-A0C2-4FD1-A4E2-E018DF45EA75}"/>
                </a:ext>
              </a:extLst>
            </p:cNvPr>
            <p:cNvSpPr/>
            <p:nvPr/>
          </p:nvSpPr>
          <p:spPr>
            <a:xfrm rot="14629251">
              <a:off x="3067893" y="3019947"/>
              <a:ext cx="168680" cy="145856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D2D7A9A4-4E3D-4A58-BAB3-D463BD6C9A33}"/>
                </a:ext>
              </a:extLst>
            </p:cNvPr>
            <p:cNvSpPr/>
            <p:nvPr/>
          </p:nvSpPr>
          <p:spPr>
            <a:xfrm rot="13858493">
              <a:off x="3215260" y="3141708"/>
              <a:ext cx="186406" cy="145856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88">
              <a:extLst>
                <a:ext uri="{FF2B5EF4-FFF2-40B4-BE49-F238E27FC236}">
                  <a16:creationId xmlns:a16="http://schemas.microsoft.com/office/drawing/2014/main" id="{CE148A1E-7EDD-478C-8EBB-6F23AE80B0AA}"/>
                </a:ext>
              </a:extLst>
            </p:cNvPr>
            <p:cNvSpPr/>
            <p:nvPr/>
          </p:nvSpPr>
          <p:spPr>
            <a:xfrm rot="3600000">
              <a:off x="4403349" y="2378650"/>
              <a:ext cx="1275870" cy="890204"/>
            </a:xfrm>
            <a:custGeom>
              <a:avLst/>
              <a:gdLst>
                <a:gd name="connsiteX0" fmla="*/ 0 w 1112807"/>
                <a:gd name="connsiteY0" fmla="*/ 263106 h 526211"/>
                <a:gd name="connsiteX1" fmla="*/ 556404 w 1112807"/>
                <a:gd name="connsiteY1" fmla="*/ 0 h 526211"/>
                <a:gd name="connsiteX2" fmla="*/ 1112808 w 1112807"/>
                <a:gd name="connsiteY2" fmla="*/ 263106 h 526211"/>
                <a:gd name="connsiteX3" fmla="*/ 556404 w 1112807"/>
                <a:gd name="connsiteY3" fmla="*/ 526212 h 526211"/>
                <a:gd name="connsiteX4" fmla="*/ 0 w 1112807"/>
                <a:gd name="connsiteY4" fmla="*/ 263106 h 526211"/>
                <a:gd name="connsiteX0" fmla="*/ 95 w 1112903"/>
                <a:gd name="connsiteY0" fmla="*/ 1453551 h 1717098"/>
                <a:gd name="connsiteX1" fmla="*/ 591004 w 1112903"/>
                <a:gd name="connsiteY1" fmla="*/ 0 h 1717098"/>
                <a:gd name="connsiteX2" fmla="*/ 1112903 w 1112903"/>
                <a:gd name="connsiteY2" fmla="*/ 1453551 h 1717098"/>
                <a:gd name="connsiteX3" fmla="*/ 556499 w 1112903"/>
                <a:gd name="connsiteY3" fmla="*/ 1716657 h 1717098"/>
                <a:gd name="connsiteX4" fmla="*/ 95 w 1112903"/>
                <a:gd name="connsiteY4" fmla="*/ 1453551 h 1717098"/>
                <a:gd name="connsiteX0" fmla="*/ 261 w 1113069"/>
                <a:gd name="connsiteY0" fmla="*/ 1419045 h 1682358"/>
                <a:gd name="connsiteX1" fmla="*/ 504905 w 1113069"/>
                <a:gd name="connsiteY1" fmla="*/ 0 h 1682358"/>
                <a:gd name="connsiteX2" fmla="*/ 1113069 w 1113069"/>
                <a:gd name="connsiteY2" fmla="*/ 1419045 h 1682358"/>
                <a:gd name="connsiteX3" fmla="*/ 556665 w 1113069"/>
                <a:gd name="connsiteY3" fmla="*/ 1682151 h 1682358"/>
                <a:gd name="connsiteX4" fmla="*/ 261 w 1113069"/>
                <a:gd name="connsiteY4" fmla="*/ 1419045 h 1682358"/>
                <a:gd name="connsiteX0" fmla="*/ 252 w 1113060"/>
                <a:gd name="connsiteY0" fmla="*/ 1419045 h 1682358"/>
                <a:gd name="connsiteX1" fmla="*/ 504896 w 1113060"/>
                <a:gd name="connsiteY1" fmla="*/ 0 h 1682358"/>
                <a:gd name="connsiteX2" fmla="*/ 1113060 w 1113060"/>
                <a:gd name="connsiteY2" fmla="*/ 1419045 h 1682358"/>
                <a:gd name="connsiteX3" fmla="*/ 556656 w 1113060"/>
                <a:gd name="connsiteY3" fmla="*/ 1682151 h 1682358"/>
                <a:gd name="connsiteX4" fmla="*/ 252 w 1113060"/>
                <a:gd name="connsiteY4" fmla="*/ 1419045 h 1682358"/>
                <a:gd name="connsiteX0" fmla="*/ 252 w 1113060"/>
                <a:gd name="connsiteY0" fmla="*/ 1419045 h 1682358"/>
                <a:gd name="connsiteX1" fmla="*/ 504896 w 1113060"/>
                <a:gd name="connsiteY1" fmla="*/ 0 h 1682358"/>
                <a:gd name="connsiteX2" fmla="*/ 1113060 w 1113060"/>
                <a:gd name="connsiteY2" fmla="*/ 1419045 h 1682358"/>
                <a:gd name="connsiteX3" fmla="*/ 556656 w 1113060"/>
                <a:gd name="connsiteY3" fmla="*/ 1682151 h 1682358"/>
                <a:gd name="connsiteX4" fmla="*/ 252 w 1113060"/>
                <a:gd name="connsiteY4" fmla="*/ 1419045 h 1682358"/>
                <a:gd name="connsiteX0" fmla="*/ 242 w 1113050"/>
                <a:gd name="connsiteY0" fmla="*/ 1419045 h 1682358"/>
                <a:gd name="connsiteX1" fmla="*/ 504886 w 1113050"/>
                <a:gd name="connsiteY1" fmla="*/ 0 h 1682358"/>
                <a:gd name="connsiteX2" fmla="*/ 1113050 w 1113050"/>
                <a:gd name="connsiteY2" fmla="*/ 1419045 h 1682358"/>
                <a:gd name="connsiteX3" fmla="*/ 556646 w 1113050"/>
                <a:gd name="connsiteY3" fmla="*/ 1682151 h 1682358"/>
                <a:gd name="connsiteX4" fmla="*/ 242 w 1113050"/>
                <a:gd name="connsiteY4" fmla="*/ 1419045 h 1682358"/>
                <a:gd name="connsiteX0" fmla="*/ 242 w 1113050"/>
                <a:gd name="connsiteY0" fmla="*/ 1419045 h 1682358"/>
                <a:gd name="connsiteX1" fmla="*/ 504886 w 1113050"/>
                <a:gd name="connsiteY1" fmla="*/ 0 h 1682358"/>
                <a:gd name="connsiteX2" fmla="*/ 1113050 w 1113050"/>
                <a:gd name="connsiteY2" fmla="*/ 1419045 h 1682358"/>
                <a:gd name="connsiteX3" fmla="*/ 556646 w 1113050"/>
                <a:gd name="connsiteY3" fmla="*/ 1682151 h 1682358"/>
                <a:gd name="connsiteX4" fmla="*/ 242 w 1113050"/>
                <a:gd name="connsiteY4" fmla="*/ 1419045 h 1682358"/>
                <a:gd name="connsiteX0" fmla="*/ 1691 w 1114499"/>
                <a:gd name="connsiteY0" fmla="*/ 1419045 h 1682151"/>
                <a:gd name="connsiteX1" fmla="*/ 506335 w 1114499"/>
                <a:gd name="connsiteY1" fmla="*/ 0 h 1682151"/>
                <a:gd name="connsiteX2" fmla="*/ 1114499 w 1114499"/>
                <a:gd name="connsiteY2" fmla="*/ 1419045 h 1682151"/>
                <a:gd name="connsiteX3" fmla="*/ 558095 w 1114499"/>
                <a:gd name="connsiteY3" fmla="*/ 1682151 h 1682151"/>
                <a:gd name="connsiteX4" fmla="*/ 1691 w 1114499"/>
                <a:gd name="connsiteY4" fmla="*/ 1419045 h 1682151"/>
                <a:gd name="connsiteX0" fmla="*/ 1691 w 1116190"/>
                <a:gd name="connsiteY0" fmla="*/ 1419045 h 1682151"/>
                <a:gd name="connsiteX1" fmla="*/ 506335 w 1116190"/>
                <a:gd name="connsiteY1" fmla="*/ 0 h 1682151"/>
                <a:gd name="connsiteX2" fmla="*/ 1114499 w 1116190"/>
                <a:gd name="connsiteY2" fmla="*/ 1419045 h 1682151"/>
                <a:gd name="connsiteX3" fmla="*/ 558095 w 1116190"/>
                <a:gd name="connsiteY3" fmla="*/ 1682151 h 1682151"/>
                <a:gd name="connsiteX4" fmla="*/ 1691 w 1116190"/>
                <a:gd name="connsiteY4" fmla="*/ 1419045 h 1682151"/>
                <a:gd name="connsiteX0" fmla="*/ 2855 w 1117354"/>
                <a:gd name="connsiteY0" fmla="*/ 1419045 h 1682151"/>
                <a:gd name="connsiteX1" fmla="*/ 507499 w 1117354"/>
                <a:gd name="connsiteY1" fmla="*/ 0 h 1682151"/>
                <a:gd name="connsiteX2" fmla="*/ 1115663 w 1117354"/>
                <a:gd name="connsiteY2" fmla="*/ 1419045 h 1682151"/>
                <a:gd name="connsiteX3" fmla="*/ 559259 w 1117354"/>
                <a:gd name="connsiteY3" fmla="*/ 1682151 h 1682151"/>
                <a:gd name="connsiteX4" fmla="*/ 2855 w 1117354"/>
                <a:gd name="connsiteY4" fmla="*/ 1419045 h 1682151"/>
                <a:gd name="connsiteX0" fmla="*/ 242 w 1113260"/>
                <a:gd name="connsiteY0" fmla="*/ 1419045 h 1568918"/>
                <a:gd name="connsiteX1" fmla="*/ 504886 w 1113260"/>
                <a:gd name="connsiteY1" fmla="*/ 0 h 1568918"/>
                <a:gd name="connsiteX2" fmla="*/ 1113050 w 1113260"/>
                <a:gd name="connsiteY2" fmla="*/ 1419045 h 1568918"/>
                <a:gd name="connsiteX3" fmla="*/ 556646 w 1113260"/>
                <a:gd name="connsiteY3" fmla="*/ 1526876 h 1568918"/>
                <a:gd name="connsiteX4" fmla="*/ 242 w 1113260"/>
                <a:gd name="connsiteY4" fmla="*/ 1419045 h 1568918"/>
                <a:gd name="connsiteX0" fmla="*/ 242 w 1113260"/>
                <a:gd name="connsiteY0" fmla="*/ 1454212 h 1606433"/>
                <a:gd name="connsiteX1" fmla="*/ 504886 w 1113260"/>
                <a:gd name="connsiteY1" fmla="*/ 0 h 1606433"/>
                <a:gd name="connsiteX2" fmla="*/ 1113050 w 1113260"/>
                <a:gd name="connsiteY2" fmla="*/ 1454212 h 1606433"/>
                <a:gd name="connsiteX3" fmla="*/ 556646 w 1113260"/>
                <a:gd name="connsiteY3" fmla="*/ 1562043 h 1606433"/>
                <a:gd name="connsiteX4" fmla="*/ 242 w 1113260"/>
                <a:gd name="connsiteY4" fmla="*/ 1454212 h 1606433"/>
                <a:gd name="connsiteX0" fmla="*/ 185 w 1113203"/>
                <a:gd name="connsiteY0" fmla="*/ 1454212 h 1606435"/>
                <a:gd name="connsiteX1" fmla="*/ 504829 w 1113203"/>
                <a:gd name="connsiteY1" fmla="*/ 0 h 1606435"/>
                <a:gd name="connsiteX2" fmla="*/ 1112993 w 1113203"/>
                <a:gd name="connsiteY2" fmla="*/ 1454212 h 1606435"/>
                <a:gd name="connsiteX3" fmla="*/ 556589 w 1113203"/>
                <a:gd name="connsiteY3" fmla="*/ 1562043 h 1606435"/>
                <a:gd name="connsiteX4" fmla="*/ 185 w 1113203"/>
                <a:gd name="connsiteY4" fmla="*/ 1454212 h 1606435"/>
                <a:gd name="connsiteX0" fmla="*/ 185 w 1113203"/>
                <a:gd name="connsiteY0" fmla="*/ 1454212 h 1606433"/>
                <a:gd name="connsiteX1" fmla="*/ 504829 w 1113203"/>
                <a:gd name="connsiteY1" fmla="*/ 0 h 1606433"/>
                <a:gd name="connsiteX2" fmla="*/ 1112993 w 1113203"/>
                <a:gd name="connsiteY2" fmla="*/ 1454212 h 1606433"/>
                <a:gd name="connsiteX3" fmla="*/ 556589 w 1113203"/>
                <a:gd name="connsiteY3" fmla="*/ 1562043 h 1606433"/>
                <a:gd name="connsiteX4" fmla="*/ 185 w 1113203"/>
                <a:gd name="connsiteY4" fmla="*/ 1454212 h 1606433"/>
                <a:gd name="connsiteX0" fmla="*/ 0 w 1113018"/>
                <a:gd name="connsiteY0" fmla="*/ 1454212 h 1606435"/>
                <a:gd name="connsiteX1" fmla="*/ 504644 w 1113018"/>
                <a:gd name="connsiteY1" fmla="*/ 0 h 1606435"/>
                <a:gd name="connsiteX2" fmla="*/ 1112808 w 1113018"/>
                <a:gd name="connsiteY2" fmla="*/ 1454212 h 1606435"/>
                <a:gd name="connsiteX3" fmla="*/ 556404 w 1113018"/>
                <a:gd name="connsiteY3" fmla="*/ 1562043 h 1606435"/>
                <a:gd name="connsiteX4" fmla="*/ 0 w 1113018"/>
                <a:gd name="connsiteY4" fmla="*/ 1454212 h 1606435"/>
                <a:gd name="connsiteX0" fmla="*/ 0 w 1113018"/>
                <a:gd name="connsiteY0" fmla="*/ 1454212 h 1606433"/>
                <a:gd name="connsiteX1" fmla="*/ 504644 w 1113018"/>
                <a:gd name="connsiteY1" fmla="*/ 0 h 1606433"/>
                <a:gd name="connsiteX2" fmla="*/ 1112808 w 1113018"/>
                <a:gd name="connsiteY2" fmla="*/ 1454212 h 1606433"/>
                <a:gd name="connsiteX3" fmla="*/ 556404 w 1113018"/>
                <a:gd name="connsiteY3" fmla="*/ 1562043 h 1606433"/>
                <a:gd name="connsiteX4" fmla="*/ 0 w 1113018"/>
                <a:gd name="connsiteY4" fmla="*/ 1454212 h 1606433"/>
                <a:gd name="connsiteX0" fmla="*/ 0 w 1112808"/>
                <a:gd name="connsiteY0" fmla="*/ 1454212 h 1595995"/>
                <a:gd name="connsiteX1" fmla="*/ 504644 w 1112808"/>
                <a:gd name="connsiteY1" fmla="*/ 0 h 1595995"/>
                <a:gd name="connsiteX2" fmla="*/ 1112808 w 1112808"/>
                <a:gd name="connsiteY2" fmla="*/ 1454212 h 1595995"/>
                <a:gd name="connsiteX3" fmla="*/ 556404 w 1112808"/>
                <a:gd name="connsiteY3" fmla="*/ 1562043 h 1595995"/>
                <a:gd name="connsiteX4" fmla="*/ 0 w 1112808"/>
                <a:gd name="connsiteY4" fmla="*/ 1454212 h 1595995"/>
                <a:gd name="connsiteX0" fmla="*/ 0 w 1112808"/>
                <a:gd name="connsiteY0" fmla="*/ 1454212 h 1544789"/>
                <a:gd name="connsiteX1" fmla="*/ 504644 w 1112808"/>
                <a:gd name="connsiteY1" fmla="*/ 0 h 1544789"/>
                <a:gd name="connsiteX2" fmla="*/ 1112808 w 1112808"/>
                <a:gd name="connsiteY2" fmla="*/ 1454212 h 1544789"/>
                <a:gd name="connsiteX3" fmla="*/ 547278 w 1112808"/>
                <a:gd name="connsiteY3" fmla="*/ 1394998 h 1544789"/>
                <a:gd name="connsiteX4" fmla="*/ 0 w 1112808"/>
                <a:gd name="connsiteY4" fmla="*/ 1454212 h 1544789"/>
                <a:gd name="connsiteX0" fmla="*/ 0 w 1112808"/>
                <a:gd name="connsiteY0" fmla="*/ 1454212 h 1502912"/>
                <a:gd name="connsiteX1" fmla="*/ 504644 w 1112808"/>
                <a:gd name="connsiteY1" fmla="*/ 0 h 1502912"/>
                <a:gd name="connsiteX2" fmla="*/ 1112808 w 1112808"/>
                <a:gd name="connsiteY2" fmla="*/ 1454212 h 1502912"/>
                <a:gd name="connsiteX3" fmla="*/ 547278 w 1112808"/>
                <a:gd name="connsiteY3" fmla="*/ 1394998 h 1502912"/>
                <a:gd name="connsiteX4" fmla="*/ 0 w 1112808"/>
                <a:gd name="connsiteY4" fmla="*/ 1454212 h 1502912"/>
                <a:gd name="connsiteX0" fmla="*/ 0 w 1112808"/>
                <a:gd name="connsiteY0" fmla="*/ 1454212 h 1502912"/>
                <a:gd name="connsiteX1" fmla="*/ 504644 w 1112808"/>
                <a:gd name="connsiteY1" fmla="*/ 0 h 1502912"/>
                <a:gd name="connsiteX2" fmla="*/ 1112808 w 1112808"/>
                <a:gd name="connsiteY2" fmla="*/ 1454212 h 1502912"/>
                <a:gd name="connsiteX3" fmla="*/ 547278 w 1112808"/>
                <a:gd name="connsiteY3" fmla="*/ 1394998 h 1502912"/>
                <a:gd name="connsiteX4" fmla="*/ 0 w 1112808"/>
                <a:gd name="connsiteY4" fmla="*/ 1454212 h 1502912"/>
                <a:gd name="connsiteX0" fmla="*/ 0 w 1112808"/>
                <a:gd name="connsiteY0" fmla="*/ 1454212 h 1502912"/>
                <a:gd name="connsiteX1" fmla="*/ 504644 w 1112808"/>
                <a:gd name="connsiteY1" fmla="*/ 0 h 1502912"/>
                <a:gd name="connsiteX2" fmla="*/ 1112808 w 1112808"/>
                <a:gd name="connsiteY2" fmla="*/ 1454212 h 1502912"/>
                <a:gd name="connsiteX3" fmla="*/ 547278 w 1112808"/>
                <a:gd name="connsiteY3" fmla="*/ 1394998 h 1502912"/>
                <a:gd name="connsiteX4" fmla="*/ 0 w 1112808"/>
                <a:gd name="connsiteY4" fmla="*/ 1454212 h 1502912"/>
                <a:gd name="connsiteX0" fmla="*/ 0 w 1112808"/>
                <a:gd name="connsiteY0" fmla="*/ 1454212 h 1502912"/>
                <a:gd name="connsiteX1" fmla="*/ 504644 w 1112808"/>
                <a:gd name="connsiteY1" fmla="*/ 0 h 1502912"/>
                <a:gd name="connsiteX2" fmla="*/ 1112808 w 1112808"/>
                <a:gd name="connsiteY2" fmla="*/ 1454212 h 1502912"/>
                <a:gd name="connsiteX3" fmla="*/ 547278 w 1112808"/>
                <a:gd name="connsiteY3" fmla="*/ 1394998 h 1502912"/>
                <a:gd name="connsiteX4" fmla="*/ 0 w 1112808"/>
                <a:gd name="connsiteY4" fmla="*/ 1454212 h 1502912"/>
                <a:gd name="connsiteX0" fmla="*/ 0 w 1112808"/>
                <a:gd name="connsiteY0" fmla="*/ 1460679 h 1509379"/>
                <a:gd name="connsiteX1" fmla="*/ 447471 w 1112808"/>
                <a:gd name="connsiteY1" fmla="*/ 0 h 1509379"/>
                <a:gd name="connsiteX2" fmla="*/ 1112808 w 1112808"/>
                <a:gd name="connsiteY2" fmla="*/ 1460679 h 1509379"/>
                <a:gd name="connsiteX3" fmla="*/ 547278 w 1112808"/>
                <a:gd name="connsiteY3" fmla="*/ 1401465 h 1509379"/>
                <a:gd name="connsiteX4" fmla="*/ 0 w 1112808"/>
                <a:gd name="connsiteY4" fmla="*/ 1460679 h 1509379"/>
                <a:gd name="connsiteX0" fmla="*/ 0 w 1143683"/>
                <a:gd name="connsiteY0" fmla="*/ 1460679 h 1503582"/>
                <a:gd name="connsiteX1" fmla="*/ 447471 w 1143683"/>
                <a:gd name="connsiteY1" fmla="*/ 0 h 1503582"/>
                <a:gd name="connsiteX2" fmla="*/ 1143683 w 1143683"/>
                <a:gd name="connsiteY2" fmla="*/ 1392097 h 1503582"/>
                <a:gd name="connsiteX3" fmla="*/ 547278 w 1143683"/>
                <a:gd name="connsiteY3" fmla="*/ 1401465 h 1503582"/>
                <a:gd name="connsiteX4" fmla="*/ 0 w 1143683"/>
                <a:gd name="connsiteY4" fmla="*/ 1460679 h 1503582"/>
                <a:gd name="connsiteX0" fmla="*/ 0 w 1143683"/>
                <a:gd name="connsiteY0" fmla="*/ 1460679 h 1503582"/>
                <a:gd name="connsiteX1" fmla="*/ 447471 w 1143683"/>
                <a:gd name="connsiteY1" fmla="*/ 0 h 1503582"/>
                <a:gd name="connsiteX2" fmla="*/ 1143683 w 1143683"/>
                <a:gd name="connsiteY2" fmla="*/ 1392097 h 1503582"/>
                <a:gd name="connsiteX3" fmla="*/ 547278 w 1143683"/>
                <a:gd name="connsiteY3" fmla="*/ 1401465 h 1503582"/>
                <a:gd name="connsiteX4" fmla="*/ 0 w 1143683"/>
                <a:gd name="connsiteY4" fmla="*/ 1460679 h 1503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683" h="1503582">
                  <a:moveTo>
                    <a:pt x="0" y="1460679"/>
                  </a:moveTo>
                  <a:cubicBezTo>
                    <a:pt x="27878" y="1042087"/>
                    <a:pt x="239567" y="505954"/>
                    <a:pt x="447471" y="0"/>
                  </a:cubicBezTo>
                  <a:cubicBezTo>
                    <a:pt x="677191" y="515244"/>
                    <a:pt x="1069846" y="717146"/>
                    <a:pt x="1143683" y="1392097"/>
                  </a:cubicBezTo>
                  <a:cubicBezTo>
                    <a:pt x="988037" y="1529355"/>
                    <a:pt x="737892" y="1390035"/>
                    <a:pt x="547278" y="1401465"/>
                  </a:cubicBezTo>
                  <a:cubicBezTo>
                    <a:pt x="356664" y="1412895"/>
                    <a:pt x="140958" y="1580351"/>
                    <a:pt x="0" y="1460679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rgbClr val="C000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25A3485-DA89-41F2-BD5C-BD6043F37CE1}"/>
                </a:ext>
              </a:extLst>
            </p:cNvPr>
            <p:cNvSpPr/>
            <p:nvPr/>
          </p:nvSpPr>
          <p:spPr>
            <a:xfrm rot="3600000">
              <a:off x="4316363" y="2134949"/>
              <a:ext cx="884179" cy="1531131"/>
            </a:xfrm>
            <a:custGeom>
              <a:avLst/>
              <a:gdLst>
                <a:gd name="connsiteX0" fmla="*/ 390889 w 853816"/>
                <a:gd name="connsiteY0" fmla="*/ 0 h 1614701"/>
                <a:gd name="connsiteX1" fmla="*/ 844359 w 853816"/>
                <a:gd name="connsiteY1" fmla="*/ 1419045 h 1614701"/>
                <a:gd name="connsiteX2" fmla="*/ 768965 w 853816"/>
                <a:gd name="connsiteY2" fmla="*/ 1600874 h 1614701"/>
                <a:gd name="connsiteX3" fmla="*/ 756993 w 853816"/>
                <a:gd name="connsiteY3" fmla="*/ 1614701 h 1614701"/>
                <a:gd name="connsiteX4" fmla="*/ 716201 w 853816"/>
                <a:gd name="connsiteY4" fmla="*/ 1594196 h 1614701"/>
                <a:gd name="connsiteX5" fmla="*/ 422388 w 853816"/>
                <a:gd name="connsiteY5" fmla="*/ 1551556 h 1614701"/>
                <a:gd name="connsiteX6" fmla="*/ 198395 w 853816"/>
                <a:gd name="connsiteY6" fmla="*/ 1577837 h 1614701"/>
                <a:gd name="connsiteX7" fmla="*/ 109309 w 853816"/>
                <a:gd name="connsiteY7" fmla="*/ 1614701 h 1614701"/>
                <a:gd name="connsiteX8" fmla="*/ 92215 w 853816"/>
                <a:gd name="connsiteY8" fmla="*/ 1598448 h 1614701"/>
                <a:gd name="connsiteX9" fmla="*/ 14608 w 853816"/>
                <a:gd name="connsiteY9" fmla="*/ 1419045 h 1614701"/>
                <a:gd name="connsiteX10" fmla="*/ 390889 w 853816"/>
                <a:gd name="connsiteY10" fmla="*/ 0 h 1614701"/>
                <a:gd name="connsiteX0" fmla="*/ 386354 w 864548"/>
                <a:gd name="connsiteY0" fmla="*/ 0 h 1538501"/>
                <a:gd name="connsiteX1" fmla="*/ 844586 w 864548"/>
                <a:gd name="connsiteY1" fmla="*/ 1342845 h 1538501"/>
                <a:gd name="connsiteX2" fmla="*/ 769192 w 864548"/>
                <a:gd name="connsiteY2" fmla="*/ 1524674 h 1538501"/>
                <a:gd name="connsiteX3" fmla="*/ 757220 w 864548"/>
                <a:gd name="connsiteY3" fmla="*/ 1538501 h 1538501"/>
                <a:gd name="connsiteX4" fmla="*/ 716428 w 864548"/>
                <a:gd name="connsiteY4" fmla="*/ 1517996 h 1538501"/>
                <a:gd name="connsiteX5" fmla="*/ 422615 w 864548"/>
                <a:gd name="connsiteY5" fmla="*/ 1475356 h 1538501"/>
                <a:gd name="connsiteX6" fmla="*/ 198622 w 864548"/>
                <a:gd name="connsiteY6" fmla="*/ 1501637 h 1538501"/>
                <a:gd name="connsiteX7" fmla="*/ 109536 w 864548"/>
                <a:gd name="connsiteY7" fmla="*/ 1538501 h 1538501"/>
                <a:gd name="connsiteX8" fmla="*/ 92442 w 864548"/>
                <a:gd name="connsiteY8" fmla="*/ 1522248 h 1538501"/>
                <a:gd name="connsiteX9" fmla="*/ 14835 w 864548"/>
                <a:gd name="connsiteY9" fmla="*/ 1342845 h 1538501"/>
                <a:gd name="connsiteX10" fmla="*/ 386354 w 864548"/>
                <a:gd name="connsiteY10" fmla="*/ 0 h 1538501"/>
                <a:gd name="connsiteX0" fmla="*/ 386354 w 894382"/>
                <a:gd name="connsiteY0" fmla="*/ 0 h 1538501"/>
                <a:gd name="connsiteX1" fmla="*/ 877924 w 894382"/>
                <a:gd name="connsiteY1" fmla="*/ 1276170 h 1538501"/>
                <a:gd name="connsiteX2" fmla="*/ 769192 w 894382"/>
                <a:gd name="connsiteY2" fmla="*/ 1524674 h 1538501"/>
                <a:gd name="connsiteX3" fmla="*/ 757220 w 894382"/>
                <a:gd name="connsiteY3" fmla="*/ 1538501 h 1538501"/>
                <a:gd name="connsiteX4" fmla="*/ 716428 w 894382"/>
                <a:gd name="connsiteY4" fmla="*/ 1517996 h 1538501"/>
                <a:gd name="connsiteX5" fmla="*/ 422615 w 894382"/>
                <a:gd name="connsiteY5" fmla="*/ 1475356 h 1538501"/>
                <a:gd name="connsiteX6" fmla="*/ 198622 w 894382"/>
                <a:gd name="connsiteY6" fmla="*/ 1501637 h 1538501"/>
                <a:gd name="connsiteX7" fmla="*/ 109536 w 894382"/>
                <a:gd name="connsiteY7" fmla="*/ 1538501 h 1538501"/>
                <a:gd name="connsiteX8" fmla="*/ 92442 w 894382"/>
                <a:gd name="connsiteY8" fmla="*/ 1522248 h 1538501"/>
                <a:gd name="connsiteX9" fmla="*/ 14835 w 894382"/>
                <a:gd name="connsiteY9" fmla="*/ 1342845 h 1538501"/>
                <a:gd name="connsiteX10" fmla="*/ 386354 w 894382"/>
                <a:gd name="connsiteY10" fmla="*/ 0 h 1538501"/>
                <a:gd name="connsiteX0" fmla="*/ 386354 w 881672"/>
                <a:gd name="connsiteY0" fmla="*/ 0 h 1538501"/>
                <a:gd name="connsiteX1" fmla="*/ 877924 w 881672"/>
                <a:gd name="connsiteY1" fmla="*/ 1276170 h 1538501"/>
                <a:gd name="connsiteX2" fmla="*/ 769192 w 881672"/>
                <a:gd name="connsiteY2" fmla="*/ 1524674 h 1538501"/>
                <a:gd name="connsiteX3" fmla="*/ 757220 w 881672"/>
                <a:gd name="connsiteY3" fmla="*/ 1538501 h 1538501"/>
                <a:gd name="connsiteX4" fmla="*/ 716428 w 881672"/>
                <a:gd name="connsiteY4" fmla="*/ 1517996 h 1538501"/>
                <a:gd name="connsiteX5" fmla="*/ 422615 w 881672"/>
                <a:gd name="connsiteY5" fmla="*/ 1475356 h 1538501"/>
                <a:gd name="connsiteX6" fmla="*/ 198622 w 881672"/>
                <a:gd name="connsiteY6" fmla="*/ 1501637 h 1538501"/>
                <a:gd name="connsiteX7" fmla="*/ 109536 w 881672"/>
                <a:gd name="connsiteY7" fmla="*/ 1538501 h 1538501"/>
                <a:gd name="connsiteX8" fmla="*/ 92442 w 881672"/>
                <a:gd name="connsiteY8" fmla="*/ 1522248 h 1538501"/>
                <a:gd name="connsiteX9" fmla="*/ 14835 w 881672"/>
                <a:gd name="connsiteY9" fmla="*/ 1342845 h 1538501"/>
                <a:gd name="connsiteX10" fmla="*/ 386354 w 881672"/>
                <a:gd name="connsiteY10" fmla="*/ 0 h 1538501"/>
                <a:gd name="connsiteX0" fmla="*/ 390889 w 886207"/>
                <a:gd name="connsiteY0" fmla="*/ 0 h 1538501"/>
                <a:gd name="connsiteX1" fmla="*/ 882459 w 886207"/>
                <a:gd name="connsiteY1" fmla="*/ 1276170 h 1538501"/>
                <a:gd name="connsiteX2" fmla="*/ 773727 w 886207"/>
                <a:gd name="connsiteY2" fmla="*/ 1524674 h 1538501"/>
                <a:gd name="connsiteX3" fmla="*/ 761755 w 886207"/>
                <a:gd name="connsiteY3" fmla="*/ 1538501 h 1538501"/>
                <a:gd name="connsiteX4" fmla="*/ 720963 w 886207"/>
                <a:gd name="connsiteY4" fmla="*/ 1517996 h 1538501"/>
                <a:gd name="connsiteX5" fmla="*/ 427150 w 886207"/>
                <a:gd name="connsiteY5" fmla="*/ 1475356 h 1538501"/>
                <a:gd name="connsiteX6" fmla="*/ 203157 w 886207"/>
                <a:gd name="connsiteY6" fmla="*/ 1501637 h 1538501"/>
                <a:gd name="connsiteX7" fmla="*/ 114071 w 886207"/>
                <a:gd name="connsiteY7" fmla="*/ 1538501 h 1538501"/>
                <a:gd name="connsiteX8" fmla="*/ 96977 w 886207"/>
                <a:gd name="connsiteY8" fmla="*/ 1522248 h 1538501"/>
                <a:gd name="connsiteX9" fmla="*/ 14608 w 886207"/>
                <a:gd name="connsiteY9" fmla="*/ 1338083 h 1538501"/>
                <a:gd name="connsiteX10" fmla="*/ 390889 w 886207"/>
                <a:gd name="connsiteY10" fmla="*/ 0 h 1538501"/>
                <a:gd name="connsiteX0" fmla="*/ 390889 w 886207"/>
                <a:gd name="connsiteY0" fmla="*/ 0 h 1538501"/>
                <a:gd name="connsiteX1" fmla="*/ 882459 w 886207"/>
                <a:gd name="connsiteY1" fmla="*/ 1276170 h 1538501"/>
                <a:gd name="connsiteX2" fmla="*/ 773727 w 886207"/>
                <a:gd name="connsiteY2" fmla="*/ 1524674 h 1538501"/>
                <a:gd name="connsiteX3" fmla="*/ 720963 w 886207"/>
                <a:gd name="connsiteY3" fmla="*/ 1517996 h 1538501"/>
                <a:gd name="connsiteX4" fmla="*/ 427150 w 886207"/>
                <a:gd name="connsiteY4" fmla="*/ 1475356 h 1538501"/>
                <a:gd name="connsiteX5" fmla="*/ 203157 w 886207"/>
                <a:gd name="connsiteY5" fmla="*/ 1501637 h 1538501"/>
                <a:gd name="connsiteX6" fmla="*/ 114071 w 886207"/>
                <a:gd name="connsiteY6" fmla="*/ 1538501 h 1538501"/>
                <a:gd name="connsiteX7" fmla="*/ 96977 w 886207"/>
                <a:gd name="connsiteY7" fmla="*/ 1522248 h 1538501"/>
                <a:gd name="connsiteX8" fmla="*/ 14608 w 886207"/>
                <a:gd name="connsiteY8" fmla="*/ 1338083 h 1538501"/>
                <a:gd name="connsiteX9" fmla="*/ 390889 w 886207"/>
                <a:gd name="connsiteY9" fmla="*/ 0 h 1538501"/>
                <a:gd name="connsiteX0" fmla="*/ 390889 w 886207"/>
                <a:gd name="connsiteY0" fmla="*/ 0 h 1524674"/>
                <a:gd name="connsiteX1" fmla="*/ 882459 w 886207"/>
                <a:gd name="connsiteY1" fmla="*/ 1276170 h 1524674"/>
                <a:gd name="connsiteX2" fmla="*/ 773727 w 886207"/>
                <a:gd name="connsiteY2" fmla="*/ 1524674 h 1524674"/>
                <a:gd name="connsiteX3" fmla="*/ 720963 w 886207"/>
                <a:gd name="connsiteY3" fmla="*/ 1517996 h 1524674"/>
                <a:gd name="connsiteX4" fmla="*/ 427150 w 886207"/>
                <a:gd name="connsiteY4" fmla="*/ 1475356 h 1524674"/>
                <a:gd name="connsiteX5" fmla="*/ 203157 w 886207"/>
                <a:gd name="connsiteY5" fmla="*/ 1501637 h 1524674"/>
                <a:gd name="connsiteX6" fmla="*/ 96977 w 886207"/>
                <a:gd name="connsiteY6" fmla="*/ 1522248 h 1524674"/>
                <a:gd name="connsiteX7" fmla="*/ 14608 w 886207"/>
                <a:gd name="connsiteY7" fmla="*/ 1338083 h 1524674"/>
                <a:gd name="connsiteX8" fmla="*/ 390889 w 886207"/>
                <a:gd name="connsiteY8" fmla="*/ 0 h 1524674"/>
                <a:gd name="connsiteX0" fmla="*/ 390889 w 886207"/>
                <a:gd name="connsiteY0" fmla="*/ 0 h 1527245"/>
                <a:gd name="connsiteX1" fmla="*/ 882459 w 886207"/>
                <a:gd name="connsiteY1" fmla="*/ 1276170 h 1527245"/>
                <a:gd name="connsiteX2" fmla="*/ 773727 w 886207"/>
                <a:gd name="connsiteY2" fmla="*/ 1524674 h 1527245"/>
                <a:gd name="connsiteX3" fmla="*/ 720963 w 886207"/>
                <a:gd name="connsiteY3" fmla="*/ 1517996 h 1527245"/>
                <a:gd name="connsiteX4" fmla="*/ 427150 w 886207"/>
                <a:gd name="connsiteY4" fmla="*/ 1475356 h 1527245"/>
                <a:gd name="connsiteX5" fmla="*/ 203157 w 886207"/>
                <a:gd name="connsiteY5" fmla="*/ 1501637 h 1527245"/>
                <a:gd name="connsiteX6" fmla="*/ 96977 w 886207"/>
                <a:gd name="connsiteY6" fmla="*/ 1522248 h 1527245"/>
                <a:gd name="connsiteX7" fmla="*/ 14608 w 886207"/>
                <a:gd name="connsiteY7" fmla="*/ 1338083 h 1527245"/>
                <a:gd name="connsiteX8" fmla="*/ 390889 w 886207"/>
                <a:gd name="connsiteY8" fmla="*/ 0 h 1527245"/>
                <a:gd name="connsiteX0" fmla="*/ 390889 w 886207"/>
                <a:gd name="connsiteY0" fmla="*/ 0 h 1533130"/>
                <a:gd name="connsiteX1" fmla="*/ 882459 w 886207"/>
                <a:gd name="connsiteY1" fmla="*/ 1276170 h 1533130"/>
                <a:gd name="connsiteX2" fmla="*/ 773727 w 886207"/>
                <a:gd name="connsiteY2" fmla="*/ 1524674 h 1533130"/>
                <a:gd name="connsiteX3" fmla="*/ 720963 w 886207"/>
                <a:gd name="connsiteY3" fmla="*/ 1517996 h 1533130"/>
                <a:gd name="connsiteX4" fmla="*/ 427150 w 886207"/>
                <a:gd name="connsiteY4" fmla="*/ 1475356 h 1533130"/>
                <a:gd name="connsiteX5" fmla="*/ 203157 w 886207"/>
                <a:gd name="connsiteY5" fmla="*/ 1501637 h 1533130"/>
                <a:gd name="connsiteX6" fmla="*/ 96977 w 886207"/>
                <a:gd name="connsiteY6" fmla="*/ 1522248 h 1533130"/>
                <a:gd name="connsiteX7" fmla="*/ 14608 w 886207"/>
                <a:gd name="connsiteY7" fmla="*/ 1338083 h 1533130"/>
                <a:gd name="connsiteX8" fmla="*/ 390889 w 886207"/>
                <a:gd name="connsiteY8" fmla="*/ 0 h 1533130"/>
                <a:gd name="connsiteX0" fmla="*/ 390889 w 886207"/>
                <a:gd name="connsiteY0" fmla="*/ 0 h 1533130"/>
                <a:gd name="connsiteX1" fmla="*/ 882459 w 886207"/>
                <a:gd name="connsiteY1" fmla="*/ 1276170 h 1533130"/>
                <a:gd name="connsiteX2" fmla="*/ 773727 w 886207"/>
                <a:gd name="connsiteY2" fmla="*/ 1524674 h 1533130"/>
                <a:gd name="connsiteX3" fmla="*/ 678101 w 886207"/>
                <a:gd name="connsiteY3" fmla="*/ 1517996 h 1533130"/>
                <a:gd name="connsiteX4" fmla="*/ 427150 w 886207"/>
                <a:gd name="connsiteY4" fmla="*/ 1475356 h 1533130"/>
                <a:gd name="connsiteX5" fmla="*/ 203157 w 886207"/>
                <a:gd name="connsiteY5" fmla="*/ 1501637 h 1533130"/>
                <a:gd name="connsiteX6" fmla="*/ 96977 w 886207"/>
                <a:gd name="connsiteY6" fmla="*/ 1522248 h 1533130"/>
                <a:gd name="connsiteX7" fmla="*/ 14608 w 886207"/>
                <a:gd name="connsiteY7" fmla="*/ 1338083 h 1533130"/>
                <a:gd name="connsiteX8" fmla="*/ 390889 w 886207"/>
                <a:gd name="connsiteY8" fmla="*/ 0 h 1533130"/>
                <a:gd name="connsiteX0" fmla="*/ 390889 w 886207"/>
                <a:gd name="connsiteY0" fmla="*/ 0 h 1533130"/>
                <a:gd name="connsiteX1" fmla="*/ 882459 w 886207"/>
                <a:gd name="connsiteY1" fmla="*/ 1276170 h 1533130"/>
                <a:gd name="connsiteX2" fmla="*/ 773727 w 886207"/>
                <a:gd name="connsiteY2" fmla="*/ 1524674 h 1533130"/>
                <a:gd name="connsiteX3" fmla="*/ 427150 w 886207"/>
                <a:gd name="connsiteY3" fmla="*/ 1475356 h 1533130"/>
                <a:gd name="connsiteX4" fmla="*/ 203157 w 886207"/>
                <a:gd name="connsiteY4" fmla="*/ 1501637 h 1533130"/>
                <a:gd name="connsiteX5" fmla="*/ 96977 w 886207"/>
                <a:gd name="connsiteY5" fmla="*/ 1522248 h 1533130"/>
                <a:gd name="connsiteX6" fmla="*/ 14608 w 886207"/>
                <a:gd name="connsiteY6" fmla="*/ 1338083 h 1533130"/>
                <a:gd name="connsiteX7" fmla="*/ 390889 w 886207"/>
                <a:gd name="connsiteY7" fmla="*/ 0 h 1533130"/>
                <a:gd name="connsiteX0" fmla="*/ 390889 w 886207"/>
                <a:gd name="connsiteY0" fmla="*/ 0 h 1526834"/>
                <a:gd name="connsiteX1" fmla="*/ 882459 w 886207"/>
                <a:gd name="connsiteY1" fmla="*/ 1276170 h 1526834"/>
                <a:gd name="connsiteX2" fmla="*/ 773727 w 886207"/>
                <a:gd name="connsiteY2" fmla="*/ 1524674 h 1526834"/>
                <a:gd name="connsiteX3" fmla="*/ 427150 w 886207"/>
                <a:gd name="connsiteY3" fmla="*/ 1475356 h 1526834"/>
                <a:gd name="connsiteX4" fmla="*/ 96977 w 886207"/>
                <a:gd name="connsiteY4" fmla="*/ 1522248 h 1526834"/>
                <a:gd name="connsiteX5" fmla="*/ 14608 w 886207"/>
                <a:gd name="connsiteY5" fmla="*/ 1338083 h 1526834"/>
                <a:gd name="connsiteX6" fmla="*/ 390889 w 886207"/>
                <a:gd name="connsiteY6" fmla="*/ 0 h 1526834"/>
                <a:gd name="connsiteX0" fmla="*/ 390889 w 886207"/>
                <a:gd name="connsiteY0" fmla="*/ 0 h 1527088"/>
                <a:gd name="connsiteX1" fmla="*/ 882459 w 886207"/>
                <a:gd name="connsiteY1" fmla="*/ 1276170 h 1527088"/>
                <a:gd name="connsiteX2" fmla="*/ 773727 w 886207"/>
                <a:gd name="connsiteY2" fmla="*/ 1524674 h 1527088"/>
                <a:gd name="connsiteX3" fmla="*/ 427150 w 886207"/>
                <a:gd name="connsiteY3" fmla="*/ 1475356 h 1527088"/>
                <a:gd name="connsiteX4" fmla="*/ 96977 w 886207"/>
                <a:gd name="connsiteY4" fmla="*/ 1522248 h 1527088"/>
                <a:gd name="connsiteX5" fmla="*/ 14608 w 886207"/>
                <a:gd name="connsiteY5" fmla="*/ 1338083 h 1527088"/>
                <a:gd name="connsiteX6" fmla="*/ 390889 w 886207"/>
                <a:gd name="connsiteY6" fmla="*/ 0 h 1527088"/>
                <a:gd name="connsiteX0" fmla="*/ 390889 w 886207"/>
                <a:gd name="connsiteY0" fmla="*/ 0 h 1525322"/>
                <a:gd name="connsiteX1" fmla="*/ 882459 w 886207"/>
                <a:gd name="connsiteY1" fmla="*/ 1276170 h 1525322"/>
                <a:gd name="connsiteX2" fmla="*/ 773727 w 886207"/>
                <a:gd name="connsiteY2" fmla="*/ 1524674 h 1525322"/>
                <a:gd name="connsiteX3" fmla="*/ 441437 w 886207"/>
                <a:gd name="connsiteY3" fmla="*/ 1456306 h 1525322"/>
                <a:gd name="connsiteX4" fmla="*/ 96977 w 886207"/>
                <a:gd name="connsiteY4" fmla="*/ 1522248 h 1525322"/>
                <a:gd name="connsiteX5" fmla="*/ 14608 w 886207"/>
                <a:gd name="connsiteY5" fmla="*/ 1338083 h 1525322"/>
                <a:gd name="connsiteX6" fmla="*/ 390889 w 886207"/>
                <a:gd name="connsiteY6" fmla="*/ 0 h 1525322"/>
                <a:gd name="connsiteX0" fmla="*/ 390889 w 886207"/>
                <a:gd name="connsiteY0" fmla="*/ 0 h 1531131"/>
                <a:gd name="connsiteX1" fmla="*/ 882459 w 886207"/>
                <a:gd name="connsiteY1" fmla="*/ 1276170 h 1531131"/>
                <a:gd name="connsiteX2" fmla="*/ 773727 w 886207"/>
                <a:gd name="connsiteY2" fmla="*/ 1524674 h 1531131"/>
                <a:gd name="connsiteX3" fmla="*/ 441437 w 886207"/>
                <a:gd name="connsiteY3" fmla="*/ 1456306 h 1531131"/>
                <a:gd name="connsiteX4" fmla="*/ 96977 w 886207"/>
                <a:gd name="connsiteY4" fmla="*/ 1522248 h 1531131"/>
                <a:gd name="connsiteX5" fmla="*/ 14608 w 886207"/>
                <a:gd name="connsiteY5" fmla="*/ 1338083 h 1531131"/>
                <a:gd name="connsiteX6" fmla="*/ 390889 w 886207"/>
                <a:gd name="connsiteY6" fmla="*/ 0 h 1531131"/>
                <a:gd name="connsiteX0" fmla="*/ 390889 w 886207"/>
                <a:gd name="connsiteY0" fmla="*/ 0 h 1537212"/>
                <a:gd name="connsiteX1" fmla="*/ 882459 w 886207"/>
                <a:gd name="connsiteY1" fmla="*/ 1276170 h 1537212"/>
                <a:gd name="connsiteX2" fmla="*/ 773727 w 886207"/>
                <a:gd name="connsiteY2" fmla="*/ 1524674 h 1537212"/>
                <a:gd name="connsiteX3" fmla="*/ 441437 w 886207"/>
                <a:gd name="connsiteY3" fmla="*/ 1456306 h 1537212"/>
                <a:gd name="connsiteX4" fmla="*/ 96977 w 886207"/>
                <a:gd name="connsiteY4" fmla="*/ 1522248 h 1537212"/>
                <a:gd name="connsiteX5" fmla="*/ 14608 w 886207"/>
                <a:gd name="connsiteY5" fmla="*/ 1338083 h 1537212"/>
                <a:gd name="connsiteX6" fmla="*/ 390889 w 886207"/>
                <a:gd name="connsiteY6" fmla="*/ 0 h 1537212"/>
                <a:gd name="connsiteX0" fmla="*/ 390889 w 886207"/>
                <a:gd name="connsiteY0" fmla="*/ 0 h 1531131"/>
                <a:gd name="connsiteX1" fmla="*/ 882459 w 886207"/>
                <a:gd name="connsiteY1" fmla="*/ 1276170 h 1531131"/>
                <a:gd name="connsiteX2" fmla="*/ 773727 w 886207"/>
                <a:gd name="connsiteY2" fmla="*/ 1524674 h 1531131"/>
                <a:gd name="connsiteX3" fmla="*/ 441437 w 886207"/>
                <a:gd name="connsiteY3" fmla="*/ 1456306 h 1531131"/>
                <a:gd name="connsiteX4" fmla="*/ 96977 w 886207"/>
                <a:gd name="connsiteY4" fmla="*/ 1522248 h 1531131"/>
                <a:gd name="connsiteX5" fmla="*/ 14608 w 886207"/>
                <a:gd name="connsiteY5" fmla="*/ 1338083 h 1531131"/>
                <a:gd name="connsiteX6" fmla="*/ 390889 w 886207"/>
                <a:gd name="connsiteY6" fmla="*/ 0 h 1531131"/>
                <a:gd name="connsiteX0" fmla="*/ 390889 w 884179"/>
                <a:gd name="connsiteY0" fmla="*/ 0 h 1531131"/>
                <a:gd name="connsiteX1" fmla="*/ 882459 w 884179"/>
                <a:gd name="connsiteY1" fmla="*/ 1276170 h 1531131"/>
                <a:gd name="connsiteX2" fmla="*/ 773727 w 884179"/>
                <a:gd name="connsiteY2" fmla="*/ 1524674 h 1531131"/>
                <a:gd name="connsiteX3" fmla="*/ 441437 w 884179"/>
                <a:gd name="connsiteY3" fmla="*/ 1456306 h 1531131"/>
                <a:gd name="connsiteX4" fmla="*/ 96977 w 884179"/>
                <a:gd name="connsiteY4" fmla="*/ 1522248 h 1531131"/>
                <a:gd name="connsiteX5" fmla="*/ 14608 w 884179"/>
                <a:gd name="connsiteY5" fmla="*/ 1338083 h 1531131"/>
                <a:gd name="connsiteX6" fmla="*/ 390889 w 884179"/>
                <a:gd name="connsiteY6" fmla="*/ 0 h 1531131"/>
                <a:gd name="connsiteX0" fmla="*/ 390889 w 884179"/>
                <a:gd name="connsiteY0" fmla="*/ 0 h 1531131"/>
                <a:gd name="connsiteX1" fmla="*/ 882459 w 884179"/>
                <a:gd name="connsiteY1" fmla="*/ 1276170 h 1531131"/>
                <a:gd name="connsiteX2" fmla="*/ 773727 w 884179"/>
                <a:gd name="connsiteY2" fmla="*/ 1524674 h 1531131"/>
                <a:gd name="connsiteX3" fmla="*/ 441437 w 884179"/>
                <a:gd name="connsiteY3" fmla="*/ 1456306 h 1531131"/>
                <a:gd name="connsiteX4" fmla="*/ 96977 w 884179"/>
                <a:gd name="connsiteY4" fmla="*/ 1522248 h 1531131"/>
                <a:gd name="connsiteX5" fmla="*/ 14608 w 884179"/>
                <a:gd name="connsiteY5" fmla="*/ 1338083 h 1531131"/>
                <a:gd name="connsiteX6" fmla="*/ 390889 w 884179"/>
                <a:gd name="connsiteY6" fmla="*/ 0 h 153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179" h="1531131">
                  <a:moveTo>
                    <a:pt x="390889" y="0"/>
                  </a:moveTo>
                  <a:cubicBezTo>
                    <a:pt x="620019" y="181154"/>
                    <a:pt x="909140" y="1031582"/>
                    <a:pt x="882459" y="1276170"/>
                  </a:cubicBezTo>
                  <a:cubicBezTo>
                    <a:pt x="855778" y="1520758"/>
                    <a:pt x="849088" y="1516002"/>
                    <a:pt x="773727" y="1524674"/>
                  </a:cubicBezTo>
                  <a:cubicBezTo>
                    <a:pt x="698366" y="1533346"/>
                    <a:pt x="616142" y="1451948"/>
                    <a:pt x="441437" y="1456306"/>
                  </a:cubicBezTo>
                  <a:cubicBezTo>
                    <a:pt x="266732" y="1460664"/>
                    <a:pt x="172878" y="1561002"/>
                    <a:pt x="96977" y="1522248"/>
                  </a:cubicBezTo>
                  <a:cubicBezTo>
                    <a:pt x="21076" y="1483494"/>
                    <a:pt x="33657" y="1413564"/>
                    <a:pt x="14608" y="1338083"/>
                  </a:cubicBezTo>
                  <a:cubicBezTo>
                    <a:pt x="-61588" y="1036158"/>
                    <a:pt x="174625" y="207033"/>
                    <a:pt x="39088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rgbClr val="C000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64FD46D-5C56-4987-80C8-616DE3EAA9FC}"/>
                </a:ext>
              </a:extLst>
            </p:cNvPr>
            <p:cNvSpPr/>
            <p:nvPr/>
          </p:nvSpPr>
          <p:spPr>
            <a:xfrm rot="20477832">
              <a:off x="2489412" y="2982866"/>
              <a:ext cx="1592010" cy="1434580"/>
            </a:xfrm>
            <a:custGeom>
              <a:avLst/>
              <a:gdLst>
                <a:gd name="connsiteX0" fmla="*/ 678109 w 1768570"/>
                <a:gd name="connsiteY0" fmla="*/ 0 h 1434580"/>
                <a:gd name="connsiteX1" fmla="*/ 1023251 w 1768570"/>
                <a:gd name="connsiteY1" fmla="*/ 362690 h 1434580"/>
                <a:gd name="connsiteX2" fmla="*/ 1295989 w 1768570"/>
                <a:gd name="connsiteY2" fmla="*/ 442536 h 1434580"/>
                <a:gd name="connsiteX3" fmla="*/ 1299615 w 1768570"/>
                <a:gd name="connsiteY3" fmla="*/ 442491 h 1434580"/>
                <a:gd name="connsiteX4" fmla="*/ 1364757 w 1768570"/>
                <a:gd name="connsiteY4" fmla="*/ 411851 h 1434580"/>
                <a:gd name="connsiteX5" fmla="*/ 1477899 w 1768570"/>
                <a:gd name="connsiteY5" fmla="*/ 395915 h 1434580"/>
                <a:gd name="connsiteX6" fmla="*/ 1768570 w 1768570"/>
                <a:gd name="connsiteY6" fmla="*/ 598697 h 1434580"/>
                <a:gd name="connsiteX7" fmla="*/ 1477899 w 1768570"/>
                <a:gd name="connsiteY7" fmla="*/ 801479 h 1434580"/>
                <a:gd name="connsiteX8" fmla="*/ 1421439 w 1768570"/>
                <a:gd name="connsiteY8" fmla="*/ 795524 h 1434580"/>
                <a:gd name="connsiteX9" fmla="*/ 1386731 w 1768570"/>
                <a:gd name="connsiteY9" fmla="*/ 827375 h 1434580"/>
                <a:gd name="connsiteX10" fmla="*/ 1296824 w 1768570"/>
                <a:gd name="connsiteY10" fmla="*/ 945074 h 1434580"/>
                <a:gd name="connsiteX11" fmla="*/ 1191698 w 1768570"/>
                <a:gd name="connsiteY11" fmla="*/ 1434580 h 1434580"/>
                <a:gd name="connsiteX12" fmla="*/ 1172265 w 1768570"/>
                <a:gd name="connsiteY12" fmla="*/ 977677 h 1434580"/>
                <a:gd name="connsiteX13" fmla="*/ 1211465 w 1768570"/>
                <a:gd name="connsiteY13" fmla="*/ 907773 h 1434580"/>
                <a:gd name="connsiteX14" fmla="*/ 1167389 w 1768570"/>
                <a:gd name="connsiteY14" fmla="*/ 940096 h 1434580"/>
                <a:gd name="connsiteX15" fmla="*/ 928557 w 1768570"/>
                <a:gd name="connsiteY15" fmla="*/ 1380127 h 1434580"/>
                <a:gd name="connsiteX16" fmla="*/ 1106409 w 1768570"/>
                <a:gd name="connsiteY16" fmla="*/ 870078 h 1434580"/>
                <a:gd name="connsiteX17" fmla="*/ 1257926 w 1768570"/>
                <a:gd name="connsiteY17" fmla="*/ 766030 h 1434580"/>
                <a:gd name="connsiteX18" fmla="*/ 1291026 w 1768570"/>
                <a:gd name="connsiteY18" fmla="*/ 751407 h 1434580"/>
                <a:gd name="connsiteX19" fmla="*/ 1280012 w 1768570"/>
                <a:gd name="connsiteY19" fmla="*/ 744426 h 1434580"/>
                <a:gd name="connsiteX20" fmla="*/ 1249564 w 1768570"/>
                <a:gd name="connsiteY20" fmla="*/ 758579 h 1434580"/>
                <a:gd name="connsiteX21" fmla="*/ 859474 w 1768570"/>
                <a:gd name="connsiteY21" fmla="*/ 881469 h 1434580"/>
                <a:gd name="connsiteX22" fmla="*/ 106945 w 1768570"/>
                <a:gd name="connsiteY22" fmla="*/ 864178 h 1434580"/>
                <a:gd name="connsiteX23" fmla="*/ 838474 w 1768570"/>
                <a:gd name="connsiteY23" fmla="*/ 790663 h 1434580"/>
                <a:gd name="connsiteX24" fmla="*/ 1042422 w 1768570"/>
                <a:gd name="connsiteY24" fmla="*/ 737018 h 1434580"/>
                <a:gd name="connsiteX25" fmla="*/ 1212672 w 1768570"/>
                <a:gd name="connsiteY25" fmla="*/ 680620 h 1434580"/>
                <a:gd name="connsiteX26" fmla="*/ 1210070 w 1768570"/>
                <a:gd name="connsiteY26" fmla="*/ 677629 h 1434580"/>
                <a:gd name="connsiteX27" fmla="*/ 1206727 w 1768570"/>
                <a:gd name="connsiteY27" fmla="*/ 666076 h 1434580"/>
                <a:gd name="connsiteX28" fmla="*/ 1137454 w 1768570"/>
                <a:gd name="connsiteY28" fmla="*/ 679517 h 1434580"/>
                <a:gd name="connsiteX29" fmla="*/ 729796 w 1768570"/>
                <a:gd name="connsiteY29" fmla="*/ 709575 h 1434580"/>
                <a:gd name="connsiteX30" fmla="*/ 0 w 1768570"/>
                <a:gd name="connsiteY30" fmla="*/ 543132 h 1434580"/>
                <a:gd name="connsiteX31" fmla="*/ 729537 w 1768570"/>
                <a:gd name="connsiteY31" fmla="*/ 625235 h 1434580"/>
                <a:gd name="connsiteX32" fmla="*/ 1137148 w 1768570"/>
                <a:gd name="connsiteY32" fmla="*/ 601725 h 1434580"/>
                <a:gd name="connsiteX33" fmla="*/ 1188651 w 1768570"/>
                <a:gd name="connsiteY33" fmla="*/ 593780 h 1434580"/>
                <a:gd name="connsiteX34" fmla="*/ 1195247 w 1768570"/>
                <a:gd name="connsiteY34" fmla="*/ 570988 h 1434580"/>
                <a:gd name="connsiteX35" fmla="*/ 1106445 w 1768570"/>
                <a:gd name="connsiteY35" fmla="*/ 580439 h 1434580"/>
                <a:gd name="connsiteX36" fmla="*/ 822222 w 1768570"/>
                <a:gd name="connsiteY36" fmla="*/ 576725 h 1434580"/>
                <a:gd name="connsiteX37" fmla="*/ 106500 w 1768570"/>
                <a:gd name="connsiteY37" fmla="*/ 343610 h 1434580"/>
                <a:gd name="connsiteX38" fmla="*/ 828241 w 1768570"/>
                <a:gd name="connsiteY38" fmla="*/ 483716 h 1434580"/>
                <a:gd name="connsiteX39" fmla="*/ 1038999 w 1768570"/>
                <a:gd name="connsiteY39" fmla="*/ 491030 h 1434580"/>
                <a:gd name="connsiteX40" fmla="*/ 1093920 w 1768570"/>
                <a:gd name="connsiteY40" fmla="*/ 489493 h 1434580"/>
                <a:gd name="connsiteX41" fmla="*/ 1069980 w 1768570"/>
                <a:gd name="connsiteY41" fmla="*/ 482667 h 1434580"/>
                <a:gd name="connsiteX42" fmla="*/ 982600 w 1768570"/>
                <a:gd name="connsiteY42" fmla="*/ 446168 h 1434580"/>
                <a:gd name="connsiteX43" fmla="*/ 678109 w 1768570"/>
                <a:gd name="connsiteY43" fmla="*/ 0 h 1434580"/>
                <a:gd name="connsiteX0" fmla="*/ 678109 w 1768570"/>
                <a:gd name="connsiteY0" fmla="*/ 0 h 1434580"/>
                <a:gd name="connsiteX1" fmla="*/ 1023251 w 1768570"/>
                <a:gd name="connsiteY1" fmla="*/ 362690 h 1434580"/>
                <a:gd name="connsiteX2" fmla="*/ 1295989 w 1768570"/>
                <a:gd name="connsiteY2" fmla="*/ 442536 h 1434580"/>
                <a:gd name="connsiteX3" fmla="*/ 1299615 w 1768570"/>
                <a:gd name="connsiteY3" fmla="*/ 442491 h 1434580"/>
                <a:gd name="connsiteX4" fmla="*/ 1477899 w 1768570"/>
                <a:gd name="connsiteY4" fmla="*/ 395915 h 1434580"/>
                <a:gd name="connsiteX5" fmla="*/ 1768570 w 1768570"/>
                <a:gd name="connsiteY5" fmla="*/ 598697 h 1434580"/>
                <a:gd name="connsiteX6" fmla="*/ 1477899 w 1768570"/>
                <a:gd name="connsiteY6" fmla="*/ 801479 h 1434580"/>
                <a:gd name="connsiteX7" fmla="*/ 1421439 w 1768570"/>
                <a:gd name="connsiteY7" fmla="*/ 795524 h 1434580"/>
                <a:gd name="connsiteX8" fmla="*/ 1386731 w 1768570"/>
                <a:gd name="connsiteY8" fmla="*/ 827375 h 1434580"/>
                <a:gd name="connsiteX9" fmla="*/ 1296824 w 1768570"/>
                <a:gd name="connsiteY9" fmla="*/ 945074 h 1434580"/>
                <a:gd name="connsiteX10" fmla="*/ 1191698 w 1768570"/>
                <a:gd name="connsiteY10" fmla="*/ 1434580 h 1434580"/>
                <a:gd name="connsiteX11" fmla="*/ 1172265 w 1768570"/>
                <a:gd name="connsiteY11" fmla="*/ 977677 h 1434580"/>
                <a:gd name="connsiteX12" fmla="*/ 1211465 w 1768570"/>
                <a:gd name="connsiteY12" fmla="*/ 907773 h 1434580"/>
                <a:gd name="connsiteX13" fmla="*/ 1167389 w 1768570"/>
                <a:gd name="connsiteY13" fmla="*/ 940096 h 1434580"/>
                <a:gd name="connsiteX14" fmla="*/ 928557 w 1768570"/>
                <a:gd name="connsiteY14" fmla="*/ 1380127 h 1434580"/>
                <a:gd name="connsiteX15" fmla="*/ 1106409 w 1768570"/>
                <a:gd name="connsiteY15" fmla="*/ 870078 h 1434580"/>
                <a:gd name="connsiteX16" fmla="*/ 1257926 w 1768570"/>
                <a:gd name="connsiteY16" fmla="*/ 766030 h 1434580"/>
                <a:gd name="connsiteX17" fmla="*/ 1291026 w 1768570"/>
                <a:gd name="connsiteY17" fmla="*/ 751407 h 1434580"/>
                <a:gd name="connsiteX18" fmla="*/ 1280012 w 1768570"/>
                <a:gd name="connsiteY18" fmla="*/ 744426 h 1434580"/>
                <a:gd name="connsiteX19" fmla="*/ 1249564 w 1768570"/>
                <a:gd name="connsiteY19" fmla="*/ 758579 h 1434580"/>
                <a:gd name="connsiteX20" fmla="*/ 859474 w 1768570"/>
                <a:gd name="connsiteY20" fmla="*/ 881469 h 1434580"/>
                <a:gd name="connsiteX21" fmla="*/ 106945 w 1768570"/>
                <a:gd name="connsiteY21" fmla="*/ 864178 h 1434580"/>
                <a:gd name="connsiteX22" fmla="*/ 838474 w 1768570"/>
                <a:gd name="connsiteY22" fmla="*/ 790663 h 1434580"/>
                <a:gd name="connsiteX23" fmla="*/ 1042422 w 1768570"/>
                <a:gd name="connsiteY23" fmla="*/ 737018 h 1434580"/>
                <a:gd name="connsiteX24" fmla="*/ 1212672 w 1768570"/>
                <a:gd name="connsiteY24" fmla="*/ 680620 h 1434580"/>
                <a:gd name="connsiteX25" fmla="*/ 1210070 w 1768570"/>
                <a:gd name="connsiteY25" fmla="*/ 677629 h 1434580"/>
                <a:gd name="connsiteX26" fmla="*/ 1206727 w 1768570"/>
                <a:gd name="connsiteY26" fmla="*/ 666076 h 1434580"/>
                <a:gd name="connsiteX27" fmla="*/ 1137454 w 1768570"/>
                <a:gd name="connsiteY27" fmla="*/ 679517 h 1434580"/>
                <a:gd name="connsiteX28" fmla="*/ 729796 w 1768570"/>
                <a:gd name="connsiteY28" fmla="*/ 709575 h 1434580"/>
                <a:gd name="connsiteX29" fmla="*/ 0 w 1768570"/>
                <a:gd name="connsiteY29" fmla="*/ 543132 h 1434580"/>
                <a:gd name="connsiteX30" fmla="*/ 729537 w 1768570"/>
                <a:gd name="connsiteY30" fmla="*/ 625235 h 1434580"/>
                <a:gd name="connsiteX31" fmla="*/ 1137148 w 1768570"/>
                <a:gd name="connsiteY31" fmla="*/ 601725 h 1434580"/>
                <a:gd name="connsiteX32" fmla="*/ 1188651 w 1768570"/>
                <a:gd name="connsiteY32" fmla="*/ 593780 h 1434580"/>
                <a:gd name="connsiteX33" fmla="*/ 1195247 w 1768570"/>
                <a:gd name="connsiteY33" fmla="*/ 570988 h 1434580"/>
                <a:gd name="connsiteX34" fmla="*/ 1106445 w 1768570"/>
                <a:gd name="connsiteY34" fmla="*/ 580439 h 1434580"/>
                <a:gd name="connsiteX35" fmla="*/ 822222 w 1768570"/>
                <a:gd name="connsiteY35" fmla="*/ 576725 h 1434580"/>
                <a:gd name="connsiteX36" fmla="*/ 106500 w 1768570"/>
                <a:gd name="connsiteY36" fmla="*/ 343610 h 1434580"/>
                <a:gd name="connsiteX37" fmla="*/ 828241 w 1768570"/>
                <a:gd name="connsiteY37" fmla="*/ 483716 h 1434580"/>
                <a:gd name="connsiteX38" fmla="*/ 1038999 w 1768570"/>
                <a:gd name="connsiteY38" fmla="*/ 491030 h 1434580"/>
                <a:gd name="connsiteX39" fmla="*/ 1093920 w 1768570"/>
                <a:gd name="connsiteY39" fmla="*/ 489493 h 1434580"/>
                <a:gd name="connsiteX40" fmla="*/ 1069980 w 1768570"/>
                <a:gd name="connsiteY40" fmla="*/ 482667 h 1434580"/>
                <a:gd name="connsiteX41" fmla="*/ 982600 w 1768570"/>
                <a:gd name="connsiteY41" fmla="*/ 446168 h 1434580"/>
                <a:gd name="connsiteX42" fmla="*/ 678109 w 1768570"/>
                <a:gd name="connsiteY42" fmla="*/ 0 h 1434580"/>
                <a:gd name="connsiteX0" fmla="*/ 678109 w 1768607"/>
                <a:gd name="connsiteY0" fmla="*/ 0 h 1434580"/>
                <a:gd name="connsiteX1" fmla="*/ 1023251 w 1768607"/>
                <a:gd name="connsiteY1" fmla="*/ 362690 h 1434580"/>
                <a:gd name="connsiteX2" fmla="*/ 1295989 w 1768607"/>
                <a:gd name="connsiteY2" fmla="*/ 442536 h 1434580"/>
                <a:gd name="connsiteX3" fmla="*/ 1299615 w 1768607"/>
                <a:gd name="connsiteY3" fmla="*/ 442491 h 1434580"/>
                <a:gd name="connsiteX4" fmla="*/ 1492536 w 1768607"/>
                <a:gd name="connsiteY4" fmla="*/ 486346 h 1434580"/>
                <a:gd name="connsiteX5" fmla="*/ 1768570 w 1768607"/>
                <a:gd name="connsiteY5" fmla="*/ 598697 h 1434580"/>
                <a:gd name="connsiteX6" fmla="*/ 1477899 w 1768607"/>
                <a:gd name="connsiteY6" fmla="*/ 801479 h 1434580"/>
                <a:gd name="connsiteX7" fmla="*/ 1421439 w 1768607"/>
                <a:gd name="connsiteY7" fmla="*/ 795524 h 1434580"/>
                <a:gd name="connsiteX8" fmla="*/ 1386731 w 1768607"/>
                <a:gd name="connsiteY8" fmla="*/ 827375 h 1434580"/>
                <a:gd name="connsiteX9" fmla="*/ 1296824 w 1768607"/>
                <a:gd name="connsiteY9" fmla="*/ 945074 h 1434580"/>
                <a:gd name="connsiteX10" fmla="*/ 1191698 w 1768607"/>
                <a:gd name="connsiteY10" fmla="*/ 1434580 h 1434580"/>
                <a:gd name="connsiteX11" fmla="*/ 1172265 w 1768607"/>
                <a:gd name="connsiteY11" fmla="*/ 977677 h 1434580"/>
                <a:gd name="connsiteX12" fmla="*/ 1211465 w 1768607"/>
                <a:gd name="connsiteY12" fmla="*/ 907773 h 1434580"/>
                <a:gd name="connsiteX13" fmla="*/ 1167389 w 1768607"/>
                <a:gd name="connsiteY13" fmla="*/ 940096 h 1434580"/>
                <a:gd name="connsiteX14" fmla="*/ 928557 w 1768607"/>
                <a:gd name="connsiteY14" fmla="*/ 1380127 h 1434580"/>
                <a:gd name="connsiteX15" fmla="*/ 1106409 w 1768607"/>
                <a:gd name="connsiteY15" fmla="*/ 870078 h 1434580"/>
                <a:gd name="connsiteX16" fmla="*/ 1257926 w 1768607"/>
                <a:gd name="connsiteY16" fmla="*/ 766030 h 1434580"/>
                <a:gd name="connsiteX17" fmla="*/ 1291026 w 1768607"/>
                <a:gd name="connsiteY17" fmla="*/ 751407 h 1434580"/>
                <a:gd name="connsiteX18" fmla="*/ 1280012 w 1768607"/>
                <a:gd name="connsiteY18" fmla="*/ 744426 h 1434580"/>
                <a:gd name="connsiteX19" fmla="*/ 1249564 w 1768607"/>
                <a:gd name="connsiteY19" fmla="*/ 758579 h 1434580"/>
                <a:gd name="connsiteX20" fmla="*/ 859474 w 1768607"/>
                <a:gd name="connsiteY20" fmla="*/ 881469 h 1434580"/>
                <a:gd name="connsiteX21" fmla="*/ 106945 w 1768607"/>
                <a:gd name="connsiteY21" fmla="*/ 864178 h 1434580"/>
                <a:gd name="connsiteX22" fmla="*/ 838474 w 1768607"/>
                <a:gd name="connsiteY22" fmla="*/ 790663 h 1434580"/>
                <a:gd name="connsiteX23" fmla="*/ 1042422 w 1768607"/>
                <a:gd name="connsiteY23" fmla="*/ 737018 h 1434580"/>
                <a:gd name="connsiteX24" fmla="*/ 1212672 w 1768607"/>
                <a:gd name="connsiteY24" fmla="*/ 680620 h 1434580"/>
                <a:gd name="connsiteX25" fmla="*/ 1210070 w 1768607"/>
                <a:gd name="connsiteY25" fmla="*/ 677629 h 1434580"/>
                <a:gd name="connsiteX26" fmla="*/ 1206727 w 1768607"/>
                <a:gd name="connsiteY26" fmla="*/ 666076 h 1434580"/>
                <a:gd name="connsiteX27" fmla="*/ 1137454 w 1768607"/>
                <a:gd name="connsiteY27" fmla="*/ 679517 h 1434580"/>
                <a:gd name="connsiteX28" fmla="*/ 729796 w 1768607"/>
                <a:gd name="connsiteY28" fmla="*/ 709575 h 1434580"/>
                <a:gd name="connsiteX29" fmla="*/ 0 w 1768607"/>
                <a:gd name="connsiteY29" fmla="*/ 543132 h 1434580"/>
                <a:gd name="connsiteX30" fmla="*/ 729537 w 1768607"/>
                <a:gd name="connsiteY30" fmla="*/ 625235 h 1434580"/>
                <a:gd name="connsiteX31" fmla="*/ 1137148 w 1768607"/>
                <a:gd name="connsiteY31" fmla="*/ 601725 h 1434580"/>
                <a:gd name="connsiteX32" fmla="*/ 1188651 w 1768607"/>
                <a:gd name="connsiteY32" fmla="*/ 593780 h 1434580"/>
                <a:gd name="connsiteX33" fmla="*/ 1195247 w 1768607"/>
                <a:gd name="connsiteY33" fmla="*/ 570988 h 1434580"/>
                <a:gd name="connsiteX34" fmla="*/ 1106445 w 1768607"/>
                <a:gd name="connsiteY34" fmla="*/ 580439 h 1434580"/>
                <a:gd name="connsiteX35" fmla="*/ 822222 w 1768607"/>
                <a:gd name="connsiteY35" fmla="*/ 576725 h 1434580"/>
                <a:gd name="connsiteX36" fmla="*/ 106500 w 1768607"/>
                <a:gd name="connsiteY36" fmla="*/ 343610 h 1434580"/>
                <a:gd name="connsiteX37" fmla="*/ 828241 w 1768607"/>
                <a:gd name="connsiteY37" fmla="*/ 483716 h 1434580"/>
                <a:gd name="connsiteX38" fmla="*/ 1038999 w 1768607"/>
                <a:gd name="connsiteY38" fmla="*/ 491030 h 1434580"/>
                <a:gd name="connsiteX39" fmla="*/ 1093920 w 1768607"/>
                <a:gd name="connsiteY39" fmla="*/ 489493 h 1434580"/>
                <a:gd name="connsiteX40" fmla="*/ 1069980 w 1768607"/>
                <a:gd name="connsiteY40" fmla="*/ 482667 h 1434580"/>
                <a:gd name="connsiteX41" fmla="*/ 982600 w 1768607"/>
                <a:gd name="connsiteY41" fmla="*/ 446168 h 1434580"/>
                <a:gd name="connsiteX42" fmla="*/ 678109 w 1768607"/>
                <a:gd name="connsiteY42" fmla="*/ 0 h 1434580"/>
                <a:gd name="connsiteX0" fmla="*/ 678109 w 1768592"/>
                <a:gd name="connsiteY0" fmla="*/ 0 h 1434580"/>
                <a:gd name="connsiteX1" fmla="*/ 1023251 w 1768592"/>
                <a:gd name="connsiteY1" fmla="*/ 362690 h 1434580"/>
                <a:gd name="connsiteX2" fmla="*/ 1295989 w 1768592"/>
                <a:gd name="connsiteY2" fmla="*/ 442536 h 1434580"/>
                <a:gd name="connsiteX3" fmla="*/ 1300932 w 1768592"/>
                <a:gd name="connsiteY3" fmla="*/ 483161 h 1434580"/>
                <a:gd name="connsiteX4" fmla="*/ 1492536 w 1768592"/>
                <a:gd name="connsiteY4" fmla="*/ 486346 h 1434580"/>
                <a:gd name="connsiteX5" fmla="*/ 1768570 w 1768592"/>
                <a:gd name="connsiteY5" fmla="*/ 598697 h 1434580"/>
                <a:gd name="connsiteX6" fmla="*/ 1477899 w 1768592"/>
                <a:gd name="connsiteY6" fmla="*/ 801479 h 1434580"/>
                <a:gd name="connsiteX7" fmla="*/ 1421439 w 1768592"/>
                <a:gd name="connsiteY7" fmla="*/ 795524 h 1434580"/>
                <a:gd name="connsiteX8" fmla="*/ 1386731 w 1768592"/>
                <a:gd name="connsiteY8" fmla="*/ 827375 h 1434580"/>
                <a:gd name="connsiteX9" fmla="*/ 1296824 w 1768592"/>
                <a:gd name="connsiteY9" fmla="*/ 945074 h 1434580"/>
                <a:gd name="connsiteX10" fmla="*/ 1191698 w 1768592"/>
                <a:gd name="connsiteY10" fmla="*/ 1434580 h 1434580"/>
                <a:gd name="connsiteX11" fmla="*/ 1172265 w 1768592"/>
                <a:gd name="connsiteY11" fmla="*/ 977677 h 1434580"/>
                <a:gd name="connsiteX12" fmla="*/ 1211465 w 1768592"/>
                <a:gd name="connsiteY12" fmla="*/ 907773 h 1434580"/>
                <a:gd name="connsiteX13" fmla="*/ 1167389 w 1768592"/>
                <a:gd name="connsiteY13" fmla="*/ 940096 h 1434580"/>
                <a:gd name="connsiteX14" fmla="*/ 928557 w 1768592"/>
                <a:gd name="connsiteY14" fmla="*/ 1380127 h 1434580"/>
                <a:gd name="connsiteX15" fmla="*/ 1106409 w 1768592"/>
                <a:gd name="connsiteY15" fmla="*/ 870078 h 1434580"/>
                <a:gd name="connsiteX16" fmla="*/ 1257926 w 1768592"/>
                <a:gd name="connsiteY16" fmla="*/ 766030 h 1434580"/>
                <a:gd name="connsiteX17" fmla="*/ 1291026 w 1768592"/>
                <a:gd name="connsiteY17" fmla="*/ 751407 h 1434580"/>
                <a:gd name="connsiteX18" fmla="*/ 1280012 w 1768592"/>
                <a:gd name="connsiteY18" fmla="*/ 744426 h 1434580"/>
                <a:gd name="connsiteX19" fmla="*/ 1249564 w 1768592"/>
                <a:gd name="connsiteY19" fmla="*/ 758579 h 1434580"/>
                <a:gd name="connsiteX20" fmla="*/ 859474 w 1768592"/>
                <a:gd name="connsiteY20" fmla="*/ 881469 h 1434580"/>
                <a:gd name="connsiteX21" fmla="*/ 106945 w 1768592"/>
                <a:gd name="connsiteY21" fmla="*/ 864178 h 1434580"/>
                <a:gd name="connsiteX22" fmla="*/ 838474 w 1768592"/>
                <a:gd name="connsiteY22" fmla="*/ 790663 h 1434580"/>
                <a:gd name="connsiteX23" fmla="*/ 1042422 w 1768592"/>
                <a:gd name="connsiteY23" fmla="*/ 737018 h 1434580"/>
                <a:gd name="connsiteX24" fmla="*/ 1212672 w 1768592"/>
                <a:gd name="connsiteY24" fmla="*/ 680620 h 1434580"/>
                <a:gd name="connsiteX25" fmla="*/ 1210070 w 1768592"/>
                <a:gd name="connsiteY25" fmla="*/ 677629 h 1434580"/>
                <a:gd name="connsiteX26" fmla="*/ 1206727 w 1768592"/>
                <a:gd name="connsiteY26" fmla="*/ 666076 h 1434580"/>
                <a:gd name="connsiteX27" fmla="*/ 1137454 w 1768592"/>
                <a:gd name="connsiteY27" fmla="*/ 679517 h 1434580"/>
                <a:gd name="connsiteX28" fmla="*/ 729796 w 1768592"/>
                <a:gd name="connsiteY28" fmla="*/ 709575 h 1434580"/>
                <a:gd name="connsiteX29" fmla="*/ 0 w 1768592"/>
                <a:gd name="connsiteY29" fmla="*/ 543132 h 1434580"/>
                <a:gd name="connsiteX30" fmla="*/ 729537 w 1768592"/>
                <a:gd name="connsiteY30" fmla="*/ 625235 h 1434580"/>
                <a:gd name="connsiteX31" fmla="*/ 1137148 w 1768592"/>
                <a:gd name="connsiteY31" fmla="*/ 601725 h 1434580"/>
                <a:gd name="connsiteX32" fmla="*/ 1188651 w 1768592"/>
                <a:gd name="connsiteY32" fmla="*/ 593780 h 1434580"/>
                <a:gd name="connsiteX33" fmla="*/ 1195247 w 1768592"/>
                <a:gd name="connsiteY33" fmla="*/ 570988 h 1434580"/>
                <a:gd name="connsiteX34" fmla="*/ 1106445 w 1768592"/>
                <a:gd name="connsiteY34" fmla="*/ 580439 h 1434580"/>
                <a:gd name="connsiteX35" fmla="*/ 822222 w 1768592"/>
                <a:gd name="connsiteY35" fmla="*/ 576725 h 1434580"/>
                <a:gd name="connsiteX36" fmla="*/ 106500 w 1768592"/>
                <a:gd name="connsiteY36" fmla="*/ 343610 h 1434580"/>
                <a:gd name="connsiteX37" fmla="*/ 828241 w 1768592"/>
                <a:gd name="connsiteY37" fmla="*/ 483716 h 1434580"/>
                <a:gd name="connsiteX38" fmla="*/ 1038999 w 1768592"/>
                <a:gd name="connsiteY38" fmla="*/ 491030 h 1434580"/>
                <a:gd name="connsiteX39" fmla="*/ 1093920 w 1768592"/>
                <a:gd name="connsiteY39" fmla="*/ 489493 h 1434580"/>
                <a:gd name="connsiteX40" fmla="*/ 1069980 w 1768592"/>
                <a:gd name="connsiteY40" fmla="*/ 482667 h 1434580"/>
                <a:gd name="connsiteX41" fmla="*/ 982600 w 1768592"/>
                <a:gd name="connsiteY41" fmla="*/ 446168 h 1434580"/>
                <a:gd name="connsiteX42" fmla="*/ 678109 w 1768592"/>
                <a:gd name="connsiteY42" fmla="*/ 0 h 1434580"/>
                <a:gd name="connsiteX0" fmla="*/ 678109 w 1768667"/>
                <a:gd name="connsiteY0" fmla="*/ 0 h 1434580"/>
                <a:gd name="connsiteX1" fmla="*/ 1023251 w 1768667"/>
                <a:gd name="connsiteY1" fmla="*/ 362690 h 1434580"/>
                <a:gd name="connsiteX2" fmla="*/ 1295989 w 1768667"/>
                <a:gd name="connsiteY2" fmla="*/ 442536 h 1434580"/>
                <a:gd name="connsiteX3" fmla="*/ 1300932 w 1768667"/>
                <a:gd name="connsiteY3" fmla="*/ 483161 h 1434580"/>
                <a:gd name="connsiteX4" fmla="*/ 1507879 w 1768667"/>
                <a:gd name="connsiteY4" fmla="*/ 426177 h 1434580"/>
                <a:gd name="connsiteX5" fmla="*/ 1768570 w 1768667"/>
                <a:gd name="connsiteY5" fmla="*/ 598697 h 1434580"/>
                <a:gd name="connsiteX6" fmla="*/ 1477899 w 1768667"/>
                <a:gd name="connsiteY6" fmla="*/ 801479 h 1434580"/>
                <a:gd name="connsiteX7" fmla="*/ 1421439 w 1768667"/>
                <a:gd name="connsiteY7" fmla="*/ 795524 h 1434580"/>
                <a:gd name="connsiteX8" fmla="*/ 1386731 w 1768667"/>
                <a:gd name="connsiteY8" fmla="*/ 827375 h 1434580"/>
                <a:gd name="connsiteX9" fmla="*/ 1296824 w 1768667"/>
                <a:gd name="connsiteY9" fmla="*/ 945074 h 1434580"/>
                <a:gd name="connsiteX10" fmla="*/ 1191698 w 1768667"/>
                <a:gd name="connsiteY10" fmla="*/ 1434580 h 1434580"/>
                <a:gd name="connsiteX11" fmla="*/ 1172265 w 1768667"/>
                <a:gd name="connsiteY11" fmla="*/ 977677 h 1434580"/>
                <a:gd name="connsiteX12" fmla="*/ 1211465 w 1768667"/>
                <a:gd name="connsiteY12" fmla="*/ 907773 h 1434580"/>
                <a:gd name="connsiteX13" fmla="*/ 1167389 w 1768667"/>
                <a:gd name="connsiteY13" fmla="*/ 940096 h 1434580"/>
                <a:gd name="connsiteX14" fmla="*/ 928557 w 1768667"/>
                <a:gd name="connsiteY14" fmla="*/ 1380127 h 1434580"/>
                <a:gd name="connsiteX15" fmla="*/ 1106409 w 1768667"/>
                <a:gd name="connsiteY15" fmla="*/ 870078 h 1434580"/>
                <a:gd name="connsiteX16" fmla="*/ 1257926 w 1768667"/>
                <a:gd name="connsiteY16" fmla="*/ 766030 h 1434580"/>
                <a:gd name="connsiteX17" fmla="*/ 1291026 w 1768667"/>
                <a:gd name="connsiteY17" fmla="*/ 751407 h 1434580"/>
                <a:gd name="connsiteX18" fmla="*/ 1280012 w 1768667"/>
                <a:gd name="connsiteY18" fmla="*/ 744426 h 1434580"/>
                <a:gd name="connsiteX19" fmla="*/ 1249564 w 1768667"/>
                <a:gd name="connsiteY19" fmla="*/ 758579 h 1434580"/>
                <a:gd name="connsiteX20" fmla="*/ 859474 w 1768667"/>
                <a:gd name="connsiteY20" fmla="*/ 881469 h 1434580"/>
                <a:gd name="connsiteX21" fmla="*/ 106945 w 1768667"/>
                <a:gd name="connsiteY21" fmla="*/ 864178 h 1434580"/>
                <a:gd name="connsiteX22" fmla="*/ 838474 w 1768667"/>
                <a:gd name="connsiteY22" fmla="*/ 790663 h 1434580"/>
                <a:gd name="connsiteX23" fmla="*/ 1042422 w 1768667"/>
                <a:gd name="connsiteY23" fmla="*/ 737018 h 1434580"/>
                <a:gd name="connsiteX24" fmla="*/ 1212672 w 1768667"/>
                <a:gd name="connsiteY24" fmla="*/ 680620 h 1434580"/>
                <a:gd name="connsiteX25" fmla="*/ 1210070 w 1768667"/>
                <a:gd name="connsiteY25" fmla="*/ 677629 h 1434580"/>
                <a:gd name="connsiteX26" fmla="*/ 1206727 w 1768667"/>
                <a:gd name="connsiteY26" fmla="*/ 666076 h 1434580"/>
                <a:gd name="connsiteX27" fmla="*/ 1137454 w 1768667"/>
                <a:gd name="connsiteY27" fmla="*/ 679517 h 1434580"/>
                <a:gd name="connsiteX28" fmla="*/ 729796 w 1768667"/>
                <a:gd name="connsiteY28" fmla="*/ 709575 h 1434580"/>
                <a:gd name="connsiteX29" fmla="*/ 0 w 1768667"/>
                <a:gd name="connsiteY29" fmla="*/ 543132 h 1434580"/>
                <a:gd name="connsiteX30" fmla="*/ 729537 w 1768667"/>
                <a:gd name="connsiteY30" fmla="*/ 625235 h 1434580"/>
                <a:gd name="connsiteX31" fmla="*/ 1137148 w 1768667"/>
                <a:gd name="connsiteY31" fmla="*/ 601725 h 1434580"/>
                <a:gd name="connsiteX32" fmla="*/ 1188651 w 1768667"/>
                <a:gd name="connsiteY32" fmla="*/ 593780 h 1434580"/>
                <a:gd name="connsiteX33" fmla="*/ 1195247 w 1768667"/>
                <a:gd name="connsiteY33" fmla="*/ 570988 h 1434580"/>
                <a:gd name="connsiteX34" fmla="*/ 1106445 w 1768667"/>
                <a:gd name="connsiteY34" fmla="*/ 580439 h 1434580"/>
                <a:gd name="connsiteX35" fmla="*/ 822222 w 1768667"/>
                <a:gd name="connsiteY35" fmla="*/ 576725 h 1434580"/>
                <a:gd name="connsiteX36" fmla="*/ 106500 w 1768667"/>
                <a:gd name="connsiteY36" fmla="*/ 343610 h 1434580"/>
                <a:gd name="connsiteX37" fmla="*/ 828241 w 1768667"/>
                <a:gd name="connsiteY37" fmla="*/ 483716 h 1434580"/>
                <a:gd name="connsiteX38" fmla="*/ 1038999 w 1768667"/>
                <a:gd name="connsiteY38" fmla="*/ 491030 h 1434580"/>
                <a:gd name="connsiteX39" fmla="*/ 1093920 w 1768667"/>
                <a:gd name="connsiteY39" fmla="*/ 489493 h 1434580"/>
                <a:gd name="connsiteX40" fmla="*/ 1069980 w 1768667"/>
                <a:gd name="connsiteY40" fmla="*/ 482667 h 1434580"/>
                <a:gd name="connsiteX41" fmla="*/ 982600 w 1768667"/>
                <a:gd name="connsiteY41" fmla="*/ 446168 h 1434580"/>
                <a:gd name="connsiteX42" fmla="*/ 678109 w 1768667"/>
                <a:gd name="connsiteY42" fmla="*/ 0 h 1434580"/>
                <a:gd name="connsiteX0" fmla="*/ 678109 w 1582348"/>
                <a:gd name="connsiteY0" fmla="*/ 0 h 1434580"/>
                <a:gd name="connsiteX1" fmla="*/ 1023251 w 1582348"/>
                <a:gd name="connsiteY1" fmla="*/ 362690 h 1434580"/>
                <a:gd name="connsiteX2" fmla="*/ 1295989 w 1582348"/>
                <a:gd name="connsiteY2" fmla="*/ 442536 h 1434580"/>
                <a:gd name="connsiteX3" fmla="*/ 1300932 w 1582348"/>
                <a:gd name="connsiteY3" fmla="*/ 483161 h 1434580"/>
                <a:gd name="connsiteX4" fmla="*/ 1507879 w 1582348"/>
                <a:gd name="connsiteY4" fmla="*/ 426177 h 1434580"/>
                <a:gd name="connsiteX5" fmla="*/ 1569732 w 1582348"/>
                <a:gd name="connsiteY5" fmla="*/ 606804 h 1434580"/>
                <a:gd name="connsiteX6" fmla="*/ 1477899 w 1582348"/>
                <a:gd name="connsiteY6" fmla="*/ 801479 h 1434580"/>
                <a:gd name="connsiteX7" fmla="*/ 1421439 w 1582348"/>
                <a:gd name="connsiteY7" fmla="*/ 795524 h 1434580"/>
                <a:gd name="connsiteX8" fmla="*/ 1386731 w 1582348"/>
                <a:gd name="connsiteY8" fmla="*/ 827375 h 1434580"/>
                <a:gd name="connsiteX9" fmla="*/ 1296824 w 1582348"/>
                <a:gd name="connsiteY9" fmla="*/ 945074 h 1434580"/>
                <a:gd name="connsiteX10" fmla="*/ 1191698 w 1582348"/>
                <a:gd name="connsiteY10" fmla="*/ 1434580 h 1434580"/>
                <a:gd name="connsiteX11" fmla="*/ 1172265 w 1582348"/>
                <a:gd name="connsiteY11" fmla="*/ 977677 h 1434580"/>
                <a:gd name="connsiteX12" fmla="*/ 1211465 w 1582348"/>
                <a:gd name="connsiteY12" fmla="*/ 907773 h 1434580"/>
                <a:gd name="connsiteX13" fmla="*/ 1167389 w 1582348"/>
                <a:gd name="connsiteY13" fmla="*/ 940096 h 1434580"/>
                <a:gd name="connsiteX14" fmla="*/ 928557 w 1582348"/>
                <a:gd name="connsiteY14" fmla="*/ 1380127 h 1434580"/>
                <a:gd name="connsiteX15" fmla="*/ 1106409 w 1582348"/>
                <a:gd name="connsiteY15" fmla="*/ 870078 h 1434580"/>
                <a:gd name="connsiteX16" fmla="*/ 1257926 w 1582348"/>
                <a:gd name="connsiteY16" fmla="*/ 766030 h 1434580"/>
                <a:gd name="connsiteX17" fmla="*/ 1291026 w 1582348"/>
                <a:gd name="connsiteY17" fmla="*/ 751407 h 1434580"/>
                <a:gd name="connsiteX18" fmla="*/ 1280012 w 1582348"/>
                <a:gd name="connsiteY18" fmla="*/ 744426 h 1434580"/>
                <a:gd name="connsiteX19" fmla="*/ 1249564 w 1582348"/>
                <a:gd name="connsiteY19" fmla="*/ 758579 h 1434580"/>
                <a:gd name="connsiteX20" fmla="*/ 859474 w 1582348"/>
                <a:gd name="connsiteY20" fmla="*/ 881469 h 1434580"/>
                <a:gd name="connsiteX21" fmla="*/ 106945 w 1582348"/>
                <a:gd name="connsiteY21" fmla="*/ 864178 h 1434580"/>
                <a:gd name="connsiteX22" fmla="*/ 838474 w 1582348"/>
                <a:gd name="connsiteY22" fmla="*/ 790663 h 1434580"/>
                <a:gd name="connsiteX23" fmla="*/ 1042422 w 1582348"/>
                <a:gd name="connsiteY23" fmla="*/ 737018 h 1434580"/>
                <a:gd name="connsiteX24" fmla="*/ 1212672 w 1582348"/>
                <a:gd name="connsiteY24" fmla="*/ 680620 h 1434580"/>
                <a:gd name="connsiteX25" fmla="*/ 1210070 w 1582348"/>
                <a:gd name="connsiteY25" fmla="*/ 677629 h 1434580"/>
                <a:gd name="connsiteX26" fmla="*/ 1206727 w 1582348"/>
                <a:gd name="connsiteY26" fmla="*/ 666076 h 1434580"/>
                <a:gd name="connsiteX27" fmla="*/ 1137454 w 1582348"/>
                <a:gd name="connsiteY27" fmla="*/ 679517 h 1434580"/>
                <a:gd name="connsiteX28" fmla="*/ 729796 w 1582348"/>
                <a:gd name="connsiteY28" fmla="*/ 709575 h 1434580"/>
                <a:gd name="connsiteX29" fmla="*/ 0 w 1582348"/>
                <a:gd name="connsiteY29" fmla="*/ 543132 h 1434580"/>
                <a:gd name="connsiteX30" fmla="*/ 729537 w 1582348"/>
                <a:gd name="connsiteY30" fmla="*/ 625235 h 1434580"/>
                <a:gd name="connsiteX31" fmla="*/ 1137148 w 1582348"/>
                <a:gd name="connsiteY31" fmla="*/ 601725 h 1434580"/>
                <a:gd name="connsiteX32" fmla="*/ 1188651 w 1582348"/>
                <a:gd name="connsiteY32" fmla="*/ 593780 h 1434580"/>
                <a:gd name="connsiteX33" fmla="*/ 1195247 w 1582348"/>
                <a:gd name="connsiteY33" fmla="*/ 570988 h 1434580"/>
                <a:gd name="connsiteX34" fmla="*/ 1106445 w 1582348"/>
                <a:gd name="connsiteY34" fmla="*/ 580439 h 1434580"/>
                <a:gd name="connsiteX35" fmla="*/ 822222 w 1582348"/>
                <a:gd name="connsiteY35" fmla="*/ 576725 h 1434580"/>
                <a:gd name="connsiteX36" fmla="*/ 106500 w 1582348"/>
                <a:gd name="connsiteY36" fmla="*/ 343610 h 1434580"/>
                <a:gd name="connsiteX37" fmla="*/ 828241 w 1582348"/>
                <a:gd name="connsiteY37" fmla="*/ 483716 h 1434580"/>
                <a:gd name="connsiteX38" fmla="*/ 1038999 w 1582348"/>
                <a:gd name="connsiteY38" fmla="*/ 491030 h 1434580"/>
                <a:gd name="connsiteX39" fmla="*/ 1093920 w 1582348"/>
                <a:gd name="connsiteY39" fmla="*/ 489493 h 1434580"/>
                <a:gd name="connsiteX40" fmla="*/ 1069980 w 1582348"/>
                <a:gd name="connsiteY40" fmla="*/ 482667 h 1434580"/>
                <a:gd name="connsiteX41" fmla="*/ 982600 w 1582348"/>
                <a:gd name="connsiteY41" fmla="*/ 446168 h 1434580"/>
                <a:gd name="connsiteX42" fmla="*/ 678109 w 1582348"/>
                <a:gd name="connsiteY42" fmla="*/ 0 h 1434580"/>
                <a:gd name="connsiteX0" fmla="*/ 678109 w 1621134"/>
                <a:gd name="connsiteY0" fmla="*/ 0 h 1434580"/>
                <a:gd name="connsiteX1" fmla="*/ 1023251 w 1621134"/>
                <a:gd name="connsiteY1" fmla="*/ 362690 h 1434580"/>
                <a:gd name="connsiteX2" fmla="*/ 1295989 w 1621134"/>
                <a:gd name="connsiteY2" fmla="*/ 442536 h 1434580"/>
                <a:gd name="connsiteX3" fmla="*/ 1300932 w 1621134"/>
                <a:gd name="connsiteY3" fmla="*/ 483161 h 1434580"/>
                <a:gd name="connsiteX4" fmla="*/ 1507879 w 1621134"/>
                <a:gd name="connsiteY4" fmla="*/ 426177 h 1434580"/>
                <a:gd name="connsiteX5" fmla="*/ 1569732 w 1621134"/>
                <a:gd name="connsiteY5" fmla="*/ 606804 h 1434580"/>
                <a:gd name="connsiteX6" fmla="*/ 1539596 w 1621134"/>
                <a:gd name="connsiteY6" fmla="*/ 812309 h 1434580"/>
                <a:gd name="connsiteX7" fmla="*/ 1421439 w 1621134"/>
                <a:gd name="connsiteY7" fmla="*/ 795524 h 1434580"/>
                <a:gd name="connsiteX8" fmla="*/ 1386731 w 1621134"/>
                <a:gd name="connsiteY8" fmla="*/ 827375 h 1434580"/>
                <a:gd name="connsiteX9" fmla="*/ 1296824 w 1621134"/>
                <a:gd name="connsiteY9" fmla="*/ 945074 h 1434580"/>
                <a:gd name="connsiteX10" fmla="*/ 1191698 w 1621134"/>
                <a:gd name="connsiteY10" fmla="*/ 1434580 h 1434580"/>
                <a:gd name="connsiteX11" fmla="*/ 1172265 w 1621134"/>
                <a:gd name="connsiteY11" fmla="*/ 977677 h 1434580"/>
                <a:gd name="connsiteX12" fmla="*/ 1211465 w 1621134"/>
                <a:gd name="connsiteY12" fmla="*/ 907773 h 1434580"/>
                <a:gd name="connsiteX13" fmla="*/ 1167389 w 1621134"/>
                <a:gd name="connsiteY13" fmla="*/ 940096 h 1434580"/>
                <a:gd name="connsiteX14" fmla="*/ 928557 w 1621134"/>
                <a:gd name="connsiteY14" fmla="*/ 1380127 h 1434580"/>
                <a:gd name="connsiteX15" fmla="*/ 1106409 w 1621134"/>
                <a:gd name="connsiteY15" fmla="*/ 870078 h 1434580"/>
                <a:gd name="connsiteX16" fmla="*/ 1257926 w 1621134"/>
                <a:gd name="connsiteY16" fmla="*/ 766030 h 1434580"/>
                <a:gd name="connsiteX17" fmla="*/ 1291026 w 1621134"/>
                <a:gd name="connsiteY17" fmla="*/ 751407 h 1434580"/>
                <a:gd name="connsiteX18" fmla="*/ 1280012 w 1621134"/>
                <a:gd name="connsiteY18" fmla="*/ 744426 h 1434580"/>
                <a:gd name="connsiteX19" fmla="*/ 1249564 w 1621134"/>
                <a:gd name="connsiteY19" fmla="*/ 758579 h 1434580"/>
                <a:gd name="connsiteX20" fmla="*/ 859474 w 1621134"/>
                <a:gd name="connsiteY20" fmla="*/ 881469 h 1434580"/>
                <a:gd name="connsiteX21" fmla="*/ 106945 w 1621134"/>
                <a:gd name="connsiteY21" fmla="*/ 864178 h 1434580"/>
                <a:gd name="connsiteX22" fmla="*/ 838474 w 1621134"/>
                <a:gd name="connsiteY22" fmla="*/ 790663 h 1434580"/>
                <a:gd name="connsiteX23" fmla="*/ 1042422 w 1621134"/>
                <a:gd name="connsiteY23" fmla="*/ 737018 h 1434580"/>
                <a:gd name="connsiteX24" fmla="*/ 1212672 w 1621134"/>
                <a:gd name="connsiteY24" fmla="*/ 680620 h 1434580"/>
                <a:gd name="connsiteX25" fmla="*/ 1210070 w 1621134"/>
                <a:gd name="connsiteY25" fmla="*/ 677629 h 1434580"/>
                <a:gd name="connsiteX26" fmla="*/ 1206727 w 1621134"/>
                <a:gd name="connsiteY26" fmla="*/ 666076 h 1434580"/>
                <a:gd name="connsiteX27" fmla="*/ 1137454 w 1621134"/>
                <a:gd name="connsiteY27" fmla="*/ 679517 h 1434580"/>
                <a:gd name="connsiteX28" fmla="*/ 729796 w 1621134"/>
                <a:gd name="connsiteY28" fmla="*/ 709575 h 1434580"/>
                <a:gd name="connsiteX29" fmla="*/ 0 w 1621134"/>
                <a:gd name="connsiteY29" fmla="*/ 543132 h 1434580"/>
                <a:gd name="connsiteX30" fmla="*/ 729537 w 1621134"/>
                <a:gd name="connsiteY30" fmla="*/ 625235 h 1434580"/>
                <a:gd name="connsiteX31" fmla="*/ 1137148 w 1621134"/>
                <a:gd name="connsiteY31" fmla="*/ 601725 h 1434580"/>
                <a:gd name="connsiteX32" fmla="*/ 1188651 w 1621134"/>
                <a:gd name="connsiteY32" fmla="*/ 593780 h 1434580"/>
                <a:gd name="connsiteX33" fmla="*/ 1195247 w 1621134"/>
                <a:gd name="connsiteY33" fmla="*/ 570988 h 1434580"/>
                <a:gd name="connsiteX34" fmla="*/ 1106445 w 1621134"/>
                <a:gd name="connsiteY34" fmla="*/ 580439 h 1434580"/>
                <a:gd name="connsiteX35" fmla="*/ 822222 w 1621134"/>
                <a:gd name="connsiteY35" fmla="*/ 576725 h 1434580"/>
                <a:gd name="connsiteX36" fmla="*/ 106500 w 1621134"/>
                <a:gd name="connsiteY36" fmla="*/ 343610 h 1434580"/>
                <a:gd name="connsiteX37" fmla="*/ 828241 w 1621134"/>
                <a:gd name="connsiteY37" fmla="*/ 483716 h 1434580"/>
                <a:gd name="connsiteX38" fmla="*/ 1038999 w 1621134"/>
                <a:gd name="connsiteY38" fmla="*/ 491030 h 1434580"/>
                <a:gd name="connsiteX39" fmla="*/ 1093920 w 1621134"/>
                <a:gd name="connsiteY39" fmla="*/ 489493 h 1434580"/>
                <a:gd name="connsiteX40" fmla="*/ 1069980 w 1621134"/>
                <a:gd name="connsiteY40" fmla="*/ 482667 h 1434580"/>
                <a:gd name="connsiteX41" fmla="*/ 982600 w 1621134"/>
                <a:gd name="connsiteY41" fmla="*/ 446168 h 1434580"/>
                <a:gd name="connsiteX42" fmla="*/ 678109 w 1621134"/>
                <a:gd name="connsiteY42" fmla="*/ 0 h 1434580"/>
                <a:gd name="connsiteX0" fmla="*/ 678109 w 1592010"/>
                <a:gd name="connsiteY0" fmla="*/ 0 h 1434580"/>
                <a:gd name="connsiteX1" fmla="*/ 1023251 w 1592010"/>
                <a:gd name="connsiteY1" fmla="*/ 362690 h 1434580"/>
                <a:gd name="connsiteX2" fmla="*/ 1295989 w 1592010"/>
                <a:gd name="connsiteY2" fmla="*/ 442536 h 1434580"/>
                <a:gd name="connsiteX3" fmla="*/ 1300932 w 1592010"/>
                <a:gd name="connsiteY3" fmla="*/ 483161 h 1434580"/>
                <a:gd name="connsiteX4" fmla="*/ 1507879 w 1592010"/>
                <a:gd name="connsiteY4" fmla="*/ 426177 h 1434580"/>
                <a:gd name="connsiteX5" fmla="*/ 1569732 w 1592010"/>
                <a:gd name="connsiteY5" fmla="*/ 606804 h 1434580"/>
                <a:gd name="connsiteX6" fmla="*/ 1539596 w 1592010"/>
                <a:gd name="connsiteY6" fmla="*/ 812309 h 1434580"/>
                <a:gd name="connsiteX7" fmla="*/ 1421439 w 1592010"/>
                <a:gd name="connsiteY7" fmla="*/ 795524 h 1434580"/>
                <a:gd name="connsiteX8" fmla="*/ 1386731 w 1592010"/>
                <a:gd name="connsiteY8" fmla="*/ 827375 h 1434580"/>
                <a:gd name="connsiteX9" fmla="*/ 1296824 w 1592010"/>
                <a:gd name="connsiteY9" fmla="*/ 945074 h 1434580"/>
                <a:gd name="connsiteX10" fmla="*/ 1191698 w 1592010"/>
                <a:gd name="connsiteY10" fmla="*/ 1434580 h 1434580"/>
                <a:gd name="connsiteX11" fmla="*/ 1172265 w 1592010"/>
                <a:gd name="connsiteY11" fmla="*/ 977677 h 1434580"/>
                <a:gd name="connsiteX12" fmla="*/ 1211465 w 1592010"/>
                <a:gd name="connsiteY12" fmla="*/ 907773 h 1434580"/>
                <a:gd name="connsiteX13" fmla="*/ 1167389 w 1592010"/>
                <a:gd name="connsiteY13" fmla="*/ 940096 h 1434580"/>
                <a:gd name="connsiteX14" fmla="*/ 928557 w 1592010"/>
                <a:gd name="connsiteY14" fmla="*/ 1380127 h 1434580"/>
                <a:gd name="connsiteX15" fmla="*/ 1106409 w 1592010"/>
                <a:gd name="connsiteY15" fmla="*/ 870078 h 1434580"/>
                <a:gd name="connsiteX16" fmla="*/ 1257926 w 1592010"/>
                <a:gd name="connsiteY16" fmla="*/ 766030 h 1434580"/>
                <a:gd name="connsiteX17" fmla="*/ 1291026 w 1592010"/>
                <a:gd name="connsiteY17" fmla="*/ 751407 h 1434580"/>
                <a:gd name="connsiteX18" fmla="*/ 1280012 w 1592010"/>
                <a:gd name="connsiteY18" fmla="*/ 744426 h 1434580"/>
                <a:gd name="connsiteX19" fmla="*/ 1249564 w 1592010"/>
                <a:gd name="connsiteY19" fmla="*/ 758579 h 1434580"/>
                <a:gd name="connsiteX20" fmla="*/ 859474 w 1592010"/>
                <a:gd name="connsiteY20" fmla="*/ 881469 h 1434580"/>
                <a:gd name="connsiteX21" fmla="*/ 106945 w 1592010"/>
                <a:gd name="connsiteY21" fmla="*/ 864178 h 1434580"/>
                <a:gd name="connsiteX22" fmla="*/ 838474 w 1592010"/>
                <a:gd name="connsiteY22" fmla="*/ 790663 h 1434580"/>
                <a:gd name="connsiteX23" fmla="*/ 1042422 w 1592010"/>
                <a:gd name="connsiteY23" fmla="*/ 737018 h 1434580"/>
                <a:gd name="connsiteX24" fmla="*/ 1212672 w 1592010"/>
                <a:gd name="connsiteY24" fmla="*/ 680620 h 1434580"/>
                <a:gd name="connsiteX25" fmla="*/ 1210070 w 1592010"/>
                <a:gd name="connsiteY25" fmla="*/ 677629 h 1434580"/>
                <a:gd name="connsiteX26" fmla="*/ 1206727 w 1592010"/>
                <a:gd name="connsiteY26" fmla="*/ 666076 h 1434580"/>
                <a:gd name="connsiteX27" fmla="*/ 1137454 w 1592010"/>
                <a:gd name="connsiteY27" fmla="*/ 679517 h 1434580"/>
                <a:gd name="connsiteX28" fmla="*/ 729796 w 1592010"/>
                <a:gd name="connsiteY28" fmla="*/ 709575 h 1434580"/>
                <a:gd name="connsiteX29" fmla="*/ 0 w 1592010"/>
                <a:gd name="connsiteY29" fmla="*/ 543132 h 1434580"/>
                <a:gd name="connsiteX30" fmla="*/ 729537 w 1592010"/>
                <a:gd name="connsiteY30" fmla="*/ 625235 h 1434580"/>
                <a:gd name="connsiteX31" fmla="*/ 1137148 w 1592010"/>
                <a:gd name="connsiteY31" fmla="*/ 601725 h 1434580"/>
                <a:gd name="connsiteX32" fmla="*/ 1188651 w 1592010"/>
                <a:gd name="connsiteY32" fmla="*/ 593780 h 1434580"/>
                <a:gd name="connsiteX33" fmla="*/ 1195247 w 1592010"/>
                <a:gd name="connsiteY33" fmla="*/ 570988 h 1434580"/>
                <a:gd name="connsiteX34" fmla="*/ 1106445 w 1592010"/>
                <a:gd name="connsiteY34" fmla="*/ 580439 h 1434580"/>
                <a:gd name="connsiteX35" fmla="*/ 822222 w 1592010"/>
                <a:gd name="connsiteY35" fmla="*/ 576725 h 1434580"/>
                <a:gd name="connsiteX36" fmla="*/ 106500 w 1592010"/>
                <a:gd name="connsiteY36" fmla="*/ 343610 h 1434580"/>
                <a:gd name="connsiteX37" fmla="*/ 828241 w 1592010"/>
                <a:gd name="connsiteY37" fmla="*/ 483716 h 1434580"/>
                <a:gd name="connsiteX38" fmla="*/ 1038999 w 1592010"/>
                <a:gd name="connsiteY38" fmla="*/ 491030 h 1434580"/>
                <a:gd name="connsiteX39" fmla="*/ 1093920 w 1592010"/>
                <a:gd name="connsiteY39" fmla="*/ 489493 h 1434580"/>
                <a:gd name="connsiteX40" fmla="*/ 1069980 w 1592010"/>
                <a:gd name="connsiteY40" fmla="*/ 482667 h 1434580"/>
                <a:gd name="connsiteX41" fmla="*/ 982600 w 1592010"/>
                <a:gd name="connsiteY41" fmla="*/ 446168 h 1434580"/>
                <a:gd name="connsiteX42" fmla="*/ 678109 w 1592010"/>
                <a:gd name="connsiteY42" fmla="*/ 0 h 1434580"/>
                <a:gd name="connsiteX0" fmla="*/ 678109 w 1592010"/>
                <a:gd name="connsiteY0" fmla="*/ 0 h 1434580"/>
                <a:gd name="connsiteX1" fmla="*/ 1023251 w 1592010"/>
                <a:gd name="connsiteY1" fmla="*/ 362690 h 1434580"/>
                <a:gd name="connsiteX2" fmla="*/ 1300932 w 1592010"/>
                <a:gd name="connsiteY2" fmla="*/ 483161 h 1434580"/>
                <a:gd name="connsiteX3" fmla="*/ 1507879 w 1592010"/>
                <a:gd name="connsiteY3" fmla="*/ 426177 h 1434580"/>
                <a:gd name="connsiteX4" fmla="*/ 1569732 w 1592010"/>
                <a:gd name="connsiteY4" fmla="*/ 606804 h 1434580"/>
                <a:gd name="connsiteX5" fmla="*/ 1539596 w 1592010"/>
                <a:gd name="connsiteY5" fmla="*/ 812309 h 1434580"/>
                <a:gd name="connsiteX6" fmla="*/ 1421439 w 1592010"/>
                <a:gd name="connsiteY6" fmla="*/ 795524 h 1434580"/>
                <a:gd name="connsiteX7" fmla="*/ 1386731 w 1592010"/>
                <a:gd name="connsiteY7" fmla="*/ 827375 h 1434580"/>
                <a:gd name="connsiteX8" fmla="*/ 1296824 w 1592010"/>
                <a:gd name="connsiteY8" fmla="*/ 945074 h 1434580"/>
                <a:gd name="connsiteX9" fmla="*/ 1191698 w 1592010"/>
                <a:gd name="connsiteY9" fmla="*/ 1434580 h 1434580"/>
                <a:gd name="connsiteX10" fmla="*/ 1172265 w 1592010"/>
                <a:gd name="connsiteY10" fmla="*/ 977677 h 1434580"/>
                <a:gd name="connsiteX11" fmla="*/ 1211465 w 1592010"/>
                <a:gd name="connsiteY11" fmla="*/ 907773 h 1434580"/>
                <a:gd name="connsiteX12" fmla="*/ 1167389 w 1592010"/>
                <a:gd name="connsiteY12" fmla="*/ 940096 h 1434580"/>
                <a:gd name="connsiteX13" fmla="*/ 928557 w 1592010"/>
                <a:gd name="connsiteY13" fmla="*/ 1380127 h 1434580"/>
                <a:gd name="connsiteX14" fmla="*/ 1106409 w 1592010"/>
                <a:gd name="connsiteY14" fmla="*/ 870078 h 1434580"/>
                <a:gd name="connsiteX15" fmla="*/ 1257926 w 1592010"/>
                <a:gd name="connsiteY15" fmla="*/ 766030 h 1434580"/>
                <a:gd name="connsiteX16" fmla="*/ 1291026 w 1592010"/>
                <a:gd name="connsiteY16" fmla="*/ 751407 h 1434580"/>
                <a:gd name="connsiteX17" fmla="*/ 1280012 w 1592010"/>
                <a:gd name="connsiteY17" fmla="*/ 744426 h 1434580"/>
                <a:gd name="connsiteX18" fmla="*/ 1249564 w 1592010"/>
                <a:gd name="connsiteY18" fmla="*/ 758579 h 1434580"/>
                <a:gd name="connsiteX19" fmla="*/ 859474 w 1592010"/>
                <a:gd name="connsiteY19" fmla="*/ 881469 h 1434580"/>
                <a:gd name="connsiteX20" fmla="*/ 106945 w 1592010"/>
                <a:gd name="connsiteY20" fmla="*/ 864178 h 1434580"/>
                <a:gd name="connsiteX21" fmla="*/ 838474 w 1592010"/>
                <a:gd name="connsiteY21" fmla="*/ 790663 h 1434580"/>
                <a:gd name="connsiteX22" fmla="*/ 1042422 w 1592010"/>
                <a:gd name="connsiteY22" fmla="*/ 737018 h 1434580"/>
                <a:gd name="connsiteX23" fmla="*/ 1212672 w 1592010"/>
                <a:gd name="connsiteY23" fmla="*/ 680620 h 1434580"/>
                <a:gd name="connsiteX24" fmla="*/ 1210070 w 1592010"/>
                <a:gd name="connsiteY24" fmla="*/ 677629 h 1434580"/>
                <a:gd name="connsiteX25" fmla="*/ 1206727 w 1592010"/>
                <a:gd name="connsiteY25" fmla="*/ 666076 h 1434580"/>
                <a:gd name="connsiteX26" fmla="*/ 1137454 w 1592010"/>
                <a:gd name="connsiteY26" fmla="*/ 679517 h 1434580"/>
                <a:gd name="connsiteX27" fmla="*/ 729796 w 1592010"/>
                <a:gd name="connsiteY27" fmla="*/ 709575 h 1434580"/>
                <a:gd name="connsiteX28" fmla="*/ 0 w 1592010"/>
                <a:gd name="connsiteY28" fmla="*/ 543132 h 1434580"/>
                <a:gd name="connsiteX29" fmla="*/ 729537 w 1592010"/>
                <a:gd name="connsiteY29" fmla="*/ 625235 h 1434580"/>
                <a:gd name="connsiteX30" fmla="*/ 1137148 w 1592010"/>
                <a:gd name="connsiteY30" fmla="*/ 601725 h 1434580"/>
                <a:gd name="connsiteX31" fmla="*/ 1188651 w 1592010"/>
                <a:gd name="connsiteY31" fmla="*/ 593780 h 1434580"/>
                <a:gd name="connsiteX32" fmla="*/ 1195247 w 1592010"/>
                <a:gd name="connsiteY32" fmla="*/ 570988 h 1434580"/>
                <a:gd name="connsiteX33" fmla="*/ 1106445 w 1592010"/>
                <a:gd name="connsiteY33" fmla="*/ 580439 h 1434580"/>
                <a:gd name="connsiteX34" fmla="*/ 822222 w 1592010"/>
                <a:gd name="connsiteY34" fmla="*/ 576725 h 1434580"/>
                <a:gd name="connsiteX35" fmla="*/ 106500 w 1592010"/>
                <a:gd name="connsiteY35" fmla="*/ 343610 h 1434580"/>
                <a:gd name="connsiteX36" fmla="*/ 828241 w 1592010"/>
                <a:gd name="connsiteY36" fmla="*/ 483716 h 1434580"/>
                <a:gd name="connsiteX37" fmla="*/ 1038999 w 1592010"/>
                <a:gd name="connsiteY37" fmla="*/ 491030 h 1434580"/>
                <a:gd name="connsiteX38" fmla="*/ 1093920 w 1592010"/>
                <a:gd name="connsiteY38" fmla="*/ 489493 h 1434580"/>
                <a:gd name="connsiteX39" fmla="*/ 1069980 w 1592010"/>
                <a:gd name="connsiteY39" fmla="*/ 482667 h 1434580"/>
                <a:gd name="connsiteX40" fmla="*/ 982600 w 1592010"/>
                <a:gd name="connsiteY40" fmla="*/ 446168 h 1434580"/>
                <a:gd name="connsiteX41" fmla="*/ 678109 w 1592010"/>
                <a:gd name="connsiteY41" fmla="*/ 0 h 1434580"/>
                <a:gd name="connsiteX0" fmla="*/ 678109 w 1592010"/>
                <a:gd name="connsiteY0" fmla="*/ 0 h 1434580"/>
                <a:gd name="connsiteX1" fmla="*/ 1023251 w 1592010"/>
                <a:gd name="connsiteY1" fmla="*/ 362690 h 1434580"/>
                <a:gd name="connsiteX2" fmla="*/ 1314536 w 1592010"/>
                <a:gd name="connsiteY2" fmla="*/ 472682 h 1434580"/>
                <a:gd name="connsiteX3" fmla="*/ 1507879 w 1592010"/>
                <a:gd name="connsiteY3" fmla="*/ 426177 h 1434580"/>
                <a:gd name="connsiteX4" fmla="*/ 1569732 w 1592010"/>
                <a:gd name="connsiteY4" fmla="*/ 606804 h 1434580"/>
                <a:gd name="connsiteX5" fmla="*/ 1539596 w 1592010"/>
                <a:gd name="connsiteY5" fmla="*/ 812309 h 1434580"/>
                <a:gd name="connsiteX6" fmla="*/ 1421439 w 1592010"/>
                <a:gd name="connsiteY6" fmla="*/ 795524 h 1434580"/>
                <a:gd name="connsiteX7" fmla="*/ 1386731 w 1592010"/>
                <a:gd name="connsiteY7" fmla="*/ 827375 h 1434580"/>
                <a:gd name="connsiteX8" fmla="*/ 1296824 w 1592010"/>
                <a:gd name="connsiteY8" fmla="*/ 945074 h 1434580"/>
                <a:gd name="connsiteX9" fmla="*/ 1191698 w 1592010"/>
                <a:gd name="connsiteY9" fmla="*/ 1434580 h 1434580"/>
                <a:gd name="connsiteX10" fmla="*/ 1172265 w 1592010"/>
                <a:gd name="connsiteY10" fmla="*/ 977677 h 1434580"/>
                <a:gd name="connsiteX11" fmla="*/ 1211465 w 1592010"/>
                <a:gd name="connsiteY11" fmla="*/ 907773 h 1434580"/>
                <a:gd name="connsiteX12" fmla="*/ 1167389 w 1592010"/>
                <a:gd name="connsiteY12" fmla="*/ 940096 h 1434580"/>
                <a:gd name="connsiteX13" fmla="*/ 928557 w 1592010"/>
                <a:gd name="connsiteY13" fmla="*/ 1380127 h 1434580"/>
                <a:gd name="connsiteX14" fmla="*/ 1106409 w 1592010"/>
                <a:gd name="connsiteY14" fmla="*/ 870078 h 1434580"/>
                <a:gd name="connsiteX15" fmla="*/ 1257926 w 1592010"/>
                <a:gd name="connsiteY15" fmla="*/ 766030 h 1434580"/>
                <a:gd name="connsiteX16" fmla="*/ 1291026 w 1592010"/>
                <a:gd name="connsiteY16" fmla="*/ 751407 h 1434580"/>
                <a:gd name="connsiteX17" fmla="*/ 1280012 w 1592010"/>
                <a:gd name="connsiteY17" fmla="*/ 744426 h 1434580"/>
                <a:gd name="connsiteX18" fmla="*/ 1249564 w 1592010"/>
                <a:gd name="connsiteY18" fmla="*/ 758579 h 1434580"/>
                <a:gd name="connsiteX19" fmla="*/ 859474 w 1592010"/>
                <a:gd name="connsiteY19" fmla="*/ 881469 h 1434580"/>
                <a:gd name="connsiteX20" fmla="*/ 106945 w 1592010"/>
                <a:gd name="connsiteY20" fmla="*/ 864178 h 1434580"/>
                <a:gd name="connsiteX21" fmla="*/ 838474 w 1592010"/>
                <a:gd name="connsiteY21" fmla="*/ 790663 h 1434580"/>
                <a:gd name="connsiteX22" fmla="*/ 1042422 w 1592010"/>
                <a:gd name="connsiteY22" fmla="*/ 737018 h 1434580"/>
                <a:gd name="connsiteX23" fmla="*/ 1212672 w 1592010"/>
                <a:gd name="connsiteY23" fmla="*/ 680620 h 1434580"/>
                <a:gd name="connsiteX24" fmla="*/ 1210070 w 1592010"/>
                <a:gd name="connsiteY24" fmla="*/ 677629 h 1434580"/>
                <a:gd name="connsiteX25" fmla="*/ 1206727 w 1592010"/>
                <a:gd name="connsiteY25" fmla="*/ 666076 h 1434580"/>
                <a:gd name="connsiteX26" fmla="*/ 1137454 w 1592010"/>
                <a:gd name="connsiteY26" fmla="*/ 679517 h 1434580"/>
                <a:gd name="connsiteX27" fmla="*/ 729796 w 1592010"/>
                <a:gd name="connsiteY27" fmla="*/ 709575 h 1434580"/>
                <a:gd name="connsiteX28" fmla="*/ 0 w 1592010"/>
                <a:gd name="connsiteY28" fmla="*/ 543132 h 1434580"/>
                <a:gd name="connsiteX29" fmla="*/ 729537 w 1592010"/>
                <a:gd name="connsiteY29" fmla="*/ 625235 h 1434580"/>
                <a:gd name="connsiteX30" fmla="*/ 1137148 w 1592010"/>
                <a:gd name="connsiteY30" fmla="*/ 601725 h 1434580"/>
                <a:gd name="connsiteX31" fmla="*/ 1188651 w 1592010"/>
                <a:gd name="connsiteY31" fmla="*/ 593780 h 1434580"/>
                <a:gd name="connsiteX32" fmla="*/ 1195247 w 1592010"/>
                <a:gd name="connsiteY32" fmla="*/ 570988 h 1434580"/>
                <a:gd name="connsiteX33" fmla="*/ 1106445 w 1592010"/>
                <a:gd name="connsiteY33" fmla="*/ 580439 h 1434580"/>
                <a:gd name="connsiteX34" fmla="*/ 822222 w 1592010"/>
                <a:gd name="connsiteY34" fmla="*/ 576725 h 1434580"/>
                <a:gd name="connsiteX35" fmla="*/ 106500 w 1592010"/>
                <a:gd name="connsiteY35" fmla="*/ 343610 h 1434580"/>
                <a:gd name="connsiteX36" fmla="*/ 828241 w 1592010"/>
                <a:gd name="connsiteY36" fmla="*/ 483716 h 1434580"/>
                <a:gd name="connsiteX37" fmla="*/ 1038999 w 1592010"/>
                <a:gd name="connsiteY37" fmla="*/ 491030 h 1434580"/>
                <a:gd name="connsiteX38" fmla="*/ 1093920 w 1592010"/>
                <a:gd name="connsiteY38" fmla="*/ 489493 h 1434580"/>
                <a:gd name="connsiteX39" fmla="*/ 1069980 w 1592010"/>
                <a:gd name="connsiteY39" fmla="*/ 482667 h 1434580"/>
                <a:gd name="connsiteX40" fmla="*/ 982600 w 1592010"/>
                <a:gd name="connsiteY40" fmla="*/ 446168 h 1434580"/>
                <a:gd name="connsiteX41" fmla="*/ 678109 w 1592010"/>
                <a:gd name="connsiteY41" fmla="*/ 0 h 1434580"/>
                <a:gd name="connsiteX0" fmla="*/ 678109 w 1592010"/>
                <a:gd name="connsiteY0" fmla="*/ 0 h 1434580"/>
                <a:gd name="connsiteX1" fmla="*/ 1023251 w 1592010"/>
                <a:gd name="connsiteY1" fmla="*/ 362690 h 1434580"/>
                <a:gd name="connsiteX2" fmla="*/ 1335704 w 1592010"/>
                <a:gd name="connsiteY2" fmla="*/ 454707 h 1434580"/>
                <a:gd name="connsiteX3" fmla="*/ 1507879 w 1592010"/>
                <a:gd name="connsiteY3" fmla="*/ 426177 h 1434580"/>
                <a:gd name="connsiteX4" fmla="*/ 1569732 w 1592010"/>
                <a:gd name="connsiteY4" fmla="*/ 606804 h 1434580"/>
                <a:gd name="connsiteX5" fmla="*/ 1539596 w 1592010"/>
                <a:gd name="connsiteY5" fmla="*/ 812309 h 1434580"/>
                <a:gd name="connsiteX6" fmla="*/ 1421439 w 1592010"/>
                <a:gd name="connsiteY6" fmla="*/ 795524 h 1434580"/>
                <a:gd name="connsiteX7" fmla="*/ 1386731 w 1592010"/>
                <a:gd name="connsiteY7" fmla="*/ 827375 h 1434580"/>
                <a:gd name="connsiteX8" fmla="*/ 1296824 w 1592010"/>
                <a:gd name="connsiteY8" fmla="*/ 945074 h 1434580"/>
                <a:gd name="connsiteX9" fmla="*/ 1191698 w 1592010"/>
                <a:gd name="connsiteY9" fmla="*/ 1434580 h 1434580"/>
                <a:gd name="connsiteX10" fmla="*/ 1172265 w 1592010"/>
                <a:gd name="connsiteY10" fmla="*/ 977677 h 1434580"/>
                <a:gd name="connsiteX11" fmla="*/ 1211465 w 1592010"/>
                <a:gd name="connsiteY11" fmla="*/ 907773 h 1434580"/>
                <a:gd name="connsiteX12" fmla="*/ 1167389 w 1592010"/>
                <a:gd name="connsiteY12" fmla="*/ 940096 h 1434580"/>
                <a:gd name="connsiteX13" fmla="*/ 928557 w 1592010"/>
                <a:gd name="connsiteY13" fmla="*/ 1380127 h 1434580"/>
                <a:gd name="connsiteX14" fmla="*/ 1106409 w 1592010"/>
                <a:gd name="connsiteY14" fmla="*/ 870078 h 1434580"/>
                <a:gd name="connsiteX15" fmla="*/ 1257926 w 1592010"/>
                <a:gd name="connsiteY15" fmla="*/ 766030 h 1434580"/>
                <a:gd name="connsiteX16" fmla="*/ 1291026 w 1592010"/>
                <a:gd name="connsiteY16" fmla="*/ 751407 h 1434580"/>
                <a:gd name="connsiteX17" fmla="*/ 1280012 w 1592010"/>
                <a:gd name="connsiteY17" fmla="*/ 744426 h 1434580"/>
                <a:gd name="connsiteX18" fmla="*/ 1249564 w 1592010"/>
                <a:gd name="connsiteY18" fmla="*/ 758579 h 1434580"/>
                <a:gd name="connsiteX19" fmla="*/ 859474 w 1592010"/>
                <a:gd name="connsiteY19" fmla="*/ 881469 h 1434580"/>
                <a:gd name="connsiteX20" fmla="*/ 106945 w 1592010"/>
                <a:gd name="connsiteY20" fmla="*/ 864178 h 1434580"/>
                <a:gd name="connsiteX21" fmla="*/ 838474 w 1592010"/>
                <a:gd name="connsiteY21" fmla="*/ 790663 h 1434580"/>
                <a:gd name="connsiteX22" fmla="*/ 1042422 w 1592010"/>
                <a:gd name="connsiteY22" fmla="*/ 737018 h 1434580"/>
                <a:gd name="connsiteX23" fmla="*/ 1212672 w 1592010"/>
                <a:gd name="connsiteY23" fmla="*/ 680620 h 1434580"/>
                <a:gd name="connsiteX24" fmla="*/ 1210070 w 1592010"/>
                <a:gd name="connsiteY24" fmla="*/ 677629 h 1434580"/>
                <a:gd name="connsiteX25" fmla="*/ 1206727 w 1592010"/>
                <a:gd name="connsiteY25" fmla="*/ 666076 h 1434580"/>
                <a:gd name="connsiteX26" fmla="*/ 1137454 w 1592010"/>
                <a:gd name="connsiteY26" fmla="*/ 679517 h 1434580"/>
                <a:gd name="connsiteX27" fmla="*/ 729796 w 1592010"/>
                <a:gd name="connsiteY27" fmla="*/ 709575 h 1434580"/>
                <a:gd name="connsiteX28" fmla="*/ 0 w 1592010"/>
                <a:gd name="connsiteY28" fmla="*/ 543132 h 1434580"/>
                <a:gd name="connsiteX29" fmla="*/ 729537 w 1592010"/>
                <a:gd name="connsiteY29" fmla="*/ 625235 h 1434580"/>
                <a:gd name="connsiteX30" fmla="*/ 1137148 w 1592010"/>
                <a:gd name="connsiteY30" fmla="*/ 601725 h 1434580"/>
                <a:gd name="connsiteX31" fmla="*/ 1188651 w 1592010"/>
                <a:gd name="connsiteY31" fmla="*/ 593780 h 1434580"/>
                <a:gd name="connsiteX32" fmla="*/ 1195247 w 1592010"/>
                <a:gd name="connsiteY32" fmla="*/ 570988 h 1434580"/>
                <a:gd name="connsiteX33" fmla="*/ 1106445 w 1592010"/>
                <a:gd name="connsiteY33" fmla="*/ 580439 h 1434580"/>
                <a:gd name="connsiteX34" fmla="*/ 822222 w 1592010"/>
                <a:gd name="connsiteY34" fmla="*/ 576725 h 1434580"/>
                <a:gd name="connsiteX35" fmla="*/ 106500 w 1592010"/>
                <a:gd name="connsiteY35" fmla="*/ 343610 h 1434580"/>
                <a:gd name="connsiteX36" fmla="*/ 828241 w 1592010"/>
                <a:gd name="connsiteY36" fmla="*/ 483716 h 1434580"/>
                <a:gd name="connsiteX37" fmla="*/ 1038999 w 1592010"/>
                <a:gd name="connsiteY37" fmla="*/ 491030 h 1434580"/>
                <a:gd name="connsiteX38" fmla="*/ 1093920 w 1592010"/>
                <a:gd name="connsiteY38" fmla="*/ 489493 h 1434580"/>
                <a:gd name="connsiteX39" fmla="*/ 1069980 w 1592010"/>
                <a:gd name="connsiteY39" fmla="*/ 482667 h 1434580"/>
                <a:gd name="connsiteX40" fmla="*/ 982600 w 1592010"/>
                <a:gd name="connsiteY40" fmla="*/ 446168 h 1434580"/>
                <a:gd name="connsiteX41" fmla="*/ 678109 w 1592010"/>
                <a:gd name="connsiteY41" fmla="*/ 0 h 143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92010" h="1434580">
                  <a:moveTo>
                    <a:pt x="678109" y="0"/>
                  </a:moveTo>
                  <a:cubicBezTo>
                    <a:pt x="705001" y="131342"/>
                    <a:pt x="913652" y="286906"/>
                    <a:pt x="1023251" y="362690"/>
                  </a:cubicBezTo>
                  <a:cubicBezTo>
                    <a:pt x="1132850" y="438474"/>
                    <a:pt x="1254933" y="444126"/>
                    <a:pt x="1335704" y="454707"/>
                  </a:cubicBezTo>
                  <a:cubicBezTo>
                    <a:pt x="1416475" y="465288"/>
                    <a:pt x="1468874" y="400828"/>
                    <a:pt x="1507879" y="426177"/>
                  </a:cubicBezTo>
                  <a:cubicBezTo>
                    <a:pt x="1546884" y="451527"/>
                    <a:pt x="1564446" y="542449"/>
                    <a:pt x="1569732" y="606804"/>
                  </a:cubicBezTo>
                  <a:cubicBezTo>
                    <a:pt x="1575018" y="671159"/>
                    <a:pt x="1632183" y="849642"/>
                    <a:pt x="1539596" y="812309"/>
                  </a:cubicBezTo>
                  <a:cubicBezTo>
                    <a:pt x="1447009" y="774976"/>
                    <a:pt x="1460825" y="801119"/>
                    <a:pt x="1421439" y="795524"/>
                  </a:cubicBezTo>
                  <a:lnTo>
                    <a:pt x="1386731" y="827375"/>
                  </a:lnTo>
                  <a:cubicBezTo>
                    <a:pt x="1354532" y="862727"/>
                    <a:pt x="1324194" y="902239"/>
                    <a:pt x="1296824" y="945074"/>
                  </a:cubicBezTo>
                  <a:cubicBezTo>
                    <a:pt x="1187345" y="1116417"/>
                    <a:pt x="1146092" y="1308509"/>
                    <a:pt x="1191698" y="1434580"/>
                  </a:cubicBezTo>
                  <a:cubicBezTo>
                    <a:pt x="1082634" y="1364894"/>
                    <a:pt x="1078216" y="1171253"/>
                    <a:pt x="1172265" y="977677"/>
                  </a:cubicBezTo>
                  <a:lnTo>
                    <a:pt x="1211465" y="907773"/>
                  </a:lnTo>
                  <a:lnTo>
                    <a:pt x="1167389" y="940096"/>
                  </a:lnTo>
                  <a:cubicBezTo>
                    <a:pt x="1014055" y="1073635"/>
                    <a:pt x="920333" y="1246313"/>
                    <a:pt x="928557" y="1380127"/>
                  </a:cubicBezTo>
                  <a:cubicBezTo>
                    <a:pt x="831413" y="1268582"/>
                    <a:pt x="911039" y="1040227"/>
                    <a:pt x="1106409" y="870078"/>
                  </a:cubicBezTo>
                  <a:cubicBezTo>
                    <a:pt x="1155251" y="827540"/>
                    <a:pt x="1206704" y="792668"/>
                    <a:pt x="1257926" y="766030"/>
                  </a:cubicBezTo>
                  <a:lnTo>
                    <a:pt x="1291026" y="751407"/>
                  </a:lnTo>
                  <a:lnTo>
                    <a:pt x="1280012" y="744426"/>
                  </a:lnTo>
                  <a:lnTo>
                    <a:pt x="1249564" y="758579"/>
                  </a:lnTo>
                  <a:cubicBezTo>
                    <a:pt x="1140692" y="804387"/>
                    <a:pt x="1006629" y="847438"/>
                    <a:pt x="859474" y="881469"/>
                  </a:cubicBezTo>
                  <a:cubicBezTo>
                    <a:pt x="467060" y="972222"/>
                    <a:pt x="130141" y="964480"/>
                    <a:pt x="106945" y="864178"/>
                  </a:cubicBezTo>
                  <a:cubicBezTo>
                    <a:pt x="287898" y="882551"/>
                    <a:pt x="558919" y="855315"/>
                    <a:pt x="838474" y="790663"/>
                  </a:cubicBezTo>
                  <a:cubicBezTo>
                    <a:pt x="908363" y="774500"/>
                    <a:pt x="976745" y="756470"/>
                    <a:pt x="1042422" y="737018"/>
                  </a:cubicBezTo>
                  <a:lnTo>
                    <a:pt x="1212672" y="680620"/>
                  </a:lnTo>
                  <a:lnTo>
                    <a:pt x="1210070" y="677629"/>
                  </a:lnTo>
                  <a:lnTo>
                    <a:pt x="1206727" y="666076"/>
                  </a:lnTo>
                  <a:lnTo>
                    <a:pt x="1137454" y="679517"/>
                  </a:lnTo>
                  <a:cubicBezTo>
                    <a:pt x="1021116" y="698061"/>
                    <a:pt x="880834" y="709112"/>
                    <a:pt x="729796" y="709575"/>
                  </a:cubicBezTo>
                  <a:cubicBezTo>
                    <a:pt x="327027" y="710810"/>
                    <a:pt x="286" y="636290"/>
                    <a:pt x="0" y="543132"/>
                  </a:cubicBezTo>
                  <a:cubicBezTo>
                    <a:pt x="172322" y="595696"/>
                    <a:pt x="442605" y="626115"/>
                    <a:pt x="729537" y="625235"/>
                  </a:cubicBezTo>
                  <a:cubicBezTo>
                    <a:pt x="873003" y="624795"/>
                    <a:pt x="1012259" y="616557"/>
                    <a:pt x="1137148" y="601725"/>
                  </a:cubicBezTo>
                  <a:lnTo>
                    <a:pt x="1188651" y="593780"/>
                  </a:lnTo>
                  <a:lnTo>
                    <a:pt x="1195247" y="570988"/>
                  </a:lnTo>
                  <a:lnTo>
                    <a:pt x="1106445" y="580439"/>
                  </a:lnTo>
                  <a:cubicBezTo>
                    <a:pt x="1018767" y="584218"/>
                    <a:pt x="922704" y="583227"/>
                    <a:pt x="822222" y="576725"/>
                  </a:cubicBezTo>
                  <a:cubicBezTo>
                    <a:pt x="420291" y="550713"/>
                    <a:pt x="99852" y="446344"/>
                    <a:pt x="106500" y="343610"/>
                  </a:cubicBezTo>
                  <a:cubicBezTo>
                    <a:pt x="274512" y="413279"/>
                    <a:pt x="541907" y="465186"/>
                    <a:pt x="828241" y="483716"/>
                  </a:cubicBezTo>
                  <a:cubicBezTo>
                    <a:pt x="899824" y="488349"/>
                    <a:pt x="970503" y="490760"/>
                    <a:pt x="1038999" y="491030"/>
                  </a:cubicBezTo>
                  <a:lnTo>
                    <a:pt x="1093920" y="489493"/>
                  </a:lnTo>
                  <a:lnTo>
                    <a:pt x="1069980" y="482667"/>
                  </a:lnTo>
                  <a:cubicBezTo>
                    <a:pt x="1040963" y="472505"/>
                    <a:pt x="1011716" y="460347"/>
                    <a:pt x="982600" y="446168"/>
                  </a:cubicBezTo>
                  <a:cubicBezTo>
                    <a:pt x="749675" y="332742"/>
                    <a:pt x="613350" y="132986"/>
                    <a:pt x="67810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7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14966E1C-4837-46F8-99D9-009416183D80}"/>
                </a:ext>
              </a:extLst>
            </p:cNvPr>
            <p:cNvSpPr/>
            <p:nvPr/>
          </p:nvSpPr>
          <p:spPr>
            <a:xfrm rot="20484151">
              <a:off x="3857554" y="3452264"/>
              <a:ext cx="254908" cy="20002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1724AF7-0DFF-4BEA-B03E-1FC4F8C8BAF9}"/>
                </a:ext>
              </a:extLst>
            </p:cNvPr>
            <p:cNvSpPr/>
            <p:nvPr/>
          </p:nvSpPr>
          <p:spPr>
            <a:xfrm rot="3600000">
              <a:off x="4437522" y="1923922"/>
              <a:ext cx="394793" cy="1531131"/>
            </a:xfrm>
            <a:custGeom>
              <a:avLst/>
              <a:gdLst>
                <a:gd name="connsiteX0" fmla="*/ 309504 w 394793"/>
                <a:gd name="connsiteY0" fmla="*/ 104553 h 1531131"/>
                <a:gd name="connsiteX1" fmla="*/ 390889 w 394793"/>
                <a:gd name="connsiteY1" fmla="*/ 0 h 1531131"/>
                <a:gd name="connsiteX2" fmla="*/ 394793 w 394793"/>
                <a:gd name="connsiteY2" fmla="*/ 3718 h 1531131"/>
                <a:gd name="connsiteX3" fmla="*/ 373175 w 394793"/>
                <a:gd name="connsiteY3" fmla="*/ 55710 h 1531131"/>
                <a:gd name="connsiteX4" fmla="*/ 253743 w 394793"/>
                <a:gd name="connsiteY4" fmla="*/ 1427266 h 1531131"/>
                <a:gd name="connsiteX5" fmla="*/ 273790 w 394793"/>
                <a:gd name="connsiteY5" fmla="*/ 1488938 h 1531131"/>
                <a:gd name="connsiteX6" fmla="*/ 274471 w 394793"/>
                <a:gd name="connsiteY6" fmla="*/ 1491002 h 1531131"/>
                <a:gd name="connsiteX7" fmla="*/ 232155 w 394793"/>
                <a:gd name="connsiteY7" fmla="*/ 1505444 h 1531131"/>
                <a:gd name="connsiteX8" fmla="*/ 96977 w 394793"/>
                <a:gd name="connsiteY8" fmla="*/ 1522248 h 1531131"/>
                <a:gd name="connsiteX9" fmla="*/ 14608 w 394793"/>
                <a:gd name="connsiteY9" fmla="*/ 1338083 h 1531131"/>
                <a:gd name="connsiteX10" fmla="*/ 309504 w 394793"/>
                <a:gd name="connsiteY10" fmla="*/ 104553 h 153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793" h="1531131">
                  <a:moveTo>
                    <a:pt x="309504" y="104553"/>
                  </a:moveTo>
                  <a:cubicBezTo>
                    <a:pt x="336511" y="61479"/>
                    <a:pt x="363856" y="25879"/>
                    <a:pt x="390889" y="0"/>
                  </a:cubicBezTo>
                  <a:lnTo>
                    <a:pt x="394793" y="3718"/>
                  </a:lnTo>
                  <a:lnTo>
                    <a:pt x="373175" y="55710"/>
                  </a:lnTo>
                  <a:cubicBezTo>
                    <a:pt x="223240" y="453936"/>
                    <a:pt x="145697" y="1155505"/>
                    <a:pt x="253743" y="1427266"/>
                  </a:cubicBezTo>
                  <a:cubicBezTo>
                    <a:pt x="262055" y="1448170"/>
                    <a:pt x="268036" y="1468975"/>
                    <a:pt x="273790" y="1488938"/>
                  </a:cubicBezTo>
                  <a:lnTo>
                    <a:pt x="274471" y="1491002"/>
                  </a:lnTo>
                  <a:lnTo>
                    <a:pt x="232155" y="1505444"/>
                  </a:lnTo>
                  <a:cubicBezTo>
                    <a:pt x="177366" y="1526229"/>
                    <a:pt x="134928" y="1541625"/>
                    <a:pt x="96977" y="1522248"/>
                  </a:cubicBezTo>
                  <a:cubicBezTo>
                    <a:pt x="21076" y="1483494"/>
                    <a:pt x="33657" y="1413564"/>
                    <a:pt x="14608" y="1338083"/>
                  </a:cubicBezTo>
                  <a:cubicBezTo>
                    <a:pt x="-52063" y="1073898"/>
                    <a:pt x="120453" y="406077"/>
                    <a:pt x="309504" y="104553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455F310B-8877-4FEB-997E-27D33715895B}"/>
              </a:ext>
            </a:extLst>
          </p:cNvPr>
          <p:cNvSpPr txBox="1"/>
          <p:nvPr/>
        </p:nvSpPr>
        <p:spPr>
          <a:xfrm>
            <a:off x="3581400" y="64263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ホタルイカ（県の魚）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FABE936D-A713-4326-8E6F-895F098413CB}"/>
              </a:ext>
            </a:extLst>
          </p:cNvPr>
          <p:cNvSpPr txBox="1"/>
          <p:nvPr/>
        </p:nvSpPr>
        <p:spPr>
          <a:xfrm>
            <a:off x="6534150" y="64263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白エビ（県の魚）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33C58C84-0557-4D67-9E6D-35E80ECB4A67}"/>
              </a:ext>
            </a:extLst>
          </p:cNvPr>
          <p:cNvSpPr txBox="1"/>
          <p:nvPr/>
        </p:nvSpPr>
        <p:spPr>
          <a:xfrm>
            <a:off x="638175" y="64263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ブリ（県の魚）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94A1EF-6557-4F40-BC66-06BBE717FE1D}"/>
              </a:ext>
            </a:extLst>
          </p:cNvPr>
          <p:cNvGrpSpPr/>
          <p:nvPr/>
        </p:nvGrpSpPr>
        <p:grpSpPr>
          <a:xfrm>
            <a:off x="783340" y="3912186"/>
            <a:ext cx="2385344" cy="2385344"/>
            <a:chOff x="783340" y="3912186"/>
            <a:chExt cx="2385344" cy="2385344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D91680E4-1CC5-4103-9ECB-1F60E8A6DA87}"/>
                </a:ext>
              </a:extLst>
            </p:cNvPr>
            <p:cNvSpPr/>
            <p:nvPr/>
          </p:nvSpPr>
          <p:spPr>
            <a:xfrm>
              <a:off x="783340" y="3912186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A58312A-9BA9-4E7F-A4EC-1930BA7FDDA9}"/>
                </a:ext>
              </a:extLst>
            </p:cNvPr>
            <p:cNvGrpSpPr/>
            <p:nvPr/>
          </p:nvGrpSpPr>
          <p:grpSpPr>
            <a:xfrm>
              <a:off x="904465" y="4533131"/>
              <a:ext cx="2251134" cy="1044480"/>
              <a:chOff x="4935405" y="4391022"/>
              <a:chExt cx="2623475" cy="1194207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86BE8E9-A88D-41F7-BD46-2B35F706A3FA}"/>
                  </a:ext>
                </a:extLst>
              </p:cNvPr>
              <p:cNvSpPr/>
              <p:nvPr/>
            </p:nvSpPr>
            <p:spPr>
              <a:xfrm rot="16200000">
                <a:off x="6901022" y="4730901"/>
                <a:ext cx="742940" cy="57277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3007" y="179985"/>
                      <a:pt x="313483" y="180002"/>
                    </a:cubicBezTo>
                    <a:cubicBezTo>
                      <a:pt x="223960" y="180019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rgbClr val="FFFFCC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151280FC-1744-4E06-A978-ED7EDBECD8E4}"/>
                  </a:ext>
                </a:extLst>
              </p:cNvPr>
              <p:cNvGrpSpPr/>
              <p:nvPr/>
            </p:nvGrpSpPr>
            <p:grpSpPr>
              <a:xfrm>
                <a:off x="4935405" y="4391022"/>
                <a:ext cx="2242057" cy="1194207"/>
                <a:chOff x="3146827" y="3239049"/>
                <a:chExt cx="3093958" cy="1799931"/>
              </a:xfrm>
            </p:grpSpPr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8C09242F-B614-4171-B2DC-40684A6D17B5}"/>
                    </a:ext>
                  </a:extLst>
                </p:cNvPr>
                <p:cNvSpPr/>
                <p:nvPr/>
              </p:nvSpPr>
              <p:spPr>
                <a:xfrm>
                  <a:off x="4014786" y="4503523"/>
                  <a:ext cx="295275" cy="535457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月 278">
                  <a:extLst>
                    <a:ext uri="{FF2B5EF4-FFF2-40B4-BE49-F238E27FC236}">
                      <a16:creationId xmlns:a16="http://schemas.microsoft.com/office/drawing/2014/main" id="{43197074-6815-4B2D-AD38-C0B96905691F}"/>
                    </a:ext>
                  </a:extLst>
                </p:cNvPr>
                <p:cNvSpPr/>
                <p:nvPr/>
              </p:nvSpPr>
              <p:spPr>
                <a:xfrm rot="20700000">
                  <a:off x="5050737" y="4422561"/>
                  <a:ext cx="777734" cy="480889"/>
                </a:xfrm>
                <a:custGeom>
                  <a:avLst/>
                  <a:gdLst>
                    <a:gd name="connsiteX0" fmla="*/ 213973 w 213973"/>
                    <a:gd name="connsiteY0" fmla="*/ 355262 h 355262"/>
                    <a:gd name="connsiteX1" fmla="*/ 0 w 213973"/>
                    <a:gd name="connsiteY1" fmla="*/ 177631 h 355262"/>
                    <a:gd name="connsiteX2" fmla="*/ 213973 w 213973"/>
                    <a:gd name="connsiteY2" fmla="*/ 0 h 355262"/>
                    <a:gd name="connsiteX3" fmla="*/ 213973 w 213973"/>
                    <a:gd name="connsiteY3" fmla="*/ 355262 h 355262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13973 w 554148"/>
                    <a:gd name="connsiteY0" fmla="*/ 318348 h 318348"/>
                    <a:gd name="connsiteX1" fmla="*/ 0 w 554148"/>
                    <a:gd name="connsiteY1" fmla="*/ 140717 h 318348"/>
                    <a:gd name="connsiteX2" fmla="*/ 554148 w 554148"/>
                    <a:gd name="connsiteY2" fmla="*/ 0 h 318348"/>
                    <a:gd name="connsiteX3" fmla="*/ 213973 w 554148"/>
                    <a:gd name="connsiteY3" fmla="*/ 318348 h 318348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  <a:gd name="connsiteX0" fmla="*/ 223415 w 563590"/>
                    <a:gd name="connsiteY0" fmla="*/ 319057 h 319057"/>
                    <a:gd name="connsiteX1" fmla="*/ 0 w 563590"/>
                    <a:gd name="connsiteY1" fmla="*/ 84661 h 319057"/>
                    <a:gd name="connsiteX2" fmla="*/ 563590 w 563590"/>
                    <a:gd name="connsiteY2" fmla="*/ 709 h 319057"/>
                    <a:gd name="connsiteX3" fmla="*/ 223415 w 563590"/>
                    <a:gd name="connsiteY3" fmla="*/ 319057 h 319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590" h="319057">
                      <a:moveTo>
                        <a:pt x="223415" y="319057"/>
                      </a:moveTo>
                      <a:cubicBezTo>
                        <a:pt x="105241" y="319057"/>
                        <a:pt x="0" y="182764"/>
                        <a:pt x="0" y="84661"/>
                      </a:cubicBezTo>
                      <a:cubicBezTo>
                        <a:pt x="0" y="-13442"/>
                        <a:pt x="445416" y="709"/>
                        <a:pt x="563590" y="709"/>
                      </a:cubicBezTo>
                      <a:cubicBezTo>
                        <a:pt x="541519" y="167761"/>
                        <a:pt x="157611" y="140174"/>
                        <a:pt x="223415" y="319057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0AB66979-C8DF-4E56-A1DA-98E682B3A3FE}"/>
                    </a:ext>
                  </a:extLst>
                </p:cNvPr>
                <p:cNvSpPr/>
                <p:nvPr/>
              </p:nvSpPr>
              <p:spPr>
                <a:xfrm rot="20943590">
                  <a:off x="3989233" y="3416202"/>
                  <a:ext cx="385475" cy="360279"/>
                </a:xfrm>
                <a:prstGeom prst="moon">
                  <a:avLst>
                    <a:gd name="adj" fmla="val 87500"/>
                  </a:avLst>
                </a:pr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月 204">
                  <a:extLst>
                    <a:ext uri="{FF2B5EF4-FFF2-40B4-BE49-F238E27FC236}">
                      <a16:creationId xmlns:a16="http://schemas.microsoft.com/office/drawing/2014/main" id="{D37988E9-6707-4C84-8698-0D7BD8BC93CA}"/>
                    </a:ext>
                  </a:extLst>
                </p:cNvPr>
                <p:cNvSpPr/>
                <p:nvPr/>
              </p:nvSpPr>
              <p:spPr>
                <a:xfrm>
                  <a:off x="4215910" y="3239049"/>
                  <a:ext cx="1521201" cy="723584"/>
                </a:xfrm>
                <a:custGeom>
                  <a:avLst/>
                  <a:gdLst>
                    <a:gd name="connsiteX0" fmla="*/ 661314 w 661314"/>
                    <a:gd name="connsiteY0" fmla="*/ 1333500 h 1333500"/>
                    <a:gd name="connsiteX1" fmla="*/ 0 w 661314"/>
                    <a:gd name="connsiteY1" fmla="*/ 666750 h 1333500"/>
                    <a:gd name="connsiteX2" fmla="*/ 661314 w 661314"/>
                    <a:gd name="connsiteY2" fmla="*/ 0 h 1333500"/>
                    <a:gd name="connsiteX3" fmla="*/ 661314 w 661314"/>
                    <a:gd name="connsiteY3" fmla="*/ 1333500 h 1333500"/>
                    <a:gd name="connsiteX0" fmla="*/ 661314 w 675604"/>
                    <a:gd name="connsiteY0" fmla="*/ 1333563 h 1333603"/>
                    <a:gd name="connsiteX1" fmla="*/ 0 w 675604"/>
                    <a:gd name="connsiteY1" fmla="*/ 666813 h 1333603"/>
                    <a:gd name="connsiteX2" fmla="*/ 661314 w 675604"/>
                    <a:gd name="connsiteY2" fmla="*/ 63 h 1333603"/>
                    <a:gd name="connsiteX3" fmla="*/ 516537 w 675604"/>
                    <a:gd name="connsiteY3" fmla="*/ 644002 h 1333603"/>
                    <a:gd name="connsiteX4" fmla="*/ 661314 w 675604"/>
                    <a:gd name="connsiteY4" fmla="*/ 1333563 h 1333603"/>
                    <a:gd name="connsiteX0" fmla="*/ 661314 w 791617"/>
                    <a:gd name="connsiteY0" fmla="*/ 1333563 h 1333585"/>
                    <a:gd name="connsiteX1" fmla="*/ 0 w 791617"/>
                    <a:gd name="connsiteY1" fmla="*/ 666813 h 1333585"/>
                    <a:gd name="connsiteX2" fmla="*/ 661314 w 791617"/>
                    <a:gd name="connsiteY2" fmla="*/ 63 h 1333585"/>
                    <a:gd name="connsiteX3" fmla="*/ 516537 w 791617"/>
                    <a:gd name="connsiteY3" fmla="*/ 644002 h 1333585"/>
                    <a:gd name="connsiteX4" fmla="*/ 661314 w 791617"/>
                    <a:gd name="connsiteY4" fmla="*/ 1333563 h 1333585"/>
                    <a:gd name="connsiteX0" fmla="*/ 661314 w 685775"/>
                    <a:gd name="connsiteY0" fmla="*/ 1333563 h 1333593"/>
                    <a:gd name="connsiteX1" fmla="*/ 0 w 685775"/>
                    <a:gd name="connsiteY1" fmla="*/ 666813 h 1333593"/>
                    <a:gd name="connsiteX2" fmla="*/ 661314 w 685775"/>
                    <a:gd name="connsiteY2" fmla="*/ 63 h 1333593"/>
                    <a:gd name="connsiteX3" fmla="*/ 516537 w 685775"/>
                    <a:gd name="connsiteY3" fmla="*/ 644002 h 1333593"/>
                    <a:gd name="connsiteX4" fmla="*/ 661314 w 685775"/>
                    <a:gd name="connsiteY4" fmla="*/ 1333563 h 1333593"/>
                    <a:gd name="connsiteX0" fmla="*/ 661314 w 698252"/>
                    <a:gd name="connsiteY0" fmla="*/ 1333563 h 1333582"/>
                    <a:gd name="connsiteX1" fmla="*/ 0 w 698252"/>
                    <a:gd name="connsiteY1" fmla="*/ 666813 h 1333582"/>
                    <a:gd name="connsiteX2" fmla="*/ 661314 w 698252"/>
                    <a:gd name="connsiteY2" fmla="*/ 63 h 1333582"/>
                    <a:gd name="connsiteX3" fmla="*/ 577497 w 698252"/>
                    <a:gd name="connsiteY3" fmla="*/ 316342 h 1333582"/>
                    <a:gd name="connsiteX4" fmla="*/ 661314 w 698252"/>
                    <a:gd name="connsiteY4" fmla="*/ 1333563 h 1333582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63 h 1333583"/>
                    <a:gd name="connsiteX1" fmla="*/ 0 w 696049"/>
                    <a:gd name="connsiteY1" fmla="*/ 666813 h 1333583"/>
                    <a:gd name="connsiteX2" fmla="*/ 661314 w 696049"/>
                    <a:gd name="connsiteY2" fmla="*/ 63 h 1333583"/>
                    <a:gd name="connsiteX3" fmla="*/ 577497 w 696049"/>
                    <a:gd name="connsiteY3" fmla="*/ 316342 h 1333583"/>
                    <a:gd name="connsiteX4" fmla="*/ 661314 w 696049"/>
                    <a:gd name="connsiteY4" fmla="*/ 1333563 h 1333583"/>
                    <a:gd name="connsiteX0" fmla="*/ 661314 w 696049"/>
                    <a:gd name="connsiteY0" fmla="*/ 1333500 h 1333520"/>
                    <a:gd name="connsiteX1" fmla="*/ 0 w 696049"/>
                    <a:gd name="connsiteY1" fmla="*/ 666750 h 1333520"/>
                    <a:gd name="connsiteX2" fmla="*/ 661314 w 696049"/>
                    <a:gd name="connsiteY2" fmla="*/ 0 h 1333520"/>
                    <a:gd name="connsiteX3" fmla="*/ 577497 w 696049"/>
                    <a:gd name="connsiteY3" fmla="*/ 316279 h 1333520"/>
                    <a:gd name="connsiteX4" fmla="*/ 661314 w 696049"/>
                    <a:gd name="connsiteY4" fmla="*/ 1333500 h 1333520"/>
                    <a:gd name="connsiteX0" fmla="*/ 1128039 w 1134390"/>
                    <a:gd name="connsiteY0" fmla="*/ 642937 h 824456"/>
                    <a:gd name="connsiteX1" fmla="*/ 0 w 1134390"/>
                    <a:gd name="connsiteY1" fmla="*/ 666750 h 824456"/>
                    <a:gd name="connsiteX2" fmla="*/ 661314 w 1134390"/>
                    <a:gd name="connsiteY2" fmla="*/ 0 h 824456"/>
                    <a:gd name="connsiteX3" fmla="*/ 577497 w 1134390"/>
                    <a:gd name="connsiteY3" fmla="*/ 316279 h 824456"/>
                    <a:gd name="connsiteX4" fmla="*/ 1128039 w 1134390"/>
                    <a:gd name="connsiteY4" fmla="*/ 642937 h 824456"/>
                    <a:gd name="connsiteX0" fmla="*/ 1128039 w 1134710"/>
                    <a:gd name="connsiteY0" fmla="*/ 642937 h 824456"/>
                    <a:gd name="connsiteX1" fmla="*/ 0 w 1134710"/>
                    <a:gd name="connsiteY1" fmla="*/ 666750 h 824456"/>
                    <a:gd name="connsiteX2" fmla="*/ 661314 w 1134710"/>
                    <a:gd name="connsiteY2" fmla="*/ 0 h 824456"/>
                    <a:gd name="connsiteX3" fmla="*/ 606072 w 1134710"/>
                    <a:gd name="connsiteY3" fmla="*/ 287704 h 824456"/>
                    <a:gd name="connsiteX4" fmla="*/ 1128039 w 1134710"/>
                    <a:gd name="connsiteY4" fmla="*/ 642937 h 824456"/>
                    <a:gd name="connsiteX0" fmla="*/ 1128039 w 1136684"/>
                    <a:gd name="connsiteY0" fmla="*/ 642937 h 824456"/>
                    <a:gd name="connsiteX1" fmla="*/ 0 w 1136684"/>
                    <a:gd name="connsiteY1" fmla="*/ 666750 h 824456"/>
                    <a:gd name="connsiteX2" fmla="*/ 661314 w 1136684"/>
                    <a:gd name="connsiteY2" fmla="*/ 0 h 824456"/>
                    <a:gd name="connsiteX3" fmla="*/ 606072 w 1136684"/>
                    <a:gd name="connsiteY3" fmla="*/ 287704 h 824456"/>
                    <a:gd name="connsiteX4" fmla="*/ 1128039 w 1136684"/>
                    <a:gd name="connsiteY4" fmla="*/ 642937 h 824456"/>
                    <a:gd name="connsiteX0" fmla="*/ 1128039 w 1139838"/>
                    <a:gd name="connsiteY0" fmla="*/ 642937 h 824456"/>
                    <a:gd name="connsiteX1" fmla="*/ 0 w 1139838"/>
                    <a:gd name="connsiteY1" fmla="*/ 666750 h 824456"/>
                    <a:gd name="connsiteX2" fmla="*/ 661314 w 1139838"/>
                    <a:gd name="connsiteY2" fmla="*/ 0 h 824456"/>
                    <a:gd name="connsiteX3" fmla="*/ 725135 w 1139838"/>
                    <a:gd name="connsiteY3" fmla="*/ 273417 h 824456"/>
                    <a:gd name="connsiteX4" fmla="*/ 1128039 w 1139838"/>
                    <a:gd name="connsiteY4" fmla="*/ 642937 h 824456"/>
                    <a:gd name="connsiteX0" fmla="*/ 1400632 w 1406346"/>
                    <a:gd name="connsiteY0" fmla="*/ 924880 h 924918"/>
                    <a:gd name="connsiteX1" fmla="*/ 16921 w 1406346"/>
                    <a:gd name="connsiteY1" fmla="*/ 666750 h 924918"/>
                    <a:gd name="connsiteX2" fmla="*/ 678235 w 1406346"/>
                    <a:gd name="connsiteY2" fmla="*/ 0 h 924918"/>
                    <a:gd name="connsiteX3" fmla="*/ 742056 w 1406346"/>
                    <a:gd name="connsiteY3" fmla="*/ 273417 h 924918"/>
                    <a:gd name="connsiteX4" fmla="*/ 1400632 w 1406346"/>
                    <a:gd name="connsiteY4" fmla="*/ 924880 h 924918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8304"/>
                    <a:gd name="connsiteY0" fmla="*/ 924880 h 924915"/>
                    <a:gd name="connsiteX1" fmla="*/ 16921 w 1408304"/>
                    <a:gd name="connsiteY1" fmla="*/ 666750 h 924915"/>
                    <a:gd name="connsiteX2" fmla="*/ 678235 w 1408304"/>
                    <a:gd name="connsiteY2" fmla="*/ 0 h 924915"/>
                    <a:gd name="connsiteX3" fmla="*/ 742056 w 1408304"/>
                    <a:gd name="connsiteY3" fmla="*/ 273417 h 924915"/>
                    <a:gd name="connsiteX4" fmla="*/ 1400632 w 1408304"/>
                    <a:gd name="connsiteY4" fmla="*/ 924880 h 924915"/>
                    <a:gd name="connsiteX0" fmla="*/ 1400632 w 1409132"/>
                    <a:gd name="connsiteY0" fmla="*/ 924880 h 924920"/>
                    <a:gd name="connsiteX1" fmla="*/ 16921 w 1409132"/>
                    <a:gd name="connsiteY1" fmla="*/ 666750 h 924920"/>
                    <a:gd name="connsiteX2" fmla="*/ 678235 w 1409132"/>
                    <a:gd name="connsiteY2" fmla="*/ 0 h 924920"/>
                    <a:gd name="connsiteX3" fmla="*/ 790755 w 1409132"/>
                    <a:gd name="connsiteY3" fmla="*/ 338794 h 924920"/>
                    <a:gd name="connsiteX4" fmla="*/ 1400632 w 1409132"/>
                    <a:gd name="connsiteY4" fmla="*/ 924880 h 924920"/>
                    <a:gd name="connsiteX0" fmla="*/ 1400632 w 1409020"/>
                    <a:gd name="connsiteY0" fmla="*/ 924880 h 924917"/>
                    <a:gd name="connsiteX1" fmla="*/ 16921 w 1409020"/>
                    <a:gd name="connsiteY1" fmla="*/ 666750 h 924917"/>
                    <a:gd name="connsiteX2" fmla="*/ 678235 w 1409020"/>
                    <a:gd name="connsiteY2" fmla="*/ 0 h 924917"/>
                    <a:gd name="connsiteX3" fmla="*/ 784668 w 1409020"/>
                    <a:gd name="connsiteY3" fmla="*/ 289761 h 924917"/>
                    <a:gd name="connsiteX4" fmla="*/ 1400632 w 1409020"/>
                    <a:gd name="connsiteY4" fmla="*/ 924880 h 924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020" h="924917">
                      <a:moveTo>
                        <a:pt x="1400632" y="924880"/>
                      </a:moveTo>
                      <a:cubicBezTo>
                        <a:pt x="1035398" y="924880"/>
                        <a:pt x="137320" y="820897"/>
                        <a:pt x="16921" y="666750"/>
                      </a:cubicBezTo>
                      <a:cubicBezTo>
                        <a:pt x="-103478" y="512603"/>
                        <a:pt x="450224" y="42537"/>
                        <a:pt x="678235" y="0"/>
                      </a:cubicBezTo>
                      <a:cubicBezTo>
                        <a:pt x="691003" y="101746"/>
                        <a:pt x="649051" y="172387"/>
                        <a:pt x="784668" y="289761"/>
                      </a:cubicBezTo>
                      <a:cubicBezTo>
                        <a:pt x="1078558" y="403047"/>
                        <a:pt x="1471481" y="929968"/>
                        <a:pt x="1400632" y="924880"/>
                      </a:cubicBez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0C8FC4F-1B31-472A-8718-8535FF93E210}"/>
                    </a:ext>
                  </a:extLst>
                </p:cNvPr>
                <p:cNvSpPr/>
                <p:nvPr/>
              </p:nvSpPr>
              <p:spPr>
                <a:xfrm>
                  <a:off x="3146827" y="3505200"/>
                  <a:ext cx="3093958" cy="1333501"/>
                </a:xfrm>
                <a:custGeom>
                  <a:avLst/>
                  <a:gdLst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313851 w 3090671"/>
                    <a:gd name="connsiteY14" fmla="*/ 709341 h 1333500"/>
                    <a:gd name="connsiteX15" fmla="*/ 102744 w 3090671"/>
                    <a:gd name="connsiteY15" fmla="*/ 669820 h 1333500"/>
                    <a:gd name="connsiteX16" fmla="*/ 0 w 3090671"/>
                    <a:gd name="connsiteY16" fmla="*/ 662653 h 1333500"/>
                    <a:gd name="connsiteX17" fmla="*/ 28818 w 3090671"/>
                    <a:gd name="connsiteY17" fmla="*/ 594299 h 1333500"/>
                    <a:gd name="connsiteX18" fmla="*/ 1353308 w 3090671"/>
                    <a:gd name="connsiteY18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102744 w 3090671"/>
                    <a:gd name="connsiteY14" fmla="*/ 669820 h 1333500"/>
                    <a:gd name="connsiteX15" fmla="*/ 0 w 3090671"/>
                    <a:gd name="connsiteY15" fmla="*/ 662653 h 1333500"/>
                    <a:gd name="connsiteX16" fmla="*/ 28818 w 3090671"/>
                    <a:gd name="connsiteY16" fmla="*/ 594299 h 1333500"/>
                    <a:gd name="connsiteX17" fmla="*/ 1353308 w 3090671"/>
                    <a:gd name="connsiteY17" fmla="*/ 0 h 1333500"/>
                    <a:gd name="connsiteX0" fmla="*/ 1353308 w 3090671"/>
                    <a:gd name="connsiteY0" fmla="*/ 0 h 1333500"/>
                    <a:gd name="connsiteX1" fmla="*/ 2595999 w 3090671"/>
                    <a:gd name="connsiteY1" fmla="*/ 469909 h 1333500"/>
                    <a:gd name="connsiteX2" fmla="*/ 2686294 w 3090671"/>
                    <a:gd name="connsiteY2" fmla="*/ 506728 h 1333500"/>
                    <a:gd name="connsiteX3" fmla="*/ 3077101 w 3090671"/>
                    <a:gd name="connsiteY3" fmla="*/ 648120 h 1333500"/>
                    <a:gd name="connsiteX4" fmla="*/ 3090671 w 3090671"/>
                    <a:gd name="connsiteY4" fmla="*/ 666750 h 1333500"/>
                    <a:gd name="connsiteX5" fmla="*/ 3077101 w 3090671"/>
                    <a:gd name="connsiteY5" fmla="*/ 685380 h 1333500"/>
                    <a:gd name="connsiteX6" fmla="*/ 2686294 w 3090671"/>
                    <a:gd name="connsiteY6" fmla="*/ 826773 h 1333500"/>
                    <a:gd name="connsiteX7" fmla="*/ 2595999 w 3090671"/>
                    <a:gd name="connsiteY7" fmla="*/ 863591 h 1333500"/>
                    <a:gd name="connsiteX8" fmla="*/ 1353308 w 3090671"/>
                    <a:gd name="connsiteY8" fmla="*/ 1333500 h 1333500"/>
                    <a:gd name="connsiteX9" fmla="*/ 110618 w 3090671"/>
                    <a:gd name="connsiteY9" fmla="*/ 863591 h 1333500"/>
                    <a:gd name="connsiteX10" fmla="*/ 46582 w 3090671"/>
                    <a:gd name="connsiteY10" fmla="*/ 766214 h 1333500"/>
                    <a:gd name="connsiteX11" fmla="*/ 102744 w 3090671"/>
                    <a:gd name="connsiteY11" fmla="*/ 762296 h 1333500"/>
                    <a:gd name="connsiteX12" fmla="*/ 313851 w 3090671"/>
                    <a:gd name="connsiteY12" fmla="*/ 722775 h 1333500"/>
                    <a:gd name="connsiteX13" fmla="*/ 326885 w 3090671"/>
                    <a:gd name="connsiteY13" fmla="*/ 716058 h 1333500"/>
                    <a:gd name="connsiteX14" fmla="*/ 0 w 3090671"/>
                    <a:gd name="connsiteY14" fmla="*/ 662653 h 1333500"/>
                    <a:gd name="connsiteX15" fmla="*/ 28818 w 3090671"/>
                    <a:gd name="connsiteY15" fmla="*/ 594299 h 1333500"/>
                    <a:gd name="connsiteX16" fmla="*/ 1353308 w 3090671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330172 w 3093958"/>
                    <a:gd name="connsiteY13" fmla="*/ 716058 h 1333500"/>
                    <a:gd name="connsiteX14" fmla="*/ 0 w 3093958"/>
                    <a:gd name="connsiteY14" fmla="*/ 730846 h 1333500"/>
                    <a:gd name="connsiteX15" fmla="*/ 32105 w 3093958"/>
                    <a:gd name="connsiteY15" fmla="*/ 594299 h 1333500"/>
                    <a:gd name="connsiteX16" fmla="*/ 1356595 w 3093958"/>
                    <a:gd name="connsiteY16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17138 w 3093958"/>
                    <a:gd name="connsiteY12" fmla="*/ 722775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106031 w 3093958"/>
                    <a:gd name="connsiteY11" fmla="*/ 762296 h 1333500"/>
                    <a:gd name="connsiteX12" fmla="*/ 349999 w 3093958"/>
                    <a:gd name="connsiteY12" fmla="*/ 765844 h 1333500"/>
                    <a:gd name="connsiteX13" fmla="*/ 0 w 3093958"/>
                    <a:gd name="connsiteY13" fmla="*/ 730846 h 1333500"/>
                    <a:gd name="connsiteX14" fmla="*/ 32105 w 3093958"/>
                    <a:gd name="connsiteY14" fmla="*/ 594299 h 1333500"/>
                    <a:gd name="connsiteX15" fmla="*/ 1356595 w 3093958"/>
                    <a:gd name="connsiteY15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49869 w 3093958"/>
                    <a:gd name="connsiteY10" fmla="*/ 766214 h 1333500"/>
                    <a:gd name="connsiteX11" fmla="*/ 349999 w 3093958"/>
                    <a:gd name="connsiteY11" fmla="*/ 765844 h 1333500"/>
                    <a:gd name="connsiteX12" fmla="*/ 0 w 3093958"/>
                    <a:gd name="connsiteY12" fmla="*/ 730846 h 1333500"/>
                    <a:gd name="connsiteX13" fmla="*/ 32105 w 3093958"/>
                    <a:gd name="connsiteY13" fmla="*/ 594299 h 1333500"/>
                    <a:gd name="connsiteX14" fmla="*/ 1356595 w 3093958"/>
                    <a:gd name="connsiteY14" fmla="*/ 0 h 1333500"/>
                    <a:gd name="connsiteX0" fmla="*/ 1356595 w 3093958"/>
                    <a:gd name="connsiteY0" fmla="*/ 0 h 1333500"/>
                    <a:gd name="connsiteX1" fmla="*/ 2599286 w 3093958"/>
                    <a:gd name="connsiteY1" fmla="*/ 469909 h 1333500"/>
                    <a:gd name="connsiteX2" fmla="*/ 2689581 w 3093958"/>
                    <a:gd name="connsiteY2" fmla="*/ 506728 h 1333500"/>
                    <a:gd name="connsiteX3" fmla="*/ 3080388 w 3093958"/>
                    <a:gd name="connsiteY3" fmla="*/ 648120 h 1333500"/>
                    <a:gd name="connsiteX4" fmla="*/ 3093958 w 3093958"/>
                    <a:gd name="connsiteY4" fmla="*/ 666750 h 1333500"/>
                    <a:gd name="connsiteX5" fmla="*/ 3080388 w 3093958"/>
                    <a:gd name="connsiteY5" fmla="*/ 685380 h 1333500"/>
                    <a:gd name="connsiteX6" fmla="*/ 2689581 w 3093958"/>
                    <a:gd name="connsiteY6" fmla="*/ 826773 h 1333500"/>
                    <a:gd name="connsiteX7" fmla="*/ 2599286 w 3093958"/>
                    <a:gd name="connsiteY7" fmla="*/ 863591 h 1333500"/>
                    <a:gd name="connsiteX8" fmla="*/ 1356595 w 3093958"/>
                    <a:gd name="connsiteY8" fmla="*/ 1333500 h 1333500"/>
                    <a:gd name="connsiteX9" fmla="*/ 113905 w 3093958"/>
                    <a:gd name="connsiteY9" fmla="*/ 863591 h 1333500"/>
                    <a:gd name="connsiteX10" fmla="*/ 349999 w 3093958"/>
                    <a:gd name="connsiteY10" fmla="*/ 765844 h 1333500"/>
                    <a:gd name="connsiteX11" fmla="*/ 0 w 3093958"/>
                    <a:gd name="connsiteY11" fmla="*/ 730846 h 1333500"/>
                    <a:gd name="connsiteX12" fmla="*/ 32105 w 3093958"/>
                    <a:gd name="connsiteY12" fmla="*/ 594299 h 1333500"/>
                    <a:gd name="connsiteX13" fmla="*/ 1356595 w 3093958"/>
                    <a:gd name="connsiteY13" fmla="*/ 0 h 1333500"/>
                    <a:gd name="connsiteX0" fmla="*/ 1356595 w 3093958"/>
                    <a:gd name="connsiteY0" fmla="*/ 0 h 1333502"/>
                    <a:gd name="connsiteX1" fmla="*/ 2599286 w 3093958"/>
                    <a:gd name="connsiteY1" fmla="*/ 469909 h 1333502"/>
                    <a:gd name="connsiteX2" fmla="*/ 2689581 w 3093958"/>
                    <a:gd name="connsiteY2" fmla="*/ 506728 h 1333502"/>
                    <a:gd name="connsiteX3" fmla="*/ 3080388 w 3093958"/>
                    <a:gd name="connsiteY3" fmla="*/ 648120 h 1333502"/>
                    <a:gd name="connsiteX4" fmla="*/ 3093958 w 3093958"/>
                    <a:gd name="connsiteY4" fmla="*/ 666750 h 1333502"/>
                    <a:gd name="connsiteX5" fmla="*/ 3080388 w 3093958"/>
                    <a:gd name="connsiteY5" fmla="*/ 685380 h 1333502"/>
                    <a:gd name="connsiteX6" fmla="*/ 2689581 w 3093958"/>
                    <a:gd name="connsiteY6" fmla="*/ 826773 h 1333502"/>
                    <a:gd name="connsiteX7" fmla="*/ 2599286 w 3093958"/>
                    <a:gd name="connsiteY7" fmla="*/ 863591 h 1333502"/>
                    <a:gd name="connsiteX8" fmla="*/ 1356595 w 3093958"/>
                    <a:gd name="connsiteY8" fmla="*/ 1333500 h 1333502"/>
                    <a:gd name="connsiteX9" fmla="*/ 51470 w 3093958"/>
                    <a:gd name="connsiteY9" fmla="*/ 860003 h 1333502"/>
                    <a:gd name="connsiteX10" fmla="*/ 349999 w 3093958"/>
                    <a:gd name="connsiteY10" fmla="*/ 765844 h 1333502"/>
                    <a:gd name="connsiteX11" fmla="*/ 0 w 3093958"/>
                    <a:gd name="connsiteY11" fmla="*/ 730846 h 1333502"/>
                    <a:gd name="connsiteX12" fmla="*/ 32105 w 3093958"/>
                    <a:gd name="connsiteY12" fmla="*/ 594299 h 1333502"/>
                    <a:gd name="connsiteX13" fmla="*/ 1356595 w 3093958"/>
                    <a:gd name="connsiteY13" fmla="*/ 0 h 133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3958" h="1333502">
                      <a:moveTo>
                        <a:pt x="1356595" y="0"/>
                      </a:moveTo>
                      <a:cubicBezTo>
                        <a:pt x="1901124" y="0"/>
                        <a:pt x="2372355" y="191401"/>
                        <a:pt x="2599286" y="469909"/>
                      </a:cubicBezTo>
                      <a:lnTo>
                        <a:pt x="2689581" y="506728"/>
                      </a:lnTo>
                      <a:cubicBezTo>
                        <a:pt x="2875668" y="528958"/>
                        <a:pt x="3021883" y="581718"/>
                        <a:pt x="3080388" y="648120"/>
                      </a:cubicBezTo>
                      <a:lnTo>
                        <a:pt x="3093958" y="666750"/>
                      </a:lnTo>
                      <a:lnTo>
                        <a:pt x="3080388" y="685380"/>
                      </a:lnTo>
                      <a:cubicBezTo>
                        <a:pt x="3021883" y="751783"/>
                        <a:pt x="2875668" y="804543"/>
                        <a:pt x="2689581" y="826773"/>
                      </a:cubicBezTo>
                      <a:lnTo>
                        <a:pt x="2599286" y="863591"/>
                      </a:lnTo>
                      <a:cubicBezTo>
                        <a:pt x="2372355" y="1142100"/>
                        <a:pt x="1781231" y="1334098"/>
                        <a:pt x="1356595" y="1333500"/>
                      </a:cubicBezTo>
                      <a:cubicBezTo>
                        <a:pt x="931959" y="1332902"/>
                        <a:pt x="278401" y="1138512"/>
                        <a:pt x="51470" y="860003"/>
                      </a:cubicBezTo>
                      <a:lnTo>
                        <a:pt x="349999" y="765844"/>
                      </a:lnTo>
                      <a:lnTo>
                        <a:pt x="0" y="730846"/>
                      </a:lnTo>
                      <a:lnTo>
                        <a:pt x="32105" y="594299"/>
                      </a:lnTo>
                      <a:cubicBezTo>
                        <a:pt x="207694" y="249993"/>
                        <a:pt x="734276" y="0"/>
                        <a:pt x="13565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77000">
                      <a:schemeClr val="bg1">
                        <a:lumMod val="85000"/>
                      </a:schemeClr>
                    </a:gs>
                    <a:gs pos="25000">
                      <a:srgbClr val="008080"/>
                    </a:gs>
                    <a:gs pos="55000">
                      <a:schemeClr val="bg1"/>
                    </a:gs>
                    <a:gs pos="4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144903EE-F18D-41B0-B15C-2967F5C47EBD}"/>
                    </a:ext>
                  </a:extLst>
                </p:cNvPr>
                <p:cNvSpPr/>
                <p:nvPr/>
              </p:nvSpPr>
              <p:spPr>
                <a:xfrm rot="229338">
                  <a:off x="4227524" y="4250192"/>
                  <a:ext cx="679997" cy="30125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FCDEF12D-F6A2-4C24-B066-CAFADFDC2808}"/>
                    </a:ext>
                  </a:extLst>
                </p:cNvPr>
                <p:cNvSpPr/>
                <p:nvPr/>
              </p:nvSpPr>
              <p:spPr>
                <a:xfrm>
                  <a:off x="4162302" y="4276021"/>
                  <a:ext cx="135060" cy="212560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A40B00C-7090-4475-9789-F4EDC686E530}"/>
                  </a:ext>
                </a:extLst>
              </p:cNvPr>
              <p:cNvSpPr/>
              <p:nvPr/>
            </p:nvSpPr>
            <p:spPr>
              <a:xfrm rot="245685">
                <a:off x="5260604" y="4870541"/>
                <a:ext cx="1902464" cy="193916"/>
              </a:xfrm>
              <a:custGeom>
                <a:avLst/>
                <a:gdLst>
                  <a:gd name="connsiteX0" fmla="*/ 571461 w 1914986"/>
                  <a:gd name="connsiteY0" fmla="*/ 15791 h 220948"/>
                  <a:gd name="connsiteX1" fmla="*/ 1018335 w 1914986"/>
                  <a:gd name="connsiteY1" fmla="*/ 0 h 220948"/>
                  <a:gd name="connsiteX2" fmla="*/ 1830130 w 1914986"/>
                  <a:gd name="connsiteY2" fmla="*/ 58856 h 220948"/>
                  <a:gd name="connsiteX3" fmla="*/ 1914986 w 1914986"/>
                  <a:gd name="connsiteY3" fmla="*/ 80886 h 220948"/>
                  <a:gd name="connsiteX4" fmla="*/ 1910136 w 1914986"/>
                  <a:gd name="connsiteY4" fmla="*/ 94059 h 220948"/>
                  <a:gd name="connsiteX5" fmla="*/ 1890912 w 1914986"/>
                  <a:gd name="connsiteY5" fmla="*/ 110080 h 220948"/>
                  <a:gd name="connsiteX6" fmla="*/ 1742225 w 1914986"/>
                  <a:gd name="connsiteY6" fmla="*/ 86721 h 220948"/>
                  <a:gd name="connsiteX7" fmla="*/ 1009841 w 1914986"/>
                  <a:gd name="connsiteY7" fmla="*/ 72144 h 220948"/>
                  <a:gd name="connsiteX8" fmla="*/ 130393 w 1914986"/>
                  <a:gd name="connsiteY8" fmla="*/ 183057 h 220948"/>
                  <a:gd name="connsiteX9" fmla="*/ 18350 w 1914986"/>
                  <a:gd name="connsiteY9" fmla="*/ 220948 h 220948"/>
                  <a:gd name="connsiteX10" fmla="*/ 126 w 1914986"/>
                  <a:gd name="connsiteY10" fmla="*/ 187249 h 220948"/>
                  <a:gd name="connsiteX11" fmla="*/ 69832 w 1914986"/>
                  <a:gd name="connsiteY11" fmla="*/ 98156 h 220948"/>
                  <a:gd name="connsiteX12" fmla="*/ 94765 w 1914986"/>
                  <a:gd name="connsiteY12" fmla="*/ 87874 h 220948"/>
                  <a:gd name="connsiteX13" fmla="*/ 206540 w 1914986"/>
                  <a:gd name="connsiteY13" fmla="*/ 58856 h 220948"/>
                  <a:gd name="connsiteX14" fmla="*/ 571461 w 1914986"/>
                  <a:gd name="connsiteY14" fmla="*/ 15791 h 22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4986" h="220948">
                    <a:moveTo>
                      <a:pt x="571461" y="15791"/>
                    </a:moveTo>
                    <a:cubicBezTo>
                      <a:pt x="708812" y="5623"/>
                      <a:pt x="859822" y="0"/>
                      <a:pt x="1018335" y="0"/>
                    </a:cubicBezTo>
                    <a:cubicBezTo>
                      <a:pt x="1335361" y="0"/>
                      <a:pt x="1622374" y="22492"/>
                      <a:pt x="1830130" y="58856"/>
                    </a:cubicBezTo>
                    <a:lnTo>
                      <a:pt x="1914986" y="80886"/>
                    </a:lnTo>
                    <a:lnTo>
                      <a:pt x="1910136" y="94059"/>
                    </a:lnTo>
                    <a:lnTo>
                      <a:pt x="1890912" y="110080"/>
                    </a:lnTo>
                    <a:lnTo>
                      <a:pt x="1742225" y="86721"/>
                    </a:lnTo>
                    <a:cubicBezTo>
                      <a:pt x="1542066" y="66587"/>
                      <a:pt x="1286823" y="60277"/>
                      <a:pt x="1009841" y="72144"/>
                    </a:cubicBezTo>
                    <a:cubicBezTo>
                      <a:pt x="653721" y="87401"/>
                      <a:pt x="337521" y="129456"/>
                      <a:pt x="130393" y="183057"/>
                    </a:cubicBezTo>
                    <a:lnTo>
                      <a:pt x="18350" y="220948"/>
                    </a:lnTo>
                    <a:lnTo>
                      <a:pt x="126" y="187249"/>
                    </a:lnTo>
                    <a:cubicBezTo>
                      <a:pt x="-1999" y="157568"/>
                      <a:pt x="22931" y="127363"/>
                      <a:pt x="69832" y="98156"/>
                    </a:cubicBezTo>
                    <a:lnTo>
                      <a:pt x="94765" y="87874"/>
                    </a:lnTo>
                    <a:lnTo>
                      <a:pt x="206540" y="58856"/>
                    </a:lnTo>
                    <a:cubicBezTo>
                      <a:pt x="310418" y="40674"/>
                      <a:pt x="434110" y="25960"/>
                      <a:pt x="571461" y="15791"/>
                    </a:cubicBezTo>
                    <a:close/>
                  </a:path>
                </a:pathLst>
              </a:custGeom>
              <a:solidFill>
                <a:srgbClr val="FFFF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123D54-50BF-40AF-B79B-6A5EAE996CCF}"/>
                  </a:ext>
                </a:extLst>
              </p:cNvPr>
              <p:cNvGrpSpPr/>
              <p:nvPr/>
            </p:nvGrpSpPr>
            <p:grpSpPr>
              <a:xfrm>
                <a:off x="5059378" y="4847097"/>
                <a:ext cx="285754" cy="170192"/>
                <a:chOff x="5059378" y="4847097"/>
                <a:chExt cx="285754" cy="170192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C0B2086-34FF-412E-AD5B-E0D26DBB90C6}"/>
                    </a:ext>
                  </a:extLst>
                </p:cNvPr>
                <p:cNvSpPr/>
                <p:nvPr/>
              </p:nvSpPr>
              <p:spPr>
                <a:xfrm>
                  <a:off x="5059378" y="4847097"/>
                  <a:ext cx="285754" cy="170192"/>
                </a:xfrm>
                <a:custGeom>
                  <a:avLst/>
                  <a:gdLst>
                    <a:gd name="connsiteX0" fmla="*/ 109537 w 253605"/>
                    <a:gd name="connsiteY0" fmla="*/ 0 h 184480"/>
                    <a:gd name="connsiteX1" fmla="*/ 253605 w 253605"/>
                    <a:gd name="connsiteY1" fmla="*/ 92240 h 184480"/>
                    <a:gd name="connsiteX2" fmla="*/ 109537 w 253605"/>
                    <a:gd name="connsiteY2" fmla="*/ 184480 h 184480"/>
                    <a:gd name="connsiteX3" fmla="*/ 7666 w 253605"/>
                    <a:gd name="connsiteY3" fmla="*/ 157464 h 184480"/>
                    <a:gd name="connsiteX4" fmla="*/ 0 w 253605"/>
                    <a:gd name="connsiteY4" fmla="*/ 150184 h 184480"/>
                    <a:gd name="connsiteX5" fmla="*/ 23209 w 253605"/>
                    <a:gd name="connsiteY5" fmla="*/ 128144 h 184480"/>
                    <a:gd name="connsiteX6" fmla="*/ 34530 w 253605"/>
                    <a:gd name="connsiteY6" fmla="*/ 92240 h 184480"/>
                    <a:gd name="connsiteX7" fmla="*/ 23209 w 253605"/>
                    <a:gd name="connsiteY7" fmla="*/ 56336 h 184480"/>
                    <a:gd name="connsiteX8" fmla="*/ 0 w 253605"/>
                    <a:gd name="connsiteY8" fmla="*/ 34296 h 184480"/>
                    <a:gd name="connsiteX9" fmla="*/ 7666 w 253605"/>
                    <a:gd name="connsiteY9" fmla="*/ 27017 h 184480"/>
                    <a:gd name="connsiteX10" fmla="*/ 109537 w 253605"/>
                    <a:gd name="connsiteY10" fmla="*/ 0 h 184480"/>
                    <a:gd name="connsiteX0" fmla="*/ 308370 w 452438"/>
                    <a:gd name="connsiteY0" fmla="*/ 0 h 184480"/>
                    <a:gd name="connsiteX1" fmla="*/ 452438 w 452438"/>
                    <a:gd name="connsiteY1" fmla="*/ 92240 h 184480"/>
                    <a:gd name="connsiteX2" fmla="*/ 308370 w 452438"/>
                    <a:gd name="connsiteY2" fmla="*/ 184480 h 184480"/>
                    <a:gd name="connsiteX3" fmla="*/ 206499 w 452438"/>
                    <a:gd name="connsiteY3" fmla="*/ 157464 h 184480"/>
                    <a:gd name="connsiteX4" fmla="*/ 198833 w 452438"/>
                    <a:gd name="connsiteY4" fmla="*/ 150184 h 184480"/>
                    <a:gd name="connsiteX5" fmla="*/ 222042 w 452438"/>
                    <a:gd name="connsiteY5" fmla="*/ 128144 h 184480"/>
                    <a:gd name="connsiteX6" fmla="*/ 0 w 452438"/>
                    <a:gd name="connsiteY6" fmla="*/ 54140 h 184480"/>
                    <a:gd name="connsiteX7" fmla="*/ 222042 w 452438"/>
                    <a:gd name="connsiteY7" fmla="*/ 56336 h 184480"/>
                    <a:gd name="connsiteX8" fmla="*/ 198833 w 452438"/>
                    <a:gd name="connsiteY8" fmla="*/ 34296 h 184480"/>
                    <a:gd name="connsiteX9" fmla="*/ 206499 w 452438"/>
                    <a:gd name="connsiteY9" fmla="*/ 27017 h 184480"/>
                    <a:gd name="connsiteX10" fmla="*/ 308370 w 452438"/>
                    <a:gd name="connsiteY10" fmla="*/ 0 h 184480"/>
                    <a:gd name="connsiteX0" fmla="*/ 0 w 452438"/>
                    <a:gd name="connsiteY0" fmla="*/ 54140 h 184480"/>
                    <a:gd name="connsiteX1" fmla="*/ 222042 w 452438"/>
                    <a:gd name="connsiteY1" fmla="*/ 56336 h 184480"/>
                    <a:gd name="connsiteX2" fmla="*/ 198833 w 452438"/>
                    <a:gd name="connsiteY2" fmla="*/ 34296 h 184480"/>
                    <a:gd name="connsiteX3" fmla="*/ 206499 w 452438"/>
                    <a:gd name="connsiteY3" fmla="*/ 27017 h 184480"/>
                    <a:gd name="connsiteX4" fmla="*/ 308370 w 452438"/>
                    <a:gd name="connsiteY4" fmla="*/ 0 h 184480"/>
                    <a:gd name="connsiteX5" fmla="*/ 452438 w 452438"/>
                    <a:gd name="connsiteY5" fmla="*/ 92240 h 184480"/>
                    <a:gd name="connsiteX6" fmla="*/ 308370 w 452438"/>
                    <a:gd name="connsiteY6" fmla="*/ 184480 h 184480"/>
                    <a:gd name="connsiteX7" fmla="*/ 206499 w 452438"/>
                    <a:gd name="connsiteY7" fmla="*/ 157464 h 184480"/>
                    <a:gd name="connsiteX8" fmla="*/ 198833 w 452438"/>
                    <a:gd name="connsiteY8" fmla="*/ 150184 h 184480"/>
                    <a:gd name="connsiteX9" fmla="*/ 222042 w 452438"/>
                    <a:gd name="connsiteY9" fmla="*/ 128144 h 184480"/>
                    <a:gd name="connsiteX10" fmla="*/ 91440 w 452438"/>
                    <a:gd name="connsiteY10" fmla="*/ 145580 h 184480"/>
                    <a:gd name="connsiteX0" fmla="*/ 152172 w 382568"/>
                    <a:gd name="connsiteY0" fmla="*/ 56336 h 184480"/>
                    <a:gd name="connsiteX1" fmla="*/ 128963 w 382568"/>
                    <a:gd name="connsiteY1" fmla="*/ 34296 h 184480"/>
                    <a:gd name="connsiteX2" fmla="*/ 136629 w 382568"/>
                    <a:gd name="connsiteY2" fmla="*/ 27017 h 184480"/>
                    <a:gd name="connsiteX3" fmla="*/ 238500 w 382568"/>
                    <a:gd name="connsiteY3" fmla="*/ 0 h 184480"/>
                    <a:gd name="connsiteX4" fmla="*/ 382568 w 382568"/>
                    <a:gd name="connsiteY4" fmla="*/ 92240 h 184480"/>
                    <a:gd name="connsiteX5" fmla="*/ 238500 w 382568"/>
                    <a:gd name="connsiteY5" fmla="*/ 184480 h 184480"/>
                    <a:gd name="connsiteX6" fmla="*/ 136629 w 382568"/>
                    <a:gd name="connsiteY6" fmla="*/ 157464 h 184480"/>
                    <a:gd name="connsiteX7" fmla="*/ 128963 w 382568"/>
                    <a:gd name="connsiteY7" fmla="*/ 150184 h 184480"/>
                    <a:gd name="connsiteX8" fmla="*/ 152172 w 382568"/>
                    <a:gd name="connsiteY8" fmla="*/ 128144 h 184480"/>
                    <a:gd name="connsiteX9" fmla="*/ 21570 w 382568"/>
                    <a:gd name="connsiteY9" fmla="*/ 145580 h 184480"/>
                    <a:gd name="connsiteX0" fmla="*/ 128963 w 382568"/>
                    <a:gd name="connsiteY0" fmla="*/ 34296 h 184480"/>
                    <a:gd name="connsiteX1" fmla="*/ 136629 w 382568"/>
                    <a:gd name="connsiteY1" fmla="*/ 27017 h 184480"/>
                    <a:gd name="connsiteX2" fmla="*/ 238500 w 382568"/>
                    <a:gd name="connsiteY2" fmla="*/ 0 h 184480"/>
                    <a:gd name="connsiteX3" fmla="*/ 382568 w 382568"/>
                    <a:gd name="connsiteY3" fmla="*/ 92240 h 184480"/>
                    <a:gd name="connsiteX4" fmla="*/ 238500 w 382568"/>
                    <a:gd name="connsiteY4" fmla="*/ 184480 h 184480"/>
                    <a:gd name="connsiteX5" fmla="*/ 136629 w 382568"/>
                    <a:gd name="connsiteY5" fmla="*/ 157464 h 184480"/>
                    <a:gd name="connsiteX6" fmla="*/ 128963 w 382568"/>
                    <a:gd name="connsiteY6" fmla="*/ 150184 h 184480"/>
                    <a:gd name="connsiteX7" fmla="*/ 152172 w 382568"/>
                    <a:gd name="connsiteY7" fmla="*/ 128144 h 184480"/>
                    <a:gd name="connsiteX8" fmla="*/ 21570 w 382568"/>
                    <a:gd name="connsiteY8" fmla="*/ 145580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  <a:gd name="connsiteX7" fmla="*/ 23209 w 253605"/>
                    <a:gd name="connsiteY7" fmla="*/ 128144 h 184480"/>
                    <a:gd name="connsiteX0" fmla="*/ 0 w 253605"/>
                    <a:gd name="connsiteY0" fmla="*/ 34296 h 184480"/>
                    <a:gd name="connsiteX1" fmla="*/ 7666 w 253605"/>
                    <a:gd name="connsiteY1" fmla="*/ 27017 h 184480"/>
                    <a:gd name="connsiteX2" fmla="*/ 109537 w 253605"/>
                    <a:gd name="connsiteY2" fmla="*/ 0 h 184480"/>
                    <a:gd name="connsiteX3" fmla="*/ 253605 w 253605"/>
                    <a:gd name="connsiteY3" fmla="*/ 92240 h 184480"/>
                    <a:gd name="connsiteX4" fmla="*/ 109537 w 253605"/>
                    <a:gd name="connsiteY4" fmla="*/ 184480 h 184480"/>
                    <a:gd name="connsiteX5" fmla="*/ 7666 w 253605"/>
                    <a:gd name="connsiteY5" fmla="*/ 157464 h 184480"/>
                    <a:gd name="connsiteX6" fmla="*/ 0 w 253605"/>
                    <a:gd name="connsiteY6" fmla="*/ 150184 h 18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605" h="184480">
                      <a:moveTo>
                        <a:pt x="0" y="34296"/>
                      </a:moveTo>
                      <a:lnTo>
                        <a:pt x="7666" y="27017"/>
                      </a:lnTo>
                      <a:cubicBezTo>
                        <a:pt x="33737" y="10325"/>
                        <a:pt x="69754" y="0"/>
                        <a:pt x="109537" y="0"/>
                      </a:cubicBezTo>
                      <a:cubicBezTo>
                        <a:pt x="189104" y="0"/>
                        <a:pt x="253605" y="41297"/>
                        <a:pt x="253605" y="92240"/>
                      </a:cubicBezTo>
                      <a:cubicBezTo>
                        <a:pt x="253605" y="143183"/>
                        <a:pt x="189104" y="184480"/>
                        <a:pt x="109537" y="184480"/>
                      </a:cubicBezTo>
                      <a:cubicBezTo>
                        <a:pt x="69754" y="184480"/>
                        <a:pt x="33737" y="174156"/>
                        <a:pt x="7666" y="157464"/>
                      </a:cubicBezTo>
                      <a:lnTo>
                        <a:pt x="0" y="150184"/>
                      </a:lnTo>
                    </a:path>
                  </a:pathLst>
                </a:custGeom>
                <a:solidFill>
                  <a:srgbClr val="008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B631E2F2-5642-49C3-9C0E-28A2C6AC3146}"/>
                    </a:ext>
                  </a:extLst>
                </p:cNvPr>
                <p:cNvSpPr/>
                <p:nvPr/>
              </p:nvSpPr>
              <p:spPr>
                <a:xfrm>
                  <a:off x="5122874" y="4861384"/>
                  <a:ext cx="147020" cy="141618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6B61D18F-FAFC-4DD5-B5D8-A4CD1A61F74D}"/>
                    </a:ext>
                  </a:extLst>
                </p:cNvPr>
                <p:cNvSpPr/>
                <p:nvPr/>
              </p:nvSpPr>
              <p:spPr>
                <a:xfrm>
                  <a:off x="5159560" y="4896722"/>
                  <a:ext cx="73648" cy="7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60E6E8FE-852B-4262-9835-D30544280CF9}"/>
                  </a:ext>
                </a:extLst>
              </p:cNvPr>
              <p:cNvSpPr/>
              <p:nvPr/>
            </p:nvSpPr>
            <p:spPr>
              <a:xfrm rot="10800000">
                <a:off x="5500846" y="4722641"/>
                <a:ext cx="148402" cy="574672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C188C74-99AB-40CC-808B-FAFFEA1B9DFE}"/>
              </a:ext>
            </a:extLst>
          </p:cNvPr>
          <p:cNvGrpSpPr/>
          <p:nvPr/>
        </p:nvGrpSpPr>
        <p:grpSpPr>
          <a:xfrm>
            <a:off x="6650788" y="3912186"/>
            <a:ext cx="2474196" cy="2385344"/>
            <a:chOff x="6650788" y="3912186"/>
            <a:chExt cx="2474196" cy="2385344"/>
          </a:xfrm>
        </p:grpSpPr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EDCA1C7C-45A2-445D-93F0-EAB0BFEE8F3A}"/>
                </a:ext>
              </a:extLst>
            </p:cNvPr>
            <p:cNvSpPr/>
            <p:nvPr/>
          </p:nvSpPr>
          <p:spPr>
            <a:xfrm>
              <a:off x="6739640" y="3912186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5CCF4D1F-3C5F-44B2-A1B4-00B7DDEFBFFF}"/>
                </a:ext>
              </a:extLst>
            </p:cNvPr>
            <p:cNvGrpSpPr/>
            <p:nvPr/>
          </p:nvGrpSpPr>
          <p:grpSpPr>
            <a:xfrm rot="900000">
              <a:off x="6650788" y="4489468"/>
              <a:ext cx="2288136" cy="1220384"/>
              <a:chOff x="1514498" y="3349625"/>
              <a:chExt cx="2127227" cy="1134563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FF77B94-901D-4095-B01D-3895F54025E6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E3FC4EB4-F1E1-4B3D-BF8B-32B54B773791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D57CC8DD-EEA6-4FA7-B0E3-B0C3C62930CB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8857D56F-1729-4D27-8623-7D3578EC1621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6C261CA-1C12-410A-B832-9C593E8E0498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1591B95E-1455-44EA-9F17-7B77BC04A0A3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E991AC39-714C-443F-8A59-4F307325130D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8436AE1-D13E-4327-83AB-77DE2CFAF518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4EB15AC-740F-40DF-93CC-8A17C08CFCDD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C8BB5791-9DC2-4F76-AC7A-1296C7FCB360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1">
                <a:extLst>
                  <a:ext uri="{FF2B5EF4-FFF2-40B4-BE49-F238E27FC236}">
                    <a16:creationId xmlns:a16="http://schemas.microsoft.com/office/drawing/2014/main" id="{D11FDAD5-ED28-4045-AC10-F70E97A4A628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1">
                <a:extLst>
                  <a:ext uri="{FF2B5EF4-FFF2-40B4-BE49-F238E27FC236}">
                    <a16:creationId xmlns:a16="http://schemas.microsoft.com/office/drawing/2014/main" id="{18C1A931-1813-4904-8B30-26EA22BB953C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7956C5BE-0307-460C-A032-C2543187330A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4B25A87-671C-4088-96D3-5241CD52EC7E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838C561-4F0C-4B9A-AA83-3224845BFCEB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3F36769-996A-41B6-A5AE-7685B3E18ED3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6166A2DD-AFC7-4B1A-A6F3-761157430D25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1420E401-89D3-4BEE-AF88-FECBE5AF70FD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C12F35FF-0432-4F68-AC4B-870E692097AD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33A29247-10EF-49ED-8A5B-A2F093E08A86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FFD24FD-5829-46DC-B7BA-03B65134E3E6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1BAA8F97-687E-4C57-820F-35625E0F1811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B111514-58CE-467F-ADC3-2588374241E6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AE137D6F-4E03-4209-A7B2-FEC15C226361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9D88686-7C1F-4D58-83A4-9CA183D81399}"/>
              </a:ext>
            </a:extLst>
          </p:cNvPr>
          <p:cNvGrpSpPr/>
          <p:nvPr/>
        </p:nvGrpSpPr>
        <p:grpSpPr>
          <a:xfrm>
            <a:off x="3793240" y="3912186"/>
            <a:ext cx="2385344" cy="2385344"/>
            <a:chOff x="3793240" y="3912186"/>
            <a:chExt cx="2385344" cy="2385344"/>
          </a:xfrm>
        </p:grpSpPr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89F20F45-B080-458B-B52F-791326C82F10}"/>
                </a:ext>
              </a:extLst>
            </p:cNvPr>
            <p:cNvSpPr/>
            <p:nvPr/>
          </p:nvSpPr>
          <p:spPr>
            <a:xfrm>
              <a:off x="3793240" y="3912186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3C636FB8-D802-44E5-8393-A0CE68658540}"/>
                </a:ext>
              </a:extLst>
            </p:cNvPr>
            <p:cNvGrpSpPr/>
            <p:nvPr/>
          </p:nvGrpSpPr>
          <p:grpSpPr>
            <a:xfrm>
              <a:off x="3871716" y="4245505"/>
              <a:ext cx="2195986" cy="1580304"/>
              <a:chOff x="2422951" y="2185817"/>
              <a:chExt cx="3101067" cy="2231629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882FBA66-1691-4293-964B-BBDEC98B9D86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25461485-C2B5-4556-A648-53EB1414D8BB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FEB28D56-7A52-46EC-8E62-E7F241F37782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404C8E69-7CF5-4F29-AA59-0B13D81F2EA3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1AD43F68-7B1E-40A0-98CB-48322203A44E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88">
                <a:extLst>
                  <a:ext uri="{FF2B5EF4-FFF2-40B4-BE49-F238E27FC236}">
                    <a16:creationId xmlns:a16="http://schemas.microsoft.com/office/drawing/2014/main" id="{A0FA1D7B-62E7-4027-A9BA-683B111E655E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70000">
                    <a:srgbClr val="C000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2443BAE-6E76-49A7-BA5A-0D407C6C4617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70000">
                    <a:srgbClr val="C000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D3E414DB-3BFD-4D14-86B3-F0623D00D04C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20000"/>
                      <a:lumOff val="80000"/>
                    </a:scheme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04B11AD4-4EFF-4FED-861B-477580274283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A92ADD04-1A47-41FD-916A-1354900BE137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878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109</Words>
  <Application>Microsoft Office PowerPoint</Application>
  <PresentationFormat>A4 210 x 297 mm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pptxh02_富山県の花、鳥、木、獣、魚のイラスト</dc:title>
  <dc:subject>pptxh02_富山県の花、鳥、木、獣、魚のイラスト</dc:subject>
  <dc:creator>でじけろお</dc:creator>
  <cp:revision>1</cp:revision>
  <dcterms:created xsi:type="dcterms:W3CDTF">2018-05-20T00:31:01Z</dcterms:created>
  <dcterms:modified xsi:type="dcterms:W3CDTF">2021-04-16T15:59:14Z</dcterms:modified>
  <cp:version>1</cp:version>
</cp:coreProperties>
</file>