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348" r:id="rId2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875" autoAdjust="0"/>
    <p:restoredTop sz="94660"/>
  </p:normalViewPr>
  <p:slideViewPr>
    <p:cSldViewPr snapToGrid="0">
      <p:cViewPr varScale="1">
        <p:scale>
          <a:sx n="89" d="100"/>
          <a:sy n="89" d="100"/>
        </p:scale>
        <p:origin x="108" y="3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Copyright©2021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F52940EB-5D27-4521-9EF3-49FEE5FC5526}"/>
              </a:ext>
            </a:extLst>
          </p:cNvPr>
          <p:cNvSpPr txBox="1"/>
          <p:nvPr/>
        </p:nvSpPr>
        <p:spPr>
          <a:xfrm>
            <a:off x="276046" y="232912"/>
            <a:ext cx="32624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神奈川県の花、鳥、木</a:t>
            </a: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D9717E3F-62CD-481C-AA82-CE60B547C0B2}"/>
              </a:ext>
            </a:extLst>
          </p:cNvPr>
          <p:cNvSpPr txBox="1"/>
          <p:nvPr/>
        </p:nvSpPr>
        <p:spPr>
          <a:xfrm>
            <a:off x="638175" y="3518070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1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ヤマユリ（県の花）</a:t>
            </a: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ACA66E18-83E4-4919-A68D-528298AA6FB7}"/>
              </a:ext>
            </a:extLst>
          </p:cNvPr>
          <p:cNvSpPr txBox="1"/>
          <p:nvPr/>
        </p:nvSpPr>
        <p:spPr>
          <a:xfrm>
            <a:off x="3581400" y="3518070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1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カモメ（県の鳥）</a:t>
            </a: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D5425525-1D3B-4575-B0DD-0A64D0B2CF8B}"/>
              </a:ext>
            </a:extLst>
          </p:cNvPr>
          <p:cNvSpPr txBox="1"/>
          <p:nvPr/>
        </p:nvSpPr>
        <p:spPr>
          <a:xfrm>
            <a:off x="6534150" y="3518070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1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イチョウ（県の木）</a:t>
            </a:r>
          </a:p>
        </p:txBody>
      </p:sp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00282873-B901-40A0-8459-814A4B7662CD}"/>
              </a:ext>
            </a:extLst>
          </p:cNvPr>
          <p:cNvGrpSpPr/>
          <p:nvPr/>
        </p:nvGrpSpPr>
        <p:grpSpPr>
          <a:xfrm>
            <a:off x="3705766" y="1360830"/>
            <a:ext cx="2491697" cy="1792153"/>
            <a:chOff x="3705766" y="4349690"/>
            <a:chExt cx="2491697" cy="1792153"/>
          </a:xfrm>
        </p:grpSpPr>
        <p:grpSp>
          <p:nvGrpSpPr>
            <p:cNvPr id="14" name="グループ化 13">
              <a:extLst>
                <a:ext uri="{FF2B5EF4-FFF2-40B4-BE49-F238E27FC236}">
                  <a16:creationId xmlns:a16="http://schemas.microsoft.com/office/drawing/2014/main" id="{65A60DAE-B996-457E-AE83-7C426A4E3973}"/>
                </a:ext>
              </a:extLst>
            </p:cNvPr>
            <p:cNvGrpSpPr/>
            <p:nvPr/>
          </p:nvGrpSpPr>
          <p:grpSpPr>
            <a:xfrm>
              <a:off x="3705766" y="4349690"/>
              <a:ext cx="2491697" cy="1792153"/>
              <a:chOff x="-142644" y="1772885"/>
              <a:chExt cx="4769459" cy="3430436"/>
            </a:xfrm>
            <a:solidFill>
              <a:schemeClr val="bg1"/>
            </a:solidFill>
          </p:grpSpPr>
          <p:sp>
            <p:nvSpPr>
              <p:cNvPr id="19" name="フリーフォーム: 図形 18">
                <a:extLst>
                  <a:ext uri="{FF2B5EF4-FFF2-40B4-BE49-F238E27FC236}">
                    <a16:creationId xmlns:a16="http://schemas.microsoft.com/office/drawing/2014/main" id="{5847CA7C-E7CF-4FD6-BBA2-FF15CD34A9FF}"/>
                  </a:ext>
                </a:extLst>
              </p:cNvPr>
              <p:cNvSpPr/>
              <p:nvPr/>
            </p:nvSpPr>
            <p:spPr>
              <a:xfrm rot="10800000">
                <a:off x="2549037" y="4217212"/>
                <a:ext cx="897665" cy="889000"/>
              </a:xfrm>
              <a:custGeom>
                <a:avLst/>
                <a:gdLst>
                  <a:gd name="connsiteX0" fmla="*/ 825504 w 897666"/>
                  <a:gd name="connsiteY0" fmla="*/ 889000 h 889000"/>
                  <a:gd name="connsiteX1" fmla="*/ 690216 w 897666"/>
                  <a:gd name="connsiteY1" fmla="*/ 889000 h 889000"/>
                  <a:gd name="connsiteX2" fmla="*/ 719962 w 897666"/>
                  <a:gd name="connsiteY2" fmla="*/ 241178 h 889000"/>
                  <a:gd name="connsiteX3" fmla="*/ 706924 w 897666"/>
                  <a:gd name="connsiteY3" fmla="*/ 243343 h 889000"/>
                  <a:gd name="connsiteX4" fmla="*/ 9 w 897666"/>
                  <a:gd name="connsiteY4" fmla="*/ 317999 h 889000"/>
                  <a:gd name="connsiteX5" fmla="*/ 60040 w 897666"/>
                  <a:gd name="connsiteY5" fmla="*/ 191961 h 889000"/>
                  <a:gd name="connsiteX6" fmla="*/ 9 w 897666"/>
                  <a:gd name="connsiteY6" fmla="*/ 0 h 889000"/>
                  <a:gd name="connsiteX7" fmla="*/ 834890 w 897666"/>
                  <a:gd name="connsiteY7" fmla="*/ 73502 h 889000"/>
                  <a:gd name="connsiteX8" fmla="*/ 823133 w 897666"/>
                  <a:gd name="connsiteY8" fmla="*/ 218265 h 889000"/>
                  <a:gd name="connsiteX9" fmla="*/ 795066 w 897666"/>
                  <a:gd name="connsiteY9" fmla="*/ 226111 h 889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97666" h="889000">
                    <a:moveTo>
                      <a:pt x="825504" y="889000"/>
                    </a:moveTo>
                    <a:lnTo>
                      <a:pt x="690216" y="889000"/>
                    </a:lnTo>
                    <a:lnTo>
                      <a:pt x="719962" y="241178"/>
                    </a:lnTo>
                    <a:lnTo>
                      <a:pt x="706924" y="243343"/>
                    </a:lnTo>
                    <a:cubicBezTo>
                      <a:pt x="538523" y="268756"/>
                      <a:pt x="263322" y="294812"/>
                      <a:pt x="9" y="317999"/>
                    </a:cubicBezTo>
                    <a:cubicBezTo>
                      <a:pt x="-873" y="267988"/>
                      <a:pt x="60923" y="289961"/>
                      <a:pt x="60040" y="191961"/>
                    </a:cubicBezTo>
                    <a:cubicBezTo>
                      <a:pt x="59157" y="93960"/>
                      <a:pt x="33948" y="45990"/>
                      <a:pt x="9" y="0"/>
                    </a:cubicBezTo>
                    <a:cubicBezTo>
                      <a:pt x="300938" y="26501"/>
                      <a:pt x="742753" y="52748"/>
                      <a:pt x="834890" y="73502"/>
                    </a:cubicBezTo>
                    <a:cubicBezTo>
                      <a:pt x="915510" y="91661"/>
                      <a:pt x="925588" y="177762"/>
                      <a:pt x="823133" y="218265"/>
                    </a:cubicBezTo>
                    <a:lnTo>
                      <a:pt x="795066" y="226111"/>
                    </a:lnTo>
                    <a:close/>
                  </a:path>
                </a:pathLst>
              </a:custGeom>
              <a:solidFill>
                <a:srgbClr val="FFFF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" name="フリーフォーム: 図形 19">
                <a:extLst>
                  <a:ext uri="{FF2B5EF4-FFF2-40B4-BE49-F238E27FC236}">
                    <a16:creationId xmlns:a16="http://schemas.microsoft.com/office/drawing/2014/main" id="{15FF7ED9-0E44-4DEA-B7FC-181EFEDB2F83}"/>
                  </a:ext>
                </a:extLst>
              </p:cNvPr>
              <p:cNvSpPr/>
              <p:nvPr/>
            </p:nvSpPr>
            <p:spPr>
              <a:xfrm rot="10800000">
                <a:off x="2366869" y="4314321"/>
                <a:ext cx="897666" cy="889000"/>
              </a:xfrm>
              <a:custGeom>
                <a:avLst/>
                <a:gdLst>
                  <a:gd name="connsiteX0" fmla="*/ 825504 w 897666"/>
                  <a:gd name="connsiteY0" fmla="*/ 889000 h 889000"/>
                  <a:gd name="connsiteX1" fmla="*/ 690216 w 897666"/>
                  <a:gd name="connsiteY1" fmla="*/ 889000 h 889000"/>
                  <a:gd name="connsiteX2" fmla="*/ 719962 w 897666"/>
                  <a:gd name="connsiteY2" fmla="*/ 241178 h 889000"/>
                  <a:gd name="connsiteX3" fmla="*/ 706924 w 897666"/>
                  <a:gd name="connsiteY3" fmla="*/ 243343 h 889000"/>
                  <a:gd name="connsiteX4" fmla="*/ 9 w 897666"/>
                  <a:gd name="connsiteY4" fmla="*/ 317999 h 889000"/>
                  <a:gd name="connsiteX5" fmla="*/ 60040 w 897666"/>
                  <a:gd name="connsiteY5" fmla="*/ 191961 h 889000"/>
                  <a:gd name="connsiteX6" fmla="*/ 9 w 897666"/>
                  <a:gd name="connsiteY6" fmla="*/ 0 h 889000"/>
                  <a:gd name="connsiteX7" fmla="*/ 834890 w 897666"/>
                  <a:gd name="connsiteY7" fmla="*/ 73502 h 889000"/>
                  <a:gd name="connsiteX8" fmla="*/ 823133 w 897666"/>
                  <a:gd name="connsiteY8" fmla="*/ 218265 h 889000"/>
                  <a:gd name="connsiteX9" fmla="*/ 795066 w 897666"/>
                  <a:gd name="connsiteY9" fmla="*/ 226111 h 889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97666" h="889000">
                    <a:moveTo>
                      <a:pt x="825504" y="889000"/>
                    </a:moveTo>
                    <a:lnTo>
                      <a:pt x="690216" y="889000"/>
                    </a:lnTo>
                    <a:lnTo>
                      <a:pt x="719962" y="241178"/>
                    </a:lnTo>
                    <a:lnTo>
                      <a:pt x="706924" y="243343"/>
                    </a:lnTo>
                    <a:cubicBezTo>
                      <a:pt x="538523" y="268756"/>
                      <a:pt x="263322" y="294812"/>
                      <a:pt x="9" y="317999"/>
                    </a:cubicBezTo>
                    <a:cubicBezTo>
                      <a:pt x="-873" y="267988"/>
                      <a:pt x="60923" y="289961"/>
                      <a:pt x="60040" y="191961"/>
                    </a:cubicBezTo>
                    <a:cubicBezTo>
                      <a:pt x="59157" y="93960"/>
                      <a:pt x="33948" y="45990"/>
                      <a:pt x="9" y="0"/>
                    </a:cubicBezTo>
                    <a:cubicBezTo>
                      <a:pt x="300938" y="26501"/>
                      <a:pt x="742753" y="52748"/>
                      <a:pt x="834890" y="73502"/>
                    </a:cubicBezTo>
                    <a:cubicBezTo>
                      <a:pt x="915510" y="91661"/>
                      <a:pt x="925588" y="177762"/>
                      <a:pt x="823133" y="218265"/>
                    </a:cubicBezTo>
                    <a:lnTo>
                      <a:pt x="795066" y="226111"/>
                    </a:lnTo>
                    <a:close/>
                  </a:path>
                </a:pathLst>
              </a:custGeom>
              <a:solidFill>
                <a:srgbClr val="FFFF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" name="フリーフォーム: 図形 20">
                <a:extLst>
                  <a:ext uri="{FF2B5EF4-FFF2-40B4-BE49-F238E27FC236}">
                    <a16:creationId xmlns:a16="http://schemas.microsoft.com/office/drawing/2014/main" id="{A1DE9CC7-02B8-49AB-8950-7F4353ABB7D4}"/>
                  </a:ext>
                </a:extLst>
              </p:cNvPr>
              <p:cNvSpPr/>
              <p:nvPr/>
            </p:nvSpPr>
            <p:spPr>
              <a:xfrm>
                <a:off x="1094920" y="1772885"/>
                <a:ext cx="3008449" cy="2731856"/>
              </a:xfrm>
              <a:custGeom>
                <a:avLst/>
                <a:gdLst>
                  <a:gd name="connsiteX0" fmla="*/ 2517911 w 3008449"/>
                  <a:gd name="connsiteY0" fmla="*/ 0 h 2731856"/>
                  <a:gd name="connsiteX1" fmla="*/ 3008449 w 3008449"/>
                  <a:gd name="connsiteY1" fmla="*/ 490538 h 2731856"/>
                  <a:gd name="connsiteX2" fmla="*/ 3008448 w 3008449"/>
                  <a:gd name="connsiteY2" fmla="*/ 1005612 h 2731856"/>
                  <a:gd name="connsiteX3" fmla="*/ 2427344 w 3008449"/>
                  <a:gd name="connsiteY3" fmla="*/ 2488519 h 2731856"/>
                  <a:gd name="connsiteX4" fmla="*/ 1778906 w 3008449"/>
                  <a:gd name="connsiteY4" fmla="*/ 2563933 h 2731856"/>
                  <a:gd name="connsiteX5" fmla="*/ 1596184 w 3008449"/>
                  <a:gd name="connsiteY5" fmla="*/ 2556351 h 2731856"/>
                  <a:gd name="connsiteX6" fmla="*/ 1596184 w 3008449"/>
                  <a:gd name="connsiteY6" fmla="*/ 2602622 h 2731856"/>
                  <a:gd name="connsiteX7" fmla="*/ 1466950 w 3008449"/>
                  <a:gd name="connsiteY7" fmla="*/ 2731856 h 2731856"/>
                  <a:gd name="connsiteX8" fmla="*/ 1389569 w 3008449"/>
                  <a:gd name="connsiteY8" fmla="*/ 2731856 h 2731856"/>
                  <a:gd name="connsiteX9" fmla="*/ 1260335 w 3008449"/>
                  <a:gd name="connsiteY9" fmla="*/ 2602622 h 2731856"/>
                  <a:gd name="connsiteX10" fmla="*/ 1260336 w 3008449"/>
                  <a:gd name="connsiteY10" fmla="*/ 2520702 h 2731856"/>
                  <a:gd name="connsiteX11" fmla="*/ 1012213 w 3008449"/>
                  <a:gd name="connsiteY11" fmla="*/ 2486003 h 2731856"/>
                  <a:gd name="connsiteX12" fmla="*/ 11012 w 3008449"/>
                  <a:gd name="connsiteY12" fmla="*/ 2151326 h 2731856"/>
                  <a:gd name="connsiteX13" fmla="*/ 1615612 w 3008449"/>
                  <a:gd name="connsiteY13" fmla="*/ 1235374 h 2731856"/>
                  <a:gd name="connsiteX14" fmla="*/ 1982569 w 3008449"/>
                  <a:gd name="connsiteY14" fmla="*/ 948429 h 2731856"/>
                  <a:gd name="connsiteX15" fmla="*/ 2027373 w 3008449"/>
                  <a:gd name="connsiteY15" fmla="*/ 910017 h 2731856"/>
                  <a:gd name="connsiteX16" fmla="*/ 2027373 w 3008449"/>
                  <a:gd name="connsiteY16" fmla="*/ 490538 h 2731856"/>
                  <a:gd name="connsiteX17" fmla="*/ 2517911 w 3008449"/>
                  <a:gd name="connsiteY17" fmla="*/ 0 h 27318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3008449" h="2731856">
                    <a:moveTo>
                      <a:pt x="2517911" y="0"/>
                    </a:moveTo>
                    <a:cubicBezTo>
                      <a:pt x="2788828" y="0"/>
                      <a:pt x="3008449" y="219621"/>
                      <a:pt x="3008449" y="490538"/>
                    </a:cubicBezTo>
                    <a:cubicBezTo>
                      <a:pt x="3008449" y="662229"/>
                      <a:pt x="3008448" y="833921"/>
                      <a:pt x="3008448" y="1005612"/>
                    </a:cubicBezTo>
                    <a:cubicBezTo>
                      <a:pt x="2992547" y="1696764"/>
                      <a:pt x="3021095" y="2286317"/>
                      <a:pt x="2427344" y="2488519"/>
                    </a:cubicBezTo>
                    <a:cubicBezTo>
                      <a:pt x="2255545" y="2547025"/>
                      <a:pt x="2027080" y="2568258"/>
                      <a:pt x="1778906" y="2563933"/>
                    </a:cubicBezTo>
                    <a:lnTo>
                      <a:pt x="1596184" y="2556351"/>
                    </a:lnTo>
                    <a:lnTo>
                      <a:pt x="1596184" y="2602622"/>
                    </a:lnTo>
                    <a:cubicBezTo>
                      <a:pt x="1596184" y="2673996"/>
                      <a:pt x="1538324" y="2731856"/>
                      <a:pt x="1466950" y="2731856"/>
                    </a:cubicBezTo>
                    <a:lnTo>
                      <a:pt x="1389569" y="2731856"/>
                    </a:lnTo>
                    <a:cubicBezTo>
                      <a:pt x="1318195" y="2731856"/>
                      <a:pt x="1260335" y="2673996"/>
                      <a:pt x="1260335" y="2602622"/>
                    </a:cubicBezTo>
                    <a:lnTo>
                      <a:pt x="1260336" y="2520702"/>
                    </a:lnTo>
                    <a:lnTo>
                      <a:pt x="1012213" y="2486003"/>
                    </a:lnTo>
                    <a:cubicBezTo>
                      <a:pt x="510941" y="2398559"/>
                      <a:pt x="78657" y="2255755"/>
                      <a:pt x="11012" y="2151326"/>
                    </a:cubicBezTo>
                    <a:cubicBezTo>
                      <a:pt x="-124277" y="1942469"/>
                      <a:pt x="1020388" y="1650962"/>
                      <a:pt x="1615612" y="1235374"/>
                    </a:cubicBezTo>
                    <a:cubicBezTo>
                      <a:pt x="1764418" y="1131477"/>
                      <a:pt x="1882315" y="1034076"/>
                      <a:pt x="1982569" y="948429"/>
                    </a:cubicBezTo>
                    <a:lnTo>
                      <a:pt x="2027373" y="910017"/>
                    </a:lnTo>
                    <a:lnTo>
                      <a:pt x="2027373" y="490538"/>
                    </a:lnTo>
                    <a:cubicBezTo>
                      <a:pt x="2027373" y="219621"/>
                      <a:pt x="2246994" y="0"/>
                      <a:pt x="2517911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" name="フリーフォーム: 図形 21">
                <a:extLst>
                  <a:ext uri="{FF2B5EF4-FFF2-40B4-BE49-F238E27FC236}">
                    <a16:creationId xmlns:a16="http://schemas.microsoft.com/office/drawing/2014/main" id="{A2132E6B-778C-4FE3-998E-96AF181F4D07}"/>
                  </a:ext>
                </a:extLst>
              </p:cNvPr>
              <p:cNvSpPr/>
              <p:nvPr/>
            </p:nvSpPr>
            <p:spPr>
              <a:xfrm>
                <a:off x="-142644" y="2721161"/>
                <a:ext cx="3664685" cy="1511971"/>
              </a:xfrm>
              <a:custGeom>
                <a:avLst/>
                <a:gdLst>
                  <a:gd name="connsiteX0" fmla="*/ 3323331 w 3664685"/>
                  <a:gd name="connsiteY0" fmla="*/ 636 h 1511971"/>
                  <a:gd name="connsiteX1" fmla="*/ 3524893 w 3664685"/>
                  <a:gd name="connsiteY1" fmla="*/ 33983 h 1511971"/>
                  <a:gd name="connsiteX2" fmla="*/ 2865750 w 3664685"/>
                  <a:gd name="connsiteY2" fmla="*/ 1376505 h 1511971"/>
                  <a:gd name="connsiteX3" fmla="*/ 940057 w 3664685"/>
                  <a:gd name="connsiteY3" fmla="*/ 1196835 h 1511971"/>
                  <a:gd name="connsiteX4" fmla="*/ 939276 w 3664685"/>
                  <a:gd name="connsiteY4" fmla="*/ 1196242 h 1511971"/>
                  <a:gd name="connsiteX5" fmla="*/ 809912 w 3664685"/>
                  <a:gd name="connsiteY5" fmla="*/ 1213753 h 1511971"/>
                  <a:gd name="connsiteX6" fmla="*/ 577677 w 3664685"/>
                  <a:gd name="connsiteY6" fmla="*/ 1235058 h 1511971"/>
                  <a:gd name="connsiteX7" fmla="*/ 118898 w 3664685"/>
                  <a:gd name="connsiteY7" fmla="*/ 1143972 h 1511971"/>
                  <a:gd name="connsiteX8" fmla="*/ 183111 w 3664685"/>
                  <a:gd name="connsiteY8" fmla="*/ 1012440 h 1511971"/>
                  <a:gd name="connsiteX9" fmla="*/ 203250 w 3664685"/>
                  <a:gd name="connsiteY9" fmla="*/ 1011411 h 1511971"/>
                  <a:gd name="connsiteX10" fmla="*/ 134743 w 3664685"/>
                  <a:gd name="connsiteY10" fmla="*/ 981291 h 1511971"/>
                  <a:gd name="connsiteX11" fmla="*/ 69588 w 3664685"/>
                  <a:gd name="connsiteY11" fmla="*/ 941736 h 1511971"/>
                  <a:gd name="connsiteX12" fmla="*/ 144687 w 3664685"/>
                  <a:gd name="connsiteY12" fmla="*/ 809037 h 1511971"/>
                  <a:gd name="connsiteX13" fmla="*/ 1067726 w 3664685"/>
                  <a:gd name="connsiteY13" fmla="*/ 885509 h 1511971"/>
                  <a:gd name="connsiteX14" fmla="*/ 1239099 w 3664685"/>
                  <a:gd name="connsiteY14" fmla="*/ 912321 h 1511971"/>
                  <a:gd name="connsiteX15" fmla="*/ 1411149 w 3664685"/>
                  <a:gd name="connsiteY15" fmla="*/ 875830 h 1511971"/>
                  <a:gd name="connsiteX16" fmla="*/ 2355568 w 3664685"/>
                  <a:gd name="connsiteY16" fmla="*/ 565202 h 1511971"/>
                  <a:gd name="connsiteX17" fmla="*/ 3323331 w 3664685"/>
                  <a:gd name="connsiteY17" fmla="*/ 636 h 15119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3664685" h="1511971">
                    <a:moveTo>
                      <a:pt x="3323331" y="636"/>
                    </a:moveTo>
                    <a:cubicBezTo>
                      <a:pt x="3386796" y="-2769"/>
                      <a:pt x="3452812" y="7356"/>
                      <a:pt x="3524893" y="33983"/>
                    </a:cubicBezTo>
                    <a:cubicBezTo>
                      <a:pt x="3909328" y="175989"/>
                      <a:pt x="3438783" y="1030647"/>
                      <a:pt x="2865750" y="1376505"/>
                    </a:cubicBezTo>
                    <a:cubicBezTo>
                      <a:pt x="2364347" y="1679130"/>
                      <a:pt x="1270959" y="1410087"/>
                      <a:pt x="940057" y="1196835"/>
                    </a:cubicBezTo>
                    <a:lnTo>
                      <a:pt x="939276" y="1196242"/>
                    </a:lnTo>
                    <a:lnTo>
                      <a:pt x="809912" y="1213753"/>
                    </a:lnTo>
                    <a:cubicBezTo>
                      <a:pt x="716578" y="1224226"/>
                      <a:pt x="633390" y="1231635"/>
                      <a:pt x="577677" y="1235058"/>
                    </a:cubicBezTo>
                    <a:cubicBezTo>
                      <a:pt x="354823" y="1248745"/>
                      <a:pt x="184659" y="1181074"/>
                      <a:pt x="118898" y="1143972"/>
                    </a:cubicBezTo>
                    <a:cubicBezTo>
                      <a:pt x="53137" y="1106870"/>
                      <a:pt x="-39742" y="1026126"/>
                      <a:pt x="183111" y="1012440"/>
                    </a:cubicBezTo>
                    <a:lnTo>
                      <a:pt x="203250" y="1011411"/>
                    </a:lnTo>
                    <a:lnTo>
                      <a:pt x="134743" y="981291"/>
                    </a:lnTo>
                    <a:cubicBezTo>
                      <a:pt x="107122" y="966788"/>
                      <a:pt x="85185" y="952965"/>
                      <a:pt x="69588" y="941736"/>
                    </a:cubicBezTo>
                    <a:cubicBezTo>
                      <a:pt x="7197" y="896817"/>
                      <a:pt x="-78525" y="803548"/>
                      <a:pt x="144687" y="809037"/>
                    </a:cubicBezTo>
                    <a:cubicBezTo>
                      <a:pt x="284196" y="812468"/>
                      <a:pt x="743138" y="842353"/>
                      <a:pt x="1067726" y="885509"/>
                    </a:cubicBezTo>
                    <a:lnTo>
                      <a:pt x="1239099" y="912321"/>
                    </a:lnTo>
                    <a:lnTo>
                      <a:pt x="1411149" y="875830"/>
                    </a:lnTo>
                    <a:cubicBezTo>
                      <a:pt x="1717664" y="810980"/>
                      <a:pt x="2086959" y="727323"/>
                      <a:pt x="2355568" y="565202"/>
                    </a:cubicBezTo>
                    <a:cubicBezTo>
                      <a:pt x="2821157" y="284192"/>
                      <a:pt x="3048313" y="15389"/>
                      <a:pt x="3323331" y="636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" name="フリーフォーム: 図形 22">
                <a:extLst>
                  <a:ext uri="{FF2B5EF4-FFF2-40B4-BE49-F238E27FC236}">
                    <a16:creationId xmlns:a16="http://schemas.microsoft.com/office/drawing/2014/main" id="{8ADDC47F-DDF5-409B-BC3C-60EA67B4858C}"/>
                  </a:ext>
                </a:extLst>
              </p:cNvPr>
              <p:cNvSpPr/>
              <p:nvPr/>
            </p:nvSpPr>
            <p:spPr>
              <a:xfrm>
                <a:off x="892720" y="2638847"/>
                <a:ext cx="2988469" cy="1547165"/>
              </a:xfrm>
              <a:custGeom>
                <a:avLst/>
                <a:gdLst>
                  <a:gd name="connsiteX0" fmla="*/ 2390964 w 2988469"/>
                  <a:gd name="connsiteY0" fmla="*/ 1957 h 1547165"/>
                  <a:gd name="connsiteX1" fmla="*/ 2988400 w 2988469"/>
                  <a:gd name="connsiteY1" fmla="*/ 538692 h 1547165"/>
                  <a:gd name="connsiteX2" fmla="*/ 2068250 w 2988469"/>
                  <a:gd name="connsiteY2" fmla="*/ 1473117 h 1547165"/>
                  <a:gd name="connsiteX3" fmla="*/ 11885 w 2988469"/>
                  <a:gd name="connsiteY3" fmla="*/ 1114194 h 1547165"/>
                  <a:gd name="connsiteX4" fmla="*/ 1419123 w 2988469"/>
                  <a:gd name="connsiteY4" fmla="*/ 571989 h 1547165"/>
                  <a:gd name="connsiteX5" fmla="*/ 2390964 w 2988469"/>
                  <a:gd name="connsiteY5" fmla="*/ 1957 h 15471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988469" h="1547165">
                    <a:moveTo>
                      <a:pt x="2390964" y="1957"/>
                    </a:moveTo>
                    <a:cubicBezTo>
                      <a:pt x="2608060" y="28159"/>
                      <a:pt x="2982919" y="222592"/>
                      <a:pt x="2988400" y="538692"/>
                    </a:cubicBezTo>
                    <a:cubicBezTo>
                      <a:pt x="2993880" y="854792"/>
                      <a:pt x="2676519" y="1243850"/>
                      <a:pt x="2068250" y="1473117"/>
                    </a:cubicBezTo>
                    <a:cubicBezTo>
                      <a:pt x="1459981" y="1702385"/>
                      <a:pt x="145718" y="1347198"/>
                      <a:pt x="11885" y="1114194"/>
                    </a:cubicBezTo>
                    <a:cubicBezTo>
                      <a:pt x="-121948" y="881190"/>
                      <a:pt x="907902" y="928926"/>
                      <a:pt x="1419123" y="571989"/>
                    </a:cubicBezTo>
                    <a:cubicBezTo>
                      <a:pt x="1930343" y="215052"/>
                      <a:pt x="2173869" y="-24244"/>
                      <a:pt x="2390964" y="1957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" name="フリーフォーム: 図形 23">
                <a:extLst>
                  <a:ext uri="{FF2B5EF4-FFF2-40B4-BE49-F238E27FC236}">
                    <a16:creationId xmlns:a16="http://schemas.microsoft.com/office/drawing/2014/main" id="{71BF8BC8-5EE2-4543-814B-39391CBC415A}"/>
                  </a:ext>
                </a:extLst>
              </p:cNvPr>
              <p:cNvSpPr/>
              <p:nvPr/>
            </p:nvSpPr>
            <p:spPr>
              <a:xfrm>
                <a:off x="3068773" y="1772885"/>
                <a:ext cx="1097529" cy="966505"/>
              </a:xfrm>
              <a:custGeom>
                <a:avLst/>
                <a:gdLst>
                  <a:gd name="connsiteX0" fmla="*/ 544058 w 1097529"/>
                  <a:gd name="connsiteY0" fmla="*/ 0 h 966505"/>
                  <a:gd name="connsiteX1" fmla="*/ 1034596 w 1097529"/>
                  <a:gd name="connsiteY1" fmla="*/ 490538 h 966505"/>
                  <a:gd name="connsiteX2" fmla="*/ 1034596 w 1097529"/>
                  <a:gd name="connsiteY2" fmla="*/ 702699 h 966505"/>
                  <a:gd name="connsiteX3" fmla="*/ 1084236 w 1097529"/>
                  <a:gd name="connsiteY3" fmla="*/ 798113 h 966505"/>
                  <a:gd name="connsiteX4" fmla="*/ 1047964 w 1097529"/>
                  <a:gd name="connsiteY4" fmla="*/ 948332 h 966505"/>
                  <a:gd name="connsiteX5" fmla="*/ 1034595 w 1097529"/>
                  <a:gd name="connsiteY5" fmla="*/ 954147 h 966505"/>
                  <a:gd name="connsiteX6" fmla="*/ 1020216 w 1097529"/>
                  <a:gd name="connsiteY6" fmla="*/ 960401 h 966505"/>
                  <a:gd name="connsiteX7" fmla="*/ 938627 w 1097529"/>
                  <a:gd name="connsiteY7" fmla="*/ 940830 h 966505"/>
                  <a:gd name="connsiteX8" fmla="*/ 914372 w 1097529"/>
                  <a:gd name="connsiteY8" fmla="*/ 910313 h 966505"/>
                  <a:gd name="connsiteX9" fmla="*/ 914268 w 1097529"/>
                  <a:gd name="connsiteY9" fmla="*/ 910646 h 966505"/>
                  <a:gd name="connsiteX10" fmla="*/ 854096 w 1097529"/>
                  <a:gd name="connsiteY10" fmla="*/ 961883 h 966505"/>
                  <a:gd name="connsiteX11" fmla="*/ 778899 w 1097529"/>
                  <a:gd name="connsiteY11" fmla="*/ 950897 h 966505"/>
                  <a:gd name="connsiteX12" fmla="*/ 760967 w 1097529"/>
                  <a:gd name="connsiteY12" fmla="*/ 933592 h 966505"/>
                  <a:gd name="connsiteX13" fmla="*/ 760540 w 1097529"/>
                  <a:gd name="connsiteY13" fmla="*/ 934296 h 966505"/>
                  <a:gd name="connsiteX14" fmla="*/ 690468 w 1097529"/>
                  <a:gd name="connsiteY14" fmla="*/ 966505 h 966505"/>
                  <a:gd name="connsiteX15" fmla="*/ 620396 w 1097529"/>
                  <a:gd name="connsiteY15" fmla="*/ 934296 h 966505"/>
                  <a:gd name="connsiteX16" fmla="*/ 610776 w 1097529"/>
                  <a:gd name="connsiteY16" fmla="*/ 918462 h 966505"/>
                  <a:gd name="connsiteX17" fmla="*/ 601157 w 1097529"/>
                  <a:gd name="connsiteY17" fmla="*/ 934296 h 966505"/>
                  <a:gd name="connsiteX18" fmla="*/ 531085 w 1097529"/>
                  <a:gd name="connsiteY18" fmla="*/ 966505 h 966505"/>
                  <a:gd name="connsiteX19" fmla="*/ 461014 w 1097529"/>
                  <a:gd name="connsiteY19" fmla="*/ 934296 h 966505"/>
                  <a:gd name="connsiteX20" fmla="*/ 450231 w 1097529"/>
                  <a:gd name="connsiteY20" fmla="*/ 916549 h 966505"/>
                  <a:gd name="connsiteX21" fmla="*/ 439449 w 1097529"/>
                  <a:gd name="connsiteY21" fmla="*/ 934296 h 966505"/>
                  <a:gd name="connsiteX22" fmla="*/ 369378 w 1097529"/>
                  <a:gd name="connsiteY22" fmla="*/ 966505 h 966505"/>
                  <a:gd name="connsiteX23" fmla="*/ 299306 w 1097529"/>
                  <a:gd name="connsiteY23" fmla="*/ 934296 h 966505"/>
                  <a:gd name="connsiteX24" fmla="*/ 298662 w 1097529"/>
                  <a:gd name="connsiteY24" fmla="*/ 933236 h 966505"/>
                  <a:gd name="connsiteX25" fmla="*/ 280361 w 1097529"/>
                  <a:gd name="connsiteY25" fmla="*/ 950897 h 966505"/>
                  <a:gd name="connsiteX26" fmla="*/ 205165 w 1097529"/>
                  <a:gd name="connsiteY26" fmla="*/ 961883 h 966505"/>
                  <a:gd name="connsiteX27" fmla="*/ 169923 w 1097529"/>
                  <a:gd name="connsiteY27" fmla="*/ 942457 h 966505"/>
                  <a:gd name="connsiteX28" fmla="*/ 163810 w 1097529"/>
                  <a:gd name="connsiteY28" fmla="*/ 934656 h 966505"/>
                  <a:gd name="connsiteX29" fmla="*/ 158903 w 1097529"/>
                  <a:gd name="connsiteY29" fmla="*/ 940830 h 966505"/>
                  <a:gd name="connsiteX30" fmla="*/ 49566 w 1097529"/>
                  <a:gd name="connsiteY30" fmla="*/ 948332 h 966505"/>
                  <a:gd name="connsiteX31" fmla="*/ 30546 w 1097529"/>
                  <a:gd name="connsiteY31" fmla="*/ 929715 h 966505"/>
                  <a:gd name="connsiteX32" fmla="*/ 30545 w 1097529"/>
                  <a:gd name="connsiteY32" fmla="*/ 929715 h 966505"/>
                  <a:gd name="connsiteX33" fmla="*/ 20054 w 1097529"/>
                  <a:gd name="connsiteY33" fmla="*/ 919447 h 966505"/>
                  <a:gd name="connsiteX34" fmla="*/ 13293 w 1097529"/>
                  <a:gd name="connsiteY34" fmla="*/ 798114 h 966505"/>
                  <a:gd name="connsiteX35" fmla="*/ 53520 w 1097529"/>
                  <a:gd name="connsiteY35" fmla="*/ 720794 h 966505"/>
                  <a:gd name="connsiteX36" fmla="*/ 53520 w 1097529"/>
                  <a:gd name="connsiteY36" fmla="*/ 720793 h 966505"/>
                  <a:gd name="connsiteX37" fmla="*/ 53520 w 1097529"/>
                  <a:gd name="connsiteY37" fmla="*/ 490538 h 966505"/>
                  <a:gd name="connsiteX38" fmla="*/ 544058 w 1097529"/>
                  <a:gd name="connsiteY38" fmla="*/ 0 h 9665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1097529" h="966505">
                    <a:moveTo>
                      <a:pt x="544058" y="0"/>
                    </a:moveTo>
                    <a:cubicBezTo>
                      <a:pt x="814975" y="0"/>
                      <a:pt x="1034596" y="219621"/>
                      <a:pt x="1034596" y="490538"/>
                    </a:cubicBezTo>
                    <a:lnTo>
                      <a:pt x="1034596" y="702699"/>
                    </a:lnTo>
                    <a:lnTo>
                      <a:pt x="1084236" y="798113"/>
                    </a:lnTo>
                    <a:cubicBezTo>
                      <a:pt x="1111601" y="850710"/>
                      <a:pt x="1095361" y="917965"/>
                      <a:pt x="1047964" y="948332"/>
                    </a:cubicBezTo>
                    <a:lnTo>
                      <a:pt x="1034595" y="954147"/>
                    </a:lnTo>
                    <a:lnTo>
                      <a:pt x="1020216" y="960401"/>
                    </a:lnTo>
                    <a:cubicBezTo>
                      <a:pt x="991688" y="967549"/>
                      <a:pt x="961736" y="960206"/>
                      <a:pt x="938627" y="940830"/>
                    </a:cubicBezTo>
                    <a:lnTo>
                      <a:pt x="914372" y="910313"/>
                    </a:lnTo>
                    <a:lnTo>
                      <a:pt x="914268" y="910646"/>
                    </a:lnTo>
                    <a:cubicBezTo>
                      <a:pt x="901587" y="935019"/>
                      <a:pt x="880528" y="954024"/>
                      <a:pt x="854096" y="961883"/>
                    </a:cubicBezTo>
                    <a:cubicBezTo>
                      <a:pt x="827664" y="969743"/>
                      <a:pt x="800864" y="964970"/>
                      <a:pt x="778899" y="950897"/>
                    </a:cubicBezTo>
                    <a:lnTo>
                      <a:pt x="760967" y="933592"/>
                    </a:lnTo>
                    <a:lnTo>
                      <a:pt x="760540" y="934296"/>
                    </a:lnTo>
                    <a:cubicBezTo>
                      <a:pt x="742607" y="954197"/>
                      <a:pt x="717833" y="966505"/>
                      <a:pt x="690468" y="966505"/>
                    </a:cubicBezTo>
                    <a:cubicBezTo>
                      <a:pt x="663104" y="966505"/>
                      <a:pt x="638329" y="954197"/>
                      <a:pt x="620396" y="934296"/>
                    </a:cubicBezTo>
                    <a:lnTo>
                      <a:pt x="610776" y="918462"/>
                    </a:lnTo>
                    <a:lnTo>
                      <a:pt x="601157" y="934296"/>
                    </a:lnTo>
                    <a:cubicBezTo>
                      <a:pt x="583224" y="954197"/>
                      <a:pt x="558450" y="966505"/>
                      <a:pt x="531085" y="966505"/>
                    </a:cubicBezTo>
                    <a:cubicBezTo>
                      <a:pt x="503721" y="966505"/>
                      <a:pt x="478946" y="954197"/>
                      <a:pt x="461014" y="934296"/>
                    </a:cubicBezTo>
                    <a:lnTo>
                      <a:pt x="450231" y="916549"/>
                    </a:lnTo>
                    <a:lnTo>
                      <a:pt x="439449" y="934296"/>
                    </a:lnTo>
                    <a:cubicBezTo>
                      <a:pt x="421517" y="954197"/>
                      <a:pt x="396742" y="966505"/>
                      <a:pt x="369378" y="966505"/>
                    </a:cubicBezTo>
                    <a:cubicBezTo>
                      <a:pt x="342013" y="966505"/>
                      <a:pt x="317239" y="954197"/>
                      <a:pt x="299306" y="934296"/>
                    </a:cubicBezTo>
                    <a:lnTo>
                      <a:pt x="298662" y="933236"/>
                    </a:lnTo>
                    <a:lnTo>
                      <a:pt x="280361" y="950897"/>
                    </a:lnTo>
                    <a:cubicBezTo>
                      <a:pt x="258399" y="964970"/>
                      <a:pt x="231598" y="969743"/>
                      <a:pt x="205165" y="961883"/>
                    </a:cubicBezTo>
                    <a:cubicBezTo>
                      <a:pt x="191950" y="957953"/>
                      <a:pt x="180076" y="951237"/>
                      <a:pt x="169923" y="942457"/>
                    </a:cubicBezTo>
                    <a:lnTo>
                      <a:pt x="163810" y="934656"/>
                    </a:lnTo>
                    <a:lnTo>
                      <a:pt x="158903" y="940830"/>
                    </a:lnTo>
                    <a:cubicBezTo>
                      <a:pt x="128091" y="966665"/>
                      <a:pt x="85114" y="971107"/>
                      <a:pt x="49566" y="948332"/>
                    </a:cubicBezTo>
                    <a:lnTo>
                      <a:pt x="30546" y="929715"/>
                    </a:lnTo>
                    <a:lnTo>
                      <a:pt x="30545" y="929715"/>
                    </a:lnTo>
                    <a:lnTo>
                      <a:pt x="20054" y="919447"/>
                    </a:lnTo>
                    <a:cubicBezTo>
                      <a:pt x="-3226" y="885255"/>
                      <a:pt x="-7230" y="837562"/>
                      <a:pt x="13293" y="798114"/>
                    </a:cubicBezTo>
                    <a:lnTo>
                      <a:pt x="53520" y="720794"/>
                    </a:lnTo>
                    <a:lnTo>
                      <a:pt x="53520" y="720793"/>
                    </a:lnTo>
                    <a:lnTo>
                      <a:pt x="53520" y="490538"/>
                    </a:lnTo>
                    <a:cubicBezTo>
                      <a:pt x="53520" y="219621"/>
                      <a:pt x="273141" y="0"/>
                      <a:pt x="544058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" name="フリーフォーム: 図形 24">
                <a:extLst>
                  <a:ext uri="{FF2B5EF4-FFF2-40B4-BE49-F238E27FC236}">
                    <a16:creationId xmlns:a16="http://schemas.microsoft.com/office/drawing/2014/main" id="{702D23FD-A395-40D7-87C3-B127D28B7031}"/>
                  </a:ext>
                </a:extLst>
              </p:cNvPr>
              <p:cNvSpPr/>
              <p:nvPr/>
            </p:nvSpPr>
            <p:spPr>
              <a:xfrm rot="5400000">
                <a:off x="4140170" y="2013030"/>
                <a:ext cx="290699" cy="682590"/>
              </a:xfrm>
              <a:custGeom>
                <a:avLst/>
                <a:gdLst>
                  <a:gd name="connsiteX0" fmla="*/ 0 w 371844"/>
                  <a:gd name="connsiteY0" fmla="*/ 693416 h 695326"/>
                  <a:gd name="connsiteX1" fmla="*/ 371844 w 371844"/>
                  <a:gd name="connsiteY1" fmla="*/ 0 h 695326"/>
                  <a:gd name="connsiteX2" fmla="*/ 239044 w 371844"/>
                  <a:gd name="connsiteY2" fmla="*/ 693416 h 695326"/>
                  <a:gd name="connsiteX3" fmla="*/ 239132 w 371844"/>
                  <a:gd name="connsiteY3" fmla="*/ 695326 h 695326"/>
                  <a:gd name="connsiteX4" fmla="*/ 103 w 371844"/>
                  <a:gd name="connsiteY4" fmla="*/ 695326 h 695326"/>
                  <a:gd name="connsiteX0" fmla="*/ 0 w 371844"/>
                  <a:gd name="connsiteY0" fmla="*/ 693416 h 854076"/>
                  <a:gd name="connsiteX1" fmla="*/ 371844 w 371844"/>
                  <a:gd name="connsiteY1" fmla="*/ 0 h 854076"/>
                  <a:gd name="connsiteX2" fmla="*/ 239044 w 371844"/>
                  <a:gd name="connsiteY2" fmla="*/ 693416 h 854076"/>
                  <a:gd name="connsiteX3" fmla="*/ 143882 w 371844"/>
                  <a:gd name="connsiteY3" fmla="*/ 854076 h 854076"/>
                  <a:gd name="connsiteX4" fmla="*/ 103 w 371844"/>
                  <a:gd name="connsiteY4" fmla="*/ 695326 h 854076"/>
                  <a:gd name="connsiteX5" fmla="*/ 0 w 371844"/>
                  <a:gd name="connsiteY5" fmla="*/ 693416 h 854076"/>
                  <a:gd name="connsiteX0" fmla="*/ 0 w 371844"/>
                  <a:gd name="connsiteY0" fmla="*/ 693416 h 854076"/>
                  <a:gd name="connsiteX1" fmla="*/ 371844 w 371844"/>
                  <a:gd name="connsiteY1" fmla="*/ 0 h 854076"/>
                  <a:gd name="connsiteX2" fmla="*/ 239044 w 371844"/>
                  <a:gd name="connsiteY2" fmla="*/ 693416 h 854076"/>
                  <a:gd name="connsiteX3" fmla="*/ 143882 w 371844"/>
                  <a:gd name="connsiteY3" fmla="*/ 854076 h 854076"/>
                  <a:gd name="connsiteX4" fmla="*/ 103 w 371844"/>
                  <a:gd name="connsiteY4" fmla="*/ 695326 h 854076"/>
                  <a:gd name="connsiteX5" fmla="*/ 0 w 371844"/>
                  <a:gd name="connsiteY5" fmla="*/ 693416 h 854076"/>
                  <a:gd name="connsiteX0" fmla="*/ 0 w 371844"/>
                  <a:gd name="connsiteY0" fmla="*/ 693416 h 873126"/>
                  <a:gd name="connsiteX1" fmla="*/ 371844 w 371844"/>
                  <a:gd name="connsiteY1" fmla="*/ 0 h 873126"/>
                  <a:gd name="connsiteX2" fmla="*/ 239044 w 371844"/>
                  <a:gd name="connsiteY2" fmla="*/ 693416 h 873126"/>
                  <a:gd name="connsiteX3" fmla="*/ 118482 w 371844"/>
                  <a:gd name="connsiteY3" fmla="*/ 873126 h 873126"/>
                  <a:gd name="connsiteX4" fmla="*/ 103 w 371844"/>
                  <a:gd name="connsiteY4" fmla="*/ 695326 h 873126"/>
                  <a:gd name="connsiteX5" fmla="*/ 0 w 371844"/>
                  <a:gd name="connsiteY5" fmla="*/ 693416 h 8731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71844" h="873126">
                    <a:moveTo>
                      <a:pt x="0" y="693416"/>
                    </a:moveTo>
                    <a:cubicBezTo>
                      <a:pt x="0" y="310453"/>
                      <a:pt x="166480" y="0"/>
                      <a:pt x="371844" y="0"/>
                    </a:cubicBezTo>
                    <a:cubicBezTo>
                      <a:pt x="285967" y="195607"/>
                      <a:pt x="239044" y="440615"/>
                      <a:pt x="239044" y="693416"/>
                    </a:cubicBezTo>
                    <a:lnTo>
                      <a:pt x="118482" y="873126"/>
                    </a:lnTo>
                    <a:lnTo>
                      <a:pt x="103" y="695326"/>
                    </a:lnTo>
                    <a:cubicBezTo>
                      <a:pt x="69" y="694689"/>
                      <a:pt x="34" y="694053"/>
                      <a:pt x="0" y="693416"/>
                    </a:cubicBezTo>
                    <a:close/>
                  </a:path>
                </a:pathLst>
              </a:custGeom>
              <a:solidFill>
                <a:srgbClr val="FFFF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5" name="グループ化 14">
              <a:extLst>
                <a:ext uri="{FF2B5EF4-FFF2-40B4-BE49-F238E27FC236}">
                  <a16:creationId xmlns:a16="http://schemas.microsoft.com/office/drawing/2014/main" id="{BDE681FF-0A42-4650-8406-6D17404B48C2}"/>
                </a:ext>
              </a:extLst>
            </p:cNvPr>
            <p:cNvGrpSpPr/>
            <p:nvPr/>
          </p:nvGrpSpPr>
          <p:grpSpPr>
            <a:xfrm>
              <a:off x="5580938" y="4474369"/>
              <a:ext cx="144275" cy="144275"/>
              <a:chOff x="5553548" y="4446979"/>
              <a:chExt cx="171666" cy="171666"/>
            </a:xfrm>
          </p:grpSpPr>
          <p:sp>
            <p:nvSpPr>
              <p:cNvPr id="16" name="楕円 15">
                <a:extLst>
                  <a:ext uri="{FF2B5EF4-FFF2-40B4-BE49-F238E27FC236}">
                    <a16:creationId xmlns:a16="http://schemas.microsoft.com/office/drawing/2014/main" id="{676CF8B5-2846-41BA-81D8-DD55A4ED44E5}"/>
                  </a:ext>
                </a:extLst>
              </p:cNvPr>
              <p:cNvSpPr/>
              <p:nvPr/>
            </p:nvSpPr>
            <p:spPr>
              <a:xfrm>
                <a:off x="5553548" y="4446979"/>
                <a:ext cx="171666" cy="171666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" name="楕円 16">
                <a:extLst>
                  <a:ext uri="{FF2B5EF4-FFF2-40B4-BE49-F238E27FC236}">
                    <a16:creationId xmlns:a16="http://schemas.microsoft.com/office/drawing/2014/main" id="{ACEDE54B-1A91-4D63-9FED-E0E30F9CF608}"/>
                  </a:ext>
                </a:extLst>
              </p:cNvPr>
              <p:cNvSpPr/>
              <p:nvPr/>
            </p:nvSpPr>
            <p:spPr>
              <a:xfrm>
                <a:off x="5580391" y="4473822"/>
                <a:ext cx="117980" cy="117980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" name="楕円 17">
                <a:extLst>
                  <a:ext uri="{FF2B5EF4-FFF2-40B4-BE49-F238E27FC236}">
                    <a16:creationId xmlns:a16="http://schemas.microsoft.com/office/drawing/2014/main" id="{2410682B-4505-4B78-B905-9E359C4F2DA5}"/>
                  </a:ext>
                </a:extLst>
              </p:cNvPr>
              <p:cNvSpPr/>
              <p:nvPr/>
            </p:nvSpPr>
            <p:spPr>
              <a:xfrm>
                <a:off x="5625373" y="4498965"/>
                <a:ext cx="45719" cy="45719"/>
              </a:xfrm>
              <a:prstGeom prst="ellipse">
                <a:avLst/>
              </a:pr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239" name="グループ化 238">
            <a:extLst>
              <a:ext uri="{FF2B5EF4-FFF2-40B4-BE49-F238E27FC236}">
                <a16:creationId xmlns:a16="http://schemas.microsoft.com/office/drawing/2014/main" id="{C7AB8067-792C-41F8-AAA2-DEFFF720ADE5}"/>
              </a:ext>
            </a:extLst>
          </p:cNvPr>
          <p:cNvGrpSpPr/>
          <p:nvPr/>
        </p:nvGrpSpPr>
        <p:grpSpPr>
          <a:xfrm>
            <a:off x="6955196" y="958741"/>
            <a:ext cx="2012193" cy="2470259"/>
            <a:chOff x="614380" y="2000269"/>
            <a:chExt cx="3677477" cy="4514637"/>
          </a:xfrm>
        </p:grpSpPr>
        <p:grpSp>
          <p:nvGrpSpPr>
            <p:cNvPr id="240" name="グループ化 239">
              <a:extLst>
                <a:ext uri="{FF2B5EF4-FFF2-40B4-BE49-F238E27FC236}">
                  <a16:creationId xmlns:a16="http://schemas.microsoft.com/office/drawing/2014/main" id="{51BC5C9F-B6D0-4E91-974B-C4F4C14915A8}"/>
                </a:ext>
              </a:extLst>
            </p:cNvPr>
            <p:cNvGrpSpPr/>
            <p:nvPr/>
          </p:nvGrpSpPr>
          <p:grpSpPr>
            <a:xfrm rot="18000000">
              <a:off x="1134224" y="3740833"/>
              <a:ext cx="1012684" cy="1789990"/>
              <a:chOff x="5012418" y="1737096"/>
              <a:chExt cx="1265824" cy="2237435"/>
            </a:xfrm>
          </p:grpSpPr>
          <p:sp>
            <p:nvSpPr>
              <p:cNvPr id="519" name="フリーフォーム: 図形 518">
                <a:extLst>
                  <a:ext uri="{FF2B5EF4-FFF2-40B4-BE49-F238E27FC236}">
                    <a16:creationId xmlns:a16="http://schemas.microsoft.com/office/drawing/2014/main" id="{189197CC-0E24-450D-BC63-D75503325632}"/>
                  </a:ext>
                </a:extLst>
              </p:cNvPr>
              <p:cNvSpPr/>
              <p:nvPr/>
            </p:nvSpPr>
            <p:spPr>
              <a:xfrm>
                <a:off x="5481030" y="1737096"/>
                <a:ext cx="272070" cy="27440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0" name="フリーフォーム: 図形 519">
                <a:extLst>
                  <a:ext uri="{FF2B5EF4-FFF2-40B4-BE49-F238E27FC236}">
                    <a16:creationId xmlns:a16="http://schemas.microsoft.com/office/drawing/2014/main" id="{26D73FD8-AFDC-4CDF-B939-03CEFC8988D0}"/>
                  </a:ext>
                </a:extLst>
              </p:cNvPr>
              <p:cNvSpPr/>
              <p:nvPr/>
            </p:nvSpPr>
            <p:spPr>
              <a:xfrm rot="18900000">
                <a:off x="5261211" y="1956915"/>
                <a:ext cx="272070" cy="27440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1" name="フリーフォーム: 図形 520">
                <a:extLst>
                  <a:ext uri="{FF2B5EF4-FFF2-40B4-BE49-F238E27FC236}">
                    <a16:creationId xmlns:a16="http://schemas.microsoft.com/office/drawing/2014/main" id="{4B4162B7-41A9-4E18-970C-D528DF664A30}"/>
                  </a:ext>
                </a:extLst>
              </p:cNvPr>
              <p:cNvSpPr/>
              <p:nvPr/>
            </p:nvSpPr>
            <p:spPr>
              <a:xfrm rot="1800000">
                <a:off x="5648746" y="1956914"/>
                <a:ext cx="272070" cy="27440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2" name="フリーフォーム: 図形 521">
                <a:extLst>
                  <a:ext uri="{FF2B5EF4-FFF2-40B4-BE49-F238E27FC236}">
                    <a16:creationId xmlns:a16="http://schemas.microsoft.com/office/drawing/2014/main" id="{D67FA991-6829-48CA-B762-CE2DD3F57D52}"/>
                  </a:ext>
                </a:extLst>
              </p:cNvPr>
              <p:cNvSpPr/>
              <p:nvPr/>
            </p:nvSpPr>
            <p:spPr>
              <a:xfrm rot="18900000">
                <a:off x="5223254" y="2166547"/>
                <a:ext cx="347982" cy="350958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3" name="フリーフォーム: 図形 522">
                <a:extLst>
                  <a:ext uri="{FF2B5EF4-FFF2-40B4-BE49-F238E27FC236}">
                    <a16:creationId xmlns:a16="http://schemas.microsoft.com/office/drawing/2014/main" id="{7C460F25-2117-459A-8152-D57A7E971C62}"/>
                  </a:ext>
                </a:extLst>
              </p:cNvPr>
              <p:cNvSpPr/>
              <p:nvPr/>
            </p:nvSpPr>
            <p:spPr>
              <a:xfrm rot="1800000">
                <a:off x="5589387" y="2166547"/>
                <a:ext cx="347982" cy="350958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4" name="フリーフォーム: 図形 523">
                <a:extLst>
                  <a:ext uri="{FF2B5EF4-FFF2-40B4-BE49-F238E27FC236}">
                    <a16:creationId xmlns:a16="http://schemas.microsoft.com/office/drawing/2014/main" id="{9BBDF3B5-6B51-49F2-BD69-8A4D9797378D}"/>
                  </a:ext>
                </a:extLst>
              </p:cNvPr>
              <p:cNvSpPr/>
              <p:nvPr/>
            </p:nvSpPr>
            <p:spPr>
              <a:xfrm rot="19800000">
                <a:off x="5392220" y="2394755"/>
                <a:ext cx="360948" cy="36404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5" name="フリーフォーム: 図形 524">
                <a:extLst>
                  <a:ext uri="{FF2B5EF4-FFF2-40B4-BE49-F238E27FC236}">
                    <a16:creationId xmlns:a16="http://schemas.microsoft.com/office/drawing/2014/main" id="{A4CD98AA-F96D-44FB-B1E5-F25B3ADF8D65}"/>
                  </a:ext>
                </a:extLst>
              </p:cNvPr>
              <p:cNvSpPr/>
              <p:nvPr/>
            </p:nvSpPr>
            <p:spPr>
              <a:xfrm rot="19800000">
                <a:off x="5125520" y="2594779"/>
                <a:ext cx="360948" cy="36404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6" name="フリーフォーム: 図形 525">
                <a:extLst>
                  <a:ext uri="{FF2B5EF4-FFF2-40B4-BE49-F238E27FC236}">
                    <a16:creationId xmlns:a16="http://schemas.microsoft.com/office/drawing/2014/main" id="{AC71D227-776F-4F4C-9CF0-28EC134C68C3}"/>
                  </a:ext>
                </a:extLst>
              </p:cNvPr>
              <p:cNvSpPr/>
              <p:nvPr/>
            </p:nvSpPr>
            <p:spPr>
              <a:xfrm rot="2700000">
                <a:off x="5728218" y="2554327"/>
                <a:ext cx="360950" cy="364042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7" name="フリーフォーム: 図形 526">
                <a:extLst>
                  <a:ext uri="{FF2B5EF4-FFF2-40B4-BE49-F238E27FC236}">
                    <a16:creationId xmlns:a16="http://schemas.microsoft.com/office/drawing/2014/main" id="{FB18A965-AE4D-44E4-A2BE-600D18216ED3}"/>
                  </a:ext>
                </a:extLst>
              </p:cNvPr>
              <p:cNvSpPr/>
              <p:nvPr/>
            </p:nvSpPr>
            <p:spPr>
              <a:xfrm rot="900000">
                <a:off x="5706544" y="2861479"/>
                <a:ext cx="360948" cy="36404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8" name="フリーフォーム: 図形 527">
                <a:extLst>
                  <a:ext uri="{FF2B5EF4-FFF2-40B4-BE49-F238E27FC236}">
                    <a16:creationId xmlns:a16="http://schemas.microsoft.com/office/drawing/2014/main" id="{6C7C941A-F0D2-477B-9CE9-9E6D149BDEA8}"/>
                  </a:ext>
                </a:extLst>
              </p:cNvPr>
              <p:cNvSpPr/>
              <p:nvPr/>
            </p:nvSpPr>
            <p:spPr>
              <a:xfrm rot="19800000">
                <a:off x="5012418" y="2904021"/>
                <a:ext cx="360948" cy="36404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9" name="フリーフォーム: 図形 528">
                <a:extLst>
                  <a:ext uri="{FF2B5EF4-FFF2-40B4-BE49-F238E27FC236}">
                    <a16:creationId xmlns:a16="http://schemas.microsoft.com/office/drawing/2014/main" id="{14F5D7F1-09F5-4EDD-BE47-6261881B41A8}"/>
                  </a:ext>
                </a:extLst>
              </p:cNvPr>
              <p:cNvSpPr/>
              <p:nvPr/>
            </p:nvSpPr>
            <p:spPr>
              <a:xfrm rot="900000">
                <a:off x="5402943" y="2742096"/>
                <a:ext cx="360948" cy="36404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0" name="フリーフォーム: 図形 529">
                <a:extLst>
                  <a:ext uri="{FF2B5EF4-FFF2-40B4-BE49-F238E27FC236}">
                    <a16:creationId xmlns:a16="http://schemas.microsoft.com/office/drawing/2014/main" id="{13BBB6F6-BB63-4426-9CC4-DD59389F33F3}"/>
                  </a:ext>
                </a:extLst>
              </p:cNvPr>
              <p:cNvSpPr/>
              <p:nvPr/>
            </p:nvSpPr>
            <p:spPr>
              <a:xfrm rot="900000">
                <a:off x="5917294" y="3104046"/>
                <a:ext cx="360948" cy="36404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1" name="フリーフォーム: 図形 530">
                <a:extLst>
                  <a:ext uri="{FF2B5EF4-FFF2-40B4-BE49-F238E27FC236}">
                    <a16:creationId xmlns:a16="http://schemas.microsoft.com/office/drawing/2014/main" id="{0302CEFD-2F15-4FA4-9E2F-304775EA97A1}"/>
                  </a:ext>
                </a:extLst>
              </p:cNvPr>
              <p:cNvSpPr/>
              <p:nvPr/>
            </p:nvSpPr>
            <p:spPr>
              <a:xfrm rot="17100000">
                <a:off x="5077895" y="3204378"/>
                <a:ext cx="360948" cy="36404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2" name="フリーフォーム: 図形 531">
                <a:extLst>
                  <a:ext uri="{FF2B5EF4-FFF2-40B4-BE49-F238E27FC236}">
                    <a16:creationId xmlns:a16="http://schemas.microsoft.com/office/drawing/2014/main" id="{2D02B1D1-3720-445F-8E94-87FA58820820}"/>
                  </a:ext>
                </a:extLst>
              </p:cNvPr>
              <p:cNvSpPr/>
              <p:nvPr/>
            </p:nvSpPr>
            <p:spPr>
              <a:xfrm rot="17100000">
                <a:off x="5287446" y="3071028"/>
                <a:ext cx="360948" cy="36404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3" name="フリーフォーム: 図形 532">
                <a:extLst>
                  <a:ext uri="{FF2B5EF4-FFF2-40B4-BE49-F238E27FC236}">
                    <a16:creationId xmlns:a16="http://schemas.microsoft.com/office/drawing/2014/main" id="{AFB55981-675C-40AC-9424-9D711E553637}"/>
                  </a:ext>
                </a:extLst>
              </p:cNvPr>
              <p:cNvSpPr/>
              <p:nvPr/>
            </p:nvSpPr>
            <p:spPr>
              <a:xfrm rot="1800000">
                <a:off x="5574501" y="3171687"/>
                <a:ext cx="360948" cy="36404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4" name="フリーフォーム: 図形 533">
                <a:extLst>
                  <a:ext uri="{FF2B5EF4-FFF2-40B4-BE49-F238E27FC236}">
                    <a16:creationId xmlns:a16="http://schemas.microsoft.com/office/drawing/2014/main" id="{392F8656-E0B6-4C61-A76E-4ACEE31EB8AF}"/>
                  </a:ext>
                </a:extLst>
              </p:cNvPr>
              <p:cNvSpPr/>
              <p:nvPr/>
            </p:nvSpPr>
            <p:spPr>
              <a:xfrm rot="2700000">
                <a:off x="5860251" y="3371712"/>
                <a:ext cx="360950" cy="364042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5" name="フリーフォーム: 図形 534">
                <a:extLst>
                  <a:ext uri="{FF2B5EF4-FFF2-40B4-BE49-F238E27FC236}">
                    <a16:creationId xmlns:a16="http://schemas.microsoft.com/office/drawing/2014/main" id="{349DDD9E-3108-4EE7-9CF3-BCF7930D61A3}"/>
                  </a:ext>
                </a:extLst>
              </p:cNvPr>
              <p:cNvSpPr/>
              <p:nvPr/>
            </p:nvSpPr>
            <p:spPr>
              <a:xfrm rot="17100000">
                <a:off x="5021295" y="3476776"/>
                <a:ext cx="360948" cy="36404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6" name="フリーフォーム: 図形 535">
                <a:extLst>
                  <a:ext uri="{FF2B5EF4-FFF2-40B4-BE49-F238E27FC236}">
                    <a16:creationId xmlns:a16="http://schemas.microsoft.com/office/drawing/2014/main" id="{DBCEEE99-8D6C-498F-B8A8-080FDB69CB1C}"/>
                  </a:ext>
                </a:extLst>
              </p:cNvPr>
              <p:cNvSpPr/>
              <p:nvPr/>
            </p:nvSpPr>
            <p:spPr>
              <a:xfrm rot="2700000">
                <a:off x="5433083" y="3400941"/>
                <a:ext cx="360950" cy="364042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7" name="フリーフォーム: 図形 536">
                <a:extLst>
                  <a:ext uri="{FF2B5EF4-FFF2-40B4-BE49-F238E27FC236}">
                    <a16:creationId xmlns:a16="http://schemas.microsoft.com/office/drawing/2014/main" id="{E4C27DAA-6B5A-4BA4-86A3-A9A2FC1C2BE2}"/>
                  </a:ext>
                </a:extLst>
              </p:cNvPr>
              <p:cNvSpPr/>
              <p:nvPr/>
            </p:nvSpPr>
            <p:spPr>
              <a:xfrm rot="2700000">
                <a:off x="5699784" y="3610491"/>
                <a:ext cx="360950" cy="364042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8" name="フリーフォーム: 図形 537">
                <a:extLst>
                  <a:ext uri="{FF2B5EF4-FFF2-40B4-BE49-F238E27FC236}">
                    <a16:creationId xmlns:a16="http://schemas.microsoft.com/office/drawing/2014/main" id="{8227E441-E5E5-4A77-A570-96DBB7F6DD1B}"/>
                  </a:ext>
                </a:extLst>
              </p:cNvPr>
              <p:cNvSpPr/>
              <p:nvPr/>
            </p:nvSpPr>
            <p:spPr>
              <a:xfrm rot="18900000">
                <a:off x="5347361" y="3610493"/>
                <a:ext cx="360946" cy="364038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41" name="グループ化 240">
              <a:extLst>
                <a:ext uri="{FF2B5EF4-FFF2-40B4-BE49-F238E27FC236}">
                  <a16:creationId xmlns:a16="http://schemas.microsoft.com/office/drawing/2014/main" id="{AE4D710B-E3EE-4187-93F4-27460D23099E}"/>
                </a:ext>
              </a:extLst>
            </p:cNvPr>
            <p:cNvGrpSpPr/>
            <p:nvPr/>
          </p:nvGrpSpPr>
          <p:grpSpPr>
            <a:xfrm rot="18900000">
              <a:off x="1829841" y="2024646"/>
              <a:ext cx="465744" cy="660614"/>
              <a:chOff x="5125520" y="1737096"/>
              <a:chExt cx="965194" cy="1369040"/>
            </a:xfrm>
          </p:grpSpPr>
          <p:sp>
            <p:nvSpPr>
              <p:cNvPr id="510" name="フリーフォーム: 図形 509">
                <a:extLst>
                  <a:ext uri="{FF2B5EF4-FFF2-40B4-BE49-F238E27FC236}">
                    <a16:creationId xmlns:a16="http://schemas.microsoft.com/office/drawing/2014/main" id="{253D13BF-F543-48F0-AA0D-1389CBEE86BD}"/>
                  </a:ext>
                </a:extLst>
              </p:cNvPr>
              <p:cNvSpPr/>
              <p:nvPr/>
            </p:nvSpPr>
            <p:spPr>
              <a:xfrm>
                <a:off x="5481030" y="1737096"/>
                <a:ext cx="272070" cy="27440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1" name="フリーフォーム: 図形 510">
                <a:extLst>
                  <a:ext uri="{FF2B5EF4-FFF2-40B4-BE49-F238E27FC236}">
                    <a16:creationId xmlns:a16="http://schemas.microsoft.com/office/drawing/2014/main" id="{7EB3191B-EA9D-4C48-979C-28CD0A26FD28}"/>
                  </a:ext>
                </a:extLst>
              </p:cNvPr>
              <p:cNvSpPr/>
              <p:nvPr/>
            </p:nvSpPr>
            <p:spPr>
              <a:xfrm rot="18900000">
                <a:off x="5261211" y="1956915"/>
                <a:ext cx="272070" cy="27440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2" name="フリーフォーム: 図形 511">
                <a:extLst>
                  <a:ext uri="{FF2B5EF4-FFF2-40B4-BE49-F238E27FC236}">
                    <a16:creationId xmlns:a16="http://schemas.microsoft.com/office/drawing/2014/main" id="{6AFDF973-A452-4B82-931D-9A3315C6DD17}"/>
                  </a:ext>
                </a:extLst>
              </p:cNvPr>
              <p:cNvSpPr/>
              <p:nvPr/>
            </p:nvSpPr>
            <p:spPr>
              <a:xfrm rot="1800000">
                <a:off x="5648746" y="1956914"/>
                <a:ext cx="272070" cy="27440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3" name="フリーフォーム: 図形 512">
                <a:extLst>
                  <a:ext uri="{FF2B5EF4-FFF2-40B4-BE49-F238E27FC236}">
                    <a16:creationId xmlns:a16="http://schemas.microsoft.com/office/drawing/2014/main" id="{18DEFE4D-0621-4DFB-960F-B310806ADEA3}"/>
                  </a:ext>
                </a:extLst>
              </p:cNvPr>
              <p:cNvSpPr/>
              <p:nvPr/>
            </p:nvSpPr>
            <p:spPr>
              <a:xfrm rot="18900000">
                <a:off x="5223254" y="2166547"/>
                <a:ext cx="347982" cy="350958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4" name="フリーフォーム: 図形 513">
                <a:extLst>
                  <a:ext uri="{FF2B5EF4-FFF2-40B4-BE49-F238E27FC236}">
                    <a16:creationId xmlns:a16="http://schemas.microsoft.com/office/drawing/2014/main" id="{A8DCEE45-00A1-404D-86EC-733278E7C4F6}"/>
                  </a:ext>
                </a:extLst>
              </p:cNvPr>
              <p:cNvSpPr/>
              <p:nvPr/>
            </p:nvSpPr>
            <p:spPr>
              <a:xfrm rot="1800000">
                <a:off x="5589387" y="2166547"/>
                <a:ext cx="347982" cy="350958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5" name="フリーフォーム: 図形 514">
                <a:extLst>
                  <a:ext uri="{FF2B5EF4-FFF2-40B4-BE49-F238E27FC236}">
                    <a16:creationId xmlns:a16="http://schemas.microsoft.com/office/drawing/2014/main" id="{84C728DC-A4AA-4B80-8D18-E6F6A5CBA59B}"/>
                  </a:ext>
                </a:extLst>
              </p:cNvPr>
              <p:cNvSpPr/>
              <p:nvPr/>
            </p:nvSpPr>
            <p:spPr>
              <a:xfrm rot="19800000">
                <a:off x="5392220" y="2394755"/>
                <a:ext cx="360948" cy="36404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6" name="フリーフォーム: 図形 515">
                <a:extLst>
                  <a:ext uri="{FF2B5EF4-FFF2-40B4-BE49-F238E27FC236}">
                    <a16:creationId xmlns:a16="http://schemas.microsoft.com/office/drawing/2014/main" id="{479ED9E7-4496-4CA9-A25F-6EAC48AE00E4}"/>
                  </a:ext>
                </a:extLst>
              </p:cNvPr>
              <p:cNvSpPr/>
              <p:nvPr/>
            </p:nvSpPr>
            <p:spPr>
              <a:xfrm rot="19800000">
                <a:off x="5125520" y="2594779"/>
                <a:ext cx="360948" cy="36404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7" name="フリーフォーム: 図形 516">
                <a:extLst>
                  <a:ext uri="{FF2B5EF4-FFF2-40B4-BE49-F238E27FC236}">
                    <a16:creationId xmlns:a16="http://schemas.microsoft.com/office/drawing/2014/main" id="{97CA42E7-51C6-4021-88A0-69BCDE4591FE}"/>
                  </a:ext>
                </a:extLst>
              </p:cNvPr>
              <p:cNvSpPr/>
              <p:nvPr/>
            </p:nvSpPr>
            <p:spPr>
              <a:xfrm rot="2700000">
                <a:off x="5728218" y="2554327"/>
                <a:ext cx="360950" cy="364042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8" name="フリーフォーム: 図形 517">
                <a:extLst>
                  <a:ext uri="{FF2B5EF4-FFF2-40B4-BE49-F238E27FC236}">
                    <a16:creationId xmlns:a16="http://schemas.microsoft.com/office/drawing/2014/main" id="{B8221C93-ADD4-4DE1-902E-011B2C885138}"/>
                  </a:ext>
                </a:extLst>
              </p:cNvPr>
              <p:cNvSpPr/>
              <p:nvPr/>
            </p:nvSpPr>
            <p:spPr>
              <a:xfrm rot="900000">
                <a:off x="5402943" y="2742096"/>
                <a:ext cx="360948" cy="36404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42" name="グループ化 241">
              <a:extLst>
                <a:ext uri="{FF2B5EF4-FFF2-40B4-BE49-F238E27FC236}">
                  <a16:creationId xmlns:a16="http://schemas.microsoft.com/office/drawing/2014/main" id="{BAD757A2-1756-47AF-941B-D069F6781758}"/>
                </a:ext>
              </a:extLst>
            </p:cNvPr>
            <p:cNvGrpSpPr/>
            <p:nvPr/>
          </p:nvGrpSpPr>
          <p:grpSpPr>
            <a:xfrm rot="3600000">
              <a:off x="2748238" y="3550610"/>
              <a:ext cx="1115504" cy="1971734"/>
              <a:chOff x="5012418" y="1737096"/>
              <a:chExt cx="1265824" cy="2237435"/>
            </a:xfrm>
          </p:grpSpPr>
          <p:sp>
            <p:nvSpPr>
              <p:cNvPr id="490" name="フリーフォーム: 図形 489">
                <a:extLst>
                  <a:ext uri="{FF2B5EF4-FFF2-40B4-BE49-F238E27FC236}">
                    <a16:creationId xmlns:a16="http://schemas.microsoft.com/office/drawing/2014/main" id="{BF31042E-250B-486D-8F53-21C58849B908}"/>
                  </a:ext>
                </a:extLst>
              </p:cNvPr>
              <p:cNvSpPr/>
              <p:nvPr/>
            </p:nvSpPr>
            <p:spPr>
              <a:xfrm>
                <a:off x="5481030" y="1737096"/>
                <a:ext cx="272070" cy="27440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1" name="フリーフォーム: 図形 490">
                <a:extLst>
                  <a:ext uri="{FF2B5EF4-FFF2-40B4-BE49-F238E27FC236}">
                    <a16:creationId xmlns:a16="http://schemas.microsoft.com/office/drawing/2014/main" id="{D46A8DD9-AD06-4A82-917F-CC6B0D6EE9A6}"/>
                  </a:ext>
                </a:extLst>
              </p:cNvPr>
              <p:cNvSpPr/>
              <p:nvPr/>
            </p:nvSpPr>
            <p:spPr>
              <a:xfrm rot="18900000">
                <a:off x="5261211" y="1956915"/>
                <a:ext cx="272070" cy="27440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2" name="フリーフォーム: 図形 491">
                <a:extLst>
                  <a:ext uri="{FF2B5EF4-FFF2-40B4-BE49-F238E27FC236}">
                    <a16:creationId xmlns:a16="http://schemas.microsoft.com/office/drawing/2014/main" id="{EFA11D3C-B4B1-464D-A55F-307D614524F7}"/>
                  </a:ext>
                </a:extLst>
              </p:cNvPr>
              <p:cNvSpPr/>
              <p:nvPr/>
            </p:nvSpPr>
            <p:spPr>
              <a:xfrm rot="1800000">
                <a:off x="5648746" y="1956914"/>
                <a:ext cx="272070" cy="27440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3" name="フリーフォーム: 図形 492">
                <a:extLst>
                  <a:ext uri="{FF2B5EF4-FFF2-40B4-BE49-F238E27FC236}">
                    <a16:creationId xmlns:a16="http://schemas.microsoft.com/office/drawing/2014/main" id="{F3464185-E3C1-4D28-8732-71BA72C29A1A}"/>
                  </a:ext>
                </a:extLst>
              </p:cNvPr>
              <p:cNvSpPr/>
              <p:nvPr/>
            </p:nvSpPr>
            <p:spPr>
              <a:xfrm rot="18900000">
                <a:off x="5223254" y="2166547"/>
                <a:ext cx="347982" cy="350958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4" name="フリーフォーム: 図形 493">
                <a:extLst>
                  <a:ext uri="{FF2B5EF4-FFF2-40B4-BE49-F238E27FC236}">
                    <a16:creationId xmlns:a16="http://schemas.microsoft.com/office/drawing/2014/main" id="{A9F213D2-9933-49FB-AD30-AE900C8EEE86}"/>
                  </a:ext>
                </a:extLst>
              </p:cNvPr>
              <p:cNvSpPr/>
              <p:nvPr/>
            </p:nvSpPr>
            <p:spPr>
              <a:xfrm rot="1800000">
                <a:off x="5589387" y="2166547"/>
                <a:ext cx="347982" cy="350958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5" name="フリーフォーム: 図形 494">
                <a:extLst>
                  <a:ext uri="{FF2B5EF4-FFF2-40B4-BE49-F238E27FC236}">
                    <a16:creationId xmlns:a16="http://schemas.microsoft.com/office/drawing/2014/main" id="{C44A701E-8865-491B-86D8-ECA173539A44}"/>
                  </a:ext>
                </a:extLst>
              </p:cNvPr>
              <p:cNvSpPr/>
              <p:nvPr/>
            </p:nvSpPr>
            <p:spPr>
              <a:xfrm rot="19800000">
                <a:off x="5392220" y="2394755"/>
                <a:ext cx="360948" cy="36404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6" name="フリーフォーム: 図形 495">
                <a:extLst>
                  <a:ext uri="{FF2B5EF4-FFF2-40B4-BE49-F238E27FC236}">
                    <a16:creationId xmlns:a16="http://schemas.microsoft.com/office/drawing/2014/main" id="{4BF22906-595E-4FA6-899E-7D2346738731}"/>
                  </a:ext>
                </a:extLst>
              </p:cNvPr>
              <p:cNvSpPr/>
              <p:nvPr/>
            </p:nvSpPr>
            <p:spPr>
              <a:xfrm rot="19800000">
                <a:off x="5125520" y="2594779"/>
                <a:ext cx="360948" cy="36404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7" name="フリーフォーム: 図形 496">
                <a:extLst>
                  <a:ext uri="{FF2B5EF4-FFF2-40B4-BE49-F238E27FC236}">
                    <a16:creationId xmlns:a16="http://schemas.microsoft.com/office/drawing/2014/main" id="{45F9CEA8-0E81-4734-9654-9E84387E2AA2}"/>
                  </a:ext>
                </a:extLst>
              </p:cNvPr>
              <p:cNvSpPr/>
              <p:nvPr/>
            </p:nvSpPr>
            <p:spPr>
              <a:xfrm rot="2700000">
                <a:off x="5728218" y="2554327"/>
                <a:ext cx="360950" cy="364042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8" name="フリーフォーム: 図形 497">
                <a:extLst>
                  <a:ext uri="{FF2B5EF4-FFF2-40B4-BE49-F238E27FC236}">
                    <a16:creationId xmlns:a16="http://schemas.microsoft.com/office/drawing/2014/main" id="{72C1C493-1A7A-4539-99BB-C4DF12D68CDE}"/>
                  </a:ext>
                </a:extLst>
              </p:cNvPr>
              <p:cNvSpPr/>
              <p:nvPr/>
            </p:nvSpPr>
            <p:spPr>
              <a:xfrm rot="900000">
                <a:off x="5706544" y="2861479"/>
                <a:ext cx="360948" cy="36404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9" name="フリーフォーム: 図形 498">
                <a:extLst>
                  <a:ext uri="{FF2B5EF4-FFF2-40B4-BE49-F238E27FC236}">
                    <a16:creationId xmlns:a16="http://schemas.microsoft.com/office/drawing/2014/main" id="{0B5C4249-7224-437D-8C07-222D32F6C35E}"/>
                  </a:ext>
                </a:extLst>
              </p:cNvPr>
              <p:cNvSpPr/>
              <p:nvPr/>
            </p:nvSpPr>
            <p:spPr>
              <a:xfrm rot="19800000">
                <a:off x="5012418" y="2904021"/>
                <a:ext cx="360948" cy="36404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0" name="フリーフォーム: 図形 499">
                <a:extLst>
                  <a:ext uri="{FF2B5EF4-FFF2-40B4-BE49-F238E27FC236}">
                    <a16:creationId xmlns:a16="http://schemas.microsoft.com/office/drawing/2014/main" id="{4F27E5AF-833A-489D-BB11-968787379891}"/>
                  </a:ext>
                </a:extLst>
              </p:cNvPr>
              <p:cNvSpPr/>
              <p:nvPr/>
            </p:nvSpPr>
            <p:spPr>
              <a:xfrm rot="900000">
                <a:off x="5402943" y="2742096"/>
                <a:ext cx="360948" cy="36404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1" name="フリーフォーム: 図形 500">
                <a:extLst>
                  <a:ext uri="{FF2B5EF4-FFF2-40B4-BE49-F238E27FC236}">
                    <a16:creationId xmlns:a16="http://schemas.microsoft.com/office/drawing/2014/main" id="{E3833B84-A81C-4327-B538-A2A1E149C5F2}"/>
                  </a:ext>
                </a:extLst>
              </p:cNvPr>
              <p:cNvSpPr/>
              <p:nvPr/>
            </p:nvSpPr>
            <p:spPr>
              <a:xfrm rot="900000">
                <a:off x="5917294" y="3104046"/>
                <a:ext cx="360948" cy="36404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2" name="フリーフォーム: 図形 501">
                <a:extLst>
                  <a:ext uri="{FF2B5EF4-FFF2-40B4-BE49-F238E27FC236}">
                    <a16:creationId xmlns:a16="http://schemas.microsoft.com/office/drawing/2014/main" id="{1BD15F5C-AF8F-475E-AA40-CCD022A20952}"/>
                  </a:ext>
                </a:extLst>
              </p:cNvPr>
              <p:cNvSpPr/>
              <p:nvPr/>
            </p:nvSpPr>
            <p:spPr>
              <a:xfrm rot="17100000">
                <a:off x="5077895" y="3204378"/>
                <a:ext cx="360948" cy="36404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3" name="フリーフォーム: 図形 502">
                <a:extLst>
                  <a:ext uri="{FF2B5EF4-FFF2-40B4-BE49-F238E27FC236}">
                    <a16:creationId xmlns:a16="http://schemas.microsoft.com/office/drawing/2014/main" id="{DD03B525-472E-40DE-ADB9-9F9CD7671753}"/>
                  </a:ext>
                </a:extLst>
              </p:cNvPr>
              <p:cNvSpPr/>
              <p:nvPr/>
            </p:nvSpPr>
            <p:spPr>
              <a:xfrm rot="17100000">
                <a:off x="5287446" y="3071028"/>
                <a:ext cx="360948" cy="36404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4" name="フリーフォーム: 図形 503">
                <a:extLst>
                  <a:ext uri="{FF2B5EF4-FFF2-40B4-BE49-F238E27FC236}">
                    <a16:creationId xmlns:a16="http://schemas.microsoft.com/office/drawing/2014/main" id="{E62C2726-7622-42F3-90A3-5DEBD2E430B4}"/>
                  </a:ext>
                </a:extLst>
              </p:cNvPr>
              <p:cNvSpPr/>
              <p:nvPr/>
            </p:nvSpPr>
            <p:spPr>
              <a:xfrm rot="1800000">
                <a:off x="5574501" y="3171687"/>
                <a:ext cx="360948" cy="36404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5" name="フリーフォーム: 図形 504">
                <a:extLst>
                  <a:ext uri="{FF2B5EF4-FFF2-40B4-BE49-F238E27FC236}">
                    <a16:creationId xmlns:a16="http://schemas.microsoft.com/office/drawing/2014/main" id="{007B71AD-EDF8-4A9B-9373-40A471EAEA61}"/>
                  </a:ext>
                </a:extLst>
              </p:cNvPr>
              <p:cNvSpPr/>
              <p:nvPr/>
            </p:nvSpPr>
            <p:spPr>
              <a:xfrm rot="2700000">
                <a:off x="5860251" y="3371712"/>
                <a:ext cx="360950" cy="364042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6" name="フリーフォーム: 図形 505">
                <a:extLst>
                  <a:ext uri="{FF2B5EF4-FFF2-40B4-BE49-F238E27FC236}">
                    <a16:creationId xmlns:a16="http://schemas.microsoft.com/office/drawing/2014/main" id="{F5A7C183-5286-46A9-8399-364C1B57DA5F}"/>
                  </a:ext>
                </a:extLst>
              </p:cNvPr>
              <p:cNvSpPr/>
              <p:nvPr/>
            </p:nvSpPr>
            <p:spPr>
              <a:xfrm rot="17100000">
                <a:off x="5021295" y="3476776"/>
                <a:ext cx="360948" cy="36404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7" name="フリーフォーム: 図形 506">
                <a:extLst>
                  <a:ext uri="{FF2B5EF4-FFF2-40B4-BE49-F238E27FC236}">
                    <a16:creationId xmlns:a16="http://schemas.microsoft.com/office/drawing/2014/main" id="{49AB6F4B-3DBD-4ED1-9A08-507FB3CAEA9B}"/>
                  </a:ext>
                </a:extLst>
              </p:cNvPr>
              <p:cNvSpPr/>
              <p:nvPr/>
            </p:nvSpPr>
            <p:spPr>
              <a:xfrm rot="2700000">
                <a:off x="5433083" y="3400941"/>
                <a:ext cx="360950" cy="364042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8" name="フリーフォーム: 図形 507">
                <a:extLst>
                  <a:ext uri="{FF2B5EF4-FFF2-40B4-BE49-F238E27FC236}">
                    <a16:creationId xmlns:a16="http://schemas.microsoft.com/office/drawing/2014/main" id="{47E305C1-652C-49A1-A0AD-FF31521BB572}"/>
                  </a:ext>
                </a:extLst>
              </p:cNvPr>
              <p:cNvSpPr/>
              <p:nvPr/>
            </p:nvSpPr>
            <p:spPr>
              <a:xfrm rot="2700000">
                <a:off x="5699784" y="3610491"/>
                <a:ext cx="360950" cy="364042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9" name="フリーフォーム: 図形 508">
                <a:extLst>
                  <a:ext uri="{FF2B5EF4-FFF2-40B4-BE49-F238E27FC236}">
                    <a16:creationId xmlns:a16="http://schemas.microsoft.com/office/drawing/2014/main" id="{96C3CC58-97CF-4987-BC89-0F9332E915F2}"/>
                  </a:ext>
                </a:extLst>
              </p:cNvPr>
              <p:cNvSpPr/>
              <p:nvPr/>
            </p:nvSpPr>
            <p:spPr>
              <a:xfrm rot="18900000">
                <a:off x="5347361" y="3610493"/>
                <a:ext cx="360946" cy="364038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43" name="グループ化 242">
              <a:extLst>
                <a:ext uri="{FF2B5EF4-FFF2-40B4-BE49-F238E27FC236}">
                  <a16:creationId xmlns:a16="http://schemas.microsoft.com/office/drawing/2014/main" id="{5E7C15F6-4AD0-4371-8FA0-6EF8BE9D6102}"/>
                </a:ext>
              </a:extLst>
            </p:cNvPr>
            <p:cNvGrpSpPr/>
            <p:nvPr/>
          </p:nvGrpSpPr>
          <p:grpSpPr>
            <a:xfrm rot="18000000">
              <a:off x="1002535" y="3317642"/>
              <a:ext cx="1011382" cy="1787691"/>
              <a:chOff x="5012418" y="1737096"/>
              <a:chExt cx="1265824" cy="2237435"/>
            </a:xfrm>
          </p:grpSpPr>
          <p:sp>
            <p:nvSpPr>
              <p:cNvPr id="470" name="フリーフォーム: 図形 469">
                <a:extLst>
                  <a:ext uri="{FF2B5EF4-FFF2-40B4-BE49-F238E27FC236}">
                    <a16:creationId xmlns:a16="http://schemas.microsoft.com/office/drawing/2014/main" id="{A4854C53-B03C-4921-8F7E-7FC5F85C2E0E}"/>
                  </a:ext>
                </a:extLst>
              </p:cNvPr>
              <p:cNvSpPr/>
              <p:nvPr/>
            </p:nvSpPr>
            <p:spPr>
              <a:xfrm>
                <a:off x="5481030" y="1737096"/>
                <a:ext cx="272070" cy="27440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1" name="フリーフォーム: 図形 470">
                <a:extLst>
                  <a:ext uri="{FF2B5EF4-FFF2-40B4-BE49-F238E27FC236}">
                    <a16:creationId xmlns:a16="http://schemas.microsoft.com/office/drawing/2014/main" id="{7D680AD3-30FF-45D5-8754-C6DC414B5D31}"/>
                  </a:ext>
                </a:extLst>
              </p:cNvPr>
              <p:cNvSpPr/>
              <p:nvPr/>
            </p:nvSpPr>
            <p:spPr>
              <a:xfrm rot="18900000">
                <a:off x="5261211" y="1956915"/>
                <a:ext cx="272070" cy="27440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2" name="フリーフォーム: 図形 471">
                <a:extLst>
                  <a:ext uri="{FF2B5EF4-FFF2-40B4-BE49-F238E27FC236}">
                    <a16:creationId xmlns:a16="http://schemas.microsoft.com/office/drawing/2014/main" id="{8268221D-C2E0-4E4F-A80D-B0C4D1F27193}"/>
                  </a:ext>
                </a:extLst>
              </p:cNvPr>
              <p:cNvSpPr/>
              <p:nvPr/>
            </p:nvSpPr>
            <p:spPr>
              <a:xfrm rot="1800000">
                <a:off x="5648746" y="1956914"/>
                <a:ext cx="272070" cy="27440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3" name="フリーフォーム: 図形 472">
                <a:extLst>
                  <a:ext uri="{FF2B5EF4-FFF2-40B4-BE49-F238E27FC236}">
                    <a16:creationId xmlns:a16="http://schemas.microsoft.com/office/drawing/2014/main" id="{6B2936B0-6050-456D-985E-A2B89E01B13B}"/>
                  </a:ext>
                </a:extLst>
              </p:cNvPr>
              <p:cNvSpPr/>
              <p:nvPr/>
            </p:nvSpPr>
            <p:spPr>
              <a:xfrm rot="18900000">
                <a:off x="5223254" y="2166547"/>
                <a:ext cx="347982" cy="350958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4" name="フリーフォーム: 図形 473">
                <a:extLst>
                  <a:ext uri="{FF2B5EF4-FFF2-40B4-BE49-F238E27FC236}">
                    <a16:creationId xmlns:a16="http://schemas.microsoft.com/office/drawing/2014/main" id="{35DF7EAC-3362-4466-AA1D-D1AE84B776CB}"/>
                  </a:ext>
                </a:extLst>
              </p:cNvPr>
              <p:cNvSpPr/>
              <p:nvPr/>
            </p:nvSpPr>
            <p:spPr>
              <a:xfrm rot="1800000">
                <a:off x="5589387" y="2166547"/>
                <a:ext cx="347982" cy="350958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5" name="フリーフォーム: 図形 474">
                <a:extLst>
                  <a:ext uri="{FF2B5EF4-FFF2-40B4-BE49-F238E27FC236}">
                    <a16:creationId xmlns:a16="http://schemas.microsoft.com/office/drawing/2014/main" id="{2428A138-878F-43FA-AEAB-1BEE43905B7B}"/>
                  </a:ext>
                </a:extLst>
              </p:cNvPr>
              <p:cNvSpPr/>
              <p:nvPr/>
            </p:nvSpPr>
            <p:spPr>
              <a:xfrm rot="19800000">
                <a:off x="5392220" y="2394755"/>
                <a:ext cx="360948" cy="36404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6" name="フリーフォーム: 図形 475">
                <a:extLst>
                  <a:ext uri="{FF2B5EF4-FFF2-40B4-BE49-F238E27FC236}">
                    <a16:creationId xmlns:a16="http://schemas.microsoft.com/office/drawing/2014/main" id="{F570A14B-EBC1-4A81-BC2D-91A7C4E49BD5}"/>
                  </a:ext>
                </a:extLst>
              </p:cNvPr>
              <p:cNvSpPr/>
              <p:nvPr/>
            </p:nvSpPr>
            <p:spPr>
              <a:xfrm rot="19800000">
                <a:off x="5125520" y="2594779"/>
                <a:ext cx="360948" cy="36404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7" name="フリーフォーム: 図形 476">
                <a:extLst>
                  <a:ext uri="{FF2B5EF4-FFF2-40B4-BE49-F238E27FC236}">
                    <a16:creationId xmlns:a16="http://schemas.microsoft.com/office/drawing/2014/main" id="{87F01960-9A6C-4A9D-9632-10A6A4B8A458}"/>
                  </a:ext>
                </a:extLst>
              </p:cNvPr>
              <p:cNvSpPr/>
              <p:nvPr/>
            </p:nvSpPr>
            <p:spPr>
              <a:xfrm rot="2700000">
                <a:off x="5728218" y="2554327"/>
                <a:ext cx="360950" cy="364042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8" name="フリーフォーム: 図形 477">
                <a:extLst>
                  <a:ext uri="{FF2B5EF4-FFF2-40B4-BE49-F238E27FC236}">
                    <a16:creationId xmlns:a16="http://schemas.microsoft.com/office/drawing/2014/main" id="{F0161835-313F-45E7-B8A2-20FBCD82E18B}"/>
                  </a:ext>
                </a:extLst>
              </p:cNvPr>
              <p:cNvSpPr/>
              <p:nvPr/>
            </p:nvSpPr>
            <p:spPr>
              <a:xfrm rot="900000">
                <a:off x="5706544" y="2861479"/>
                <a:ext cx="360948" cy="36404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9" name="フリーフォーム: 図形 478">
                <a:extLst>
                  <a:ext uri="{FF2B5EF4-FFF2-40B4-BE49-F238E27FC236}">
                    <a16:creationId xmlns:a16="http://schemas.microsoft.com/office/drawing/2014/main" id="{7A8E4FE7-203F-44C0-9312-370572177CE7}"/>
                  </a:ext>
                </a:extLst>
              </p:cNvPr>
              <p:cNvSpPr/>
              <p:nvPr/>
            </p:nvSpPr>
            <p:spPr>
              <a:xfrm rot="19800000">
                <a:off x="5012418" y="2904021"/>
                <a:ext cx="360948" cy="36404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0" name="フリーフォーム: 図形 479">
                <a:extLst>
                  <a:ext uri="{FF2B5EF4-FFF2-40B4-BE49-F238E27FC236}">
                    <a16:creationId xmlns:a16="http://schemas.microsoft.com/office/drawing/2014/main" id="{DA668469-7A3C-4BE1-9F95-77D918A7785E}"/>
                  </a:ext>
                </a:extLst>
              </p:cNvPr>
              <p:cNvSpPr/>
              <p:nvPr/>
            </p:nvSpPr>
            <p:spPr>
              <a:xfrm rot="900000">
                <a:off x="5402943" y="2742096"/>
                <a:ext cx="360948" cy="36404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1" name="フリーフォーム: 図形 480">
                <a:extLst>
                  <a:ext uri="{FF2B5EF4-FFF2-40B4-BE49-F238E27FC236}">
                    <a16:creationId xmlns:a16="http://schemas.microsoft.com/office/drawing/2014/main" id="{5643E47B-F475-47B1-ADFC-E9EE750B8E4C}"/>
                  </a:ext>
                </a:extLst>
              </p:cNvPr>
              <p:cNvSpPr/>
              <p:nvPr/>
            </p:nvSpPr>
            <p:spPr>
              <a:xfrm rot="900000">
                <a:off x="5917294" y="3104046"/>
                <a:ext cx="360948" cy="36404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2" name="フリーフォーム: 図形 481">
                <a:extLst>
                  <a:ext uri="{FF2B5EF4-FFF2-40B4-BE49-F238E27FC236}">
                    <a16:creationId xmlns:a16="http://schemas.microsoft.com/office/drawing/2014/main" id="{F8982DC0-5147-46AF-9CF7-5C1AD0A52858}"/>
                  </a:ext>
                </a:extLst>
              </p:cNvPr>
              <p:cNvSpPr/>
              <p:nvPr/>
            </p:nvSpPr>
            <p:spPr>
              <a:xfrm rot="17100000">
                <a:off x="5077895" y="3204378"/>
                <a:ext cx="360948" cy="36404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3" name="フリーフォーム: 図形 482">
                <a:extLst>
                  <a:ext uri="{FF2B5EF4-FFF2-40B4-BE49-F238E27FC236}">
                    <a16:creationId xmlns:a16="http://schemas.microsoft.com/office/drawing/2014/main" id="{CAFB74AC-5612-4856-A7AC-7720B83BA8A5}"/>
                  </a:ext>
                </a:extLst>
              </p:cNvPr>
              <p:cNvSpPr/>
              <p:nvPr/>
            </p:nvSpPr>
            <p:spPr>
              <a:xfrm rot="17100000">
                <a:off x="5287446" y="3071028"/>
                <a:ext cx="360948" cy="36404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4" name="フリーフォーム: 図形 483">
                <a:extLst>
                  <a:ext uri="{FF2B5EF4-FFF2-40B4-BE49-F238E27FC236}">
                    <a16:creationId xmlns:a16="http://schemas.microsoft.com/office/drawing/2014/main" id="{61911719-D2AE-4C30-BE01-33A59841CACB}"/>
                  </a:ext>
                </a:extLst>
              </p:cNvPr>
              <p:cNvSpPr/>
              <p:nvPr/>
            </p:nvSpPr>
            <p:spPr>
              <a:xfrm rot="1800000">
                <a:off x="5574501" y="3171687"/>
                <a:ext cx="360948" cy="36404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5" name="フリーフォーム: 図形 484">
                <a:extLst>
                  <a:ext uri="{FF2B5EF4-FFF2-40B4-BE49-F238E27FC236}">
                    <a16:creationId xmlns:a16="http://schemas.microsoft.com/office/drawing/2014/main" id="{0E3359C7-CC51-4E53-98E9-733A373AB3FB}"/>
                  </a:ext>
                </a:extLst>
              </p:cNvPr>
              <p:cNvSpPr/>
              <p:nvPr/>
            </p:nvSpPr>
            <p:spPr>
              <a:xfrm rot="2700000">
                <a:off x="5860251" y="3371712"/>
                <a:ext cx="360950" cy="364042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6" name="フリーフォーム: 図形 485">
                <a:extLst>
                  <a:ext uri="{FF2B5EF4-FFF2-40B4-BE49-F238E27FC236}">
                    <a16:creationId xmlns:a16="http://schemas.microsoft.com/office/drawing/2014/main" id="{2197E490-CAFE-4723-AB3F-0AFDF1448007}"/>
                  </a:ext>
                </a:extLst>
              </p:cNvPr>
              <p:cNvSpPr/>
              <p:nvPr/>
            </p:nvSpPr>
            <p:spPr>
              <a:xfrm rot="17100000">
                <a:off x="5021295" y="3476776"/>
                <a:ext cx="360948" cy="36404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7" name="フリーフォーム: 図形 486">
                <a:extLst>
                  <a:ext uri="{FF2B5EF4-FFF2-40B4-BE49-F238E27FC236}">
                    <a16:creationId xmlns:a16="http://schemas.microsoft.com/office/drawing/2014/main" id="{D6BBB26D-A39C-43CF-B2A9-673A4936348C}"/>
                  </a:ext>
                </a:extLst>
              </p:cNvPr>
              <p:cNvSpPr/>
              <p:nvPr/>
            </p:nvSpPr>
            <p:spPr>
              <a:xfrm rot="2700000">
                <a:off x="5433083" y="3400941"/>
                <a:ext cx="360950" cy="364042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8" name="フリーフォーム: 図形 487">
                <a:extLst>
                  <a:ext uri="{FF2B5EF4-FFF2-40B4-BE49-F238E27FC236}">
                    <a16:creationId xmlns:a16="http://schemas.microsoft.com/office/drawing/2014/main" id="{58EE8CE6-CAC5-479F-A1A0-8F25051C5FB6}"/>
                  </a:ext>
                </a:extLst>
              </p:cNvPr>
              <p:cNvSpPr/>
              <p:nvPr/>
            </p:nvSpPr>
            <p:spPr>
              <a:xfrm rot="2700000">
                <a:off x="5699784" y="3610491"/>
                <a:ext cx="360950" cy="364042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9" name="フリーフォーム: 図形 488">
                <a:extLst>
                  <a:ext uri="{FF2B5EF4-FFF2-40B4-BE49-F238E27FC236}">
                    <a16:creationId xmlns:a16="http://schemas.microsoft.com/office/drawing/2014/main" id="{BB470A3A-E81B-4447-A83D-7F0678C78563}"/>
                  </a:ext>
                </a:extLst>
              </p:cNvPr>
              <p:cNvSpPr/>
              <p:nvPr/>
            </p:nvSpPr>
            <p:spPr>
              <a:xfrm rot="18900000">
                <a:off x="5347361" y="3610493"/>
                <a:ext cx="360946" cy="364038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44" name="グループ化 243">
              <a:extLst>
                <a:ext uri="{FF2B5EF4-FFF2-40B4-BE49-F238E27FC236}">
                  <a16:creationId xmlns:a16="http://schemas.microsoft.com/office/drawing/2014/main" id="{4B8521CC-DE65-419D-A500-0E3E710555E2}"/>
                </a:ext>
              </a:extLst>
            </p:cNvPr>
            <p:cNvGrpSpPr/>
            <p:nvPr/>
          </p:nvGrpSpPr>
          <p:grpSpPr>
            <a:xfrm rot="18000000">
              <a:off x="1340136" y="2782286"/>
              <a:ext cx="736910" cy="1302541"/>
              <a:chOff x="5012418" y="1737096"/>
              <a:chExt cx="1265824" cy="2237435"/>
            </a:xfrm>
          </p:grpSpPr>
          <p:sp>
            <p:nvSpPr>
              <p:cNvPr id="450" name="フリーフォーム: 図形 449">
                <a:extLst>
                  <a:ext uri="{FF2B5EF4-FFF2-40B4-BE49-F238E27FC236}">
                    <a16:creationId xmlns:a16="http://schemas.microsoft.com/office/drawing/2014/main" id="{56257EE5-AC9F-4A50-8D97-6C9CA8AFAD2B}"/>
                  </a:ext>
                </a:extLst>
              </p:cNvPr>
              <p:cNvSpPr/>
              <p:nvPr/>
            </p:nvSpPr>
            <p:spPr>
              <a:xfrm>
                <a:off x="5481030" y="1737096"/>
                <a:ext cx="272070" cy="27440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1" name="フリーフォーム: 図形 450">
                <a:extLst>
                  <a:ext uri="{FF2B5EF4-FFF2-40B4-BE49-F238E27FC236}">
                    <a16:creationId xmlns:a16="http://schemas.microsoft.com/office/drawing/2014/main" id="{899D8F42-B232-4F9E-8F20-921278D28961}"/>
                  </a:ext>
                </a:extLst>
              </p:cNvPr>
              <p:cNvSpPr/>
              <p:nvPr/>
            </p:nvSpPr>
            <p:spPr>
              <a:xfrm rot="18900000">
                <a:off x="5261211" y="1956915"/>
                <a:ext cx="272070" cy="27440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2" name="フリーフォーム: 図形 451">
                <a:extLst>
                  <a:ext uri="{FF2B5EF4-FFF2-40B4-BE49-F238E27FC236}">
                    <a16:creationId xmlns:a16="http://schemas.microsoft.com/office/drawing/2014/main" id="{E3C4F3A8-3509-4EE8-854A-F60D9474F691}"/>
                  </a:ext>
                </a:extLst>
              </p:cNvPr>
              <p:cNvSpPr/>
              <p:nvPr/>
            </p:nvSpPr>
            <p:spPr>
              <a:xfrm rot="1800000">
                <a:off x="5648746" y="1956914"/>
                <a:ext cx="272070" cy="27440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3" name="フリーフォーム: 図形 452">
                <a:extLst>
                  <a:ext uri="{FF2B5EF4-FFF2-40B4-BE49-F238E27FC236}">
                    <a16:creationId xmlns:a16="http://schemas.microsoft.com/office/drawing/2014/main" id="{C873F155-093C-47BD-95E9-6903B79CC6BF}"/>
                  </a:ext>
                </a:extLst>
              </p:cNvPr>
              <p:cNvSpPr/>
              <p:nvPr/>
            </p:nvSpPr>
            <p:spPr>
              <a:xfrm rot="18900000">
                <a:off x="5223254" y="2166547"/>
                <a:ext cx="347982" cy="350958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4" name="フリーフォーム: 図形 453">
                <a:extLst>
                  <a:ext uri="{FF2B5EF4-FFF2-40B4-BE49-F238E27FC236}">
                    <a16:creationId xmlns:a16="http://schemas.microsoft.com/office/drawing/2014/main" id="{5FBD25D5-0A10-43E1-890B-4B3C2D29F9A7}"/>
                  </a:ext>
                </a:extLst>
              </p:cNvPr>
              <p:cNvSpPr/>
              <p:nvPr/>
            </p:nvSpPr>
            <p:spPr>
              <a:xfrm rot="1800000">
                <a:off x="5589387" y="2166547"/>
                <a:ext cx="347982" cy="350958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5" name="フリーフォーム: 図形 454">
                <a:extLst>
                  <a:ext uri="{FF2B5EF4-FFF2-40B4-BE49-F238E27FC236}">
                    <a16:creationId xmlns:a16="http://schemas.microsoft.com/office/drawing/2014/main" id="{64BB8404-A6B9-41C1-B5D5-5E0AD5657F97}"/>
                  </a:ext>
                </a:extLst>
              </p:cNvPr>
              <p:cNvSpPr/>
              <p:nvPr/>
            </p:nvSpPr>
            <p:spPr>
              <a:xfrm rot="19800000">
                <a:off x="5392220" y="2394755"/>
                <a:ext cx="360948" cy="36404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6" name="フリーフォーム: 図形 455">
                <a:extLst>
                  <a:ext uri="{FF2B5EF4-FFF2-40B4-BE49-F238E27FC236}">
                    <a16:creationId xmlns:a16="http://schemas.microsoft.com/office/drawing/2014/main" id="{688D5931-D883-4CA7-A692-1240E9A16B34}"/>
                  </a:ext>
                </a:extLst>
              </p:cNvPr>
              <p:cNvSpPr/>
              <p:nvPr/>
            </p:nvSpPr>
            <p:spPr>
              <a:xfrm rot="19800000">
                <a:off x="5125520" y="2594779"/>
                <a:ext cx="360948" cy="36404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7" name="フリーフォーム: 図形 456">
                <a:extLst>
                  <a:ext uri="{FF2B5EF4-FFF2-40B4-BE49-F238E27FC236}">
                    <a16:creationId xmlns:a16="http://schemas.microsoft.com/office/drawing/2014/main" id="{FC820135-48BB-4E03-9047-3F6C2DF11284}"/>
                  </a:ext>
                </a:extLst>
              </p:cNvPr>
              <p:cNvSpPr/>
              <p:nvPr/>
            </p:nvSpPr>
            <p:spPr>
              <a:xfrm rot="2700000">
                <a:off x="5728218" y="2554327"/>
                <a:ext cx="360950" cy="364042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8" name="フリーフォーム: 図形 457">
                <a:extLst>
                  <a:ext uri="{FF2B5EF4-FFF2-40B4-BE49-F238E27FC236}">
                    <a16:creationId xmlns:a16="http://schemas.microsoft.com/office/drawing/2014/main" id="{36337464-7F39-448C-8111-C0C110F90A3B}"/>
                  </a:ext>
                </a:extLst>
              </p:cNvPr>
              <p:cNvSpPr/>
              <p:nvPr/>
            </p:nvSpPr>
            <p:spPr>
              <a:xfrm rot="900000">
                <a:off x="5706544" y="2861479"/>
                <a:ext cx="360948" cy="36404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9" name="フリーフォーム: 図形 458">
                <a:extLst>
                  <a:ext uri="{FF2B5EF4-FFF2-40B4-BE49-F238E27FC236}">
                    <a16:creationId xmlns:a16="http://schemas.microsoft.com/office/drawing/2014/main" id="{881FAA3C-5CC3-4A47-BD0B-5ACFA5DABCF2}"/>
                  </a:ext>
                </a:extLst>
              </p:cNvPr>
              <p:cNvSpPr/>
              <p:nvPr/>
            </p:nvSpPr>
            <p:spPr>
              <a:xfrm rot="19800000">
                <a:off x="5012418" y="2904021"/>
                <a:ext cx="360948" cy="36404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0" name="フリーフォーム: 図形 459">
                <a:extLst>
                  <a:ext uri="{FF2B5EF4-FFF2-40B4-BE49-F238E27FC236}">
                    <a16:creationId xmlns:a16="http://schemas.microsoft.com/office/drawing/2014/main" id="{D6F89B10-D6AF-4955-8902-409F1D1ABFBA}"/>
                  </a:ext>
                </a:extLst>
              </p:cNvPr>
              <p:cNvSpPr/>
              <p:nvPr/>
            </p:nvSpPr>
            <p:spPr>
              <a:xfrm rot="900000">
                <a:off x="5402943" y="2742096"/>
                <a:ext cx="360948" cy="36404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1" name="フリーフォーム: 図形 460">
                <a:extLst>
                  <a:ext uri="{FF2B5EF4-FFF2-40B4-BE49-F238E27FC236}">
                    <a16:creationId xmlns:a16="http://schemas.microsoft.com/office/drawing/2014/main" id="{5B1BE2BE-D248-4E4D-AD02-A33F3BEAB248}"/>
                  </a:ext>
                </a:extLst>
              </p:cNvPr>
              <p:cNvSpPr/>
              <p:nvPr/>
            </p:nvSpPr>
            <p:spPr>
              <a:xfrm rot="900000">
                <a:off x="5917294" y="3104046"/>
                <a:ext cx="360948" cy="36404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2" name="フリーフォーム: 図形 461">
                <a:extLst>
                  <a:ext uri="{FF2B5EF4-FFF2-40B4-BE49-F238E27FC236}">
                    <a16:creationId xmlns:a16="http://schemas.microsoft.com/office/drawing/2014/main" id="{842B2A9D-16D7-4DE4-B1C3-5A0A961E0E23}"/>
                  </a:ext>
                </a:extLst>
              </p:cNvPr>
              <p:cNvSpPr/>
              <p:nvPr/>
            </p:nvSpPr>
            <p:spPr>
              <a:xfrm rot="17100000">
                <a:off x="5077895" y="3204378"/>
                <a:ext cx="360948" cy="36404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3" name="フリーフォーム: 図形 462">
                <a:extLst>
                  <a:ext uri="{FF2B5EF4-FFF2-40B4-BE49-F238E27FC236}">
                    <a16:creationId xmlns:a16="http://schemas.microsoft.com/office/drawing/2014/main" id="{13C325E9-1564-465C-8328-31F6B87D79CF}"/>
                  </a:ext>
                </a:extLst>
              </p:cNvPr>
              <p:cNvSpPr/>
              <p:nvPr/>
            </p:nvSpPr>
            <p:spPr>
              <a:xfrm rot="17100000">
                <a:off x="5287446" y="3071028"/>
                <a:ext cx="360948" cy="36404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4" name="フリーフォーム: 図形 463">
                <a:extLst>
                  <a:ext uri="{FF2B5EF4-FFF2-40B4-BE49-F238E27FC236}">
                    <a16:creationId xmlns:a16="http://schemas.microsoft.com/office/drawing/2014/main" id="{9548E9EA-D35B-42B1-A48D-FD9735F3FEC2}"/>
                  </a:ext>
                </a:extLst>
              </p:cNvPr>
              <p:cNvSpPr/>
              <p:nvPr/>
            </p:nvSpPr>
            <p:spPr>
              <a:xfrm rot="1800000">
                <a:off x="5574501" y="3171687"/>
                <a:ext cx="360948" cy="36404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5" name="フリーフォーム: 図形 464">
                <a:extLst>
                  <a:ext uri="{FF2B5EF4-FFF2-40B4-BE49-F238E27FC236}">
                    <a16:creationId xmlns:a16="http://schemas.microsoft.com/office/drawing/2014/main" id="{676C3708-1D10-49ED-A6AE-77B59E7C1EBD}"/>
                  </a:ext>
                </a:extLst>
              </p:cNvPr>
              <p:cNvSpPr/>
              <p:nvPr/>
            </p:nvSpPr>
            <p:spPr>
              <a:xfrm rot="2700000">
                <a:off x="5860251" y="3371712"/>
                <a:ext cx="360950" cy="364042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6" name="フリーフォーム: 図形 465">
                <a:extLst>
                  <a:ext uri="{FF2B5EF4-FFF2-40B4-BE49-F238E27FC236}">
                    <a16:creationId xmlns:a16="http://schemas.microsoft.com/office/drawing/2014/main" id="{E1585FAC-ECF3-4244-9B96-7E33C093BD00}"/>
                  </a:ext>
                </a:extLst>
              </p:cNvPr>
              <p:cNvSpPr/>
              <p:nvPr/>
            </p:nvSpPr>
            <p:spPr>
              <a:xfrm rot="17100000">
                <a:off x="5021295" y="3476776"/>
                <a:ext cx="360948" cy="36404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7" name="フリーフォーム: 図形 466">
                <a:extLst>
                  <a:ext uri="{FF2B5EF4-FFF2-40B4-BE49-F238E27FC236}">
                    <a16:creationId xmlns:a16="http://schemas.microsoft.com/office/drawing/2014/main" id="{49D32A5C-CE10-43F9-BC65-9B2927C1CBCF}"/>
                  </a:ext>
                </a:extLst>
              </p:cNvPr>
              <p:cNvSpPr/>
              <p:nvPr/>
            </p:nvSpPr>
            <p:spPr>
              <a:xfrm rot="2700000">
                <a:off x="5433083" y="3400941"/>
                <a:ext cx="360950" cy="364042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8" name="フリーフォーム: 図形 467">
                <a:extLst>
                  <a:ext uri="{FF2B5EF4-FFF2-40B4-BE49-F238E27FC236}">
                    <a16:creationId xmlns:a16="http://schemas.microsoft.com/office/drawing/2014/main" id="{93DCDF85-0F69-4E7E-B4BB-4E56C78DE4AA}"/>
                  </a:ext>
                </a:extLst>
              </p:cNvPr>
              <p:cNvSpPr/>
              <p:nvPr/>
            </p:nvSpPr>
            <p:spPr>
              <a:xfrm rot="2700000">
                <a:off x="5699784" y="3610491"/>
                <a:ext cx="360950" cy="364042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9" name="フリーフォーム: 図形 468">
                <a:extLst>
                  <a:ext uri="{FF2B5EF4-FFF2-40B4-BE49-F238E27FC236}">
                    <a16:creationId xmlns:a16="http://schemas.microsoft.com/office/drawing/2014/main" id="{23F3C016-F4DC-42B5-8F21-BF693BA66D51}"/>
                  </a:ext>
                </a:extLst>
              </p:cNvPr>
              <p:cNvSpPr/>
              <p:nvPr/>
            </p:nvSpPr>
            <p:spPr>
              <a:xfrm rot="18900000">
                <a:off x="5347361" y="3610493"/>
                <a:ext cx="360946" cy="364038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45" name="グループ化 244">
              <a:extLst>
                <a:ext uri="{FF2B5EF4-FFF2-40B4-BE49-F238E27FC236}">
                  <a16:creationId xmlns:a16="http://schemas.microsoft.com/office/drawing/2014/main" id="{3293685F-5DAB-489F-A3F1-4A16DA28E69E}"/>
                </a:ext>
              </a:extLst>
            </p:cNvPr>
            <p:cNvGrpSpPr/>
            <p:nvPr/>
          </p:nvGrpSpPr>
          <p:grpSpPr>
            <a:xfrm rot="18000000">
              <a:off x="1444358" y="2238208"/>
              <a:ext cx="627739" cy="1047088"/>
              <a:chOff x="5012418" y="1737096"/>
              <a:chExt cx="1078296" cy="1798631"/>
            </a:xfrm>
          </p:grpSpPr>
          <p:sp>
            <p:nvSpPr>
              <p:cNvPr id="437" name="フリーフォーム: 図形 436">
                <a:extLst>
                  <a:ext uri="{FF2B5EF4-FFF2-40B4-BE49-F238E27FC236}">
                    <a16:creationId xmlns:a16="http://schemas.microsoft.com/office/drawing/2014/main" id="{1FB95BC9-BD6A-4AD6-B1BC-E1C477B4FAB6}"/>
                  </a:ext>
                </a:extLst>
              </p:cNvPr>
              <p:cNvSpPr/>
              <p:nvPr/>
            </p:nvSpPr>
            <p:spPr>
              <a:xfrm>
                <a:off x="5481030" y="1737096"/>
                <a:ext cx="272070" cy="27440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8" name="フリーフォーム: 図形 437">
                <a:extLst>
                  <a:ext uri="{FF2B5EF4-FFF2-40B4-BE49-F238E27FC236}">
                    <a16:creationId xmlns:a16="http://schemas.microsoft.com/office/drawing/2014/main" id="{6B5DA163-E44D-45B5-8C51-342B6642A06F}"/>
                  </a:ext>
                </a:extLst>
              </p:cNvPr>
              <p:cNvSpPr/>
              <p:nvPr/>
            </p:nvSpPr>
            <p:spPr>
              <a:xfrm rot="18900000">
                <a:off x="5261211" y="1956915"/>
                <a:ext cx="272070" cy="27440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9" name="フリーフォーム: 図形 438">
                <a:extLst>
                  <a:ext uri="{FF2B5EF4-FFF2-40B4-BE49-F238E27FC236}">
                    <a16:creationId xmlns:a16="http://schemas.microsoft.com/office/drawing/2014/main" id="{8CA16F01-72C3-4909-A2C0-72859CA34CC9}"/>
                  </a:ext>
                </a:extLst>
              </p:cNvPr>
              <p:cNvSpPr/>
              <p:nvPr/>
            </p:nvSpPr>
            <p:spPr>
              <a:xfrm rot="1800000">
                <a:off x="5648746" y="1956914"/>
                <a:ext cx="272070" cy="27440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0" name="フリーフォーム: 図形 439">
                <a:extLst>
                  <a:ext uri="{FF2B5EF4-FFF2-40B4-BE49-F238E27FC236}">
                    <a16:creationId xmlns:a16="http://schemas.microsoft.com/office/drawing/2014/main" id="{934B705A-2FFB-456B-BB5B-275CACBF0A68}"/>
                  </a:ext>
                </a:extLst>
              </p:cNvPr>
              <p:cNvSpPr/>
              <p:nvPr/>
            </p:nvSpPr>
            <p:spPr>
              <a:xfrm rot="18900000">
                <a:off x="5223254" y="2166547"/>
                <a:ext cx="347982" cy="350958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1" name="フリーフォーム: 図形 440">
                <a:extLst>
                  <a:ext uri="{FF2B5EF4-FFF2-40B4-BE49-F238E27FC236}">
                    <a16:creationId xmlns:a16="http://schemas.microsoft.com/office/drawing/2014/main" id="{AAF91A7E-9A9E-4004-97E6-22104CF34ADE}"/>
                  </a:ext>
                </a:extLst>
              </p:cNvPr>
              <p:cNvSpPr/>
              <p:nvPr/>
            </p:nvSpPr>
            <p:spPr>
              <a:xfrm rot="1800000">
                <a:off x="5589387" y="2166547"/>
                <a:ext cx="347982" cy="350958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2" name="フリーフォーム: 図形 441">
                <a:extLst>
                  <a:ext uri="{FF2B5EF4-FFF2-40B4-BE49-F238E27FC236}">
                    <a16:creationId xmlns:a16="http://schemas.microsoft.com/office/drawing/2014/main" id="{2BD6A2B7-34D1-41AF-8907-4195032253F1}"/>
                  </a:ext>
                </a:extLst>
              </p:cNvPr>
              <p:cNvSpPr/>
              <p:nvPr/>
            </p:nvSpPr>
            <p:spPr>
              <a:xfrm rot="19800000">
                <a:off x="5392220" y="2394755"/>
                <a:ext cx="360948" cy="36404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3" name="フリーフォーム: 図形 442">
                <a:extLst>
                  <a:ext uri="{FF2B5EF4-FFF2-40B4-BE49-F238E27FC236}">
                    <a16:creationId xmlns:a16="http://schemas.microsoft.com/office/drawing/2014/main" id="{A4229096-C351-4464-A587-C03E8D1F84D7}"/>
                  </a:ext>
                </a:extLst>
              </p:cNvPr>
              <p:cNvSpPr/>
              <p:nvPr/>
            </p:nvSpPr>
            <p:spPr>
              <a:xfrm rot="19800000">
                <a:off x="5125520" y="2594779"/>
                <a:ext cx="360948" cy="36404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4" name="フリーフォーム: 図形 443">
                <a:extLst>
                  <a:ext uri="{FF2B5EF4-FFF2-40B4-BE49-F238E27FC236}">
                    <a16:creationId xmlns:a16="http://schemas.microsoft.com/office/drawing/2014/main" id="{2CE1904D-E85C-466E-A6C5-4A7A04874218}"/>
                  </a:ext>
                </a:extLst>
              </p:cNvPr>
              <p:cNvSpPr/>
              <p:nvPr/>
            </p:nvSpPr>
            <p:spPr>
              <a:xfrm rot="2700000">
                <a:off x="5728218" y="2554327"/>
                <a:ext cx="360950" cy="364042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5" name="フリーフォーム: 図形 444">
                <a:extLst>
                  <a:ext uri="{FF2B5EF4-FFF2-40B4-BE49-F238E27FC236}">
                    <a16:creationId xmlns:a16="http://schemas.microsoft.com/office/drawing/2014/main" id="{194069BD-A804-4A43-90A5-408EF7F57121}"/>
                  </a:ext>
                </a:extLst>
              </p:cNvPr>
              <p:cNvSpPr/>
              <p:nvPr/>
            </p:nvSpPr>
            <p:spPr>
              <a:xfrm rot="900000">
                <a:off x="5706544" y="2861479"/>
                <a:ext cx="360948" cy="36404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6" name="フリーフォーム: 図形 445">
                <a:extLst>
                  <a:ext uri="{FF2B5EF4-FFF2-40B4-BE49-F238E27FC236}">
                    <a16:creationId xmlns:a16="http://schemas.microsoft.com/office/drawing/2014/main" id="{47421867-AEC6-4D5A-8A8A-FA465A310890}"/>
                  </a:ext>
                </a:extLst>
              </p:cNvPr>
              <p:cNvSpPr/>
              <p:nvPr/>
            </p:nvSpPr>
            <p:spPr>
              <a:xfrm rot="19800000">
                <a:off x="5012418" y="2904021"/>
                <a:ext cx="360948" cy="36404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7" name="フリーフォーム: 図形 446">
                <a:extLst>
                  <a:ext uri="{FF2B5EF4-FFF2-40B4-BE49-F238E27FC236}">
                    <a16:creationId xmlns:a16="http://schemas.microsoft.com/office/drawing/2014/main" id="{B02D13F4-8674-4278-AB7C-DFC649BD56E2}"/>
                  </a:ext>
                </a:extLst>
              </p:cNvPr>
              <p:cNvSpPr/>
              <p:nvPr/>
            </p:nvSpPr>
            <p:spPr>
              <a:xfrm rot="900000">
                <a:off x="5402943" y="2742096"/>
                <a:ext cx="360948" cy="36404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8" name="フリーフォーム: 図形 447">
                <a:extLst>
                  <a:ext uri="{FF2B5EF4-FFF2-40B4-BE49-F238E27FC236}">
                    <a16:creationId xmlns:a16="http://schemas.microsoft.com/office/drawing/2014/main" id="{7480F41C-D2EC-4CDD-97F2-9CF732F0FCA3}"/>
                  </a:ext>
                </a:extLst>
              </p:cNvPr>
              <p:cNvSpPr/>
              <p:nvPr/>
            </p:nvSpPr>
            <p:spPr>
              <a:xfrm rot="17100000">
                <a:off x="5287446" y="3071028"/>
                <a:ext cx="360948" cy="36404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9" name="フリーフォーム: 図形 448">
                <a:extLst>
                  <a:ext uri="{FF2B5EF4-FFF2-40B4-BE49-F238E27FC236}">
                    <a16:creationId xmlns:a16="http://schemas.microsoft.com/office/drawing/2014/main" id="{97C6BCD3-528B-4380-A965-748BF4DA4503}"/>
                  </a:ext>
                </a:extLst>
              </p:cNvPr>
              <p:cNvSpPr/>
              <p:nvPr/>
            </p:nvSpPr>
            <p:spPr>
              <a:xfrm rot="1800000">
                <a:off x="5574501" y="3171687"/>
                <a:ext cx="360948" cy="36404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46" name="グループ化 245">
              <a:extLst>
                <a:ext uri="{FF2B5EF4-FFF2-40B4-BE49-F238E27FC236}">
                  <a16:creationId xmlns:a16="http://schemas.microsoft.com/office/drawing/2014/main" id="{5CECB1ED-0299-4463-A881-19FEB723843B}"/>
                </a:ext>
              </a:extLst>
            </p:cNvPr>
            <p:cNvGrpSpPr/>
            <p:nvPr/>
          </p:nvGrpSpPr>
          <p:grpSpPr>
            <a:xfrm rot="3600000">
              <a:off x="2246758" y="2058721"/>
              <a:ext cx="561896" cy="796998"/>
              <a:chOff x="5125520" y="1737096"/>
              <a:chExt cx="965194" cy="1369040"/>
            </a:xfrm>
          </p:grpSpPr>
          <p:sp>
            <p:nvSpPr>
              <p:cNvPr id="428" name="フリーフォーム: 図形 427">
                <a:extLst>
                  <a:ext uri="{FF2B5EF4-FFF2-40B4-BE49-F238E27FC236}">
                    <a16:creationId xmlns:a16="http://schemas.microsoft.com/office/drawing/2014/main" id="{C09D6151-C808-40D4-81D1-A264D6538DAE}"/>
                  </a:ext>
                </a:extLst>
              </p:cNvPr>
              <p:cNvSpPr/>
              <p:nvPr/>
            </p:nvSpPr>
            <p:spPr>
              <a:xfrm>
                <a:off x="5481030" y="1737096"/>
                <a:ext cx="272070" cy="27440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9" name="フリーフォーム: 図形 428">
                <a:extLst>
                  <a:ext uri="{FF2B5EF4-FFF2-40B4-BE49-F238E27FC236}">
                    <a16:creationId xmlns:a16="http://schemas.microsoft.com/office/drawing/2014/main" id="{F1A1B7A7-E05D-4B9A-AADD-1F7CF6693E75}"/>
                  </a:ext>
                </a:extLst>
              </p:cNvPr>
              <p:cNvSpPr/>
              <p:nvPr/>
            </p:nvSpPr>
            <p:spPr>
              <a:xfrm rot="18900000">
                <a:off x="5261211" y="1956915"/>
                <a:ext cx="272070" cy="27440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0" name="フリーフォーム: 図形 429">
                <a:extLst>
                  <a:ext uri="{FF2B5EF4-FFF2-40B4-BE49-F238E27FC236}">
                    <a16:creationId xmlns:a16="http://schemas.microsoft.com/office/drawing/2014/main" id="{6083F83A-72A8-400F-A200-92D9A45591B7}"/>
                  </a:ext>
                </a:extLst>
              </p:cNvPr>
              <p:cNvSpPr/>
              <p:nvPr/>
            </p:nvSpPr>
            <p:spPr>
              <a:xfrm rot="1800000">
                <a:off x="5648746" y="1956914"/>
                <a:ext cx="272070" cy="27440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1" name="フリーフォーム: 図形 430">
                <a:extLst>
                  <a:ext uri="{FF2B5EF4-FFF2-40B4-BE49-F238E27FC236}">
                    <a16:creationId xmlns:a16="http://schemas.microsoft.com/office/drawing/2014/main" id="{D10FA518-E6E7-49B8-A8EF-80E4BC0EC1D2}"/>
                  </a:ext>
                </a:extLst>
              </p:cNvPr>
              <p:cNvSpPr/>
              <p:nvPr/>
            </p:nvSpPr>
            <p:spPr>
              <a:xfrm rot="18900000">
                <a:off x="5223254" y="2166547"/>
                <a:ext cx="347982" cy="350958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2" name="フリーフォーム: 図形 431">
                <a:extLst>
                  <a:ext uri="{FF2B5EF4-FFF2-40B4-BE49-F238E27FC236}">
                    <a16:creationId xmlns:a16="http://schemas.microsoft.com/office/drawing/2014/main" id="{0C1E6A98-25AB-48EF-85FF-5DC2065A0325}"/>
                  </a:ext>
                </a:extLst>
              </p:cNvPr>
              <p:cNvSpPr/>
              <p:nvPr/>
            </p:nvSpPr>
            <p:spPr>
              <a:xfrm rot="1800000">
                <a:off x="5589387" y="2166547"/>
                <a:ext cx="347982" cy="350958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3" name="フリーフォーム: 図形 432">
                <a:extLst>
                  <a:ext uri="{FF2B5EF4-FFF2-40B4-BE49-F238E27FC236}">
                    <a16:creationId xmlns:a16="http://schemas.microsoft.com/office/drawing/2014/main" id="{63B10B18-514F-4E6D-ABD0-CD88707E358F}"/>
                  </a:ext>
                </a:extLst>
              </p:cNvPr>
              <p:cNvSpPr/>
              <p:nvPr/>
            </p:nvSpPr>
            <p:spPr>
              <a:xfrm rot="19800000">
                <a:off x="5392220" y="2394755"/>
                <a:ext cx="360948" cy="36404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4" name="フリーフォーム: 図形 433">
                <a:extLst>
                  <a:ext uri="{FF2B5EF4-FFF2-40B4-BE49-F238E27FC236}">
                    <a16:creationId xmlns:a16="http://schemas.microsoft.com/office/drawing/2014/main" id="{28E635B5-767F-4139-806F-4E8925811549}"/>
                  </a:ext>
                </a:extLst>
              </p:cNvPr>
              <p:cNvSpPr/>
              <p:nvPr/>
            </p:nvSpPr>
            <p:spPr>
              <a:xfrm rot="19800000">
                <a:off x="5125520" y="2594779"/>
                <a:ext cx="360948" cy="36404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5" name="フリーフォーム: 図形 434">
                <a:extLst>
                  <a:ext uri="{FF2B5EF4-FFF2-40B4-BE49-F238E27FC236}">
                    <a16:creationId xmlns:a16="http://schemas.microsoft.com/office/drawing/2014/main" id="{F0F8D4F7-43BC-42A1-B77F-53FFFB2DD1ED}"/>
                  </a:ext>
                </a:extLst>
              </p:cNvPr>
              <p:cNvSpPr/>
              <p:nvPr/>
            </p:nvSpPr>
            <p:spPr>
              <a:xfrm rot="2700000">
                <a:off x="5728218" y="2554327"/>
                <a:ext cx="360950" cy="364042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6" name="フリーフォーム: 図形 435">
                <a:extLst>
                  <a:ext uri="{FF2B5EF4-FFF2-40B4-BE49-F238E27FC236}">
                    <a16:creationId xmlns:a16="http://schemas.microsoft.com/office/drawing/2014/main" id="{47C52185-15BF-451A-822D-0D302C27A9EE}"/>
                  </a:ext>
                </a:extLst>
              </p:cNvPr>
              <p:cNvSpPr/>
              <p:nvPr/>
            </p:nvSpPr>
            <p:spPr>
              <a:xfrm rot="900000">
                <a:off x="5402943" y="2742096"/>
                <a:ext cx="360948" cy="36404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47" name="グループ化 246">
              <a:extLst>
                <a:ext uri="{FF2B5EF4-FFF2-40B4-BE49-F238E27FC236}">
                  <a16:creationId xmlns:a16="http://schemas.microsoft.com/office/drawing/2014/main" id="{B5E658DB-BCFF-4307-8B70-5B359C20511F}"/>
                </a:ext>
              </a:extLst>
            </p:cNvPr>
            <p:cNvGrpSpPr/>
            <p:nvPr/>
          </p:nvGrpSpPr>
          <p:grpSpPr>
            <a:xfrm rot="3069299">
              <a:off x="2437795" y="2401630"/>
              <a:ext cx="736910" cy="1302541"/>
              <a:chOff x="5012418" y="1737096"/>
              <a:chExt cx="1265824" cy="2237435"/>
            </a:xfrm>
          </p:grpSpPr>
          <p:sp>
            <p:nvSpPr>
              <p:cNvPr id="408" name="フリーフォーム: 図形 407">
                <a:extLst>
                  <a:ext uri="{FF2B5EF4-FFF2-40B4-BE49-F238E27FC236}">
                    <a16:creationId xmlns:a16="http://schemas.microsoft.com/office/drawing/2014/main" id="{EBF3E0AE-0267-4C43-BCF7-A63A46D87B63}"/>
                  </a:ext>
                </a:extLst>
              </p:cNvPr>
              <p:cNvSpPr/>
              <p:nvPr/>
            </p:nvSpPr>
            <p:spPr>
              <a:xfrm>
                <a:off x="5481030" y="1737096"/>
                <a:ext cx="272070" cy="27440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9" name="フリーフォーム: 図形 408">
                <a:extLst>
                  <a:ext uri="{FF2B5EF4-FFF2-40B4-BE49-F238E27FC236}">
                    <a16:creationId xmlns:a16="http://schemas.microsoft.com/office/drawing/2014/main" id="{50894710-39B4-4405-8535-EF7B262F5EDF}"/>
                  </a:ext>
                </a:extLst>
              </p:cNvPr>
              <p:cNvSpPr/>
              <p:nvPr/>
            </p:nvSpPr>
            <p:spPr>
              <a:xfrm rot="18900000">
                <a:off x="5261211" y="1956915"/>
                <a:ext cx="272070" cy="27440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0" name="フリーフォーム: 図形 409">
                <a:extLst>
                  <a:ext uri="{FF2B5EF4-FFF2-40B4-BE49-F238E27FC236}">
                    <a16:creationId xmlns:a16="http://schemas.microsoft.com/office/drawing/2014/main" id="{BF317525-0341-408C-A309-3BDE5AE6C201}"/>
                  </a:ext>
                </a:extLst>
              </p:cNvPr>
              <p:cNvSpPr/>
              <p:nvPr/>
            </p:nvSpPr>
            <p:spPr>
              <a:xfrm rot="1800000">
                <a:off x="5648746" y="1956914"/>
                <a:ext cx="272070" cy="27440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1" name="フリーフォーム: 図形 410">
                <a:extLst>
                  <a:ext uri="{FF2B5EF4-FFF2-40B4-BE49-F238E27FC236}">
                    <a16:creationId xmlns:a16="http://schemas.microsoft.com/office/drawing/2014/main" id="{E9FEEAE8-264B-4D1D-B9F7-6BF89192F0B9}"/>
                  </a:ext>
                </a:extLst>
              </p:cNvPr>
              <p:cNvSpPr/>
              <p:nvPr/>
            </p:nvSpPr>
            <p:spPr>
              <a:xfrm rot="18900000">
                <a:off x="5223254" y="2166547"/>
                <a:ext cx="347982" cy="350958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2" name="フリーフォーム: 図形 411">
                <a:extLst>
                  <a:ext uri="{FF2B5EF4-FFF2-40B4-BE49-F238E27FC236}">
                    <a16:creationId xmlns:a16="http://schemas.microsoft.com/office/drawing/2014/main" id="{D3B838EA-5345-4897-97C1-9EDE781B4D86}"/>
                  </a:ext>
                </a:extLst>
              </p:cNvPr>
              <p:cNvSpPr/>
              <p:nvPr/>
            </p:nvSpPr>
            <p:spPr>
              <a:xfrm rot="1800000">
                <a:off x="5589387" y="2166547"/>
                <a:ext cx="347982" cy="350958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3" name="フリーフォーム: 図形 412">
                <a:extLst>
                  <a:ext uri="{FF2B5EF4-FFF2-40B4-BE49-F238E27FC236}">
                    <a16:creationId xmlns:a16="http://schemas.microsoft.com/office/drawing/2014/main" id="{F7B0AAED-0748-41FC-B306-A9D45DF01577}"/>
                  </a:ext>
                </a:extLst>
              </p:cNvPr>
              <p:cNvSpPr/>
              <p:nvPr/>
            </p:nvSpPr>
            <p:spPr>
              <a:xfrm rot="19800000">
                <a:off x="5392220" y="2394755"/>
                <a:ext cx="360948" cy="36404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4" name="フリーフォーム: 図形 413">
                <a:extLst>
                  <a:ext uri="{FF2B5EF4-FFF2-40B4-BE49-F238E27FC236}">
                    <a16:creationId xmlns:a16="http://schemas.microsoft.com/office/drawing/2014/main" id="{685F9A80-2FD1-42DE-9AC1-E6676B6CCA3B}"/>
                  </a:ext>
                </a:extLst>
              </p:cNvPr>
              <p:cNvSpPr/>
              <p:nvPr/>
            </p:nvSpPr>
            <p:spPr>
              <a:xfrm rot="19800000">
                <a:off x="5125520" y="2594779"/>
                <a:ext cx="360948" cy="36404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5" name="フリーフォーム: 図形 414">
                <a:extLst>
                  <a:ext uri="{FF2B5EF4-FFF2-40B4-BE49-F238E27FC236}">
                    <a16:creationId xmlns:a16="http://schemas.microsoft.com/office/drawing/2014/main" id="{7378D7D8-1D09-4A25-9AE6-58CBC8DEE8E8}"/>
                  </a:ext>
                </a:extLst>
              </p:cNvPr>
              <p:cNvSpPr/>
              <p:nvPr/>
            </p:nvSpPr>
            <p:spPr>
              <a:xfrm rot="2700000">
                <a:off x="5728218" y="2554327"/>
                <a:ext cx="360950" cy="364042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6" name="フリーフォーム: 図形 415">
                <a:extLst>
                  <a:ext uri="{FF2B5EF4-FFF2-40B4-BE49-F238E27FC236}">
                    <a16:creationId xmlns:a16="http://schemas.microsoft.com/office/drawing/2014/main" id="{FB3D637D-320F-40CE-B59F-E8BE69B3DD12}"/>
                  </a:ext>
                </a:extLst>
              </p:cNvPr>
              <p:cNvSpPr/>
              <p:nvPr/>
            </p:nvSpPr>
            <p:spPr>
              <a:xfrm rot="900000">
                <a:off x="5706544" y="2861479"/>
                <a:ext cx="360948" cy="36404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7" name="フリーフォーム: 図形 416">
                <a:extLst>
                  <a:ext uri="{FF2B5EF4-FFF2-40B4-BE49-F238E27FC236}">
                    <a16:creationId xmlns:a16="http://schemas.microsoft.com/office/drawing/2014/main" id="{CDA854A3-9C2B-4EAA-9B18-D47BD6018101}"/>
                  </a:ext>
                </a:extLst>
              </p:cNvPr>
              <p:cNvSpPr/>
              <p:nvPr/>
            </p:nvSpPr>
            <p:spPr>
              <a:xfrm rot="19800000">
                <a:off x="5012418" y="2904021"/>
                <a:ext cx="360948" cy="36404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8" name="フリーフォーム: 図形 417">
                <a:extLst>
                  <a:ext uri="{FF2B5EF4-FFF2-40B4-BE49-F238E27FC236}">
                    <a16:creationId xmlns:a16="http://schemas.microsoft.com/office/drawing/2014/main" id="{80F75439-3A53-4433-81C0-614203C49604}"/>
                  </a:ext>
                </a:extLst>
              </p:cNvPr>
              <p:cNvSpPr/>
              <p:nvPr/>
            </p:nvSpPr>
            <p:spPr>
              <a:xfrm rot="900000">
                <a:off x="5402943" y="2742096"/>
                <a:ext cx="360948" cy="36404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9" name="フリーフォーム: 図形 418">
                <a:extLst>
                  <a:ext uri="{FF2B5EF4-FFF2-40B4-BE49-F238E27FC236}">
                    <a16:creationId xmlns:a16="http://schemas.microsoft.com/office/drawing/2014/main" id="{13DD8EB3-A215-4751-BD09-00EAC6B985AD}"/>
                  </a:ext>
                </a:extLst>
              </p:cNvPr>
              <p:cNvSpPr/>
              <p:nvPr/>
            </p:nvSpPr>
            <p:spPr>
              <a:xfrm rot="900000">
                <a:off x="5917294" y="3104046"/>
                <a:ext cx="360948" cy="36404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0" name="フリーフォーム: 図形 419">
                <a:extLst>
                  <a:ext uri="{FF2B5EF4-FFF2-40B4-BE49-F238E27FC236}">
                    <a16:creationId xmlns:a16="http://schemas.microsoft.com/office/drawing/2014/main" id="{60D5C169-55B7-488D-B944-8C3A0BDCC291}"/>
                  </a:ext>
                </a:extLst>
              </p:cNvPr>
              <p:cNvSpPr/>
              <p:nvPr/>
            </p:nvSpPr>
            <p:spPr>
              <a:xfrm rot="17100000">
                <a:off x="5077895" y="3204378"/>
                <a:ext cx="360948" cy="36404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1" name="フリーフォーム: 図形 420">
                <a:extLst>
                  <a:ext uri="{FF2B5EF4-FFF2-40B4-BE49-F238E27FC236}">
                    <a16:creationId xmlns:a16="http://schemas.microsoft.com/office/drawing/2014/main" id="{C98B42DC-D2A7-4A54-9623-535D09CEC05C}"/>
                  </a:ext>
                </a:extLst>
              </p:cNvPr>
              <p:cNvSpPr/>
              <p:nvPr/>
            </p:nvSpPr>
            <p:spPr>
              <a:xfrm rot="17100000">
                <a:off x="5287446" y="3071028"/>
                <a:ext cx="360948" cy="36404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2" name="フリーフォーム: 図形 421">
                <a:extLst>
                  <a:ext uri="{FF2B5EF4-FFF2-40B4-BE49-F238E27FC236}">
                    <a16:creationId xmlns:a16="http://schemas.microsoft.com/office/drawing/2014/main" id="{D2970C84-D72C-47B4-9133-8F051C5B6FE8}"/>
                  </a:ext>
                </a:extLst>
              </p:cNvPr>
              <p:cNvSpPr/>
              <p:nvPr/>
            </p:nvSpPr>
            <p:spPr>
              <a:xfrm rot="1800000">
                <a:off x="5574501" y="3171687"/>
                <a:ext cx="360948" cy="36404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3" name="フリーフォーム: 図形 422">
                <a:extLst>
                  <a:ext uri="{FF2B5EF4-FFF2-40B4-BE49-F238E27FC236}">
                    <a16:creationId xmlns:a16="http://schemas.microsoft.com/office/drawing/2014/main" id="{FE15B879-A2B9-4DF2-8A2C-3C140127BF93}"/>
                  </a:ext>
                </a:extLst>
              </p:cNvPr>
              <p:cNvSpPr/>
              <p:nvPr/>
            </p:nvSpPr>
            <p:spPr>
              <a:xfrm rot="2700000">
                <a:off x="5860251" y="3371712"/>
                <a:ext cx="360950" cy="364042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4" name="フリーフォーム: 図形 423">
                <a:extLst>
                  <a:ext uri="{FF2B5EF4-FFF2-40B4-BE49-F238E27FC236}">
                    <a16:creationId xmlns:a16="http://schemas.microsoft.com/office/drawing/2014/main" id="{C5E9DA3D-E81C-4DBF-8EBF-743E91AE4964}"/>
                  </a:ext>
                </a:extLst>
              </p:cNvPr>
              <p:cNvSpPr/>
              <p:nvPr/>
            </p:nvSpPr>
            <p:spPr>
              <a:xfrm rot="17100000">
                <a:off x="5021295" y="3476776"/>
                <a:ext cx="360948" cy="36404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5" name="フリーフォーム: 図形 424">
                <a:extLst>
                  <a:ext uri="{FF2B5EF4-FFF2-40B4-BE49-F238E27FC236}">
                    <a16:creationId xmlns:a16="http://schemas.microsoft.com/office/drawing/2014/main" id="{ED65329C-D742-4FAB-8111-B2C75E113BD3}"/>
                  </a:ext>
                </a:extLst>
              </p:cNvPr>
              <p:cNvSpPr/>
              <p:nvPr/>
            </p:nvSpPr>
            <p:spPr>
              <a:xfrm rot="2700000">
                <a:off x="5433083" y="3400941"/>
                <a:ext cx="360950" cy="364042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6" name="フリーフォーム: 図形 425">
                <a:extLst>
                  <a:ext uri="{FF2B5EF4-FFF2-40B4-BE49-F238E27FC236}">
                    <a16:creationId xmlns:a16="http://schemas.microsoft.com/office/drawing/2014/main" id="{C68D84B2-81DB-462E-AF5A-760189753442}"/>
                  </a:ext>
                </a:extLst>
              </p:cNvPr>
              <p:cNvSpPr/>
              <p:nvPr/>
            </p:nvSpPr>
            <p:spPr>
              <a:xfrm rot="2700000">
                <a:off x="5699784" y="3610491"/>
                <a:ext cx="360950" cy="364042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7" name="フリーフォーム: 図形 426">
                <a:extLst>
                  <a:ext uri="{FF2B5EF4-FFF2-40B4-BE49-F238E27FC236}">
                    <a16:creationId xmlns:a16="http://schemas.microsoft.com/office/drawing/2014/main" id="{3F99F2C3-F6CF-4685-94E6-2DA9EAE6BCA1}"/>
                  </a:ext>
                </a:extLst>
              </p:cNvPr>
              <p:cNvSpPr/>
              <p:nvPr/>
            </p:nvSpPr>
            <p:spPr>
              <a:xfrm rot="18900000">
                <a:off x="5347361" y="3610493"/>
                <a:ext cx="360946" cy="364038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48" name="グループ化 247">
              <a:extLst>
                <a:ext uri="{FF2B5EF4-FFF2-40B4-BE49-F238E27FC236}">
                  <a16:creationId xmlns:a16="http://schemas.microsoft.com/office/drawing/2014/main" id="{3F535587-CCC3-4DD5-AC4D-AE1CA261EBF5}"/>
                </a:ext>
              </a:extLst>
            </p:cNvPr>
            <p:cNvGrpSpPr/>
            <p:nvPr/>
          </p:nvGrpSpPr>
          <p:grpSpPr>
            <a:xfrm rot="3600000">
              <a:off x="2563195" y="2972830"/>
              <a:ext cx="952449" cy="1683522"/>
              <a:chOff x="5012418" y="1737096"/>
              <a:chExt cx="1265824" cy="2237435"/>
            </a:xfrm>
          </p:grpSpPr>
          <p:sp>
            <p:nvSpPr>
              <p:cNvPr id="388" name="フリーフォーム: 図形 387">
                <a:extLst>
                  <a:ext uri="{FF2B5EF4-FFF2-40B4-BE49-F238E27FC236}">
                    <a16:creationId xmlns:a16="http://schemas.microsoft.com/office/drawing/2014/main" id="{670BB3AB-1C69-4F12-B9ED-7FF2C7C3C1F9}"/>
                  </a:ext>
                </a:extLst>
              </p:cNvPr>
              <p:cNvSpPr/>
              <p:nvPr/>
            </p:nvSpPr>
            <p:spPr>
              <a:xfrm>
                <a:off x="5481030" y="1737096"/>
                <a:ext cx="272070" cy="27440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9" name="フリーフォーム: 図形 388">
                <a:extLst>
                  <a:ext uri="{FF2B5EF4-FFF2-40B4-BE49-F238E27FC236}">
                    <a16:creationId xmlns:a16="http://schemas.microsoft.com/office/drawing/2014/main" id="{CF1A467E-E8EB-4D38-A363-58DDACF25BEC}"/>
                  </a:ext>
                </a:extLst>
              </p:cNvPr>
              <p:cNvSpPr/>
              <p:nvPr/>
            </p:nvSpPr>
            <p:spPr>
              <a:xfrm rot="18900000">
                <a:off x="5261211" y="1956915"/>
                <a:ext cx="272070" cy="27440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0" name="フリーフォーム: 図形 389">
                <a:extLst>
                  <a:ext uri="{FF2B5EF4-FFF2-40B4-BE49-F238E27FC236}">
                    <a16:creationId xmlns:a16="http://schemas.microsoft.com/office/drawing/2014/main" id="{43716787-5AC3-4F34-A255-4BAE1FD00F40}"/>
                  </a:ext>
                </a:extLst>
              </p:cNvPr>
              <p:cNvSpPr/>
              <p:nvPr/>
            </p:nvSpPr>
            <p:spPr>
              <a:xfrm rot="1800000">
                <a:off x="5648746" y="1956914"/>
                <a:ext cx="272070" cy="27440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1" name="フリーフォーム: 図形 390">
                <a:extLst>
                  <a:ext uri="{FF2B5EF4-FFF2-40B4-BE49-F238E27FC236}">
                    <a16:creationId xmlns:a16="http://schemas.microsoft.com/office/drawing/2014/main" id="{CC9807E3-336E-450C-8E7F-E9AF11677DF1}"/>
                  </a:ext>
                </a:extLst>
              </p:cNvPr>
              <p:cNvSpPr/>
              <p:nvPr/>
            </p:nvSpPr>
            <p:spPr>
              <a:xfrm rot="18900000">
                <a:off x="5223254" y="2166547"/>
                <a:ext cx="347982" cy="350958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2" name="フリーフォーム: 図形 391">
                <a:extLst>
                  <a:ext uri="{FF2B5EF4-FFF2-40B4-BE49-F238E27FC236}">
                    <a16:creationId xmlns:a16="http://schemas.microsoft.com/office/drawing/2014/main" id="{4E95B250-2F5B-456A-9D9F-525CB9CA16BE}"/>
                  </a:ext>
                </a:extLst>
              </p:cNvPr>
              <p:cNvSpPr/>
              <p:nvPr/>
            </p:nvSpPr>
            <p:spPr>
              <a:xfrm rot="1800000">
                <a:off x="5589387" y="2166547"/>
                <a:ext cx="347982" cy="350958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3" name="フリーフォーム: 図形 392">
                <a:extLst>
                  <a:ext uri="{FF2B5EF4-FFF2-40B4-BE49-F238E27FC236}">
                    <a16:creationId xmlns:a16="http://schemas.microsoft.com/office/drawing/2014/main" id="{68B176F3-76D2-490E-A213-08C74474E1B0}"/>
                  </a:ext>
                </a:extLst>
              </p:cNvPr>
              <p:cNvSpPr/>
              <p:nvPr/>
            </p:nvSpPr>
            <p:spPr>
              <a:xfrm rot="19800000">
                <a:off x="5392220" y="2394755"/>
                <a:ext cx="360948" cy="36404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4" name="フリーフォーム: 図形 393">
                <a:extLst>
                  <a:ext uri="{FF2B5EF4-FFF2-40B4-BE49-F238E27FC236}">
                    <a16:creationId xmlns:a16="http://schemas.microsoft.com/office/drawing/2014/main" id="{B8B078AA-F72B-4225-93F4-E2E79C909EB0}"/>
                  </a:ext>
                </a:extLst>
              </p:cNvPr>
              <p:cNvSpPr/>
              <p:nvPr/>
            </p:nvSpPr>
            <p:spPr>
              <a:xfrm rot="19800000">
                <a:off x="5125520" y="2594779"/>
                <a:ext cx="360948" cy="36404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5" name="フリーフォーム: 図形 394">
                <a:extLst>
                  <a:ext uri="{FF2B5EF4-FFF2-40B4-BE49-F238E27FC236}">
                    <a16:creationId xmlns:a16="http://schemas.microsoft.com/office/drawing/2014/main" id="{35BD6FEC-DFAD-44FC-B464-D97172FCBCFF}"/>
                  </a:ext>
                </a:extLst>
              </p:cNvPr>
              <p:cNvSpPr/>
              <p:nvPr/>
            </p:nvSpPr>
            <p:spPr>
              <a:xfrm rot="2700000">
                <a:off x="5728218" y="2554327"/>
                <a:ext cx="360950" cy="364042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6" name="フリーフォーム: 図形 395">
                <a:extLst>
                  <a:ext uri="{FF2B5EF4-FFF2-40B4-BE49-F238E27FC236}">
                    <a16:creationId xmlns:a16="http://schemas.microsoft.com/office/drawing/2014/main" id="{C1930847-ECA5-491D-B2C3-4F1577CAA4EB}"/>
                  </a:ext>
                </a:extLst>
              </p:cNvPr>
              <p:cNvSpPr/>
              <p:nvPr/>
            </p:nvSpPr>
            <p:spPr>
              <a:xfrm rot="900000">
                <a:off x="5706544" y="2861479"/>
                <a:ext cx="360948" cy="36404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7" name="フリーフォーム: 図形 396">
                <a:extLst>
                  <a:ext uri="{FF2B5EF4-FFF2-40B4-BE49-F238E27FC236}">
                    <a16:creationId xmlns:a16="http://schemas.microsoft.com/office/drawing/2014/main" id="{EEF0D6C6-2D5F-450F-932F-373808933BDF}"/>
                  </a:ext>
                </a:extLst>
              </p:cNvPr>
              <p:cNvSpPr/>
              <p:nvPr/>
            </p:nvSpPr>
            <p:spPr>
              <a:xfrm rot="19800000">
                <a:off x="5012418" y="2904021"/>
                <a:ext cx="360948" cy="36404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8" name="フリーフォーム: 図形 397">
                <a:extLst>
                  <a:ext uri="{FF2B5EF4-FFF2-40B4-BE49-F238E27FC236}">
                    <a16:creationId xmlns:a16="http://schemas.microsoft.com/office/drawing/2014/main" id="{0AA61D70-1588-431A-A2C9-DCF511B53F26}"/>
                  </a:ext>
                </a:extLst>
              </p:cNvPr>
              <p:cNvSpPr/>
              <p:nvPr/>
            </p:nvSpPr>
            <p:spPr>
              <a:xfrm rot="900000">
                <a:off x="5402943" y="2742096"/>
                <a:ext cx="360948" cy="36404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9" name="フリーフォーム: 図形 398">
                <a:extLst>
                  <a:ext uri="{FF2B5EF4-FFF2-40B4-BE49-F238E27FC236}">
                    <a16:creationId xmlns:a16="http://schemas.microsoft.com/office/drawing/2014/main" id="{05945F06-0726-45BE-97B9-D58348856134}"/>
                  </a:ext>
                </a:extLst>
              </p:cNvPr>
              <p:cNvSpPr/>
              <p:nvPr/>
            </p:nvSpPr>
            <p:spPr>
              <a:xfrm rot="900000">
                <a:off x="5917294" y="3104046"/>
                <a:ext cx="360948" cy="36404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0" name="フリーフォーム: 図形 399">
                <a:extLst>
                  <a:ext uri="{FF2B5EF4-FFF2-40B4-BE49-F238E27FC236}">
                    <a16:creationId xmlns:a16="http://schemas.microsoft.com/office/drawing/2014/main" id="{D3E0EB84-74C2-46BF-ABCF-DAF6B8F8E04E}"/>
                  </a:ext>
                </a:extLst>
              </p:cNvPr>
              <p:cNvSpPr/>
              <p:nvPr/>
            </p:nvSpPr>
            <p:spPr>
              <a:xfrm rot="17100000">
                <a:off x="5077895" y="3204378"/>
                <a:ext cx="360948" cy="36404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1" name="フリーフォーム: 図形 400">
                <a:extLst>
                  <a:ext uri="{FF2B5EF4-FFF2-40B4-BE49-F238E27FC236}">
                    <a16:creationId xmlns:a16="http://schemas.microsoft.com/office/drawing/2014/main" id="{53A80966-3932-4F3F-A4CB-77E9BCACCF4F}"/>
                  </a:ext>
                </a:extLst>
              </p:cNvPr>
              <p:cNvSpPr/>
              <p:nvPr/>
            </p:nvSpPr>
            <p:spPr>
              <a:xfrm rot="17100000">
                <a:off x="5287446" y="3071028"/>
                <a:ext cx="360948" cy="36404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2" name="フリーフォーム: 図形 401">
                <a:extLst>
                  <a:ext uri="{FF2B5EF4-FFF2-40B4-BE49-F238E27FC236}">
                    <a16:creationId xmlns:a16="http://schemas.microsoft.com/office/drawing/2014/main" id="{E6B2F014-5888-44A6-B3C0-CAE1EAF1B0EB}"/>
                  </a:ext>
                </a:extLst>
              </p:cNvPr>
              <p:cNvSpPr/>
              <p:nvPr/>
            </p:nvSpPr>
            <p:spPr>
              <a:xfrm rot="1800000">
                <a:off x="5574501" y="3171687"/>
                <a:ext cx="360948" cy="36404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3" name="フリーフォーム: 図形 402">
                <a:extLst>
                  <a:ext uri="{FF2B5EF4-FFF2-40B4-BE49-F238E27FC236}">
                    <a16:creationId xmlns:a16="http://schemas.microsoft.com/office/drawing/2014/main" id="{DE003505-A0AD-469D-A442-40B991D7AA27}"/>
                  </a:ext>
                </a:extLst>
              </p:cNvPr>
              <p:cNvSpPr/>
              <p:nvPr/>
            </p:nvSpPr>
            <p:spPr>
              <a:xfrm rot="2700000">
                <a:off x="5860251" y="3371712"/>
                <a:ext cx="360950" cy="364042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4" name="フリーフォーム: 図形 403">
                <a:extLst>
                  <a:ext uri="{FF2B5EF4-FFF2-40B4-BE49-F238E27FC236}">
                    <a16:creationId xmlns:a16="http://schemas.microsoft.com/office/drawing/2014/main" id="{2E7D1DE0-52E0-431A-A908-DDD0FE7745C9}"/>
                  </a:ext>
                </a:extLst>
              </p:cNvPr>
              <p:cNvSpPr/>
              <p:nvPr/>
            </p:nvSpPr>
            <p:spPr>
              <a:xfrm rot="17100000">
                <a:off x="5021295" y="3476776"/>
                <a:ext cx="360948" cy="36404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5" name="フリーフォーム: 図形 404">
                <a:extLst>
                  <a:ext uri="{FF2B5EF4-FFF2-40B4-BE49-F238E27FC236}">
                    <a16:creationId xmlns:a16="http://schemas.microsoft.com/office/drawing/2014/main" id="{95A4D48B-6DB1-494B-9C9F-54FB81045E06}"/>
                  </a:ext>
                </a:extLst>
              </p:cNvPr>
              <p:cNvSpPr/>
              <p:nvPr/>
            </p:nvSpPr>
            <p:spPr>
              <a:xfrm rot="2700000">
                <a:off x="5433083" y="3400941"/>
                <a:ext cx="360950" cy="364042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6" name="フリーフォーム: 図形 405">
                <a:extLst>
                  <a:ext uri="{FF2B5EF4-FFF2-40B4-BE49-F238E27FC236}">
                    <a16:creationId xmlns:a16="http://schemas.microsoft.com/office/drawing/2014/main" id="{2C9730E3-A012-4CA8-AC54-FEBBA80768C5}"/>
                  </a:ext>
                </a:extLst>
              </p:cNvPr>
              <p:cNvSpPr/>
              <p:nvPr/>
            </p:nvSpPr>
            <p:spPr>
              <a:xfrm rot="2700000">
                <a:off x="5699784" y="3610491"/>
                <a:ext cx="360950" cy="364042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7" name="フリーフォーム: 図形 406">
                <a:extLst>
                  <a:ext uri="{FF2B5EF4-FFF2-40B4-BE49-F238E27FC236}">
                    <a16:creationId xmlns:a16="http://schemas.microsoft.com/office/drawing/2014/main" id="{C1D9A6D1-23C0-4708-AAA5-691F87A797BA}"/>
                  </a:ext>
                </a:extLst>
              </p:cNvPr>
              <p:cNvSpPr/>
              <p:nvPr/>
            </p:nvSpPr>
            <p:spPr>
              <a:xfrm rot="18900000">
                <a:off x="5347361" y="3610493"/>
                <a:ext cx="360946" cy="364038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49" name="楕円 248">
              <a:extLst>
                <a:ext uri="{FF2B5EF4-FFF2-40B4-BE49-F238E27FC236}">
                  <a16:creationId xmlns:a16="http://schemas.microsoft.com/office/drawing/2014/main" id="{694070D3-A820-4940-83D9-BCEEC6B77C4B}"/>
                </a:ext>
              </a:extLst>
            </p:cNvPr>
            <p:cNvSpPr/>
            <p:nvPr/>
          </p:nvSpPr>
          <p:spPr>
            <a:xfrm>
              <a:off x="1184910" y="5930870"/>
              <a:ext cx="2202180" cy="584036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0" name="フリーフォーム: 図形 249">
              <a:extLst>
                <a:ext uri="{FF2B5EF4-FFF2-40B4-BE49-F238E27FC236}">
                  <a16:creationId xmlns:a16="http://schemas.microsoft.com/office/drawing/2014/main" id="{5BE81F8A-727E-44E3-A33A-A1EDC0C8CC6E}"/>
                </a:ext>
              </a:extLst>
            </p:cNvPr>
            <p:cNvSpPr/>
            <p:nvPr/>
          </p:nvSpPr>
          <p:spPr>
            <a:xfrm>
              <a:off x="870059" y="2190750"/>
              <a:ext cx="3192780" cy="4067175"/>
            </a:xfrm>
            <a:custGeom>
              <a:avLst/>
              <a:gdLst>
                <a:gd name="connsiteX0" fmla="*/ 1377841 w 3192780"/>
                <a:gd name="connsiteY0" fmla="*/ 0 h 4067175"/>
                <a:gd name="connsiteX1" fmla="*/ 1454043 w 3192780"/>
                <a:gd name="connsiteY1" fmla="*/ 0 h 4067175"/>
                <a:gd name="connsiteX2" fmla="*/ 1461976 w 3192780"/>
                <a:gd name="connsiteY2" fmla="*/ 338748 h 4067175"/>
                <a:gd name="connsiteX3" fmla="*/ 1869597 w 3192780"/>
                <a:gd name="connsiteY3" fmla="*/ 100521 h 4067175"/>
                <a:gd name="connsiteX4" fmla="*/ 1881333 w 3192780"/>
                <a:gd name="connsiteY4" fmla="*/ 118499 h 4067175"/>
                <a:gd name="connsiteX5" fmla="*/ 1463912 w 3192780"/>
                <a:gd name="connsiteY5" fmla="*/ 421414 h 4067175"/>
                <a:gd name="connsiteX6" fmla="*/ 1478376 w 3192780"/>
                <a:gd name="connsiteY6" fmla="*/ 1039036 h 4067175"/>
                <a:gd name="connsiteX7" fmla="*/ 2395638 w 3192780"/>
                <a:gd name="connsiteY7" fmla="*/ 494113 h 4067175"/>
                <a:gd name="connsiteX8" fmla="*/ 2417025 w 3192780"/>
                <a:gd name="connsiteY8" fmla="*/ 526876 h 4067175"/>
                <a:gd name="connsiteX9" fmla="*/ 1482034 w 3192780"/>
                <a:gd name="connsiteY9" fmla="*/ 1195220 h 4067175"/>
                <a:gd name="connsiteX10" fmla="*/ 1500268 w 3192780"/>
                <a:gd name="connsiteY10" fmla="*/ 1973818 h 4067175"/>
                <a:gd name="connsiteX11" fmla="*/ 2854300 w 3192780"/>
                <a:gd name="connsiteY11" fmla="*/ 1169421 h 4067175"/>
                <a:gd name="connsiteX12" fmla="*/ 2885219 w 3192780"/>
                <a:gd name="connsiteY12" fmla="*/ 1216787 h 4067175"/>
                <a:gd name="connsiteX13" fmla="*/ 1524157 w 3192780"/>
                <a:gd name="connsiteY13" fmla="*/ 2189691 h 4067175"/>
                <a:gd name="connsiteX14" fmla="*/ 1504623 w 3192780"/>
                <a:gd name="connsiteY14" fmla="*/ 2159765 h 4067175"/>
                <a:gd name="connsiteX15" fmla="*/ 1519076 w 3192780"/>
                <a:gd name="connsiteY15" fmla="*/ 2776943 h 4067175"/>
                <a:gd name="connsiteX16" fmla="*/ 3161024 w 3192780"/>
                <a:gd name="connsiteY16" fmla="*/ 1785448 h 4067175"/>
                <a:gd name="connsiteX17" fmla="*/ 3192780 w 3192780"/>
                <a:gd name="connsiteY17" fmla="*/ 1834096 h 4067175"/>
                <a:gd name="connsiteX18" fmla="*/ 1524500 w 3192780"/>
                <a:gd name="connsiteY18" fmla="*/ 3008557 h 4067175"/>
                <a:gd name="connsiteX19" fmla="*/ 1549292 w 3192780"/>
                <a:gd name="connsiteY19" fmla="*/ 4067175 h 4067175"/>
                <a:gd name="connsiteX20" fmla="*/ 1282592 w 3192780"/>
                <a:gd name="connsiteY20" fmla="*/ 4067175 h 4067175"/>
                <a:gd name="connsiteX21" fmla="*/ 1317974 w 3192780"/>
                <a:gd name="connsiteY21" fmla="*/ 2556338 h 4067175"/>
                <a:gd name="connsiteX22" fmla="*/ 0 w 3192780"/>
                <a:gd name="connsiteY22" fmla="*/ 1614234 h 4067175"/>
                <a:gd name="connsiteX23" fmla="*/ 30920 w 3192780"/>
                <a:gd name="connsiteY23" fmla="*/ 1566868 h 4067175"/>
                <a:gd name="connsiteX24" fmla="*/ 1323168 w 3192780"/>
                <a:gd name="connsiteY24" fmla="*/ 2334561 h 4067175"/>
                <a:gd name="connsiteX25" fmla="*/ 1339874 w 3192780"/>
                <a:gd name="connsiteY25" fmla="*/ 1621223 h 4067175"/>
                <a:gd name="connsiteX26" fmla="*/ 438596 w 3192780"/>
                <a:gd name="connsiteY26" fmla="*/ 976978 h 4067175"/>
                <a:gd name="connsiteX27" fmla="*/ 459983 w 3192780"/>
                <a:gd name="connsiteY27" fmla="*/ 944215 h 4067175"/>
                <a:gd name="connsiteX28" fmla="*/ 1343437 w 3192780"/>
                <a:gd name="connsiteY28" fmla="*/ 1469053 h 4067175"/>
                <a:gd name="connsiteX29" fmla="*/ 1359547 w 3192780"/>
                <a:gd name="connsiteY29" fmla="*/ 781159 h 4067175"/>
                <a:gd name="connsiteX30" fmla="*/ 801796 w 3192780"/>
                <a:gd name="connsiteY30" fmla="*/ 382472 h 4067175"/>
                <a:gd name="connsiteX31" fmla="*/ 815161 w 3192780"/>
                <a:gd name="connsiteY31" fmla="*/ 361998 h 4067175"/>
                <a:gd name="connsiteX32" fmla="*/ 1361759 w 3192780"/>
                <a:gd name="connsiteY32" fmla="*/ 686718 h 4067175"/>
                <a:gd name="connsiteX0" fmla="*/ 1377841 w 3192780"/>
                <a:gd name="connsiteY0" fmla="*/ 0 h 4067175"/>
                <a:gd name="connsiteX1" fmla="*/ 1454043 w 3192780"/>
                <a:gd name="connsiteY1" fmla="*/ 0 h 4067175"/>
                <a:gd name="connsiteX2" fmla="*/ 1461976 w 3192780"/>
                <a:gd name="connsiteY2" fmla="*/ 338748 h 4067175"/>
                <a:gd name="connsiteX3" fmla="*/ 1869597 w 3192780"/>
                <a:gd name="connsiteY3" fmla="*/ 100521 h 4067175"/>
                <a:gd name="connsiteX4" fmla="*/ 1881333 w 3192780"/>
                <a:gd name="connsiteY4" fmla="*/ 118499 h 4067175"/>
                <a:gd name="connsiteX5" fmla="*/ 1463912 w 3192780"/>
                <a:gd name="connsiteY5" fmla="*/ 421414 h 4067175"/>
                <a:gd name="connsiteX6" fmla="*/ 1478376 w 3192780"/>
                <a:gd name="connsiteY6" fmla="*/ 1039036 h 4067175"/>
                <a:gd name="connsiteX7" fmla="*/ 2395638 w 3192780"/>
                <a:gd name="connsiteY7" fmla="*/ 494113 h 4067175"/>
                <a:gd name="connsiteX8" fmla="*/ 2417025 w 3192780"/>
                <a:gd name="connsiteY8" fmla="*/ 526876 h 4067175"/>
                <a:gd name="connsiteX9" fmla="*/ 1482034 w 3192780"/>
                <a:gd name="connsiteY9" fmla="*/ 1195220 h 4067175"/>
                <a:gd name="connsiteX10" fmla="*/ 1500268 w 3192780"/>
                <a:gd name="connsiteY10" fmla="*/ 1973818 h 4067175"/>
                <a:gd name="connsiteX11" fmla="*/ 2854300 w 3192780"/>
                <a:gd name="connsiteY11" fmla="*/ 1169421 h 4067175"/>
                <a:gd name="connsiteX12" fmla="*/ 2885219 w 3192780"/>
                <a:gd name="connsiteY12" fmla="*/ 1216787 h 4067175"/>
                <a:gd name="connsiteX13" fmla="*/ 1504623 w 3192780"/>
                <a:gd name="connsiteY13" fmla="*/ 2159765 h 4067175"/>
                <a:gd name="connsiteX14" fmla="*/ 1519076 w 3192780"/>
                <a:gd name="connsiteY14" fmla="*/ 2776943 h 4067175"/>
                <a:gd name="connsiteX15" fmla="*/ 3161024 w 3192780"/>
                <a:gd name="connsiteY15" fmla="*/ 1785448 h 4067175"/>
                <a:gd name="connsiteX16" fmla="*/ 3192780 w 3192780"/>
                <a:gd name="connsiteY16" fmla="*/ 1834096 h 4067175"/>
                <a:gd name="connsiteX17" fmla="*/ 1524500 w 3192780"/>
                <a:gd name="connsiteY17" fmla="*/ 3008557 h 4067175"/>
                <a:gd name="connsiteX18" fmla="*/ 1549292 w 3192780"/>
                <a:gd name="connsiteY18" fmla="*/ 4067175 h 4067175"/>
                <a:gd name="connsiteX19" fmla="*/ 1282592 w 3192780"/>
                <a:gd name="connsiteY19" fmla="*/ 4067175 h 4067175"/>
                <a:gd name="connsiteX20" fmla="*/ 1317974 w 3192780"/>
                <a:gd name="connsiteY20" fmla="*/ 2556338 h 4067175"/>
                <a:gd name="connsiteX21" fmla="*/ 0 w 3192780"/>
                <a:gd name="connsiteY21" fmla="*/ 1614234 h 4067175"/>
                <a:gd name="connsiteX22" fmla="*/ 30920 w 3192780"/>
                <a:gd name="connsiteY22" fmla="*/ 1566868 h 4067175"/>
                <a:gd name="connsiteX23" fmla="*/ 1323168 w 3192780"/>
                <a:gd name="connsiteY23" fmla="*/ 2334561 h 4067175"/>
                <a:gd name="connsiteX24" fmla="*/ 1339874 w 3192780"/>
                <a:gd name="connsiteY24" fmla="*/ 1621223 h 4067175"/>
                <a:gd name="connsiteX25" fmla="*/ 438596 w 3192780"/>
                <a:gd name="connsiteY25" fmla="*/ 976978 h 4067175"/>
                <a:gd name="connsiteX26" fmla="*/ 459983 w 3192780"/>
                <a:gd name="connsiteY26" fmla="*/ 944215 h 4067175"/>
                <a:gd name="connsiteX27" fmla="*/ 1343437 w 3192780"/>
                <a:gd name="connsiteY27" fmla="*/ 1469053 h 4067175"/>
                <a:gd name="connsiteX28" fmla="*/ 1359547 w 3192780"/>
                <a:gd name="connsiteY28" fmla="*/ 781159 h 4067175"/>
                <a:gd name="connsiteX29" fmla="*/ 801796 w 3192780"/>
                <a:gd name="connsiteY29" fmla="*/ 382472 h 4067175"/>
                <a:gd name="connsiteX30" fmla="*/ 815161 w 3192780"/>
                <a:gd name="connsiteY30" fmla="*/ 361998 h 4067175"/>
                <a:gd name="connsiteX31" fmla="*/ 1361759 w 3192780"/>
                <a:gd name="connsiteY31" fmla="*/ 686718 h 4067175"/>
                <a:gd name="connsiteX32" fmla="*/ 1377841 w 3192780"/>
                <a:gd name="connsiteY32" fmla="*/ 0 h 40671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3192780" h="4067175">
                  <a:moveTo>
                    <a:pt x="1377841" y="0"/>
                  </a:moveTo>
                  <a:lnTo>
                    <a:pt x="1454043" y="0"/>
                  </a:lnTo>
                  <a:lnTo>
                    <a:pt x="1461976" y="338748"/>
                  </a:lnTo>
                  <a:lnTo>
                    <a:pt x="1869597" y="100521"/>
                  </a:lnTo>
                  <a:lnTo>
                    <a:pt x="1881333" y="118499"/>
                  </a:lnTo>
                  <a:lnTo>
                    <a:pt x="1463912" y="421414"/>
                  </a:lnTo>
                  <a:lnTo>
                    <a:pt x="1478376" y="1039036"/>
                  </a:lnTo>
                  <a:lnTo>
                    <a:pt x="2395638" y="494113"/>
                  </a:lnTo>
                  <a:lnTo>
                    <a:pt x="2417025" y="526876"/>
                  </a:lnTo>
                  <a:lnTo>
                    <a:pt x="1482034" y="1195220"/>
                  </a:lnTo>
                  <a:lnTo>
                    <a:pt x="1500268" y="1973818"/>
                  </a:lnTo>
                  <a:lnTo>
                    <a:pt x="2854300" y="1169421"/>
                  </a:lnTo>
                  <a:lnTo>
                    <a:pt x="2885219" y="1216787"/>
                  </a:lnTo>
                  <a:lnTo>
                    <a:pt x="1504623" y="2159765"/>
                  </a:lnTo>
                  <a:lnTo>
                    <a:pt x="1519076" y="2776943"/>
                  </a:lnTo>
                  <a:lnTo>
                    <a:pt x="3161024" y="1785448"/>
                  </a:lnTo>
                  <a:lnTo>
                    <a:pt x="3192780" y="1834096"/>
                  </a:lnTo>
                  <a:lnTo>
                    <a:pt x="1524500" y="3008557"/>
                  </a:lnTo>
                  <a:lnTo>
                    <a:pt x="1549292" y="4067175"/>
                  </a:lnTo>
                  <a:lnTo>
                    <a:pt x="1282592" y="4067175"/>
                  </a:lnTo>
                  <a:lnTo>
                    <a:pt x="1317974" y="2556338"/>
                  </a:lnTo>
                  <a:lnTo>
                    <a:pt x="0" y="1614234"/>
                  </a:lnTo>
                  <a:lnTo>
                    <a:pt x="30920" y="1566868"/>
                  </a:lnTo>
                  <a:lnTo>
                    <a:pt x="1323168" y="2334561"/>
                  </a:lnTo>
                  <a:lnTo>
                    <a:pt x="1339874" y="1621223"/>
                  </a:lnTo>
                  <a:lnTo>
                    <a:pt x="438596" y="976978"/>
                  </a:lnTo>
                  <a:lnTo>
                    <a:pt x="459983" y="944215"/>
                  </a:lnTo>
                  <a:lnTo>
                    <a:pt x="1343437" y="1469053"/>
                  </a:lnTo>
                  <a:lnTo>
                    <a:pt x="1359547" y="781159"/>
                  </a:lnTo>
                  <a:lnTo>
                    <a:pt x="801796" y="382472"/>
                  </a:lnTo>
                  <a:lnTo>
                    <a:pt x="815161" y="361998"/>
                  </a:lnTo>
                  <a:lnTo>
                    <a:pt x="1361759" y="686718"/>
                  </a:lnTo>
                  <a:lnTo>
                    <a:pt x="1377841" y="0"/>
                  </a:lnTo>
                  <a:close/>
                </a:path>
              </a:pathLst>
            </a:custGeom>
            <a:solidFill>
              <a:srgbClr val="CC66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51" name="フリーフォーム: 図形 250">
              <a:extLst>
                <a:ext uri="{FF2B5EF4-FFF2-40B4-BE49-F238E27FC236}">
                  <a16:creationId xmlns:a16="http://schemas.microsoft.com/office/drawing/2014/main" id="{0B2B12D0-BC6B-4B2F-8F23-6D6D8A62654B}"/>
                </a:ext>
              </a:extLst>
            </p:cNvPr>
            <p:cNvSpPr/>
            <p:nvPr/>
          </p:nvSpPr>
          <p:spPr>
            <a:xfrm rot="17100000">
              <a:off x="2775160" y="6070982"/>
              <a:ext cx="251859" cy="387640"/>
            </a:xfrm>
            <a:custGeom>
              <a:avLst/>
              <a:gdLst>
                <a:gd name="connsiteX0" fmla="*/ 833220 w 1650499"/>
                <a:gd name="connsiteY0" fmla="*/ 87 h 1371666"/>
                <a:gd name="connsiteX1" fmla="*/ 1650499 w 1650499"/>
                <a:gd name="connsiteY1" fmla="*/ 580798 h 1371666"/>
                <a:gd name="connsiteX2" fmla="*/ 844411 w 1650499"/>
                <a:gd name="connsiteY2" fmla="*/ 874374 h 1371666"/>
                <a:gd name="connsiteX3" fmla="*/ 836540 w 1650499"/>
                <a:gd name="connsiteY3" fmla="*/ 971696 h 1371666"/>
                <a:gd name="connsiteX4" fmla="*/ 825245 w 1650499"/>
                <a:gd name="connsiteY4" fmla="*/ 1213200 h 1371666"/>
                <a:gd name="connsiteX5" fmla="*/ 823187 w 1650499"/>
                <a:gd name="connsiteY5" fmla="*/ 1370892 h 1371666"/>
                <a:gd name="connsiteX6" fmla="*/ 808351 w 1650499"/>
                <a:gd name="connsiteY6" fmla="*/ 1371666 h 1371666"/>
                <a:gd name="connsiteX7" fmla="*/ 760032 w 1650499"/>
                <a:gd name="connsiteY7" fmla="*/ 1369144 h 1371666"/>
                <a:gd name="connsiteX8" fmla="*/ 761800 w 1650499"/>
                <a:gd name="connsiteY8" fmla="*/ 1255813 h 1371666"/>
                <a:gd name="connsiteX9" fmla="*/ 795144 w 1650499"/>
                <a:gd name="connsiteY9" fmla="*/ 898099 h 1371666"/>
                <a:gd name="connsiteX10" fmla="*/ 800339 w 1650499"/>
                <a:gd name="connsiteY10" fmla="*/ 874822 h 1371666"/>
                <a:gd name="connsiteX11" fmla="*/ 0 w 1650499"/>
                <a:gd name="connsiteY11" fmla="*/ 557685 h 1371666"/>
                <a:gd name="connsiteX12" fmla="*/ 833220 w 1650499"/>
                <a:gd name="connsiteY12" fmla="*/ 87 h 13716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650499" h="1371666">
                  <a:moveTo>
                    <a:pt x="833220" y="87"/>
                  </a:moveTo>
                  <a:cubicBezTo>
                    <a:pt x="1199785" y="5220"/>
                    <a:pt x="1525045" y="236331"/>
                    <a:pt x="1650499" y="580798"/>
                  </a:cubicBezTo>
                  <a:lnTo>
                    <a:pt x="844411" y="874374"/>
                  </a:lnTo>
                  <a:lnTo>
                    <a:pt x="836540" y="971696"/>
                  </a:lnTo>
                  <a:cubicBezTo>
                    <a:pt x="831235" y="1048725"/>
                    <a:pt x="827435" y="1129859"/>
                    <a:pt x="825245" y="1213200"/>
                  </a:cubicBezTo>
                  <a:lnTo>
                    <a:pt x="823187" y="1370892"/>
                  </a:lnTo>
                  <a:lnTo>
                    <a:pt x="808351" y="1371666"/>
                  </a:lnTo>
                  <a:lnTo>
                    <a:pt x="760032" y="1369144"/>
                  </a:lnTo>
                  <a:lnTo>
                    <a:pt x="761800" y="1255813"/>
                  </a:lnTo>
                  <a:cubicBezTo>
                    <a:pt x="766324" y="1112855"/>
                    <a:pt x="778368" y="987607"/>
                    <a:pt x="795144" y="898099"/>
                  </a:cubicBezTo>
                  <a:lnTo>
                    <a:pt x="800339" y="874822"/>
                  </a:lnTo>
                  <a:lnTo>
                    <a:pt x="0" y="557685"/>
                  </a:lnTo>
                  <a:cubicBezTo>
                    <a:pt x="135051" y="216866"/>
                    <a:pt x="466655" y="-5046"/>
                    <a:pt x="833220" y="87"/>
                  </a:cubicBezTo>
                  <a:close/>
                </a:path>
              </a:pathLst>
            </a:custGeom>
            <a:solidFill>
              <a:srgbClr val="FFFF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52" name="フリーフォーム: 図形 251">
              <a:extLst>
                <a:ext uri="{FF2B5EF4-FFF2-40B4-BE49-F238E27FC236}">
                  <a16:creationId xmlns:a16="http://schemas.microsoft.com/office/drawing/2014/main" id="{EA5F2614-9E90-4968-9E21-FACB448B68D8}"/>
                </a:ext>
              </a:extLst>
            </p:cNvPr>
            <p:cNvSpPr/>
            <p:nvPr/>
          </p:nvSpPr>
          <p:spPr>
            <a:xfrm rot="12614083">
              <a:off x="850863" y="5342503"/>
              <a:ext cx="440547" cy="366122"/>
            </a:xfrm>
            <a:custGeom>
              <a:avLst/>
              <a:gdLst>
                <a:gd name="connsiteX0" fmla="*/ 833220 w 1650499"/>
                <a:gd name="connsiteY0" fmla="*/ 87 h 1371666"/>
                <a:gd name="connsiteX1" fmla="*/ 1650499 w 1650499"/>
                <a:gd name="connsiteY1" fmla="*/ 580798 h 1371666"/>
                <a:gd name="connsiteX2" fmla="*/ 844411 w 1650499"/>
                <a:gd name="connsiteY2" fmla="*/ 874374 h 1371666"/>
                <a:gd name="connsiteX3" fmla="*/ 836540 w 1650499"/>
                <a:gd name="connsiteY3" fmla="*/ 971696 h 1371666"/>
                <a:gd name="connsiteX4" fmla="*/ 825245 w 1650499"/>
                <a:gd name="connsiteY4" fmla="*/ 1213200 h 1371666"/>
                <a:gd name="connsiteX5" fmla="*/ 823187 w 1650499"/>
                <a:gd name="connsiteY5" fmla="*/ 1370892 h 1371666"/>
                <a:gd name="connsiteX6" fmla="*/ 808351 w 1650499"/>
                <a:gd name="connsiteY6" fmla="*/ 1371666 h 1371666"/>
                <a:gd name="connsiteX7" fmla="*/ 760032 w 1650499"/>
                <a:gd name="connsiteY7" fmla="*/ 1369144 h 1371666"/>
                <a:gd name="connsiteX8" fmla="*/ 761800 w 1650499"/>
                <a:gd name="connsiteY8" fmla="*/ 1255813 h 1371666"/>
                <a:gd name="connsiteX9" fmla="*/ 795144 w 1650499"/>
                <a:gd name="connsiteY9" fmla="*/ 898099 h 1371666"/>
                <a:gd name="connsiteX10" fmla="*/ 800339 w 1650499"/>
                <a:gd name="connsiteY10" fmla="*/ 874822 h 1371666"/>
                <a:gd name="connsiteX11" fmla="*/ 0 w 1650499"/>
                <a:gd name="connsiteY11" fmla="*/ 557685 h 1371666"/>
                <a:gd name="connsiteX12" fmla="*/ 833220 w 1650499"/>
                <a:gd name="connsiteY12" fmla="*/ 87 h 13716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650499" h="1371666">
                  <a:moveTo>
                    <a:pt x="833220" y="87"/>
                  </a:moveTo>
                  <a:cubicBezTo>
                    <a:pt x="1199785" y="5220"/>
                    <a:pt x="1525045" y="236331"/>
                    <a:pt x="1650499" y="580798"/>
                  </a:cubicBezTo>
                  <a:lnTo>
                    <a:pt x="844411" y="874374"/>
                  </a:lnTo>
                  <a:lnTo>
                    <a:pt x="836540" y="971696"/>
                  </a:lnTo>
                  <a:cubicBezTo>
                    <a:pt x="831235" y="1048725"/>
                    <a:pt x="827435" y="1129859"/>
                    <a:pt x="825245" y="1213200"/>
                  </a:cubicBezTo>
                  <a:lnTo>
                    <a:pt x="823187" y="1370892"/>
                  </a:lnTo>
                  <a:lnTo>
                    <a:pt x="808351" y="1371666"/>
                  </a:lnTo>
                  <a:lnTo>
                    <a:pt x="760032" y="1369144"/>
                  </a:lnTo>
                  <a:lnTo>
                    <a:pt x="761800" y="1255813"/>
                  </a:lnTo>
                  <a:cubicBezTo>
                    <a:pt x="766324" y="1112855"/>
                    <a:pt x="778368" y="987607"/>
                    <a:pt x="795144" y="898099"/>
                  </a:cubicBezTo>
                  <a:lnTo>
                    <a:pt x="800339" y="874822"/>
                  </a:lnTo>
                  <a:lnTo>
                    <a:pt x="0" y="557685"/>
                  </a:lnTo>
                  <a:cubicBezTo>
                    <a:pt x="135051" y="216866"/>
                    <a:pt x="466655" y="-5046"/>
                    <a:pt x="833220" y="87"/>
                  </a:cubicBezTo>
                  <a:close/>
                </a:path>
              </a:pathLst>
            </a:custGeom>
            <a:solidFill>
              <a:srgbClr val="FFFF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53" name="フリーフォーム: 図形 252">
              <a:extLst>
                <a:ext uri="{FF2B5EF4-FFF2-40B4-BE49-F238E27FC236}">
                  <a16:creationId xmlns:a16="http://schemas.microsoft.com/office/drawing/2014/main" id="{7084EB7B-CAFD-4C9D-855F-F0C01AAD3B92}"/>
                </a:ext>
              </a:extLst>
            </p:cNvPr>
            <p:cNvSpPr/>
            <p:nvPr/>
          </p:nvSpPr>
          <p:spPr>
            <a:xfrm rot="9572639">
              <a:off x="3217452" y="5060819"/>
              <a:ext cx="440547" cy="366122"/>
            </a:xfrm>
            <a:custGeom>
              <a:avLst/>
              <a:gdLst>
                <a:gd name="connsiteX0" fmla="*/ 833220 w 1650499"/>
                <a:gd name="connsiteY0" fmla="*/ 87 h 1371666"/>
                <a:gd name="connsiteX1" fmla="*/ 1650499 w 1650499"/>
                <a:gd name="connsiteY1" fmla="*/ 580798 h 1371666"/>
                <a:gd name="connsiteX2" fmla="*/ 844411 w 1650499"/>
                <a:gd name="connsiteY2" fmla="*/ 874374 h 1371666"/>
                <a:gd name="connsiteX3" fmla="*/ 836540 w 1650499"/>
                <a:gd name="connsiteY3" fmla="*/ 971696 h 1371666"/>
                <a:gd name="connsiteX4" fmla="*/ 825245 w 1650499"/>
                <a:gd name="connsiteY4" fmla="*/ 1213200 h 1371666"/>
                <a:gd name="connsiteX5" fmla="*/ 823187 w 1650499"/>
                <a:gd name="connsiteY5" fmla="*/ 1370892 h 1371666"/>
                <a:gd name="connsiteX6" fmla="*/ 808351 w 1650499"/>
                <a:gd name="connsiteY6" fmla="*/ 1371666 h 1371666"/>
                <a:gd name="connsiteX7" fmla="*/ 760032 w 1650499"/>
                <a:gd name="connsiteY7" fmla="*/ 1369144 h 1371666"/>
                <a:gd name="connsiteX8" fmla="*/ 761800 w 1650499"/>
                <a:gd name="connsiteY8" fmla="*/ 1255813 h 1371666"/>
                <a:gd name="connsiteX9" fmla="*/ 795144 w 1650499"/>
                <a:gd name="connsiteY9" fmla="*/ 898099 h 1371666"/>
                <a:gd name="connsiteX10" fmla="*/ 800339 w 1650499"/>
                <a:gd name="connsiteY10" fmla="*/ 874822 h 1371666"/>
                <a:gd name="connsiteX11" fmla="*/ 0 w 1650499"/>
                <a:gd name="connsiteY11" fmla="*/ 557685 h 1371666"/>
                <a:gd name="connsiteX12" fmla="*/ 833220 w 1650499"/>
                <a:gd name="connsiteY12" fmla="*/ 87 h 13716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650499" h="1371666">
                  <a:moveTo>
                    <a:pt x="833220" y="87"/>
                  </a:moveTo>
                  <a:cubicBezTo>
                    <a:pt x="1199785" y="5220"/>
                    <a:pt x="1525045" y="236331"/>
                    <a:pt x="1650499" y="580798"/>
                  </a:cubicBezTo>
                  <a:lnTo>
                    <a:pt x="844411" y="874374"/>
                  </a:lnTo>
                  <a:lnTo>
                    <a:pt x="836540" y="971696"/>
                  </a:lnTo>
                  <a:cubicBezTo>
                    <a:pt x="831235" y="1048725"/>
                    <a:pt x="827435" y="1129859"/>
                    <a:pt x="825245" y="1213200"/>
                  </a:cubicBezTo>
                  <a:lnTo>
                    <a:pt x="823187" y="1370892"/>
                  </a:lnTo>
                  <a:lnTo>
                    <a:pt x="808351" y="1371666"/>
                  </a:lnTo>
                  <a:lnTo>
                    <a:pt x="760032" y="1369144"/>
                  </a:lnTo>
                  <a:lnTo>
                    <a:pt x="761800" y="1255813"/>
                  </a:lnTo>
                  <a:cubicBezTo>
                    <a:pt x="766324" y="1112855"/>
                    <a:pt x="778368" y="987607"/>
                    <a:pt x="795144" y="898099"/>
                  </a:cubicBezTo>
                  <a:lnTo>
                    <a:pt x="800339" y="874822"/>
                  </a:lnTo>
                  <a:lnTo>
                    <a:pt x="0" y="557685"/>
                  </a:lnTo>
                  <a:cubicBezTo>
                    <a:pt x="135051" y="216866"/>
                    <a:pt x="466655" y="-5046"/>
                    <a:pt x="833220" y="87"/>
                  </a:cubicBezTo>
                  <a:close/>
                </a:path>
              </a:pathLst>
            </a:custGeom>
            <a:solidFill>
              <a:srgbClr val="FFC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254" name="グループ化 253">
              <a:extLst>
                <a:ext uri="{FF2B5EF4-FFF2-40B4-BE49-F238E27FC236}">
                  <a16:creationId xmlns:a16="http://schemas.microsoft.com/office/drawing/2014/main" id="{71E2BF5D-5757-4FEE-B50E-0BEBD60F88F7}"/>
                </a:ext>
              </a:extLst>
            </p:cNvPr>
            <p:cNvGrpSpPr/>
            <p:nvPr/>
          </p:nvGrpSpPr>
          <p:grpSpPr>
            <a:xfrm rot="3600000">
              <a:off x="2497526" y="3857843"/>
              <a:ext cx="924616" cy="1634326"/>
              <a:chOff x="5012418" y="1737096"/>
              <a:chExt cx="1265824" cy="2237435"/>
            </a:xfrm>
          </p:grpSpPr>
          <p:sp>
            <p:nvSpPr>
              <p:cNvPr id="368" name="フリーフォーム: 図形 367">
                <a:extLst>
                  <a:ext uri="{FF2B5EF4-FFF2-40B4-BE49-F238E27FC236}">
                    <a16:creationId xmlns:a16="http://schemas.microsoft.com/office/drawing/2014/main" id="{698906E6-0CD4-43CE-9A8D-F23C426DC2C7}"/>
                  </a:ext>
                </a:extLst>
              </p:cNvPr>
              <p:cNvSpPr/>
              <p:nvPr/>
            </p:nvSpPr>
            <p:spPr>
              <a:xfrm>
                <a:off x="5481030" y="1737096"/>
                <a:ext cx="272070" cy="27440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9" name="フリーフォーム: 図形 368">
                <a:extLst>
                  <a:ext uri="{FF2B5EF4-FFF2-40B4-BE49-F238E27FC236}">
                    <a16:creationId xmlns:a16="http://schemas.microsoft.com/office/drawing/2014/main" id="{98698B3D-1580-41DD-97BF-01855ED8F575}"/>
                  </a:ext>
                </a:extLst>
              </p:cNvPr>
              <p:cNvSpPr/>
              <p:nvPr/>
            </p:nvSpPr>
            <p:spPr>
              <a:xfrm rot="18900000">
                <a:off x="5261211" y="1956915"/>
                <a:ext cx="272070" cy="27440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0" name="フリーフォーム: 図形 369">
                <a:extLst>
                  <a:ext uri="{FF2B5EF4-FFF2-40B4-BE49-F238E27FC236}">
                    <a16:creationId xmlns:a16="http://schemas.microsoft.com/office/drawing/2014/main" id="{0088A8E8-B6B9-4A6E-9636-199C3D604439}"/>
                  </a:ext>
                </a:extLst>
              </p:cNvPr>
              <p:cNvSpPr/>
              <p:nvPr/>
            </p:nvSpPr>
            <p:spPr>
              <a:xfrm rot="1800000">
                <a:off x="5648746" y="1956914"/>
                <a:ext cx="272070" cy="27440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1" name="フリーフォーム: 図形 370">
                <a:extLst>
                  <a:ext uri="{FF2B5EF4-FFF2-40B4-BE49-F238E27FC236}">
                    <a16:creationId xmlns:a16="http://schemas.microsoft.com/office/drawing/2014/main" id="{ADBBBB06-AD3B-4CBA-8421-18BB9B356B8E}"/>
                  </a:ext>
                </a:extLst>
              </p:cNvPr>
              <p:cNvSpPr/>
              <p:nvPr/>
            </p:nvSpPr>
            <p:spPr>
              <a:xfrm rot="18900000">
                <a:off x="5223254" y="2166547"/>
                <a:ext cx="347982" cy="350958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2" name="フリーフォーム: 図形 371">
                <a:extLst>
                  <a:ext uri="{FF2B5EF4-FFF2-40B4-BE49-F238E27FC236}">
                    <a16:creationId xmlns:a16="http://schemas.microsoft.com/office/drawing/2014/main" id="{3D78683F-CA9E-4BCB-8D65-CA88DB7C96F0}"/>
                  </a:ext>
                </a:extLst>
              </p:cNvPr>
              <p:cNvSpPr/>
              <p:nvPr/>
            </p:nvSpPr>
            <p:spPr>
              <a:xfrm rot="1800000">
                <a:off x="5589387" y="2166547"/>
                <a:ext cx="347982" cy="350958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3" name="フリーフォーム: 図形 372">
                <a:extLst>
                  <a:ext uri="{FF2B5EF4-FFF2-40B4-BE49-F238E27FC236}">
                    <a16:creationId xmlns:a16="http://schemas.microsoft.com/office/drawing/2014/main" id="{FBE64E6C-2B6A-44A5-8DFE-5E9AF36489A1}"/>
                  </a:ext>
                </a:extLst>
              </p:cNvPr>
              <p:cNvSpPr/>
              <p:nvPr/>
            </p:nvSpPr>
            <p:spPr>
              <a:xfrm rot="19800000">
                <a:off x="5392220" y="2394755"/>
                <a:ext cx="360948" cy="36404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4" name="フリーフォーム: 図形 373">
                <a:extLst>
                  <a:ext uri="{FF2B5EF4-FFF2-40B4-BE49-F238E27FC236}">
                    <a16:creationId xmlns:a16="http://schemas.microsoft.com/office/drawing/2014/main" id="{C5A39942-1030-4F1B-B0A1-C0AEC17BF57A}"/>
                  </a:ext>
                </a:extLst>
              </p:cNvPr>
              <p:cNvSpPr/>
              <p:nvPr/>
            </p:nvSpPr>
            <p:spPr>
              <a:xfrm rot="19800000">
                <a:off x="5125520" y="2594779"/>
                <a:ext cx="360948" cy="36404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5" name="フリーフォーム: 図形 374">
                <a:extLst>
                  <a:ext uri="{FF2B5EF4-FFF2-40B4-BE49-F238E27FC236}">
                    <a16:creationId xmlns:a16="http://schemas.microsoft.com/office/drawing/2014/main" id="{673ACB54-2EA7-4689-BBDF-D1F7A33CF862}"/>
                  </a:ext>
                </a:extLst>
              </p:cNvPr>
              <p:cNvSpPr/>
              <p:nvPr/>
            </p:nvSpPr>
            <p:spPr>
              <a:xfrm rot="2700000">
                <a:off x="5728218" y="2554327"/>
                <a:ext cx="360950" cy="364042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6" name="フリーフォーム: 図形 375">
                <a:extLst>
                  <a:ext uri="{FF2B5EF4-FFF2-40B4-BE49-F238E27FC236}">
                    <a16:creationId xmlns:a16="http://schemas.microsoft.com/office/drawing/2014/main" id="{65E6DF2D-9772-4EBE-A8A1-EAAFEA460D52}"/>
                  </a:ext>
                </a:extLst>
              </p:cNvPr>
              <p:cNvSpPr/>
              <p:nvPr/>
            </p:nvSpPr>
            <p:spPr>
              <a:xfrm rot="900000">
                <a:off x="5706544" y="2861479"/>
                <a:ext cx="360948" cy="36404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7" name="フリーフォーム: 図形 376">
                <a:extLst>
                  <a:ext uri="{FF2B5EF4-FFF2-40B4-BE49-F238E27FC236}">
                    <a16:creationId xmlns:a16="http://schemas.microsoft.com/office/drawing/2014/main" id="{2C4A4D66-4BA9-4264-B887-5DA5BD70F638}"/>
                  </a:ext>
                </a:extLst>
              </p:cNvPr>
              <p:cNvSpPr/>
              <p:nvPr/>
            </p:nvSpPr>
            <p:spPr>
              <a:xfrm rot="19800000">
                <a:off x="5012418" y="2904021"/>
                <a:ext cx="360948" cy="36404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8" name="フリーフォーム: 図形 377">
                <a:extLst>
                  <a:ext uri="{FF2B5EF4-FFF2-40B4-BE49-F238E27FC236}">
                    <a16:creationId xmlns:a16="http://schemas.microsoft.com/office/drawing/2014/main" id="{D79474A9-1466-4CA2-97AE-42E07F85FF8A}"/>
                  </a:ext>
                </a:extLst>
              </p:cNvPr>
              <p:cNvSpPr/>
              <p:nvPr/>
            </p:nvSpPr>
            <p:spPr>
              <a:xfrm rot="900000">
                <a:off x="5402943" y="2742096"/>
                <a:ext cx="360948" cy="36404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9" name="フリーフォーム: 図形 378">
                <a:extLst>
                  <a:ext uri="{FF2B5EF4-FFF2-40B4-BE49-F238E27FC236}">
                    <a16:creationId xmlns:a16="http://schemas.microsoft.com/office/drawing/2014/main" id="{9F4B0650-D097-40CF-8E83-E941D1BB366B}"/>
                  </a:ext>
                </a:extLst>
              </p:cNvPr>
              <p:cNvSpPr/>
              <p:nvPr/>
            </p:nvSpPr>
            <p:spPr>
              <a:xfrm rot="900000">
                <a:off x="5917294" y="3104046"/>
                <a:ext cx="360948" cy="36404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0" name="フリーフォーム: 図形 379">
                <a:extLst>
                  <a:ext uri="{FF2B5EF4-FFF2-40B4-BE49-F238E27FC236}">
                    <a16:creationId xmlns:a16="http://schemas.microsoft.com/office/drawing/2014/main" id="{49C35ECD-1ECF-45CE-9CE3-A8C502126C6D}"/>
                  </a:ext>
                </a:extLst>
              </p:cNvPr>
              <p:cNvSpPr/>
              <p:nvPr/>
            </p:nvSpPr>
            <p:spPr>
              <a:xfrm rot="17100000">
                <a:off x="5077895" y="3204378"/>
                <a:ext cx="360948" cy="36404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1" name="フリーフォーム: 図形 380">
                <a:extLst>
                  <a:ext uri="{FF2B5EF4-FFF2-40B4-BE49-F238E27FC236}">
                    <a16:creationId xmlns:a16="http://schemas.microsoft.com/office/drawing/2014/main" id="{880F9569-D8F5-49CA-9C8F-A4CD341F9225}"/>
                  </a:ext>
                </a:extLst>
              </p:cNvPr>
              <p:cNvSpPr/>
              <p:nvPr/>
            </p:nvSpPr>
            <p:spPr>
              <a:xfrm rot="17100000">
                <a:off x="5287446" y="3071028"/>
                <a:ext cx="360948" cy="36404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2" name="フリーフォーム: 図形 381">
                <a:extLst>
                  <a:ext uri="{FF2B5EF4-FFF2-40B4-BE49-F238E27FC236}">
                    <a16:creationId xmlns:a16="http://schemas.microsoft.com/office/drawing/2014/main" id="{A3CE8A85-B546-4254-ADB6-41422F6587A8}"/>
                  </a:ext>
                </a:extLst>
              </p:cNvPr>
              <p:cNvSpPr/>
              <p:nvPr/>
            </p:nvSpPr>
            <p:spPr>
              <a:xfrm rot="1800000">
                <a:off x="5574501" y="3171687"/>
                <a:ext cx="360948" cy="36404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3" name="フリーフォーム: 図形 382">
                <a:extLst>
                  <a:ext uri="{FF2B5EF4-FFF2-40B4-BE49-F238E27FC236}">
                    <a16:creationId xmlns:a16="http://schemas.microsoft.com/office/drawing/2014/main" id="{2131F7FE-BD3F-4488-96C2-C3E122888731}"/>
                  </a:ext>
                </a:extLst>
              </p:cNvPr>
              <p:cNvSpPr/>
              <p:nvPr/>
            </p:nvSpPr>
            <p:spPr>
              <a:xfrm rot="2700000">
                <a:off x="5860251" y="3371712"/>
                <a:ext cx="360950" cy="364042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4" name="フリーフォーム: 図形 383">
                <a:extLst>
                  <a:ext uri="{FF2B5EF4-FFF2-40B4-BE49-F238E27FC236}">
                    <a16:creationId xmlns:a16="http://schemas.microsoft.com/office/drawing/2014/main" id="{55816B4B-1A20-40D8-9CA3-D3EAA9CFFBD8}"/>
                  </a:ext>
                </a:extLst>
              </p:cNvPr>
              <p:cNvSpPr/>
              <p:nvPr/>
            </p:nvSpPr>
            <p:spPr>
              <a:xfrm rot="17100000">
                <a:off x="5021295" y="3476776"/>
                <a:ext cx="360948" cy="36404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5" name="フリーフォーム: 図形 384">
                <a:extLst>
                  <a:ext uri="{FF2B5EF4-FFF2-40B4-BE49-F238E27FC236}">
                    <a16:creationId xmlns:a16="http://schemas.microsoft.com/office/drawing/2014/main" id="{95F94F21-D6F9-4B73-A0EE-0A33BF0A939B}"/>
                  </a:ext>
                </a:extLst>
              </p:cNvPr>
              <p:cNvSpPr/>
              <p:nvPr/>
            </p:nvSpPr>
            <p:spPr>
              <a:xfrm rot="2700000">
                <a:off x="5433083" y="3400941"/>
                <a:ext cx="360950" cy="364042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6" name="フリーフォーム: 図形 385">
                <a:extLst>
                  <a:ext uri="{FF2B5EF4-FFF2-40B4-BE49-F238E27FC236}">
                    <a16:creationId xmlns:a16="http://schemas.microsoft.com/office/drawing/2014/main" id="{3B99A4F5-0E46-4AD6-8D8E-B049CE11FECF}"/>
                  </a:ext>
                </a:extLst>
              </p:cNvPr>
              <p:cNvSpPr/>
              <p:nvPr/>
            </p:nvSpPr>
            <p:spPr>
              <a:xfrm rot="2700000">
                <a:off x="5699784" y="3610491"/>
                <a:ext cx="360950" cy="364042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7" name="フリーフォーム: 図形 386">
                <a:extLst>
                  <a:ext uri="{FF2B5EF4-FFF2-40B4-BE49-F238E27FC236}">
                    <a16:creationId xmlns:a16="http://schemas.microsoft.com/office/drawing/2014/main" id="{30207D2A-D3AE-41B7-B54A-B3CAFF46C748}"/>
                  </a:ext>
                </a:extLst>
              </p:cNvPr>
              <p:cNvSpPr/>
              <p:nvPr/>
            </p:nvSpPr>
            <p:spPr>
              <a:xfrm rot="18900000">
                <a:off x="5347361" y="3610493"/>
                <a:ext cx="360946" cy="364038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55" name="グループ化 254">
              <a:extLst>
                <a:ext uri="{FF2B5EF4-FFF2-40B4-BE49-F238E27FC236}">
                  <a16:creationId xmlns:a16="http://schemas.microsoft.com/office/drawing/2014/main" id="{EDB8A550-8F53-4FDF-8547-D40D259BB557}"/>
                </a:ext>
              </a:extLst>
            </p:cNvPr>
            <p:cNvGrpSpPr/>
            <p:nvPr/>
          </p:nvGrpSpPr>
          <p:grpSpPr>
            <a:xfrm rot="18000000">
              <a:off x="1312393" y="3453606"/>
              <a:ext cx="838310" cy="1481772"/>
              <a:chOff x="5012418" y="1737096"/>
              <a:chExt cx="1265824" cy="2237435"/>
            </a:xfrm>
          </p:grpSpPr>
          <p:sp>
            <p:nvSpPr>
              <p:cNvPr id="348" name="フリーフォーム: 図形 347">
                <a:extLst>
                  <a:ext uri="{FF2B5EF4-FFF2-40B4-BE49-F238E27FC236}">
                    <a16:creationId xmlns:a16="http://schemas.microsoft.com/office/drawing/2014/main" id="{FAD1F183-4C87-4B41-89E2-CBDC8DA7461E}"/>
                  </a:ext>
                </a:extLst>
              </p:cNvPr>
              <p:cNvSpPr/>
              <p:nvPr/>
            </p:nvSpPr>
            <p:spPr>
              <a:xfrm>
                <a:off x="5481030" y="1737096"/>
                <a:ext cx="272070" cy="27440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9" name="フリーフォーム: 図形 348">
                <a:extLst>
                  <a:ext uri="{FF2B5EF4-FFF2-40B4-BE49-F238E27FC236}">
                    <a16:creationId xmlns:a16="http://schemas.microsoft.com/office/drawing/2014/main" id="{7189FDE7-6284-4605-86A0-7003E38D2E8A}"/>
                  </a:ext>
                </a:extLst>
              </p:cNvPr>
              <p:cNvSpPr/>
              <p:nvPr/>
            </p:nvSpPr>
            <p:spPr>
              <a:xfrm rot="18900000">
                <a:off x="5261211" y="1956915"/>
                <a:ext cx="272070" cy="27440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0" name="フリーフォーム: 図形 349">
                <a:extLst>
                  <a:ext uri="{FF2B5EF4-FFF2-40B4-BE49-F238E27FC236}">
                    <a16:creationId xmlns:a16="http://schemas.microsoft.com/office/drawing/2014/main" id="{26D20B8D-9068-435D-AD0E-B8F70021ACAE}"/>
                  </a:ext>
                </a:extLst>
              </p:cNvPr>
              <p:cNvSpPr/>
              <p:nvPr/>
            </p:nvSpPr>
            <p:spPr>
              <a:xfrm rot="1800000">
                <a:off x="5648746" y="1956914"/>
                <a:ext cx="272070" cy="27440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1" name="フリーフォーム: 図形 350">
                <a:extLst>
                  <a:ext uri="{FF2B5EF4-FFF2-40B4-BE49-F238E27FC236}">
                    <a16:creationId xmlns:a16="http://schemas.microsoft.com/office/drawing/2014/main" id="{DD3B9BEC-717F-4B1D-B2CB-1F101BC8A22F}"/>
                  </a:ext>
                </a:extLst>
              </p:cNvPr>
              <p:cNvSpPr/>
              <p:nvPr/>
            </p:nvSpPr>
            <p:spPr>
              <a:xfrm rot="18900000">
                <a:off x="5223254" y="2166547"/>
                <a:ext cx="347982" cy="350958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2" name="フリーフォーム: 図形 351">
                <a:extLst>
                  <a:ext uri="{FF2B5EF4-FFF2-40B4-BE49-F238E27FC236}">
                    <a16:creationId xmlns:a16="http://schemas.microsoft.com/office/drawing/2014/main" id="{77A48097-1376-4505-9CFA-382B1D472105}"/>
                  </a:ext>
                </a:extLst>
              </p:cNvPr>
              <p:cNvSpPr/>
              <p:nvPr/>
            </p:nvSpPr>
            <p:spPr>
              <a:xfrm rot="1800000">
                <a:off x="5589387" y="2166547"/>
                <a:ext cx="347982" cy="350958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3" name="フリーフォーム: 図形 352">
                <a:extLst>
                  <a:ext uri="{FF2B5EF4-FFF2-40B4-BE49-F238E27FC236}">
                    <a16:creationId xmlns:a16="http://schemas.microsoft.com/office/drawing/2014/main" id="{8B5AB8AB-F5F1-4523-A4BA-FB3D31B2D1E3}"/>
                  </a:ext>
                </a:extLst>
              </p:cNvPr>
              <p:cNvSpPr/>
              <p:nvPr/>
            </p:nvSpPr>
            <p:spPr>
              <a:xfrm rot="19800000">
                <a:off x="5392220" y="2394755"/>
                <a:ext cx="360948" cy="36404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4" name="フリーフォーム: 図形 353">
                <a:extLst>
                  <a:ext uri="{FF2B5EF4-FFF2-40B4-BE49-F238E27FC236}">
                    <a16:creationId xmlns:a16="http://schemas.microsoft.com/office/drawing/2014/main" id="{B6FD2E97-0DB9-480A-9B3A-30169C2BCC3D}"/>
                  </a:ext>
                </a:extLst>
              </p:cNvPr>
              <p:cNvSpPr/>
              <p:nvPr/>
            </p:nvSpPr>
            <p:spPr>
              <a:xfrm rot="19800000">
                <a:off x="5125520" y="2594779"/>
                <a:ext cx="360948" cy="36404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5" name="フリーフォーム: 図形 354">
                <a:extLst>
                  <a:ext uri="{FF2B5EF4-FFF2-40B4-BE49-F238E27FC236}">
                    <a16:creationId xmlns:a16="http://schemas.microsoft.com/office/drawing/2014/main" id="{5B55B9B1-D69A-433A-A725-5C7D085B94CF}"/>
                  </a:ext>
                </a:extLst>
              </p:cNvPr>
              <p:cNvSpPr/>
              <p:nvPr/>
            </p:nvSpPr>
            <p:spPr>
              <a:xfrm rot="2700000">
                <a:off x="5728218" y="2554327"/>
                <a:ext cx="360950" cy="364042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6" name="フリーフォーム: 図形 355">
                <a:extLst>
                  <a:ext uri="{FF2B5EF4-FFF2-40B4-BE49-F238E27FC236}">
                    <a16:creationId xmlns:a16="http://schemas.microsoft.com/office/drawing/2014/main" id="{26EC2AC9-DC75-4401-844B-FA0E9D6F3228}"/>
                  </a:ext>
                </a:extLst>
              </p:cNvPr>
              <p:cNvSpPr/>
              <p:nvPr/>
            </p:nvSpPr>
            <p:spPr>
              <a:xfrm rot="900000">
                <a:off x="5706544" y="2861479"/>
                <a:ext cx="360948" cy="36404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7" name="フリーフォーム: 図形 356">
                <a:extLst>
                  <a:ext uri="{FF2B5EF4-FFF2-40B4-BE49-F238E27FC236}">
                    <a16:creationId xmlns:a16="http://schemas.microsoft.com/office/drawing/2014/main" id="{1DA52C93-336B-4FDE-BBAB-D681A5C740A3}"/>
                  </a:ext>
                </a:extLst>
              </p:cNvPr>
              <p:cNvSpPr/>
              <p:nvPr/>
            </p:nvSpPr>
            <p:spPr>
              <a:xfrm rot="19800000">
                <a:off x="5012418" y="2904021"/>
                <a:ext cx="360948" cy="36404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8" name="フリーフォーム: 図形 357">
                <a:extLst>
                  <a:ext uri="{FF2B5EF4-FFF2-40B4-BE49-F238E27FC236}">
                    <a16:creationId xmlns:a16="http://schemas.microsoft.com/office/drawing/2014/main" id="{008E9756-8D24-4DFB-AE01-9FEBEB32AEBA}"/>
                  </a:ext>
                </a:extLst>
              </p:cNvPr>
              <p:cNvSpPr/>
              <p:nvPr/>
            </p:nvSpPr>
            <p:spPr>
              <a:xfrm rot="900000">
                <a:off x="5402943" y="2742096"/>
                <a:ext cx="360948" cy="36404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9" name="フリーフォーム: 図形 358">
                <a:extLst>
                  <a:ext uri="{FF2B5EF4-FFF2-40B4-BE49-F238E27FC236}">
                    <a16:creationId xmlns:a16="http://schemas.microsoft.com/office/drawing/2014/main" id="{5D11B73D-311B-4E27-B4EC-3C4E62E88DC7}"/>
                  </a:ext>
                </a:extLst>
              </p:cNvPr>
              <p:cNvSpPr/>
              <p:nvPr/>
            </p:nvSpPr>
            <p:spPr>
              <a:xfrm rot="900000">
                <a:off x="5917294" y="3104046"/>
                <a:ext cx="360948" cy="36404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0" name="フリーフォーム: 図形 359">
                <a:extLst>
                  <a:ext uri="{FF2B5EF4-FFF2-40B4-BE49-F238E27FC236}">
                    <a16:creationId xmlns:a16="http://schemas.microsoft.com/office/drawing/2014/main" id="{07CC1224-08B2-4FC1-AD6D-A1F2067CCE1E}"/>
                  </a:ext>
                </a:extLst>
              </p:cNvPr>
              <p:cNvSpPr/>
              <p:nvPr/>
            </p:nvSpPr>
            <p:spPr>
              <a:xfrm rot="17100000">
                <a:off x="5077895" y="3204378"/>
                <a:ext cx="360948" cy="36404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1" name="フリーフォーム: 図形 360">
                <a:extLst>
                  <a:ext uri="{FF2B5EF4-FFF2-40B4-BE49-F238E27FC236}">
                    <a16:creationId xmlns:a16="http://schemas.microsoft.com/office/drawing/2014/main" id="{1E11FE2D-E413-47FF-BE2E-E82C93F875D6}"/>
                  </a:ext>
                </a:extLst>
              </p:cNvPr>
              <p:cNvSpPr/>
              <p:nvPr/>
            </p:nvSpPr>
            <p:spPr>
              <a:xfrm rot="17100000">
                <a:off x="5287446" y="3071028"/>
                <a:ext cx="360948" cy="36404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2" name="フリーフォーム: 図形 361">
                <a:extLst>
                  <a:ext uri="{FF2B5EF4-FFF2-40B4-BE49-F238E27FC236}">
                    <a16:creationId xmlns:a16="http://schemas.microsoft.com/office/drawing/2014/main" id="{125F6EA9-207F-47CD-8E94-E05B9F20615F}"/>
                  </a:ext>
                </a:extLst>
              </p:cNvPr>
              <p:cNvSpPr/>
              <p:nvPr/>
            </p:nvSpPr>
            <p:spPr>
              <a:xfrm rot="1800000">
                <a:off x="5574501" y="3171687"/>
                <a:ext cx="360948" cy="36404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3" name="フリーフォーム: 図形 362">
                <a:extLst>
                  <a:ext uri="{FF2B5EF4-FFF2-40B4-BE49-F238E27FC236}">
                    <a16:creationId xmlns:a16="http://schemas.microsoft.com/office/drawing/2014/main" id="{CA245073-7B49-4EF9-8408-8CFBF40B88C5}"/>
                  </a:ext>
                </a:extLst>
              </p:cNvPr>
              <p:cNvSpPr/>
              <p:nvPr/>
            </p:nvSpPr>
            <p:spPr>
              <a:xfrm rot="2700000">
                <a:off x="5860251" y="3371712"/>
                <a:ext cx="360950" cy="364042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4" name="フリーフォーム: 図形 363">
                <a:extLst>
                  <a:ext uri="{FF2B5EF4-FFF2-40B4-BE49-F238E27FC236}">
                    <a16:creationId xmlns:a16="http://schemas.microsoft.com/office/drawing/2014/main" id="{0FF7444D-66CF-43F7-8A95-572F9D5535DF}"/>
                  </a:ext>
                </a:extLst>
              </p:cNvPr>
              <p:cNvSpPr/>
              <p:nvPr/>
            </p:nvSpPr>
            <p:spPr>
              <a:xfrm rot="17100000">
                <a:off x="5021295" y="3476776"/>
                <a:ext cx="360948" cy="36404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5" name="フリーフォーム: 図形 364">
                <a:extLst>
                  <a:ext uri="{FF2B5EF4-FFF2-40B4-BE49-F238E27FC236}">
                    <a16:creationId xmlns:a16="http://schemas.microsoft.com/office/drawing/2014/main" id="{CEDFA02B-64DE-4133-AB84-0814BB680785}"/>
                  </a:ext>
                </a:extLst>
              </p:cNvPr>
              <p:cNvSpPr/>
              <p:nvPr/>
            </p:nvSpPr>
            <p:spPr>
              <a:xfrm rot="2700000">
                <a:off x="5433083" y="3400941"/>
                <a:ext cx="360950" cy="364042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6" name="フリーフォーム: 図形 365">
                <a:extLst>
                  <a:ext uri="{FF2B5EF4-FFF2-40B4-BE49-F238E27FC236}">
                    <a16:creationId xmlns:a16="http://schemas.microsoft.com/office/drawing/2014/main" id="{220DC06F-40F9-4484-8176-41FC1A2AE92F}"/>
                  </a:ext>
                </a:extLst>
              </p:cNvPr>
              <p:cNvSpPr/>
              <p:nvPr/>
            </p:nvSpPr>
            <p:spPr>
              <a:xfrm rot="2700000">
                <a:off x="5699784" y="3610491"/>
                <a:ext cx="360950" cy="364042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7" name="フリーフォーム: 図形 366">
                <a:extLst>
                  <a:ext uri="{FF2B5EF4-FFF2-40B4-BE49-F238E27FC236}">
                    <a16:creationId xmlns:a16="http://schemas.microsoft.com/office/drawing/2014/main" id="{F52F5B61-2289-494F-8D61-A71597DBEAB8}"/>
                  </a:ext>
                </a:extLst>
              </p:cNvPr>
              <p:cNvSpPr/>
              <p:nvPr/>
            </p:nvSpPr>
            <p:spPr>
              <a:xfrm rot="18900000">
                <a:off x="5347361" y="3610493"/>
                <a:ext cx="360946" cy="364038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56" name="グループ化 255">
              <a:extLst>
                <a:ext uri="{FF2B5EF4-FFF2-40B4-BE49-F238E27FC236}">
                  <a16:creationId xmlns:a16="http://schemas.microsoft.com/office/drawing/2014/main" id="{F9D81EE6-B746-44F4-B7CD-C4B58A6D1824}"/>
                </a:ext>
              </a:extLst>
            </p:cNvPr>
            <p:cNvGrpSpPr/>
            <p:nvPr/>
          </p:nvGrpSpPr>
          <p:grpSpPr>
            <a:xfrm rot="18000000">
              <a:off x="1636066" y="2920771"/>
              <a:ext cx="610808" cy="1079646"/>
              <a:chOff x="5012418" y="1737096"/>
              <a:chExt cx="1265824" cy="2237435"/>
            </a:xfrm>
          </p:grpSpPr>
          <p:sp>
            <p:nvSpPr>
              <p:cNvPr id="328" name="フリーフォーム: 図形 327">
                <a:extLst>
                  <a:ext uri="{FF2B5EF4-FFF2-40B4-BE49-F238E27FC236}">
                    <a16:creationId xmlns:a16="http://schemas.microsoft.com/office/drawing/2014/main" id="{F04490A6-54BA-400A-9E21-15046A35EE12}"/>
                  </a:ext>
                </a:extLst>
              </p:cNvPr>
              <p:cNvSpPr/>
              <p:nvPr/>
            </p:nvSpPr>
            <p:spPr>
              <a:xfrm>
                <a:off x="5481030" y="1737096"/>
                <a:ext cx="272070" cy="27440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9" name="フリーフォーム: 図形 328">
                <a:extLst>
                  <a:ext uri="{FF2B5EF4-FFF2-40B4-BE49-F238E27FC236}">
                    <a16:creationId xmlns:a16="http://schemas.microsoft.com/office/drawing/2014/main" id="{43AACDC2-4A5F-48EF-9781-3B7AD39B7AE6}"/>
                  </a:ext>
                </a:extLst>
              </p:cNvPr>
              <p:cNvSpPr/>
              <p:nvPr/>
            </p:nvSpPr>
            <p:spPr>
              <a:xfrm rot="18900000">
                <a:off x="5261211" y="1956915"/>
                <a:ext cx="272070" cy="27440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0" name="フリーフォーム: 図形 329">
                <a:extLst>
                  <a:ext uri="{FF2B5EF4-FFF2-40B4-BE49-F238E27FC236}">
                    <a16:creationId xmlns:a16="http://schemas.microsoft.com/office/drawing/2014/main" id="{6C45D83C-8705-494A-9FA3-58C33DA4D27A}"/>
                  </a:ext>
                </a:extLst>
              </p:cNvPr>
              <p:cNvSpPr/>
              <p:nvPr/>
            </p:nvSpPr>
            <p:spPr>
              <a:xfrm rot="1800000">
                <a:off x="5648746" y="1956914"/>
                <a:ext cx="272070" cy="27440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1" name="フリーフォーム: 図形 330">
                <a:extLst>
                  <a:ext uri="{FF2B5EF4-FFF2-40B4-BE49-F238E27FC236}">
                    <a16:creationId xmlns:a16="http://schemas.microsoft.com/office/drawing/2014/main" id="{EADC25EB-D966-4012-A9AD-BEBFC2B5C60D}"/>
                  </a:ext>
                </a:extLst>
              </p:cNvPr>
              <p:cNvSpPr/>
              <p:nvPr/>
            </p:nvSpPr>
            <p:spPr>
              <a:xfrm rot="18900000">
                <a:off x="5223254" y="2166547"/>
                <a:ext cx="347982" cy="350958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2" name="フリーフォーム: 図形 331">
                <a:extLst>
                  <a:ext uri="{FF2B5EF4-FFF2-40B4-BE49-F238E27FC236}">
                    <a16:creationId xmlns:a16="http://schemas.microsoft.com/office/drawing/2014/main" id="{FFDCE628-10EC-4156-A354-28523087E2ED}"/>
                  </a:ext>
                </a:extLst>
              </p:cNvPr>
              <p:cNvSpPr/>
              <p:nvPr/>
            </p:nvSpPr>
            <p:spPr>
              <a:xfrm rot="1800000">
                <a:off x="5589387" y="2166547"/>
                <a:ext cx="347982" cy="350958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3" name="フリーフォーム: 図形 332">
                <a:extLst>
                  <a:ext uri="{FF2B5EF4-FFF2-40B4-BE49-F238E27FC236}">
                    <a16:creationId xmlns:a16="http://schemas.microsoft.com/office/drawing/2014/main" id="{1FF076FE-F847-49E0-A6D8-0D608DC7D671}"/>
                  </a:ext>
                </a:extLst>
              </p:cNvPr>
              <p:cNvSpPr/>
              <p:nvPr/>
            </p:nvSpPr>
            <p:spPr>
              <a:xfrm rot="19800000">
                <a:off x="5392220" y="2394755"/>
                <a:ext cx="360948" cy="36404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4" name="フリーフォーム: 図形 333">
                <a:extLst>
                  <a:ext uri="{FF2B5EF4-FFF2-40B4-BE49-F238E27FC236}">
                    <a16:creationId xmlns:a16="http://schemas.microsoft.com/office/drawing/2014/main" id="{67D33DF4-466D-43D3-AE73-DB14EF7BE4A6}"/>
                  </a:ext>
                </a:extLst>
              </p:cNvPr>
              <p:cNvSpPr/>
              <p:nvPr/>
            </p:nvSpPr>
            <p:spPr>
              <a:xfrm rot="19800000">
                <a:off x="5125520" y="2594779"/>
                <a:ext cx="360948" cy="36404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5" name="フリーフォーム: 図形 334">
                <a:extLst>
                  <a:ext uri="{FF2B5EF4-FFF2-40B4-BE49-F238E27FC236}">
                    <a16:creationId xmlns:a16="http://schemas.microsoft.com/office/drawing/2014/main" id="{2D98ABF1-16AF-44B3-B4C3-C3D06AC8A6B7}"/>
                  </a:ext>
                </a:extLst>
              </p:cNvPr>
              <p:cNvSpPr/>
              <p:nvPr/>
            </p:nvSpPr>
            <p:spPr>
              <a:xfrm rot="2700000">
                <a:off x="5728218" y="2554327"/>
                <a:ext cx="360950" cy="364042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6" name="フリーフォーム: 図形 335">
                <a:extLst>
                  <a:ext uri="{FF2B5EF4-FFF2-40B4-BE49-F238E27FC236}">
                    <a16:creationId xmlns:a16="http://schemas.microsoft.com/office/drawing/2014/main" id="{9A3923C0-D095-497B-8C8D-D86340F9F419}"/>
                  </a:ext>
                </a:extLst>
              </p:cNvPr>
              <p:cNvSpPr/>
              <p:nvPr/>
            </p:nvSpPr>
            <p:spPr>
              <a:xfrm rot="900000">
                <a:off x="5706544" y="2861479"/>
                <a:ext cx="360948" cy="36404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7" name="フリーフォーム: 図形 336">
                <a:extLst>
                  <a:ext uri="{FF2B5EF4-FFF2-40B4-BE49-F238E27FC236}">
                    <a16:creationId xmlns:a16="http://schemas.microsoft.com/office/drawing/2014/main" id="{0F00A034-E193-40AD-A81B-1979573F4838}"/>
                  </a:ext>
                </a:extLst>
              </p:cNvPr>
              <p:cNvSpPr/>
              <p:nvPr/>
            </p:nvSpPr>
            <p:spPr>
              <a:xfrm rot="19800000">
                <a:off x="5012418" y="2904021"/>
                <a:ext cx="360948" cy="36404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8" name="フリーフォーム: 図形 337">
                <a:extLst>
                  <a:ext uri="{FF2B5EF4-FFF2-40B4-BE49-F238E27FC236}">
                    <a16:creationId xmlns:a16="http://schemas.microsoft.com/office/drawing/2014/main" id="{33674DF5-51C5-4213-A6FD-325EB521A9A7}"/>
                  </a:ext>
                </a:extLst>
              </p:cNvPr>
              <p:cNvSpPr/>
              <p:nvPr/>
            </p:nvSpPr>
            <p:spPr>
              <a:xfrm rot="900000">
                <a:off x="5402943" y="2742096"/>
                <a:ext cx="360948" cy="36404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9" name="フリーフォーム: 図形 338">
                <a:extLst>
                  <a:ext uri="{FF2B5EF4-FFF2-40B4-BE49-F238E27FC236}">
                    <a16:creationId xmlns:a16="http://schemas.microsoft.com/office/drawing/2014/main" id="{42B7E87F-450A-4D88-9BE6-9E322A99A7C0}"/>
                  </a:ext>
                </a:extLst>
              </p:cNvPr>
              <p:cNvSpPr/>
              <p:nvPr/>
            </p:nvSpPr>
            <p:spPr>
              <a:xfrm rot="900000">
                <a:off x="5917294" y="3104046"/>
                <a:ext cx="360948" cy="36404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0" name="フリーフォーム: 図形 339">
                <a:extLst>
                  <a:ext uri="{FF2B5EF4-FFF2-40B4-BE49-F238E27FC236}">
                    <a16:creationId xmlns:a16="http://schemas.microsoft.com/office/drawing/2014/main" id="{560D4C96-2E26-4839-BE3C-CDEFDFAB08B8}"/>
                  </a:ext>
                </a:extLst>
              </p:cNvPr>
              <p:cNvSpPr/>
              <p:nvPr/>
            </p:nvSpPr>
            <p:spPr>
              <a:xfrm rot="17100000">
                <a:off x="5077895" y="3204378"/>
                <a:ext cx="360948" cy="36404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1" name="フリーフォーム: 図形 340">
                <a:extLst>
                  <a:ext uri="{FF2B5EF4-FFF2-40B4-BE49-F238E27FC236}">
                    <a16:creationId xmlns:a16="http://schemas.microsoft.com/office/drawing/2014/main" id="{602E1B01-E48E-4C70-BBE9-89EB73084635}"/>
                  </a:ext>
                </a:extLst>
              </p:cNvPr>
              <p:cNvSpPr/>
              <p:nvPr/>
            </p:nvSpPr>
            <p:spPr>
              <a:xfrm rot="17100000">
                <a:off x="5287446" y="3071028"/>
                <a:ext cx="360948" cy="36404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2" name="フリーフォーム: 図形 341">
                <a:extLst>
                  <a:ext uri="{FF2B5EF4-FFF2-40B4-BE49-F238E27FC236}">
                    <a16:creationId xmlns:a16="http://schemas.microsoft.com/office/drawing/2014/main" id="{50D9999E-3BA1-488C-9A5E-FD9C30C07739}"/>
                  </a:ext>
                </a:extLst>
              </p:cNvPr>
              <p:cNvSpPr/>
              <p:nvPr/>
            </p:nvSpPr>
            <p:spPr>
              <a:xfrm rot="1800000">
                <a:off x="5574501" y="3171687"/>
                <a:ext cx="360948" cy="36404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3" name="フリーフォーム: 図形 342">
                <a:extLst>
                  <a:ext uri="{FF2B5EF4-FFF2-40B4-BE49-F238E27FC236}">
                    <a16:creationId xmlns:a16="http://schemas.microsoft.com/office/drawing/2014/main" id="{51D807F3-59B4-4B3D-8DF3-63B911C0294A}"/>
                  </a:ext>
                </a:extLst>
              </p:cNvPr>
              <p:cNvSpPr/>
              <p:nvPr/>
            </p:nvSpPr>
            <p:spPr>
              <a:xfrm rot="2700000">
                <a:off x="5860251" y="3371712"/>
                <a:ext cx="360950" cy="364042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4" name="フリーフォーム: 図形 343">
                <a:extLst>
                  <a:ext uri="{FF2B5EF4-FFF2-40B4-BE49-F238E27FC236}">
                    <a16:creationId xmlns:a16="http://schemas.microsoft.com/office/drawing/2014/main" id="{724600B1-82DC-453A-85C4-C6845C10C334}"/>
                  </a:ext>
                </a:extLst>
              </p:cNvPr>
              <p:cNvSpPr/>
              <p:nvPr/>
            </p:nvSpPr>
            <p:spPr>
              <a:xfrm rot="17100000">
                <a:off x="5021295" y="3476776"/>
                <a:ext cx="360948" cy="36404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5" name="フリーフォーム: 図形 344">
                <a:extLst>
                  <a:ext uri="{FF2B5EF4-FFF2-40B4-BE49-F238E27FC236}">
                    <a16:creationId xmlns:a16="http://schemas.microsoft.com/office/drawing/2014/main" id="{F49BAC18-5F11-45A4-8AFC-F0992957BA5E}"/>
                  </a:ext>
                </a:extLst>
              </p:cNvPr>
              <p:cNvSpPr/>
              <p:nvPr/>
            </p:nvSpPr>
            <p:spPr>
              <a:xfrm rot="2700000">
                <a:off x="5433083" y="3400941"/>
                <a:ext cx="360950" cy="364042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6" name="フリーフォーム: 図形 345">
                <a:extLst>
                  <a:ext uri="{FF2B5EF4-FFF2-40B4-BE49-F238E27FC236}">
                    <a16:creationId xmlns:a16="http://schemas.microsoft.com/office/drawing/2014/main" id="{0643AC94-84AE-4200-9CF7-5DB503F69A45}"/>
                  </a:ext>
                </a:extLst>
              </p:cNvPr>
              <p:cNvSpPr/>
              <p:nvPr/>
            </p:nvSpPr>
            <p:spPr>
              <a:xfrm rot="2700000">
                <a:off x="5699784" y="3610491"/>
                <a:ext cx="360950" cy="364042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7" name="フリーフォーム: 図形 346">
                <a:extLst>
                  <a:ext uri="{FF2B5EF4-FFF2-40B4-BE49-F238E27FC236}">
                    <a16:creationId xmlns:a16="http://schemas.microsoft.com/office/drawing/2014/main" id="{9D4F59BA-4003-424D-BF8F-B34E9589D456}"/>
                  </a:ext>
                </a:extLst>
              </p:cNvPr>
              <p:cNvSpPr/>
              <p:nvPr/>
            </p:nvSpPr>
            <p:spPr>
              <a:xfrm rot="18900000">
                <a:off x="5347361" y="3610493"/>
                <a:ext cx="360946" cy="364038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57" name="グループ化 256">
              <a:extLst>
                <a:ext uri="{FF2B5EF4-FFF2-40B4-BE49-F238E27FC236}">
                  <a16:creationId xmlns:a16="http://schemas.microsoft.com/office/drawing/2014/main" id="{204BB62E-7C1C-4B2D-855C-49C6C7892863}"/>
                </a:ext>
              </a:extLst>
            </p:cNvPr>
            <p:cNvGrpSpPr/>
            <p:nvPr/>
          </p:nvGrpSpPr>
          <p:grpSpPr>
            <a:xfrm rot="18000000">
              <a:off x="1635972" y="2448493"/>
              <a:ext cx="520320" cy="867908"/>
              <a:chOff x="5012418" y="1737096"/>
              <a:chExt cx="1078296" cy="1798631"/>
            </a:xfrm>
          </p:grpSpPr>
          <p:sp>
            <p:nvSpPr>
              <p:cNvPr id="315" name="フリーフォーム: 図形 314">
                <a:extLst>
                  <a:ext uri="{FF2B5EF4-FFF2-40B4-BE49-F238E27FC236}">
                    <a16:creationId xmlns:a16="http://schemas.microsoft.com/office/drawing/2014/main" id="{3F7BD70D-C158-4E7E-99A5-47DC601616C0}"/>
                  </a:ext>
                </a:extLst>
              </p:cNvPr>
              <p:cNvSpPr/>
              <p:nvPr/>
            </p:nvSpPr>
            <p:spPr>
              <a:xfrm>
                <a:off x="5481030" y="1737096"/>
                <a:ext cx="272070" cy="27440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6" name="フリーフォーム: 図形 315">
                <a:extLst>
                  <a:ext uri="{FF2B5EF4-FFF2-40B4-BE49-F238E27FC236}">
                    <a16:creationId xmlns:a16="http://schemas.microsoft.com/office/drawing/2014/main" id="{1D27F6CF-4092-43D9-9920-1867630C7572}"/>
                  </a:ext>
                </a:extLst>
              </p:cNvPr>
              <p:cNvSpPr/>
              <p:nvPr/>
            </p:nvSpPr>
            <p:spPr>
              <a:xfrm rot="18900000">
                <a:off x="5261211" y="1956915"/>
                <a:ext cx="272070" cy="27440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7" name="フリーフォーム: 図形 316">
                <a:extLst>
                  <a:ext uri="{FF2B5EF4-FFF2-40B4-BE49-F238E27FC236}">
                    <a16:creationId xmlns:a16="http://schemas.microsoft.com/office/drawing/2014/main" id="{6A1D3BFF-7B0E-4BFE-BE81-E85BD29C9A83}"/>
                  </a:ext>
                </a:extLst>
              </p:cNvPr>
              <p:cNvSpPr/>
              <p:nvPr/>
            </p:nvSpPr>
            <p:spPr>
              <a:xfrm rot="1800000">
                <a:off x="5648746" y="1956914"/>
                <a:ext cx="272070" cy="27440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8" name="フリーフォーム: 図形 317">
                <a:extLst>
                  <a:ext uri="{FF2B5EF4-FFF2-40B4-BE49-F238E27FC236}">
                    <a16:creationId xmlns:a16="http://schemas.microsoft.com/office/drawing/2014/main" id="{425DD86C-E531-4BB1-A0B8-4135888FE582}"/>
                  </a:ext>
                </a:extLst>
              </p:cNvPr>
              <p:cNvSpPr/>
              <p:nvPr/>
            </p:nvSpPr>
            <p:spPr>
              <a:xfrm rot="18900000">
                <a:off x="5223254" y="2166547"/>
                <a:ext cx="347982" cy="350958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9" name="フリーフォーム: 図形 318">
                <a:extLst>
                  <a:ext uri="{FF2B5EF4-FFF2-40B4-BE49-F238E27FC236}">
                    <a16:creationId xmlns:a16="http://schemas.microsoft.com/office/drawing/2014/main" id="{9886B5D0-D830-49AC-B41A-96DC9CD67160}"/>
                  </a:ext>
                </a:extLst>
              </p:cNvPr>
              <p:cNvSpPr/>
              <p:nvPr/>
            </p:nvSpPr>
            <p:spPr>
              <a:xfrm rot="1800000">
                <a:off x="5589387" y="2166547"/>
                <a:ext cx="347982" cy="350958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0" name="フリーフォーム: 図形 319">
                <a:extLst>
                  <a:ext uri="{FF2B5EF4-FFF2-40B4-BE49-F238E27FC236}">
                    <a16:creationId xmlns:a16="http://schemas.microsoft.com/office/drawing/2014/main" id="{4DB44B73-006A-4697-92D8-3C9F42E03DE3}"/>
                  </a:ext>
                </a:extLst>
              </p:cNvPr>
              <p:cNvSpPr/>
              <p:nvPr/>
            </p:nvSpPr>
            <p:spPr>
              <a:xfrm rot="19800000">
                <a:off x="5392220" y="2394755"/>
                <a:ext cx="360948" cy="36404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1" name="フリーフォーム: 図形 320">
                <a:extLst>
                  <a:ext uri="{FF2B5EF4-FFF2-40B4-BE49-F238E27FC236}">
                    <a16:creationId xmlns:a16="http://schemas.microsoft.com/office/drawing/2014/main" id="{A118861E-8383-46DF-ABAA-D4BCCE5E692B}"/>
                  </a:ext>
                </a:extLst>
              </p:cNvPr>
              <p:cNvSpPr/>
              <p:nvPr/>
            </p:nvSpPr>
            <p:spPr>
              <a:xfrm rot="19800000">
                <a:off x="5125520" y="2594779"/>
                <a:ext cx="360948" cy="36404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2" name="フリーフォーム: 図形 321">
                <a:extLst>
                  <a:ext uri="{FF2B5EF4-FFF2-40B4-BE49-F238E27FC236}">
                    <a16:creationId xmlns:a16="http://schemas.microsoft.com/office/drawing/2014/main" id="{504AF5DD-F1AF-42B7-8809-6B2B223CC1E5}"/>
                  </a:ext>
                </a:extLst>
              </p:cNvPr>
              <p:cNvSpPr/>
              <p:nvPr/>
            </p:nvSpPr>
            <p:spPr>
              <a:xfrm rot="2700000">
                <a:off x="5728218" y="2554327"/>
                <a:ext cx="360950" cy="364042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3" name="フリーフォーム: 図形 322">
                <a:extLst>
                  <a:ext uri="{FF2B5EF4-FFF2-40B4-BE49-F238E27FC236}">
                    <a16:creationId xmlns:a16="http://schemas.microsoft.com/office/drawing/2014/main" id="{1DCC3640-AB3A-4B69-AC4C-19960B155DDA}"/>
                  </a:ext>
                </a:extLst>
              </p:cNvPr>
              <p:cNvSpPr/>
              <p:nvPr/>
            </p:nvSpPr>
            <p:spPr>
              <a:xfrm rot="900000">
                <a:off x="5706544" y="2861479"/>
                <a:ext cx="360948" cy="36404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4" name="フリーフォーム: 図形 323">
                <a:extLst>
                  <a:ext uri="{FF2B5EF4-FFF2-40B4-BE49-F238E27FC236}">
                    <a16:creationId xmlns:a16="http://schemas.microsoft.com/office/drawing/2014/main" id="{6A9C6FCE-F8FE-43D7-B217-9AE1EAEBBC23}"/>
                  </a:ext>
                </a:extLst>
              </p:cNvPr>
              <p:cNvSpPr/>
              <p:nvPr/>
            </p:nvSpPr>
            <p:spPr>
              <a:xfrm rot="19800000">
                <a:off x="5012418" y="2904021"/>
                <a:ext cx="360948" cy="36404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5" name="フリーフォーム: 図形 324">
                <a:extLst>
                  <a:ext uri="{FF2B5EF4-FFF2-40B4-BE49-F238E27FC236}">
                    <a16:creationId xmlns:a16="http://schemas.microsoft.com/office/drawing/2014/main" id="{992B7037-E99D-47A4-8CA5-22FC25DE1524}"/>
                  </a:ext>
                </a:extLst>
              </p:cNvPr>
              <p:cNvSpPr/>
              <p:nvPr/>
            </p:nvSpPr>
            <p:spPr>
              <a:xfrm rot="900000">
                <a:off x="5402943" y="2742096"/>
                <a:ext cx="360948" cy="36404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6" name="フリーフォーム: 図形 325">
                <a:extLst>
                  <a:ext uri="{FF2B5EF4-FFF2-40B4-BE49-F238E27FC236}">
                    <a16:creationId xmlns:a16="http://schemas.microsoft.com/office/drawing/2014/main" id="{C0225A53-91CD-4EB3-8A6E-677770985F6F}"/>
                  </a:ext>
                </a:extLst>
              </p:cNvPr>
              <p:cNvSpPr/>
              <p:nvPr/>
            </p:nvSpPr>
            <p:spPr>
              <a:xfrm rot="17100000">
                <a:off x="5287446" y="3071028"/>
                <a:ext cx="360948" cy="36404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7" name="フリーフォーム: 図形 326">
                <a:extLst>
                  <a:ext uri="{FF2B5EF4-FFF2-40B4-BE49-F238E27FC236}">
                    <a16:creationId xmlns:a16="http://schemas.microsoft.com/office/drawing/2014/main" id="{249E6E28-11C0-4E0A-B06F-A4B0ED73F14B}"/>
                  </a:ext>
                </a:extLst>
              </p:cNvPr>
              <p:cNvSpPr/>
              <p:nvPr/>
            </p:nvSpPr>
            <p:spPr>
              <a:xfrm rot="1800000">
                <a:off x="5574501" y="3171687"/>
                <a:ext cx="360948" cy="36404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58" name="グループ化 257">
              <a:extLst>
                <a:ext uri="{FF2B5EF4-FFF2-40B4-BE49-F238E27FC236}">
                  <a16:creationId xmlns:a16="http://schemas.microsoft.com/office/drawing/2014/main" id="{E152E7E3-9C0A-42B4-82A5-B9A90707E5BE}"/>
                </a:ext>
              </a:extLst>
            </p:cNvPr>
            <p:cNvGrpSpPr/>
            <p:nvPr/>
          </p:nvGrpSpPr>
          <p:grpSpPr>
            <a:xfrm rot="3600000">
              <a:off x="2261064" y="1902834"/>
              <a:ext cx="465744" cy="660614"/>
              <a:chOff x="5125520" y="1737096"/>
              <a:chExt cx="965194" cy="1369040"/>
            </a:xfrm>
          </p:grpSpPr>
          <p:sp>
            <p:nvSpPr>
              <p:cNvPr id="306" name="フリーフォーム: 図形 305">
                <a:extLst>
                  <a:ext uri="{FF2B5EF4-FFF2-40B4-BE49-F238E27FC236}">
                    <a16:creationId xmlns:a16="http://schemas.microsoft.com/office/drawing/2014/main" id="{2B2C71DC-7EC8-4D04-9B90-A551F1881C4F}"/>
                  </a:ext>
                </a:extLst>
              </p:cNvPr>
              <p:cNvSpPr/>
              <p:nvPr/>
            </p:nvSpPr>
            <p:spPr>
              <a:xfrm>
                <a:off x="5481030" y="1737096"/>
                <a:ext cx="272070" cy="27440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7" name="フリーフォーム: 図形 306">
                <a:extLst>
                  <a:ext uri="{FF2B5EF4-FFF2-40B4-BE49-F238E27FC236}">
                    <a16:creationId xmlns:a16="http://schemas.microsoft.com/office/drawing/2014/main" id="{7835B63E-9DAA-407E-B9A5-332A4F0F4F47}"/>
                  </a:ext>
                </a:extLst>
              </p:cNvPr>
              <p:cNvSpPr/>
              <p:nvPr/>
            </p:nvSpPr>
            <p:spPr>
              <a:xfrm rot="18900000">
                <a:off x="5261211" y="1956915"/>
                <a:ext cx="272070" cy="27440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8" name="フリーフォーム: 図形 307">
                <a:extLst>
                  <a:ext uri="{FF2B5EF4-FFF2-40B4-BE49-F238E27FC236}">
                    <a16:creationId xmlns:a16="http://schemas.microsoft.com/office/drawing/2014/main" id="{18036060-546A-4855-BB15-942A55DCBF6F}"/>
                  </a:ext>
                </a:extLst>
              </p:cNvPr>
              <p:cNvSpPr/>
              <p:nvPr/>
            </p:nvSpPr>
            <p:spPr>
              <a:xfrm rot="1800000">
                <a:off x="5648746" y="1956914"/>
                <a:ext cx="272070" cy="27440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9" name="フリーフォーム: 図形 308">
                <a:extLst>
                  <a:ext uri="{FF2B5EF4-FFF2-40B4-BE49-F238E27FC236}">
                    <a16:creationId xmlns:a16="http://schemas.microsoft.com/office/drawing/2014/main" id="{7A4999FB-B925-4931-AFA2-00559C2E81E1}"/>
                  </a:ext>
                </a:extLst>
              </p:cNvPr>
              <p:cNvSpPr/>
              <p:nvPr/>
            </p:nvSpPr>
            <p:spPr>
              <a:xfrm rot="18900000">
                <a:off x="5223254" y="2166547"/>
                <a:ext cx="347982" cy="350958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0" name="フリーフォーム: 図形 309">
                <a:extLst>
                  <a:ext uri="{FF2B5EF4-FFF2-40B4-BE49-F238E27FC236}">
                    <a16:creationId xmlns:a16="http://schemas.microsoft.com/office/drawing/2014/main" id="{9DA65382-EA39-43A6-AD86-C9101FD0B1FE}"/>
                  </a:ext>
                </a:extLst>
              </p:cNvPr>
              <p:cNvSpPr/>
              <p:nvPr/>
            </p:nvSpPr>
            <p:spPr>
              <a:xfrm rot="1800000">
                <a:off x="5589387" y="2166547"/>
                <a:ext cx="347982" cy="350958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1" name="フリーフォーム: 図形 310">
                <a:extLst>
                  <a:ext uri="{FF2B5EF4-FFF2-40B4-BE49-F238E27FC236}">
                    <a16:creationId xmlns:a16="http://schemas.microsoft.com/office/drawing/2014/main" id="{A890F751-DC41-445A-B003-2DE5E274EBC6}"/>
                  </a:ext>
                </a:extLst>
              </p:cNvPr>
              <p:cNvSpPr/>
              <p:nvPr/>
            </p:nvSpPr>
            <p:spPr>
              <a:xfrm rot="19800000">
                <a:off x="5392220" y="2394755"/>
                <a:ext cx="360948" cy="36404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2" name="フリーフォーム: 図形 311">
                <a:extLst>
                  <a:ext uri="{FF2B5EF4-FFF2-40B4-BE49-F238E27FC236}">
                    <a16:creationId xmlns:a16="http://schemas.microsoft.com/office/drawing/2014/main" id="{66A5AD96-0BED-4BC8-BD9B-EAF9081DACF0}"/>
                  </a:ext>
                </a:extLst>
              </p:cNvPr>
              <p:cNvSpPr/>
              <p:nvPr/>
            </p:nvSpPr>
            <p:spPr>
              <a:xfrm rot="19800000">
                <a:off x="5125520" y="2594779"/>
                <a:ext cx="360948" cy="36404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3" name="フリーフォーム: 図形 312">
                <a:extLst>
                  <a:ext uri="{FF2B5EF4-FFF2-40B4-BE49-F238E27FC236}">
                    <a16:creationId xmlns:a16="http://schemas.microsoft.com/office/drawing/2014/main" id="{D7A6A29B-7BD1-4050-844E-F93F079F7AB4}"/>
                  </a:ext>
                </a:extLst>
              </p:cNvPr>
              <p:cNvSpPr/>
              <p:nvPr/>
            </p:nvSpPr>
            <p:spPr>
              <a:xfrm rot="2700000">
                <a:off x="5728218" y="2554327"/>
                <a:ext cx="360950" cy="364042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4" name="フリーフォーム: 図形 313">
                <a:extLst>
                  <a:ext uri="{FF2B5EF4-FFF2-40B4-BE49-F238E27FC236}">
                    <a16:creationId xmlns:a16="http://schemas.microsoft.com/office/drawing/2014/main" id="{8B81ACEB-C456-426E-AC0D-3CE5C3AB78E9}"/>
                  </a:ext>
                </a:extLst>
              </p:cNvPr>
              <p:cNvSpPr/>
              <p:nvPr/>
            </p:nvSpPr>
            <p:spPr>
              <a:xfrm rot="900000">
                <a:off x="5402943" y="2742096"/>
                <a:ext cx="360948" cy="36404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59" name="グループ化 258">
              <a:extLst>
                <a:ext uri="{FF2B5EF4-FFF2-40B4-BE49-F238E27FC236}">
                  <a16:creationId xmlns:a16="http://schemas.microsoft.com/office/drawing/2014/main" id="{D6A419D2-1732-48EF-A91E-D010431AA849}"/>
                </a:ext>
              </a:extLst>
            </p:cNvPr>
            <p:cNvGrpSpPr/>
            <p:nvPr/>
          </p:nvGrpSpPr>
          <p:grpSpPr>
            <a:xfrm rot="3069299">
              <a:off x="2414812" y="2322580"/>
              <a:ext cx="610808" cy="1079646"/>
              <a:chOff x="5012418" y="1737096"/>
              <a:chExt cx="1265824" cy="2237435"/>
            </a:xfrm>
          </p:grpSpPr>
          <p:sp>
            <p:nvSpPr>
              <p:cNvPr id="286" name="フリーフォーム: 図形 285">
                <a:extLst>
                  <a:ext uri="{FF2B5EF4-FFF2-40B4-BE49-F238E27FC236}">
                    <a16:creationId xmlns:a16="http://schemas.microsoft.com/office/drawing/2014/main" id="{F83E057E-686A-4865-B4D0-0D255AC7895C}"/>
                  </a:ext>
                </a:extLst>
              </p:cNvPr>
              <p:cNvSpPr/>
              <p:nvPr/>
            </p:nvSpPr>
            <p:spPr>
              <a:xfrm>
                <a:off x="5481030" y="1737096"/>
                <a:ext cx="272070" cy="27440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7" name="フリーフォーム: 図形 286">
                <a:extLst>
                  <a:ext uri="{FF2B5EF4-FFF2-40B4-BE49-F238E27FC236}">
                    <a16:creationId xmlns:a16="http://schemas.microsoft.com/office/drawing/2014/main" id="{97A1C303-E8CD-406A-AEA1-3DBE8C124D85}"/>
                  </a:ext>
                </a:extLst>
              </p:cNvPr>
              <p:cNvSpPr/>
              <p:nvPr/>
            </p:nvSpPr>
            <p:spPr>
              <a:xfrm rot="18900000">
                <a:off x="5261211" y="1956915"/>
                <a:ext cx="272070" cy="27440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8" name="フリーフォーム: 図形 287">
                <a:extLst>
                  <a:ext uri="{FF2B5EF4-FFF2-40B4-BE49-F238E27FC236}">
                    <a16:creationId xmlns:a16="http://schemas.microsoft.com/office/drawing/2014/main" id="{C0ACF5EF-A4C0-422E-862C-7FF359F2E738}"/>
                  </a:ext>
                </a:extLst>
              </p:cNvPr>
              <p:cNvSpPr/>
              <p:nvPr/>
            </p:nvSpPr>
            <p:spPr>
              <a:xfrm rot="1800000">
                <a:off x="5648746" y="1956914"/>
                <a:ext cx="272070" cy="27440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9" name="フリーフォーム: 図形 288">
                <a:extLst>
                  <a:ext uri="{FF2B5EF4-FFF2-40B4-BE49-F238E27FC236}">
                    <a16:creationId xmlns:a16="http://schemas.microsoft.com/office/drawing/2014/main" id="{29A9AACB-C055-451C-9DF4-C8A23BC89130}"/>
                  </a:ext>
                </a:extLst>
              </p:cNvPr>
              <p:cNvSpPr/>
              <p:nvPr/>
            </p:nvSpPr>
            <p:spPr>
              <a:xfrm rot="18900000">
                <a:off x="5223254" y="2166547"/>
                <a:ext cx="347982" cy="350958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0" name="フリーフォーム: 図形 289">
                <a:extLst>
                  <a:ext uri="{FF2B5EF4-FFF2-40B4-BE49-F238E27FC236}">
                    <a16:creationId xmlns:a16="http://schemas.microsoft.com/office/drawing/2014/main" id="{B8C5F75E-8F3A-4521-B67B-BF400BD2A405}"/>
                  </a:ext>
                </a:extLst>
              </p:cNvPr>
              <p:cNvSpPr/>
              <p:nvPr/>
            </p:nvSpPr>
            <p:spPr>
              <a:xfrm rot="1800000">
                <a:off x="5589387" y="2166547"/>
                <a:ext cx="347982" cy="350958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1" name="フリーフォーム: 図形 290">
                <a:extLst>
                  <a:ext uri="{FF2B5EF4-FFF2-40B4-BE49-F238E27FC236}">
                    <a16:creationId xmlns:a16="http://schemas.microsoft.com/office/drawing/2014/main" id="{F98BB0D1-0BCD-4B11-8952-C07477E5DEB0}"/>
                  </a:ext>
                </a:extLst>
              </p:cNvPr>
              <p:cNvSpPr/>
              <p:nvPr/>
            </p:nvSpPr>
            <p:spPr>
              <a:xfrm rot="19800000">
                <a:off x="5392220" y="2394755"/>
                <a:ext cx="360948" cy="36404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2" name="フリーフォーム: 図形 291">
                <a:extLst>
                  <a:ext uri="{FF2B5EF4-FFF2-40B4-BE49-F238E27FC236}">
                    <a16:creationId xmlns:a16="http://schemas.microsoft.com/office/drawing/2014/main" id="{ACCCC6D4-4ECF-4A15-A9CB-7AFDBE4B3F2E}"/>
                  </a:ext>
                </a:extLst>
              </p:cNvPr>
              <p:cNvSpPr/>
              <p:nvPr/>
            </p:nvSpPr>
            <p:spPr>
              <a:xfrm rot="19800000">
                <a:off x="5125520" y="2594779"/>
                <a:ext cx="360948" cy="36404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3" name="フリーフォーム: 図形 292">
                <a:extLst>
                  <a:ext uri="{FF2B5EF4-FFF2-40B4-BE49-F238E27FC236}">
                    <a16:creationId xmlns:a16="http://schemas.microsoft.com/office/drawing/2014/main" id="{2392DAF1-2DAE-4DAD-9414-2AD510AB4B93}"/>
                  </a:ext>
                </a:extLst>
              </p:cNvPr>
              <p:cNvSpPr/>
              <p:nvPr/>
            </p:nvSpPr>
            <p:spPr>
              <a:xfrm rot="2700000">
                <a:off x="5728218" y="2554327"/>
                <a:ext cx="360950" cy="364042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4" name="フリーフォーム: 図形 293">
                <a:extLst>
                  <a:ext uri="{FF2B5EF4-FFF2-40B4-BE49-F238E27FC236}">
                    <a16:creationId xmlns:a16="http://schemas.microsoft.com/office/drawing/2014/main" id="{E2F96697-66FC-4A95-8B6E-2F2B2622D43D}"/>
                  </a:ext>
                </a:extLst>
              </p:cNvPr>
              <p:cNvSpPr/>
              <p:nvPr/>
            </p:nvSpPr>
            <p:spPr>
              <a:xfrm rot="900000">
                <a:off x="5706544" y="2861479"/>
                <a:ext cx="360948" cy="36404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5" name="フリーフォーム: 図形 294">
                <a:extLst>
                  <a:ext uri="{FF2B5EF4-FFF2-40B4-BE49-F238E27FC236}">
                    <a16:creationId xmlns:a16="http://schemas.microsoft.com/office/drawing/2014/main" id="{6FDBF455-D250-4DF4-B8A3-EB8C40CAE372}"/>
                  </a:ext>
                </a:extLst>
              </p:cNvPr>
              <p:cNvSpPr/>
              <p:nvPr/>
            </p:nvSpPr>
            <p:spPr>
              <a:xfrm rot="19800000">
                <a:off x="5012418" y="2904021"/>
                <a:ext cx="360948" cy="36404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6" name="フリーフォーム: 図形 295">
                <a:extLst>
                  <a:ext uri="{FF2B5EF4-FFF2-40B4-BE49-F238E27FC236}">
                    <a16:creationId xmlns:a16="http://schemas.microsoft.com/office/drawing/2014/main" id="{1E5E9004-BBFF-49C8-80A2-91A8EF308E6D}"/>
                  </a:ext>
                </a:extLst>
              </p:cNvPr>
              <p:cNvSpPr/>
              <p:nvPr/>
            </p:nvSpPr>
            <p:spPr>
              <a:xfrm rot="900000">
                <a:off x="5402943" y="2742096"/>
                <a:ext cx="360948" cy="36404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7" name="フリーフォーム: 図形 296">
                <a:extLst>
                  <a:ext uri="{FF2B5EF4-FFF2-40B4-BE49-F238E27FC236}">
                    <a16:creationId xmlns:a16="http://schemas.microsoft.com/office/drawing/2014/main" id="{DCC6A07F-C487-4B5E-9C62-0800E9B4ECA4}"/>
                  </a:ext>
                </a:extLst>
              </p:cNvPr>
              <p:cNvSpPr/>
              <p:nvPr/>
            </p:nvSpPr>
            <p:spPr>
              <a:xfrm rot="900000">
                <a:off x="5917294" y="3104046"/>
                <a:ext cx="360948" cy="36404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8" name="フリーフォーム: 図形 297">
                <a:extLst>
                  <a:ext uri="{FF2B5EF4-FFF2-40B4-BE49-F238E27FC236}">
                    <a16:creationId xmlns:a16="http://schemas.microsoft.com/office/drawing/2014/main" id="{A3B6AD40-BBCC-4B2A-9881-040EDB7D826C}"/>
                  </a:ext>
                </a:extLst>
              </p:cNvPr>
              <p:cNvSpPr/>
              <p:nvPr/>
            </p:nvSpPr>
            <p:spPr>
              <a:xfrm rot="17100000">
                <a:off x="5077895" y="3204378"/>
                <a:ext cx="360948" cy="36404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9" name="フリーフォーム: 図形 298">
                <a:extLst>
                  <a:ext uri="{FF2B5EF4-FFF2-40B4-BE49-F238E27FC236}">
                    <a16:creationId xmlns:a16="http://schemas.microsoft.com/office/drawing/2014/main" id="{5152C007-FC02-46E6-A175-BC7A5B381763}"/>
                  </a:ext>
                </a:extLst>
              </p:cNvPr>
              <p:cNvSpPr/>
              <p:nvPr/>
            </p:nvSpPr>
            <p:spPr>
              <a:xfrm rot="17100000">
                <a:off x="5287446" y="3071028"/>
                <a:ext cx="360948" cy="36404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0" name="フリーフォーム: 図形 299">
                <a:extLst>
                  <a:ext uri="{FF2B5EF4-FFF2-40B4-BE49-F238E27FC236}">
                    <a16:creationId xmlns:a16="http://schemas.microsoft.com/office/drawing/2014/main" id="{D92126EF-FE99-44E2-B25F-53D907969490}"/>
                  </a:ext>
                </a:extLst>
              </p:cNvPr>
              <p:cNvSpPr/>
              <p:nvPr/>
            </p:nvSpPr>
            <p:spPr>
              <a:xfrm rot="1800000">
                <a:off x="5574501" y="3171687"/>
                <a:ext cx="360948" cy="36404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1" name="フリーフォーム: 図形 300">
                <a:extLst>
                  <a:ext uri="{FF2B5EF4-FFF2-40B4-BE49-F238E27FC236}">
                    <a16:creationId xmlns:a16="http://schemas.microsoft.com/office/drawing/2014/main" id="{CF5988FB-617E-4050-884C-E47E5DCD19F8}"/>
                  </a:ext>
                </a:extLst>
              </p:cNvPr>
              <p:cNvSpPr/>
              <p:nvPr/>
            </p:nvSpPr>
            <p:spPr>
              <a:xfrm rot="2700000">
                <a:off x="5860251" y="3371712"/>
                <a:ext cx="360950" cy="364042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2" name="フリーフォーム: 図形 301">
                <a:extLst>
                  <a:ext uri="{FF2B5EF4-FFF2-40B4-BE49-F238E27FC236}">
                    <a16:creationId xmlns:a16="http://schemas.microsoft.com/office/drawing/2014/main" id="{B05FDCBA-0E40-494A-9AF6-7F1D63D81840}"/>
                  </a:ext>
                </a:extLst>
              </p:cNvPr>
              <p:cNvSpPr/>
              <p:nvPr/>
            </p:nvSpPr>
            <p:spPr>
              <a:xfrm rot="17100000">
                <a:off x="5021295" y="3476776"/>
                <a:ext cx="360948" cy="36404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3" name="フリーフォーム: 図形 302">
                <a:extLst>
                  <a:ext uri="{FF2B5EF4-FFF2-40B4-BE49-F238E27FC236}">
                    <a16:creationId xmlns:a16="http://schemas.microsoft.com/office/drawing/2014/main" id="{41409780-73F0-4C10-AD99-E389FC8F862E}"/>
                  </a:ext>
                </a:extLst>
              </p:cNvPr>
              <p:cNvSpPr/>
              <p:nvPr/>
            </p:nvSpPr>
            <p:spPr>
              <a:xfrm rot="2700000">
                <a:off x="5433083" y="3400941"/>
                <a:ext cx="360950" cy="364042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4" name="フリーフォーム: 図形 303">
                <a:extLst>
                  <a:ext uri="{FF2B5EF4-FFF2-40B4-BE49-F238E27FC236}">
                    <a16:creationId xmlns:a16="http://schemas.microsoft.com/office/drawing/2014/main" id="{8FDFEDFE-50E5-4036-B2D0-3E33B49AB79E}"/>
                  </a:ext>
                </a:extLst>
              </p:cNvPr>
              <p:cNvSpPr/>
              <p:nvPr/>
            </p:nvSpPr>
            <p:spPr>
              <a:xfrm rot="2700000">
                <a:off x="5699784" y="3610491"/>
                <a:ext cx="360950" cy="364042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5" name="フリーフォーム: 図形 304">
                <a:extLst>
                  <a:ext uri="{FF2B5EF4-FFF2-40B4-BE49-F238E27FC236}">
                    <a16:creationId xmlns:a16="http://schemas.microsoft.com/office/drawing/2014/main" id="{3667B026-385E-45BD-AF8E-94AE0DD2998B}"/>
                  </a:ext>
                </a:extLst>
              </p:cNvPr>
              <p:cNvSpPr/>
              <p:nvPr/>
            </p:nvSpPr>
            <p:spPr>
              <a:xfrm rot="18900000">
                <a:off x="5347361" y="3610493"/>
                <a:ext cx="360946" cy="364038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60" name="グループ化 259">
              <a:extLst>
                <a:ext uri="{FF2B5EF4-FFF2-40B4-BE49-F238E27FC236}">
                  <a16:creationId xmlns:a16="http://schemas.microsoft.com/office/drawing/2014/main" id="{033AEBD1-34B4-4178-97CC-323B42D7A585}"/>
                </a:ext>
              </a:extLst>
            </p:cNvPr>
            <p:cNvGrpSpPr/>
            <p:nvPr/>
          </p:nvGrpSpPr>
          <p:grpSpPr>
            <a:xfrm rot="3600000">
              <a:off x="2454830" y="3091507"/>
              <a:ext cx="789462" cy="1395432"/>
              <a:chOff x="5012418" y="1737096"/>
              <a:chExt cx="1265824" cy="2237435"/>
            </a:xfrm>
          </p:grpSpPr>
          <p:sp>
            <p:nvSpPr>
              <p:cNvPr id="266" name="フリーフォーム: 図形 265">
                <a:extLst>
                  <a:ext uri="{FF2B5EF4-FFF2-40B4-BE49-F238E27FC236}">
                    <a16:creationId xmlns:a16="http://schemas.microsoft.com/office/drawing/2014/main" id="{F6260093-23AB-4061-BABB-D22EDEEE5631}"/>
                  </a:ext>
                </a:extLst>
              </p:cNvPr>
              <p:cNvSpPr/>
              <p:nvPr/>
            </p:nvSpPr>
            <p:spPr>
              <a:xfrm>
                <a:off x="5481030" y="1737096"/>
                <a:ext cx="272070" cy="27440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7" name="フリーフォーム: 図形 266">
                <a:extLst>
                  <a:ext uri="{FF2B5EF4-FFF2-40B4-BE49-F238E27FC236}">
                    <a16:creationId xmlns:a16="http://schemas.microsoft.com/office/drawing/2014/main" id="{576B81C4-CADD-4B15-BFF5-880C1D3004BE}"/>
                  </a:ext>
                </a:extLst>
              </p:cNvPr>
              <p:cNvSpPr/>
              <p:nvPr/>
            </p:nvSpPr>
            <p:spPr>
              <a:xfrm rot="18900000">
                <a:off x="5261211" y="1956915"/>
                <a:ext cx="272070" cy="27440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8" name="フリーフォーム: 図形 267">
                <a:extLst>
                  <a:ext uri="{FF2B5EF4-FFF2-40B4-BE49-F238E27FC236}">
                    <a16:creationId xmlns:a16="http://schemas.microsoft.com/office/drawing/2014/main" id="{E117BA5F-70A5-4B96-8FE3-C450CC93648F}"/>
                  </a:ext>
                </a:extLst>
              </p:cNvPr>
              <p:cNvSpPr/>
              <p:nvPr/>
            </p:nvSpPr>
            <p:spPr>
              <a:xfrm rot="1800000">
                <a:off x="5648746" y="1956914"/>
                <a:ext cx="272070" cy="27440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9" name="フリーフォーム: 図形 268">
                <a:extLst>
                  <a:ext uri="{FF2B5EF4-FFF2-40B4-BE49-F238E27FC236}">
                    <a16:creationId xmlns:a16="http://schemas.microsoft.com/office/drawing/2014/main" id="{CC3D2467-3821-473A-BFB4-4B4CE3998BDC}"/>
                  </a:ext>
                </a:extLst>
              </p:cNvPr>
              <p:cNvSpPr/>
              <p:nvPr/>
            </p:nvSpPr>
            <p:spPr>
              <a:xfrm rot="18900000">
                <a:off x="5223254" y="2166547"/>
                <a:ext cx="347982" cy="350958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0" name="フリーフォーム: 図形 269">
                <a:extLst>
                  <a:ext uri="{FF2B5EF4-FFF2-40B4-BE49-F238E27FC236}">
                    <a16:creationId xmlns:a16="http://schemas.microsoft.com/office/drawing/2014/main" id="{9C6A717D-47DF-42CA-982C-583F6F34480F}"/>
                  </a:ext>
                </a:extLst>
              </p:cNvPr>
              <p:cNvSpPr/>
              <p:nvPr/>
            </p:nvSpPr>
            <p:spPr>
              <a:xfrm rot="1800000">
                <a:off x="5589387" y="2166547"/>
                <a:ext cx="347982" cy="350958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1" name="フリーフォーム: 図形 270">
                <a:extLst>
                  <a:ext uri="{FF2B5EF4-FFF2-40B4-BE49-F238E27FC236}">
                    <a16:creationId xmlns:a16="http://schemas.microsoft.com/office/drawing/2014/main" id="{515785E1-EAA8-487D-AAE7-79974D06B585}"/>
                  </a:ext>
                </a:extLst>
              </p:cNvPr>
              <p:cNvSpPr/>
              <p:nvPr/>
            </p:nvSpPr>
            <p:spPr>
              <a:xfrm rot="19800000">
                <a:off x="5392220" y="2394755"/>
                <a:ext cx="360948" cy="36404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2" name="フリーフォーム: 図形 271">
                <a:extLst>
                  <a:ext uri="{FF2B5EF4-FFF2-40B4-BE49-F238E27FC236}">
                    <a16:creationId xmlns:a16="http://schemas.microsoft.com/office/drawing/2014/main" id="{ABF19883-DBD4-4FB7-B0FC-A21BD21D071E}"/>
                  </a:ext>
                </a:extLst>
              </p:cNvPr>
              <p:cNvSpPr/>
              <p:nvPr/>
            </p:nvSpPr>
            <p:spPr>
              <a:xfrm rot="19800000">
                <a:off x="5125520" y="2594779"/>
                <a:ext cx="360948" cy="36404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3" name="フリーフォーム: 図形 272">
                <a:extLst>
                  <a:ext uri="{FF2B5EF4-FFF2-40B4-BE49-F238E27FC236}">
                    <a16:creationId xmlns:a16="http://schemas.microsoft.com/office/drawing/2014/main" id="{557BEEBD-CD3E-4554-AC97-A141A2FFFFD3}"/>
                  </a:ext>
                </a:extLst>
              </p:cNvPr>
              <p:cNvSpPr/>
              <p:nvPr/>
            </p:nvSpPr>
            <p:spPr>
              <a:xfrm rot="2700000">
                <a:off x="5728218" y="2554327"/>
                <a:ext cx="360950" cy="364042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4" name="フリーフォーム: 図形 273">
                <a:extLst>
                  <a:ext uri="{FF2B5EF4-FFF2-40B4-BE49-F238E27FC236}">
                    <a16:creationId xmlns:a16="http://schemas.microsoft.com/office/drawing/2014/main" id="{8E91702B-4952-46ED-834A-65244EC26222}"/>
                  </a:ext>
                </a:extLst>
              </p:cNvPr>
              <p:cNvSpPr/>
              <p:nvPr/>
            </p:nvSpPr>
            <p:spPr>
              <a:xfrm rot="900000">
                <a:off x="5706544" y="2861479"/>
                <a:ext cx="360948" cy="36404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5" name="フリーフォーム: 図形 274">
                <a:extLst>
                  <a:ext uri="{FF2B5EF4-FFF2-40B4-BE49-F238E27FC236}">
                    <a16:creationId xmlns:a16="http://schemas.microsoft.com/office/drawing/2014/main" id="{F8C1DBCC-3E3B-44D5-B570-6B170B98FE08}"/>
                  </a:ext>
                </a:extLst>
              </p:cNvPr>
              <p:cNvSpPr/>
              <p:nvPr/>
            </p:nvSpPr>
            <p:spPr>
              <a:xfrm rot="19800000">
                <a:off x="5012418" y="2904021"/>
                <a:ext cx="360948" cy="36404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6" name="フリーフォーム: 図形 275">
                <a:extLst>
                  <a:ext uri="{FF2B5EF4-FFF2-40B4-BE49-F238E27FC236}">
                    <a16:creationId xmlns:a16="http://schemas.microsoft.com/office/drawing/2014/main" id="{6775736B-48F4-4506-89A3-5D18980B65E5}"/>
                  </a:ext>
                </a:extLst>
              </p:cNvPr>
              <p:cNvSpPr/>
              <p:nvPr/>
            </p:nvSpPr>
            <p:spPr>
              <a:xfrm rot="900000">
                <a:off x="5402943" y="2742096"/>
                <a:ext cx="360948" cy="36404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7" name="フリーフォーム: 図形 276">
                <a:extLst>
                  <a:ext uri="{FF2B5EF4-FFF2-40B4-BE49-F238E27FC236}">
                    <a16:creationId xmlns:a16="http://schemas.microsoft.com/office/drawing/2014/main" id="{BF645FE6-8270-43EE-B113-CEBFD8511096}"/>
                  </a:ext>
                </a:extLst>
              </p:cNvPr>
              <p:cNvSpPr/>
              <p:nvPr/>
            </p:nvSpPr>
            <p:spPr>
              <a:xfrm rot="900000">
                <a:off x="5917294" y="3104046"/>
                <a:ext cx="360948" cy="36404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8" name="フリーフォーム: 図形 277">
                <a:extLst>
                  <a:ext uri="{FF2B5EF4-FFF2-40B4-BE49-F238E27FC236}">
                    <a16:creationId xmlns:a16="http://schemas.microsoft.com/office/drawing/2014/main" id="{C7B4AC59-6012-4B5A-AEB9-744006CA2FBF}"/>
                  </a:ext>
                </a:extLst>
              </p:cNvPr>
              <p:cNvSpPr/>
              <p:nvPr/>
            </p:nvSpPr>
            <p:spPr>
              <a:xfrm rot="17100000">
                <a:off x="5077895" y="3204378"/>
                <a:ext cx="360948" cy="36404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9" name="フリーフォーム: 図形 278">
                <a:extLst>
                  <a:ext uri="{FF2B5EF4-FFF2-40B4-BE49-F238E27FC236}">
                    <a16:creationId xmlns:a16="http://schemas.microsoft.com/office/drawing/2014/main" id="{04C0B420-4C23-48E7-8EE5-6729A15DFD75}"/>
                  </a:ext>
                </a:extLst>
              </p:cNvPr>
              <p:cNvSpPr/>
              <p:nvPr/>
            </p:nvSpPr>
            <p:spPr>
              <a:xfrm rot="17100000">
                <a:off x="5287446" y="3071028"/>
                <a:ext cx="360948" cy="36404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0" name="フリーフォーム: 図形 279">
                <a:extLst>
                  <a:ext uri="{FF2B5EF4-FFF2-40B4-BE49-F238E27FC236}">
                    <a16:creationId xmlns:a16="http://schemas.microsoft.com/office/drawing/2014/main" id="{B848207D-539F-46D1-A7CA-034FF2AC3B5C}"/>
                  </a:ext>
                </a:extLst>
              </p:cNvPr>
              <p:cNvSpPr/>
              <p:nvPr/>
            </p:nvSpPr>
            <p:spPr>
              <a:xfrm rot="1800000">
                <a:off x="5574501" y="3171687"/>
                <a:ext cx="360948" cy="36404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1" name="フリーフォーム: 図形 280">
                <a:extLst>
                  <a:ext uri="{FF2B5EF4-FFF2-40B4-BE49-F238E27FC236}">
                    <a16:creationId xmlns:a16="http://schemas.microsoft.com/office/drawing/2014/main" id="{9B82C09C-A67C-4688-8507-C2937D17AF7A}"/>
                  </a:ext>
                </a:extLst>
              </p:cNvPr>
              <p:cNvSpPr/>
              <p:nvPr/>
            </p:nvSpPr>
            <p:spPr>
              <a:xfrm rot="2700000">
                <a:off x="5860251" y="3371712"/>
                <a:ext cx="360950" cy="364042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2" name="フリーフォーム: 図形 281">
                <a:extLst>
                  <a:ext uri="{FF2B5EF4-FFF2-40B4-BE49-F238E27FC236}">
                    <a16:creationId xmlns:a16="http://schemas.microsoft.com/office/drawing/2014/main" id="{088C781A-5B60-4355-BE6F-28A159337684}"/>
                  </a:ext>
                </a:extLst>
              </p:cNvPr>
              <p:cNvSpPr/>
              <p:nvPr/>
            </p:nvSpPr>
            <p:spPr>
              <a:xfrm rot="17100000">
                <a:off x="5021295" y="3476776"/>
                <a:ext cx="360948" cy="36404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3" name="フリーフォーム: 図形 282">
                <a:extLst>
                  <a:ext uri="{FF2B5EF4-FFF2-40B4-BE49-F238E27FC236}">
                    <a16:creationId xmlns:a16="http://schemas.microsoft.com/office/drawing/2014/main" id="{662C505A-50D9-41A8-8BB4-5D46C79D98B9}"/>
                  </a:ext>
                </a:extLst>
              </p:cNvPr>
              <p:cNvSpPr/>
              <p:nvPr/>
            </p:nvSpPr>
            <p:spPr>
              <a:xfrm rot="2700000">
                <a:off x="5433083" y="3400941"/>
                <a:ext cx="360950" cy="364042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4" name="フリーフォーム: 図形 283">
                <a:extLst>
                  <a:ext uri="{FF2B5EF4-FFF2-40B4-BE49-F238E27FC236}">
                    <a16:creationId xmlns:a16="http://schemas.microsoft.com/office/drawing/2014/main" id="{4A3B4459-360E-4977-A6C2-A8CF1CFFE94B}"/>
                  </a:ext>
                </a:extLst>
              </p:cNvPr>
              <p:cNvSpPr/>
              <p:nvPr/>
            </p:nvSpPr>
            <p:spPr>
              <a:xfrm rot="2700000">
                <a:off x="5699784" y="3610491"/>
                <a:ext cx="360950" cy="364042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5" name="フリーフォーム: 図形 284">
                <a:extLst>
                  <a:ext uri="{FF2B5EF4-FFF2-40B4-BE49-F238E27FC236}">
                    <a16:creationId xmlns:a16="http://schemas.microsoft.com/office/drawing/2014/main" id="{F3417551-E6DB-4FC3-9BE6-4A562563F924}"/>
                  </a:ext>
                </a:extLst>
              </p:cNvPr>
              <p:cNvSpPr/>
              <p:nvPr/>
            </p:nvSpPr>
            <p:spPr>
              <a:xfrm rot="18900000">
                <a:off x="5347361" y="3610493"/>
                <a:ext cx="360946" cy="364038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61" name="フリーフォーム: 図形 260">
              <a:extLst>
                <a:ext uri="{FF2B5EF4-FFF2-40B4-BE49-F238E27FC236}">
                  <a16:creationId xmlns:a16="http://schemas.microsoft.com/office/drawing/2014/main" id="{D1DE0872-B3D5-43DE-B9ED-72AD2DE1BE07}"/>
                </a:ext>
              </a:extLst>
            </p:cNvPr>
            <p:cNvSpPr/>
            <p:nvPr/>
          </p:nvSpPr>
          <p:spPr>
            <a:xfrm rot="14188642">
              <a:off x="1330262" y="3659079"/>
              <a:ext cx="291137" cy="241953"/>
            </a:xfrm>
            <a:custGeom>
              <a:avLst/>
              <a:gdLst>
                <a:gd name="connsiteX0" fmla="*/ 833220 w 1650499"/>
                <a:gd name="connsiteY0" fmla="*/ 87 h 1371666"/>
                <a:gd name="connsiteX1" fmla="*/ 1650499 w 1650499"/>
                <a:gd name="connsiteY1" fmla="*/ 580798 h 1371666"/>
                <a:gd name="connsiteX2" fmla="*/ 844411 w 1650499"/>
                <a:gd name="connsiteY2" fmla="*/ 874374 h 1371666"/>
                <a:gd name="connsiteX3" fmla="*/ 836540 w 1650499"/>
                <a:gd name="connsiteY3" fmla="*/ 971696 h 1371666"/>
                <a:gd name="connsiteX4" fmla="*/ 825245 w 1650499"/>
                <a:gd name="connsiteY4" fmla="*/ 1213200 h 1371666"/>
                <a:gd name="connsiteX5" fmla="*/ 823187 w 1650499"/>
                <a:gd name="connsiteY5" fmla="*/ 1370892 h 1371666"/>
                <a:gd name="connsiteX6" fmla="*/ 808351 w 1650499"/>
                <a:gd name="connsiteY6" fmla="*/ 1371666 h 1371666"/>
                <a:gd name="connsiteX7" fmla="*/ 760032 w 1650499"/>
                <a:gd name="connsiteY7" fmla="*/ 1369144 h 1371666"/>
                <a:gd name="connsiteX8" fmla="*/ 761800 w 1650499"/>
                <a:gd name="connsiteY8" fmla="*/ 1255813 h 1371666"/>
                <a:gd name="connsiteX9" fmla="*/ 795144 w 1650499"/>
                <a:gd name="connsiteY9" fmla="*/ 898099 h 1371666"/>
                <a:gd name="connsiteX10" fmla="*/ 800339 w 1650499"/>
                <a:gd name="connsiteY10" fmla="*/ 874822 h 1371666"/>
                <a:gd name="connsiteX11" fmla="*/ 0 w 1650499"/>
                <a:gd name="connsiteY11" fmla="*/ 557685 h 1371666"/>
                <a:gd name="connsiteX12" fmla="*/ 833220 w 1650499"/>
                <a:gd name="connsiteY12" fmla="*/ 87 h 13716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650499" h="1371666">
                  <a:moveTo>
                    <a:pt x="833220" y="87"/>
                  </a:moveTo>
                  <a:cubicBezTo>
                    <a:pt x="1199785" y="5220"/>
                    <a:pt x="1525045" y="236331"/>
                    <a:pt x="1650499" y="580798"/>
                  </a:cubicBezTo>
                  <a:lnTo>
                    <a:pt x="844411" y="874374"/>
                  </a:lnTo>
                  <a:lnTo>
                    <a:pt x="836540" y="971696"/>
                  </a:lnTo>
                  <a:cubicBezTo>
                    <a:pt x="831235" y="1048725"/>
                    <a:pt x="827435" y="1129859"/>
                    <a:pt x="825245" y="1213200"/>
                  </a:cubicBezTo>
                  <a:lnTo>
                    <a:pt x="823187" y="1370892"/>
                  </a:lnTo>
                  <a:lnTo>
                    <a:pt x="808351" y="1371666"/>
                  </a:lnTo>
                  <a:lnTo>
                    <a:pt x="760032" y="1369144"/>
                  </a:lnTo>
                  <a:lnTo>
                    <a:pt x="761800" y="1255813"/>
                  </a:lnTo>
                  <a:cubicBezTo>
                    <a:pt x="766324" y="1112855"/>
                    <a:pt x="778368" y="987607"/>
                    <a:pt x="795144" y="898099"/>
                  </a:cubicBezTo>
                  <a:lnTo>
                    <a:pt x="800339" y="874822"/>
                  </a:lnTo>
                  <a:lnTo>
                    <a:pt x="0" y="557685"/>
                  </a:lnTo>
                  <a:cubicBezTo>
                    <a:pt x="135051" y="216866"/>
                    <a:pt x="466655" y="-5046"/>
                    <a:pt x="833220" y="87"/>
                  </a:cubicBezTo>
                  <a:close/>
                </a:path>
              </a:pathLst>
            </a:custGeom>
            <a:solidFill>
              <a:srgbClr val="FFFF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62" name="フリーフォーム: 図形 261">
              <a:extLst>
                <a:ext uri="{FF2B5EF4-FFF2-40B4-BE49-F238E27FC236}">
                  <a16:creationId xmlns:a16="http://schemas.microsoft.com/office/drawing/2014/main" id="{3BE89772-02FF-412A-8F44-F6D7833E023E}"/>
                </a:ext>
              </a:extLst>
            </p:cNvPr>
            <p:cNvSpPr/>
            <p:nvPr/>
          </p:nvSpPr>
          <p:spPr>
            <a:xfrm rot="8577657">
              <a:off x="3098677" y="3141495"/>
              <a:ext cx="291137" cy="241953"/>
            </a:xfrm>
            <a:custGeom>
              <a:avLst/>
              <a:gdLst>
                <a:gd name="connsiteX0" fmla="*/ 833220 w 1650499"/>
                <a:gd name="connsiteY0" fmla="*/ 87 h 1371666"/>
                <a:gd name="connsiteX1" fmla="*/ 1650499 w 1650499"/>
                <a:gd name="connsiteY1" fmla="*/ 580798 h 1371666"/>
                <a:gd name="connsiteX2" fmla="*/ 844411 w 1650499"/>
                <a:gd name="connsiteY2" fmla="*/ 874374 h 1371666"/>
                <a:gd name="connsiteX3" fmla="*/ 836540 w 1650499"/>
                <a:gd name="connsiteY3" fmla="*/ 971696 h 1371666"/>
                <a:gd name="connsiteX4" fmla="*/ 825245 w 1650499"/>
                <a:gd name="connsiteY4" fmla="*/ 1213200 h 1371666"/>
                <a:gd name="connsiteX5" fmla="*/ 823187 w 1650499"/>
                <a:gd name="connsiteY5" fmla="*/ 1370892 h 1371666"/>
                <a:gd name="connsiteX6" fmla="*/ 808351 w 1650499"/>
                <a:gd name="connsiteY6" fmla="*/ 1371666 h 1371666"/>
                <a:gd name="connsiteX7" fmla="*/ 760032 w 1650499"/>
                <a:gd name="connsiteY7" fmla="*/ 1369144 h 1371666"/>
                <a:gd name="connsiteX8" fmla="*/ 761800 w 1650499"/>
                <a:gd name="connsiteY8" fmla="*/ 1255813 h 1371666"/>
                <a:gd name="connsiteX9" fmla="*/ 795144 w 1650499"/>
                <a:gd name="connsiteY9" fmla="*/ 898099 h 1371666"/>
                <a:gd name="connsiteX10" fmla="*/ 800339 w 1650499"/>
                <a:gd name="connsiteY10" fmla="*/ 874822 h 1371666"/>
                <a:gd name="connsiteX11" fmla="*/ 0 w 1650499"/>
                <a:gd name="connsiteY11" fmla="*/ 557685 h 1371666"/>
                <a:gd name="connsiteX12" fmla="*/ 833220 w 1650499"/>
                <a:gd name="connsiteY12" fmla="*/ 87 h 13716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650499" h="1371666">
                  <a:moveTo>
                    <a:pt x="833220" y="87"/>
                  </a:moveTo>
                  <a:cubicBezTo>
                    <a:pt x="1199785" y="5220"/>
                    <a:pt x="1525045" y="236331"/>
                    <a:pt x="1650499" y="580798"/>
                  </a:cubicBezTo>
                  <a:lnTo>
                    <a:pt x="844411" y="874374"/>
                  </a:lnTo>
                  <a:lnTo>
                    <a:pt x="836540" y="971696"/>
                  </a:lnTo>
                  <a:cubicBezTo>
                    <a:pt x="831235" y="1048725"/>
                    <a:pt x="827435" y="1129859"/>
                    <a:pt x="825245" y="1213200"/>
                  </a:cubicBezTo>
                  <a:lnTo>
                    <a:pt x="823187" y="1370892"/>
                  </a:lnTo>
                  <a:lnTo>
                    <a:pt x="808351" y="1371666"/>
                  </a:lnTo>
                  <a:lnTo>
                    <a:pt x="760032" y="1369144"/>
                  </a:lnTo>
                  <a:lnTo>
                    <a:pt x="761800" y="1255813"/>
                  </a:lnTo>
                  <a:cubicBezTo>
                    <a:pt x="766324" y="1112855"/>
                    <a:pt x="778368" y="987607"/>
                    <a:pt x="795144" y="898099"/>
                  </a:cubicBezTo>
                  <a:lnTo>
                    <a:pt x="800339" y="874822"/>
                  </a:lnTo>
                  <a:lnTo>
                    <a:pt x="0" y="557685"/>
                  </a:lnTo>
                  <a:cubicBezTo>
                    <a:pt x="135051" y="216866"/>
                    <a:pt x="466655" y="-5046"/>
                    <a:pt x="833220" y="87"/>
                  </a:cubicBezTo>
                  <a:close/>
                </a:path>
              </a:pathLst>
            </a:custGeom>
            <a:solidFill>
              <a:srgbClr val="FFFF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63" name="フリーフォーム: 図形 262">
              <a:extLst>
                <a:ext uri="{FF2B5EF4-FFF2-40B4-BE49-F238E27FC236}">
                  <a16:creationId xmlns:a16="http://schemas.microsoft.com/office/drawing/2014/main" id="{ACA1E575-4C2E-41DE-A278-96FD24A05C36}"/>
                </a:ext>
              </a:extLst>
            </p:cNvPr>
            <p:cNvSpPr/>
            <p:nvPr/>
          </p:nvSpPr>
          <p:spPr>
            <a:xfrm rot="8577657">
              <a:off x="2784642" y="4252910"/>
              <a:ext cx="374746" cy="311437"/>
            </a:xfrm>
            <a:custGeom>
              <a:avLst/>
              <a:gdLst>
                <a:gd name="connsiteX0" fmla="*/ 833220 w 1650499"/>
                <a:gd name="connsiteY0" fmla="*/ 87 h 1371666"/>
                <a:gd name="connsiteX1" fmla="*/ 1650499 w 1650499"/>
                <a:gd name="connsiteY1" fmla="*/ 580798 h 1371666"/>
                <a:gd name="connsiteX2" fmla="*/ 844411 w 1650499"/>
                <a:gd name="connsiteY2" fmla="*/ 874374 h 1371666"/>
                <a:gd name="connsiteX3" fmla="*/ 836540 w 1650499"/>
                <a:gd name="connsiteY3" fmla="*/ 971696 h 1371666"/>
                <a:gd name="connsiteX4" fmla="*/ 825245 w 1650499"/>
                <a:gd name="connsiteY4" fmla="*/ 1213200 h 1371666"/>
                <a:gd name="connsiteX5" fmla="*/ 823187 w 1650499"/>
                <a:gd name="connsiteY5" fmla="*/ 1370892 h 1371666"/>
                <a:gd name="connsiteX6" fmla="*/ 808351 w 1650499"/>
                <a:gd name="connsiteY6" fmla="*/ 1371666 h 1371666"/>
                <a:gd name="connsiteX7" fmla="*/ 760032 w 1650499"/>
                <a:gd name="connsiteY7" fmla="*/ 1369144 h 1371666"/>
                <a:gd name="connsiteX8" fmla="*/ 761800 w 1650499"/>
                <a:gd name="connsiteY8" fmla="*/ 1255813 h 1371666"/>
                <a:gd name="connsiteX9" fmla="*/ 795144 w 1650499"/>
                <a:gd name="connsiteY9" fmla="*/ 898099 h 1371666"/>
                <a:gd name="connsiteX10" fmla="*/ 800339 w 1650499"/>
                <a:gd name="connsiteY10" fmla="*/ 874822 h 1371666"/>
                <a:gd name="connsiteX11" fmla="*/ 0 w 1650499"/>
                <a:gd name="connsiteY11" fmla="*/ 557685 h 1371666"/>
                <a:gd name="connsiteX12" fmla="*/ 833220 w 1650499"/>
                <a:gd name="connsiteY12" fmla="*/ 87 h 13716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650499" h="1371666">
                  <a:moveTo>
                    <a:pt x="833220" y="87"/>
                  </a:moveTo>
                  <a:cubicBezTo>
                    <a:pt x="1199785" y="5220"/>
                    <a:pt x="1525045" y="236331"/>
                    <a:pt x="1650499" y="580798"/>
                  </a:cubicBezTo>
                  <a:lnTo>
                    <a:pt x="844411" y="874374"/>
                  </a:lnTo>
                  <a:lnTo>
                    <a:pt x="836540" y="971696"/>
                  </a:lnTo>
                  <a:cubicBezTo>
                    <a:pt x="831235" y="1048725"/>
                    <a:pt x="827435" y="1129859"/>
                    <a:pt x="825245" y="1213200"/>
                  </a:cubicBezTo>
                  <a:lnTo>
                    <a:pt x="823187" y="1370892"/>
                  </a:lnTo>
                  <a:lnTo>
                    <a:pt x="808351" y="1371666"/>
                  </a:lnTo>
                  <a:lnTo>
                    <a:pt x="760032" y="1369144"/>
                  </a:lnTo>
                  <a:lnTo>
                    <a:pt x="761800" y="1255813"/>
                  </a:lnTo>
                  <a:cubicBezTo>
                    <a:pt x="766324" y="1112855"/>
                    <a:pt x="778368" y="987607"/>
                    <a:pt x="795144" y="898099"/>
                  </a:cubicBezTo>
                  <a:lnTo>
                    <a:pt x="800339" y="874822"/>
                  </a:lnTo>
                  <a:lnTo>
                    <a:pt x="0" y="557685"/>
                  </a:lnTo>
                  <a:cubicBezTo>
                    <a:pt x="135051" y="216866"/>
                    <a:pt x="466655" y="-5046"/>
                    <a:pt x="833220" y="87"/>
                  </a:cubicBezTo>
                  <a:close/>
                </a:path>
              </a:pathLst>
            </a:custGeom>
            <a:solidFill>
              <a:srgbClr val="FFFF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64" name="フリーフォーム: 図形 263">
              <a:extLst>
                <a:ext uri="{FF2B5EF4-FFF2-40B4-BE49-F238E27FC236}">
                  <a16:creationId xmlns:a16="http://schemas.microsoft.com/office/drawing/2014/main" id="{916BF76B-2B40-4154-988B-FD7DE89B5CBE}"/>
                </a:ext>
              </a:extLst>
            </p:cNvPr>
            <p:cNvSpPr/>
            <p:nvPr/>
          </p:nvSpPr>
          <p:spPr>
            <a:xfrm rot="12221619">
              <a:off x="1703625" y="4579703"/>
              <a:ext cx="351925" cy="292472"/>
            </a:xfrm>
            <a:custGeom>
              <a:avLst/>
              <a:gdLst>
                <a:gd name="connsiteX0" fmla="*/ 833220 w 1650499"/>
                <a:gd name="connsiteY0" fmla="*/ 87 h 1371666"/>
                <a:gd name="connsiteX1" fmla="*/ 1650499 w 1650499"/>
                <a:gd name="connsiteY1" fmla="*/ 580798 h 1371666"/>
                <a:gd name="connsiteX2" fmla="*/ 844411 w 1650499"/>
                <a:gd name="connsiteY2" fmla="*/ 874374 h 1371666"/>
                <a:gd name="connsiteX3" fmla="*/ 836540 w 1650499"/>
                <a:gd name="connsiteY3" fmla="*/ 971696 h 1371666"/>
                <a:gd name="connsiteX4" fmla="*/ 825245 w 1650499"/>
                <a:gd name="connsiteY4" fmla="*/ 1213200 h 1371666"/>
                <a:gd name="connsiteX5" fmla="*/ 823187 w 1650499"/>
                <a:gd name="connsiteY5" fmla="*/ 1370892 h 1371666"/>
                <a:gd name="connsiteX6" fmla="*/ 808351 w 1650499"/>
                <a:gd name="connsiteY6" fmla="*/ 1371666 h 1371666"/>
                <a:gd name="connsiteX7" fmla="*/ 760032 w 1650499"/>
                <a:gd name="connsiteY7" fmla="*/ 1369144 h 1371666"/>
                <a:gd name="connsiteX8" fmla="*/ 761800 w 1650499"/>
                <a:gd name="connsiteY8" fmla="*/ 1255813 h 1371666"/>
                <a:gd name="connsiteX9" fmla="*/ 795144 w 1650499"/>
                <a:gd name="connsiteY9" fmla="*/ 898099 h 1371666"/>
                <a:gd name="connsiteX10" fmla="*/ 800339 w 1650499"/>
                <a:gd name="connsiteY10" fmla="*/ 874822 h 1371666"/>
                <a:gd name="connsiteX11" fmla="*/ 0 w 1650499"/>
                <a:gd name="connsiteY11" fmla="*/ 557685 h 1371666"/>
                <a:gd name="connsiteX12" fmla="*/ 833220 w 1650499"/>
                <a:gd name="connsiteY12" fmla="*/ 87 h 13716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650499" h="1371666">
                  <a:moveTo>
                    <a:pt x="833220" y="87"/>
                  </a:moveTo>
                  <a:cubicBezTo>
                    <a:pt x="1199785" y="5220"/>
                    <a:pt x="1525045" y="236331"/>
                    <a:pt x="1650499" y="580798"/>
                  </a:cubicBezTo>
                  <a:lnTo>
                    <a:pt x="844411" y="874374"/>
                  </a:lnTo>
                  <a:lnTo>
                    <a:pt x="836540" y="971696"/>
                  </a:lnTo>
                  <a:cubicBezTo>
                    <a:pt x="831235" y="1048725"/>
                    <a:pt x="827435" y="1129859"/>
                    <a:pt x="825245" y="1213200"/>
                  </a:cubicBezTo>
                  <a:lnTo>
                    <a:pt x="823187" y="1370892"/>
                  </a:lnTo>
                  <a:lnTo>
                    <a:pt x="808351" y="1371666"/>
                  </a:lnTo>
                  <a:lnTo>
                    <a:pt x="760032" y="1369144"/>
                  </a:lnTo>
                  <a:lnTo>
                    <a:pt x="761800" y="1255813"/>
                  </a:lnTo>
                  <a:cubicBezTo>
                    <a:pt x="766324" y="1112855"/>
                    <a:pt x="778368" y="987607"/>
                    <a:pt x="795144" y="898099"/>
                  </a:cubicBezTo>
                  <a:lnTo>
                    <a:pt x="800339" y="874822"/>
                  </a:lnTo>
                  <a:lnTo>
                    <a:pt x="0" y="557685"/>
                  </a:lnTo>
                  <a:cubicBezTo>
                    <a:pt x="135051" y="216866"/>
                    <a:pt x="466655" y="-5046"/>
                    <a:pt x="833220" y="87"/>
                  </a:cubicBezTo>
                  <a:close/>
                </a:path>
              </a:pathLst>
            </a:custGeom>
            <a:solidFill>
              <a:srgbClr val="FFFF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65" name="フリーフォーム: 図形 264">
              <a:extLst>
                <a:ext uri="{FF2B5EF4-FFF2-40B4-BE49-F238E27FC236}">
                  <a16:creationId xmlns:a16="http://schemas.microsoft.com/office/drawing/2014/main" id="{A5BAD3B9-FD7B-4F16-97EA-A3AAD75F9F1C}"/>
                </a:ext>
              </a:extLst>
            </p:cNvPr>
            <p:cNvSpPr/>
            <p:nvPr/>
          </p:nvSpPr>
          <p:spPr>
            <a:xfrm rot="6300000">
              <a:off x="1544381" y="6127689"/>
              <a:ext cx="188337" cy="259589"/>
            </a:xfrm>
            <a:custGeom>
              <a:avLst/>
              <a:gdLst>
                <a:gd name="connsiteX0" fmla="*/ 833220 w 1650499"/>
                <a:gd name="connsiteY0" fmla="*/ 87 h 1371666"/>
                <a:gd name="connsiteX1" fmla="*/ 1650499 w 1650499"/>
                <a:gd name="connsiteY1" fmla="*/ 580798 h 1371666"/>
                <a:gd name="connsiteX2" fmla="*/ 844411 w 1650499"/>
                <a:gd name="connsiteY2" fmla="*/ 874374 h 1371666"/>
                <a:gd name="connsiteX3" fmla="*/ 836540 w 1650499"/>
                <a:gd name="connsiteY3" fmla="*/ 971696 h 1371666"/>
                <a:gd name="connsiteX4" fmla="*/ 825245 w 1650499"/>
                <a:gd name="connsiteY4" fmla="*/ 1213200 h 1371666"/>
                <a:gd name="connsiteX5" fmla="*/ 823187 w 1650499"/>
                <a:gd name="connsiteY5" fmla="*/ 1370892 h 1371666"/>
                <a:gd name="connsiteX6" fmla="*/ 808351 w 1650499"/>
                <a:gd name="connsiteY6" fmla="*/ 1371666 h 1371666"/>
                <a:gd name="connsiteX7" fmla="*/ 760032 w 1650499"/>
                <a:gd name="connsiteY7" fmla="*/ 1369144 h 1371666"/>
                <a:gd name="connsiteX8" fmla="*/ 761800 w 1650499"/>
                <a:gd name="connsiteY8" fmla="*/ 1255813 h 1371666"/>
                <a:gd name="connsiteX9" fmla="*/ 795144 w 1650499"/>
                <a:gd name="connsiteY9" fmla="*/ 898099 h 1371666"/>
                <a:gd name="connsiteX10" fmla="*/ 800339 w 1650499"/>
                <a:gd name="connsiteY10" fmla="*/ 874822 h 1371666"/>
                <a:gd name="connsiteX11" fmla="*/ 0 w 1650499"/>
                <a:gd name="connsiteY11" fmla="*/ 557685 h 1371666"/>
                <a:gd name="connsiteX12" fmla="*/ 833220 w 1650499"/>
                <a:gd name="connsiteY12" fmla="*/ 87 h 13716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650499" h="1371666">
                  <a:moveTo>
                    <a:pt x="833220" y="87"/>
                  </a:moveTo>
                  <a:cubicBezTo>
                    <a:pt x="1199785" y="5220"/>
                    <a:pt x="1525045" y="236331"/>
                    <a:pt x="1650499" y="580798"/>
                  </a:cubicBezTo>
                  <a:lnTo>
                    <a:pt x="844411" y="874374"/>
                  </a:lnTo>
                  <a:lnTo>
                    <a:pt x="836540" y="971696"/>
                  </a:lnTo>
                  <a:cubicBezTo>
                    <a:pt x="831235" y="1048725"/>
                    <a:pt x="827435" y="1129859"/>
                    <a:pt x="825245" y="1213200"/>
                  </a:cubicBezTo>
                  <a:lnTo>
                    <a:pt x="823187" y="1370892"/>
                  </a:lnTo>
                  <a:lnTo>
                    <a:pt x="808351" y="1371666"/>
                  </a:lnTo>
                  <a:lnTo>
                    <a:pt x="760032" y="1369144"/>
                  </a:lnTo>
                  <a:lnTo>
                    <a:pt x="761800" y="1255813"/>
                  </a:lnTo>
                  <a:cubicBezTo>
                    <a:pt x="766324" y="1112855"/>
                    <a:pt x="778368" y="987607"/>
                    <a:pt x="795144" y="898099"/>
                  </a:cubicBezTo>
                  <a:lnTo>
                    <a:pt x="800339" y="874822"/>
                  </a:lnTo>
                  <a:lnTo>
                    <a:pt x="0" y="557685"/>
                  </a:lnTo>
                  <a:cubicBezTo>
                    <a:pt x="135051" y="216866"/>
                    <a:pt x="466655" y="-5046"/>
                    <a:pt x="833220" y="87"/>
                  </a:cubicBezTo>
                  <a:close/>
                </a:path>
              </a:pathLst>
            </a:custGeom>
            <a:solidFill>
              <a:srgbClr val="FFFF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539" name="グループ化 538">
            <a:extLst>
              <a:ext uri="{FF2B5EF4-FFF2-40B4-BE49-F238E27FC236}">
                <a16:creationId xmlns:a16="http://schemas.microsoft.com/office/drawing/2014/main" id="{D5EF3216-83DE-4850-A8BE-E1ED9EDF2A67}"/>
              </a:ext>
            </a:extLst>
          </p:cNvPr>
          <p:cNvGrpSpPr/>
          <p:nvPr/>
        </p:nvGrpSpPr>
        <p:grpSpPr>
          <a:xfrm>
            <a:off x="819876" y="1214776"/>
            <a:ext cx="2351679" cy="1929144"/>
            <a:chOff x="1877420" y="1168727"/>
            <a:chExt cx="5350401" cy="4389075"/>
          </a:xfrm>
        </p:grpSpPr>
        <p:sp>
          <p:nvSpPr>
            <p:cNvPr id="540" name="楕円 20">
              <a:extLst>
                <a:ext uri="{FF2B5EF4-FFF2-40B4-BE49-F238E27FC236}">
                  <a16:creationId xmlns:a16="http://schemas.microsoft.com/office/drawing/2014/main" id="{6ACA9124-A026-4639-BA22-F6DCF7CA0891}"/>
                </a:ext>
              </a:extLst>
            </p:cNvPr>
            <p:cNvSpPr/>
            <p:nvPr/>
          </p:nvSpPr>
          <p:spPr>
            <a:xfrm rot="1608722">
              <a:off x="4224033" y="2356414"/>
              <a:ext cx="1137702" cy="289269"/>
            </a:xfrm>
            <a:custGeom>
              <a:avLst/>
              <a:gdLst>
                <a:gd name="connsiteX0" fmla="*/ 0 w 2586232"/>
                <a:gd name="connsiteY0" fmla="*/ 384115 h 768230"/>
                <a:gd name="connsiteX1" fmla="*/ 1293116 w 2586232"/>
                <a:gd name="connsiteY1" fmla="*/ 0 h 768230"/>
                <a:gd name="connsiteX2" fmla="*/ 2586232 w 2586232"/>
                <a:gd name="connsiteY2" fmla="*/ 384115 h 768230"/>
                <a:gd name="connsiteX3" fmla="*/ 1293116 w 2586232"/>
                <a:gd name="connsiteY3" fmla="*/ 768230 h 768230"/>
                <a:gd name="connsiteX4" fmla="*/ 0 w 2586232"/>
                <a:gd name="connsiteY4" fmla="*/ 384115 h 768230"/>
                <a:gd name="connsiteX0" fmla="*/ 0 w 2586232"/>
                <a:gd name="connsiteY0" fmla="*/ 384115 h 768230"/>
                <a:gd name="connsiteX1" fmla="*/ 1293116 w 2586232"/>
                <a:gd name="connsiteY1" fmla="*/ 0 h 768230"/>
                <a:gd name="connsiteX2" fmla="*/ 2586232 w 2586232"/>
                <a:gd name="connsiteY2" fmla="*/ 384115 h 768230"/>
                <a:gd name="connsiteX3" fmla="*/ 1293116 w 2586232"/>
                <a:gd name="connsiteY3" fmla="*/ 768230 h 768230"/>
                <a:gd name="connsiteX4" fmla="*/ 0 w 2586232"/>
                <a:gd name="connsiteY4" fmla="*/ 384115 h 768230"/>
                <a:gd name="connsiteX0" fmla="*/ 0 w 2586232"/>
                <a:gd name="connsiteY0" fmla="*/ 384115 h 768230"/>
                <a:gd name="connsiteX1" fmla="*/ 1293116 w 2586232"/>
                <a:gd name="connsiteY1" fmla="*/ 0 h 768230"/>
                <a:gd name="connsiteX2" fmla="*/ 2586232 w 2586232"/>
                <a:gd name="connsiteY2" fmla="*/ 384115 h 768230"/>
                <a:gd name="connsiteX3" fmla="*/ 1293116 w 2586232"/>
                <a:gd name="connsiteY3" fmla="*/ 768230 h 768230"/>
                <a:gd name="connsiteX4" fmla="*/ 0 w 2586232"/>
                <a:gd name="connsiteY4" fmla="*/ 384115 h 768230"/>
                <a:gd name="connsiteX0" fmla="*/ 0 w 2586232"/>
                <a:gd name="connsiteY0" fmla="*/ 355540 h 739655"/>
                <a:gd name="connsiteX1" fmla="*/ 1712216 w 2586232"/>
                <a:gd name="connsiteY1" fmla="*/ 0 h 739655"/>
                <a:gd name="connsiteX2" fmla="*/ 2586232 w 2586232"/>
                <a:gd name="connsiteY2" fmla="*/ 355540 h 739655"/>
                <a:gd name="connsiteX3" fmla="*/ 1293116 w 2586232"/>
                <a:gd name="connsiteY3" fmla="*/ 739655 h 739655"/>
                <a:gd name="connsiteX4" fmla="*/ 0 w 2586232"/>
                <a:gd name="connsiteY4" fmla="*/ 355540 h 739655"/>
                <a:gd name="connsiteX0" fmla="*/ 0 w 2586232"/>
                <a:gd name="connsiteY0" fmla="*/ 355540 h 730130"/>
                <a:gd name="connsiteX1" fmla="*/ 1712216 w 2586232"/>
                <a:gd name="connsiteY1" fmla="*/ 0 h 730130"/>
                <a:gd name="connsiteX2" fmla="*/ 2586232 w 2586232"/>
                <a:gd name="connsiteY2" fmla="*/ 355540 h 730130"/>
                <a:gd name="connsiteX3" fmla="*/ 1721741 w 2586232"/>
                <a:gd name="connsiteY3" fmla="*/ 730130 h 730130"/>
                <a:gd name="connsiteX4" fmla="*/ 0 w 2586232"/>
                <a:gd name="connsiteY4" fmla="*/ 355540 h 7301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86232" h="730130">
                  <a:moveTo>
                    <a:pt x="0" y="355540"/>
                  </a:moveTo>
                  <a:cubicBezTo>
                    <a:pt x="638175" y="133874"/>
                    <a:pt x="998048" y="0"/>
                    <a:pt x="1712216" y="0"/>
                  </a:cubicBezTo>
                  <a:cubicBezTo>
                    <a:pt x="2426384" y="0"/>
                    <a:pt x="2586232" y="143399"/>
                    <a:pt x="2586232" y="355540"/>
                  </a:cubicBezTo>
                  <a:cubicBezTo>
                    <a:pt x="2586232" y="567681"/>
                    <a:pt x="2435909" y="730130"/>
                    <a:pt x="1721741" y="730130"/>
                  </a:cubicBezTo>
                  <a:cubicBezTo>
                    <a:pt x="1007573" y="730130"/>
                    <a:pt x="361950" y="672456"/>
                    <a:pt x="0" y="355540"/>
                  </a:cubicBezTo>
                  <a:close/>
                </a:path>
              </a:pathLst>
            </a:custGeom>
            <a:solidFill>
              <a:srgbClr val="339933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41" name="楕円 20">
              <a:extLst>
                <a:ext uri="{FF2B5EF4-FFF2-40B4-BE49-F238E27FC236}">
                  <a16:creationId xmlns:a16="http://schemas.microsoft.com/office/drawing/2014/main" id="{3795852B-1A42-4297-89C0-019E719620CC}"/>
                </a:ext>
              </a:extLst>
            </p:cNvPr>
            <p:cNvSpPr/>
            <p:nvPr/>
          </p:nvSpPr>
          <p:spPr>
            <a:xfrm rot="10033013">
              <a:off x="5272360" y="2489729"/>
              <a:ext cx="1137702" cy="289269"/>
            </a:xfrm>
            <a:custGeom>
              <a:avLst/>
              <a:gdLst>
                <a:gd name="connsiteX0" fmla="*/ 0 w 2586232"/>
                <a:gd name="connsiteY0" fmla="*/ 384115 h 768230"/>
                <a:gd name="connsiteX1" fmla="*/ 1293116 w 2586232"/>
                <a:gd name="connsiteY1" fmla="*/ 0 h 768230"/>
                <a:gd name="connsiteX2" fmla="*/ 2586232 w 2586232"/>
                <a:gd name="connsiteY2" fmla="*/ 384115 h 768230"/>
                <a:gd name="connsiteX3" fmla="*/ 1293116 w 2586232"/>
                <a:gd name="connsiteY3" fmla="*/ 768230 h 768230"/>
                <a:gd name="connsiteX4" fmla="*/ 0 w 2586232"/>
                <a:gd name="connsiteY4" fmla="*/ 384115 h 768230"/>
                <a:gd name="connsiteX0" fmla="*/ 0 w 2586232"/>
                <a:gd name="connsiteY0" fmla="*/ 384115 h 768230"/>
                <a:gd name="connsiteX1" fmla="*/ 1293116 w 2586232"/>
                <a:gd name="connsiteY1" fmla="*/ 0 h 768230"/>
                <a:gd name="connsiteX2" fmla="*/ 2586232 w 2586232"/>
                <a:gd name="connsiteY2" fmla="*/ 384115 h 768230"/>
                <a:gd name="connsiteX3" fmla="*/ 1293116 w 2586232"/>
                <a:gd name="connsiteY3" fmla="*/ 768230 h 768230"/>
                <a:gd name="connsiteX4" fmla="*/ 0 w 2586232"/>
                <a:gd name="connsiteY4" fmla="*/ 384115 h 768230"/>
                <a:gd name="connsiteX0" fmla="*/ 0 w 2586232"/>
                <a:gd name="connsiteY0" fmla="*/ 384115 h 768230"/>
                <a:gd name="connsiteX1" fmla="*/ 1293116 w 2586232"/>
                <a:gd name="connsiteY1" fmla="*/ 0 h 768230"/>
                <a:gd name="connsiteX2" fmla="*/ 2586232 w 2586232"/>
                <a:gd name="connsiteY2" fmla="*/ 384115 h 768230"/>
                <a:gd name="connsiteX3" fmla="*/ 1293116 w 2586232"/>
                <a:gd name="connsiteY3" fmla="*/ 768230 h 768230"/>
                <a:gd name="connsiteX4" fmla="*/ 0 w 2586232"/>
                <a:gd name="connsiteY4" fmla="*/ 384115 h 768230"/>
                <a:gd name="connsiteX0" fmla="*/ 0 w 2586232"/>
                <a:gd name="connsiteY0" fmla="*/ 355540 h 739655"/>
                <a:gd name="connsiteX1" fmla="*/ 1712216 w 2586232"/>
                <a:gd name="connsiteY1" fmla="*/ 0 h 739655"/>
                <a:gd name="connsiteX2" fmla="*/ 2586232 w 2586232"/>
                <a:gd name="connsiteY2" fmla="*/ 355540 h 739655"/>
                <a:gd name="connsiteX3" fmla="*/ 1293116 w 2586232"/>
                <a:gd name="connsiteY3" fmla="*/ 739655 h 739655"/>
                <a:gd name="connsiteX4" fmla="*/ 0 w 2586232"/>
                <a:gd name="connsiteY4" fmla="*/ 355540 h 739655"/>
                <a:gd name="connsiteX0" fmla="*/ 0 w 2586232"/>
                <a:gd name="connsiteY0" fmla="*/ 355540 h 730130"/>
                <a:gd name="connsiteX1" fmla="*/ 1712216 w 2586232"/>
                <a:gd name="connsiteY1" fmla="*/ 0 h 730130"/>
                <a:gd name="connsiteX2" fmla="*/ 2586232 w 2586232"/>
                <a:gd name="connsiteY2" fmla="*/ 355540 h 730130"/>
                <a:gd name="connsiteX3" fmla="*/ 1721741 w 2586232"/>
                <a:gd name="connsiteY3" fmla="*/ 730130 h 730130"/>
                <a:gd name="connsiteX4" fmla="*/ 0 w 2586232"/>
                <a:gd name="connsiteY4" fmla="*/ 355540 h 7301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86232" h="730130">
                  <a:moveTo>
                    <a:pt x="0" y="355540"/>
                  </a:moveTo>
                  <a:cubicBezTo>
                    <a:pt x="638175" y="133874"/>
                    <a:pt x="998048" y="0"/>
                    <a:pt x="1712216" y="0"/>
                  </a:cubicBezTo>
                  <a:cubicBezTo>
                    <a:pt x="2426384" y="0"/>
                    <a:pt x="2586232" y="143399"/>
                    <a:pt x="2586232" y="355540"/>
                  </a:cubicBezTo>
                  <a:cubicBezTo>
                    <a:pt x="2586232" y="567681"/>
                    <a:pt x="2435909" y="730130"/>
                    <a:pt x="1721741" y="730130"/>
                  </a:cubicBezTo>
                  <a:cubicBezTo>
                    <a:pt x="1007573" y="730130"/>
                    <a:pt x="361950" y="672456"/>
                    <a:pt x="0" y="355540"/>
                  </a:cubicBezTo>
                  <a:close/>
                </a:path>
              </a:pathLst>
            </a:custGeom>
            <a:solidFill>
              <a:srgbClr val="339933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42" name="楕円 20">
              <a:extLst>
                <a:ext uri="{FF2B5EF4-FFF2-40B4-BE49-F238E27FC236}">
                  <a16:creationId xmlns:a16="http://schemas.microsoft.com/office/drawing/2014/main" id="{F3AC454A-CA2F-475E-9167-312C342901F9}"/>
                </a:ext>
              </a:extLst>
            </p:cNvPr>
            <p:cNvSpPr/>
            <p:nvPr/>
          </p:nvSpPr>
          <p:spPr>
            <a:xfrm rot="8982337">
              <a:off x="4321433" y="2765643"/>
              <a:ext cx="849865" cy="216084"/>
            </a:xfrm>
            <a:custGeom>
              <a:avLst/>
              <a:gdLst>
                <a:gd name="connsiteX0" fmla="*/ 0 w 2586232"/>
                <a:gd name="connsiteY0" fmla="*/ 384115 h 768230"/>
                <a:gd name="connsiteX1" fmla="*/ 1293116 w 2586232"/>
                <a:gd name="connsiteY1" fmla="*/ 0 h 768230"/>
                <a:gd name="connsiteX2" fmla="*/ 2586232 w 2586232"/>
                <a:gd name="connsiteY2" fmla="*/ 384115 h 768230"/>
                <a:gd name="connsiteX3" fmla="*/ 1293116 w 2586232"/>
                <a:gd name="connsiteY3" fmla="*/ 768230 h 768230"/>
                <a:gd name="connsiteX4" fmla="*/ 0 w 2586232"/>
                <a:gd name="connsiteY4" fmla="*/ 384115 h 768230"/>
                <a:gd name="connsiteX0" fmla="*/ 0 w 2586232"/>
                <a:gd name="connsiteY0" fmla="*/ 384115 h 768230"/>
                <a:gd name="connsiteX1" fmla="*/ 1293116 w 2586232"/>
                <a:gd name="connsiteY1" fmla="*/ 0 h 768230"/>
                <a:gd name="connsiteX2" fmla="*/ 2586232 w 2586232"/>
                <a:gd name="connsiteY2" fmla="*/ 384115 h 768230"/>
                <a:gd name="connsiteX3" fmla="*/ 1293116 w 2586232"/>
                <a:gd name="connsiteY3" fmla="*/ 768230 h 768230"/>
                <a:gd name="connsiteX4" fmla="*/ 0 w 2586232"/>
                <a:gd name="connsiteY4" fmla="*/ 384115 h 768230"/>
                <a:gd name="connsiteX0" fmla="*/ 0 w 2586232"/>
                <a:gd name="connsiteY0" fmla="*/ 384115 h 768230"/>
                <a:gd name="connsiteX1" fmla="*/ 1293116 w 2586232"/>
                <a:gd name="connsiteY1" fmla="*/ 0 h 768230"/>
                <a:gd name="connsiteX2" fmla="*/ 2586232 w 2586232"/>
                <a:gd name="connsiteY2" fmla="*/ 384115 h 768230"/>
                <a:gd name="connsiteX3" fmla="*/ 1293116 w 2586232"/>
                <a:gd name="connsiteY3" fmla="*/ 768230 h 768230"/>
                <a:gd name="connsiteX4" fmla="*/ 0 w 2586232"/>
                <a:gd name="connsiteY4" fmla="*/ 384115 h 768230"/>
                <a:gd name="connsiteX0" fmla="*/ 0 w 2586232"/>
                <a:gd name="connsiteY0" fmla="*/ 355540 h 739655"/>
                <a:gd name="connsiteX1" fmla="*/ 1712216 w 2586232"/>
                <a:gd name="connsiteY1" fmla="*/ 0 h 739655"/>
                <a:gd name="connsiteX2" fmla="*/ 2586232 w 2586232"/>
                <a:gd name="connsiteY2" fmla="*/ 355540 h 739655"/>
                <a:gd name="connsiteX3" fmla="*/ 1293116 w 2586232"/>
                <a:gd name="connsiteY3" fmla="*/ 739655 h 739655"/>
                <a:gd name="connsiteX4" fmla="*/ 0 w 2586232"/>
                <a:gd name="connsiteY4" fmla="*/ 355540 h 739655"/>
                <a:gd name="connsiteX0" fmla="*/ 0 w 2586232"/>
                <a:gd name="connsiteY0" fmla="*/ 355540 h 730130"/>
                <a:gd name="connsiteX1" fmla="*/ 1712216 w 2586232"/>
                <a:gd name="connsiteY1" fmla="*/ 0 h 730130"/>
                <a:gd name="connsiteX2" fmla="*/ 2586232 w 2586232"/>
                <a:gd name="connsiteY2" fmla="*/ 355540 h 730130"/>
                <a:gd name="connsiteX3" fmla="*/ 1721741 w 2586232"/>
                <a:gd name="connsiteY3" fmla="*/ 730130 h 730130"/>
                <a:gd name="connsiteX4" fmla="*/ 0 w 2586232"/>
                <a:gd name="connsiteY4" fmla="*/ 355540 h 7301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86232" h="730130">
                  <a:moveTo>
                    <a:pt x="0" y="355540"/>
                  </a:moveTo>
                  <a:cubicBezTo>
                    <a:pt x="638175" y="133874"/>
                    <a:pt x="998048" y="0"/>
                    <a:pt x="1712216" y="0"/>
                  </a:cubicBezTo>
                  <a:cubicBezTo>
                    <a:pt x="2426384" y="0"/>
                    <a:pt x="2586232" y="143399"/>
                    <a:pt x="2586232" y="355540"/>
                  </a:cubicBezTo>
                  <a:cubicBezTo>
                    <a:pt x="2586232" y="567681"/>
                    <a:pt x="2435909" y="730130"/>
                    <a:pt x="1721741" y="730130"/>
                  </a:cubicBezTo>
                  <a:cubicBezTo>
                    <a:pt x="1007573" y="730130"/>
                    <a:pt x="361950" y="672456"/>
                    <a:pt x="0" y="355540"/>
                  </a:cubicBezTo>
                  <a:close/>
                </a:path>
              </a:pathLst>
            </a:custGeom>
            <a:solidFill>
              <a:srgbClr val="339933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43" name="楕円 20">
              <a:extLst>
                <a:ext uri="{FF2B5EF4-FFF2-40B4-BE49-F238E27FC236}">
                  <a16:creationId xmlns:a16="http://schemas.microsoft.com/office/drawing/2014/main" id="{5F013062-09AA-4998-A6E7-9E740C407453}"/>
                </a:ext>
              </a:extLst>
            </p:cNvPr>
            <p:cNvSpPr/>
            <p:nvPr/>
          </p:nvSpPr>
          <p:spPr>
            <a:xfrm rot="2585367">
              <a:off x="3486823" y="2591081"/>
              <a:ext cx="1042490" cy="265060"/>
            </a:xfrm>
            <a:custGeom>
              <a:avLst/>
              <a:gdLst>
                <a:gd name="connsiteX0" fmla="*/ 0 w 2586232"/>
                <a:gd name="connsiteY0" fmla="*/ 384115 h 768230"/>
                <a:gd name="connsiteX1" fmla="*/ 1293116 w 2586232"/>
                <a:gd name="connsiteY1" fmla="*/ 0 h 768230"/>
                <a:gd name="connsiteX2" fmla="*/ 2586232 w 2586232"/>
                <a:gd name="connsiteY2" fmla="*/ 384115 h 768230"/>
                <a:gd name="connsiteX3" fmla="*/ 1293116 w 2586232"/>
                <a:gd name="connsiteY3" fmla="*/ 768230 h 768230"/>
                <a:gd name="connsiteX4" fmla="*/ 0 w 2586232"/>
                <a:gd name="connsiteY4" fmla="*/ 384115 h 768230"/>
                <a:gd name="connsiteX0" fmla="*/ 0 w 2586232"/>
                <a:gd name="connsiteY0" fmla="*/ 384115 h 768230"/>
                <a:gd name="connsiteX1" fmla="*/ 1293116 w 2586232"/>
                <a:gd name="connsiteY1" fmla="*/ 0 h 768230"/>
                <a:gd name="connsiteX2" fmla="*/ 2586232 w 2586232"/>
                <a:gd name="connsiteY2" fmla="*/ 384115 h 768230"/>
                <a:gd name="connsiteX3" fmla="*/ 1293116 w 2586232"/>
                <a:gd name="connsiteY3" fmla="*/ 768230 h 768230"/>
                <a:gd name="connsiteX4" fmla="*/ 0 w 2586232"/>
                <a:gd name="connsiteY4" fmla="*/ 384115 h 768230"/>
                <a:gd name="connsiteX0" fmla="*/ 0 w 2586232"/>
                <a:gd name="connsiteY0" fmla="*/ 384115 h 768230"/>
                <a:gd name="connsiteX1" fmla="*/ 1293116 w 2586232"/>
                <a:gd name="connsiteY1" fmla="*/ 0 h 768230"/>
                <a:gd name="connsiteX2" fmla="*/ 2586232 w 2586232"/>
                <a:gd name="connsiteY2" fmla="*/ 384115 h 768230"/>
                <a:gd name="connsiteX3" fmla="*/ 1293116 w 2586232"/>
                <a:gd name="connsiteY3" fmla="*/ 768230 h 768230"/>
                <a:gd name="connsiteX4" fmla="*/ 0 w 2586232"/>
                <a:gd name="connsiteY4" fmla="*/ 384115 h 768230"/>
                <a:gd name="connsiteX0" fmla="*/ 0 w 2586232"/>
                <a:gd name="connsiteY0" fmla="*/ 355540 h 739655"/>
                <a:gd name="connsiteX1" fmla="*/ 1712216 w 2586232"/>
                <a:gd name="connsiteY1" fmla="*/ 0 h 739655"/>
                <a:gd name="connsiteX2" fmla="*/ 2586232 w 2586232"/>
                <a:gd name="connsiteY2" fmla="*/ 355540 h 739655"/>
                <a:gd name="connsiteX3" fmla="*/ 1293116 w 2586232"/>
                <a:gd name="connsiteY3" fmla="*/ 739655 h 739655"/>
                <a:gd name="connsiteX4" fmla="*/ 0 w 2586232"/>
                <a:gd name="connsiteY4" fmla="*/ 355540 h 739655"/>
                <a:gd name="connsiteX0" fmla="*/ 0 w 2586232"/>
                <a:gd name="connsiteY0" fmla="*/ 355540 h 730130"/>
                <a:gd name="connsiteX1" fmla="*/ 1712216 w 2586232"/>
                <a:gd name="connsiteY1" fmla="*/ 0 h 730130"/>
                <a:gd name="connsiteX2" fmla="*/ 2586232 w 2586232"/>
                <a:gd name="connsiteY2" fmla="*/ 355540 h 730130"/>
                <a:gd name="connsiteX3" fmla="*/ 1721741 w 2586232"/>
                <a:gd name="connsiteY3" fmla="*/ 730130 h 730130"/>
                <a:gd name="connsiteX4" fmla="*/ 0 w 2586232"/>
                <a:gd name="connsiteY4" fmla="*/ 355540 h 7301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86232" h="730130">
                  <a:moveTo>
                    <a:pt x="0" y="355540"/>
                  </a:moveTo>
                  <a:cubicBezTo>
                    <a:pt x="638175" y="133874"/>
                    <a:pt x="998048" y="0"/>
                    <a:pt x="1712216" y="0"/>
                  </a:cubicBezTo>
                  <a:cubicBezTo>
                    <a:pt x="2426384" y="0"/>
                    <a:pt x="2586232" y="143399"/>
                    <a:pt x="2586232" y="355540"/>
                  </a:cubicBezTo>
                  <a:cubicBezTo>
                    <a:pt x="2586232" y="567681"/>
                    <a:pt x="2435909" y="730130"/>
                    <a:pt x="1721741" y="730130"/>
                  </a:cubicBezTo>
                  <a:cubicBezTo>
                    <a:pt x="1007573" y="730130"/>
                    <a:pt x="361950" y="672456"/>
                    <a:pt x="0" y="355540"/>
                  </a:cubicBezTo>
                  <a:close/>
                </a:path>
              </a:pathLst>
            </a:custGeom>
            <a:solidFill>
              <a:srgbClr val="339933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44" name="フリーフォーム: 図形 543">
              <a:extLst>
                <a:ext uri="{FF2B5EF4-FFF2-40B4-BE49-F238E27FC236}">
                  <a16:creationId xmlns:a16="http://schemas.microsoft.com/office/drawing/2014/main" id="{1C434996-9075-4D4B-AF25-2727762794F0}"/>
                </a:ext>
              </a:extLst>
            </p:cNvPr>
            <p:cNvSpPr/>
            <p:nvPr/>
          </p:nvSpPr>
          <p:spPr>
            <a:xfrm>
              <a:off x="4010135" y="2754947"/>
              <a:ext cx="1401121" cy="2802855"/>
            </a:xfrm>
            <a:custGeom>
              <a:avLst/>
              <a:gdLst>
                <a:gd name="connsiteX0" fmla="*/ 1284213 w 1401121"/>
                <a:gd name="connsiteY0" fmla="*/ 0 h 2802855"/>
                <a:gd name="connsiteX1" fmla="*/ 1286253 w 1401121"/>
                <a:gd name="connsiteY1" fmla="*/ 7614 h 2802855"/>
                <a:gd name="connsiteX2" fmla="*/ 1307371 w 1401121"/>
                <a:gd name="connsiteY2" fmla="*/ 3350 h 2802855"/>
                <a:gd name="connsiteX3" fmla="*/ 1395001 w 1401121"/>
                <a:gd name="connsiteY3" fmla="*/ 90980 h 2802855"/>
                <a:gd name="connsiteX4" fmla="*/ 1398176 w 1401121"/>
                <a:gd name="connsiteY4" fmla="*/ 1497977 h 2802855"/>
                <a:gd name="connsiteX5" fmla="*/ 1401121 w 1401121"/>
                <a:gd name="connsiteY5" fmla="*/ 2802855 h 2802855"/>
                <a:gd name="connsiteX6" fmla="*/ 1219741 w 1401121"/>
                <a:gd name="connsiteY6" fmla="*/ 2802855 h 2802855"/>
                <a:gd name="connsiteX7" fmla="*/ 1219741 w 1401121"/>
                <a:gd name="connsiteY7" fmla="*/ 160993 h 2802855"/>
                <a:gd name="connsiteX8" fmla="*/ 69121 w 1401121"/>
                <a:gd name="connsiteY8" fmla="*/ 532943 h 2802855"/>
                <a:gd name="connsiteX9" fmla="*/ 0 w 1401121"/>
                <a:gd name="connsiteY9" fmla="*/ 274983 h 28028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401121" h="2802855">
                  <a:moveTo>
                    <a:pt x="1284213" y="0"/>
                  </a:moveTo>
                  <a:lnTo>
                    <a:pt x="1286253" y="7614"/>
                  </a:lnTo>
                  <a:lnTo>
                    <a:pt x="1307371" y="3350"/>
                  </a:lnTo>
                  <a:cubicBezTo>
                    <a:pt x="1355768" y="3350"/>
                    <a:pt x="1395001" y="42583"/>
                    <a:pt x="1395001" y="90980"/>
                  </a:cubicBezTo>
                  <a:cubicBezTo>
                    <a:pt x="1396060" y="555746"/>
                    <a:pt x="1397118" y="1026861"/>
                    <a:pt x="1398176" y="1497977"/>
                  </a:cubicBezTo>
                  <a:lnTo>
                    <a:pt x="1401121" y="2802855"/>
                  </a:lnTo>
                  <a:lnTo>
                    <a:pt x="1219741" y="2802855"/>
                  </a:lnTo>
                  <a:lnTo>
                    <a:pt x="1219741" y="160993"/>
                  </a:lnTo>
                  <a:lnTo>
                    <a:pt x="69121" y="532943"/>
                  </a:lnTo>
                  <a:lnTo>
                    <a:pt x="0" y="274983"/>
                  </a:lnTo>
                  <a:close/>
                </a:path>
              </a:pathLst>
            </a:custGeom>
            <a:solidFill>
              <a:srgbClr val="339933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45" name="フリーフォーム: 図形 544">
              <a:extLst>
                <a:ext uri="{FF2B5EF4-FFF2-40B4-BE49-F238E27FC236}">
                  <a16:creationId xmlns:a16="http://schemas.microsoft.com/office/drawing/2014/main" id="{96765F93-AD39-46FE-84D1-AA8A07F82050}"/>
                </a:ext>
              </a:extLst>
            </p:cNvPr>
            <p:cNvSpPr/>
            <p:nvPr/>
          </p:nvSpPr>
          <p:spPr>
            <a:xfrm flipH="1">
              <a:off x="4294732" y="3073051"/>
              <a:ext cx="1195456" cy="2484750"/>
            </a:xfrm>
            <a:custGeom>
              <a:avLst/>
              <a:gdLst>
                <a:gd name="connsiteX0" fmla="*/ 1091905 w 1195456"/>
                <a:gd name="connsiteY0" fmla="*/ 0 h 2484750"/>
                <a:gd name="connsiteX1" fmla="*/ 0 w 1195456"/>
                <a:gd name="connsiteY1" fmla="*/ 233805 h 2484750"/>
                <a:gd name="connsiteX2" fmla="*/ 58771 w 1195456"/>
                <a:gd name="connsiteY2" fmla="*/ 453137 h 2484750"/>
                <a:gd name="connsiteX3" fmla="*/ 1037088 w 1195456"/>
                <a:gd name="connsiteY3" fmla="*/ 136885 h 2484750"/>
                <a:gd name="connsiteX4" fmla="*/ 1027740 w 1195456"/>
                <a:gd name="connsiteY4" fmla="*/ 2484750 h 2484750"/>
                <a:gd name="connsiteX5" fmla="*/ 1195456 w 1195456"/>
                <a:gd name="connsiteY5" fmla="*/ 2484750 h 2484750"/>
                <a:gd name="connsiteX6" fmla="*/ 1190865 w 1195456"/>
                <a:gd name="connsiteY6" fmla="*/ 1303258 h 2484750"/>
                <a:gd name="connsiteX7" fmla="*/ 1186103 w 1195456"/>
                <a:gd name="connsiteY7" fmla="*/ 77356 h 2484750"/>
                <a:gd name="connsiteX8" fmla="*/ 1111595 w 1195456"/>
                <a:gd name="connsiteY8" fmla="*/ 2848 h 2484750"/>
                <a:gd name="connsiteX9" fmla="*/ 1093640 w 1195456"/>
                <a:gd name="connsiteY9" fmla="*/ 6474 h 2484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195456" h="2484750">
                  <a:moveTo>
                    <a:pt x="1091905" y="0"/>
                  </a:moveTo>
                  <a:lnTo>
                    <a:pt x="0" y="233805"/>
                  </a:lnTo>
                  <a:lnTo>
                    <a:pt x="58771" y="453137"/>
                  </a:lnTo>
                  <a:lnTo>
                    <a:pt x="1037088" y="136885"/>
                  </a:lnTo>
                  <a:lnTo>
                    <a:pt x="1027740" y="2484750"/>
                  </a:lnTo>
                  <a:lnTo>
                    <a:pt x="1195456" y="2484750"/>
                  </a:lnTo>
                  <a:lnTo>
                    <a:pt x="1190865" y="1303258"/>
                  </a:lnTo>
                  <a:cubicBezTo>
                    <a:pt x="1189278" y="893037"/>
                    <a:pt x="1187690" y="482815"/>
                    <a:pt x="1186103" y="77356"/>
                  </a:cubicBezTo>
                  <a:cubicBezTo>
                    <a:pt x="1186103" y="36206"/>
                    <a:pt x="1152745" y="2848"/>
                    <a:pt x="1111595" y="2848"/>
                  </a:cubicBezTo>
                  <a:lnTo>
                    <a:pt x="1093640" y="6474"/>
                  </a:lnTo>
                  <a:close/>
                </a:path>
              </a:pathLst>
            </a:custGeom>
            <a:solidFill>
              <a:srgbClr val="339933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546" name="グループ化 545">
              <a:extLst>
                <a:ext uri="{FF2B5EF4-FFF2-40B4-BE49-F238E27FC236}">
                  <a16:creationId xmlns:a16="http://schemas.microsoft.com/office/drawing/2014/main" id="{D64EC35A-4FAE-4C60-A524-55BC172BFC81}"/>
                </a:ext>
              </a:extLst>
            </p:cNvPr>
            <p:cNvGrpSpPr/>
            <p:nvPr/>
          </p:nvGrpSpPr>
          <p:grpSpPr>
            <a:xfrm rot="998030" flipH="1">
              <a:off x="4841607" y="1838129"/>
              <a:ext cx="2386214" cy="3517270"/>
              <a:chOff x="1891507" y="909587"/>
              <a:chExt cx="2900210" cy="4274898"/>
            </a:xfrm>
          </p:grpSpPr>
          <p:grpSp>
            <p:nvGrpSpPr>
              <p:cNvPr id="587" name="グループ化 586">
                <a:extLst>
                  <a:ext uri="{FF2B5EF4-FFF2-40B4-BE49-F238E27FC236}">
                    <a16:creationId xmlns:a16="http://schemas.microsoft.com/office/drawing/2014/main" id="{31879DE2-2719-4476-AB35-601C6B9BF9B9}"/>
                  </a:ext>
                </a:extLst>
              </p:cNvPr>
              <p:cNvGrpSpPr/>
              <p:nvPr/>
            </p:nvGrpSpPr>
            <p:grpSpPr>
              <a:xfrm>
                <a:off x="1891507" y="909587"/>
                <a:ext cx="2900210" cy="4274898"/>
                <a:chOff x="1891507" y="909587"/>
                <a:chExt cx="2900210" cy="4274898"/>
              </a:xfrm>
            </p:grpSpPr>
            <p:sp>
              <p:nvSpPr>
                <p:cNvPr id="610" name="楕円 2">
                  <a:extLst>
                    <a:ext uri="{FF2B5EF4-FFF2-40B4-BE49-F238E27FC236}">
                      <a16:creationId xmlns:a16="http://schemas.microsoft.com/office/drawing/2014/main" id="{83425EAA-E1B5-4CEF-8A2E-E94634656C1F}"/>
                    </a:ext>
                  </a:extLst>
                </p:cNvPr>
                <p:cNvSpPr/>
                <p:nvPr/>
              </p:nvSpPr>
              <p:spPr>
                <a:xfrm>
                  <a:off x="1891507" y="2454264"/>
                  <a:ext cx="1730111" cy="1164485"/>
                </a:xfrm>
                <a:custGeom>
                  <a:avLst/>
                  <a:gdLst>
                    <a:gd name="connsiteX0" fmla="*/ 0 w 629728"/>
                    <a:gd name="connsiteY0" fmla="*/ 646981 h 1293962"/>
                    <a:gd name="connsiteX1" fmla="*/ 314864 w 629728"/>
                    <a:gd name="connsiteY1" fmla="*/ 0 h 1293962"/>
                    <a:gd name="connsiteX2" fmla="*/ 629728 w 629728"/>
                    <a:gd name="connsiteY2" fmla="*/ 646981 h 1293962"/>
                    <a:gd name="connsiteX3" fmla="*/ 314864 w 629728"/>
                    <a:gd name="connsiteY3" fmla="*/ 1293962 h 1293962"/>
                    <a:gd name="connsiteX4" fmla="*/ 0 w 629728"/>
                    <a:gd name="connsiteY4" fmla="*/ 646981 h 1293962"/>
                    <a:gd name="connsiteX0" fmla="*/ 0 w 491705"/>
                    <a:gd name="connsiteY0" fmla="*/ 603997 h 1294237"/>
                    <a:gd name="connsiteX1" fmla="*/ 176841 w 491705"/>
                    <a:gd name="connsiteY1" fmla="*/ 148 h 1294237"/>
                    <a:gd name="connsiteX2" fmla="*/ 491705 w 491705"/>
                    <a:gd name="connsiteY2" fmla="*/ 647129 h 1294237"/>
                    <a:gd name="connsiteX3" fmla="*/ 176841 w 491705"/>
                    <a:gd name="connsiteY3" fmla="*/ 1294110 h 1294237"/>
                    <a:gd name="connsiteX4" fmla="*/ 0 w 491705"/>
                    <a:gd name="connsiteY4" fmla="*/ 603997 h 1294237"/>
                    <a:gd name="connsiteX0" fmla="*/ 32555 w 524260"/>
                    <a:gd name="connsiteY0" fmla="*/ 603997 h 1294237"/>
                    <a:gd name="connsiteX1" fmla="*/ 209396 w 524260"/>
                    <a:gd name="connsiteY1" fmla="*/ 148 h 1294237"/>
                    <a:gd name="connsiteX2" fmla="*/ 524260 w 524260"/>
                    <a:gd name="connsiteY2" fmla="*/ 647129 h 1294237"/>
                    <a:gd name="connsiteX3" fmla="*/ 209396 w 524260"/>
                    <a:gd name="connsiteY3" fmla="*/ 1294110 h 1294237"/>
                    <a:gd name="connsiteX4" fmla="*/ 32555 w 524260"/>
                    <a:gd name="connsiteY4" fmla="*/ 603997 h 1294237"/>
                    <a:gd name="connsiteX0" fmla="*/ 42792 w 534497"/>
                    <a:gd name="connsiteY0" fmla="*/ 603997 h 1294237"/>
                    <a:gd name="connsiteX1" fmla="*/ 219633 w 534497"/>
                    <a:gd name="connsiteY1" fmla="*/ 148 h 1294237"/>
                    <a:gd name="connsiteX2" fmla="*/ 534497 w 534497"/>
                    <a:gd name="connsiteY2" fmla="*/ 647129 h 1294237"/>
                    <a:gd name="connsiteX3" fmla="*/ 219633 w 534497"/>
                    <a:gd name="connsiteY3" fmla="*/ 1294110 h 1294237"/>
                    <a:gd name="connsiteX4" fmla="*/ 42792 w 534497"/>
                    <a:gd name="connsiteY4" fmla="*/ 603997 h 1294237"/>
                    <a:gd name="connsiteX0" fmla="*/ 58289 w 1188348"/>
                    <a:gd name="connsiteY0" fmla="*/ 605218 h 1296990"/>
                    <a:gd name="connsiteX1" fmla="*/ 235130 w 1188348"/>
                    <a:gd name="connsiteY1" fmla="*/ 1369 h 1296990"/>
                    <a:gd name="connsiteX2" fmla="*/ 1188348 w 1188348"/>
                    <a:gd name="connsiteY2" fmla="*/ 743241 h 1296990"/>
                    <a:gd name="connsiteX3" fmla="*/ 235130 w 1188348"/>
                    <a:gd name="connsiteY3" fmla="*/ 1295331 h 1296990"/>
                    <a:gd name="connsiteX4" fmla="*/ 58289 w 1188348"/>
                    <a:gd name="connsiteY4" fmla="*/ 605218 h 1296990"/>
                    <a:gd name="connsiteX0" fmla="*/ 6730 w 1136789"/>
                    <a:gd name="connsiteY0" fmla="*/ 605176 h 1296948"/>
                    <a:gd name="connsiteX1" fmla="*/ 183571 w 1136789"/>
                    <a:gd name="connsiteY1" fmla="*/ 1327 h 1296948"/>
                    <a:gd name="connsiteX2" fmla="*/ 1136789 w 1136789"/>
                    <a:gd name="connsiteY2" fmla="*/ 743199 h 1296948"/>
                    <a:gd name="connsiteX3" fmla="*/ 183571 w 1136789"/>
                    <a:gd name="connsiteY3" fmla="*/ 1295289 h 1296948"/>
                    <a:gd name="connsiteX4" fmla="*/ 6730 w 1136789"/>
                    <a:gd name="connsiteY4" fmla="*/ 605176 h 1296948"/>
                    <a:gd name="connsiteX0" fmla="*/ 53670 w 1042052"/>
                    <a:gd name="connsiteY0" fmla="*/ 642865 h 1295510"/>
                    <a:gd name="connsiteX1" fmla="*/ 88834 w 1042052"/>
                    <a:gd name="connsiteY1" fmla="*/ 636 h 1295510"/>
                    <a:gd name="connsiteX2" fmla="*/ 1042052 w 1042052"/>
                    <a:gd name="connsiteY2" fmla="*/ 742508 h 1295510"/>
                    <a:gd name="connsiteX3" fmla="*/ 88834 w 1042052"/>
                    <a:gd name="connsiteY3" fmla="*/ 1294598 h 1295510"/>
                    <a:gd name="connsiteX4" fmla="*/ 53670 w 1042052"/>
                    <a:gd name="connsiteY4" fmla="*/ 642865 h 1295510"/>
                    <a:gd name="connsiteX0" fmla="*/ 50358 w 1038740"/>
                    <a:gd name="connsiteY0" fmla="*/ 642865 h 1295509"/>
                    <a:gd name="connsiteX1" fmla="*/ 85522 w 1038740"/>
                    <a:gd name="connsiteY1" fmla="*/ 636 h 1295509"/>
                    <a:gd name="connsiteX2" fmla="*/ 1038740 w 1038740"/>
                    <a:gd name="connsiteY2" fmla="*/ 742508 h 1295509"/>
                    <a:gd name="connsiteX3" fmla="*/ 85522 w 1038740"/>
                    <a:gd name="connsiteY3" fmla="*/ 1294598 h 1295509"/>
                    <a:gd name="connsiteX4" fmla="*/ 50358 w 1038740"/>
                    <a:gd name="connsiteY4" fmla="*/ 642865 h 1295509"/>
                    <a:gd name="connsiteX0" fmla="*/ 102876 w 1011919"/>
                    <a:gd name="connsiteY0" fmla="*/ 652335 h 1295226"/>
                    <a:gd name="connsiteX1" fmla="*/ 58701 w 1011919"/>
                    <a:gd name="connsiteY1" fmla="*/ 510 h 1295226"/>
                    <a:gd name="connsiteX2" fmla="*/ 1011919 w 1011919"/>
                    <a:gd name="connsiteY2" fmla="*/ 742382 h 1295226"/>
                    <a:gd name="connsiteX3" fmla="*/ 58701 w 1011919"/>
                    <a:gd name="connsiteY3" fmla="*/ 1294472 h 1295226"/>
                    <a:gd name="connsiteX4" fmla="*/ 102876 w 1011919"/>
                    <a:gd name="connsiteY4" fmla="*/ 652335 h 12952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11919" h="1295226">
                      <a:moveTo>
                        <a:pt x="102876" y="652335"/>
                      </a:moveTo>
                      <a:cubicBezTo>
                        <a:pt x="109743" y="304613"/>
                        <a:pt x="-92806" y="-14498"/>
                        <a:pt x="58701" y="510"/>
                      </a:cubicBezTo>
                      <a:cubicBezTo>
                        <a:pt x="210208" y="15518"/>
                        <a:pt x="1011919" y="385064"/>
                        <a:pt x="1011919" y="742382"/>
                      </a:cubicBezTo>
                      <a:cubicBezTo>
                        <a:pt x="1011919" y="1099700"/>
                        <a:pt x="210208" y="1309480"/>
                        <a:pt x="58701" y="1294472"/>
                      </a:cubicBezTo>
                      <a:cubicBezTo>
                        <a:pt x="-92806" y="1279464"/>
                        <a:pt x="96009" y="1000057"/>
                        <a:pt x="102876" y="652335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00">
                      <a:schemeClr val="bg1"/>
                    </a:gs>
                    <a:gs pos="0">
                      <a:schemeClr val="accent4">
                        <a:lumMod val="20000"/>
                        <a:lumOff val="80000"/>
                      </a:schemeClr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11" name="フリーフォーム: 図形 610">
                  <a:extLst>
                    <a:ext uri="{FF2B5EF4-FFF2-40B4-BE49-F238E27FC236}">
                      <a16:creationId xmlns:a16="http://schemas.microsoft.com/office/drawing/2014/main" id="{01EE67F7-6984-4337-ADA0-ED6D848415A0}"/>
                    </a:ext>
                  </a:extLst>
                </p:cNvPr>
                <p:cNvSpPr/>
                <p:nvPr/>
              </p:nvSpPr>
              <p:spPr>
                <a:xfrm rot="16200000" flipH="1">
                  <a:off x="2401861" y="2444024"/>
                  <a:ext cx="621657" cy="1218852"/>
                </a:xfrm>
                <a:custGeom>
                  <a:avLst/>
                  <a:gdLst>
                    <a:gd name="connsiteX0" fmla="*/ 475975 w 1001654"/>
                    <a:gd name="connsiteY0" fmla="*/ 1988665 h 2117935"/>
                    <a:gd name="connsiteX1" fmla="*/ 550543 w 1001654"/>
                    <a:gd name="connsiteY1" fmla="*/ 2029915 h 2117935"/>
                    <a:gd name="connsiteX2" fmla="*/ 562305 w 1001654"/>
                    <a:gd name="connsiteY2" fmla="*/ 2114316 h 2117935"/>
                    <a:gd name="connsiteX3" fmla="*/ 487737 w 1001654"/>
                    <a:gd name="connsiteY3" fmla="*/ 2073066 h 2117935"/>
                    <a:gd name="connsiteX4" fmla="*/ 475975 w 1001654"/>
                    <a:gd name="connsiteY4" fmla="*/ 1988665 h 2117935"/>
                    <a:gd name="connsiteX5" fmla="*/ 714523 w 1001654"/>
                    <a:gd name="connsiteY5" fmla="*/ 1816444 h 2117935"/>
                    <a:gd name="connsiteX6" fmla="*/ 709923 w 1001654"/>
                    <a:gd name="connsiteY6" fmla="*/ 1901536 h 2117935"/>
                    <a:gd name="connsiteX7" fmla="*/ 639102 w 1001654"/>
                    <a:gd name="connsiteY7" fmla="*/ 1948930 h 2117935"/>
                    <a:gd name="connsiteX8" fmla="*/ 643702 w 1001654"/>
                    <a:gd name="connsiteY8" fmla="*/ 1863838 h 2117935"/>
                    <a:gd name="connsiteX9" fmla="*/ 714523 w 1001654"/>
                    <a:gd name="connsiteY9" fmla="*/ 1816444 h 2117935"/>
                    <a:gd name="connsiteX10" fmla="*/ 361496 w 1001654"/>
                    <a:gd name="connsiteY10" fmla="*/ 1662755 h 2117935"/>
                    <a:gd name="connsiteX11" fmla="*/ 396203 w 1001654"/>
                    <a:gd name="connsiteY11" fmla="*/ 1740584 h 2117935"/>
                    <a:gd name="connsiteX12" fmla="*/ 354783 w 1001654"/>
                    <a:gd name="connsiteY12" fmla="*/ 1815057 h 2117935"/>
                    <a:gd name="connsiteX13" fmla="*/ 320077 w 1001654"/>
                    <a:gd name="connsiteY13" fmla="*/ 1737228 h 2117935"/>
                    <a:gd name="connsiteX14" fmla="*/ 361496 w 1001654"/>
                    <a:gd name="connsiteY14" fmla="*/ 1662755 h 2117935"/>
                    <a:gd name="connsiteX15" fmla="*/ 692671 w 1001654"/>
                    <a:gd name="connsiteY15" fmla="*/ 1584014 h 2117935"/>
                    <a:gd name="connsiteX16" fmla="*/ 761830 w 1001654"/>
                    <a:gd name="connsiteY16" fmla="*/ 1610311 h 2117935"/>
                    <a:gd name="connsiteX17" fmla="*/ 796888 w 1001654"/>
                    <a:gd name="connsiteY17" fmla="*/ 1687982 h 2117935"/>
                    <a:gd name="connsiteX18" fmla="*/ 713721 w 1001654"/>
                    <a:gd name="connsiteY18" fmla="*/ 1669404 h 2117935"/>
                    <a:gd name="connsiteX19" fmla="*/ 678663 w 1001654"/>
                    <a:gd name="connsiteY19" fmla="*/ 1591733 h 2117935"/>
                    <a:gd name="connsiteX20" fmla="*/ 692671 w 1001654"/>
                    <a:gd name="connsiteY20" fmla="*/ 1584014 h 2117935"/>
                    <a:gd name="connsiteX21" fmla="*/ 537977 w 1001654"/>
                    <a:gd name="connsiteY21" fmla="*/ 1507098 h 2117935"/>
                    <a:gd name="connsiteX22" fmla="*/ 572683 w 1001654"/>
                    <a:gd name="connsiteY22" fmla="*/ 1584927 h 2117935"/>
                    <a:gd name="connsiteX23" fmla="*/ 531264 w 1001654"/>
                    <a:gd name="connsiteY23" fmla="*/ 1659400 h 2117935"/>
                    <a:gd name="connsiteX24" fmla="*/ 496557 w 1001654"/>
                    <a:gd name="connsiteY24" fmla="*/ 1581571 h 2117935"/>
                    <a:gd name="connsiteX25" fmla="*/ 537977 w 1001654"/>
                    <a:gd name="connsiteY25" fmla="*/ 1507098 h 2117935"/>
                    <a:gd name="connsiteX26" fmla="*/ 886365 w 1001654"/>
                    <a:gd name="connsiteY26" fmla="*/ 1342224 h 2117935"/>
                    <a:gd name="connsiteX27" fmla="*/ 921071 w 1001654"/>
                    <a:gd name="connsiteY27" fmla="*/ 1420053 h 2117935"/>
                    <a:gd name="connsiteX28" fmla="*/ 879652 w 1001654"/>
                    <a:gd name="connsiteY28" fmla="*/ 1494526 h 2117935"/>
                    <a:gd name="connsiteX29" fmla="*/ 844945 w 1001654"/>
                    <a:gd name="connsiteY29" fmla="*/ 1416697 h 2117935"/>
                    <a:gd name="connsiteX30" fmla="*/ 886365 w 1001654"/>
                    <a:gd name="connsiteY30" fmla="*/ 1342224 h 2117935"/>
                    <a:gd name="connsiteX31" fmla="*/ 415358 w 1001654"/>
                    <a:gd name="connsiteY31" fmla="*/ 1302945 h 2117935"/>
                    <a:gd name="connsiteX32" fmla="*/ 442920 w 1001654"/>
                    <a:gd name="connsiteY32" fmla="*/ 1324499 h 2117935"/>
                    <a:gd name="connsiteX33" fmla="*/ 376584 w 1001654"/>
                    <a:gd name="connsiteY33" fmla="*/ 1377991 h 2117935"/>
                    <a:gd name="connsiteX34" fmla="*/ 293983 w 1001654"/>
                    <a:gd name="connsiteY34" fmla="*/ 1357039 h 2117935"/>
                    <a:gd name="connsiteX35" fmla="*/ 360319 w 1001654"/>
                    <a:gd name="connsiteY35" fmla="*/ 1303547 h 2117935"/>
                    <a:gd name="connsiteX36" fmla="*/ 415358 w 1001654"/>
                    <a:gd name="connsiteY36" fmla="*/ 1302945 h 2117935"/>
                    <a:gd name="connsiteX37" fmla="*/ 689887 w 1001654"/>
                    <a:gd name="connsiteY37" fmla="*/ 1179087 h 2117935"/>
                    <a:gd name="connsiteX38" fmla="*/ 704864 w 1001654"/>
                    <a:gd name="connsiteY38" fmla="*/ 1184700 h 2117935"/>
                    <a:gd name="connsiteX39" fmla="*/ 681404 w 1001654"/>
                    <a:gd name="connsiteY39" fmla="*/ 1266624 h 2117935"/>
                    <a:gd name="connsiteX40" fmla="*/ 601797 w 1001654"/>
                    <a:gd name="connsiteY40" fmla="*/ 1297031 h 2117935"/>
                    <a:gd name="connsiteX41" fmla="*/ 625257 w 1001654"/>
                    <a:gd name="connsiteY41" fmla="*/ 1215107 h 2117935"/>
                    <a:gd name="connsiteX42" fmla="*/ 689887 w 1001654"/>
                    <a:gd name="connsiteY42" fmla="*/ 1179087 h 2117935"/>
                    <a:gd name="connsiteX43" fmla="*/ 890637 w 1001654"/>
                    <a:gd name="connsiteY43" fmla="*/ 1048713 h 2117935"/>
                    <a:gd name="connsiteX44" fmla="*/ 960395 w 1001654"/>
                    <a:gd name="connsiteY44" fmla="*/ 1073378 h 2117935"/>
                    <a:gd name="connsiteX45" fmla="*/ 997268 w 1001654"/>
                    <a:gd name="connsiteY45" fmla="*/ 1150203 h 2117935"/>
                    <a:gd name="connsiteX46" fmla="*/ 913688 w 1001654"/>
                    <a:gd name="connsiteY46" fmla="*/ 1133585 h 2117935"/>
                    <a:gd name="connsiteX47" fmla="*/ 876814 w 1001654"/>
                    <a:gd name="connsiteY47" fmla="*/ 1056759 h 2117935"/>
                    <a:gd name="connsiteX48" fmla="*/ 890637 w 1001654"/>
                    <a:gd name="connsiteY48" fmla="*/ 1048713 h 2117935"/>
                    <a:gd name="connsiteX49" fmla="*/ 306746 w 1001654"/>
                    <a:gd name="connsiteY49" fmla="*/ 989750 h 2117935"/>
                    <a:gd name="connsiteX50" fmla="*/ 382971 w 1001654"/>
                    <a:gd name="connsiteY50" fmla="*/ 1027850 h 2117935"/>
                    <a:gd name="connsiteX51" fmla="*/ 306746 w 1001654"/>
                    <a:gd name="connsiteY51" fmla="*/ 1065950 h 2117935"/>
                    <a:gd name="connsiteX52" fmla="*/ 230521 w 1001654"/>
                    <a:gd name="connsiteY52" fmla="*/ 1027850 h 2117935"/>
                    <a:gd name="connsiteX53" fmla="*/ 306746 w 1001654"/>
                    <a:gd name="connsiteY53" fmla="*/ 989750 h 2117935"/>
                    <a:gd name="connsiteX54" fmla="*/ 623116 w 1001654"/>
                    <a:gd name="connsiteY54" fmla="*/ 950250 h 2117935"/>
                    <a:gd name="connsiteX55" fmla="*/ 636947 w 1001654"/>
                    <a:gd name="connsiteY55" fmla="*/ 958282 h 2117935"/>
                    <a:gd name="connsiteX56" fmla="*/ 600148 w 1001654"/>
                    <a:gd name="connsiteY56" fmla="*/ 1035144 h 2117935"/>
                    <a:gd name="connsiteX57" fmla="*/ 516583 w 1001654"/>
                    <a:gd name="connsiteY57" fmla="*/ 1051844 h 2117935"/>
                    <a:gd name="connsiteX58" fmla="*/ 553382 w 1001654"/>
                    <a:gd name="connsiteY58" fmla="*/ 974982 h 2117935"/>
                    <a:gd name="connsiteX59" fmla="*/ 623116 w 1001654"/>
                    <a:gd name="connsiteY59" fmla="*/ 950250 h 2117935"/>
                    <a:gd name="connsiteX60" fmla="*/ 958392 w 1001654"/>
                    <a:gd name="connsiteY60" fmla="*/ 774744 h 2117935"/>
                    <a:gd name="connsiteX61" fmla="*/ 958536 w 1001654"/>
                    <a:gd name="connsiteY61" fmla="*/ 859961 h 2117935"/>
                    <a:gd name="connsiteX62" fmla="*/ 890463 w 1001654"/>
                    <a:gd name="connsiteY62" fmla="*/ 911224 h 2117935"/>
                    <a:gd name="connsiteX63" fmla="*/ 890319 w 1001654"/>
                    <a:gd name="connsiteY63" fmla="*/ 826007 h 2117935"/>
                    <a:gd name="connsiteX64" fmla="*/ 958392 w 1001654"/>
                    <a:gd name="connsiteY64" fmla="*/ 774744 h 2117935"/>
                    <a:gd name="connsiteX65" fmla="*/ 75236 w 1001654"/>
                    <a:gd name="connsiteY65" fmla="*/ 771079 h 2117935"/>
                    <a:gd name="connsiteX66" fmla="*/ 131597 w 1001654"/>
                    <a:gd name="connsiteY66" fmla="*/ 834994 h 2117935"/>
                    <a:gd name="connsiteX67" fmla="*/ 114303 w 1001654"/>
                    <a:gd name="connsiteY67" fmla="*/ 918438 h 2117935"/>
                    <a:gd name="connsiteX68" fmla="*/ 57942 w 1001654"/>
                    <a:gd name="connsiteY68" fmla="*/ 854522 h 2117935"/>
                    <a:gd name="connsiteX69" fmla="*/ 75236 w 1001654"/>
                    <a:gd name="connsiteY69" fmla="*/ 771079 h 2117935"/>
                    <a:gd name="connsiteX70" fmla="*/ 429172 w 1001654"/>
                    <a:gd name="connsiteY70" fmla="*/ 638411 h 2117935"/>
                    <a:gd name="connsiteX71" fmla="*/ 491126 w 1001654"/>
                    <a:gd name="connsiteY71" fmla="*/ 678860 h 2117935"/>
                    <a:gd name="connsiteX72" fmla="*/ 508803 w 1001654"/>
                    <a:gd name="connsiteY72" fmla="*/ 762223 h 2117935"/>
                    <a:gd name="connsiteX73" fmla="*/ 431516 w 1001654"/>
                    <a:gd name="connsiteY73" fmla="*/ 726326 h 2117935"/>
                    <a:gd name="connsiteX74" fmla="*/ 413839 w 1001654"/>
                    <a:gd name="connsiteY74" fmla="*/ 642963 h 2117935"/>
                    <a:gd name="connsiteX75" fmla="*/ 429172 w 1001654"/>
                    <a:gd name="connsiteY75" fmla="*/ 638411 h 2117935"/>
                    <a:gd name="connsiteX76" fmla="*/ 690200 w 1001654"/>
                    <a:gd name="connsiteY76" fmla="*/ 628081 h 2117935"/>
                    <a:gd name="connsiteX77" fmla="*/ 753339 w 1001654"/>
                    <a:gd name="connsiteY77" fmla="*/ 685311 h 2117935"/>
                    <a:gd name="connsiteX78" fmla="*/ 745461 w 1001654"/>
                    <a:gd name="connsiteY78" fmla="*/ 770163 h 2117935"/>
                    <a:gd name="connsiteX79" fmla="*/ 682321 w 1001654"/>
                    <a:gd name="connsiteY79" fmla="*/ 712933 h 2117935"/>
                    <a:gd name="connsiteX80" fmla="*/ 690200 w 1001654"/>
                    <a:gd name="connsiteY80" fmla="*/ 628081 h 2117935"/>
                    <a:gd name="connsiteX81" fmla="*/ 230521 w 1001654"/>
                    <a:gd name="connsiteY81" fmla="*/ 564617 h 2117935"/>
                    <a:gd name="connsiteX82" fmla="*/ 306746 w 1001654"/>
                    <a:gd name="connsiteY82" fmla="*/ 602717 h 2117935"/>
                    <a:gd name="connsiteX83" fmla="*/ 230521 w 1001654"/>
                    <a:gd name="connsiteY83" fmla="*/ 640817 h 2117935"/>
                    <a:gd name="connsiteX84" fmla="*/ 154296 w 1001654"/>
                    <a:gd name="connsiteY84" fmla="*/ 602717 h 2117935"/>
                    <a:gd name="connsiteX85" fmla="*/ 230521 w 1001654"/>
                    <a:gd name="connsiteY85" fmla="*/ 564617 h 2117935"/>
                    <a:gd name="connsiteX86" fmla="*/ 777877 w 1001654"/>
                    <a:gd name="connsiteY86" fmla="*/ 417391 h 2117935"/>
                    <a:gd name="connsiteX87" fmla="*/ 852445 w 1001654"/>
                    <a:gd name="connsiteY87" fmla="*/ 458641 h 2117935"/>
                    <a:gd name="connsiteX88" fmla="*/ 864207 w 1001654"/>
                    <a:gd name="connsiteY88" fmla="*/ 543042 h 2117935"/>
                    <a:gd name="connsiteX89" fmla="*/ 789640 w 1001654"/>
                    <a:gd name="connsiteY89" fmla="*/ 501791 h 2117935"/>
                    <a:gd name="connsiteX90" fmla="*/ 777877 w 1001654"/>
                    <a:gd name="connsiteY90" fmla="*/ 417391 h 2117935"/>
                    <a:gd name="connsiteX91" fmla="*/ 461051 w 1001654"/>
                    <a:gd name="connsiteY91" fmla="*/ 350888 h 2117935"/>
                    <a:gd name="connsiteX92" fmla="*/ 523005 w 1001654"/>
                    <a:gd name="connsiteY92" fmla="*/ 391337 h 2117935"/>
                    <a:gd name="connsiteX93" fmla="*/ 540682 w 1001654"/>
                    <a:gd name="connsiteY93" fmla="*/ 474700 h 2117935"/>
                    <a:gd name="connsiteX94" fmla="*/ 463395 w 1001654"/>
                    <a:gd name="connsiteY94" fmla="*/ 438803 h 2117935"/>
                    <a:gd name="connsiteX95" fmla="*/ 445718 w 1001654"/>
                    <a:gd name="connsiteY95" fmla="*/ 355440 h 2117935"/>
                    <a:gd name="connsiteX96" fmla="*/ 461051 w 1001654"/>
                    <a:gd name="connsiteY96" fmla="*/ 350888 h 2117935"/>
                    <a:gd name="connsiteX97" fmla="*/ 80121 w 1001654"/>
                    <a:gd name="connsiteY97" fmla="*/ 347025 h 2117935"/>
                    <a:gd name="connsiteX98" fmla="*/ 151620 w 1001654"/>
                    <a:gd name="connsiteY98" fmla="*/ 393390 h 2117935"/>
                    <a:gd name="connsiteX99" fmla="*/ 71621 w 1001654"/>
                    <a:gd name="connsiteY99" fmla="*/ 422749 h 2117935"/>
                    <a:gd name="connsiteX100" fmla="*/ 121 w 1001654"/>
                    <a:gd name="connsiteY100" fmla="*/ 376384 h 2117935"/>
                    <a:gd name="connsiteX101" fmla="*/ 80121 w 1001654"/>
                    <a:gd name="connsiteY101" fmla="*/ 347025 h 2117935"/>
                    <a:gd name="connsiteX102" fmla="*/ 282244 w 1001654"/>
                    <a:gd name="connsiteY102" fmla="*/ 85990 h 2117935"/>
                    <a:gd name="connsiteX103" fmla="*/ 338605 w 1001654"/>
                    <a:gd name="connsiteY103" fmla="*/ 149905 h 2117935"/>
                    <a:gd name="connsiteX104" fmla="*/ 321311 w 1001654"/>
                    <a:gd name="connsiteY104" fmla="*/ 233349 h 2117935"/>
                    <a:gd name="connsiteX105" fmla="*/ 264950 w 1001654"/>
                    <a:gd name="connsiteY105" fmla="*/ 169433 h 2117935"/>
                    <a:gd name="connsiteX106" fmla="*/ 282244 w 1001654"/>
                    <a:gd name="connsiteY106" fmla="*/ 85990 h 2117935"/>
                    <a:gd name="connsiteX107" fmla="*/ 843475 w 1001654"/>
                    <a:gd name="connsiteY107" fmla="*/ 79506 h 2117935"/>
                    <a:gd name="connsiteX108" fmla="*/ 859305 w 1001654"/>
                    <a:gd name="connsiteY108" fmla="*/ 81793 h 2117935"/>
                    <a:gd name="connsiteX109" fmla="*/ 853865 w 1001654"/>
                    <a:gd name="connsiteY109" fmla="*/ 166836 h 2117935"/>
                    <a:gd name="connsiteX110" fmla="*/ 782580 w 1001654"/>
                    <a:gd name="connsiteY110" fmla="*/ 213529 h 2117935"/>
                    <a:gd name="connsiteX111" fmla="*/ 788019 w 1001654"/>
                    <a:gd name="connsiteY111" fmla="*/ 128486 h 2117935"/>
                    <a:gd name="connsiteX112" fmla="*/ 843475 w 1001654"/>
                    <a:gd name="connsiteY112" fmla="*/ 79506 h 2117935"/>
                    <a:gd name="connsiteX113" fmla="*/ 556993 w 1001654"/>
                    <a:gd name="connsiteY113" fmla="*/ 0 h 2117935"/>
                    <a:gd name="connsiteX114" fmla="*/ 595093 w 1001654"/>
                    <a:gd name="connsiteY114" fmla="*/ 76225 h 2117935"/>
                    <a:gd name="connsiteX115" fmla="*/ 556993 w 1001654"/>
                    <a:gd name="connsiteY115" fmla="*/ 152450 h 2117935"/>
                    <a:gd name="connsiteX116" fmla="*/ 518893 w 1001654"/>
                    <a:gd name="connsiteY116" fmla="*/ 76225 h 2117935"/>
                    <a:gd name="connsiteX117" fmla="*/ 556993 w 1001654"/>
                    <a:gd name="connsiteY117" fmla="*/ 0 h 21179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</a:cxnLst>
                  <a:rect l="l" t="t" r="r" b="b"/>
                  <a:pathLst>
                    <a:path w="1001654" h="2117935">
                      <a:moveTo>
                        <a:pt x="475975" y="1988665"/>
                      </a:moveTo>
                      <a:cubicBezTo>
                        <a:pt x="493318" y="1976749"/>
                        <a:pt x="526703" y="1995217"/>
                        <a:pt x="550543" y="2029915"/>
                      </a:cubicBezTo>
                      <a:cubicBezTo>
                        <a:pt x="574382" y="2064613"/>
                        <a:pt x="579648" y="2102400"/>
                        <a:pt x="562305" y="2114316"/>
                      </a:cubicBezTo>
                      <a:cubicBezTo>
                        <a:pt x="544962" y="2126232"/>
                        <a:pt x="511577" y="2107763"/>
                        <a:pt x="487737" y="2073066"/>
                      </a:cubicBezTo>
                      <a:cubicBezTo>
                        <a:pt x="463898" y="2038368"/>
                        <a:pt x="458632" y="2000580"/>
                        <a:pt x="475975" y="1988665"/>
                      </a:cubicBezTo>
                      <a:close/>
                      <a:moveTo>
                        <a:pt x="714523" y="1816444"/>
                      </a:moveTo>
                      <a:cubicBezTo>
                        <a:pt x="732809" y="1826854"/>
                        <a:pt x="730750" y="1864951"/>
                        <a:pt x="709923" y="1901536"/>
                      </a:cubicBezTo>
                      <a:cubicBezTo>
                        <a:pt x="689096" y="1938122"/>
                        <a:pt x="657388" y="1959340"/>
                        <a:pt x="639102" y="1948930"/>
                      </a:cubicBezTo>
                      <a:cubicBezTo>
                        <a:pt x="620815" y="1938520"/>
                        <a:pt x="622874" y="1900423"/>
                        <a:pt x="643702" y="1863838"/>
                      </a:cubicBezTo>
                      <a:cubicBezTo>
                        <a:pt x="664529" y="1827253"/>
                        <a:pt x="696236" y="1806034"/>
                        <a:pt x="714523" y="1816444"/>
                      </a:cubicBezTo>
                      <a:close/>
                      <a:moveTo>
                        <a:pt x="361496" y="1662755"/>
                      </a:moveTo>
                      <a:cubicBezTo>
                        <a:pt x="382518" y="1663682"/>
                        <a:pt x="398057" y="1698527"/>
                        <a:pt x="396203" y="1740584"/>
                      </a:cubicBezTo>
                      <a:cubicBezTo>
                        <a:pt x="394349" y="1782641"/>
                        <a:pt x="375805" y="1815984"/>
                        <a:pt x="354783" y="1815057"/>
                      </a:cubicBezTo>
                      <a:cubicBezTo>
                        <a:pt x="333761" y="1814131"/>
                        <a:pt x="318223" y="1779286"/>
                        <a:pt x="320077" y="1737228"/>
                      </a:cubicBezTo>
                      <a:cubicBezTo>
                        <a:pt x="321931" y="1695171"/>
                        <a:pt x="340475" y="1661829"/>
                        <a:pt x="361496" y="1662755"/>
                      </a:cubicBezTo>
                      <a:close/>
                      <a:moveTo>
                        <a:pt x="692671" y="1584014"/>
                      </a:moveTo>
                      <a:cubicBezTo>
                        <a:pt x="710279" y="1580715"/>
                        <a:pt x="737344" y="1590377"/>
                        <a:pt x="761830" y="1610311"/>
                      </a:cubicBezTo>
                      <a:cubicBezTo>
                        <a:pt x="794477" y="1636889"/>
                        <a:pt x="810172" y="1671664"/>
                        <a:pt x="796888" y="1687982"/>
                      </a:cubicBezTo>
                      <a:cubicBezTo>
                        <a:pt x="783603" y="1704300"/>
                        <a:pt x="746368" y="1695982"/>
                        <a:pt x="713721" y="1669404"/>
                      </a:cubicBezTo>
                      <a:cubicBezTo>
                        <a:pt x="681074" y="1642825"/>
                        <a:pt x="665378" y="1608051"/>
                        <a:pt x="678663" y="1591733"/>
                      </a:cubicBezTo>
                      <a:cubicBezTo>
                        <a:pt x="681984" y="1587653"/>
                        <a:pt x="686802" y="1585113"/>
                        <a:pt x="692671" y="1584014"/>
                      </a:cubicBezTo>
                      <a:close/>
                      <a:moveTo>
                        <a:pt x="537977" y="1507098"/>
                      </a:moveTo>
                      <a:cubicBezTo>
                        <a:pt x="558999" y="1508025"/>
                        <a:pt x="574537" y="1542870"/>
                        <a:pt x="572683" y="1584927"/>
                      </a:cubicBezTo>
                      <a:cubicBezTo>
                        <a:pt x="570829" y="1626984"/>
                        <a:pt x="552285" y="1660327"/>
                        <a:pt x="531264" y="1659400"/>
                      </a:cubicBezTo>
                      <a:cubicBezTo>
                        <a:pt x="510241" y="1658474"/>
                        <a:pt x="494703" y="1623629"/>
                        <a:pt x="496557" y="1581571"/>
                      </a:cubicBezTo>
                      <a:cubicBezTo>
                        <a:pt x="498411" y="1539514"/>
                        <a:pt x="516955" y="1506172"/>
                        <a:pt x="537977" y="1507098"/>
                      </a:cubicBezTo>
                      <a:close/>
                      <a:moveTo>
                        <a:pt x="886365" y="1342224"/>
                      </a:moveTo>
                      <a:cubicBezTo>
                        <a:pt x="907387" y="1343151"/>
                        <a:pt x="922925" y="1377996"/>
                        <a:pt x="921071" y="1420053"/>
                      </a:cubicBezTo>
                      <a:cubicBezTo>
                        <a:pt x="919217" y="1462110"/>
                        <a:pt x="900673" y="1495453"/>
                        <a:pt x="879652" y="1494526"/>
                      </a:cubicBezTo>
                      <a:cubicBezTo>
                        <a:pt x="858630" y="1493600"/>
                        <a:pt x="843091" y="1458755"/>
                        <a:pt x="844945" y="1416697"/>
                      </a:cubicBezTo>
                      <a:cubicBezTo>
                        <a:pt x="846799" y="1374640"/>
                        <a:pt x="865343" y="1341298"/>
                        <a:pt x="886365" y="1342224"/>
                      </a:cubicBezTo>
                      <a:close/>
                      <a:moveTo>
                        <a:pt x="415358" y="1302945"/>
                      </a:moveTo>
                      <a:cubicBezTo>
                        <a:pt x="430306" y="1306736"/>
                        <a:pt x="440675" y="1314221"/>
                        <a:pt x="442920" y="1324499"/>
                      </a:cubicBezTo>
                      <a:cubicBezTo>
                        <a:pt x="447411" y="1345056"/>
                        <a:pt x="417712" y="1369005"/>
                        <a:pt x="376584" y="1377991"/>
                      </a:cubicBezTo>
                      <a:cubicBezTo>
                        <a:pt x="335456" y="1386977"/>
                        <a:pt x="298475" y="1377596"/>
                        <a:pt x="293983" y="1357039"/>
                      </a:cubicBezTo>
                      <a:cubicBezTo>
                        <a:pt x="289492" y="1336482"/>
                        <a:pt x="319192" y="1312533"/>
                        <a:pt x="360319" y="1303547"/>
                      </a:cubicBezTo>
                      <a:cubicBezTo>
                        <a:pt x="380883" y="1299054"/>
                        <a:pt x="400411" y="1299153"/>
                        <a:pt x="415358" y="1302945"/>
                      </a:cubicBezTo>
                      <a:close/>
                      <a:moveTo>
                        <a:pt x="689887" y="1179087"/>
                      </a:moveTo>
                      <a:cubicBezTo>
                        <a:pt x="695853" y="1179327"/>
                        <a:pt x="700988" y="1181143"/>
                        <a:pt x="704864" y="1184700"/>
                      </a:cubicBezTo>
                      <a:cubicBezTo>
                        <a:pt x="720368" y="1198926"/>
                        <a:pt x="709865" y="1235604"/>
                        <a:pt x="681404" y="1266624"/>
                      </a:cubicBezTo>
                      <a:cubicBezTo>
                        <a:pt x="652942" y="1297643"/>
                        <a:pt x="617301" y="1311256"/>
                        <a:pt x="601797" y="1297031"/>
                      </a:cubicBezTo>
                      <a:cubicBezTo>
                        <a:pt x="586292" y="1282805"/>
                        <a:pt x="596796" y="1246126"/>
                        <a:pt x="625257" y="1215107"/>
                      </a:cubicBezTo>
                      <a:cubicBezTo>
                        <a:pt x="646603" y="1191842"/>
                        <a:pt x="671987" y="1178369"/>
                        <a:pt x="689887" y="1179087"/>
                      </a:cubicBezTo>
                      <a:close/>
                      <a:moveTo>
                        <a:pt x="890637" y="1048713"/>
                      </a:moveTo>
                      <a:cubicBezTo>
                        <a:pt x="908162" y="1045001"/>
                        <a:pt x="935448" y="1054025"/>
                        <a:pt x="960395" y="1073378"/>
                      </a:cubicBezTo>
                      <a:cubicBezTo>
                        <a:pt x="993657" y="1099182"/>
                        <a:pt x="1010166" y="1133578"/>
                        <a:pt x="997268" y="1150203"/>
                      </a:cubicBezTo>
                      <a:cubicBezTo>
                        <a:pt x="984371" y="1166829"/>
                        <a:pt x="946950" y="1159389"/>
                        <a:pt x="913688" y="1133585"/>
                      </a:cubicBezTo>
                      <a:cubicBezTo>
                        <a:pt x="880425" y="1107781"/>
                        <a:pt x="863917" y="1073385"/>
                        <a:pt x="876814" y="1056759"/>
                      </a:cubicBezTo>
                      <a:cubicBezTo>
                        <a:pt x="880039" y="1052603"/>
                        <a:pt x="884796" y="1049950"/>
                        <a:pt x="890637" y="1048713"/>
                      </a:cubicBezTo>
                      <a:close/>
                      <a:moveTo>
                        <a:pt x="306746" y="989750"/>
                      </a:moveTo>
                      <a:cubicBezTo>
                        <a:pt x="348844" y="989750"/>
                        <a:pt x="382971" y="1006808"/>
                        <a:pt x="382971" y="1027850"/>
                      </a:cubicBezTo>
                      <a:cubicBezTo>
                        <a:pt x="382971" y="1048892"/>
                        <a:pt x="348844" y="1065950"/>
                        <a:pt x="306746" y="1065950"/>
                      </a:cubicBezTo>
                      <a:cubicBezTo>
                        <a:pt x="264648" y="1065950"/>
                        <a:pt x="230521" y="1048892"/>
                        <a:pt x="230521" y="1027850"/>
                      </a:cubicBezTo>
                      <a:cubicBezTo>
                        <a:pt x="230521" y="1006808"/>
                        <a:pt x="264648" y="989750"/>
                        <a:pt x="306746" y="989750"/>
                      </a:cubicBezTo>
                      <a:close/>
                      <a:moveTo>
                        <a:pt x="623116" y="950250"/>
                      </a:moveTo>
                      <a:cubicBezTo>
                        <a:pt x="628959" y="951481"/>
                        <a:pt x="633718" y="954129"/>
                        <a:pt x="636947" y="958282"/>
                      </a:cubicBezTo>
                      <a:cubicBezTo>
                        <a:pt x="649860" y="974895"/>
                        <a:pt x="633385" y="1009308"/>
                        <a:pt x="600148" y="1035144"/>
                      </a:cubicBezTo>
                      <a:cubicBezTo>
                        <a:pt x="566911" y="1060981"/>
                        <a:pt x="529498" y="1068457"/>
                        <a:pt x="516583" y="1051844"/>
                      </a:cubicBezTo>
                      <a:cubicBezTo>
                        <a:pt x="503670" y="1035231"/>
                        <a:pt x="520145" y="1000819"/>
                        <a:pt x="553382" y="974982"/>
                      </a:cubicBezTo>
                      <a:cubicBezTo>
                        <a:pt x="578310" y="955605"/>
                        <a:pt x="605587" y="946555"/>
                        <a:pt x="623116" y="950250"/>
                      </a:cubicBezTo>
                      <a:close/>
                      <a:moveTo>
                        <a:pt x="958392" y="774744"/>
                      </a:moveTo>
                      <a:cubicBezTo>
                        <a:pt x="977230" y="784120"/>
                        <a:pt x="977294" y="822273"/>
                        <a:pt x="958536" y="859961"/>
                      </a:cubicBezTo>
                      <a:cubicBezTo>
                        <a:pt x="939778" y="897649"/>
                        <a:pt x="909300" y="920600"/>
                        <a:pt x="890463" y="911224"/>
                      </a:cubicBezTo>
                      <a:cubicBezTo>
                        <a:pt x="871625" y="901848"/>
                        <a:pt x="871560" y="863695"/>
                        <a:pt x="890319" y="826007"/>
                      </a:cubicBezTo>
                      <a:cubicBezTo>
                        <a:pt x="909077" y="788320"/>
                        <a:pt x="939554" y="765368"/>
                        <a:pt x="958392" y="774744"/>
                      </a:cubicBezTo>
                      <a:close/>
                      <a:moveTo>
                        <a:pt x="75236" y="771079"/>
                      </a:moveTo>
                      <a:cubicBezTo>
                        <a:pt x="95575" y="765686"/>
                        <a:pt x="120809" y="794302"/>
                        <a:pt x="131597" y="834994"/>
                      </a:cubicBezTo>
                      <a:cubicBezTo>
                        <a:pt x="142386" y="875687"/>
                        <a:pt x="134643" y="913045"/>
                        <a:pt x="114303" y="918438"/>
                      </a:cubicBezTo>
                      <a:cubicBezTo>
                        <a:pt x="93964" y="923830"/>
                        <a:pt x="68730" y="895214"/>
                        <a:pt x="57942" y="854522"/>
                      </a:cubicBezTo>
                      <a:cubicBezTo>
                        <a:pt x="47154" y="813830"/>
                        <a:pt x="54897" y="776471"/>
                        <a:pt x="75236" y="771079"/>
                      </a:cubicBezTo>
                      <a:close/>
                      <a:moveTo>
                        <a:pt x="429172" y="638411"/>
                      </a:moveTo>
                      <a:cubicBezTo>
                        <a:pt x="447077" y="638945"/>
                        <a:pt x="471458" y="654160"/>
                        <a:pt x="491126" y="678860"/>
                      </a:cubicBezTo>
                      <a:cubicBezTo>
                        <a:pt x="517350" y="711793"/>
                        <a:pt x="525264" y="749115"/>
                        <a:pt x="508803" y="762223"/>
                      </a:cubicBezTo>
                      <a:cubicBezTo>
                        <a:pt x="492342" y="775330"/>
                        <a:pt x="457739" y="759259"/>
                        <a:pt x="431516" y="726326"/>
                      </a:cubicBezTo>
                      <a:cubicBezTo>
                        <a:pt x="405292" y="693394"/>
                        <a:pt x="397378" y="656071"/>
                        <a:pt x="413839" y="642963"/>
                      </a:cubicBezTo>
                      <a:cubicBezTo>
                        <a:pt x="417954" y="639686"/>
                        <a:pt x="423203" y="638233"/>
                        <a:pt x="429172" y="638411"/>
                      </a:cubicBezTo>
                      <a:close/>
                      <a:moveTo>
                        <a:pt x="690200" y="628081"/>
                      </a:moveTo>
                      <a:cubicBezTo>
                        <a:pt x="709811" y="620454"/>
                        <a:pt x="738079" y="646076"/>
                        <a:pt x="753339" y="685311"/>
                      </a:cubicBezTo>
                      <a:cubicBezTo>
                        <a:pt x="768599" y="724546"/>
                        <a:pt x="765072" y="762536"/>
                        <a:pt x="745461" y="770163"/>
                      </a:cubicBezTo>
                      <a:cubicBezTo>
                        <a:pt x="725850" y="777790"/>
                        <a:pt x="697581" y="752168"/>
                        <a:pt x="682321" y="712933"/>
                      </a:cubicBezTo>
                      <a:cubicBezTo>
                        <a:pt x="667061" y="673698"/>
                        <a:pt x="670589" y="635709"/>
                        <a:pt x="690200" y="628081"/>
                      </a:cubicBezTo>
                      <a:close/>
                      <a:moveTo>
                        <a:pt x="230521" y="564617"/>
                      </a:moveTo>
                      <a:cubicBezTo>
                        <a:pt x="272619" y="564617"/>
                        <a:pt x="306746" y="581675"/>
                        <a:pt x="306746" y="602717"/>
                      </a:cubicBezTo>
                      <a:cubicBezTo>
                        <a:pt x="306746" y="623759"/>
                        <a:pt x="272619" y="640817"/>
                        <a:pt x="230521" y="640817"/>
                      </a:cubicBezTo>
                      <a:cubicBezTo>
                        <a:pt x="188423" y="640817"/>
                        <a:pt x="154296" y="623759"/>
                        <a:pt x="154296" y="602717"/>
                      </a:cubicBezTo>
                      <a:cubicBezTo>
                        <a:pt x="154296" y="581675"/>
                        <a:pt x="188423" y="564617"/>
                        <a:pt x="230521" y="564617"/>
                      </a:cubicBezTo>
                      <a:close/>
                      <a:moveTo>
                        <a:pt x="777877" y="417391"/>
                      </a:moveTo>
                      <a:cubicBezTo>
                        <a:pt x="795221" y="405475"/>
                        <a:pt x="828605" y="423943"/>
                        <a:pt x="852445" y="458641"/>
                      </a:cubicBezTo>
                      <a:cubicBezTo>
                        <a:pt x="876284" y="493339"/>
                        <a:pt x="881550" y="531126"/>
                        <a:pt x="864207" y="543042"/>
                      </a:cubicBezTo>
                      <a:cubicBezTo>
                        <a:pt x="846864" y="554957"/>
                        <a:pt x="813479" y="536489"/>
                        <a:pt x="789640" y="501791"/>
                      </a:cubicBezTo>
                      <a:cubicBezTo>
                        <a:pt x="765800" y="467094"/>
                        <a:pt x="760534" y="429306"/>
                        <a:pt x="777877" y="417391"/>
                      </a:cubicBezTo>
                      <a:close/>
                      <a:moveTo>
                        <a:pt x="461051" y="350888"/>
                      </a:moveTo>
                      <a:cubicBezTo>
                        <a:pt x="478956" y="351422"/>
                        <a:pt x="503337" y="366637"/>
                        <a:pt x="523005" y="391337"/>
                      </a:cubicBezTo>
                      <a:cubicBezTo>
                        <a:pt x="549229" y="424270"/>
                        <a:pt x="557143" y="461592"/>
                        <a:pt x="540682" y="474700"/>
                      </a:cubicBezTo>
                      <a:cubicBezTo>
                        <a:pt x="524221" y="487807"/>
                        <a:pt x="489618" y="471736"/>
                        <a:pt x="463395" y="438803"/>
                      </a:cubicBezTo>
                      <a:cubicBezTo>
                        <a:pt x="437171" y="405871"/>
                        <a:pt x="429257" y="368548"/>
                        <a:pt x="445718" y="355440"/>
                      </a:cubicBezTo>
                      <a:cubicBezTo>
                        <a:pt x="449833" y="352164"/>
                        <a:pt x="455082" y="350710"/>
                        <a:pt x="461051" y="350888"/>
                      </a:cubicBezTo>
                      <a:close/>
                      <a:moveTo>
                        <a:pt x="80121" y="347025"/>
                      </a:moveTo>
                      <a:cubicBezTo>
                        <a:pt x="121956" y="351721"/>
                        <a:pt x="153967" y="372479"/>
                        <a:pt x="151620" y="393390"/>
                      </a:cubicBezTo>
                      <a:cubicBezTo>
                        <a:pt x="149273" y="414300"/>
                        <a:pt x="113456" y="427445"/>
                        <a:pt x="71621" y="422749"/>
                      </a:cubicBezTo>
                      <a:cubicBezTo>
                        <a:pt x="29786" y="418053"/>
                        <a:pt x="-2226" y="397295"/>
                        <a:pt x="121" y="376384"/>
                      </a:cubicBezTo>
                      <a:cubicBezTo>
                        <a:pt x="2469" y="355474"/>
                        <a:pt x="38285" y="342329"/>
                        <a:pt x="80121" y="347025"/>
                      </a:cubicBezTo>
                      <a:close/>
                      <a:moveTo>
                        <a:pt x="282244" y="85990"/>
                      </a:moveTo>
                      <a:cubicBezTo>
                        <a:pt x="302583" y="80597"/>
                        <a:pt x="327817" y="109213"/>
                        <a:pt x="338605" y="149905"/>
                      </a:cubicBezTo>
                      <a:cubicBezTo>
                        <a:pt x="349394" y="190598"/>
                        <a:pt x="341651" y="227956"/>
                        <a:pt x="321311" y="233349"/>
                      </a:cubicBezTo>
                      <a:cubicBezTo>
                        <a:pt x="300972" y="238741"/>
                        <a:pt x="275738" y="210125"/>
                        <a:pt x="264950" y="169433"/>
                      </a:cubicBezTo>
                      <a:cubicBezTo>
                        <a:pt x="254162" y="128741"/>
                        <a:pt x="261905" y="91382"/>
                        <a:pt x="282244" y="85990"/>
                      </a:cubicBezTo>
                      <a:close/>
                      <a:moveTo>
                        <a:pt x="843475" y="79506"/>
                      </a:moveTo>
                      <a:cubicBezTo>
                        <a:pt x="849355" y="78467"/>
                        <a:pt x="854759" y="79146"/>
                        <a:pt x="859305" y="81793"/>
                      </a:cubicBezTo>
                      <a:cubicBezTo>
                        <a:pt x="877488" y="92383"/>
                        <a:pt x="875052" y="130458"/>
                        <a:pt x="853865" y="166836"/>
                      </a:cubicBezTo>
                      <a:cubicBezTo>
                        <a:pt x="832678" y="203214"/>
                        <a:pt x="800762" y="224119"/>
                        <a:pt x="782580" y="213529"/>
                      </a:cubicBezTo>
                      <a:cubicBezTo>
                        <a:pt x="764397" y="202939"/>
                        <a:pt x="766832" y="164864"/>
                        <a:pt x="788019" y="128486"/>
                      </a:cubicBezTo>
                      <a:cubicBezTo>
                        <a:pt x="803910" y="101203"/>
                        <a:pt x="825835" y="82623"/>
                        <a:pt x="843475" y="79506"/>
                      </a:cubicBezTo>
                      <a:close/>
                      <a:moveTo>
                        <a:pt x="556993" y="0"/>
                      </a:moveTo>
                      <a:cubicBezTo>
                        <a:pt x="578035" y="0"/>
                        <a:pt x="595093" y="34127"/>
                        <a:pt x="595093" y="76225"/>
                      </a:cubicBezTo>
                      <a:cubicBezTo>
                        <a:pt x="595093" y="118323"/>
                        <a:pt x="578035" y="152450"/>
                        <a:pt x="556993" y="152450"/>
                      </a:cubicBezTo>
                      <a:cubicBezTo>
                        <a:pt x="535951" y="152450"/>
                        <a:pt x="518893" y="118323"/>
                        <a:pt x="518893" y="76225"/>
                      </a:cubicBezTo>
                      <a:cubicBezTo>
                        <a:pt x="518893" y="34127"/>
                        <a:pt x="535951" y="0"/>
                        <a:pt x="556993" y="0"/>
                      </a:cubicBezTo>
                      <a:close/>
                    </a:path>
                  </a:pathLst>
                </a:custGeom>
                <a:solidFill>
                  <a:srgbClr val="CC00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12" name="フリーフォーム: 図形 611">
                  <a:extLst>
                    <a:ext uri="{FF2B5EF4-FFF2-40B4-BE49-F238E27FC236}">
                      <a16:creationId xmlns:a16="http://schemas.microsoft.com/office/drawing/2014/main" id="{D7E6D532-E019-4569-91D5-F36E77DFB332}"/>
                    </a:ext>
                  </a:extLst>
                </p:cNvPr>
                <p:cNvSpPr/>
                <p:nvPr/>
              </p:nvSpPr>
              <p:spPr>
                <a:xfrm>
                  <a:off x="2062094" y="2994168"/>
                  <a:ext cx="792160" cy="118064"/>
                </a:xfrm>
                <a:custGeom>
                  <a:avLst/>
                  <a:gdLst>
                    <a:gd name="connsiteX0" fmla="*/ 785118 w 792160"/>
                    <a:gd name="connsiteY0" fmla="*/ 0 h 118064"/>
                    <a:gd name="connsiteX1" fmla="*/ 792160 w 792160"/>
                    <a:gd name="connsiteY1" fmla="*/ 118064 h 118064"/>
                    <a:gd name="connsiteX2" fmla="*/ 76807 w 792160"/>
                    <a:gd name="connsiteY2" fmla="*/ 84767 h 118064"/>
                    <a:gd name="connsiteX3" fmla="*/ 0 w 792160"/>
                    <a:gd name="connsiteY3" fmla="*/ 81655 h 118064"/>
                    <a:gd name="connsiteX4" fmla="*/ 5304 w 792160"/>
                    <a:gd name="connsiteY4" fmla="*/ 46584 h 118064"/>
                    <a:gd name="connsiteX5" fmla="*/ 4617 w 792160"/>
                    <a:gd name="connsiteY5" fmla="*/ 39028 h 118064"/>
                    <a:gd name="connsiteX6" fmla="*/ 37324 w 792160"/>
                    <a:gd name="connsiteY6" fmla="*/ 37742 h 118064"/>
                    <a:gd name="connsiteX7" fmla="*/ 785118 w 792160"/>
                    <a:gd name="connsiteY7" fmla="*/ 0 h 1180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792160" h="118064">
                      <a:moveTo>
                        <a:pt x="785118" y="0"/>
                      </a:moveTo>
                      <a:lnTo>
                        <a:pt x="792160" y="118064"/>
                      </a:lnTo>
                      <a:cubicBezTo>
                        <a:pt x="604030" y="108351"/>
                        <a:pt x="339652" y="95803"/>
                        <a:pt x="76807" y="84767"/>
                      </a:cubicBezTo>
                      <a:lnTo>
                        <a:pt x="0" y="81655"/>
                      </a:lnTo>
                      <a:lnTo>
                        <a:pt x="5304" y="46584"/>
                      </a:lnTo>
                      <a:lnTo>
                        <a:pt x="4617" y="39028"/>
                      </a:lnTo>
                      <a:lnTo>
                        <a:pt x="37324" y="37742"/>
                      </a:lnTo>
                      <a:cubicBezTo>
                        <a:pt x="339736" y="25082"/>
                        <a:pt x="551422" y="12456"/>
                        <a:pt x="785118" y="0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19050">
                  <a:solidFill>
                    <a:srgbClr val="FFFF6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13" name="楕円 1">
                  <a:extLst>
                    <a:ext uri="{FF2B5EF4-FFF2-40B4-BE49-F238E27FC236}">
                      <a16:creationId xmlns:a16="http://schemas.microsoft.com/office/drawing/2014/main" id="{5B97AB9B-48D3-4FAD-B9AD-1A67A2E34F61}"/>
                    </a:ext>
                  </a:extLst>
                </p:cNvPr>
                <p:cNvSpPr/>
                <p:nvPr/>
              </p:nvSpPr>
              <p:spPr>
                <a:xfrm>
                  <a:off x="1952165" y="964255"/>
                  <a:ext cx="1669453" cy="2072252"/>
                </a:xfrm>
                <a:custGeom>
                  <a:avLst/>
                  <a:gdLst>
                    <a:gd name="connsiteX0" fmla="*/ 0 w 957532"/>
                    <a:gd name="connsiteY0" fmla="*/ 1237891 h 2475781"/>
                    <a:gd name="connsiteX1" fmla="*/ 478766 w 957532"/>
                    <a:gd name="connsiteY1" fmla="*/ 0 h 2475781"/>
                    <a:gd name="connsiteX2" fmla="*/ 957532 w 957532"/>
                    <a:gd name="connsiteY2" fmla="*/ 1237891 h 2475781"/>
                    <a:gd name="connsiteX3" fmla="*/ 478766 w 957532"/>
                    <a:gd name="connsiteY3" fmla="*/ 2475782 h 2475781"/>
                    <a:gd name="connsiteX4" fmla="*/ 0 w 957532"/>
                    <a:gd name="connsiteY4" fmla="*/ 1237891 h 2475781"/>
                    <a:gd name="connsiteX0" fmla="*/ 24025 w 1280493"/>
                    <a:gd name="connsiteY0" fmla="*/ 1281023 h 2518914"/>
                    <a:gd name="connsiteX1" fmla="*/ 1201530 w 1280493"/>
                    <a:gd name="connsiteY1" fmla="*/ 0 h 2518914"/>
                    <a:gd name="connsiteX2" fmla="*/ 981557 w 1280493"/>
                    <a:gd name="connsiteY2" fmla="*/ 1281023 h 2518914"/>
                    <a:gd name="connsiteX3" fmla="*/ 502791 w 1280493"/>
                    <a:gd name="connsiteY3" fmla="*/ 2518914 h 2518914"/>
                    <a:gd name="connsiteX4" fmla="*/ 24025 w 1280493"/>
                    <a:gd name="connsiteY4" fmla="*/ 1281023 h 2518914"/>
                    <a:gd name="connsiteX0" fmla="*/ 24025 w 1247409"/>
                    <a:gd name="connsiteY0" fmla="*/ 1291234 h 2529125"/>
                    <a:gd name="connsiteX1" fmla="*/ 1201530 w 1247409"/>
                    <a:gd name="connsiteY1" fmla="*/ 10211 h 2529125"/>
                    <a:gd name="connsiteX2" fmla="*/ 981557 w 1247409"/>
                    <a:gd name="connsiteY2" fmla="*/ 1291234 h 2529125"/>
                    <a:gd name="connsiteX3" fmla="*/ 502791 w 1247409"/>
                    <a:gd name="connsiteY3" fmla="*/ 2529125 h 2529125"/>
                    <a:gd name="connsiteX4" fmla="*/ 24025 w 1247409"/>
                    <a:gd name="connsiteY4" fmla="*/ 1291234 h 2529125"/>
                    <a:gd name="connsiteX0" fmla="*/ 41323 w 1264707"/>
                    <a:gd name="connsiteY0" fmla="*/ 1296829 h 2534720"/>
                    <a:gd name="connsiteX1" fmla="*/ 1218828 w 1264707"/>
                    <a:gd name="connsiteY1" fmla="*/ 15806 h 2534720"/>
                    <a:gd name="connsiteX2" fmla="*/ 998855 w 1264707"/>
                    <a:gd name="connsiteY2" fmla="*/ 1296829 h 2534720"/>
                    <a:gd name="connsiteX3" fmla="*/ 520089 w 1264707"/>
                    <a:gd name="connsiteY3" fmla="*/ 2534720 h 2534720"/>
                    <a:gd name="connsiteX4" fmla="*/ 41323 w 1264707"/>
                    <a:gd name="connsiteY4" fmla="*/ 1296829 h 2534720"/>
                    <a:gd name="connsiteX0" fmla="*/ 3327 w 1651841"/>
                    <a:gd name="connsiteY0" fmla="*/ 1291026 h 2390894"/>
                    <a:gd name="connsiteX1" fmla="*/ 1180832 w 1651841"/>
                    <a:gd name="connsiteY1" fmla="*/ 10003 h 2390894"/>
                    <a:gd name="connsiteX2" fmla="*/ 960859 w 1651841"/>
                    <a:gd name="connsiteY2" fmla="*/ 1291026 h 2390894"/>
                    <a:gd name="connsiteX3" fmla="*/ 1603527 w 1651841"/>
                    <a:gd name="connsiteY3" fmla="*/ 2390894 h 2390894"/>
                    <a:gd name="connsiteX4" fmla="*/ 3327 w 1651841"/>
                    <a:gd name="connsiteY4" fmla="*/ 1291026 h 2390894"/>
                    <a:gd name="connsiteX0" fmla="*/ 3327 w 1716761"/>
                    <a:gd name="connsiteY0" fmla="*/ 1291026 h 2434466"/>
                    <a:gd name="connsiteX1" fmla="*/ 1180832 w 1716761"/>
                    <a:gd name="connsiteY1" fmla="*/ 10003 h 2434466"/>
                    <a:gd name="connsiteX2" fmla="*/ 960859 w 1716761"/>
                    <a:gd name="connsiteY2" fmla="*/ 1291026 h 2434466"/>
                    <a:gd name="connsiteX3" fmla="*/ 1603527 w 1716761"/>
                    <a:gd name="connsiteY3" fmla="*/ 2390894 h 2434466"/>
                    <a:gd name="connsiteX4" fmla="*/ 3327 w 1716761"/>
                    <a:gd name="connsiteY4" fmla="*/ 1291026 h 2434466"/>
                    <a:gd name="connsiteX0" fmla="*/ 687 w 1714121"/>
                    <a:gd name="connsiteY0" fmla="*/ 1294787 h 2452586"/>
                    <a:gd name="connsiteX1" fmla="*/ 1178192 w 1714121"/>
                    <a:gd name="connsiteY1" fmla="*/ 13764 h 2452586"/>
                    <a:gd name="connsiteX2" fmla="*/ 958219 w 1714121"/>
                    <a:gd name="connsiteY2" fmla="*/ 1294787 h 2452586"/>
                    <a:gd name="connsiteX3" fmla="*/ 1600887 w 1714121"/>
                    <a:gd name="connsiteY3" fmla="*/ 2394655 h 2452586"/>
                    <a:gd name="connsiteX4" fmla="*/ 687 w 1714121"/>
                    <a:gd name="connsiteY4" fmla="*/ 1294787 h 2452586"/>
                    <a:gd name="connsiteX0" fmla="*/ 687 w 1714121"/>
                    <a:gd name="connsiteY0" fmla="*/ 1286119 h 2443918"/>
                    <a:gd name="connsiteX1" fmla="*/ 1178192 w 1714121"/>
                    <a:gd name="connsiteY1" fmla="*/ 5096 h 2443918"/>
                    <a:gd name="connsiteX2" fmla="*/ 958219 w 1714121"/>
                    <a:gd name="connsiteY2" fmla="*/ 1286119 h 2443918"/>
                    <a:gd name="connsiteX3" fmla="*/ 1600887 w 1714121"/>
                    <a:gd name="connsiteY3" fmla="*/ 2385987 h 2443918"/>
                    <a:gd name="connsiteX4" fmla="*/ 687 w 1714121"/>
                    <a:gd name="connsiteY4" fmla="*/ 1286119 h 2443918"/>
                    <a:gd name="connsiteX0" fmla="*/ 543 w 1616598"/>
                    <a:gd name="connsiteY0" fmla="*/ 1281067 h 2380996"/>
                    <a:gd name="connsiteX1" fmla="*/ 1178048 w 1616598"/>
                    <a:gd name="connsiteY1" fmla="*/ 44 h 2380996"/>
                    <a:gd name="connsiteX2" fmla="*/ 863184 w 1616598"/>
                    <a:gd name="connsiteY2" fmla="*/ 1246562 h 2380996"/>
                    <a:gd name="connsiteX3" fmla="*/ 1600743 w 1616598"/>
                    <a:gd name="connsiteY3" fmla="*/ 2380935 h 2380996"/>
                    <a:gd name="connsiteX4" fmla="*/ 543 w 1616598"/>
                    <a:gd name="connsiteY4" fmla="*/ 1281067 h 2380996"/>
                    <a:gd name="connsiteX0" fmla="*/ 751 w 1743554"/>
                    <a:gd name="connsiteY0" fmla="*/ 1281067 h 2446550"/>
                    <a:gd name="connsiteX1" fmla="*/ 1178256 w 1743554"/>
                    <a:gd name="connsiteY1" fmla="*/ 44 h 2446550"/>
                    <a:gd name="connsiteX2" fmla="*/ 863392 w 1743554"/>
                    <a:gd name="connsiteY2" fmla="*/ 1246562 h 2446550"/>
                    <a:gd name="connsiteX3" fmla="*/ 1600951 w 1743554"/>
                    <a:gd name="connsiteY3" fmla="*/ 2380935 h 2446550"/>
                    <a:gd name="connsiteX4" fmla="*/ 751 w 1743554"/>
                    <a:gd name="connsiteY4" fmla="*/ 1281067 h 2446550"/>
                    <a:gd name="connsiteX0" fmla="*/ 2535 w 1745338"/>
                    <a:gd name="connsiteY0" fmla="*/ 1091307 h 2239907"/>
                    <a:gd name="connsiteX1" fmla="*/ 1223173 w 1745338"/>
                    <a:gd name="connsiteY1" fmla="*/ 65 h 2239907"/>
                    <a:gd name="connsiteX2" fmla="*/ 865176 w 1745338"/>
                    <a:gd name="connsiteY2" fmla="*/ 1056802 h 2239907"/>
                    <a:gd name="connsiteX3" fmla="*/ 1602735 w 1745338"/>
                    <a:gd name="connsiteY3" fmla="*/ 2191175 h 2239907"/>
                    <a:gd name="connsiteX4" fmla="*/ 2535 w 1745338"/>
                    <a:gd name="connsiteY4" fmla="*/ 1091307 h 2239907"/>
                    <a:gd name="connsiteX0" fmla="*/ 39893 w 1782696"/>
                    <a:gd name="connsiteY0" fmla="*/ 1194460 h 2342684"/>
                    <a:gd name="connsiteX1" fmla="*/ 548853 w 1782696"/>
                    <a:gd name="connsiteY1" fmla="*/ 163604 h 2342684"/>
                    <a:gd name="connsiteX2" fmla="*/ 1260531 w 1782696"/>
                    <a:gd name="connsiteY2" fmla="*/ 103218 h 2342684"/>
                    <a:gd name="connsiteX3" fmla="*/ 902534 w 1782696"/>
                    <a:gd name="connsiteY3" fmla="*/ 1159955 h 2342684"/>
                    <a:gd name="connsiteX4" fmla="*/ 1640093 w 1782696"/>
                    <a:gd name="connsiteY4" fmla="*/ 2294328 h 2342684"/>
                    <a:gd name="connsiteX5" fmla="*/ 39893 w 1782696"/>
                    <a:gd name="connsiteY5" fmla="*/ 1194460 h 2342684"/>
                    <a:gd name="connsiteX0" fmla="*/ 40409 w 1783212"/>
                    <a:gd name="connsiteY0" fmla="*/ 1181769 h 2329993"/>
                    <a:gd name="connsiteX1" fmla="*/ 549369 w 1783212"/>
                    <a:gd name="connsiteY1" fmla="*/ 150913 h 2329993"/>
                    <a:gd name="connsiteX2" fmla="*/ 1261047 w 1783212"/>
                    <a:gd name="connsiteY2" fmla="*/ 90527 h 2329993"/>
                    <a:gd name="connsiteX3" fmla="*/ 903050 w 1783212"/>
                    <a:gd name="connsiteY3" fmla="*/ 1147264 h 2329993"/>
                    <a:gd name="connsiteX4" fmla="*/ 1640609 w 1783212"/>
                    <a:gd name="connsiteY4" fmla="*/ 2281637 h 2329993"/>
                    <a:gd name="connsiteX5" fmla="*/ 40409 w 1783212"/>
                    <a:gd name="connsiteY5" fmla="*/ 1181769 h 2329993"/>
                    <a:gd name="connsiteX0" fmla="*/ 737 w 1743540"/>
                    <a:gd name="connsiteY0" fmla="*/ 1181769 h 2339847"/>
                    <a:gd name="connsiteX1" fmla="*/ 509697 w 1743540"/>
                    <a:gd name="connsiteY1" fmla="*/ 150913 h 2339847"/>
                    <a:gd name="connsiteX2" fmla="*/ 1221375 w 1743540"/>
                    <a:gd name="connsiteY2" fmla="*/ 90527 h 2339847"/>
                    <a:gd name="connsiteX3" fmla="*/ 863378 w 1743540"/>
                    <a:gd name="connsiteY3" fmla="*/ 1147264 h 2339847"/>
                    <a:gd name="connsiteX4" fmla="*/ 1600937 w 1743540"/>
                    <a:gd name="connsiteY4" fmla="*/ 2281637 h 2339847"/>
                    <a:gd name="connsiteX5" fmla="*/ 737 w 1743540"/>
                    <a:gd name="connsiteY5" fmla="*/ 1181769 h 2339847"/>
                    <a:gd name="connsiteX0" fmla="*/ 737 w 1752545"/>
                    <a:gd name="connsiteY0" fmla="*/ 1136587 h 2294665"/>
                    <a:gd name="connsiteX1" fmla="*/ 509697 w 1752545"/>
                    <a:gd name="connsiteY1" fmla="*/ 105731 h 2294665"/>
                    <a:gd name="connsiteX2" fmla="*/ 1221375 w 1752545"/>
                    <a:gd name="connsiteY2" fmla="*/ 45345 h 2294665"/>
                    <a:gd name="connsiteX3" fmla="*/ 699478 w 1752545"/>
                    <a:gd name="connsiteY3" fmla="*/ 468040 h 2294665"/>
                    <a:gd name="connsiteX4" fmla="*/ 863378 w 1752545"/>
                    <a:gd name="connsiteY4" fmla="*/ 1102082 h 2294665"/>
                    <a:gd name="connsiteX5" fmla="*/ 1600937 w 1752545"/>
                    <a:gd name="connsiteY5" fmla="*/ 2236455 h 2294665"/>
                    <a:gd name="connsiteX6" fmla="*/ 737 w 1752545"/>
                    <a:gd name="connsiteY6" fmla="*/ 1136587 h 2294665"/>
                    <a:gd name="connsiteX0" fmla="*/ 737 w 1752545"/>
                    <a:gd name="connsiteY0" fmla="*/ 1136587 h 2294665"/>
                    <a:gd name="connsiteX1" fmla="*/ 509697 w 1752545"/>
                    <a:gd name="connsiteY1" fmla="*/ 105731 h 2294665"/>
                    <a:gd name="connsiteX2" fmla="*/ 1221375 w 1752545"/>
                    <a:gd name="connsiteY2" fmla="*/ 45345 h 2294665"/>
                    <a:gd name="connsiteX3" fmla="*/ 699478 w 1752545"/>
                    <a:gd name="connsiteY3" fmla="*/ 468040 h 2294665"/>
                    <a:gd name="connsiteX4" fmla="*/ 863378 w 1752545"/>
                    <a:gd name="connsiteY4" fmla="*/ 1102082 h 2294665"/>
                    <a:gd name="connsiteX5" fmla="*/ 1600937 w 1752545"/>
                    <a:gd name="connsiteY5" fmla="*/ 2236455 h 2294665"/>
                    <a:gd name="connsiteX6" fmla="*/ 737 w 1752545"/>
                    <a:gd name="connsiteY6" fmla="*/ 1136587 h 2294665"/>
                    <a:gd name="connsiteX0" fmla="*/ 737 w 1752545"/>
                    <a:gd name="connsiteY0" fmla="*/ 1140751 h 2298829"/>
                    <a:gd name="connsiteX1" fmla="*/ 509697 w 1752545"/>
                    <a:gd name="connsiteY1" fmla="*/ 109895 h 2298829"/>
                    <a:gd name="connsiteX2" fmla="*/ 1221375 w 1752545"/>
                    <a:gd name="connsiteY2" fmla="*/ 49509 h 2298829"/>
                    <a:gd name="connsiteX3" fmla="*/ 708105 w 1752545"/>
                    <a:gd name="connsiteY3" fmla="*/ 532589 h 2298829"/>
                    <a:gd name="connsiteX4" fmla="*/ 863378 w 1752545"/>
                    <a:gd name="connsiteY4" fmla="*/ 1106246 h 2298829"/>
                    <a:gd name="connsiteX5" fmla="*/ 1600937 w 1752545"/>
                    <a:gd name="connsiteY5" fmla="*/ 2240619 h 2298829"/>
                    <a:gd name="connsiteX6" fmla="*/ 737 w 1752545"/>
                    <a:gd name="connsiteY6" fmla="*/ 1140751 h 2298829"/>
                    <a:gd name="connsiteX0" fmla="*/ 737 w 1752545"/>
                    <a:gd name="connsiteY0" fmla="*/ 1140751 h 2298829"/>
                    <a:gd name="connsiteX1" fmla="*/ 509697 w 1752545"/>
                    <a:gd name="connsiteY1" fmla="*/ 109895 h 2298829"/>
                    <a:gd name="connsiteX2" fmla="*/ 1221375 w 1752545"/>
                    <a:gd name="connsiteY2" fmla="*/ 49509 h 2298829"/>
                    <a:gd name="connsiteX3" fmla="*/ 708105 w 1752545"/>
                    <a:gd name="connsiteY3" fmla="*/ 532589 h 2298829"/>
                    <a:gd name="connsiteX4" fmla="*/ 863378 w 1752545"/>
                    <a:gd name="connsiteY4" fmla="*/ 1106246 h 2298829"/>
                    <a:gd name="connsiteX5" fmla="*/ 1600937 w 1752545"/>
                    <a:gd name="connsiteY5" fmla="*/ 2240619 h 2298829"/>
                    <a:gd name="connsiteX6" fmla="*/ 737 w 1752545"/>
                    <a:gd name="connsiteY6" fmla="*/ 1140751 h 2298829"/>
                    <a:gd name="connsiteX0" fmla="*/ 737 w 1754844"/>
                    <a:gd name="connsiteY0" fmla="*/ 1140751 h 2298829"/>
                    <a:gd name="connsiteX1" fmla="*/ 509697 w 1754844"/>
                    <a:gd name="connsiteY1" fmla="*/ 109895 h 2298829"/>
                    <a:gd name="connsiteX2" fmla="*/ 1221375 w 1754844"/>
                    <a:gd name="connsiteY2" fmla="*/ 49509 h 2298829"/>
                    <a:gd name="connsiteX3" fmla="*/ 708105 w 1754844"/>
                    <a:gd name="connsiteY3" fmla="*/ 532589 h 2298829"/>
                    <a:gd name="connsiteX4" fmla="*/ 863378 w 1754844"/>
                    <a:gd name="connsiteY4" fmla="*/ 1106246 h 2298829"/>
                    <a:gd name="connsiteX5" fmla="*/ 1600937 w 1754844"/>
                    <a:gd name="connsiteY5" fmla="*/ 2240619 h 2298829"/>
                    <a:gd name="connsiteX6" fmla="*/ 737 w 1754844"/>
                    <a:gd name="connsiteY6" fmla="*/ 1140751 h 2298829"/>
                    <a:gd name="connsiteX0" fmla="*/ 737 w 1634102"/>
                    <a:gd name="connsiteY0" fmla="*/ 1140751 h 2240999"/>
                    <a:gd name="connsiteX1" fmla="*/ 509697 w 1634102"/>
                    <a:gd name="connsiteY1" fmla="*/ 109895 h 2240999"/>
                    <a:gd name="connsiteX2" fmla="*/ 1221375 w 1634102"/>
                    <a:gd name="connsiteY2" fmla="*/ 49509 h 2240999"/>
                    <a:gd name="connsiteX3" fmla="*/ 708105 w 1634102"/>
                    <a:gd name="connsiteY3" fmla="*/ 532589 h 2240999"/>
                    <a:gd name="connsiteX4" fmla="*/ 1061785 w 1634102"/>
                    <a:gd name="connsiteY4" fmla="*/ 1261522 h 2240999"/>
                    <a:gd name="connsiteX5" fmla="*/ 1600937 w 1634102"/>
                    <a:gd name="connsiteY5" fmla="*/ 2240619 h 2240999"/>
                    <a:gd name="connsiteX6" fmla="*/ 737 w 1634102"/>
                    <a:gd name="connsiteY6" fmla="*/ 1140751 h 2240999"/>
                    <a:gd name="connsiteX0" fmla="*/ 737 w 1648337"/>
                    <a:gd name="connsiteY0" fmla="*/ 1140751 h 2240976"/>
                    <a:gd name="connsiteX1" fmla="*/ 509697 w 1648337"/>
                    <a:gd name="connsiteY1" fmla="*/ 109895 h 2240976"/>
                    <a:gd name="connsiteX2" fmla="*/ 1221375 w 1648337"/>
                    <a:gd name="connsiteY2" fmla="*/ 49509 h 2240976"/>
                    <a:gd name="connsiteX3" fmla="*/ 708105 w 1648337"/>
                    <a:gd name="connsiteY3" fmla="*/ 532589 h 2240976"/>
                    <a:gd name="connsiteX4" fmla="*/ 1061785 w 1648337"/>
                    <a:gd name="connsiteY4" fmla="*/ 1261522 h 2240976"/>
                    <a:gd name="connsiteX5" fmla="*/ 1600937 w 1648337"/>
                    <a:gd name="connsiteY5" fmla="*/ 2240619 h 2240976"/>
                    <a:gd name="connsiteX6" fmla="*/ 737 w 1648337"/>
                    <a:gd name="connsiteY6" fmla="*/ 1140751 h 2240976"/>
                    <a:gd name="connsiteX0" fmla="*/ 737 w 1730568"/>
                    <a:gd name="connsiteY0" fmla="*/ 1140751 h 2266746"/>
                    <a:gd name="connsiteX1" fmla="*/ 509697 w 1730568"/>
                    <a:gd name="connsiteY1" fmla="*/ 109895 h 2266746"/>
                    <a:gd name="connsiteX2" fmla="*/ 1221375 w 1730568"/>
                    <a:gd name="connsiteY2" fmla="*/ 49509 h 2266746"/>
                    <a:gd name="connsiteX3" fmla="*/ 708105 w 1730568"/>
                    <a:gd name="connsiteY3" fmla="*/ 532589 h 2266746"/>
                    <a:gd name="connsiteX4" fmla="*/ 1061785 w 1730568"/>
                    <a:gd name="connsiteY4" fmla="*/ 1261522 h 2266746"/>
                    <a:gd name="connsiteX5" fmla="*/ 1600937 w 1730568"/>
                    <a:gd name="connsiteY5" fmla="*/ 2240619 h 2266746"/>
                    <a:gd name="connsiteX6" fmla="*/ 737 w 1730568"/>
                    <a:gd name="connsiteY6" fmla="*/ 1140751 h 2266746"/>
                    <a:gd name="connsiteX0" fmla="*/ 715 w 1730546"/>
                    <a:gd name="connsiteY0" fmla="*/ 1050956 h 2176951"/>
                    <a:gd name="connsiteX1" fmla="*/ 509675 w 1730546"/>
                    <a:gd name="connsiteY1" fmla="*/ 20100 h 2176951"/>
                    <a:gd name="connsiteX2" fmla="*/ 1212726 w 1730546"/>
                    <a:gd name="connsiteY2" fmla="*/ 373782 h 2176951"/>
                    <a:gd name="connsiteX3" fmla="*/ 708083 w 1730546"/>
                    <a:gd name="connsiteY3" fmla="*/ 442794 h 2176951"/>
                    <a:gd name="connsiteX4" fmla="*/ 1061763 w 1730546"/>
                    <a:gd name="connsiteY4" fmla="*/ 1171727 h 2176951"/>
                    <a:gd name="connsiteX5" fmla="*/ 1600915 w 1730546"/>
                    <a:gd name="connsiteY5" fmla="*/ 2150824 h 2176951"/>
                    <a:gd name="connsiteX6" fmla="*/ 715 w 1730546"/>
                    <a:gd name="connsiteY6" fmla="*/ 1050956 h 2176951"/>
                    <a:gd name="connsiteX0" fmla="*/ 715 w 1730546"/>
                    <a:gd name="connsiteY0" fmla="*/ 1053245 h 2179240"/>
                    <a:gd name="connsiteX1" fmla="*/ 509675 w 1730546"/>
                    <a:gd name="connsiteY1" fmla="*/ 22389 h 2179240"/>
                    <a:gd name="connsiteX2" fmla="*/ 1212726 w 1730546"/>
                    <a:gd name="connsiteY2" fmla="*/ 376071 h 2179240"/>
                    <a:gd name="connsiteX3" fmla="*/ 708083 w 1730546"/>
                    <a:gd name="connsiteY3" fmla="*/ 445083 h 2179240"/>
                    <a:gd name="connsiteX4" fmla="*/ 1061763 w 1730546"/>
                    <a:gd name="connsiteY4" fmla="*/ 1174016 h 2179240"/>
                    <a:gd name="connsiteX5" fmla="*/ 1600915 w 1730546"/>
                    <a:gd name="connsiteY5" fmla="*/ 2153113 h 2179240"/>
                    <a:gd name="connsiteX6" fmla="*/ 715 w 1730546"/>
                    <a:gd name="connsiteY6" fmla="*/ 1053245 h 2179240"/>
                    <a:gd name="connsiteX0" fmla="*/ 1020 w 1730851"/>
                    <a:gd name="connsiteY0" fmla="*/ 1050640 h 2176635"/>
                    <a:gd name="connsiteX1" fmla="*/ 509980 w 1730851"/>
                    <a:gd name="connsiteY1" fmla="*/ 19784 h 2176635"/>
                    <a:gd name="connsiteX2" fmla="*/ 1213031 w 1730851"/>
                    <a:gd name="connsiteY2" fmla="*/ 373466 h 2176635"/>
                    <a:gd name="connsiteX3" fmla="*/ 708388 w 1730851"/>
                    <a:gd name="connsiteY3" fmla="*/ 442478 h 2176635"/>
                    <a:gd name="connsiteX4" fmla="*/ 1062068 w 1730851"/>
                    <a:gd name="connsiteY4" fmla="*/ 1171411 h 2176635"/>
                    <a:gd name="connsiteX5" fmla="*/ 1601220 w 1730851"/>
                    <a:gd name="connsiteY5" fmla="*/ 2150508 h 2176635"/>
                    <a:gd name="connsiteX6" fmla="*/ 1020 w 1730851"/>
                    <a:gd name="connsiteY6" fmla="*/ 1050640 h 2176635"/>
                    <a:gd name="connsiteX0" fmla="*/ 1020 w 1707565"/>
                    <a:gd name="connsiteY0" fmla="*/ 1047743 h 2173738"/>
                    <a:gd name="connsiteX1" fmla="*/ 509980 w 1707565"/>
                    <a:gd name="connsiteY1" fmla="*/ 16887 h 2173738"/>
                    <a:gd name="connsiteX2" fmla="*/ 1213031 w 1707565"/>
                    <a:gd name="connsiteY2" fmla="*/ 370569 h 2173738"/>
                    <a:gd name="connsiteX3" fmla="*/ 665256 w 1707565"/>
                    <a:gd name="connsiteY3" fmla="*/ 301558 h 2173738"/>
                    <a:gd name="connsiteX4" fmla="*/ 1062068 w 1707565"/>
                    <a:gd name="connsiteY4" fmla="*/ 1168514 h 2173738"/>
                    <a:gd name="connsiteX5" fmla="*/ 1601220 w 1707565"/>
                    <a:gd name="connsiteY5" fmla="*/ 2147611 h 2173738"/>
                    <a:gd name="connsiteX6" fmla="*/ 1020 w 1707565"/>
                    <a:gd name="connsiteY6" fmla="*/ 1047743 h 2173738"/>
                    <a:gd name="connsiteX0" fmla="*/ 1020 w 1707565"/>
                    <a:gd name="connsiteY0" fmla="*/ 1047743 h 2173738"/>
                    <a:gd name="connsiteX1" fmla="*/ 509980 w 1707565"/>
                    <a:gd name="connsiteY1" fmla="*/ 16887 h 2173738"/>
                    <a:gd name="connsiteX2" fmla="*/ 1213031 w 1707565"/>
                    <a:gd name="connsiteY2" fmla="*/ 370569 h 2173738"/>
                    <a:gd name="connsiteX3" fmla="*/ 665256 w 1707565"/>
                    <a:gd name="connsiteY3" fmla="*/ 301558 h 2173738"/>
                    <a:gd name="connsiteX4" fmla="*/ 1062068 w 1707565"/>
                    <a:gd name="connsiteY4" fmla="*/ 1168514 h 2173738"/>
                    <a:gd name="connsiteX5" fmla="*/ 1601220 w 1707565"/>
                    <a:gd name="connsiteY5" fmla="*/ 2147611 h 2173738"/>
                    <a:gd name="connsiteX6" fmla="*/ 1020 w 1707565"/>
                    <a:gd name="connsiteY6" fmla="*/ 1047743 h 2173738"/>
                    <a:gd name="connsiteX0" fmla="*/ 1020 w 1707565"/>
                    <a:gd name="connsiteY0" fmla="*/ 1050013 h 2176008"/>
                    <a:gd name="connsiteX1" fmla="*/ 509980 w 1707565"/>
                    <a:gd name="connsiteY1" fmla="*/ 19157 h 2176008"/>
                    <a:gd name="connsiteX2" fmla="*/ 1213031 w 1707565"/>
                    <a:gd name="connsiteY2" fmla="*/ 372839 h 2176008"/>
                    <a:gd name="connsiteX3" fmla="*/ 665256 w 1707565"/>
                    <a:gd name="connsiteY3" fmla="*/ 303828 h 2176008"/>
                    <a:gd name="connsiteX4" fmla="*/ 1062068 w 1707565"/>
                    <a:gd name="connsiteY4" fmla="*/ 1170784 h 2176008"/>
                    <a:gd name="connsiteX5" fmla="*/ 1601220 w 1707565"/>
                    <a:gd name="connsiteY5" fmla="*/ 2149881 h 2176008"/>
                    <a:gd name="connsiteX6" fmla="*/ 1020 w 1707565"/>
                    <a:gd name="connsiteY6" fmla="*/ 1050013 h 2176008"/>
                    <a:gd name="connsiteX0" fmla="*/ 1020 w 1786069"/>
                    <a:gd name="connsiteY0" fmla="*/ 1050013 h 2185120"/>
                    <a:gd name="connsiteX1" fmla="*/ 509980 w 1786069"/>
                    <a:gd name="connsiteY1" fmla="*/ 19157 h 2185120"/>
                    <a:gd name="connsiteX2" fmla="*/ 1213031 w 1786069"/>
                    <a:gd name="connsiteY2" fmla="*/ 372839 h 2185120"/>
                    <a:gd name="connsiteX3" fmla="*/ 665256 w 1786069"/>
                    <a:gd name="connsiteY3" fmla="*/ 303828 h 2185120"/>
                    <a:gd name="connsiteX4" fmla="*/ 1062068 w 1786069"/>
                    <a:gd name="connsiteY4" fmla="*/ 1170784 h 2185120"/>
                    <a:gd name="connsiteX5" fmla="*/ 1601220 w 1786069"/>
                    <a:gd name="connsiteY5" fmla="*/ 2149881 h 2185120"/>
                    <a:gd name="connsiteX6" fmla="*/ 1020 w 1786069"/>
                    <a:gd name="connsiteY6" fmla="*/ 1050013 h 2185120"/>
                    <a:gd name="connsiteX0" fmla="*/ 5057 w 1790106"/>
                    <a:gd name="connsiteY0" fmla="*/ 1050013 h 2188206"/>
                    <a:gd name="connsiteX1" fmla="*/ 514017 w 1790106"/>
                    <a:gd name="connsiteY1" fmla="*/ 19157 h 2188206"/>
                    <a:gd name="connsiteX2" fmla="*/ 1217068 w 1790106"/>
                    <a:gd name="connsiteY2" fmla="*/ 372839 h 2188206"/>
                    <a:gd name="connsiteX3" fmla="*/ 669293 w 1790106"/>
                    <a:gd name="connsiteY3" fmla="*/ 303828 h 2188206"/>
                    <a:gd name="connsiteX4" fmla="*/ 1066105 w 1790106"/>
                    <a:gd name="connsiteY4" fmla="*/ 1170784 h 2188206"/>
                    <a:gd name="connsiteX5" fmla="*/ 1605257 w 1790106"/>
                    <a:gd name="connsiteY5" fmla="*/ 2149881 h 2188206"/>
                    <a:gd name="connsiteX6" fmla="*/ 5057 w 1790106"/>
                    <a:gd name="connsiteY6" fmla="*/ 1050013 h 2188206"/>
                    <a:gd name="connsiteX0" fmla="*/ 5057 w 1815476"/>
                    <a:gd name="connsiteY0" fmla="*/ 1050013 h 2188206"/>
                    <a:gd name="connsiteX1" fmla="*/ 514017 w 1815476"/>
                    <a:gd name="connsiteY1" fmla="*/ 19157 h 2188206"/>
                    <a:gd name="connsiteX2" fmla="*/ 1217068 w 1815476"/>
                    <a:gd name="connsiteY2" fmla="*/ 372839 h 2188206"/>
                    <a:gd name="connsiteX3" fmla="*/ 669293 w 1815476"/>
                    <a:gd name="connsiteY3" fmla="*/ 303828 h 2188206"/>
                    <a:gd name="connsiteX4" fmla="*/ 1066105 w 1815476"/>
                    <a:gd name="connsiteY4" fmla="*/ 1170784 h 2188206"/>
                    <a:gd name="connsiteX5" fmla="*/ 1605257 w 1815476"/>
                    <a:gd name="connsiteY5" fmla="*/ 2149881 h 2188206"/>
                    <a:gd name="connsiteX6" fmla="*/ 5057 w 1815476"/>
                    <a:gd name="connsiteY6" fmla="*/ 1050013 h 2188206"/>
                    <a:gd name="connsiteX0" fmla="*/ 5057 w 1848701"/>
                    <a:gd name="connsiteY0" fmla="*/ 1050013 h 2151373"/>
                    <a:gd name="connsiteX1" fmla="*/ 514017 w 1848701"/>
                    <a:gd name="connsiteY1" fmla="*/ 19157 h 2151373"/>
                    <a:gd name="connsiteX2" fmla="*/ 1217068 w 1848701"/>
                    <a:gd name="connsiteY2" fmla="*/ 372839 h 2151373"/>
                    <a:gd name="connsiteX3" fmla="*/ 669293 w 1848701"/>
                    <a:gd name="connsiteY3" fmla="*/ 303828 h 2151373"/>
                    <a:gd name="connsiteX4" fmla="*/ 1066105 w 1848701"/>
                    <a:gd name="connsiteY4" fmla="*/ 1170784 h 2151373"/>
                    <a:gd name="connsiteX5" fmla="*/ 1605257 w 1848701"/>
                    <a:gd name="connsiteY5" fmla="*/ 2149881 h 2151373"/>
                    <a:gd name="connsiteX6" fmla="*/ 5057 w 1848701"/>
                    <a:gd name="connsiteY6" fmla="*/ 1050013 h 2151373"/>
                    <a:gd name="connsiteX0" fmla="*/ 30826 w 1610668"/>
                    <a:gd name="connsiteY0" fmla="*/ 1050013 h 2073263"/>
                    <a:gd name="connsiteX1" fmla="*/ 539786 w 1610668"/>
                    <a:gd name="connsiteY1" fmla="*/ 19157 h 2073263"/>
                    <a:gd name="connsiteX2" fmla="*/ 1242837 w 1610668"/>
                    <a:gd name="connsiteY2" fmla="*/ 372839 h 2073263"/>
                    <a:gd name="connsiteX3" fmla="*/ 695062 w 1610668"/>
                    <a:gd name="connsiteY3" fmla="*/ 303828 h 2073263"/>
                    <a:gd name="connsiteX4" fmla="*/ 1091874 w 1610668"/>
                    <a:gd name="connsiteY4" fmla="*/ 1170784 h 2073263"/>
                    <a:gd name="connsiteX5" fmla="*/ 1354980 w 1610668"/>
                    <a:gd name="connsiteY5" fmla="*/ 2072243 h 2073263"/>
                    <a:gd name="connsiteX6" fmla="*/ 30826 w 1610668"/>
                    <a:gd name="connsiteY6" fmla="*/ 1050013 h 2073263"/>
                    <a:gd name="connsiteX0" fmla="*/ 30826 w 1637064"/>
                    <a:gd name="connsiteY0" fmla="*/ 1050013 h 2072253"/>
                    <a:gd name="connsiteX1" fmla="*/ 539786 w 1637064"/>
                    <a:gd name="connsiteY1" fmla="*/ 19157 h 2072253"/>
                    <a:gd name="connsiteX2" fmla="*/ 1242837 w 1637064"/>
                    <a:gd name="connsiteY2" fmla="*/ 372839 h 2072253"/>
                    <a:gd name="connsiteX3" fmla="*/ 695062 w 1637064"/>
                    <a:gd name="connsiteY3" fmla="*/ 303828 h 2072253"/>
                    <a:gd name="connsiteX4" fmla="*/ 1091874 w 1637064"/>
                    <a:gd name="connsiteY4" fmla="*/ 1170784 h 2072253"/>
                    <a:gd name="connsiteX5" fmla="*/ 1354980 w 1637064"/>
                    <a:gd name="connsiteY5" fmla="*/ 2072243 h 2072253"/>
                    <a:gd name="connsiteX6" fmla="*/ 30826 w 1637064"/>
                    <a:gd name="connsiteY6" fmla="*/ 1050013 h 2072253"/>
                    <a:gd name="connsiteX0" fmla="*/ 27980 w 1634218"/>
                    <a:gd name="connsiteY0" fmla="*/ 1050013 h 2072253"/>
                    <a:gd name="connsiteX1" fmla="*/ 536940 w 1634218"/>
                    <a:gd name="connsiteY1" fmla="*/ 19157 h 2072253"/>
                    <a:gd name="connsiteX2" fmla="*/ 1239991 w 1634218"/>
                    <a:gd name="connsiteY2" fmla="*/ 372839 h 2072253"/>
                    <a:gd name="connsiteX3" fmla="*/ 692216 w 1634218"/>
                    <a:gd name="connsiteY3" fmla="*/ 303828 h 2072253"/>
                    <a:gd name="connsiteX4" fmla="*/ 1089028 w 1634218"/>
                    <a:gd name="connsiteY4" fmla="*/ 1170784 h 2072253"/>
                    <a:gd name="connsiteX5" fmla="*/ 1352134 w 1634218"/>
                    <a:gd name="connsiteY5" fmla="*/ 2072243 h 2072253"/>
                    <a:gd name="connsiteX6" fmla="*/ 27980 w 1634218"/>
                    <a:gd name="connsiteY6" fmla="*/ 1050013 h 2072253"/>
                    <a:gd name="connsiteX0" fmla="*/ 31910 w 1638148"/>
                    <a:gd name="connsiteY0" fmla="*/ 1050013 h 2072253"/>
                    <a:gd name="connsiteX1" fmla="*/ 540870 w 1638148"/>
                    <a:gd name="connsiteY1" fmla="*/ 19157 h 2072253"/>
                    <a:gd name="connsiteX2" fmla="*/ 1243921 w 1638148"/>
                    <a:gd name="connsiteY2" fmla="*/ 372839 h 2072253"/>
                    <a:gd name="connsiteX3" fmla="*/ 696146 w 1638148"/>
                    <a:gd name="connsiteY3" fmla="*/ 303828 h 2072253"/>
                    <a:gd name="connsiteX4" fmla="*/ 1092958 w 1638148"/>
                    <a:gd name="connsiteY4" fmla="*/ 1170784 h 2072253"/>
                    <a:gd name="connsiteX5" fmla="*/ 1356064 w 1638148"/>
                    <a:gd name="connsiteY5" fmla="*/ 2072243 h 2072253"/>
                    <a:gd name="connsiteX6" fmla="*/ 31910 w 1638148"/>
                    <a:gd name="connsiteY6" fmla="*/ 1050013 h 2072253"/>
                    <a:gd name="connsiteX0" fmla="*/ 31910 w 1638148"/>
                    <a:gd name="connsiteY0" fmla="*/ 1050013 h 2072253"/>
                    <a:gd name="connsiteX1" fmla="*/ 540870 w 1638148"/>
                    <a:gd name="connsiteY1" fmla="*/ 19157 h 2072253"/>
                    <a:gd name="connsiteX2" fmla="*/ 1243921 w 1638148"/>
                    <a:gd name="connsiteY2" fmla="*/ 372839 h 2072253"/>
                    <a:gd name="connsiteX3" fmla="*/ 696146 w 1638148"/>
                    <a:gd name="connsiteY3" fmla="*/ 303828 h 2072253"/>
                    <a:gd name="connsiteX4" fmla="*/ 1092958 w 1638148"/>
                    <a:gd name="connsiteY4" fmla="*/ 1170784 h 2072253"/>
                    <a:gd name="connsiteX5" fmla="*/ 1356064 w 1638148"/>
                    <a:gd name="connsiteY5" fmla="*/ 2072243 h 2072253"/>
                    <a:gd name="connsiteX6" fmla="*/ 31910 w 1638148"/>
                    <a:gd name="connsiteY6" fmla="*/ 1050013 h 2072253"/>
                    <a:gd name="connsiteX0" fmla="*/ 31910 w 1669453"/>
                    <a:gd name="connsiteY0" fmla="*/ 1050013 h 2072252"/>
                    <a:gd name="connsiteX1" fmla="*/ 540870 w 1669453"/>
                    <a:gd name="connsiteY1" fmla="*/ 19157 h 2072252"/>
                    <a:gd name="connsiteX2" fmla="*/ 1243921 w 1669453"/>
                    <a:gd name="connsiteY2" fmla="*/ 372839 h 2072252"/>
                    <a:gd name="connsiteX3" fmla="*/ 696146 w 1669453"/>
                    <a:gd name="connsiteY3" fmla="*/ 303828 h 2072252"/>
                    <a:gd name="connsiteX4" fmla="*/ 1092958 w 1669453"/>
                    <a:gd name="connsiteY4" fmla="*/ 1170784 h 2072252"/>
                    <a:gd name="connsiteX5" fmla="*/ 1356064 w 1669453"/>
                    <a:gd name="connsiteY5" fmla="*/ 2072243 h 2072252"/>
                    <a:gd name="connsiteX6" fmla="*/ 31910 w 1669453"/>
                    <a:gd name="connsiteY6" fmla="*/ 1050013 h 20722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669453" h="2072252">
                      <a:moveTo>
                        <a:pt x="31910" y="1050013"/>
                      </a:moveTo>
                      <a:cubicBezTo>
                        <a:pt x="-95330" y="543930"/>
                        <a:pt x="174966" y="123392"/>
                        <a:pt x="540870" y="19157"/>
                      </a:cubicBezTo>
                      <a:cubicBezTo>
                        <a:pt x="906774" y="-85078"/>
                        <a:pt x="1269800" y="265009"/>
                        <a:pt x="1243921" y="372839"/>
                      </a:cubicBezTo>
                      <a:cubicBezTo>
                        <a:pt x="1218042" y="480669"/>
                        <a:pt x="729932" y="110453"/>
                        <a:pt x="696146" y="303828"/>
                      </a:cubicBezTo>
                      <a:cubicBezTo>
                        <a:pt x="662360" y="497203"/>
                        <a:pt x="819070" y="893301"/>
                        <a:pt x="1092958" y="1170784"/>
                      </a:cubicBezTo>
                      <a:cubicBezTo>
                        <a:pt x="1366846" y="1448267"/>
                        <a:pt x="2076369" y="2075118"/>
                        <a:pt x="1356064" y="2072243"/>
                      </a:cubicBezTo>
                      <a:cubicBezTo>
                        <a:pt x="635759" y="2069368"/>
                        <a:pt x="159150" y="1556096"/>
                        <a:pt x="31910" y="1050013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00">
                      <a:schemeClr val="bg1"/>
                    </a:gs>
                    <a:gs pos="0">
                      <a:schemeClr val="accent4">
                        <a:lumMod val="20000"/>
                        <a:lumOff val="80000"/>
                      </a:schemeClr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14" name="楕円 1">
                  <a:extLst>
                    <a:ext uri="{FF2B5EF4-FFF2-40B4-BE49-F238E27FC236}">
                      <a16:creationId xmlns:a16="http://schemas.microsoft.com/office/drawing/2014/main" id="{5266F76F-BA3B-4C1A-BC05-E48C14D396EA}"/>
                    </a:ext>
                  </a:extLst>
                </p:cNvPr>
                <p:cNvSpPr/>
                <p:nvPr/>
              </p:nvSpPr>
              <p:spPr>
                <a:xfrm flipV="1">
                  <a:off x="1952165" y="3112233"/>
                  <a:ext cx="1669453" cy="2072252"/>
                </a:xfrm>
                <a:custGeom>
                  <a:avLst/>
                  <a:gdLst>
                    <a:gd name="connsiteX0" fmla="*/ 0 w 957532"/>
                    <a:gd name="connsiteY0" fmla="*/ 1237891 h 2475781"/>
                    <a:gd name="connsiteX1" fmla="*/ 478766 w 957532"/>
                    <a:gd name="connsiteY1" fmla="*/ 0 h 2475781"/>
                    <a:gd name="connsiteX2" fmla="*/ 957532 w 957532"/>
                    <a:gd name="connsiteY2" fmla="*/ 1237891 h 2475781"/>
                    <a:gd name="connsiteX3" fmla="*/ 478766 w 957532"/>
                    <a:gd name="connsiteY3" fmla="*/ 2475782 h 2475781"/>
                    <a:gd name="connsiteX4" fmla="*/ 0 w 957532"/>
                    <a:gd name="connsiteY4" fmla="*/ 1237891 h 2475781"/>
                    <a:gd name="connsiteX0" fmla="*/ 24025 w 1280493"/>
                    <a:gd name="connsiteY0" fmla="*/ 1281023 h 2518914"/>
                    <a:gd name="connsiteX1" fmla="*/ 1201530 w 1280493"/>
                    <a:gd name="connsiteY1" fmla="*/ 0 h 2518914"/>
                    <a:gd name="connsiteX2" fmla="*/ 981557 w 1280493"/>
                    <a:gd name="connsiteY2" fmla="*/ 1281023 h 2518914"/>
                    <a:gd name="connsiteX3" fmla="*/ 502791 w 1280493"/>
                    <a:gd name="connsiteY3" fmla="*/ 2518914 h 2518914"/>
                    <a:gd name="connsiteX4" fmla="*/ 24025 w 1280493"/>
                    <a:gd name="connsiteY4" fmla="*/ 1281023 h 2518914"/>
                    <a:gd name="connsiteX0" fmla="*/ 24025 w 1247409"/>
                    <a:gd name="connsiteY0" fmla="*/ 1291234 h 2529125"/>
                    <a:gd name="connsiteX1" fmla="*/ 1201530 w 1247409"/>
                    <a:gd name="connsiteY1" fmla="*/ 10211 h 2529125"/>
                    <a:gd name="connsiteX2" fmla="*/ 981557 w 1247409"/>
                    <a:gd name="connsiteY2" fmla="*/ 1291234 h 2529125"/>
                    <a:gd name="connsiteX3" fmla="*/ 502791 w 1247409"/>
                    <a:gd name="connsiteY3" fmla="*/ 2529125 h 2529125"/>
                    <a:gd name="connsiteX4" fmla="*/ 24025 w 1247409"/>
                    <a:gd name="connsiteY4" fmla="*/ 1291234 h 2529125"/>
                    <a:gd name="connsiteX0" fmla="*/ 41323 w 1264707"/>
                    <a:gd name="connsiteY0" fmla="*/ 1296829 h 2534720"/>
                    <a:gd name="connsiteX1" fmla="*/ 1218828 w 1264707"/>
                    <a:gd name="connsiteY1" fmla="*/ 15806 h 2534720"/>
                    <a:gd name="connsiteX2" fmla="*/ 998855 w 1264707"/>
                    <a:gd name="connsiteY2" fmla="*/ 1296829 h 2534720"/>
                    <a:gd name="connsiteX3" fmla="*/ 520089 w 1264707"/>
                    <a:gd name="connsiteY3" fmla="*/ 2534720 h 2534720"/>
                    <a:gd name="connsiteX4" fmla="*/ 41323 w 1264707"/>
                    <a:gd name="connsiteY4" fmla="*/ 1296829 h 2534720"/>
                    <a:gd name="connsiteX0" fmla="*/ 3327 w 1651841"/>
                    <a:gd name="connsiteY0" fmla="*/ 1291026 h 2390894"/>
                    <a:gd name="connsiteX1" fmla="*/ 1180832 w 1651841"/>
                    <a:gd name="connsiteY1" fmla="*/ 10003 h 2390894"/>
                    <a:gd name="connsiteX2" fmla="*/ 960859 w 1651841"/>
                    <a:gd name="connsiteY2" fmla="*/ 1291026 h 2390894"/>
                    <a:gd name="connsiteX3" fmla="*/ 1603527 w 1651841"/>
                    <a:gd name="connsiteY3" fmla="*/ 2390894 h 2390894"/>
                    <a:gd name="connsiteX4" fmla="*/ 3327 w 1651841"/>
                    <a:gd name="connsiteY4" fmla="*/ 1291026 h 2390894"/>
                    <a:gd name="connsiteX0" fmla="*/ 3327 w 1716761"/>
                    <a:gd name="connsiteY0" fmla="*/ 1291026 h 2434466"/>
                    <a:gd name="connsiteX1" fmla="*/ 1180832 w 1716761"/>
                    <a:gd name="connsiteY1" fmla="*/ 10003 h 2434466"/>
                    <a:gd name="connsiteX2" fmla="*/ 960859 w 1716761"/>
                    <a:gd name="connsiteY2" fmla="*/ 1291026 h 2434466"/>
                    <a:gd name="connsiteX3" fmla="*/ 1603527 w 1716761"/>
                    <a:gd name="connsiteY3" fmla="*/ 2390894 h 2434466"/>
                    <a:gd name="connsiteX4" fmla="*/ 3327 w 1716761"/>
                    <a:gd name="connsiteY4" fmla="*/ 1291026 h 2434466"/>
                    <a:gd name="connsiteX0" fmla="*/ 687 w 1714121"/>
                    <a:gd name="connsiteY0" fmla="*/ 1294787 h 2452586"/>
                    <a:gd name="connsiteX1" fmla="*/ 1178192 w 1714121"/>
                    <a:gd name="connsiteY1" fmla="*/ 13764 h 2452586"/>
                    <a:gd name="connsiteX2" fmla="*/ 958219 w 1714121"/>
                    <a:gd name="connsiteY2" fmla="*/ 1294787 h 2452586"/>
                    <a:gd name="connsiteX3" fmla="*/ 1600887 w 1714121"/>
                    <a:gd name="connsiteY3" fmla="*/ 2394655 h 2452586"/>
                    <a:gd name="connsiteX4" fmla="*/ 687 w 1714121"/>
                    <a:gd name="connsiteY4" fmla="*/ 1294787 h 2452586"/>
                    <a:gd name="connsiteX0" fmla="*/ 687 w 1714121"/>
                    <a:gd name="connsiteY0" fmla="*/ 1286119 h 2443918"/>
                    <a:gd name="connsiteX1" fmla="*/ 1178192 w 1714121"/>
                    <a:gd name="connsiteY1" fmla="*/ 5096 h 2443918"/>
                    <a:gd name="connsiteX2" fmla="*/ 958219 w 1714121"/>
                    <a:gd name="connsiteY2" fmla="*/ 1286119 h 2443918"/>
                    <a:gd name="connsiteX3" fmla="*/ 1600887 w 1714121"/>
                    <a:gd name="connsiteY3" fmla="*/ 2385987 h 2443918"/>
                    <a:gd name="connsiteX4" fmla="*/ 687 w 1714121"/>
                    <a:gd name="connsiteY4" fmla="*/ 1286119 h 2443918"/>
                    <a:gd name="connsiteX0" fmla="*/ 543 w 1616598"/>
                    <a:gd name="connsiteY0" fmla="*/ 1281067 h 2380996"/>
                    <a:gd name="connsiteX1" fmla="*/ 1178048 w 1616598"/>
                    <a:gd name="connsiteY1" fmla="*/ 44 h 2380996"/>
                    <a:gd name="connsiteX2" fmla="*/ 863184 w 1616598"/>
                    <a:gd name="connsiteY2" fmla="*/ 1246562 h 2380996"/>
                    <a:gd name="connsiteX3" fmla="*/ 1600743 w 1616598"/>
                    <a:gd name="connsiteY3" fmla="*/ 2380935 h 2380996"/>
                    <a:gd name="connsiteX4" fmla="*/ 543 w 1616598"/>
                    <a:gd name="connsiteY4" fmla="*/ 1281067 h 2380996"/>
                    <a:gd name="connsiteX0" fmla="*/ 751 w 1743554"/>
                    <a:gd name="connsiteY0" fmla="*/ 1281067 h 2446550"/>
                    <a:gd name="connsiteX1" fmla="*/ 1178256 w 1743554"/>
                    <a:gd name="connsiteY1" fmla="*/ 44 h 2446550"/>
                    <a:gd name="connsiteX2" fmla="*/ 863392 w 1743554"/>
                    <a:gd name="connsiteY2" fmla="*/ 1246562 h 2446550"/>
                    <a:gd name="connsiteX3" fmla="*/ 1600951 w 1743554"/>
                    <a:gd name="connsiteY3" fmla="*/ 2380935 h 2446550"/>
                    <a:gd name="connsiteX4" fmla="*/ 751 w 1743554"/>
                    <a:gd name="connsiteY4" fmla="*/ 1281067 h 2446550"/>
                    <a:gd name="connsiteX0" fmla="*/ 2535 w 1745338"/>
                    <a:gd name="connsiteY0" fmla="*/ 1091307 h 2239907"/>
                    <a:gd name="connsiteX1" fmla="*/ 1223173 w 1745338"/>
                    <a:gd name="connsiteY1" fmla="*/ 65 h 2239907"/>
                    <a:gd name="connsiteX2" fmla="*/ 865176 w 1745338"/>
                    <a:gd name="connsiteY2" fmla="*/ 1056802 h 2239907"/>
                    <a:gd name="connsiteX3" fmla="*/ 1602735 w 1745338"/>
                    <a:gd name="connsiteY3" fmla="*/ 2191175 h 2239907"/>
                    <a:gd name="connsiteX4" fmla="*/ 2535 w 1745338"/>
                    <a:gd name="connsiteY4" fmla="*/ 1091307 h 2239907"/>
                    <a:gd name="connsiteX0" fmla="*/ 39893 w 1782696"/>
                    <a:gd name="connsiteY0" fmla="*/ 1194460 h 2342684"/>
                    <a:gd name="connsiteX1" fmla="*/ 548853 w 1782696"/>
                    <a:gd name="connsiteY1" fmla="*/ 163604 h 2342684"/>
                    <a:gd name="connsiteX2" fmla="*/ 1260531 w 1782696"/>
                    <a:gd name="connsiteY2" fmla="*/ 103218 h 2342684"/>
                    <a:gd name="connsiteX3" fmla="*/ 902534 w 1782696"/>
                    <a:gd name="connsiteY3" fmla="*/ 1159955 h 2342684"/>
                    <a:gd name="connsiteX4" fmla="*/ 1640093 w 1782696"/>
                    <a:gd name="connsiteY4" fmla="*/ 2294328 h 2342684"/>
                    <a:gd name="connsiteX5" fmla="*/ 39893 w 1782696"/>
                    <a:gd name="connsiteY5" fmla="*/ 1194460 h 2342684"/>
                    <a:gd name="connsiteX0" fmla="*/ 40409 w 1783212"/>
                    <a:gd name="connsiteY0" fmla="*/ 1181769 h 2329993"/>
                    <a:gd name="connsiteX1" fmla="*/ 549369 w 1783212"/>
                    <a:gd name="connsiteY1" fmla="*/ 150913 h 2329993"/>
                    <a:gd name="connsiteX2" fmla="*/ 1261047 w 1783212"/>
                    <a:gd name="connsiteY2" fmla="*/ 90527 h 2329993"/>
                    <a:gd name="connsiteX3" fmla="*/ 903050 w 1783212"/>
                    <a:gd name="connsiteY3" fmla="*/ 1147264 h 2329993"/>
                    <a:gd name="connsiteX4" fmla="*/ 1640609 w 1783212"/>
                    <a:gd name="connsiteY4" fmla="*/ 2281637 h 2329993"/>
                    <a:gd name="connsiteX5" fmla="*/ 40409 w 1783212"/>
                    <a:gd name="connsiteY5" fmla="*/ 1181769 h 2329993"/>
                    <a:gd name="connsiteX0" fmla="*/ 737 w 1743540"/>
                    <a:gd name="connsiteY0" fmla="*/ 1181769 h 2339847"/>
                    <a:gd name="connsiteX1" fmla="*/ 509697 w 1743540"/>
                    <a:gd name="connsiteY1" fmla="*/ 150913 h 2339847"/>
                    <a:gd name="connsiteX2" fmla="*/ 1221375 w 1743540"/>
                    <a:gd name="connsiteY2" fmla="*/ 90527 h 2339847"/>
                    <a:gd name="connsiteX3" fmla="*/ 863378 w 1743540"/>
                    <a:gd name="connsiteY3" fmla="*/ 1147264 h 2339847"/>
                    <a:gd name="connsiteX4" fmla="*/ 1600937 w 1743540"/>
                    <a:gd name="connsiteY4" fmla="*/ 2281637 h 2339847"/>
                    <a:gd name="connsiteX5" fmla="*/ 737 w 1743540"/>
                    <a:gd name="connsiteY5" fmla="*/ 1181769 h 2339847"/>
                    <a:gd name="connsiteX0" fmla="*/ 737 w 1752545"/>
                    <a:gd name="connsiteY0" fmla="*/ 1136587 h 2294665"/>
                    <a:gd name="connsiteX1" fmla="*/ 509697 w 1752545"/>
                    <a:gd name="connsiteY1" fmla="*/ 105731 h 2294665"/>
                    <a:gd name="connsiteX2" fmla="*/ 1221375 w 1752545"/>
                    <a:gd name="connsiteY2" fmla="*/ 45345 h 2294665"/>
                    <a:gd name="connsiteX3" fmla="*/ 699478 w 1752545"/>
                    <a:gd name="connsiteY3" fmla="*/ 468040 h 2294665"/>
                    <a:gd name="connsiteX4" fmla="*/ 863378 w 1752545"/>
                    <a:gd name="connsiteY4" fmla="*/ 1102082 h 2294665"/>
                    <a:gd name="connsiteX5" fmla="*/ 1600937 w 1752545"/>
                    <a:gd name="connsiteY5" fmla="*/ 2236455 h 2294665"/>
                    <a:gd name="connsiteX6" fmla="*/ 737 w 1752545"/>
                    <a:gd name="connsiteY6" fmla="*/ 1136587 h 2294665"/>
                    <a:gd name="connsiteX0" fmla="*/ 737 w 1752545"/>
                    <a:gd name="connsiteY0" fmla="*/ 1136587 h 2294665"/>
                    <a:gd name="connsiteX1" fmla="*/ 509697 w 1752545"/>
                    <a:gd name="connsiteY1" fmla="*/ 105731 h 2294665"/>
                    <a:gd name="connsiteX2" fmla="*/ 1221375 w 1752545"/>
                    <a:gd name="connsiteY2" fmla="*/ 45345 h 2294665"/>
                    <a:gd name="connsiteX3" fmla="*/ 699478 w 1752545"/>
                    <a:gd name="connsiteY3" fmla="*/ 468040 h 2294665"/>
                    <a:gd name="connsiteX4" fmla="*/ 863378 w 1752545"/>
                    <a:gd name="connsiteY4" fmla="*/ 1102082 h 2294665"/>
                    <a:gd name="connsiteX5" fmla="*/ 1600937 w 1752545"/>
                    <a:gd name="connsiteY5" fmla="*/ 2236455 h 2294665"/>
                    <a:gd name="connsiteX6" fmla="*/ 737 w 1752545"/>
                    <a:gd name="connsiteY6" fmla="*/ 1136587 h 2294665"/>
                    <a:gd name="connsiteX0" fmla="*/ 737 w 1752545"/>
                    <a:gd name="connsiteY0" fmla="*/ 1140751 h 2298829"/>
                    <a:gd name="connsiteX1" fmla="*/ 509697 w 1752545"/>
                    <a:gd name="connsiteY1" fmla="*/ 109895 h 2298829"/>
                    <a:gd name="connsiteX2" fmla="*/ 1221375 w 1752545"/>
                    <a:gd name="connsiteY2" fmla="*/ 49509 h 2298829"/>
                    <a:gd name="connsiteX3" fmla="*/ 708105 w 1752545"/>
                    <a:gd name="connsiteY3" fmla="*/ 532589 h 2298829"/>
                    <a:gd name="connsiteX4" fmla="*/ 863378 w 1752545"/>
                    <a:gd name="connsiteY4" fmla="*/ 1106246 h 2298829"/>
                    <a:gd name="connsiteX5" fmla="*/ 1600937 w 1752545"/>
                    <a:gd name="connsiteY5" fmla="*/ 2240619 h 2298829"/>
                    <a:gd name="connsiteX6" fmla="*/ 737 w 1752545"/>
                    <a:gd name="connsiteY6" fmla="*/ 1140751 h 2298829"/>
                    <a:gd name="connsiteX0" fmla="*/ 737 w 1752545"/>
                    <a:gd name="connsiteY0" fmla="*/ 1140751 h 2298829"/>
                    <a:gd name="connsiteX1" fmla="*/ 509697 w 1752545"/>
                    <a:gd name="connsiteY1" fmla="*/ 109895 h 2298829"/>
                    <a:gd name="connsiteX2" fmla="*/ 1221375 w 1752545"/>
                    <a:gd name="connsiteY2" fmla="*/ 49509 h 2298829"/>
                    <a:gd name="connsiteX3" fmla="*/ 708105 w 1752545"/>
                    <a:gd name="connsiteY3" fmla="*/ 532589 h 2298829"/>
                    <a:gd name="connsiteX4" fmla="*/ 863378 w 1752545"/>
                    <a:gd name="connsiteY4" fmla="*/ 1106246 h 2298829"/>
                    <a:gd name="connsiteX5" fmla="*/ 1600937 w 1752545"/>
                    <a:gd name="connsiteY5" fmla="*/ 2240619 h 2298829"/>
                    <a:gd name="connsiteX6" fmla="*/ 737 w 1752545"/>
                    <a:gd name="connsiteY6" fmla="*/ 1140751 h 2298829"/>
                    <a:gd name="connsiteX0" fmla="*/ 737 w 1754844"/>
                    <a:gd name="connsiteY0" fmla="*/ 1140751 h 2298829"/>
                    <a:gd name="connsiteX1" fmla="*/ 509697 w 1754844"/>
                    <a:gd name="connsiteY1" fmla="*/ 109895 h 2298829"/>
                    <a:gd name="connsiteX2" fmla="*/ 1221375 w 1754844"/>
                    <a:gd name="connsiteY2" fmla="*/ 49509 h 2298829"/>
                    <a:gd name="connsiteX3" fmla="*/ 708105 w 1754844"/>
                    <a:gd name="connsiteY3" fmla="*/ 532589 h 2298829"/>
                    <a:gd name="connsiteX4" fmla="*/ 863378 w 1754844"/>
                    <a:gd name="connsiteY4" fmla="*/ 1106246 h 2298829"/>
                    <a:gd name="connsiteX5" fmla="*/ 1600937 w 1754844"/>
                    <a:gd name="connsiteY5" fmla="*/ 2240619 h 2298829"/>
                    <a:gd name="connsiteX6" fmla="*/ 737 w 1754844"/>
                    <a:gd name="connsiteY6" fmla="*/ 1140751 h 2298829"/>
                    <a:gd name="connsiteX0" fmla="*/ 737 w 1634102"/>
                    <a:gd name="connsiteY0" fmla="*/ 1140751 h 2240999"/>
                    <a:gd name="connsiteX1" fmla="*/ 509697 w 1634102"/>
                    <a:gd name="connsiteY1" fmla="*/ 109895 h 2240999"/>
                    <a:gd name="connsiteX2" fmla="*/ 1221375 w 1634102"/>
                    <a:gd name="connsiteY2" fmla="*/ 49509 h 2240999"/>
                    <a:gd name="connsiteX3" fmla="*/ 708105 w 1634102"/>
                    <a:gd name="connsiteY3" fmla="*/ 532589 h 2240999"/>
                    <a:gd name="connsiteX4" fmla="*/ 1061785 w 1634102"/>
                    <a:gd name="connsiteY4" fmla="*/ 1261522 h 2240999"/>
                    <a:gd name="connsiteX5" fmla="*/ 1600937 w 1634102"/>
                    <a:gd name="connsiteY5" fmla="*/ 2240619 h 2240999"/>
                    <a:gd name="connsiteX6" fmla="*/ 737 w 1634102"/>
                    <a:gd name="connsiteY6" fmla="*/ 1140751 h 2240999"/>
                    <a:gd name="connsiteX0" fmla="*/ 737 w 1648337"/>
                    <a:gd name="connsiteY0" fmla="*/ 1140751 h 2240976"/>
                    <a:gd name="connsiteX1" fmla="*/ 509697 w 1648337"/>
                    <a:gd name="connsiteY1" fmla="*/ 109895 h 2240976"/>
                    <a:gd name="connsiteX2" fmla="*/ 1221375 w 1648337"/>
                    <a:gd name="connsiteY2" fmla="*/ 49509 h 2240976"/>
                    <a:gd name="connsiteX3" fmla="*/ 708105 w 1648337"/>
                    <a:gd name="connsiteY3" fmla="*/ 532589 h 2240976"/>
                    <a:gd name="connsiteX4" fmla="*/ 1061785 w 1648337"/>
                    <a:gd name="connsiteY4" fmla="*/ 1261522 h 2240976"/>
                    <a:gd name="connsiteX5" fmla="*/ 1600937 w 1648337"/>
                    <a:gd name="connsiteY5" fmla="*/ 2240619 h 2240976"/>
                    <a:gd name="connsiteX6" fmla="*/ 737 w 1648337"/>
                    <a:gd name="connsiteY6" fmla="*/ 1140751 h 2240976"/>
                    <a:gd name="connsiteX0" fmla="*/ 737 w 1730568"/>
                    <a:gd name="connsiteY0" fmla="*/ 1140751 h 2266746"/>
                    <a:gd name="connsiteX1" fmla="*/ 509697 w 1730568"/>
                    <a:gd name="connsiteY1" fmla="*/ 109895 h 2266746"/>
                    <a:gd name="connsiteX2" fmla="*/ 1221375 w 1730568"/>
                    <a:gd name="connsiteY2" fmla="*/ 49509 h 2266746"/>
                    <a:gd name="connsiteX3" fmla="*/ 708105 w 1730568"/>
                    <a:gd name="connsiteY3" fmla="*/ 532589 h 2266746"/>
                    <a:gd name="connsiteX4" fmla="*/ 1061785 w 1730568"/>
                    <a:gd name="connsiteY4" fmla="*/ 1261522 h 2266746"/>
                    <a:gd name="connsiteX5" fmla="*/ 1600937 w 1730568"/>
                    <a:gd name="connsiteY5" fmla="*/ 2240619 h 2266746"/>
                    <a:gd name="connsiteX6" fmla="*/ 737 w 1730568"/>
                    <a:gd name="connsiteY6" fmla="*/ 1140751 h 2266746"/>
                    <a:gd name="connsiteX0" fmla="*/ 715 w 1730546"/>
                    <a:gd name="connsiteY0" fmla="*/ 1050956 h 2176951"/>
                    <a:gd name="connsiteX1" fmla="*/ 509675 w 1730546"/>
                    <a:gd name="connsiteY1" fmla="*/ 20100 h 2176951"/>
                    <a:gd name="connsiteX2" fmla="*/ 1212726 w 1730546"/>
                    <a:gd name="connsiteY2" fmla="*/ 373782 h 2176951"/>
                    <a:gd name="connsiteX3" fmla="*/ 708083 w 1730546"/>
                    <a:gd name="connsiteY3" fmla="*/ 442794 h 2176951"/>
                    <a:gd name="connsiteX4" fmla="*/ 1061763 w 1730546"/>
                    <a:gd name="connsiteY4" fmla="*/ 1171727 h 2176951"/>
                    <a:gd name="connsiteX5" fmla="*/ 1600915 w 1730546"/>
                    <a:gd name="connsiteY5" fmla="*/ 2150824 h 2176951"/>
                    <a:gd name="connsiteX6" fmla="*/ 715 w 1730546"/>
                    <a:gd name="connsiteY6" fmla="*/ 1050956 h 2176951"/>
                    <a:gd name="connsiteX0" fmla="*/ 715 w 1730546"/>
                    <a:gd name="connsiteY0" fmla="*/ 1053245 h 2179240"/>
                    <a:gd name="connsiteX1" fmla="*/ 509675 w 1730546"/>
                    <a:gd name="connsiteY1" fmla="*/ 22389 h 2179240"/>
                    <a:gd name="connsiteX2" fmla="*/ 1212726 w 1730546"/>
                    <a:gd name="connsiteY2" fmla="*/ 376071 h 2179240"/>
                    <a:gd name="connsiteX3" fmla="*/ 708083 w 1730546"/>
                    <a:gd name="connsiteY3" fmla="*/ 445083 h 2179240"/>
                    <a:gd name="connsiteX4" fmla="*/ 1061763 w 1730546"/>
                    <a:gd name="connsiteY4" fmla="*/ 1174016 h 2179240"/>
                    <a:gd name="connsiteX5" fmla="*/ 1600915 w 1730546"/>
                    <a:gd name="connsiteY5" fmla="*/ 2153113 h 2179240"/>
                    <a:gd name="connsiteX6" fmla="*/ 715 w 1730546"/>
                    <a:gd name="connsiteY6" fmla="*/ 1053245 h 2179240"/>
                    <a:gd name="connsiteX0" fmla="*/ 1020 w 1730851"/>
                    <a:gd name="connsiteY0" fmla="*/ 1050640 h 2176635"/>
                    <a:gd name="connsiteX1" fmla="*/ 509980 w 1730851"/>
                    <a:gd name="connsiteY1" fmla="*/ 19784 h 2176635"/>
                    <a:gd name="connsiteX2" fmla="*/ 1213031 w 1730851"/>
                    <a:gd name="connsiteY2" fmla="*/ 373466 h 2176635"/>
                    <a:gd name="connsiteX3" fmla="*/ 708388 w 1730851"/>
                    <a:gd name="connsiteY3" fmla="*/ 442478 h 2176635"/>
                    <a:gd name="connsiteX4" fmla="*/ 1062068 w 1730851"/>
                    <a:gd name="connsiteY4" fmla="*/ 1171411 h 2176635"/>
                    <a:gd name="connsiteX5" fmla="*/ 1601220 w 1730851"/>
                    <a:gd name="connsiteY5" fmla="*/ 2150508 h 2176635"/>
                    <a:gd name="connsiteX6" fmla="*/ 1020 w 1730851"/>
                    <a:gd name="connsiteY6" fmla="*/ 1050640 h 2176635"/>
                    <a:gd name="connsiteX0" fmla="*/ 1020 w 1707565"/>
                    <a:gd name="connsiteY0" fmla="*/ 1047743 h 2173738"/>
                    <a:gd name="connsiteX1" fmla="*/ 509980 w 1707565"/>
                    <a:gd name="connsiteY1" fmla="*/ 16887 h 2173738"/>
                    <a:gd name="connsiteX2" fmla="*/ 1213031 w 1707565"/>
                    <a:gd name="connsiteY2" fmla="*/ 370569 h 2173738"/>
                    <a:gd name="connsiteX3" fmla="*/ 665256 w 1707565"/>
                    <a:gd name="connsiteY3" fmla="*/ 301558 h 2173738"/>
                    <a:gd name="connsiteX4" fmla="*/ 1062068 w 1707565"/>
                    <a:gd name="connsiteY4" fmla="*/ 1168514 h 2173738"/>
                    <a:gd name="connsiteX5" fmla="*/ 1601220 w 1707565"/>
                    <a:gd name="connsiteY5" fmla="*/ 2147611 h 2173738"/>
                    <a:gd name="connsiteX6" fmla="*/ 1020 w 1707565"/>
                    <a:gd name="connsiteY6" fmla="*/ 1047743 h 2173738"/>
                    <a:gd name="connsiteX0" fmla="*/ 1020 w 1707565"/>
                    <a:gd name="connsiteY0" fmla="*/ 1047743 h 2173738"/>
                    <a:gd name="connsiteX1" fmla="*/ 509980 w 1707565"/>
                    <a:gd name="connsiteY1" fmla="*/ 16887 h 2173738"/>
                    <a:gd name="connsiteX2" fmla="*/ 1213031 w 1707565"/>
                    <a:gd name="connsiteY2" fmla="*/ 370569 h 2173738"/>
                    <a:gd name="connsiteX3" fmla="*/ 665256 w 1707565"/>
                    <a:gd name="connsiteY3" fmla="*/ 301558 h 2173738"/>
                    <a:gd name="connsiteX4" fmla="*/ 1062068 w 1707565"/>
                    <a:gd name="connsiteY4" fmla="*/ 1168514 h 2173738"/>
                    <a:gd name="connsiteX5" fmla="*/ 1601220 w 1707565"/>
                    <a:gd name="connsiteY5" fmla="*/ 2147611 h 2173738"/>
                    <a:gd name="connsiteX6" fmla="*/ 1020 w 1707565"/>
                    <a:gd name="connsiteY6" fmla="*/ 1047743 h 2173738"/>
                    <a:gd name="connsiteX0" fmla="*/ 1020 w 1707565"/>
                    <a:gd name="connsiteY0" fmla="*/ 1050013 h 2176008"/>
                    <a:gd name="connsiteX1" fmla="*/ 509980 w 1707565"/>
                    <a:gd name="connsiteY1" fmla="*/ 19157 h 2176008"/>
                    <a:gd name="connsiteX2" fmla="*/ 1213031 w 1707565"/>
                    <a:gd name="connsiteY2" fmla="*/ 372839 h 2176008"/>
                    <a:gd name="connsiteX3" fmla="*/ 665256 w 1707565"/>
                    <a:gd name="connsiteY3" fmla="*/ 303828 h 2176008"/>
                    <a:gd name="connsiteX4" fmla="*/ 1062068 w 1707565"/>
                    <a:gd name="connsiteY4" fmla="*/ 1170784 h 2176008"/>
                    <a:gd name="connsiteX5" fmla="*/ 1601220 w 1707565"/>
                    <a:gd name="connsiteY5" fmla="*/ 2149881 h 2176008"/>
                    <a:gd name="connsiteX6" fmla="*/ 1020 w 1707565"/>
                    <a:gd name="connsiteY6" fmla="*/ 1050013 h 2176008"/>
                    <a:gd name="connsiteX0" fmla="*/ 1020 w 1786069"/>
                    <a:gd name="connsiteY0" fmla="*/ 1050013 h 2185120"/>
                    <a:gd name="connsiteX1" fmla="*/ 509980 w 1786069"/>
                    <a:gd name="connsiteY1" fmla="*/ 19157 h 2185120"/>
                    <a:gd name="connsiteX2" fmla="*/ 1213031 w 1786069"/>
                    <a:gd name="connsiteY2" fmla="*/ 372839 h 2185120"/>
                    <a:gd name="connsiteX3" fmla="*/ 665256 w 1786069"/>
                    <a:gd name="connsiteY3" fmla="*/ 303828 h 2185120"/>
                    <a:gd name="connsiteX4" fmla="*/ 1062068 w 1786069"/>
                    <a:gd name="connsiteY4" fmla="*/ 1170784 h 2185120"/>
                    <a:gd name="connsiteX5" fmla="*/ 1601220 w 1786069"/>
                    <a:gd name="connsiteY5" fmla="*/ 2149881 h 2185120"/>
                    <a:gd name="connsiteX6" fmla="*/ 1020 w 1786069"/>
                    <a:gd name="connsiteY6" fmla="*/ 1050013 h 2185120"/>
                    <a:gd name="connsiteX0" fmla="*/ 5057 w 1790106"/>
                    <a:gd name="connsiteY0" fmla="*/ 1050013 h 2188206"/>
                    <a:gd name="connsiteX1" fmla="*/ 514017 w 1790106"/>
                    <a:gd name="connsiteY1" fmla="*/ 19157 h 2188206"/>
                    <a:gd name="connsiteX2" fmla="*/ 1217068 w 1790106"/>
                    <a:gd name="connsiteY2" fmla="*/ 372839 h 2188206"/>
                    <a:gd name="connsiteX3" fmla="*/ 669293 w 1790106"/>
                    <a:gd name="connsiteY3" fmla="*/ 303828 h 2188206"/>
                    <a:gd name="connsiteX4" fmla="*/ 1066105 w 1790106"/>
                    <a:gd name="connsiteY4" fmla="*/ 1170784 h 2188206"/>
                    <a:gd name="connsiteX5" fmla="*/ 1605257 w 1790106"/>
                    <a:gd name="connsiteY5" fmla="*/ 2149881 h 2188206"/>
                    <a:gd name="connsiteX6" fmla="*/ 5057 w 1790106"/>
                    <a:gd name="connsiteY6" fmla="*/ 1050013 h 2188206"/>
                    <a:gd name="connsiteX0" fmla="*/ 5057 w 1815476"/>
                    <a:gd name="connsiteY0" fmla="*/ 1050013 h 2188206"/>
                    <a:gd name="connsiteX1" fmla="*/ 514017 w 1815476"/>
                    <a:gd name="connsiteY1" fmla="*/ 19157 h 2188206"/>
                    <a:gd name="connsiteX2" fmla="*/ 1217068 w 1815476"/>
                    <a:gd name="connsiteY2" fmla="*/ 372839 h 2188206"/>
                    <a:gd name="connsiteX3" fmla="*/ 669293 w 1815476"/>
                    <a:gd name="connsiteY3" fmla="*/ 303828 h 2188206"/>
                    <a:gd name="connsiteX4" fmla="*/ 1066105 w 1815476"/>
                    <a:gd name="connsiteY4" fmla="*/ 1170784 h 2188206"/>
                    <a:gd name="connsiteX5" fmla="*/ 1605257 w 1815476"/>
                    <a:gd name="connsiteY5" fmla="*/ 2149881 h 2188206"/>
                    <a:gd name="connsiteX6" fmla="*/ 5057 w 1815476"/>
                    <a:gd name="connsiteY6" fmla="*/ 1050013 h 2188206"/>
                    <a:gd name="connsiteX0" fmla="*/ 5057 w 1848701"/>
                    <a:gd name="connsiteY0" fmla="*/ 1050013 h 2151373"/>
                    <a:gd name="connsiteX1" fmla="*/ 514017 w 1848701"/>
                    <a:gd name="connsiteY1" fmla="*/ 19157 h 2151373"/>
                    <a:gd name="connsiteX2" fmla="*/ 1217068 w 1848701"/>
                    <a:gd name="connsiteY2" fmla="*/ 372839 h 2151373"/>
                    <a:gd name="connsiteX3" fmla="*/ 669293 w 1848701"/>
                    <a:gd name="connsiteY3" fmla="*/ 303828 h 2151373"/>
                    <a:gd name="connsiteX4" fmla="*/ 1066105 w 1848701"/>
                    <a:gd name="connsiteY4" fmla="*/ 1170784 h 2151373"/>
                    <a:gd name="connsiteX5" fmla="*/ 1605257 w 1848701"/>
                    <a:gd name="connsiteY5" fmla="*/ 2149881 h 2151373"/>
                    <a:gd name="connsiteX6" fmla="*/ 5057 w 1848701"/>
                    <a:gd name="connsiteY6" fmla="*/ 1050013 h 2151373"/>
                    <a:gd name="connsiteX0" fmla="*/ 30826 w 1610668"/>
                    <a:gd name="connsiteY0" fmla="*/ 1050013 h 2073263"/>
                    <a:gd name="connsiteX1" fmla="*/ 539786 w 1610668"/>
                    <a:gd name="connsiteY1" fmla="*/ 19157 h 2073263"/>
                    <a:gd name="connsiteX2" fmla="*/ 1242837 w 1610668"/>
                    <a:gd name="connsiteY2" fmla="*/ 372839 h 2073263"/>
                    <a:gd name="connsiteX3" fmla="*/ 695062 w 1610668"/>
                    <a:gd name="connsiteY3" fmla="*/ 303828 h 2073263"/>
                    <a:gd name="connsiteX4" fmla="*/ 1091874 w 1610668"/>
                    <a:gd name="connsiteY4" fmla="*/ 1170784 h 2073263"/>
                    <a:gd name="connsiteX5" fmla="*/ 1354980 w 1610668"/>
                    <a:gd name="connsiteY5" fmla="*/ 2072243 h 2073263"/>
                    <a:gd name="connsiteX6" fmla="*/ 30826 w 1610668"/>
                    <a:gd name="connsiteY6" fmla="*/ 1050013 h 2073263"/>
                    <a:gd name="connsiteX0" fmla="*/ 30826 w 1637064"/>
                    <a:gd name="connsiteY0" fmla="*/ 1050013 h 2072253"/>
                    <a:gd name="connsiteX1" fmla="*/ 539786 w 1637064"/>
                    <a:gd name="connsiteY1" fmla="*/ 19157 h 2072253"/>
                    <a:gd name="connsiteX2" fmla="*/ 1242837 w 1637064"/>
                    <a:gd name="connsiteY2" fmla="*/ 372839 h 2072253"/>
                    <a:gd name="connsiteX3" fmla="*/ 695062 w 1637064"/>
                    <a:gd name="connsiteY3" fmla="*/ 303828 h 2072253"/>
                    <a:gd name="connsiteX4" fmla="*/ 1091874 w 1637064"/>
                    <a:gd name="connsiteY4" fmla="*/ 1170784 h 2072253"/>
                    <a:gd name="connsiteX5" fmla="*/ 1354980 w 1637064"/>
                    <a:gd name="connsiteY5" fmla="*/ 2072243 h 2072253"/>
                    <a:gd name="connsiteX6" fmla="*/ 30826 w 1637064"/>
                    <a:gd name="connsiteY6" fmla="*/ 1050013 h 2072253"/>
                    <a:gd name="connsiteX0" fmla="*/ 27980 w 1634218"/>
                    <a:gd name="connsiteY0" fmla="*/ 1050013 h 2072253"/>
                    <a:gd name="connsiteX1" fmla="*/ 536940 w 1634218"/>
                    <a:gd name="connsiteY1" fmla="*/ 19157 h 2072253"/>
                    <a:gd name="connsiteX2" fmla="*/ 1239991 w 1634218"/>
                    <a:gd name="connsiteY2" fmla="*/ 372839 h 2072253"/>
                    <a:gd name="connsiteX3" fmla="*/ 692216 w 1634218"/>
                    <a:gd name="connsiteY3" fmla="*/ 303828 h 2072253"/>
                    <a:gd name="connsiteX4" fmla="*/ 1089028 w 1634218"/>
                    <a:gd name="connsiteY4" fmla="*/ 1170784 h 2072253"/>
                    <a:gd name="connsiteX5" fmla="*/ 1352134 w 1634218"/>
                    <a:gd name="connsiteY5" fmla="*/ 2072243 h 2072253"/>
                    <a:gd name="connsiteX6" fmla="*/ 27980 w 1634218"/>
                    <a:gd name="connsiteY6" fmla="*/ 1050013 h 2072253"/>
                    <a:gd name="connsiteX0" fmla="*/ 31910 w 1638148"/>
                    <a:gd name="connsiteY0" fmla="*/ 1050013 h 2072253"/>
                    <a:gd name="connsiteX1" fmla="*/ 540870 w 1638148"/>
                    <a:gd name="connsiteY1" fmla="*/ 19157 h 2072253"/>
                    <a:gd name="connsiteX2" fmla="*/ 1243921 w 1638148"/>
                    <a:gd name="connsiteY2" fmla="*/ 372839 h 2072253"/>
                    <a:gd name="connsiteX3" fmla="*/ 696146 w 1638148"/>
                    <a:gd name="connsiteY3" fmla="*/ 303828 h 2072253"/>
                    <a:gd name="connsiteX4" fmla="*/ 1092958 w 1638148"/>
                    <a:gd name="connsiteY4" fmla="*/ 1170784 h 2072253"/>
                    <a:gd name="connsiteX5" fmla="*/ 1356064 w 1638148"/>
                    <a:gd name="connsiteY5" fmla="*/ 2072243 h 2072253"/>
                    <a:gd name="connsiteX6" fmla="*/ 31910 w 1638148"/>
                    <a:gd name="connsiteY6" fmla="*/ 1050013 h 2072253"/>
                    <a:gd name="connsiteX0" fmla="*/ 31910 w 1638148"/>
                    <a:gd name="connsiteY0" fmla="*/ 1050013 h 2072253"/>
                    <a:gd name="connsiteX1" fmla="*/ 540870 w 1638148"/>
                    <a:gd name="connsiteY1" fmla="*/ 19157 h 2072253"/>
                    <a:gd name="connsiteX2" fmla="*/ 1243921 w 1638148"/>
                    <a:gd name="connsiteY2" fmla="*/ 372839 h 2072253"/>
                    <a:gd name="connsiteX3" fmla="*/ 696146 w 1638148"/>
                    <a:gd name="connsiteY3" fmla="*/ 303828 h 2072253"/>
                    <a:gd name="connsiteX4" fmla="*/ 1092958 w 1638148"/>
                    <a:gd name="connsiteY4" fmla="*/ 1170784 h 2072253"/>
                    <a:gd name="connsiteX5" fmla="*/ 1356064 w 1638148"/>
                    <a:gd name="connsiteY5" fmla="*/ 2072243 h 2072253"/>
                    <a:gd name="connsiteX6" fmla="*/ 31910 w 1638148"/>
                    <a:gd name="connsiteY6" fmla="*/ 1050013 h 2072253"/>
                    <a:gd name="connsiteX0" fmla="*/ 31910 w 1669453"/>
                    <a:gd name="connsiteY0" fmla="*/ 1050013 h 2072252"/>
                    <a:gd name="connsiteX1" fmla="*/ 540870 w 1669453"/>
                    <a:gd name="connsiteY1" fmla="*/ 19157 h 2072252"/>
                    <a:gd name="connsiteX2" fmla="*/ 1243921 w 1669453"/>
                    <a:gd name="connsiteY2" fmla="*/ 372839 h 2072252"/>
                    <a:gd name="connsiteX3" fmla="*/ 696146 w 1669453"/>
                    <a:gd name="connsiteY3" fmla="*/ 303828 h 2072252"/>
                    <a:gd name="connsiteX4" fmla="*/ 1092958 w 1669453"/>
                    <a:gd name="connsiteY4" fmla="*/ 1170784 h 2072252"/>
                    <a:gd name="connsiteX5" fmla="*/ 1356064 w 1669453"/>
                    <a:gd name="connsiteY5" fmla="*/ 2072243 h 2072252"/>
                    <a:gd name="connsiteX6" fmla="*/ 31910 w 1669453"/>
                    <a:gd name="connsiteY6" fmla="*/ 1050013 h 20722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669453" h="2072252">
                      <a:moveTo>
                        <a:pt x="31910" y="1050013"/>
                      </a:moveTo>
                      <a:cubicBezTo>
                        <a:pt x="-95330" y="543930"/>
                        <a:pt x="174966" y="123392"/>
                        <a:pt x="540870" y="19157"/>
                      </a:cubicBezTo>
                      <a:cubicBezTo>
                        <a:pt x="906774" y="-85078"/>
                        <a:pt x="1269800" y="265009"/>
                        <a:pt x="1243921" y="372839"/>
                      </a:cubicBezTo>
                      <a:cubicBezTo>
                        <a:pt x="1218042" y="480669"/>
                        <a:pt x="729932" y="110453"/>
                        <a:pt x="696146" y="303828"/>
                      </a:cubicBezTo>
                      <a:cubicBezTo>
                        <a:pt x="662360" y="497203"/>
                        <a:pt x="819070" y="893301"/>
                        <a:pt x="1092958" y="1170784"/>
                      </a:cubicBezTo>
                      <a:cubicBezTo>
                        <a:pt x="1366846" y="1448267"/>
                        <a:pt x="2076369" y="2075118"/>
                        <a:pt x="1356064" y="2072243"/>
                      </a:cubicBezTo>
                      <a:cubicBezTo>
                        <a:pt x="635759" y="2069368"/>
                        <a:pt x="159150" y="1556096"/>
                        <a:pt x="31910" y="1050013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00">
                      <a:schemeClr val="bg1"/>
                    </a:gs>
                    <a:gs pos="0">
                      <a:schemeClr val="accent4">
                        <a:lumMod val="20000"/>
                        <a:lumOff val="80000"/>
                      </a:schemeClr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15" name="フリーフォーム: 図形 614">
                  <a:extLst>
                    <a:ext uri="{FF2B5EF4-FFF2-40B4-BE49-F238E27FC236}">
                      <a16:creationId xmlns:a16="http://schemas.microsoft.com/office/drawing/2014/main" id="{331E646F-AFD0-4B88-AD9B-CB88592A9239}"/>
                    </a:ext>
                  </a:extLst>
                </p:cNvPr>
                <p:cNvSpPr/>
                <p:nvPr/>
              </p:nvSpPr>
              <p:spPr>
                <a:xfrm rot="2184311" flipH="1">
                  <a:off x="2166879" y="3345651"/>
                  <a:ext cx="621657" cy="1218852"/>
                </a:xfrm>
                <a:custGeom>
                  <a:avLst/>
                  <a:gdLst>
                    <a:gd name="connsiteX0" fmla="*/ 475975 w 1001654"/>
                    <a:gd name="connsiteY0" fmla="*/ 1988665 h 2117935"/>
                    <a:gd name="connsiteX1" fmla="*/ 550543 w 1001654"/>
                    <a:gd name="connsiteY1" fmla="*/ 2029915 h 2117935"/>
                    <a:gd name="connsiteX2" fmla="*/ 562305 w 1001654"/>
                    <a:gd name="connsiteY2" fmla="*/ 2114316 h 2117935"/>
                    <a:gd name="connsiteX3" fmla="*/ 487737 w 1001654"/>
                    <a:gd name="connsiteY3" fmla="*/ 2073066 h 2117935"/>
                    <a:gd name="connsiteX4" fmla="*/ 475975 w 1001654"/>
                    <a:gd name="connsiteY4" fmla="*/ 1988665 h 2117935"/>
                    <a:gd name="connsiteX5" fmla="*/ 714523 w 1001654"/>
                    <a:gd name="connsiteY5" fmla="*/ 1816444 h 2117935"/>
                    <a:gd name="connsiteX6" fmla="*/ 709923 w 1001654"/>
                    <a:gd name="connsiteY6" fmla="*/ 1901536 h 2117935"/>
                    <a:gd name="connsiteX7" fmla="*/ 639102 w 1001654"/>
                    <a:gd name="connsiteY7" fmla="*/ 1948930 h 2117935"/>
                    <a:gd name="connsiteX8" fmla="*/ 643702 w 1001654"/>
                    <a:gd name="connsiteY8" fmla="*/ 1863838 h 2117935"/>
                    <a:gd name="connsiteX9" fmla="*/ 714523 w 1001654"/>
                    <a:gd name="connsiteY9" fmla="*/ 1816444 h 2117935"/>
                    <a:gd name="connsiteX10" fmla="*/ 361496 w 1001654"/>
                    <a:gd name="connsiteY10" fmla="*/ 1662755 h 2117935"/>
                    <a:gd name="connsiteX11" fmla="*/ 396203 w 1001654"/>
                    <a:gd name="connsiteY11" fmla="*/ 1740584 h 2117935"/>
                    <a:gd name="connsiteX12" fmla="*/ 354783 w 1001654"/>
                    <a:gd name="connsiteY12" fmla="*/ 1815057 h 2117935"/>
                    <a:gd name="connsiteX13" fmla="*/ 320077 w 1001654"/>
                    <a:gd name="connsiteY13" fmla="*/ 1737228 h 2117935"/>
                    <a:gd name="connsiteX14" fmla="*/ 361496 w 1001654"/>
                    <a:gd name="connsiteY14" fmla="*/ 1662755 h 2117935"/>
                    <a:gd name="connsiteX15" fmla="*/ 692671 w 1001654"/>
                    <a:gd name="connsiteY15" fmla="*/ 1584014 h 2117935"/>
                    <a:gd name="connsiteX16" fmla="*/ 761830 w 1001654"/>
                    <a:gd name="connsiteY16" fmla="*/ 1610311 h 2117935"/>
                    <a:gd name="connsiteX17" fmla="*/ 796888 w 1001654"/>
                    <a:gd name="connsiteY17" fmla="*/ 1687982 h 2117935"/>
                    <a:gd name="connsiteX18" fmla="*/ 713721 w 1001654"/>
                    <a:gd name="connsiteY18" fmla="*/ 1669404 h 2117935"/>
                    <a:gd name="connsiteX19" fmla="*/ 678663 w 1001654"/>
                    <a:gd name="connsiteY19" fmla="*/ 1591733 h 2117935"/>
                    <a:gd name="connsiteX20" fmla="*/ 692671 w 1001654"/>
                    <a:gd name="connsiteY20" fmla="*/ 1584014 h 2117935"/>
                    <a:gd name="connsiteX21" fmla="*/ 537977 w 1001654"/>
                    <a:gd name="connsiteY21" fmla="*/ 1507098 h 2117935"/>
                    <a:gd name="connsiteX22" fmla="*/ 572683 w 1001654"/>
                    <a:gd name="connsiteY22" fmla="*/ 1584927 h 2117935"/>
                    <a:gd name="connsiteX23" fmla="*/ 531264 w 1001654"/>
                    <a:gd name="connsiteY23" fmla="*/ 1659400 h 2117935"/>
                    <a:gd name="connsiteX24" fmla="*/ 496557 w 1001654"/>
                    <a:gd name="connsiteY24" fmla="*/ 1581571 h 2117935"/>
                    <a:gd name="connsiteX25" fmla="*/ 537977 w 1001654"/>
                    <a:gd name="connsiteY25" fmla="*/ 1507098 h 2117935"/>
                    <a:gd name="connsiteX26" fmla="*/ 886365 w 1001654"/>
                    <a:gd name="connsiteY26" fmla="*/ 1342224 h 2117935"/>
                    <a:gd name="connsiteX27" fmla="*/ 921071 w 1001654"/>
                    <a:gd name="connsiteY27" fmla="*/ 1420053 h 2117935"/>
                    <a:gd name="connsiteX28" fmla="*/ 879652 w 1001654"/>
                    <a:gd name="connsiteY28" fmla="*/ 1494526 h 2117935"/>
                    <a:gd name="connsiteX29" fmla="*/ 844945 w 1001654"/>
                    <a:gd name="connsiteY29" fmla="*/ 1416697 h 2117935"/>
                    <a:gd name="connsiteX30" fmla="*/ 886365 w 1001654"/>
                    <a:gd name="connsiteY30" fmla="*/ 1342224 h 2117935"/>
                    <a:gd name="connsiteX31" fmla="*/ 415358 w 1001654"/>
                    <a:gd name="connsiteY31" fmla="*/ 1302945 h 2117935"/>
                    <a:gd name="connsiteX32" fmla="*/ 442920 w 1001654"/>
                    <a:gd name="connsiteY32" fmla="*/ 1324499 h 2117935"/>
                    <a:gd name="connsiteX33" fmla="*/ 376584 w 1001654"/>
                    <a:gd name="connsiteY33" fmla="*/ 1377991 h 2117935"/>
                    <a:gd name="connsiteX34" fmla="*/ 293983 w 1001654"/>
                    <a:gd name="connsiteY34" fmla="*/ 1357039 h 2117935"/>
                    <a:gd name="connsiteX35" fmla="*/ 360319 w 1001654"/>
                    <a:gd name="connsiteY35" fmla="*/ 1303547 h 2117935"/>
                    <a:gd name="connsiteX36" fmla="*/ 415358 w 1001654"/>
                    <a:gd name="connsiteY36" fmla="*/ 1302945 h 2117935"/>
                    <a:gd name="connsiteX37" fmla="*/ 689887 w 1001654"/>
                    <a:gd name="connsiteY37" fmla="*/ 1179087 h 2117935"/>
                    <a:gd name="connsiteX38" fmla="*/ 704864 w 1001654"/>
                    <a:gd name="connsiteY38" fmla="*/ 1184700 h 2117935"/>
                    <a:gd name="connsiteX39" fmla="*/ 681404 w 1001654"/>
                    <a:gd name="connsiteY39" fmla="*/ 1266624 h 2117935"/>
                    <a:gd name="connsiteX40" fmla="*/ 601797 w 1001654"/>
                    <a:gd name="connsiteY40" fmla="*/ 1297031 h 2117935"/>
                    <a:gd name="connsiteX41" fmla="*/ 625257 w 1001654"/>
                    <a:gd name="connsiteY41" fmla="*/ 1215107 h 2117935"/>
                    <a:gd name="connsiteX42" fmla="*/ 689887 w 1001654"/>
                    <a:gd name="connsiteY42" fmla="*/ 1179087 h 2117935"/>
                    <a:gd name="connsiteX43" fmla="*/ 890637 w 1001654"/>
                    <a:gd name="connsiteY43" fmla="*/ 1048713 h 2117935"/>
                    <a:gd name="connsiteX44" fmla="*/ 960395 w 1001654"/>
                    <a:gd name="connsiteY44" fmla="*/ 1073378 h 2117935"/>
                    <a:gd name="connsiteX45" fmla="*/ 997268 w 1001654"/>
                    <a:gd name="connsiteY45" fmla="*/ 1150203 h 2117935"/>
                    <a:gd name="connsiteX46" fmla="*/ 913688 w 1001654"/>
                    <a:gd name="connsiteY46" fmla="*/ 1133585 h 2117935"/>
                    <a:gd name="connsiteX47" fmla="*/ 876814 w 1001654"/>
                    <a:gd name="connsiteY47" fmla="*/ 1056759 h 2117935"/>
                    <a:gd name="connsiteX48" fmla="*/ 890637 w 1001654"/>
                    <a:gd name="connsiteY48" fmla="*/ 1048713 h 2117935"/>
                    <a:gd name="connsiteX49" fmla="*/ 306746 w 1001654"/>
                    <a:gd name="connsiteY49" fmla="*/ 989750 h 2117935"/>
                    <a:gd name="connsiteX50" fmla="*/ 382971 w 1001654"/>
                    <a:gd name="connsiteY50" fmla="*/ 1027850 h 2117935"/>
                    <a:gd name="connsiteX51" fmla="*/ 306746 w 1001654"/>
                    <a:gd name="connsiteY51" fmla="*/ 1065950 h 2117935"/>
                    <a:gd name="connsiteX52" fmla="*/ 230521 w 1001654"/>
                    <a:gd name="connsiteY52" fmla="*/ 1027850 h 2117935"/>
                    <a:gd name="connsiteX53" fmla="*/ 306746 w 1001654"/>
                    <a:gd name="connsiteY53" fmla="*/ 989750 h 2117935"/>
                    <a:gd name="connsiteX54" fmla="*/ 623116 w 1001654"/>
                    <a:gd name="connsiteY54" fmla="*/ 950250 h 2117935"/>
                    <a:gd name="connsiteX55" fmla="*/ 636947 w 1001654"/>
                    <a:gd name="connsiteY55" fmla="*/ 958282 h 2117935"/>
                    <a:gd name="connsiteX56" fmla="*/ 600148 w 1001654"/>
                    <a:gd name="connsiteY56" fmla="*/ 1035144 h 2117935"/>
                    <a:gd name="connsiteX57" fmla="*/ 516583 w 1001654"/>
                    <a:gd name="connsiteY57" fmla="*/ 1051844 h 2117935"/>
                    <a:gd name="connsiteX58" fmla="*/ 553382 w 1001654"/>
                    <a:gd name="connsiteY58" fmla="*/ 974982 h 2117935"/>
                    <a:gd name="connsiteX59" fmla="*/ 623116 w 1001654"/>
                    <a:gd name="connsiteY59" fmla="*/ 950250 h 2117935"/>
                    <a:gd name="connsiteX60" fmla="*/ 958392 w 1001654"/>
                    <a:gd name="connsiteY60" fmla="*/ 774744 h 2117935"/>
                    <a:gd name="connsiteX61" fmla="*/ 958536 w 1001654"/>
                    <a:gd name="connsiteY61" fmla="*/ 859961 h 2117935"/>
                    <a:gd name="connsiteX62" fmla="*/ 890463 w 1001654"/>
                    <a:gd name="connsiteY62" fmla="*/ 911224 h 2117935"/>
                    <a:gd name="connsiteX63" fmla="*/ 890319 w 1001654"/>
                    <a:gd name="connsiteY63" fmla="*/ 826007 h 2117935"/>
                    <a:gd name="connsiteX64" fmla="*/ 958392 w 1001654"/>
                    <a:gd name="connsiteY64" fmla="*/ 774744 h 2117935"/>
                    <a:gd name="connsiteX65" fmla="*/ 75236 w 1001654"/>
                    <a:gd name="connsiteY65" fmla="*/ 771079 h 2117935"/>
                    <a:gd name="connsiteX66" fmla="*/ 131597 w 1001654"/>
                    <a:gd name="connsiteY66" fmla="*/ 834994 h 2117935"/>
                    <a:gd name="connsiteX67" fmla="*/ 114303 w 1001654"/>
                    <a:gd name="connsiteY67" fmla="*/ 918438 h 2117935"/>
                    <a:gd name="connsiteX68" fmla="*/ 57942 w 1001654"/>
                    <a:gd name="connsiteY68" fmla="*/ 854522 h 2117935"/>
                    <a:gd name="connsiteX69" fmla="*/ 75236 w 1001654"/>
                    <a:gd name="connsiteY69" fmla="*/ 771079 h 2117935"/>
                    <a:gd name="connsiteX70" fmla="*/ 429172 w 1001654"/>
                    <a:gd name="connsiteY70" fmla="*/ 638411 h 2117935"/>
                    <a:gd name="connsiteX71" fmla="*/ 491126 w 1001654"/>
                    <a:gd name="connsiteY71" fmla="*/ 678860 h 2117935"/>
                    <a:gd name="connsiteX72" fmla="*/ 508803 w 1001654"/>
                    <a:gd name="connsiteY72" fmla="*/ 762223 h 2117935"/>
                    <a:gd name="connsiteX73" fmla="*/ 431516 w 1001654"/>
                    <a:gd name="connsiteY73" fmla="*/ 726326 h 2117935"/>
                    <a:gd name="connsiteX74" fmla="*/ 413839 w 1001654"/>
                    <a:gd name="connsiteY74" fmla="*/ 642963 h 2117935"/>
                    <a:gd name="connsiteX75" fmla="*/ 429172 w 1001654"/>
                    <a:gd name="connsiteY75" fmla="*/ 638411 h 2117935"/>
                    <a:gd name="connsiteX76" fmla="*/ 690200 w 1001654"/>
                    <a:gd name="connsiteY76" fmla="*/ 628081 h 2117935"/>
                    <a:gd name="connsiteX77" fmla="*/ 753339 w 1001654"/>
                    <a:gd name="connsiteY77" fmla="*/ 685311 h 2117935"/>
                    <a:gd name="connsiteX78" fmla="*/ 745461 w 1001654"/>
                    <a:gd name="connsiteY78" fmla="*/ 770163 h 2117935"/>
                    <a:gd name="connsiteX79" fmla="*/ 682321 w 1001654"/>
                    <a:gd name="connsiteY79" fmla="*/ 712933 h 2117935"/>
                    <a:gd name="connsiteX80" fmla="*/ 690200 w 1001654"/>
                    <a:gd name="connsiteY80" fmla="*/ 628081 h 2117935"/>
                    <a:gd name="connsiteX81" fmla="*/ 230521 w 1001654"/>
                    <a:gd name="connsiteY81" fmla="*/ 564617 h 2117935"/>
                    <a:gd name="connsiteX82" fmla="*/ 306746 w 1001654"/>
                    <a:gd name="connsiteY82" fmla="*/ 602717 h 2117935"/>
                    <a:gd name="connsiteX83" fmla="*/ 230521 w 1001654"/>
                    <a:gd name="connsiteY83" fmla="*/ 640817 h 2117935"/>
                    <a:gd name="connsiteX84" fmla="*/ 154296 w 1001654"/>
                    <a:gd name="connsiteY84" fmla="*/ 602717 h 2117935"/>
                    <a:gd name="connsiteX85" fmla="*/ 230521 w 1001654"/>
                    <a:gd name="connsiteY85" fmla="*/ 564617 h 2117935"/>
                    <a:gd name="connsiteX86" fmla="*/ 777877 w 1001654"/>
                    <a:gd name="connsiteY86" fmla="*/ 417391 h 2117935"/>
                    <a:gd name="connsiteX87" fmla="*/ 852445 w 1001654"/>
                    <a:gd name="connsiteY87" fmla="*/ 458641 h 2117935"/>
                    <a:gd name="connsiteX88" fmla="*/ 864207 w 1001654"/>
                    <a:gd name="connsiteY88" fmla="*/ 543042 h 2117935"/>
                    <a:gd name="connsiteX89" fmla="*/ 789640 w 1001654"/>
                    <a:gd name="connsiteY89" fmla="*/ 501791 h 2117935"/>
                    <a:gd name="connsiteX90" fmla="*/ 777877 w 1001654"/>
                    <a:gd name="connsiteY90" fmla="*/ 417391 h 2117935"/>
                    <a:gd name="connsiteX91" fmla="*/ 461051 w 1001654"/>
                    <a:gd name="connsiteY91" fmla="*/ 350888 h 2117935"/>
                    <a:gd name="connsiteX92" fmla="*/ 523005 w 1001654"/>
                    <a:gd name="connsiteY92" fmla="*/ 391337 h 2117935"/>
                    <a:gd name="connsiteX93" fmla="*/ 540682 w 1001654"/>
                    <a:gd name="connsiteY93" fmla="*/ 474700 h 2117935"/>
                    <a:gd name="connsiteX94" fmla="*/ 463395 w 1001654"/>
                    <a:gd name="connsiteY94" fmla="*/ 438803 h 2117935"/>
                    <a:gd name="connsiteX95" fmla="*/ 445718 w 1001654"/>
                    <a:gd name="connsiteY95" fmla="*/ 355440 h 2117935"/>
                    <a:gd name="connsiteX96" fmla="*/ 461051 w 1001654"/>
                    <a:gd name="connsiteY96" fmla="*/ 350888 h 2117935"/>
                    <a:gd name="connsiteX97" fmla="*/ 80121 w 1001654"/>
                    <a:gd name="connsiteY97" fmla="*/ 347025 h 2117935"/>
                    <a:gd name="connsiteX98" fmla="*/ 151620 w 1001654"/>
                    <a:gd name="connsiteY98" fmla="*/ 393390 h 2117935"/>
                    <a:gd name="connsiteX99" fmla="*/ 71621 w 1001654"/>
                    <a:gd name="connsiteY99" fmla="*/ 422749 h 2117935"/>
                    <a:gd name="connsiteX100" fmla="*/ 121 w 1001654"/>
                    <a:gd name="connsiteY100" fmla="*/ 376384 h 2117935"/>
                    <a:gd name="connsiteX101" fmla="*/ 80121 w 1001654"/>
                    <a:gd name="connsiteY101" fmla="*/ 347025 h 2117935"/>
                    <a:gd name="connsiteX102" fmla="*/ 282244 w 1001654"/>
                    <a:gd name="connsiteY102" fmla="*/ 85990 h 2117935"/>
                    <a:gd name="connsiteX103" fmla="*/ 338605 w 1001654"/>
                    <a:gd name="connsiteY103" fmla="*/ 149905 h 2117935"/>
                    <a:gd name="connsiteX104" fmla="*/ 321311 w 1001654"/>
                    <a:gd name="connsiteY104" fmla="*/ 233349 h 2117935"/>
                    <a:gd name="connsiteX105" fmla="*/ 264950 w 1001654"/>
                    <a:gd name="connsiteY105" fmla="*/ 169433 h 2117935"/>
                    <a:gd name="connsiteX106" fmla="*/ 282244 w 1001654"/>
                    <a:gd name="connsiteY106" fmla="*/ 85990 h 2117935"/>
                    <a:gd name="connsiteX107" fmla="*/ 843475 w 1001654"/>
                    <a:gd name="connsiteY107" fmla="*/ 79506 h 2117935"/>
                    <a:gd name="connsiteX108" fmla="*/ 859305 w 1001654"/>
                    <a:gd name="connsiteY108" fmla="*/ 81793 h 2117935"/>
                    <a:gd name="connsiteX109" fmla="*/ 853865 w 1001654"/>
                    <a:gd name="connsiteY109" fmla="*/ 166836 h 2117935"/>
                    <a:gd name="connsiteX110" fmla="*/ 782580 w 1001654"/>
                    <a:gd name="connsiteY110" fmla="*/ 213529 h 2117935"/>
                    <a:gd name="connsiteX111" fmla="*/ 788019 w 1001654"/>
                    <a:gd name="connsiteY111" fmla="*/ 128486 h 2117935"/>
                    <a:gd name="connsiteX112" fmla="*/ 843475 w 1001654"/>
                    <a:gd name="connsiteY112" fmla="*/ 79506 h 2117935"/>
                    <a:gd name="connsiteX113" fmla="*/ 556993 w 1001654"/>
                    <a:gd name="connsiteY113" fmla="*/ 0 h 2117935"/>
                    <a:gd name="connsiteX114" fmla="*/ 595093 w 1001654"/>
                    <a:gd name="connsiteY114" fmla="*/ 76225 h 2117935"/>
                    <a:gd name="connsiteX115" fmla="*/ 556993 w 1001654"/>
                    <a:gd name="connsiteY115" fmla="*/ 152450 h 2117935"/>
                    <a:gd name="connsiteX116" fmla="*/ 518893 w 1001654"/>
                    <a:gd name="connsiteY116" fmla="*/ 76225 h 2117935"/>
                    <a:gd name="connsiteX117" fmla="*/ 556993 w 1001654"/>
                    <a:gd name="connsiteY117" fmla="*/ 0 h 21179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</a:cxnLst>
                  <a:rect l="l" t="t" r="r" b="b"/>
                  <a:pathLst>
                    <a:path w="1001654" h="2117935">
                      <a:moveTo>
                        <a:pt x="475975" y="1988665"/>
                      </a:moveTo>
                      <a:cubicBezTo>
                        <a:pt x="493318" y="1976749"/>
                        <a:pt x="526703" y="1995217"/>
                        <a:pt x="550543" y="2029915"/>
                      </a:cubicBezTo>
                      <a:cubicBezTo>
                        <a:pt x="574382" y="2064613"/>
                        <a:pt x="579648" y="2102400"/>
                        <a:pt x="562305" y="2114316"/>
                      </a:cubicBezTo>
                      <a:cubicBezTo>
                        <a:pt x="544962" y="2126232"/>
                        <a:pt x="511577" y="2107763"/>
                        <a:pt x="487737" y="2073066"/>
                      </a:cubicBezTo>
                      <a:cubicBezTo>
                        <a:pt x="463898" y="2038368"/>
                        <a:pt x="458632" y="2000580"/>
                        <a:pt x="475975" y="1988665"/>
                      </a:cubicBezTo>
                      <a:close/>
                      <a:moveTo>
                        <a:pt x="714523" y="1816444"/>
                      </a:moveTo>
                      <a:cubicBezTo>
                        <a:pt x="732809" y="1826854"/>
                        <a:pt x="730750" y="1864951"/>
                        <a:pt x="709923" y="1901536"/>
                      </a:cubicBezTo>
                      <a:cubicBezTo>
                        <a:pt x="689096" y="1938122"/>
                        <a:pt x="657388" y="1959340"/>
                        <a:pt x="639102" y="1948930"/>
                      </a:cubicBezTo>
                      <a:cubicBezTo>
                        <a:pt x="620815" y="1938520"/>
                        <a:pt x="622874" y="1900423"/>
                        <a:pt x="643702" y="1863838"/>
                      </a:cubicBezTo>
                      <a:cubicBezTo>
                        <a:pt x="664529" y="1827253"/>
                        <a:pt x="696236" y="1806034"/>
                        <a:pt x="714523" y="1816444"/>
                      </a:cubicBezTo>
                      <a:close/>
                      <a:moveTo>
                        <a:pt x="361496" y="1662755"/>
                      </a:moveTo>
                      <a:cubicBezTo>
                        <a:pt x="382518" y="1663682"/>
                        <a:pt x="398057" y="1698527"/>
                        <a:pt x="396203" y="1740584"/>
                      </a:cubicBezTo>
                      <a:cubicBezTo>
                        <a:pt x="394349" y="1782641"/>
                        <a:pt x="375805" y="1815984"/>
                        <a:pt x="354783" y="1815057"/>
                      </a:cubicBezTo>
                      <a:cubicBezTo>
                        <a:pt x="333761" y="1814131"/>
                        <a:pt x="318223" y="1779286"/>
                        <a:pt x="320077" y="1737228"/>
                      </a:cubicBezTo>
                      <a:cubicBezTo>
                        <a:pt x="321931" y="1695171"/>
                        <a:pt x="340475" y="1661829"/>
                        <a:pt x="361496" y="1662755"/>
                      </a:cubicBezTo>
                      <a:close/>
                      <a:moveTo>
                        <a:pt x="692671" y="1584014"/>
                      </a:moveTo>
                      <a:cubicBezTo>
                        <a:pt x="710279" y="1580715"/>
                        <a:pt x="737344" y="1590377"/>
                        <a:pt x="761830" y="1610311"/>
                      </a:cubicBezTo>
                      <a:cubicBezTo>
                        <a:pt x="794477" y="1636889"/>
                        <a:pt x="810172" y="1671664"/>
                        <a:pt x="796888" y="1687982"/>
                      </a:cubicBezTo>
                      <a:cubicBezTo>
                        <a:pt x="783603" y="1704300"/>
                        <a:pt x="746368" y="1695982"/>
                        <a:pt x="713721" y="1669404"/>
                      </a:cubicBezTo>
                      <a:cubicBezTo>
                        <a:pt x="681074" y="1642825"/>
                        <a:pt x="665378" y="1608051"/>
                        <a:pt x="678663" y="1591733"/>
                      </a:cubicBezTo>
                      <a:cubicBezTo>
                        <a:pt x="681984" y="1587653"/>
                        <a:pt x="686802" y="1585113"/>
                        <a:pt x="692671" y="1584014"/>
                      </a:cubicBezTo>
                      <a:close/>
                      <a:moveTo>
                        <a:pt x="537977" y="1507098"/>
                      </a:moveTo>
                      <a:cubicBezTo>
                        <a:pt x="558999" y="1508025"/>
                        <a:pt x="574537" y="1542870"/>
                        <a:pt x="572683" y="1584927"/>
                      </a:cubicBezTo>
                      <a:cubicBezTo>
                        <a:pt x="570829" y="1626984"/>
                        <a:pt x="552285" y="1660327"/>
                        <a:pt x="531264" y="1659400"/>
                      </a:cubicBezTo>
                      <a:cubicBezTo>
                        <a:pt x="510241" y="1658474"/>
                        <a:pt x="494703" y="1623629"/>
                        <a:pt x="496557" y="1581571"/>
                      </a:cubicBezTo>
                      <a:cubicBezTo>
                        <a:pt x="498411" y="1539514"/>
                        <a:pt x="516955" y="1506172"/>
                        <a:pt x="537977" y="1507098"/>
                      </a:cubicBezTo>
                      <a:close/>
                      <a:moveTo>
                        <a:pt x="886365" y="1342224"/>
                      </a:moveTo>
                      <a:cubicBezTo>
                        <a:pt x="907387" y="1343151"/>
                        <a:pt x="922925" y="1377996"/>
                        <a:pt x="921071" y="1420053"/>
                      </a:cubicBezTo>
                      <a:cubicBezTo>
                        <a:pt x="919217" y="1462110"/>
                        <a:pt x="900673" y="1495453"/>
                        <a:pt x="879652" y="1494526"/>
                      </a:cubicBezTo>
                      <a:cubicBezTo>
                        <a:pt x="858630" y="1493600"/>
                        <a:pt x="843091" y="1458755"/>
                        <a:pt x="844945" y="1416697"/>
                      </a:cubicBezTo>
                      <a:cubicBezTo>
                        <a:pt x="846799" y="1374640"/>
                        <a:pt x="865343" y="1341298"/>
                        <a:pt x="886365" y="1342224"/>
                      </a:cubicBezTo>
                      <a:close/>
                      <a:moveTo>
                        <a:pt x="415358" y="1302945"/>
                      </a:moveTo>
                      <a:cubicBezTo>
                        <a:pt x="430306" y="1306736"/>
                        <a:pt x="440675" y="1314221"/>
                        <a:pt x="442920" y="1324499"/>
                      </a:cubicBezTo>
                      <a:cubicBezTo>
                        <a:pt x="447411" y="1345056"/>
                        <a:pt x="417712" y="1369005"/>
                        <a:pt x="376584" y="1377991"/>
                      </a:cubicBezTo>
                      <a:cubicBezTo>
                        <a:pt x="335456" y="1386977"/>
                        <a:pt x="298475" y="1377596"/>
                        <a:pt x="293983" y="1357039"/>
                      </a:cubicBezTo>
                      <a:cubicBezTo>
                        <a:pt x="289492" y="1336482"/>
                        <a:pt x="319192" y="1312533"/>
                        <a:pt x="360319" y="1303547"/>
                      </a:cubicBezTo>
                      <a:cubicBezTo>
                        <a:pt x="380883" y="1299054"/>
                        <a:pt x="400411" y="1299153"/>
                        <a:pt x="415358" y="1302945"/>
                      </a:cubicBezTo>
                      <a:close/>
                      <a:moveTo>
                        <a:pt x="689887" y="1179087"/>
                      </a:moveTo>
                      <a:cubicBezTo>
                        <a:pt x="695853" y="1179327"/>
                        <a:pt x="700988" y="1181143"/>
                        <a:pt x="704864" y="1184700"/>
                      </a:cubicBezTo>
                      <a:cubicBezTo>
                        <a:pt x="720368" y="1198926"/>
                        <a:pt x="709865" y="1235604"/>
                        <a:pt x="681404" y="1266624"/>
                      </a:cubicBezTo>
                      <a:cubicBezTo>
                        <a:pt x="652942" y="1297643"/>
                        <a:pt x="617301" y="1311256"/>
                        <a:pt x="601797" y="1297031"/>
                      </a:cubicBezTo>
                      <a:cubicBezTo>
                        <a:pt x="586292" y="1282805"/>
                        <a:pt x="596796" y="1246126"/>
                        <a:pt x="625257" y="1215107"/>
                      </a:cubicBezTo>
                      <a:cubicBezTo>
                        <a:pt x="646603" y="1191842"/>
                        <a:pt x="671987" y="1178369"/>
                        <a:pt x="689887" y="1179087"/>
                      </a:cubicBezTo>
                      <a:close/>
                      <a:moveTo>
                        <a:pt x="890637" y="1048713"/>
                      </a:moveTo>
                      <a:cubicBezTo>
                        <a:pt x="908162" y="1045001"/>
                        <a:pt x="935448" y="1054025"/>
                        <a:pt x="960395" y="1073378"/>
                      </a:cubicBezTo>
                      <a:cubicBezTo>
                        <a:pt x="993657" y="1099182"/>
                        <a:pt x="1010166" y="1133578"/>
                        <a:pt x="997268" y="1150203"/>
                      </a:cubicBezTo>
                      <a:cubicBezTo>
                        <a:pt x="984371" y="1166829"/>
                        <a:pt x="946950" y="1159389"/>
                        <a:pt x="913688" y="1133585"/>
                      </a:cubicBezTo>
                      <a:cubicBezTo>
                        <a:pt x="880425" y="1107781"/>
                        <a:pt x="863917" y="1073385"/>
                        <a:pt x="876814" y="1056759"/>
                      </a:cubicBezTo>
                      <a:cubicBezTo>
                        <a:pt x="880039" y="1052603"/>
                        <a:pt x="884796" y="1049950"/>
                        <a:pt x="890637" y="1048713"/>
                      </a:cubicBezTo>
                      <a:close/>
                      <a:moveTo>
                        <a:pt x="306746" y="989750"/>
                      </a:moveTo>
                      <a:cubicBezTo>
                        <a:pt x="348844" y="989750"/>
                        <a:pt x="382971" y="1006808"/>
                        <a:pt x="382971" y="1027850"/>
                      </a:cubicBezTo>
                      <a:cubicBezTo>
                        <a:pt x="382971" y="1048892"/>
                        <a:pt x="348844" y="1065950"/>
                        <a:pt x="306746" y="1065950"/>
                      </a:cubicBezTo>
                      <a:cubicBezTo>
                        <a:pt x="264648" y="1065950"/>
                        <a:pt x="230521" y="1048892"/>
                        <a:pt x="230521" y="1027850"/>
                      </a:cubicBezTo>
                      <a:cubicBezTo>
                        <a:pt x="230521" y="1006808"/>
                        <a:pt x="264648" y="989750"/>
                        <a:pt x="306746" y="989750"/>
                      </a:cubicBezTo>
                      <a:close/>
                      <a:moveTo>
                        <a:pt x="623116" y="950250"/>
                      </a:moveTo>
                      <a:cubicBezTo>
                        <a:pt x="628959" y="951481"/>
                        <a:pt x="633718" y="954129"/>
                        <a:pt x="636947" y="958282"/>
                      </a:cubicBezTo>
                      <a:cubicBezTo>
                        <a:pt x="649860" y="974895"/>
                        <a:pt x="633385" y="1009308"/>
                        <a:pt x="600148" y="1035144"/>
                      </a:cubicBezTo>
                      <a:cubicBezTo>
                        <a:pt x="566911" y="1060981"/>
                        <a:pt x="529498" y="1068457"/>
                        <a:pt x="516583" y="1051844"/>
                      </a:cubicBezTo>
                      <a:cubicBezTo>
                        <a:pt x="503670" y="1035231"/>
                        <a:pt x="520145" y="1000819"/>
                        <a:pt x="553382" y="974982"/>
                      </a:cubicBezTo>
                      <a:cubicBezTo>
                        <a:pt x="578310" y="955605"/>
                        <a:pt x="605587" y="946555"/>
                        <a:pt x="623116" y="950250"/>
                      </a:cubicBezTo>
                      <a:close/>
                      <a:moveTo>
                        <a:pt x="958392" y="774744"/>
                      </a:moveTo>
                      <a:cubicBezTo>
                        <a:pt x="977230" y="784120"/>
                        <a:pt x="977294" y="822273"/>
                        <a:pt x="958536" y="859961"/>
                      </a:cubicBezTo>
                      <a:cubicBezTo>
                        <a:pt x="939778" y="897649"/>
                        <a:pt x="909300" y="920600"/>
                        <a:pt x="890463" y="911224"/>
                      </a:cubicBezTo>
                      <a:cubicBezTo>
                        <a:pt x="871625" y="901848"/>
                        <a:pt x="871560" y="863695"/>
                        <a:pt x="890319" y="826007"/>
                      </a:cubicBezTo>
                      <a:cubicBezTo>
                        <a:pt x="909077" y="788320"/>
                        <a:pt x="939554" y="765368"/>
                        <a:pt x="958392" y="774744"/>
                      </a:cubicBezTo>
                      <a:close/>
                      <a:moveTo>
                        <a:pt x="75236" y="771079"/>
                      </a:moveTo>
                      <a:cubicBezTo>
                        <a:pt x="95575" y="765686"/>
                        <a:pt x="120809" y="794302"/>
                        <a:pt x="131597" y="834994"/>
                      </a:cubicBezTo>
                      <a:cubicBezTo>
                        <a:pt x="142386" y="875687"/>
                        <a:pt x="134643" y="913045"/>
                        <a:pt x="114303" y="918438"/>
                      </a:cubicBezTo>
                      <a:cubicBezTo>
                        <a:pt x="93964" y="923830"/>
                        <a:pt x="68730" y="895214"/>
                        <a:pt x="57942" y="854522"/>
                      </a:cubicBezTo>
                      <a:cubicBezTo>
                        <a:pt x="47154" y="813830"/>
                        <a:pt x="54897" y="776471"/>
                        <a:pt x="75236" y="771079"/>
                      </a:cubicBezTo>
                      <a:close/>
                      <a:moveTo>
                        <a:pt x="429172" y="638411"/>
                      </a:moveTo>
                      <a:cubicBezTo>
                        <a:pt x="447077" y="638945"/>
                        <a:pt x="471458" y="654160"/>
                        <a:pt x="491126" y="678860"/>
                      </a:cubicBezTo>
                      <a:cubicBezTo>
                        <a:pt x="517350" y="711793"/>
                        <a:pt x="525264" y="749115"/>
                        <a:pt x="508803" y="762223"/>
                      </a:cubicBezTo>
                      <a:cubicBezTo>
                        <a:pt x="492342" y="775330"/>
                        <a:pt x="457739" y="759259"/>
                        <a:pt x="431516" y="726326"/>
                      </a:cubicBezTo>
                      <a:cubicBezTo>
                        <a:pt x="405292" y="693394"/>
                        <a:pt x="397378" y="656071"/>
                        <a:pt x="413839" y="642963"/>
                      </a:cubicBezTo>
                      <a:cubicBezTo>
                        <a:pt x="417954" y="639686"/>
                        <a:pt x="423203" y="638233"/>
                        <a:pt x="429172" y="638411"/>
                      </a:cubicBezTo>
                      <a:close/>
                      <a:moveTo>
                        <a:pt x="690200" y="628081"/>
                      </a:moveTo>
                      <a:cubicBezTo>
                        <a:pt x="709811" y="620454"/>
                        <a:pt x="738079" y="646076"/>
                        <a:pt x="753339" y="685311"/>
                      </a:cubicBezTo>
                      <a:cubicBezTo>
                        <a:pt x="768599" y="724546"/>
                        <a:pt x="765072" y="762536"/>
                        <a:pt x="745461" y="770163"/>
                      </a:cubicBezTo>
                      <a:cubicBezTo>
                        <a:pt x="725850" y="777790"/>
                        <a:pt x="697581" y="752168"/>
                        <a:pt x="682321" y="712933"/>
                      </a:cubicBezTo>
                      <a:cubicBezTo>
                        <a:pt x="667061" y="673698"/>
                        <a:pt x="670589" y="635709"/>
                        <a:pt x="690200" y="628081"/>
                      </a:cubicBezTo>
                      <a:close/>
                      <a:moveTo>
                        <a:pt x="230521" y="564617"/>
                      </a:moveTo>
                      <a:cubicBezTo>
                        <a:pt x="272619" y="564617"/>
                        <a:pt x="306746" y="581675"/>
                        <a:pt x="306746" y="602717"/>
                      </a:cubicBezTo>
                      <a:cubicBezTo>
                        <a:pt x="306746" y="623759"/>
                        <a:pt x="272619" y="640817"/>
                        <a:pt x="230521" y="640817"/>
                      </a:cubicBezTo>
                      <a:cubicBezTo>
                        <a:pt x="188423" y="640817"/>
                        <a:pt x="154296" y="623759"/>
                        <a:pt x="154296" y="602717"/>
                      </a:cubicBezTo>
                      <a:cubicBezTo>
                        <a:pt x="154296" y="581675"/>
                        <a:pt x="188423" y="564617"/>
                        <a:pt x="230521" y="564617"/>
                      </a:cubicBezTo>
                      <a:close/>
                      <a:moveTo>
                        <a:pt x="777877" y="417391"/>
                      </a:moveTo>
                      <a:cubicBezTo>
                        <a:pt x="795221" y="405475"/>
                        <a:pt x="828605" y="423943"/>
                        <a:pt x="852445" y="458641"/>
                      </a:cubicBezTo>
                      <a:cubicBezTo>
                        <a:pt x="876284" y="493339"/>
                        <a:pt x="881550" y="531126"/>
                        <a:pt x="864207" y="543042"/>
                      </a:cubicBezTo>
                      <a:cubicBezTo>
                        <a:pt x="846864" y="554957"/>
                        <a:pt x="813479" y="536489"/>
                        <a:pt x="789640" y="501791"/>
                      </a:cubicBezTo>
                      <a:cubicBezTo>
                        <a:pt x="765800" y="467094"/>
                        <a:pt x="760534" y="429306"/>
                        <a:pt x="777877" y="417391"/>
                      </a:cubicBezTo>
                      <a:close/>
                      <a:moveTo>
                        <a:pt x="461051" y="350888"/>
                      </a:moveTo>
                      <a:cubicBezTo>
                        <a:pt x="478956" y="351422"/>
                        <a:pt x="503337" y="366637"/>
                        <a:pt x="523005" y="391337"/>
                      </a:cubicBezTo>
                      <a:cubicBezTo>
                        <a:pt x="549229" y="424270"/>
                        <a:pt x="557143" y="461592"/>
                        <a:pt x="540682" y="474700"/>
                      </a:cubicBezTo>
                      <a:cubicBezTo>
                        <a:pt x="524221" y="487807"/>
                        <a:pt x="489618" y="471736"/>
                        <a:pt x="463395" y="438803"/>
                      </a:cubicBezTo>
                      <a:cubicBezTo>
                        <a:pt x="437171" y="405871"/>
                        <a:pt x="429257" y="368548"/>
                        <a:pt x="445718" y="355440"/>
                      </a:cubicBezTo>
                      <a:cubicBezTo>
                        <a:pt x="449833" y="352164"/>
                        <a:pt x="455082" y="350710"/>
                        <a:pt x="461051" y="350888"/>
                      </a:cubicBezTo>
                      <a:close/>
                      <a:moveTo>
                        <a:pt x="80121" y="347025"/>
                      </a:moveTo>
                      <a:cubicBezTo>
                        <a:pt x="121956" y="351721"/>
                        <a:pt x="153967" y="372479"/>
                        <a:pt x="151620" y="393390"/>
                      </a:cubicBezTo>
                      <a:cubicBezTo>
                        <a:pt x="149273" y="414300"/>
                        <a:pt x="113456" y="427445"/>
                        <a:pt x="71621" y="422749"/>
                      </a:cubicBezTo>
                      <a:cubicBezTo>
                        <a:pt x="29786" y="418053"/>
                        <a:pt x="-2226" y="397295"/>
                        <a:pt x="121" y="376384"/>
                      </a:cubicBezTo>
                      <a:cubicBezTo>
                        <a:pt x="2469" y="355474"/>
                        <a:pt x="38285" y="342329"/>
                        <a:pt x="80121" y="347025"/>
                      </a:cubicBezTo>
                      <a:close/>
                      <a:moveTo>
                        <a:pt x="282244" y="85990"/>
                      </a:moveTo>
                      <a:cubicBezTo>
                        <a:pt x="302583" y="80597"/>
                        <a:pt x="327817" y="109213"/>
                        <a:pt x="338605" y="149905"/>
                      </a:cubicBezTo>
                      <a:cubicBezTo>
                        <a:pt x="349394" y="190598"/>
                        <a:pt x="341651" y="227956"/>
                        <a:pt x="321311" y="233349"/>
                      </a:cubicBezTo>
                      <a:cubicBezTo>
                        <a:pt x="300972" y="238741"/>
                        <a:pt x="275738" y="210125"/>
                        <a:pt x="264950" y="169433"/>
                      </a:cubicBezTo>
                      <a:cubicBezTo>
                        <a:pt x="254162" y="128741"/>
                        <a:pt x="261905" y="91382"/>
                        <a:pt x="282244" y="85990"/>
                      </a:cubicBezTo>
                      <a:close/>
                      <a:moveTo>
                        <a:pt x="843475" y="79506"/>
                      </a:moveTo>
                      <a:cubicBezTo>
                        <a:pt x="849355" y="78467"/>
                        <a:pt x="854759" y="79146"/>
                        <a:pt x="859305" y="81793"/>
                      </a:cubicBezTo>
                      <a:cubicBezTo>
                        <a:pt x="877488" y="92383"/>
                        <a:pt x="875052" y="130458"/>
                        <a:pt x="853865" y="166836"/>
                      </a:cubicBezTo>
                      <a:cubicBezTo>
                        <a:pt x="832678" y="203214"/>
                        <a:pt x="800762" y="224119"/>
                        <a:pt x="782580" y="213529"/>
                      </a:cubicBezTo>
                      <a:cubicBezTo>
                        <a:pt x="764397" y="202939"/>
                        <a:pt x="766832" y="164864"/>
                        <a:pt x="788019" y="128486"/>
                      </a:cubicBezTo>
                      <a:cubicBezTo>
                        <a:pt x="803910" y="101203"/>
                        <a:pt x="825835" y="82623"/>
                        <a:pt x="843475" y="79506"/>
                      </a:cubicBezTo>
                      <a:close/>
                      <a:moveTo>
                        <a:pt x="556993" y="0"/>
                      </a:moveTo>
                      <a:cubicBezTo>
                        <a:pt x="578035" y="0"/>
                        <a:pt x="595093" y="34127"/>
                        <a:pt x="595093" y="76225"/>
                      </a:cubicBezTo>
                      <a:cubicBezTo>
                        <a:pt x="595093" y="118323"/>
                        <a:pt x="578035" y="152450"/>
                        <a:pt x="556993" y="152450"/>
                      </a:cubicBezTo>
                      <a:cubicBezTo>
                        <a:pt x="535951" y="152450"/>
                        <a:pt x="518893" y="118323"/>
                        <a:pt x="518893" y="76225"/>
                      </a:cubicBezTo>
                      <a:cubicBezTo>
                        <a:pt x="518893" y="34127"/>
                        <a:pt x="535951" y="0"/>
                        <a:pt x="556993" y="0"/>
                      </a:cubicBezTo>
                      <a:close/>
                    </a:path>
                  </a:pathLst>
                </a:custGeom>
                <a:solidFill>
                  <a:srgbClr val="CC00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16" name="フリーフォーム: 図形 615">
                  <a:extLst>
                    <a:ext uri="{FF2B5EF4-FFF2-40B4-BE49-F238E27FC236}">
                      <a16:creationId xmlns:a16="http://schemas.microsoft.com/office/drawing/2014/main" id="{60EC01D5-03D7-4B03-B383-A6B4E92A366E}"/>
                    </a:ext>
                  </a:extLst>
                </p:cNvPr>
                <p:cNvSpPr/>
                <p:nvPr/>
              </p:nvSpPr>
              <p:spPr>
                <a:xfrm rot="19415689" flipH="1" flipV="1">
                  <a:off x="2166879" y="1466047"/>
                  <a:ext cx="621657" cy="1218852"/>
                </a:xfrm>
                <a:custGeom>
                  <a:avLst/>
                  <a:gdLst>
                    <a:gd name="connsiteX0" fmla="*/ 475975 w 1001654"/>
                    <a:gd name="connsiteY0" fmla="*/ 1988665 h 2117935"/>
                    <a:gd name="connsiteX1" fmla="*/ 550543 w 1001654"/>
                    <a:gd name="connsiteY1" fmla="*/ 2029915 h 2117935"/>
                    <a:gd name="connsiteX2" fmla="*/ 562305 w 1001654"/>
                    <a:gd name="connsiteY2" fmla="*/ 2114316 h 2117935"/>
                    <a:gd name="connsiteX3" fmla="*/ 487737 w 1001654"/>
                    <a:gd name="connsiteY3" fmla="*/ 2073066 h 2117935"/>
                    <a:gd name="connsiteX4" fmla="*/ 475975 w 1001654"/>
                    <a:gd name="connsiteY4" fmla="*/ 1988665 h 2117935"/>
                    <a:gd name="connsiteX5" fmla="*/ 714523 w 1001654"/>
                    <a:gd name="connsiteY5" fmla="*/ 1816444 h 2117935"/>
                    <a:gd name="connsiteX6" fmla="*/ 709923 w 1001654"/>
                    <a:gd name="connsiteY6" fmla="*/ 1901536 h 2117935"/>
                    <a:gd name="connsiteX7" fmla="*/ 639102 w 1001654"/>
                    <a:gd name="connsiteY7" fmla="*/ 1948930 h 2117935"/>
                    <a:gd name="connsiteX8" fmla="*/ 643702 w 1001654"/>
                    <a:gd name="connsiteY8" fmla="*/ 1863838 h 2117935"/>
                    <a:gd name="connsiteX9" fmla="*/ 714523 w 1001654"/>
                    <a:gd name="connsiteY9" fmla="*/ 1816444 h 2117935"/>
                    <a:gd name="connsiteX10" fmla="*/ 361496 w 1001654"/>
                    <a:gd name="connsiteY10" fmla="*/ 1662755 h 2117935"/>
                    <a:gd name="connsiteX11" fmla="*/ 396203 w 1001654"/>
                    <a:gd name="connsiteY11" fmla="*/ 1740584 h 2117935"/>
                    <a:gd name="connsiteX12" fmla="*/ 354783 w 1001654"/>
                    <a:gd name="connsiteY12" fmla="*/ 1815057 h 2117935"/>
                    <a:gd name="connsiteX13" fmla="*/ 320077 w 1001654"/>
                    <a:gd name="connsiteY13" fmla="*/ 1737228 h 2117935"/>
                    <a:gd name="connsiteX14" fmla="*/ 361496 w 1001654"/>
                    <a:gd name="connsiteY14" fmla="*/ 1662755 h 2117935"/>
                    <a:gd name="connsiteX15" fmla="*/ 692671 w 1001654"/>
                    <a:gd name="connsiteY15" fmla="*/ 1584014 h 2117935"/>
                    <a:gd name="connsiteX16" fmla="*/ 761830 w 1001654"/>
                    <a:gd name="connsiteY16" fmla="*/ 1610311 h 2117935"/>
                    <a:gd name="connsiteX17" fmla="*/ 796888 w 1001654"/>
                    <a:gd name="connsiteY17" fmla="*/ 1687982 h 2117935"/>
                    <a:gd name="connsiteX18" fmla="*/ 713721 w 1001654"/>
                    <a:gd name="connsiteY18" fmla="*/ 1669404 h 2117935"/>
                    <a:gd name="connsiteX19" fmla="*/ 678663 w 1001654"/>
                    <a:gd name="connsiteY19" fmla="*/ 1591733 h 2117935"/>
                    <a:gd name="connsiteX20" fmla="*/ 692671 w 1001654"/>
                    <a:gd name="connsiteY20" fmla="*/ 1584014 h 2117935"/>
                    <a:gd name="connsiteX21" fmla="*/ 537977 w 1001654"/>
                    <a:gd name="connsiteY21" fmla="*/ 1507098 h 2117935"/>
                    <a:gd name="connsiteX22" fmla="*/ 572683 w 1001654"/>
                    <a:gd name="connsiteY22" fmla="*/ 1584927 h 2117935"/>
                    <a:gd name="connsiteX23" fmla="*/ 531264 w 1001654"/>
                    <a:gd name="connsiteY23" fmla="*/ 1659400 h 2117935"/>
                    <a:gd name="connsiteX24" fmla="*/ 496557 w 1001654"/>
                    <a:gd name="connsiteY24" fmla="*/ 1581571 h 2117935"/>
                    <a:gd name="connsiteX25" fmla="*/ 537977 w 1001654"/>
                    <a:gd name="connsiteY25" fmla="*/ 1507098 h 2117935"/>
                    <a:gd name="connsiteX26" fmla="*/ 886365 w 1001654"/>
                    <a:gd name="connsiteY26" fmla="*/ 1342224 h 2117935"/>
                    <a:gd name="connsiteX27" fmla="*/ 921071 w 1001654"/>
                    <a:gd name="connsiteY27" fmla="*/ 1420053 h 2117935"/>
                    <a:gd name="connsiteX28" fmla="*/ 879652 w 1001654"/>
                    <a:gd name="connsiteY28" fmla="*/ 1494526 h 2117935"/>
                    <a:gd name="connsiteX29" fmla="*/ 844945 w 1001654"/>
                    <a:gd name="connsiteY29" fmla="*/ 1416697 h 2117935"/>
                    <a:gd name="connsiteX30" fmla="*/ 886365 w 1001654"/>
                    <a:gd name="connsiteY30" fmla="*/ 1342224 h 2117935"/>
                    <a:gd name="connsiteX31" fmla="*/ 415358 w 1001654"/>
                    <a:gd name="connsiteY31" fmla="*/ 1302945 h 2117935"/>
                    <a:gd name="connsiteX32" fmla="*/ 442920 w 1001654"/>
                    <a:gd name="connsiteY32" fmla="*/ 1324499 h 2117935"/>
                    <a:gd name="connsiteX33" fmla="*/ 376584 w 1001654"/>
                    <a:gd name="connsiteY33" fmla="*/ 1377991 h 2117935"/>
                    <a:gd name="connsiteX34" fmla="*/ 293983 w 1001654"/>
                    <a:gd name="connsiteY34" fmla="*/ 1357039 h 2117935"/>
                    <a:gd name="connsiteX35" fmla="*/ 360319 w 1001654"/>
                    <a:gd name="connsiteY35" fmla="*/ 1303547 h 2117935"/>
                    <a:gd name="connsiteX36" fmla="*/ 415358 w 1001654"/>
                    <a:gd name="connsiteY36" fmla="*/ 1302945 h 2117935"/>
                    <a:gd name="connsiteX37" fmla="*/ 689887 w 1001654"/>
                    <a:gd name="connsiteY37" fmla="*/ 1179087 h 2117935"/>
                    <a:gd name="connsiteX38" fmla="*/ 704864 w 1001654"/>
                    <a:gd name="connsiteY38" fmla="*/ 1184700 h 2117935"/>
                    <a:gd name="connsiteX39" fmla="*/ 681404 w 1001654"/>
                    <a:gd name="connsiteY39" fmla="*/ 1266624 h 2117935"/>
                    <a:gd name="connsiteX40" fmla="*/ 601797 w 1001654"/>
                    <a:gd name="connsiteY40" fmla="*/ 1297031 h 2117935"/>
                    <a:gd name="connsiteX41" fmla="*/ 625257 w 1001654"/>
                    <a:gd name="connsiteY41" fmla="*/ 1215107 h 2117935"/>
                    <a:gd name="connsiteX42" fmla="*/ 689887 w 1001654"/>
                    <a:gd name="connsiteY42" fmla="*/ 1179087 h 2117935"/>
                    <a:gd name="connsiteX43" fmla="*/ 890637 w 1001654"/>
                    <a:gd name="connsiteY43" fmla="*/ 1048713 h 2117935"/>
                    <a:gd name="connsiteX44" fmla="*/ 960395 w 1001654"/>
                    <a:gd name="connsiteY44" fmla="*/ 1073378 h 2117935"/>
                    <a:gd name="connsiteX45" fmla="*/ 997268 w 1001654"/>
                    <a:gd name="connsiteY45" fmla="*/ 1150203 h 2117935"/>
                    <a:gd name="connsiteX46" fmla="*/ 913688 w 1001654"/>
                    <a:gd name="connsiteY46" fmla="*/ 1133585 h 2117935"/>
                    <a:gd name="connsiteX47" fmla="*/ 876814 w 1001654"/>
                    <a:gd name="connsiteY47" fmla="*/ 1056759 h 2117935"/>
                    <a:gd name="connsiteX48" fmla="*/ 890637 w 1001654"/>
                    <a:gd name="connsiteY48" fmla="*/ 1048713 h 2117935"/>
                    <a:gd name="connsiteX49" fmla="*/ 306746 w 1001654"/>
                    <a:gd name="connsiteY49" fmla="*/ 989750 h 2117935"/>
                    <a:gd name="connsiteX50" fmla="*/ 382971 w 1001654"/>
                    <a:gd name="connsiteY50" fmla="*/ 1027850 h 2117935"/>
                    <a:gd name="connsiteX51" fmla="*/ 306746 w 1001654"/>
                    <a:gd name="connsiteY51" fmla="*/ 1065950 h 2117935"/>
                    <a:gd name="connsiteX52" fmla="*/ 230521 w 1001654"/>
                    <a:gd name="connsiteY52" fmla="*/ 1027850 h 2117935"/>
                    <a:gd name="connsiteX53" fmla="*/ 306746 w 1001654"/>
                    <a:gd name="connsiteY53" fmla="*/ 989750 h 2117935"/>
                    <a:gd name="connsiteX54" fmla="*/ 623116 w 1001654"/>
                    <a:gd name="connsiteY54" fmla="*/ 950250 h 2117935"/>
                    <a:gd name="connsiteX55" fmla="*/ 636947 w 1001654"/>
                    <a:gd name="connsiteY55" fmla="*/ 958282 h 2117935"/>
                    <a:gd name="connsiteX56" fmla="*/ 600148 w 1001654"/>
                    <a:gd name="connsiteY56" fmla="*/ 1035144 h 2117935"/>
                    <a:gd name="connsiteX57" fmla="*/ 516583 w 1001654"/>
                    <a:gd name="connsiteY57" fmla="*/ 1051844 h 2117935"/>
                    <a:gd name="connsiteX58" fmla="*/ 553382 w 1001654"/>
                    <a:gd name="connsiteY58" fmla="*/ 974982 h 2117935"/>
                    <a:gd name="connsiteX59" fmla="*/ 623116 w 1001654"/>
                    <a:gd name="connsiteY59" fmla="*/ 950250 h 2117935"/>
                    <a:gd name="connsiteX60" fmla="*/ 958392 w 1001654"/>
                    <a:gd name="connsiteY60" fmla="*/ 774744 h 2117935"/>
                    <a:gd name="connsiteX61" fmla="*/ 958536 w 1001654"/>
                    <a:gd name="connsiteY61" fmla="*/ 859961 h 2117935"/>
                    <a:gd name="connsiteX62" fmla="*/ 890463 w 1001654"/>
                    <a:gd name="connsiteY62" fmla="*/ 911224 h 2117935"/>
                    <a:gd name="connsiteX63" fmla="*/ 890319 w 1001654"/>
                    <a:gd name="connsiteY63" fmla="*/ 826007 h 2117935"/>
                    <a:gd name="connsiteX64" fmla="*/ 958392 w 1001654"/>
                    <a:gd name="connsiteY64" fmla="*/ 774744 h 2117935"/>
                    <a:gd name="connsiteX65" fmla="*/ 75236 w 1001654"/>
                    <a:gd name="connsiteY65" fmla="*/ 771079 h 2117935"/>
                    <a:gd name="connsiteX66" fmla="*/ 131597 w 1001654"/>
                    <a:gd name="connsiteY66" fmla="*/ 834994 h 2117935"/>
                    <a:gd name="connsiteX67" fmla="*/ 114303 w 1001654"/>
                    <a:gd name="connsiteY67" fmla="*/ 918438 h 2117935"/>
                    <a:gd name="connsiteX68" fmla="*/ 57942 w 1001654"/>
                    <a:gd name="connsiteY68" fmla="*/ 854522 h 2117935"/>
                    <a:gd name="connsiteX69" fmla="*/ 75236 w 1001654"/>
                    <a:gd name="connsiteY69" fmla="*/ 771079 h 2117935"/>
                    <a:gd name="connsiteX70" fmla="*/ 429172 w 1001654"/>
                    <a:gd name="connsiteY70" fmla="*/ 638411 h 2117935"/>
                    <a:gd name="connsiteX71" fmla="*/ 491126 w 1001654"/>
                    <a:gd name="connsiteY71" fmla="*/ 678860 h 2117935"/>
                    <a:gd name="connsiteX72" fmla="*/ 508803 w 1001654"/>
                    <a:gd name="connsiteY72" fmla="*/ 762223 h 2117935"/>
                    <a:gd name="connsiteX73" fmla="*/ 431516 w 1001654"/>
                    <a:gd name="connsiteY73" fmla="*/ 726326 h 2117935"/>
                    <a:gd name="connsiteX74" fmla="*/ 413839 w 1001654"/>
                    <a:gd name="connsiteY74" fmla="*/ 642963 h 2117935"/>
                    <a:gd name="connsiteX75" fmla="*/ 429172 w 1001654"/>
                    <a:gd name="connsiteY75" fmla="*/ 638411 h 2117935"/>
                    <a:gd name="connsiteX76" fmla="*/ 690200 w 1001654"/>
                    <a:gd name="connsiteY76" fmla="*/ 628081 h 2117935"/>
                    <a:gd name="connsiteX77" fmla="*/ 753339 w 1001654"/>
                    <a:gd name="connsiteY77" fmla="*/ 685311 h 2117935"/>
                    <a:gd name="connsiteX78" fmla="*/ 745461 w 1001654"/>
                    <a:gd name="connsiteY78" fmla="*/ 770163 h 2117935"/>
                    <a:gd name="connsiteX79" fmla="*/ 682321 w 1001654"/>
                    <a:gd name="connsiteY79" fmla="*/ 712933 h 2117935"/>
                    <a:gd name="connsiteX80" fmla="*/ 690200 w 1001654"/>
                    <a:gd name="connsiteY80" fmla="*/ 628081 h 2117935"/>
                    <a:gd name="connsiteX81" fmla="*/ 230521 w 1001654"/>
                    <a:gd name="connsiteY81" fmla="*/ 564617 h 2117935"/>
                    <a:gd name="connsiteX82" fmla="*/ 306746 w 1001654"/>
                    <a:gd name="connsiteY82" fmla="*/ 602717 h 2117935"/>
                    <a:gd name="connsiteX83" fmla="*/ 230521 w 1001654"/>
                    <a:gd name="connsiteY83" fmla="*/ 640817 h 2117935"/>
                    <a:gd name="connsiteX84" fmla="*/ 154296 w 1001654"/>
                    <a:gd name="connsiteY84" fmla="*/ 602717 h 2117935"/>
                    <a:gd name="connsiteX85" fmla="*/ 230521 w 1001654"/>
                    <a:gd name="connsiteY85" fmla="*/ 564617 h 2117935"/>
                    <a:gd name="connsiteX86" fmla="*/ 777877 w 1001654"/>
                    <a:gd name="connsiteY86" fmla="*/ 417391 h 2117935"/>
                    <a:gd name="connsiteX87" fmla="*/ 852445 w 1001654"/>
                    <a:gd name="connsiteY87" fmla="*/ 458641 h 2117935"/>
                    <a:gd name="connsiteX88" fmla="*/ 864207 w 1001654"/>
                    <a:gd name="connsiteY88" fmla="*/ 543042 h 2117935"/>
                    <a:gd name="connsiteX89" fmla="*/ 789640 w 1001654"/>
                    <a:gd name="connsiteY89" fmla="*/ 501791 h 2117935"/>
                    <a:gd name="connsiteX90" fmla="*/ 777877 w 1001654"/>
                    <a:gd name="connsiteY90" fmla="*/ 417391 h 2117935"/>
                    <a:gd name="connsiteX91" fmla="*/ 461051 w 1001654"/>
                    <a:gd name="connsiteY91" fmla="*/ 350888 h 2117935"/>
                    <a:gd name="connsiteX92" fmla="*/ 523005 w 1001654"/>
                    <a:gd name="connsiteY92" fmla="*/ 391337 h 2117935"/>
                    <a:gd name="connsiteX93" fmla="*/ 540682 w 1001654"/>
                    <a:gd name="connsiteY93" fmla="*/ 474700 h 2117935"/>
                    <a:gd name="connsiteX94" fmla="*/ 463395 w 1001654"/>
                    <a:gd name="connsiteY94" fmla="*/ 438803 h 2117935"/>
                    <a:gd name="connsiteX95" fmla="*/ 445718 w 1001654"/>
                    <a:gd name="connsiteY95" fmla="*/ 355440 h 2117935"/>
                    <a:gd name="connsiteX96" fmla="*/ 461051 w 1001654"/>
                    <a:gd name="connsiteY96" fmla="*/ 350888 h 2117935"/>
                    <a:gd name="connsiteX97" fmla="*/ 80121 w 1001654"/>
                    <a:gd name="connsiteY97" fmla="*/ 347025 h 2117935"/>
                    <a:gd name="connsiteX98" fmla="*/ 151620 w 1001654"/>
                    <a:gd name="connsiteY98" fmla="*/ 393390 h 2117935"/>
                    <a:gd name="connsiteX99" fmla="*/ 71621 w 1001654"/>
                    <a:gd name="connsiteY99" fmla="*/ 422749 h 2117935"/>
                    <a:gd name="connsiteX100" fmla="*/ 121 w 1001654"/>
                    <a:gd name="connsiteY100" fmla="*/ 376384 h 2117935"/>
                    <a:gd name="connsiteX101" fmla="*/ 80121 w 1001654"/>
                    <a:gd name="connsiteY101" fmla="*/ 347025 h 2117935"/>
                    <a:gd name="connsiteX102" fmla="*/ 282244 w 1001654"/>
                    <a:gd name="connsiteY102" fmla="*/ 85990 h 2117935"/>
                    <a:gd name="connsiteX103" fmla="*/ 338605 w 1001654"/>
                    <a:gd name="connsiteY103" fmla="*/ 149905 h 2117935"/>
                    <a:gd name="connsiteX104" fmla="*/ 321311 w 1001654"/>
                    <a:gd name="connsiteY104" fmla="*/ 233349 h 2117935"/>
                    <a:gd name="connsiteX105" fmla="*/ 264950 w 1001654"/>
                    <a:gd name="connsiteY105" fmla="*/ 169433 h 2117935"/>
                    <a:gd name="connsiteX106" fmla="*/ 282244 w 1001654"/>
                    <a:gd name="connsiteY106" fmla="*/ 85990 h 2117935"/>
                    <a:gd name="connsiteX107" fmla="*/ 843475 w 1001654"/>
                    <a:gd name="connsiteY107" fmla="*/ 79506 h 2117935"/>
                    <a:gd name="connsiteX108" fmla="*/ 859305 w 1001654"/>
                    <a:gd name="connsiteY108" fmla="*/ 81793 h 2117935"/>
                    <a:gd name="connsiteX109" fmla="*/ 853865 w 1001654"/>
                    <a:gd name="connsiteY109" fmla="*/ 166836 h 2117935"/>
                    <a:gd name="connsiteX110" fmla="*/ 782580 w 1001654"/>
                    <a:gd name="connsiteY110" fmla="*/ 213529 h 2117935"/>
                    <a:gd name="connsiteX111" fmla="*/ 788019 w 1001654"/>
                    <a:gd name="connsiteY111" fmla="*/ 128486 h 2117935"/>
                    <a:gd name="connsiteX112" fmla="*/ 843475 w 1001654"/>
                    <a:gd name="connsiteY112" fmla="*/ 79506 h 2117935"/>
                    <a:gd name="connsiteX113" fmla="*/ 556993 w 1001654"/>
                    <a:gd name="connsiteY113" fmla="*/ 0 h 2117935"/>
                    <a:gd name="connsiteX114" fmla="*/ 595093 w 1001654"/>
                    <a:gd name="connsiteY114" fmla="*/ 76225 h 2117935"/>
                    <a:gd name="connsiteX115" fmla="*/ 556993 w 1001654"/>
                    <a:gd name="connsiteY115" fmla="*/ 152450 h 2117935"/>
                    <a:gd name="connsiteX116" fmla="*/ 518893 w 1001654"/>
                    <a:gd name="connsiteY116" fmla="*/ 76225 h 2117935"/>
                    <a:gd name="connsiteX117" fmla="*/ 556993 w 1001654"/>
                    <a:gd name="connsiteY117" fmla="*/ 0 h 21179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</a:cxnLst>
                  <a:rect l="l" t="t" r="r" b="b"/>
                  <a:pathLst>
                    <a:path w="1001654" h="2117935">
                      <a:moveTo>
                        <a:pt x="475975" y="1988665"/>
                      </a:moveTo>
                      <a:cubicBezTo>
                        <a:pt x="493318" y="1976749"/>
                        <a:pt x="526703" y="1995217"/>
                        <a:pt x="550543" y="2029915"/>
                      </a:cubicBezTo>
                      <a:cubicBezTo>
                        <a:pt x="574382" y="2064613"/>
                        <a:pt x="579648" y="2102400"/>
                        <a:pt x="562305" y="2114316"/>
                      </a:cubicBezTo>
                      <a:cubicBezTo>
                        <a:pt x="544962" y="2126232"/>
                        <a:pt x="511577" y="2107763"/>
                        <a:pt x="487737" y="2073066"/>
                      </a:cubicBezTo>
                      <a:cubicBezTo>
                        <a:pt x="463898" y="2038368"/>
                        <a:pt x="458632" y="2000580"/>
                        <a:pt x="475975" y="1988665"/>
                      </a:cubicBezTo>
                      <a:close/>
                      <a:moveTo>
                        <a:pt x="714523" y="1816444"/>
                      </a:moveTo>
                      <a:cubicBezTo>
                        <a:pt x="732809" y="1826854"/>
                        <a:pt x="730750" y="1864951"/>
                        <a:pt x="709923" y="1901536"/>
                      </a:cubicBezTo>
                      <a:cubicBezTo>
                        <a:pt x="689096" y="1938122"/>
                        <a:pt x="657388" y="1959340"/>
                        <a:pt x="639102" y="1948930"/>
                      </a:cubicBezTo>
                      <a:cubicBezTo>
                        <a:pt x="620815" y="1938520"/>
                        <a:pt x="622874" y="1900423"/>
                        <a:pt x="643702" y="1863838"/>
                      </a:cubicBezTo>
                      <a:cubicBezTo>
                        <a:pt x="664529" y="1827253"/>
                        <a:pt x="696236" y="1806034"/>
                        <a:pt x="714523" y="1816444"/>
                      </a:cubicBezTo>
                      <a:close/>
                      <a:moveTo>
                        <a:pt x="361496" y="1662755"/>
                      </a:moveTo>
                      <a:cubicBezTo>
                        <a:pt x="382518" y="1663682"/>
                        <a:pt x="398057" y="1698527"/>
                        <a:pt x="396203" y="1740584"/>
                      </a:cubicBezTo>
                      <a:cubicBezTo>
                        <a:pt x="394349" y="1782641"/>
                        <a:pt x="375805" y="1815984"/>
                        <a:pt x="354783" y="1815057"/>
                      </a:cubicBezTo>
                      <a:cubicBezTo>
                        <a:pt x="333761" y="1814131"/>
                        <a:pt x="318223" y="1779286"/>
                        <a:pt x="320077" y="1737228"/>
                      </a:cubicBezTo>
                      <a:cubicBezTo>
                        <a:pt x="321931" y="1695171"/>
                        <a:pt x="340475" y="1661829"/>
                        <a:pt x="361496" y="1662755"/>
                      </a:cubicBezTo>
                      <a:close/>
                      <a:moveTo>
                        <a:pt x="692671" y="1584014"/>
                      </a:moveTo>
                      <a:cubicBezTo>
                        <a:pt x="710279" y="1580715"/>
                        <a:pt x="737344" y="1590377"/>
                        <a:pt x="761830" y="1610311"/>
                      </a:cubicBezTo>
                      <a:cubicBezTo>
                        <a:pt x="794477" y="1636889"/>
                        <a:pt x="810172" y="1671664"/>
                        <a:pt x="796888" y="1687982"/>
                      </a:cubicBezTo>
                      <a:cubicBezTo>
                        <a:pt x="783603" y="1704300"/>
                        <a:pt x="746368" y="1695982"/>
                        <a:pt x="713721" y="1669404"/>
                      </a:cubicBezTo>
                      <a:cubicBezTo>
                        <a:pt x="681074" y="1642825"/>
                        <a:pt x="665378" y="1608051"/>
                        <a:pt x="678663" y="1591733"/>
                      </a:cubicBezTo>
                      <a:cubicBezTo>
                        <a:pt x="681984" y="1587653"/>
                        <a:pt x="686802" y="1585113"/>
                        <a:pt x="692671" y="1584014"/>
                      </a:cubicBezTo>
                      <a:close/>
                      <a:moveTo>
                        <a:pt x="537977" y="1507098"/>
                      </a:moveTo>
                      <a:cubicBezTo>
                        <a:pt x="558999" y="1508025"/>
                        <a:pt x="574537" y="1542870"/>
                        <a:pt x="572683" y="1584927"/>
                      </a:cubicBezTo>
                      <a:cubicBezTo>
                        <a:pt x="570829" y="1626984"/>
                        <a:pt x="552285" y="1660327"/>
                        <a:pt x="531264" y="1659400"/>
                      </a:cubicBezTo>
                      <a:cubicBezTo>
                        <a:pt x="510241" y="1658474"/>
                        <a:pt x="494703" y="1623629"/>
                        <a:pt x="496557" y="1581571"/>
                      </a:cubicBezTo>
                      <a:cubicBezTo>
                        <a:pt x="498411" y="1539514"/>
                        <a:pt x="516955" y="1506172"/>
                        <a:pt x="537977" y="1507098"/>
                      </a:cubicBezTo>
                      <a:close/>
                      <a:moveTo>
                        <a:pt x="886365" y="1342224"/>
                      </a:moveTo>
                      <a:cubicBezTo>
                        <a:pt x="907387" y="1343151"/>
                        <a:pt x="922925" y="1377996"/>
                        <a:pt x="921071" y="1420053"/>
                      </a:cubicBezTo>
                      <a:cubicBezTo>
                        <a:pt x="919217" y="1462110"/>
                        <a:pt x="900673" y="1495453"/>
                        <a:pt x="879652" y="1494526"/>
                      </a:cubicBezTo>
                      <a:cubicBezTo>
                        <a:pt x="858630" y="1493600"/>
                        <a:pt x="843091" y="1458755"/>
                        <a:pt x="844945" y="1416697"/>
                      </a:cubicBezTo>
                      <a:cubicBezTo>
                        <a:pt x="846799" y="1374640"/>
                        <a:pt x="865343" y="1341298"/>
                        <a:pt x="886365" y="1342224"/>
                      </a:cubicBezTo>
                      <a:close/>
                      <a:moveTo>
                        <a:pt x="415358" y="1302945"/>
                      </a:moveTo>
                      <a:cubicBezTo>
                        <a:pt x="430306" y="1306736"/>
                        <a:pt x="440675" y="1314221"/>
                        <a:pt x="442920" y="1324499"/>
                      </a:cubicBezTo>
                      <a:cubicBezTo>
                        <a:pt x="447411" y="1345056"/>
                        <a:pt x="417712" y="1369005"/>
                        <a:pt x="376584" y="1377991"/>
                      </a:cubicBezTo>
                      <a:cubicBezTo>
                        <a:pt x="335456" y="1386977"/>
                        <a:pt x="298475" y="1377596"/>
                        <a:pt x="293983" y="1357039"/>
                      </a:cubicBezTo>
                      <a:cubicBezTo>
                        <a:pt x="289492" y="1336482"/>
                        <a:pt x="319192" y="1312533"/>
                        <a:pt x="360319" y="1303547"/>
                      </a:cubicBezTo>
                      <a:cubicBezTo>
                        <a:pt x="380883" y="1299054"/>
                        <a:pt x="400411" y="1299153"/>
                        <a:pt x="415358" y="1302945"/>
                      </a:cubicBezTo>
                      <a:close/>
                      <a:moveTo>
                        <a:pt x="689887" y="1179087"/>
                      </a:moveTo>
                      <a:cubicBezTo>
                        <a:pt x="695853" y="1179327"/>
                        <a:pt x="700988" y="1181143"/>
                        <a:pt x="704864" y="1184700"/>
                      </a:cubicBezTo>
                      <a:cubicBezTo>
                        <a:pt x="720368" y="1198926"/>
                        <a:pt x="709865" y="1235604"/>
                        <a:pt x="681404" y="1266624"/>
                      </a:cubicBezTo>
                      <a:cubicBezTo>
                        <a:pt x="652942" y="1297643"/>
                        <a:pt x="617301" y="1311256"/>
                        <a:pt x="601797" y="1297031"/>
                      </a:cubicBezTo>
                      <a:cubicBezTo>
                        <a:pt x="586292" y="1282805"/>
                        <a:pt x="596796" y="1246126"/>
                        <a:pt x="625257" y="1215107"/>
                      </a:cubicBezTo>
                      <a:cubicBezTo>
                        <a:pt x="646603" y="1191842"/>
                        <a:pt x="671987" y="1178369"/>
                        <a:pt x="689887" y="1179087"/>
                      </a:cubicBezTo>
                      <a:close/>
                      <a:moveTo>
                        <a:pt x="890637" y="1048713"/>
                      </a:moveTo>
                      <a:cubicBezTo>
                        <a:pt x="908162" y="1045001"/>
                        <a:pt x="935448" y="1054025"/>
                        <a:pt x="960395" y="1073378"/>
                      </a:cubicBezTo>
                      <a:cubicBezTo>
                        <a:pt x="993657" y="1099182"/>
                        <a:pt x="1010166" y="1133578"/>
                        <a:pt x="997268" y="1150203"/>
                      </a:cubicBezTo>
                      <a:cubicBezTo>
                        <a:pt x="984371" y="1166829"/>
                        <a:pt x="946950" y="1159389"/>
                        <a:pt x="913688" y="1133585"/>
                      </a:cubicBezTo>
                      <a:cubicBezTo>
                        <a:pt x="880425" y="1107781"/>
                        <a:pt x="863917" y="1073385"/>
                        <a:pt x="876814" y="1056759"/>
                      </a:cubicBezTo>
                      <a:cubicBezTo>
                        <a:pt x="880039" y="1052603"/>
                        <a:pt x="884796" y="1049950"/>
                        <a:pt x="890637" y="1048713"/>
                      </a:cubicBezTo>
                      <a:close/>
                      <a:moveTo>
                        <a:pt x="306746" y="989750"/>
                      </a:moveTo>
                      <a:cubicBezTo>
                        <a:pt x="348844" y="989750"/>
                        <a:pt x="382971" y="1006808"/>
                        <a:pt x="382971" y="1027850"/>
                      </a:cubicBezTo>
                      <a:cubicBezTo>
                        <a:pt x="382971" y="1048892"/>
                        <a:pt x="348844" y="1065950"/>
                        <a:pt x="306746" y="1065950"/>
                      </a:cubicBezTo>
                      <a:cubicBezTo>
                        <a:pt x="264648" y="1065950"/>
                        <a:pt x="230521" y="1048892"/>
                        <a:pt x="230521" y="1027850"/>
                      </a:cubicBezTo>
                      <a:cubicBezTo>
                        <a:pt x="230521" y="1006808"/>
                        <a:pt x="264648" y="989750"/>
                        <a:pt x="306746" y="989750"/>
                      </a:cubicBezTo>
                      <a:close/>
                      <a:moveTo>
                        <a:pt x="623116" y="950250"/>
                      </a:moveTo>
                      <a:cubicBezTo>
                        <a:pt x="628959" y="951481"/>
                        <a:pt x="633718" y="954129"/>
                        <a:pt x="636947" y="958282"/>
                      </a:cubicBezTo>
                      <a:cubicBezTo>
                        <a:pt x="649860" y="974895"/>
                        <a:pt x="633385" y="1009308"/>
                        <a:pt x="600148" y="1035144"/>
                      </a:cubicBezTo>
                      <a:cubicBezTo>
                        <a:pt x="566911" y="1060981"/>
                        <a:pt x="529498" y="1068457"/>
                        <a:pt x="516583" y="1051844"/>
                      </a:cubicBezTo>
                      <a:cubicBezTo>
                        <a:pt x="503670" y="1035231"/>
                        <a:pt x="520145" y="1000819"/>
                        <a:pt x="553382" y="974982"/>
                      </a:cubicBezTo>
                      <a:cubicBezTo>
                        <a:pt x="578310" y="955605"/>
                        <a:pt x="605587" y="946555"/>
                        <a:pt x="623116" y="950250"/>
                      </a:cubicBezTo>
                      <a:close/>
                      <a:moveTo>
                        <a:pt x="958392" y="774744"/>
                      </a:moveTo>
                      <a:cubicBezTo>
                        <a:pt x="977230" y="784120"/>
                        <a:pt x="977294" y="822273"/>
                        <a:pt x="958536" y="859961"/>
                      </a:cubicBezTo>
                      <a:cubicBezTo>
                        <a:pt x="939778" y="897649"/>
                        <a:pt x="909300" y="920600"/>
                        <a:pt x="890463" y="911224"/>
                      </a:cubicBezTo>
                      <a:cubicBezTo>
                        <a:pt x="871625" y="901848"/>
                        <a:pt x="871560" y="863695"/>
                        <a:pt x="890319" y="826007"/>
                      </a:cubicBezTo>
                      <a:cubicBezTo>
                        <a:pt x="909077" y="788320"/>
                        <a:pt x="939554" y="765368"/>
                        <a:pt x="958392" y="774744"/>
                      </a:cubicBezTo>
                      <a:close/>
                      <a:moveTo>
                        <a:pt x="75236" y="771079"/>
                      </a:moveTo>
                      <a:cubicBezTo>
                        <a:pt x="95575" y="765686"/>
                        <a:pt x="120809" y="794302"/>
                        <a:pt x="131597" y="834994"/>
                      </a:cubicBezTo>
                      <a:cubicBezTo>
                        <a:pt x="142386" y="875687"/>
                        <a:pt x="134643" y="913045"/>
                        <a:pt x="114303" y="918438"/>
                      </a:cubicBezTo>
                      <a:cubicBezTo>
                        <a:pt x="93964" y="923830"/>
                        <a:pt x="68730" y="895214"/>
                        <a:pt x="57942" y="854522"/>
                      </a:cubicBezTo>
                      <a:cubicBezTo>
                        <a:pt x="47154" y="813830"/>
                        <a:pt x="54897" y="776471"/>
                        <a:pt x="75236" y="771079"/>
                      </a:cubicBezTo>
                      <a:close/>
                      <a:moveTo>
                        <a:pt x="429172" y="638411"/>
                      </a:moveTo>
                      <a:cubicBezTo>
                        <a:pt x="447077" y="638945"/>
                        <a:pt x="471458" y="654160"/>
                        <a:pt x="491126" y="678860"/>
                      </a:cubicBezTo>
                      <a:cubicBezTo>
                        <a:pt x="517350" y="711793"/>
                        <a:pt x="525264" y="749115"/>
                        <a:pt x="508803" y="762223"/>
                      </a:cubicBezTo>
                      <a:cubicBezTo>
                        <a:pt x="492342" y="775330"/>
                        <a:pt x="457739" y="759259"/>
                        <a:pt x="431516" y="726326"/>
                      </a:cubicBezTo>
                      <a:cubicBezTo>
                        <a:pt x="405292" y="693394"/>
                        <a:pt x="397378" y="656071"/>
                        <a:pt x="413839" y="642963"/>
                      </a:cubicBezTo>
                      <a:cubicBezTo>
                        <a:pt x="417954" y="639686"/>
                        <a:pt x="423203" y="638233"/>
                        <a:pt x="429172" y="638411"/>
                      </a:cubicBezTo>
                      <a:close/>
                      <a:moveTo>
                        <a:pt x="690200" y="628081"/>
                      </a:moveTo>
                      <a:cubicBezTo>
                        <a:pt x="709811" y="620454"/>
                        <a:pt x="738079" y="646076"/>
                        <a:pt x="753339" y="685311"/>
                      </a:cubicBezTo>
                      <a:cubicBezTo>
                        <a:pt x="768599" y="724546"/>
                        <a:pt x="765072" y="762536"/>
                        <a:pt x="745461" y="770163"/>
                      </a:cubicBezTo>
                      <a:cubicBezTo>
                        <a:pt x="725850" y="777790"/>
                        <a:pt x="697581" y="752168"/>
                        <a:pt x="682321" y="712933"/>
                      </a:cubicBezTo>
                      <a:cubicBezTo>
                        <a:pt x="667061" y="673698"/>
                        <a:pt x="670589" y="635709"/>
                        <a:pt x="690200" y="628081"/>
                      </a:cubicBezTo>
                      <a:close/>
                      <a:moveTo>
                        <a:pt x="230521" y="564617"/>
                      </a:moveTo>
                      <a:cubicBezTo>
                        <a:pt x="272619" y="564617"/>
                        <a:pt x="306746" y="581675"/>
                        <a:pt x="306746" y="602717"/>
                      </a:cubicBezTo>
                      <a:cubicBezTo>
                        <a:pt x="306746" y="623759"/>
                        <a:pt x="272619" y="640817"/>
                        <a:pt x="230521" y="640817"/>
                      </a:cubicBezTo>
                      <a:cubicBezTo>
                        <a:pt x="188423" y="640817"/>
                        <a:pt x="154296" y="623759"/>
                        <a:pt x="154296" y="602717"/>
                      </a:cubicBezTo>
                      <a:cubicBezTo>
                        <a:pt x="154296" y="581675"/>
                        <a:pt x="188423" y="564617"/>
                        <a:pt x="230521" y="564617"/>
                      </a:cubicBezTo>
                      <a:close/>
                      <a:moveTo>
                        <a:pt x="777877" y="417391"/>
                      </a:moveTo>
                      <a:cubicBezTo>
                        <a:pt x="795221" y="405475"/>
                        <a:pt x="828605" y="423943"/>
                        <a:pt x="852445" y="458641"/>
                      </a:cubicBezTo>
                      <a:cubicBezTo>
                        <a:pt x="876284" y="493339"/>
                        <a:pt x="881550" y="531126"/>
                        <a:pt x="864207" y="543042"/>
                      </a:cubicBezTo>
                      <a:cubicBezTo>
                        <a:pt x="846864" y="554957"/>
                        <a:pt x="813479" y="536489"/>
                        <a:pt x="789640" y="501791"/>
                      </a:cubicBezTo>
                      <a:cubicBezTo>
                        <a:pt x="765800" y="467094"/>
                        <a:pt x="760534" y="429306"/>
                        <a:pt x="777877" y="417391"/>
                      </a:cubicBezTo>
                      <a:close/>
                      <a:moveTo>
                        <a:pt x="461051" y="350888"/>
                      </a:moveTo>
                      <a:cubicBezTo>
                        <a:pt x="478956" y="351422"/>
                        <a:pt x="503337" y="366637"/>
                        <a:pt x="523005" y="391337"/>
                      </a:cubicBezTo>
                      <a:cubicBezTo>
                        <a:pt x="549229" y="424270"/>
                        <a:pt x="557143" y="461592"/>
                        <a:pt x="540682" y="474700"/>
                      </a:cubicBezTo>
                      <a:cubicBezTo>
                        <a:pt x="524221" y="487807"/>
                        <a:pt x="489618" y="471736"/>
                        <a:pt x="463395" y="438803"/>
                      </a:cubicBezTo>
                      <a:cubicBezTo>
                        <a:pt x="437171" y="405871"/>
                        <a:pt x="429257" y="368548"/>
                        <a:pt x="445718" y="355440"/>
                      </a:cubicBezTo>
                      <a:cubicBezTo>
                        <a:pt x="449833" y="352164"/>
                        <a:pt x="455082" y="350710"/>
                        <a:pt x="461051" y="350888"/>
                      </a:cubicBezTo>
                      <a:close/>
                      <a:moveTo>
                        <a:pt x="80121" y="347025"/>
                      </a:moveTo>
                      <a:cubicBezTo>
                        <a:pt x="121956" y="351721"/>
                        <a:pt x="153967" y="372479"/>
                        <a:pt x="151620" y="393390"/>
                      </a:cubicBezTo>
                      <a:cubicBezTo>
                        <a:pt x="149273" y="414300"/>
                        <a:pt x="113456" y="427445"/>
                        <a:pt x="71621" y="422749"/>
                      </a:cubicBezTo>
                      <a:cubicBezTo>
                        <a:pt x="29786" y="418053"/>
                        <a:pt x="-2226" y="397295"/>
                        <a:pt x="121" y="376384"/>
                      </a:cubicBezTo>
                      <a:cubicBezTo>
                        <a:pt x="2469" y="355474"/>
                        <a:pt x="38285" y="342329"/>
                        <a:pt x="80121" y="347025"/>
                      </a:cubicBezTo>
                      <a:close/>
                      <a:moveTo>
                        <a:pt x="282244" y="85990"/>
                      </a:moveTo>
                      <a:cubicBezTo>
                        <a:pt x="302583" y="80597"/>
                        <a:pt x="327817" y="109213"/>
                        <a:pt x="338605" y="149905"/>
                      </a:cubicBezTo>
                      <a:cubicBezTo>
                        <a:pt x="349394" y="190598"/>
                        <a:pt x="341651" y="227956"/>
                        <a:pt x="321311" y="233349"/>
                      </a:cubicBezTo>
                      <a:cubicBezTo>
                        <a:pt x="300972" y="238741"/>
                        <a:pt x="275738" y="210125"/>
                        <a:pt x="264950" y="169433"/>
                      </a:cubicBezTo>
                      <a:cubicBezTo>
                        <a:pt x="254162" y="128741"/>
                        <a:pt x="261905" y="91382"/>
                        <a:pt x="282244" y="85990"/>
                      </a:cubicBezTo>
                      <a:close/>
                      <a:moveTo>
                        <a:pt x="843475" y="79506"/>
                      </a:moveTo>
                      <a:cubicBezTo>
                        <a:pt x="849355" y="78467"/>
                        <a:pt x="854759" y="79146"/>
                        <a:pt x="859305" y="81793"/>
                      </a:cubicBezTo>
                      <a:cubicBezTo>
                        <a:pt x="877488" y="92383"/>
                        <a:pt x="875052" y="130458"/>
                        <a:pt x="853865" y="166836"/>
                      </a:cubicBezTo>
                      <a:cubicBezTo>
                        <a:pt x="832678" y="203214"/>
                        <a:pt x="800762" y="224119"/>
                        <a:pt x="782580" y="213529"/>
                      </a:cubicBezTo>
                      <a:cubicBezTo>
                        <a:pt x="764397" y="202939"/>
                        <a:pt x="766832" y="164864"/>
                        <a:pt x="788019" y="128486"/>
                      </a:cubicBezTo>
                      <a:cubicBezTo>
                        <a:pt x="803910" y="101203"/>
                        <a:pt x="825835" y="82623"/>
                        <a:pt x="843475" y="79506"/>
                      </a:cubicBezTo>
                      <a:close/>
                      <a:moveTo>
                        <a:pt x="556993" y="0"/>
                      </a:moveTo>
                      <a:cubicBezTo>
                        <a:pt x="578035" y="0"/>
                        <a:pt x="595093" y="34127"/>
                        <a:pt x="595093" y="76225"/>
                      </a:cubicBezTo>
                      <a:cubicBezTo>
                        <a:pt x="595093" y="118323"/>
                        <a:pt x="578035" y="152450"/>
                        <a:pt x="556993" y="152450"/>
                      </a:cubicBezTo>
                      <a:cubicBezTo>
                        <a:pt x="535951" y="152450"/>
                        <a:pt x="518893" y="118323"/>
                        <a:pt x="518893" y="76225"/>
                      </a:cubicBezTo>
                      <a:cubicBezTo>
                        <a:pt x="518893" y="34127"/>
                        <a:pt x="535951" y="0"/>
                        <a:pt x="556993" y="0"/>
                      </a:cubicBezTo>
                      <a:close/>
                    </a:path>
                  </a:pathLst>
                </a:custGeom>
                <a:solidFill>
                  <a:srgbClr val="CC00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17" name="月 616">
                  <a:extLst>
                    <a:ext uri="{FF2B5EF4-FFF2-40B4-BE49-F238E27FC236}">
                      <a16:creationId xmlns:a16="http://schemas.microsoft.com/office/drawing/2014/main" id="{B5A5D85A-9522-4484-8062-5E01998B8202}"/>
                    </a:ext>
                  </a:extLst>
                </p:cNvPr>
                <p:cNvSpPr/>
                <p:nvPr/>
              </p:nvSpPr>
              <p:spPr>
                <a:xfrm rot="19780519">
                  <a:off x="2310125" y="1250750"/>
                  <a:ext cx="405494" cy="1771922"/>
                </a:xfrm>
                <a:prstGeom prst="moon">
                  <a:avLst>
                    <a:gd name="adj" fmla="val 13947"/>
                  </a:avLst>
                </a:prstGeom>
                <a:solidFill>
                  <a:srgbClr val="FFFF00"/>
                </a:solidFill>
                <a:ln w="19050">
                  <a:solidFill>
                    <a:srgbClr val="FFFF6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18" name="月 617">
                  <a:extLst>
                    <a:ext uri="{FF2B5EF4-FFF2-40B4-BE49-F238E27FC236}">
                      <a16:creationId xmlns:a16="http://schemas.microsoft.com/office/drawing/2014/main" id="{7EB1EA32-B106-4FD4-9A96-BE71B55FA936}"/>
                    </a:ext>
                  </a:extLst>
                </p:cNvPr>
                <p:cNvSpPr/>
                <p:nvPr/>
              </p:nvSpPr>
              <p:spPr>
                <a:xfrm rot="2413914">
                  <a:off x="2389613" y="2983970"/>
                  <a:ext cx="405494" cy="1771922"/>
                </a:xfrm>
                <a:prstGeom prst="moon">
                  <a:avLst>
                    <a:gd name="adj" fmla="val 13947"/>
                  </a:avLst>
                </a:prstGeom>
                <a:solidFill>
                  <a:srgbClr val="FFFF00"/>
                </a:solidFill>
                <a:ln w="19050">
                  <a:solidFill>
                    <a:srgbClr val="FFFF6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19" name="楕円 1">
                  <a:extLst>
                    <a:ext uri="{FF2B5EF4-FFF2-40B4-BE49-F238E27FC236}">
                      <a16:creationId xmlns:a16="http://schemas.microsoft.com/office/drawing/2014/main" id="{80027A09-B457-4F60-BF87-27C02AA6FA45}"/>
                    </a:ext>
                  </a:extLst>
                </p:cNvPr>
                <p:cNvSpPr/>
                <p:nvPr/>
              </p:nvSpPr>
              <p:spPr>
                <a:xfrm rot="18373324" flipV="1">
                  <a:off x="3145481" y="3044907"/>
                  <a:ext cx="1222790" cy="2069682"/>
                </a:xfrm>
                <a:custGeom>
                  <a:avLst/>
                  <a:gdLst>
                    <a:gd name="connsiteX0" fmla="*/ 0 w 957532"/>
                    <a:gd name="connsiteY0" fmla="*/ 1237891 h 2475781"/>
                    <a:gd name="connsiteX1" fmla="*/ 478766 w 957532"/>
                    <a:gd name="connsiteY1" fmla="*/ 0 h 2475781"/>
                    <a:gd name="connsiteX2" fmla="*/ 957532 w 957532"/>
                    <a:gd name="connsiteY2" fmla="*/ 1237891 h 2475781"/>
                    <a:gd name="connsiteX3" fmla="*/ 478766 w 957532"/>
                    <a:gd name="connsiteY3" fmla="*/ 2475782 h 2475781"/>
                    <a:gd name="connsiteX4" fmla="*/ 0 w 957532"/>
                    <a:gd name="connsiteY4" fmla="*/ 1237891 h 2475781"/>
                    <a:gd name="connsiteX0" fmla="*/ 24025 w 1280493"/>
                    <a:gd name="connsiteY0" fmla="*/ 1281023 h 2518914"/>
                    <a:gd name="connsiteX1" fmla="*/ 1201530 w 1280493"/>
                    <a:gd name="connsiteY1" fmla="*/ 0 h 2518914"/>
                    <a:gd name="connsiteX2" fmla="*/ 981557 w 1280493"/>
                    <a:gd name="connsiteY2" fmla="*/ 1281023 h 2518914"/>
                    <a:gd name="connsiteX3" fmla="*/ 502791 w 1280493"/>
                    <a:gd name="connsiteY3" fmla="*/ 2518914 h 2518914"/>
                    <a:gd name="connsiteX4" fmla="*/ 24025 w 1280493"/>
                    <a:gd name="connsiteY4" fmla="*/ 1281023 h 2518914"/>
                    <a:gd name="connsiteX0" fmla="*/ 24025 w 1247409"/>
                    <a:gd name="connsiteY0" fmla="*/ 1291234 h 2529125"/>
                    <a:gd name="connsiteX1" fmla="*/ 1201530 w 1247409"/>
                    <a:gd name="connsiteY1" fmla="*/ 10211 h 2529125"/>
                    <a:gd name="connsiteX2" fmla="*/ 981557 w 1247409"/>
                    <a:gd name="connsiteY2" fmla="*/ 1291234 h 2529125"/>
                    <a:gd name="connsiteX3" fmla="*/ 502791 w 1247409"/>
                    <a:gd name="connsiteY3" fmla="*/ 2529125 h 2529125"/>
                    <a:gd name="connsiteX4" fmla="*/ 24025 w 1247409"/>
                    <a:gd name="connsiteY4" fmla="*/ 1291234 h 2529125"/>
                    <a:gd name="connsiteX0" fmla="*/ 41323 w 1264707"/>
                    <a:gd name="connsiteY0" fmla="*/ 1296829 h 2534720"/>
                    <a:gd name="connsiteX1" fmla="*/ 1218828 w 1264707"/>
                    <a:gd name="connsiteY1" fmla="*/ 15806 h 2534720"/>
                    <a:gd name="connsiteX2" fmla="*/ 998855 w 1264707"/>
                    <a:gd name="connsiteY2" fmla="*/ 1296829 h 2534720"/>
                    <a:gd name="connsiteX3" fmla="*/ 520089 w 1264707"/>
                    <a:gd name="connsiteY3" fmla="*/ 2534720 h 2534720"/>
                    <a:gd name="connsiteX4" fmla="*/ 41323 w 1264707"/>
                    <a:gd name="connsiteY4" fmla="*/ 1296829 h 2534720"/>
                    <a:gd name="connsiteX0" fmla="*/ 3327 w 1651841"/>
                    <a:gd name="connsiteY0" fmla="*/ 1291026 h 2390894"/>
                    <a:gd name="connsiteX1" fmla="*/ 1180832 w 1651841"/>
                    <a:gd name="connsiteY1" fmla="*/ 10003 h 2390894"/>
                    <a:gd name="connsiteX2" fmla="*/ 960859 w 1651841"/>
                    <a:gd name="connsiteY2" fmla="*/ 1291026 h 2390894"/>
                    <a:gd name="connsiteX3" fmla="*/ 1603527 w 1651841"/>
                    <a:gd name="connsiteY3" fmla="*/ 2390894 h 2390894"/>
                    <a:gd name="connsiteX4" fmla="*/ 3327 w 1651841"/>
                    <a:gd name="connsiteY4" fmla="*/ 1291026 h 2390894"/>
                    <a:gd name="connsiteX0" fmla="*/ 3327 w 1716761"/>
                    <a:gd name="connsiteY0" fmla="*/ 1291026 h 2434466"/>
                    <a:gd name="connsiteX1" fmla="*/ 1180832 w 1716761"/>
                    <a:gd name="connsiteY1" fmla="*/ 10003 h 2434466"/>
                    <a:gd name="connsiteX2" fmla="*/ 960859 w 1716761"/>
                    <a:gd name="connsiteY2" fmla="*/ 1291026 h 2434466"/>
                    <a:gd name="connsiteX3" fmla="*/ 1603527 w 1716761"/>
                    <a:gd name="connsiteY3" fmla="*/ 2390894 h 2434466"/>
                    <a:gd name="connsiteX4" fmla="*/ 3327 w 1716761"/>
                    <a:gd name="connsiteY4" fmla="*/ 1291026 h 2434466"/>
                    <a:gd name="connsiteX0" fmla="*/ 687 w 1714121"/>
                    <a:gd name="connsiteY0" fmla="*/ 1294787 h 2452586"/>
                    <a:gd name="connsiteX1" fmla="*/ 1178192 w 1714121"/>
                    <a:gd name="connsiteY1" fmla="*/ 13764 h 2452586"/>
                    <a:gd name="connsiteX2" fmla="*/ 958219 w 1714121"/>
                    <a:gd name="connsiteY2" fmla="*/ 1294787 h 2452586"/>
                    <a:gd name="connsiteX3" fmla="*/ 1600887 w 1714121"/>
                    <a:gd name="connsiteY3" fmla="*/ 2394655 h 2452586"/>
                    <a:gd name="connsiteX4" fmla="*/ 687 w 1714121"/>
                    <a:gd name="connsiteY4" fmla="*/ 1294787 h 2452586"/>
                    <a:gd name="connsiteX0" fmla="*/ 687 w 1714121"/>
                    <a:gd name="connsiteY0" fmla="*/ 1286119 h 2443918"/>
                    <a:gd name="connsiteX1" fmla="*/ 1178192 w 1714121"/>
                    <a:gd name="connsiteY1" fmla="*/ 5096 h 2443918"/>
                    <a:gd name="connsiteX2" fmla="*/ 958219 w 1714121"/>
                    <a:gd name="connsiteY2" fmla="*/ 1286119 h 2443918"/>
                    <a:gd name="connsiteX3" fmla="*/ 1600887 w 1714121"/>
                    <a:gd name="connsiteY3" fmla="*/ 2385987 h 2443918"/>
                    <a:gd name="connsiteX4" fmla="*/ 687 w 1714121"/>
                    <a:gd name="connsiteY4" fmla="*/ 1286119 h 2443918"/>
                    <a:gd name="connsiteX0" fmla="*/ 543 w 1616598"/>
                    <a:gd name="connsiteY0" fmla="*/ 1281067 h 2380996"/>
                    <a:gd name="connsiteX1" fmla="*/ 1178048 w 1616598"/>
                    <a:gd name="connsiteY1" fmla="*/ 44 h 2380996"/>
                    <a:gd name="connsiteX2" fmla="*/ 863184 w 1616598"/>
                    <a:gd name="connsiteY2" fmla="*/ 1246562 h 2380996"/>
                    <a:gd name="connsiteX3" fmla="*/ 1600743 w 1616598"/>
                    <a:gd name="connsiteY3" fmla="*/ 2380935 h 2380996"/>
                    <a:gd name="connsiteX4" fmla="*/ 543 w 1616598"/>
                    <a:gd name="connsiteY4" fmla="*/ 1281067 h 2380996"/>
                    <a:gd name="connsiteX0" fmla="*/ 751 w 1743554"/>
                    <a:gd name="connsiteY0" fmla="*/ 1281067 h 2446550"/>
                    <a:gd name="connsiteX1" fmla="*/ 1178256 w 1743554"/>
                    <a:gd name="connsiteY1" fmla="*/ 44 h 2446550"/>
                    <a:gd name="connsiteX2" fmla="*/ 863392 w 1743554"/>
                    <a:gd name="connsiteY2" fmla="*/ 1246562 h 2446550"/>
                    <a:gd name="connsiteX3" fmla="*/ 1600951 w 1743554"/>
                    <a:gd name="connsiteY3" fmla="*/ 2380935 h 2446550"/>
                    <a:gd name="connsiteX4" fmla="*/ 751 w 1743554"/>
                    <a:gd name="connsiteY4" fmla="*/ 1281067 h 2446550"/>
                    <a:gd name="connsiteX0" fmla="*/ 2535 w 1745338"/>
                    <a:gd name="connsiteY0" fmla="*/ 1091307 h 2239907"/>
                    <a:gd name="connsiteX1" fmla="*/ 1223173 w 1745338"/>
                    <a:gd name="connsiteY1" fmla="*/ 65 h 2239907"/>
                    <a:gd name="connsiteX2" fmla="*/ 865176 w 1745338"/>
                    <a:gd name="connsiteY2" fmla="*/ 1056802 h 2239907"/>
                    <a:gd name="connsiteX3" fmla="*/ 1602735 w 1745338"/>
                    <a:gd name="connsiteY3" fmla="*/ 2191175 h 2239907"/>
                    <a:gd name="connsiteX4" fmla="*/ 2535 w 1745338"/>
                    <a:gd name="connsiteY4" fmla="*/ 1091307 h 2239907"/>
                    <a:gd name="connsiteX0" fmla="*/ 39893 w 1782696"/>
                    <a:gd name="connsiteY0" fmla="*/ 1194460 h 2342684"/>
                    <a:gd name="connsiteX1" fmla="*/ 548853 w 1782696"/>
                    <a:gd name="connsiteY1" fmla="*/ 163604 h 2342684"/>
                    <a:gd name="connsiteX2" fmla="*/ 1260531 w 1782696"/>
                    <a:gd name="connsiteY2" fmla="*/ 103218 h 2342684"/>
                    <a:gd name="connsiteX3" fmla="*/ 902534 w 1782696"/>
                    <a:gd name="connsiteY3" fmla="*/ 1159955 h 2342684"/>
                    <a:gd name="connsiteX4" fmla="*/ 1640093 w 1782696"/>
                    <a:gd name="connsiteY4" fmla="*/ 2294328 h 2342684"/>
                    <a:gd name="connsiteX5" fmla="*/ 39893 w 1782696"/>
                    <a:gd name="connsiteY5" fmla="*/ 1194460 h 2342684"/>
                    <a:gd name="connsiteX0" fmla="*/ 40409 w 1783212"/>
                    <a:gd name="connsiteY0" fmla="*/ 1181769 h 2329993"/>
                    <a:gd name="connsiteX1" fmla="*/ 549369 w 1783212"/>
                    <a:gd name="connsiteY1" fmla="*/ 150913 h 2329993"/>
                    <a:gd name="connsiteX2" fmla="*/ 1261047 w 1783212"/>
                    <a:gd name="connsiteY2" fmla="*/ 90527 h 2329993"/>
                    <a:gd name="connsiteX3" fmla="*/ 903050 w 1783212"/>
                    <a:gd name="connsiteY3" fmla="*/ 1147264 h 2329993"/>
                    <a:gd name="connsiteX4" fmla="*/ 1640609 w 1783212"/>
                    <a:gd name="connsiteY4" fmla="*/ 2281637 h 2329993"/>
                    <a:gd name="connsiteX5" fmla="*/ 40409 w 1783212"/>
                    <a:gd name="connsiteY5" fmla="*/ 1181769 h 2329993"/>
                    <a:gd name="connsiteX0" fmla="*/ 737 w 1743540"/>
                    <a:gd name="connsiteY0" fmla="*/ 1181769 h 2339847"/>
                    <a:gd name="connsiteX1" fmla="*/ 509697 w 1743540"/>
                    <a:gd name="connsiteY1" fmla="*/ 150913 h 2339847"/>
                    <a:gd name="connsiteX2" fmla="*/ 1221375 w 1743540"/>
                    <a:gd name="connsiteY2" fmla="*/ 90527 h 2339847"/>
                    <a:gd name="connsiteX3" fmla="*/ 863378 w 1743540"/>
                    <a:gd name="connsiteY3" fmla="*/ 1147264 h 2339847"/>
                    <a:gd name="connsiteX4" fmla="*/ 1600937 w 1743540"/>
                    <a:gd name="connsiteY4" fmla="*/ 2281637 h 2339847"/>
                    <a:gd name="connsiteX5" fmla="*/ 737 w 1743540"/>
                    <a:gd name="connsiteY5" fmla="*/ 1181769 h 2339847"/>
                    <a:gd name="connsiteX0" fmla="*/ 737 w 1752545"/>
                    <a:gd name="connsiteY0" fmla="*/ 1136587 h 2294665"/>
                    <a:gd name="connsiteX1" fmla="*/ 509697 w 1752545"/>
                    <a:gd name="connsiteY1" fmla="*/ 105731 h 2294665"/>
                    <a:gd name="connsiteX2" fmla="*/ 1221375 w 1752545"/>
                    <a:gd name="connsiteY2" fmla="*/ 45345 h 2294665"/>
                    <a:gd name="connsiteX3" fmla="*/ 699478 w 1752545"/>
                    <a:gd name="connsiteY3" fmla="*/ 468040 h 2294665"/>
                    <a:gd name="connsiteX4" fmla="*/ 863378 w 1752545"/>
                    <a:gd name="connsiteY4" fmla="*/ 1102082 h 2294665"/>
                    <a:gd name="connsiteX5" fmla="*/ 1600937 w 1752545"/>
                    <a:gd name="connsiteY5" fmla="*/ 2236455 h 2294665"/>
                    <a:gd name="connsiteX6" fmla="*/ 737 w 1752545"/>
                    <a:gd name="connsiteY6" fmla="*/ 1136587 h 2294665"/>
                    <a:gd name="connsiteX0" fmla="*/ 737 w 1752545"/>
                    <a:gd name="connsiteY0" fmla="*/ 1136587 h 2294665"/>
                    <a:gd name="connsiteX1" fmla="*/ 509697 w 1752545"/>
                    <a:gd name="connsiteY1" fmla="*/ 105731 h 2294665"/>
                    <a:gd name="connsiteX2" fmla="*/ 1221375 w 1752545"/>
                    <a:gd name="connsiteY2" fmla="*/ 45345 h 2294665"/>
                    <a:gd name="connsiteX3" fmla="*/ 699478 w 1752545"/>
                    <a:gd name="connsiteY3" fmla="*/ 468040 h 2294665"/>
                    <a:gd name="connsiteX4" fmla="*/ 863378 w 1752545"/>
                    <a:gd name="connsiteY4" fmla="*/ 1102082 h 2294665"/>
                    <a:gd name="connsiteX5" fmla="*/ 1600937 w 1752545"/>
                    <a:gd name="connsiteY5" fmla="*/ 2236455 h 2294665"/>
                    <a:gd name="connsiteX6" fmla="*/ 737 w 1752545"/>
                    <a:gd name="connsiteY6" fmla="*/ 1136587 h 2294665"/>
                    <a:gd name="connsiteX0" fmla="*/ 737 w 1752545"/>
                    <a:gd name="connsiteY0" fmla="*/ 1140751 h 2298829"/>
                    <a:gd name="connsiteX1" fmla="*/ 509697 w 1752545"/>
                    <a:gd name="connsiteY1" fmla="*/ 109895 h 2298829"/>
                    <a:gd name="connsiteX2" fmla="*/ 1221375 w 1752545"/>
                    <a:gd name="connsiteY2" fmla="*/ 49509 h 2298829"/>
                    <a:gd name="connsiteX3" fmla="*/ 708105 w 1752545"/>
                    <a:gd name="connsiteY3" fmla="*/ 532589 h 2298829"/>
                    <a:gd name="connsiteX4" fmla="*/ 863378 w 1752545"/>
                    <a:gd name="connsiteY4" fmla="*/ 1106246 h 2298829"/>
                    <a:gd name="connsiteX5" fmla="*/ 1600937 w 1752545"/>
                    <a:gd name="connsiteY5" fmla="*/ 2240619 h 2298829"/>
                    <a:gd name="connsiteX6" fmla="*/ 737 w 1752545"/>
                    <a:gd name="connsiteY6" fmla="*/ 1140751 h 2298829"/>
                    <a:gd name="connsiteX0" fmla="*/ 737 w 1752545"/>
                    <a:gd name="connsiteY0" fmla="*/ 1140751 h 2298829"/>
                    <a:gd name="connsiteX1" fmla="*/ 509697 w 1752545"/>
                    <a:gd name="connsiteY1" fmla="*/ 109895 h 2298829"/>
                    <a:gd name="connsiteX2" fmla="*/ 1221375 w 1752545"/>
                    <a:gd name="connsiteY2" fmla="*/ 49509 h 2298829"/>
                    <a:gd name="connsiteX3" fmla="*/ 708105 w 1752545"/>
                    <a:gd name="connsiteY3" fmla="*/ 532589 h 2298829"/>
                    <a:gd name="connsiteX4" fmla="*/ 863378 w 1752545"/>
                    <a:gd name="connsiteY4" fmla="*/ 1106246 h 2298829"/>
                    <a:gd name="connsiteX5" fmla="*/ 1600937 w 1752545"/>
                    <a:gd name="connsiteY5" fmla="*/ 2240619 h 2298829"/>
                    <a:gd name="connsiteX6" fmla="*/ 737 w 1752545"/>
                    <a:gd name="connsiteY6" fmla="*/ 1140751 h 2298829"/>
                    <a:gd name="connsiteX0" fmla="*/ 737 w 1754844"/>
                    <a:gd name="connsiteY0" fmla="*/ 1140751 h 2298829"/>
                    <a:gd name="connsiteX1" fmla="*/ 509697 w 1754844"/>
                    <a:gd name="connsiteY1" fmla="*/ 109895 h 2298829"/>
                    <a:gd name="connsiteX2" fmla="*/ 1221375 w 1754844"/>
                    <a:gd name="connsiteY2" fmla="*/ 49509 h 2298829"/>
                    <a:gd name="connsiteX3" fmla="*/ 708105 w 1754844"/>
                    <a:gd name="connsiteY3" fmla="*/ 532589 h 2298829"/>
                    <a:gd name="connsiteX4" fmla="*/ 863378 w 1754844"/>
                    <a:gd name="connsiteY4" fmla="*/ 1106246 h 2298829"/>
                    <a:gd name="connsiteX5" fmla="*/ 1600937 w 1754844"/>
                    <a:gd name="connsiteY5" fmla="*/ 2240619 h 2298829"/>
                    <a:gd name="connsiteX6" fmla="*/ 737 w 1754844"/>
                    <a:gd name="connsiteY6" fmla="*/ 1140751 h 2298829"/>
                    <a:gd name="connsiteX0" fmla="*/ 737 w 1634102"/>
                    <a:gd name="connsiteY0" fmla="*/ 1140751 h 2240999"/>
                    <a:gd name="connsiteX1" fmla="*/ 509697 w 1634102"/>
                    <a:gd name="connsiteY1" fmla="*/ 109895 h 2240999"/>
                    <a:gd name="connsiteX2" fmla="*/ 1221375 w 1634102"/>
                    <a:gd name="connsiteY2" fmla="*/ 49509 h 2240999"/>
                    <a:gd name="connsiteX3" fmla="*/ 708105 w 1634102"/>
                    <a:gd name="connsiteY3" fmla="*/ 532589 h 2240999"/>
                    <a:gd name="connsiteX4" fmla="*/ 1061785 w 1634102"/>
                    <a:gd name="connsiteY4" fmla="*/ 1261522 h 2240999"/>
                    <a:gd name="connsiteX5" fmla="*/ 1600937 w 1634102"/>
                    <a:gd name="connsiteY5" fmla="*/ 2240619 h 2240999"/>
                    <a:gd name="connsiteX6" fmla="*/ 737 w 1634102"/>
                    <a:gd name="connsiteY6" fmla="*/ 1140751 h 2240999"/>
                    <a:gd name="connsiteX0" fmla="*/ 737 w 1648337"/>
                    <a:gd name="connsiteY0" fmla="*/ 1140751 h 2240976"/>
                    <a:gd name="connsiteX1" fmla="*/ 509697 w 1648337"/>
                    <a:gd name="connsiteY1" fmla="*/ 109895 h 2240976"/>
                    <a:gd name="connsiteX2" fmla="*/ 1221375 w 1648337"/>
                    <a:gd name="connsiteY2" fmla="*/ 49509 h 2240976"/>
                    <a:gd name="connsiteX3" fmla="*/ 708105 w 1648337"/>
                    <a:gd name="connsiteY3" fmla="*/ 532589 h 2240976"/>
                    <a:gd name="connsiteX4" fmla="*/ 1061785 w 1648337"/>
                    <a:gd name="connsiteY4" fmla="*/ 1261522 h 2240976"/>
                    <a:gd name="connsiteX5" fmla="*/ 1600937 w 1648337"/>
                    <a:gd name="connsiteY5" fmla="*/ 2240619 h 2240976"/>
                    <a:gd name="connsiteX6" fmla="*/ 737 w 1648337"/>
                    <a:gd name="connsiteY6" fmla="*/ 1140751 h 2240976"/>
                    <a:gd name="connsiteX0" fmla="*/ 737 w 1730568"/>
                    <a:gd name="connsiteY0" fmla="*/ 1140751 h 2266746"/>
                    <a:gd name="connsiteX1" fmla="*/ 509697 w 1730568"/>
                    <a:gd name="connsiteY1" fmla="*/ 109895 h 2266746"/>
                    <a:gd name="connsiteX2" fmla="*/ 1221375 w 1730568"/>
                    <a:gd name="connsiteY2" fmla="*/ 49509 h 2266746"/>
                    <a:gd name="connsiteX3" fmla="*/ 708105 w 1730568"/>
                    <a:gd name="connsiteY3" fmla="*/ 532589 h 2266746"/>
                    <a:gd name="connsiteX4" fmla="*/ 1061785 w 1730568"/>
                    <a:gd name="connsiteY4" fmla="*/ 1261522 h 2266746"/>
                    <a:gd name="connsiteX5" fmla="*/ 1600937 w 1730568"/>
                    <a:gd name="connsiteY5" fmla="*/ 2240619 h 2266746"/>
                    <a:gd name="connsiteX6" fmla="*/ 737 w 1730568"/>
                    <a:gd name="connsiteY6" fmla="*/ 1140751 h 2266746"/>
                    <a:gd name="connsiteX0" fmla="*/ 715 w 1730546"/>
                    <a:gd name="connsiteY0" fmla="*/ 1050956 h 2176951"/>
                    <a:gd name="connsiteX1" fmla="*/ 509675 w 1730546"/>
                    <a:gd name="connsiteY1" fmla="*/ 20100 h 2176951"/>
                    <a:gd name="connsiteX2" fmla="*/ 1212726 w 1730546"/>
                    <a:gd name="connsiteY2" fmla="*/ 373782 h 2176951"/>
                    <a:gd name="connsiteX3" fmla="*/ 708083 w 1730546"/>
                    <a:gd name="connsiteY3" fmla="*/ 442794 h 2176951"/>
                    <a:gd name="connsiteX4" fmla="*/ 1061763 w 1730546"/>
                    <a:gd name="connsiteY4" fmla="*/ 1171727 h 2176951"/>
                    <a:gd name="connsiteX5" fmla="*/ 1600915 w 1730546"/>
                    <a:gd name="connsiteY5" fmla="*/ 2150824 h 2176951"/>
                    <a:gd name="connsiteX6" fmla="*/ 715 w 1730546"/>
                    <a:gd name="connsiteY6" fmla="*/ 1050956 h 2176951"/>
                    <a:gd name="connsiteX0" fmla="*/ 715 w 1730546"/>
                    <a:gd name="connsiteY0" fmla="*/ 1053245 h 2179240"/>
                    <a:gd name="connsiteX1" fmla="*/ 509675 w 1730546"/>
                    <a:gd name="connsiteY1" fmla="*/ 22389 h 2179240"/>
                    <a:gd name="connsiteX2" fmla="*/ 1212726 w 1730546"/>
                    <a:gd name="connsiteY2" fmla="*/ 376071 h 2179240"/>
                    <a:gd name="connsiteX3" fmla="*/ 708083 w 1730546"/>
                    <a:gd name="connsiteY3" fmla="*/ 445083 h 2179240"/>
                    <a:gd name="connsiteX4" fmla="*/ 1061763 w 1730546"/>
                    <a:gd name="connsiteY4" fmla="*/ 1174016 h 2179240"/>
                    <a:gd name="connsiteX5" fmla="*/ 1600915 w 1730546"/>
                    <a:gd name="connsiteY5" fmla="*/ 2153113 h 2179240"/>
                    <a:gd name="connsiteX6" fmla="*/ 715 w 1730546"/>
                    <a:gd name="connsiteY6" fmla="*/ 1053245 h 2179240"/>
                    <a:gd name="connsiteX0" fmla="*/ 1020 w 1730851"/>
                    <a:gd name="connsiteY0" fmla="*/ 1050640 h 2176635"/>
                    <a:gd name="connsiteX1" fmla="*/ 509980 w 1730851"/>
                    <a:gd name="connsiteY1" fmla="*/ 19784 h 2176635"/>
                    <a:gd name="connsiteX2" fmla="*/ 1213031 w 1730851"/>
                    <a:gd name="connsiteY2" fmla="*/ 373466 h 2176635"/>
                    <a:gd name="connsiteX3" fmla="*/ 708388 w 1730851"/>
                    <a:gd name="connsiteY3" fmla="*/ 442478 h 2176635"/>
                    <a:gd name="connsiteX4" fmla="*/ 1062068 w 1730851"/>
                    <a:gd name="connsiteY4" fmla="*/ 1171411 h 2176635"/>
                    <a:gd name="connsiteX5" fmla="*/ 1601220 w 1730851"/>
                    <a:gd name="connsiteY5" fmla="*/ 2150508 h 2176635"/>
                    <a:gd name="connsiteX6" fmla="*/ 1020 w 1730851"/>
                    <a:gd name="connsiteY6" fmla="*/ 1050640 h 2176635"/>
                    <a:gd name="connsiteX0" fmla="*/ 1020 w 1707565"/>
                    <a:gd name="connsiteY0" fmla="*/ 1047743 h 2173738"/>
                    <a:gd name="connsiteX1" fmla="*/ 509980 w 1707565"/>
                    <a:gd name="connsiteY1" fmla="*/ 16887 h 2173738"/>
                    <a:gd name="connsiteX2" fmla="*/ 1213031 w 1707565"/>
                    <a:gd name="connsiteY2" fmla="*/ 370569 h 2173738"/>
                    <a:gd name="connsiteX3" fmla="*/ 665256 w 1707565"/>
                    <a:gd name="connsiteY3" fmla="*/ 301558 h 2173738"/>
                    <a:gd name="connsiteX4" fmla="*/ 1062068 w 1707565"/>
                    <a:gd name="connsiteY4" fmla="*/ 1168514 h 2173738"/>
                    <a:gd name="connsiteX5" fmla="*/ 1601220 w 1707565"/>
                    <a:gd name="connsiteY5" fmla="*/ 2147611 h 2173738"/>
                    <a:gd name="connsiteX6" fmla="*/ 1020 w 1707565"/>
                    <a:gd name="connsiteY6" fmla="*/ 1047743 h 2173738"/>
                    <a:gd name="connsiteX0" fmla="*/ 1020 w 1707565"/>
                    <a:gd name="connsiteY0" fmla="*/ 1047743 h 2173738"/>
                    <a:gd name="connsiteX1" fmla="*/ 509980 w 1707565"/>
                    <a:gd name="connsiteY1" fmla="*/ 16887 h 2173738"/>
                    <a:gd name="connsiteX2" fmla="*/ 1213031 w 1707565"/>
                    <a:gd name="connsiteY2" fmla="*/ 370569 h 2173738"/>
                    <a:gd name="connsiteX3" fmla="*/ 665256 w 1707565"/>
                    <a:gd name="connsiteY3" fmla="*/ 301558 h 2173738"/>
                    <a:gd name="connsiteX4" fmla="*/ 1062068 w 1707565"/>
                    <a:gd name="connsiteY4" fmla="*/ 1168514 h 2173738"/>
                    <a:gd name="connsiteX5" fmla="*/ 1601220 w 1707565"/>
                    <a:gd name="connsiteY5" fmla="*/ 2147611 h 2173738"/>
                    <a:gd name="connsiteX6" fmla="*/ 1020 w 1707565"/>
                    <a:gd name="connsiteY6" fmla="*/ 1047743 h 2173738"/>
                    <a:gd name="connsiteX0" fmla="*/ 1020 w 1707565"/>
                    <a:gd name="connsiteY0" fmla="*/ 1050013 h 2176008"/>
                    <a:gd name="connsiteX1" fmla="*/ 509980 w 1707565"/>
                    <a:gd name="connsiteY1" fmla="*/ 19157 h 2176008"/>
                    <a:gd name="connsiteX2" fmla="*/ 1213031 w 1707565"/>
                    <a:gd name="connsiteY2" fmla="*/ 372839 h 2176008"/>
                    <a:gd name="connsiteX3" fmla="*/ 665256 w 1707565"/>
                    <a:gd name="connsiteY3" fmla="*/ 303828 h 2176008"/>
                    <a:gd name="connsiteX4" fmla="*/ 1062068 w 1707565"/>
                    <a:gd name="connsiteY4" fmla="*/ 1170784 h 2176008"/>
                    <a:gd name="connsiteX5" fmla="*/ 1601220 w 1707565"/>
                    <a:gd name="connsiteY5" fmla="*/ 2149881 h 2176008"/>
                    <a:gd name="connsiteX6" fmla="*/ 1020 w 1707565"/>
                    <a:gd name="connsiteY6" fmla="*/ 1050013 h 2176008"/>
                    <a:gd name="connsiteX0" fmla="*/ 1020 w 1786069"/>
                    <a:gd name="connsiteY0" fmla="*/ 1050013 h 2185120"/>
                    <a:gd name="connsiteX1" fmla="*/ 509980 w 1786069"/>
                    <a:gd name="connsiteY1" fmla="*/ 19157 h 2185120"/>
                    <a:gd name="connsiteX2" fmla="*/ 1213031 w 1786069"/>
                    <a:gd name="connsiteY2" fmla="*/ 372839 h 2185120"/>
                    <a:gd name="connsiteX3" fmla="*/ 665256 w 1786069"/>
                    <a:gd name="connsiteY3" fmla="*/ 303828 h 2185120"/>
                    <a:gd name="connsiteX4" fmla="*/ 1062068 w 1786069"/>
                    <a:gd name="connsiteY4" fmla="*/ 1170784 h 2185120"/>
                    <a:gd name="connsiteX5" fmla="*/ 1601220 w 1786069"/>
                    <a:gd name="connsiteY5" fmla="*/ 2149881 h 2185120"/>
                    <a:gd name="connsiteX6" fmla="*/ 1020 w 1786069"/>
                    <a:gd name="connsiteY6" fmla="*/ 1050013 h 2185120"/>
                    <a:gd name="connsiteX0" fmla="*/ 5057 w 1790106"/>
                    <a:gd name="connsiteY0" fmla="*/ 1050013 h 2188206"/>
                    <a:gd name="connsiteX1" fmla="*/ 514017 w 1790106"/>
                    <a:gd name="connsiteY1" fmla="*/ 19157 h 2188206"/>
                    <a:gd name="connsiteX2" fmla="*/ 1217068 w 1790106"/>
                    <a:gd name="connsiteY2" fmla="*/ 372839 h 2188206"/>
                    <a:gd name="connsiteX3" fmla="*/ 669293 w 1790106"/>
                    <a:gd name="connsiteY3" fmla="*/ 303828 h 2188206"/>
                    <a:gd name="connsiteX4" fmla="*/ 1066105 w 1790106"/>
                    <a:gd name="connsiteY4" fmla="*/ 1170784 h 2188206"/>
                    <a:gd name="connsiteX5" fmla="*/ 1605257 w 1790106"/>
                    <a:gd name="connsiteY5" fmla="*/ 2149881 h 2188206"/>
                    <a:gd name="connsiteX6" fmla="*/ 5057 w 1790106"/>
                    <a:gd name="connsiteY6" fmla="*/ 1050013 h 2188206"/>
                    <a:gd name="connsiteX0" fmla="*/ 5057 w 1815476"/>
                    <a:gd name="connsiteY0" fmla="*/ 1050013 h 2188206"/>
                    <a:gd name="connsiteX1" fmla="*/ 514017 w 1815476"/>
                    <a:gd name="connsiteY1" fmla="*/ 19157 h 2188206"/>
                    <a:gd name="connsiteX2" fmla="*/ 1217068 w 1815476"/>
                    <a:gd name="connsiteY2" fmla="*/ 372839 h 2188206"/>
                    <a:gd name="connsiteX3" fmla="*/ 669293 w 1815476"/>
                    <a:gd name="connsiteY3" fmla="*/ 303828 h 2188206"/>
                    <a:gd name="connsiteX4" fmla="*/ 1066105 w 1815476"/>
                    <a:gd name="connsiteY4" fmla="*/ 1170784 h 2188206"/>
                    <a:gd name="connsiteX5" fmla="*/ 1605257 w 1815476"/>
                    <a:gd name="connsiteY5" fmla="*/ 2149881 h 2188206"/>
                    <a:gd name="connsiteX6" fmla="*/ 5057 w 1815476"/>
                    <a:gd name="connsiteY6" fmla="*/ 1050013 h 2188206"/>
                    <a:gd name="connsiteX0" fmla="*/ 5057 w 1848701"/>
                    <a:gd name="connsiteY0" fmla="*/ 1050013 h 2151373"/>
                    <a:gd name="connsiteX1" fmla="*/ 514017 w 1848701"/>
                    <a:gd name="connsiteY1" fmla="*/ 19157 h 2151373"/>
                    <a:gd name="connsiteX2" fmla="*/ 1217068 w 1848701"/>
                    <a:gd name="connsiteY2" fmla="*/ 372839 h 2151373"/>
                    <a:gd name="connsiteX3" fmla="*/ 669293 w 1848701"/>
                    <a:gd name="connsiteY3" fmla="*/ 303828 h 2151373"/>
                    <a:gd name="connsiteX4" fmla="*/ 1066105 w 1848701"/>
                    <a:gd name="connsiteY4" fmla="*/ 1170784 h 2151373"/>
                    <a:gd name="connsiteX5" fmla="*/ 1605257 w 1848701"/>
                    <a:gd name="connsiteY5" fmla="*/ 2149881 h 2151373"/>
                    <a:gd name="connsiteX6" fmla="*/ 5057 w 1848701"/>
                    <a:gd name="connsiteY6" fmla="*/ 1050013 h 2151373"/>
                    <a:gd name="connsiteX0" fmla="*/ 30826 w 1610668"/>
                    <a:gd name="connsiteY0" fmla="*/ 1050013 h 2073263"/>
                    <a:gd name="connsiteX1" fmla="*/ 539786 w 1610668"/>
                    <a:gd name="connsiteY1" fmla="*/ 19157 h 2073263"/>
                    <a:gd name="connsiteX2" fmla="*/ 1242837 w 1610668"/>
                    <a:gd name="connsiteY2" fmla="*/ 372839 h 2073263"/>
                    <a:gd name="connsiteX3" fmla="*/ 695062 w 1610668"/>
                    <a:gd name="connsiteY3" fmla="*/ 303828 h 2073263"/>
                    <a:gd name="connsiteX4" fmla="*/ 1091874 w 1610668"/>
                    <a:gd name="connsiteY4" fmla="*/ 1170784 h 2073263"/>
                    <a:gd name="connsiteX5" fmla="*/ 1354980 w 1610668"/>
                    <a:gd name="connsiteY5" fmla="*/ 2072243 h 2073263"/>
                    <a:gd name="connsiteX6" fmla="*/ 30826 w 1610668"/>
                    <a:gd name="connsiteY6" fmla="*/ 1050013 h 2073263"/>
                    <a:gd name="connsiteX0" fmla="*/ 30826 w 1637064"/>
                    <a:gd name="connsiteY0" fmla="*/ 1050013 h 2072253"/>
                    <a:gd name="connsiteX1" fmla="*/ 539786 w 1637064"/>
                    <a:gd name="connsiteY1" fmla="*/ 19157 h 2072253"/>
                    <a:gd name="connsiteX2" fmla="*/ 1242837 w 1637064"/>
                    <a:gd name="connsiteY2" fmla="*/ 372839 h 2072253"/>
                    <a:gd name="connsiteX3" fmla="*/ 695062 w 1637064"/>
                    <a:gd name="connsiteY3" fmla="*/ 303828 h 2072253"/>
                    <a:gd name="connsiteX4" fmla="*/ 1091874 w 1637064"/>
                    <a:gd name="connsiteY4" fmla="*/ 1170784 h 2072253"/>
                    <a:gd name="connsiteX5" fmla="*/ 1354980 w 1637064"/>
                    <a:gd name="connsiteY5" fmla="*/ 2072243 h 2072253"/>
                    <a:gd name="connsiteX6" fmla="*/ 30826 w 1637064"/>
                    <a:gd name="connsiteY6" fmla="*/ 1050013 h 2072253"/>
                    <a:gd name="connsiteX0" fmla="*/ 27980 w 1634218"/>
                    <a:gd name="connsiteY0" fmla="*/ 1050013 h 2072253"/>
                    <a:gd name="connsiteX1" fmla="*/ 536940 w 1634218"/>
                    <a:gd name="connsiteY1" fmla="*/ 19157 h 2072253"/>
                    <a:gd name="connsiteX2" fmla="*/ 1239991 w 1634218"/>
                    <a:gd name="connsiteY2" fmla="*/ 372839 h 2072253"/>
                    <a:gd name="connsiteX3" fmla="*/ 692216 w 1634218"/>
                    <a:gd name="connsiteY3" fmla="*/ 303828 h 2072253"/>
                    <a:gd name="connsiteX4" fmla="*/ 1089028 w 1634218"/>
                    <a:gd name="connsiteY4" fmla="*/ 1170784 h 2072253"/>
                    <a:gd name="connsiteX5" fmla="*/ 1352134 w 1634218"/>
                    <a:gd name="connsiteY5" fmla="*/ 2072243 h 2072253"/>
                    <a:gd name="connsiteX6" fmla="*/ 27980 w 1634218"/>
                    <a:gd name="connsiteY6" fmla="*/ 1050013 h 2072253"/>
                    <a:gd name="connsiteX0" fmla="*/ 31910 w 1638148"/>
                    <a:gd name="connsiteY0" fmla="*/ 1050013 h 2072253"/>
                    <a:gd name="connsiteX1" fmla="*/ 540870 w 1638148"/>
                    <a:gd name="connsiteY1" fmla="*/ 19157 h 2072253"/>
                    <a:gd name="connsiteX2" fmla="*/ 1243921 w 1638148"/>
                    <a:gd name="connsiteY2" fmla="*/ 372839 h 2072253"/>
                    <a:gd name="connsiteX3" fmla="*/ 696146 w 1638148"/>
                    <a:gd name="connsiteY3" fmla="*/ 303828 h 2072253"/>
                    <a:gd name="connsiteX4" fmla="*/ 1092958 w 1638148"/>
                    <a:gd name="connsiteY4" fmla="*/ 1170784 h 2072253"/>
                    <a:gd name="connsiteX5" fmla="*/ 1356064 w 1638148"/>
                    <a:gd name="connsiteY5" fmla="*/ 2072243 h 2072253"/>
                    <a:gd name="connsiteX6" fmla="*/ 31910 w 1638148"/>
                    <a:gd name="connsiteY6" fmla="*/ 1050013 h 2072253"/>
                    <a:gd name="connsiteX0" fmla="*/ 31910 w 1638148"/>
                    <a:gd name="connsiteY0" fmla="*/ 1050013 h 2072253"/>
                    <a:gd name="connsiteX1" fmla="*/ 540870 w 1638148"/>
                    <a:gd name="connsiteY1" fmla="*/ 19157 h 2072253"/>
                    <a:gd name="connsiteX2" fmla="*/ 1243921 w 1638148"/>
                    <a:gd name="connsiteY2" fmla="*/ 372839 h 2072253"/>
                    <a:gd name="connsiteX3" fmla="*/ 696146 w 1638148"/>
                    <a:gd name="connsiteY3" fmla="*/ 303828 h 2072253"/>
                    <a:gd name="connsiteX4" fmla="*/ 1092958 w 1638148"/>
                    <a:gd name="connsiteY4" fmla="*/ 1170784 h 2072253"/>
                    <a:gd name="connsiteX5" fmla="*/ 1356064 w 1638148"/>
                    <a:gd name="connsiteY5" fmla="*/ 2072243 h 2072253"/>
                    <a:gd name="connsiteX6" fmla="*/ 31910 w 1638148"/>
                    <a:gd name="connsiteY6" fmla="*/ 1050013 h 2072253"/>
                    <a:gd name="connsiteX0" fmla="*/ 31910 w 1669453"/>
                    <a:gd name="connsiteY0" fmla="*/ 1050013 h 2072252"/>
                    <a:gd name="connsiteX1" fmla="*/ 540870 w 1669453"/>
                    <a:gd name="connsiteY1" fmla="*/ 19157 h 2072252"/>
                    <a:gd name="connsiteX2" fmla="*/ 1243921 w 1669453"/>
                    <a:gd name="connsiteY2" fmla="*/ 372839 h 2072252"/>
                    <a:gd name="connsiteX3" fmla="*/ 696146 w 1669453"/>
                    <a:gd name="connsiteY3" fmla="*/ 303828 h 2072252"/>
                    <a:gd name="connsiteX4" fmla="*/ 1092958 w 1669453"/>
                    <a:gd name="connsiteY4" fmla="*/ 1170784 h 2072252"/>
                    <a:gd name="connsiteX5" fmla="*/ 1356064 w 1669453"/>
                    <a:gd name="connsiteY5" fmla="*/ 2072243 h 2072252"/>
                    <a:gd name="connsiteX6" fmla="*/ 31910 w 1669453"/>
                    <a:gd name="connsiteY6" fmla="*/ 1050013 h 2072252"/>
                    <a:gd name="connsiteX0" fmla="*/ 31910 w 1640165"/>
                    <a:gd name="connsiteY0" fmla="*/ 1047444 h 2069684"/>
                    <a:gd name="connsiteX1" fmla="*/ 540870 w 1640165"/>
                    <a:gd name="connsiteY1" fmla="*/ 16588 h 2069684"/>
                    <a:gd name="connsiteX2" fmla="*/ 1243921 w 1640165"/>
                    <a:gd name="connsiteY2" fmla="*/ 370270 h 2069684"/>
                    <a:gd name="connsiteX3" fmla="*/ 627785 w 1640165"/>
                    <a:gd name="connsiteY3" fmla="*/ 246511 h 2069684"/>
                    <a:gd name="connsiteX4" fmla="*/ 1092958 w 1640165"/>
                    <a:gd name="connsiteY4" fmla="*/ 1168215 h 2069684"/>
                    <a:gd name="connsiteX5" fmla="*/ 1356064 w 1640165"/>
                    <a:gd name="connsiteY5" fmla="*/ 2069674 h 2069684"/>
                    <a:gd name="connsiteX6" fmla="*/ 31910 w 1640165"/>
                    <a:gd name="connsiteY6" fmla="*/ 1047444 h 2069684"/>
                    <a:gd name="connsiteX0" fmla="*/ 31910 w 1640164"/>
                    <a:gd name="connsiteY0" fmla="*/ 1047444 h 2069684"/>
                    <a:gd name="connsiteX1" fmla="*/ 540870 w 1640164"/>
                    <a:gd name="connsiteY1" fmla="*/ 16588 h 2069684"/>
                    <a:gd name="connsiteX2" fmla="*/ 1243921 w 1640164"/>
                    <a:gd name="connsiteY2" fmla="*/ 370270 h 2069684"/>
                    <a:gd name="connsiteX3" fmla="*/ 627785 w 1640164"/>
                    <a:gd name="connsiteY3" fmla="*/ 246511 h 2069684"/>
                    <a:gd name="connsiteX4" fmla="*/ 1092958 w 1640164"/>
                    <a:gd name="connsiteY4" fmla="*/ 1168215 h 2069684"/>
                    <a:gd name="connsiteX5" fmla="*/ 1356064 w 1640164"/>
                    <a:gd name="connsiteY5" fmla="*/ 2069674 h 2069684"/>
                    <a:gd name="connsiteX6" fmla="*/ 31910 w 1640164"/>
                    <a:gd name="connsiteY6" fmla="*/ 1047444 h 2069684"/>
                    <a:gd name="connsiteX0" fmla="*/ 31910 w 1693956"/>
                    <a:gd name="connsiteY0" fmla="*/ 1047444 h 2069682"/>
                    <a:gd name="connsiteX1" fmla="*/ 540870 w 1693956"/>
                    <a:gd name="connsiteY1" fmla="*/ 16588 h 2069682"/>
                    <a:gd name="connsiteX2" fmla="*/ 1243921 w 1693956"/>
                    <a:gd name="connsiteY2" fmla="*/ 370270 h 2069682"/>
                    <a:gd name="connsiteX3" fmla="*/ 627785 w 1693956"/>
                    <a:gd name="connsiteY3" fmla="*/ 246511 h 2069682"/>
                    <a:gd name="connsiteX4" fmla="*/ 1092958 w 1693956"/>
                    <a:gd name="connsiteY4" fmla="*/ 1168215 h 2069682"/>
                    <a:gd name="connsiteX5" fmla="*/ 1356064 w 1693956"/>
                    <a:gd name="connsiteY5" fmla="*/ 2069674 h 2069682"/>
                    <a:gd name="connsiteX6" fmla="*/ 31910 w 1693956"/>
                    <a:gd name="connsiteY6" fmla="*/ 1047444 h 20696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693956" h="2069682">
                      <a:moveTo>
                        <a:pt x="31910" y="1047444"/>
                      </a:moveTo>
                      <a:cubicBezTo>
                        <a:pt x="-95330" y="541361"/>
                        <a:pt x="174966" y="120823"/>
                        <a:pt x="540870" y="16588"/>
                      </a:cubicBezTo>
                      <a:cubicBezTo>
                        <a:pt x="906774" y="-87647"/>
                        <a:pt x="1229435" y="331950"/>
                        <a:pt x="1243921" y="370270"/>
                      </a:cubicBezTo>
                      <a:cubicBezTo>
                        <a:pt x="1258407" y="408590"/>
                        <a:pt x="763662" y="51957"/>
                        <a:pt x="627785" y="246511"/>
                      </a:cubicBezTo>
                      <a:cubicBezTo>
                        <a:pt x="491908" y="441065"/>
                        <a:pt x="706681" y="967383"/>
                        <a:pt x="1092958" y="1168215"/>
                      </a:cubicBezTo>
                      <a:cubicBezTo>
                        <a:pt x="1479235" y="1369047"/>
                        <a:pt x="2076369" y="2072549"/>
                        <a:pt x="1356064" y="2069674"/>
                      </a:cubicBezTo>
                      <a:cubicBezTo>
                        <a:pt x="635759" y="2066799"/>
                        <a:pt x="159150" y="1553527"/>
                        <a:pt x="31910" y="1047444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00">
                      <a:schemeClr val="bg1"/>
                    </a:gs>
                    <a:gs pos="0">
                      <a:schemeClr val="accent4">
                        <a:lumMod val="20000"/>
                        <a:lumOff val="80000"/>
                      </a:schemeClr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20" name="フリーフォーム: 図形 619">
                  <a:extLst>
                    <a:ext uri="{FF2B5EF4-FFF2-40B4-BE49-F238E27FC236}">
                      <a16:creationId xmlns:a16="http://schemas.microsoft.com/office/drawing/2014/main" id="{324194EC-8607-4B23-A648-6E91A47CD43D}"/>
                    </a:ext>
                  </a:extLst>
                </p:cNvPr>
                <p:cNvSpPr/>
                <p:nvPr/>
              </p:nvSpPr>
              <p:spPr>
                <a:xfrm rot="20220115">
                  <a:off x="3234934" y="3673846"/>
                  <a:ext cx="481406" cy="1017904"/>
                </a:xfrm>
                <a:custGeom>
                  <a:avLst/>
                  <a:gdLst>
                    <a:gd name="connsiteX0" fmla="*/ 475975 w 1001654"/>
                    <a:gd name="connsiteY0" fmla="*/ 1988665 h 2117935"/>
                    <a:gd name="connsiteX1" fmla="*/ 550543 w 1001654"/>
                    <a:gd name="connsiteY1" fmla="*/ 2029915 h 2117935"/>
                    <a:gd name="connsiteX2" fmla="*/ 562305 w 1001654"/>
                    <a:gd name="connsiteY2" fmla="*/ 2114316 h 2117935"/>
                    <a:gd name="connsiteX3" fmla="*/ 487737 w 1001654"/>
                    <a:gd name="connsiteY3" fmla="*/ 2073066 h 2117935"/>
                    <a:gd name="connsiteX4" fmla="*/ 475975 w 1001654"/>
                    <a:gd name="connsiteY4" fmla="*/ 1988665 h 2117935"/>
                    <a:gd name="connsiteX5" fmla="*/ 714523 w 1001654"/>
                    <a:gd name="connsiteY5" fmla="*/ 1816444 h 2117935"/>
                    <a:gd name="connsiteX6" fmla="*/ 709923 w 1001654"/>
                    <a:gd name="connsiteY6" fmla="*/ 1901536 h 2117935"/>
                    <a:gd name="connsiteX7" fmla="*/ 639102 w 1001654"/>
                    <a:gd name="connsiteY7" fmla="*/ 1948930 h 2117935"/>
                    <a:gd name="connsiteX8" fmla="*/ 643702 w 1001654"/>
                    <a:gd name="connsiteY8" fmla="*/ 1863838 h 2117935"/>
                    <a:gd name="connsiteX9" fmla="*/ 714523 w 1001654"/>
                    <a:gd name="connsiteY9" fmla="*/ 1816444 h 2117935"/>
                    <a:gd name="connsiteX10" fmla="*/ 361496 w 1001654"/>
                    <a:gd name="connsiteY10" fmla="*/ 1662755 h 2117935"/>
                    <a:gd name="connsiteX11" fmla="*/ 396203 w 1001654"/>
                    <a:gd name="connsiteY11" fmla="*/ 1740584 h 2117935"/>
                    <a:gd name="connsiteX12" fmla="*/ 354783 w 1001654"/>
                    <a:gd name="connsiteY12" fmla="*/ 1815057 h 2117935"/>
                    <a:gd name="connsiteX13" fmla="*/ 320077 w 1001654"/>
                    <a:gd name="connsiteY13" fmla="*/ 1737228 h 2117935"/>
                    <a:gd name="connsiteX14" fmla="*/ 361496 w 1001654"/>
                    <a:gd name="connsiteY14" fmla="*/ 1662755 h 2117935"/>
                    <a:gd name="connsiteX15" fmla="*/ 692671 w 1001654"/>
                    <a:gd name="connsiteY15" fmla="*/ 1584014 h 2117935"/>
                    <a:gd name="connsiteX16" fmla="*/ 761830 w 1001654"/>
                    <a:gd name="connsiteY16" fmla="*/ 1610311 h 2117935"/>
                    <a:gd name="connsiteX17" fmla="*/ 796888 w 1001654"/>
                    <a:gd name="connsiteY17" fmla="*/ 1687982 h 2117935"/>
                    <a:gd name="connsiteX18" fmla="*/ 713721 w 1001654"/>
                    <a:gd name="connsiteY18" fmla="*/ 1669404 h 2117935"/>
                    <a:gd name="connsiteX19" fmla="*/ 678663 w 1001654"/>
                    <a:gd name="connsiteY19" fmla="*/ 1591733 h 2117935"/>
                    <a:gd name="connsiteX20" fmla="*/ 692671 w 1001654"/>
                    <a:gd name="connsiteY20" fmla="*/ 1584014 h 2117935"/>
                    <a:gd name="connsiteX21" fmla="*/ 537977 w 1001654"/>
                    <a:gd name="connsiteY21" fmla="*/ 1507098 h 2117935"/>
                    <a:gd name="connsiteX22" fmla="*/ 572683 w 1001654"/>
                    <a:gd name="connsiteY22" fmla="*/ 1584927 h 2117935"/>
                    <a:gd name="connsiteX23" fmla="*/ 531264 w 1001654"/>
                    <a:gd name="connsiteY23" fmla="*/ 1659400 h 2117935"/>
                    <a:gd name="connsiteX24" fmla="*/ 496557 w 1001654"/>
                    <a:gd name="connsiteY24" fmla="*/ 1581571 h 2117935"/>
                    <a:gd name="connsiteX25" fmla="*/ 537977 w 1001654"/>
                    <a:gd name="connsiteY25" fmla="*/ 1507098 h 2117935"/>
                    <a:gd name="connsiteX26" fmla="*/ 886365 w 1001654"/>
                    <a:gd name="connsiteY26" fmla="*/ 1342224 h 2117935"/>
                    <a:gd name="connsiteX27" fmla="*/ 921071 w 1001654"/>
                    <a:gd name="connsiteY27" fmla="*/ 1420053 h 2117935"/>
                    <a:gd name="connsiteX28" fmla="*/ 879652 w 1001654"/>
                    <a:gd name="connsiteY28" fmla="*/ 1494526 h 2117935"/>
                    <a:gd name="connsiteX29" fmla="*/ 844945 w 1001654"/>
                    <a:gd name="connsiteY29" fmla="*/ 1416697 h 2117935"/>
                    <a:gd name="connsiteX30" fmla="*/ 886365 w 1001654"/>
                    <a:gd name="connsiteY30" fmla="*/ 1342224 h 2117935"/>
                    <a:gd name="connsiteX31" fmla="*/ 415358 w 1001654"/>
                    <a:gd name="connsiteY31" fmla="*/ 1302945 h 2117935"/>
                    <a:gd name="connsiteX32" fmla="*/ 442920 w 1001654"/>
                    <a:gd name="connsiteY32" fmla="*/ 1324499 h 2117935"/>
                    <a:gd name="connsiteX33" fmla="*/ 376584 w 1001654"/>
                    <a:gd name="connsiteY33" fmla="*/ 1377991 h 2117935"/>
                    <a:gd name="connsiteX34" fmla="*/ 293983 w 1001654"/>
                    <a:gd name="connsiteY34" fmla="*/ 1357039 h 2117935"/>
                    <a:gd name="connsiteX35" fmla="*/ 360319 w 1001654"/>
                    <a:gd name="connsiteY35" fmla="*/ 1303547 h 2117935"/>
                    <a:gd name="connsiteX36" fmla="*/ 415358 w 1001654"/>
                    <a:gd name="connsiteY36" fmla="*/ 1302945 h 2117935"/>
                    <a:gd name="connsiteX37" fmla="*/ 689887 w 1001654"/>
                    <a:gd name="connsiteY37" fmla="*/ 1179087 h 2117935"/>
                    <a:gd name="connsiteX38" fmla="*/ 704864 w 1001654"/>
                    <a:gd name="connsiteY38" fmla="*/ 1184700 h 2117935"/>
                    <a:gd name="connsiteX39" fmla="*/ 681404 w 1001654"/>
                    <a:gd name="connsiteY39" fmla="*/ 1266624 h 2117935"/>
                    <a:gd name="connsiteX40" fmla="*/ 601797 w 1001654"/>
                    <a:gd name="connsiteY40" fmla="*/ 1297031 h 2117935"/>
                    <a:gd name="connsiteX41" fmla="*/ 625257 w 1001654"/>
                    <a:gd name="connsiteY41" fmla="*/ 1215107 h 2117935"/>
                    <a:gd name="connsiteX42" fmla="*/ 689887 w 1001654"/>
                    <a:gd name="connsiteY42" fmla="*/ 1179087 h 2117935"/>
                    <a:gd name="connsiteX43" fmla="*/ 890637 w 1001654"/>
                    <a:gd name="connsiteY43" fmla="*/ 1048713 h 2117935"/>
                    <a:gd name="connsiteX44" fmla="*/ 960395 w 1001654"/>
                    <a:gd name="connsiteY44" fmla="*/ 1073378 h 2117935"/>
                    <a:gd name="connsiteX45" fmla="*/ 997268 w 1001654"/>
                    <a:gd name="connsiteY45" fmla="*/ 1150203 h 2117935"/>
                    <a:gd name="connsiteX46" fmla="*/ 913688 w 1001654"/>
                    <a:gd name="connsiteY46" fmla="*/ 1133585 h 2117935"/>
                    <a:gd name="connsiteX47" fmla="*/ 876814 w 1001654"/>
                    <a:gd name="connsiteY47" fmla="*/ 1056759 h 2117935"/>
                    <a:gd name="connsiteX48" fmla="*/ 890637 w 1001654"/>
                    <a:gd name="connsiteY48" fmla="*/ 1048713 h 2117935"/>
                    <a:gd name="connsiteX49" fmla="*/ 306746 w 1001654"/>
                    <a:gd name="connsiteY49" fmla="*/ 989750 h 2117935"/>
                    <a:gd name="connsiteX50" fmla="*/ 382971 w 1001654"/>
                    <a:gd name="connsiteY50" fmla="*/ 1027850 h 2117935"/>
                    <a:gd name="connsiteX51" fmla="*/ 306746 w 1001654"/>
                    <a:gd name="connsiteY51" fmla="*/ 1065950 h 2117935"/>
                    <a:gd name="connsiteX52" fmla="*/ 230521 w 1001654"/>
                    <a:gd name="connsiteY52" fmla="*/ 1027850 h 2117935"/>
                    <a:gd name="connsiteX53" fmla="*/ 306746 w 1001654"/>
                    <a:gd name="connsiteY53" fmla="*/ 989750 h 2117935"/>
                    <a:gd name="connsiteX54" fmla="*/ 623116 w 1001654"/>
                    <a:gd name="connsiteY54" fmla="*/ 950250 h 2117935"/>
                    <a:gd name="connsiteX55" fmla="*/ 636947 w 1001654"/>
                    <a:gd name="connsiteY55" fmla="*/ 958282 h 2117935"/>
                    <a:gd name="connsiteX56" fmla="*/ 600148 w 1001654"/>
                    <a:gd name="connsiteY56" fmla="*/ 1035144 h 2117935"/>
                    <a:gd name="connsiteX57" fmla="*/ 516583 w 1001654"/>
                    <a:gd name="connsiteY57" fmla="*/ 1051844 h 2117935"/>
                    <a:gd name="connsiteX58" fmla="*/ 553382 w 1001654"/>
                    <a:gd name="connsiteY58" fmla="*/ 974982 h 2117935"/>
                    <a:gd name="connsiteX59" fmla="*/ 623116 w 1001654"/>
                    <a:gd name="connsiteY59" fmla="*/ 950250 h 2117935"/>
                    <a:gd name="connsiteX60" fmla="*/ 958392 w 1001654"/>
                    <a:gd name="connsiteY60" fmla="*/ 774744 h 2117935"/>
                    <a:gd name="connsiteX61" fmla="*/ 958536 w 1001654"/>
                    <a:gd name="connsiteY61" fmla="*/ 859961 h 2117935"/>
                    <a:gd name="connsiteX62" fmla="*/ 890463 w 1001654"/>
                    <a:gd name="connsiteY62" fmla="*/ 911224 h 2117935"/>
                    <a:gd name="connsiteX63" fmla="*/ 890319 w 1001654"/>
                    <a:gd name="connsiteY63" fmla="*/ 826007 h 2117935"/>
                    <a:gd name="connsiteX64" fmla="*/ 958392 w 1001654"/>
                    <a:gd name="connsiteY64" fmla="*/ 774744 h 2117935"/>
                    <a:gd name="connsiteX65" fmla="*/ 75236 w 1001654"/>
                    <a:gd name="connsiteY65" fmla="*/ 771079 h 2117935"/>
                    <a:gd name="connsiteX66" fmla="*/ 131597 w 1001654"/>
                    <a:gd name="connsiteY66" fmla="*/ 834994 h 2117935"/>
                    <a:gd name="connsiteX67" fmla="*/ 114303 w 1001654"/>
                    <a:gd name="connsiteY67" fmla="*/ 918438 h 2117935"/>
                    <a:gd name="connsiteX68" fmla="*/ 57942 w 1001654"/>
                    <a:gd name="connsiteY68" fmla="*/ 854522 h 2117935"/>
                    <a:gd name="connsiteX69" fmla="*/ 75236 w 1001654"/>
                    <a:gd name="connsiteY69" fmla="*/ 771079 h 2117935"/>
                    <a:gd name="connsiteX70" fmla="*/ 429172 w 1001654"/>
                    <a:gd name="connsiteY70" fmla="*/ 638411 h 2117935"/>
                    <a:gd name="connsiteX71" fmla="*/ 491126 w 1001654"/>
                    <a:gd name="connsiteY71" fmla="*/ 678860 h 2117935"/>
                    <a:gd name="connsiteX72" fmla="*/ 508803 w 1001654"/>
                    <a:gd name="connsiteY72" fmla="*/ 762223 h 2117935"/>
                    <a:gd name="connsiteX73" fmla="*/ 431516 w 1001654"/>
                    <a:gd name="connsiteY73" fmla="*/ 726326 h 2117935"/>
                    <a:gd name="connsiteX74" fmla="*/ 413839 w 1001654"/>
                    <a:gd name="connsiteY74" fmla="*/ 642963 h 2117935"/>
                    <a:gd name="connsiteX75" fmla="*/ 429172 w 1001654"/>
                    <a:gd name="connsiteY75" fmla="*/ 638411 h 2117935"/>
                    <a:gd name="connsiteX76" fmla="*/ 690200 w 1001654"/>
                    <a:gd name="connsiteY76" fmla="*/ 628081 h 2117935"/>
                    <a:gd name="connsiteX77" fmla="*/ 753339 w 1001654"/>
                    <a:gd name="connsiteY77" fmla="*/ 685311 h 2117935"/>
                    <a:gd name="connsiteX78" fmla="*/ 745461 w 1001654"/>
                    <a:gd name="connsiteY78" fmla="*/ 770163 h 2117935"/>
                    <a:gd name="connsiteX79" fmla="*/ 682321 w 1001654"/>
                    <a:gd name="connsiteY79" fmla="*/ 712933 h 2117935"/>
                    <a:gd name="connsiteX80" fmla="*/ 690200 w 1001654"/>
                    <a:gd name="connsiteY80" fmla="*/ 628081 h 2117935"/>
                    <a:gd name="connsiteX81" fmla="*/ 230521 w 1001654"/>
                    <a:gd name="connsiteY81" fmla="*/ 564617 h 2117935"/>
                    <a:gd name="connsiteX82" fmla="*/ 306746 w 1001654"/>
                    <a:gd name="connsiteY82" fmla="*/ 602717 h 2117935"/>
                    <a:gd name="connsiteX83" fmla="*/ 230521 w 1001654"/>
                    <a:gd name="connsiteY83" fmla="*/ 640817 h 2117935"/>
                    <a:gd name="connsiteX84" fmla="*/ 154296 w 1001654"/>
                    <a:gd name="connsiteY84" fmla="*/ 602717 h 2117935"/>
                    <a:gd name="connsiteX85" fmla="*/ 230521 w 1001654"/>
                    <a:gd name="connsiteY85" fmla="*/ 564617 h 2117935"/>
                    <a:gd name="connsiteX86" fmla="*/ 777877 w 1001654"/>
                    <a:gd name="connsiteY86" fmla="*/ 417391 h 2117935"/>
                    <a:gd name="connsiteX87" fmla="*/ 852445 w 1001654"/>
                    <a:gd name="connsiteY87" fmla="*/ 458641 h 2117935"/>
                    <a:gd name="connsiteX88" fmla="*/ 864207 w 1001654"/>
                    <a:gd name="connsiteY88" fmla="*/ 543042 h 2117935"/>
                    <a:gd name="connsiteX89" fmla="*/ 789640 w 1001654"/>
                    <a:gd name="connsiteY89" fmla="*/ 501791 h 2117935"/>
                    <a:gd name="connsiteX90" fmla="*/ 777877 w 1001654"/>
                    <a:gd name="connsiteY90" fmla="*/ 417391 h 2117935"/>
                    <a:gd name="connsiteX91" fmla="*/ 461051 w 1001654"/>
                    <a:gd name="connsiteY91" fmla="*/ 350888 h 2117935"/>
                    <a:gd name="connsiteX92" fmla="*/ 523005 w 1001654"/>
                    <a:gd name="connsiteY92" fmla="*/ 391337 h 2117935"/>
                    <a:gd name="connsiteX93" fmla="*/ 540682 w 1001654"/>
                    <a:gd name="connsiteY93" fmla="*/ 474700 h 2117935"/>
                    <a:gd name="connsiteX94" fmla="*/ 463395 w 1001654"/>
                    <a:gd name="connsiteY94" fmla="*/ 438803 h 2117935"/>
                    <a:gd name="connsiteX95" fmla="*/ 445718 w 1001654"/>
                    <a:gd name="connsiteY95" fmla="*/ 355440 h 2117935"/>
                    <a:gd name="connsiteX96" fmla="*/ 461051 w 1001654"/>
                    <a:gd name="connsiteY96" fmla="*/ 350888 h 2117935"/>
                    <a:gd name="connsiteX97" fmla="*/ 80121 w 1001654"/>
                    <a:gd name="connsiteY97" fmla="*/ 347025 h 2117935"/>
                    <a:gd name="connsiteX98" fmla="*/ 151620 w 1001654"/>
                    <a:gd name="connsiteY98" fmla="*/ 393390 h 2117935"/>
                    <a:gd name="connsiteX99" fmla="*/ 71621 w 1001654"/>
                    <a:gd name="connsiteY99" fmla="*/ 422749 h 2117935"/>
                    <a:gd name="connsiteX100" fmla="*/ 121 w 1001654"/>
                    <a:gd name="connsiteY100" fmla="*/ 376384 h 2117935"/>
                    <a:gd name="connsiteX101" fmla="*/ 80121 w 1001654"/>
                    <a:gd name="connsiteY101" fmla="*/ 347025 h 2117935"/>
                    <a:gd name="connsiteX102" fmla="*/ 282244 w 1001654"/>
                    <a:gd name="connsiteY102" fmla="*/ 85990 h 2117935"/>
                    <a:gd name="connsiteX103" fmla="*/ 338605 w 1001654"/>
                    <a:gd name="connsiteY103" fmla="*/ 149905 h 2117935"/>
                    <a:gd name="connsiteX104" fmla="*/ 321311 w 1001654"/>
                    <a:gd name="connsiteY104" fmla="*/ 233349 h 2117935"/>
                    <a:gd name="connsiteX105" fmla="*/ 264950 w 1001654"/>
                    <a:gd name="connsiteY105" fmla="*/ 169433 h 2117935"/>
                    <a:gd name="connsiteX106" fmla="*/ 282244 w 1001654"/>
                    <a:gd name="connsiteY106" fmla="*/ 85990 h 2117935"/>
                    <a:gd name="connsiteX107" fmla="*/ 843475 w 1001654"/>
                    <a:gd name="connsiteY107" fmla="*/ 79506 h 2117935"/>
                    <a:gd name="connsiteX108" fmla="*/ 859305 w 1001654"/>
                    <a:gd name="connsiteY108" fmla="*/ 81793 h 2117935"/>
                    <a:gd name="connsiteX109" fmla="*/ 853865 w 1001654"/>
                    <a:gd name="connsiteY109" fmla="*/ 166836 h 2117935"/>
                    <a:gd name="connsiteX110" fmla="*/ 782580 w 1001654"/>
                    <a:gd name="connsiteY110" fmla="*/ 213529 h 2117935"/>
                    <a:gd name="connsiteX111" fmla="*/ 788019 w 1001654"/>
                    <a:gd name="connsiteY111" fmla="*/ 128486 h 2117935"/>
                    <a:gd name="connsiteX112" fmla="*/ 843475 w 1001654"/>
                    <a:gd name="connsiteY112" fmla="*/ 79506 h 2117935"/>
                    <a:gd name="connsiteX113" fmla="*/ 556993 w 1001654"/>
                    <a:gd name="connsiteY113" fmla="*/ 0 h 2117935"/>
                    <a:gd name="connsiteX114" fmla="*/ 595093 w 1001654"/>
                    <a:gd name="connsiteY114" fmla="*/ 76225 h 2117935"/>
                    <a:gd name="connsiteX115" fmla="*/ 556993 w 1001654"/>
                    <a:gd name="connsiteY115" fmla="*/ 152450 h 2117935"/>
                    <a:gd name="connsiteX116" fmla="*/ 518893 w 1001654"/>
                    <a:gd name="connsiteY116" fmla="*/ 76225 h 2117935"/>
                    <a:gd name="connsiteX117" fmla="*/ 556993 w 1001654"/>
                    <a:gd name="connsiteY117" fmla="*/ 0 h 21179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</a:cxnLst>
                  <a:rect l="l" t="t" r="r" b="b"/>
                  <a:pathLst>
                    <a:path w="1001654" h="2117935">
                      <a:moveTo>
                        <a:pt x="475975" y="1988665"/>
                      </a:moveTo>
                      <a:cubicBezTo>
                        <a:pt x="493318" y="1976749"/>
                        <a:pt x="526703" y="1995217"/>
                        <a:pt x="550543" y="2029915"/>
                      </a:cubicBezTo>
                      <a:cubicBezTo>
                        <a:pt x="574382" y="2064613"/>
                        <a:pt x="579648" y="2102400"/>
                        <a:pt x="562305" y="2114316"/>
                      </a:cubicBezTo>
                      <a:cubicBezTo>
                        <a:pt x="544962" y="2126232"/>
                        <a:pt x="511577" y="2107763"/>
                        <a:pt x="487737" y="2073066"/>
                      </a:cubicBezTo>
                      <a:cubicBezTo>
                        <a:pt x="463898" y="2038368"/>
                        <a:pt x="458632" y="2000580"/>
                        <a:pt x="475975" y="1988665"/>
                      </a:cubicBezTo>
                      <a:close/>
                      <a:moveTo>
                        <a:pt x="714523" y="1816444"/>
                      </a:moveTo>
                      <a:cubicBezTo>
                        <a:pt x="732809" y="1826854"/>
                        <a:pt x="730750" y="1864951"/>
                        <a:pt x="709923" y="1901536"/>
                      </a:cubicBezTo>
                      <a:cubicBezTo>
                        <a:pt x="689096" y="1938122"/>
                        <a:pt x="657388" y="1959340"/>
                        <a:pt x="639102" y="1948930"/>
                      </a:cubicBezTo>
                      <a:cubicBezTo>
                        <a:pt x="620815" y="1938520"/>
                        <a:pt x="622874" y="1900423"/>
                        <a:pt x="643702" y="1863838"/>
                      </a:cubicBezTo>
                      <a:cubicBezTo>
                        <a:pt x="664529" y="1827253"/>
                        <a:pt x="696236" y="1806034"/>
                        <a:pt x="714523" y="1816444"/>
                      </a:cubicBezTo>
                      <a:close/>
                      <a:moveTo>
                        <a:pt x="361496" y="1662755"/>
                      </a:moveTo>
                      <a:cubicBezTo>
                        <a:pt x="382518" y="1663682"/>
                        <a:pt x="398057" y="1698527"/>
                        <a:pt x="396203" y="1740584"/>
                      </a:cubicBezTo>
                      <a:cubicBezTo>
                        <a:pt x="394349" y="1782641"/>
                        <a:pt x="375805" y="1815984"/>
                        <a:pt x="354783" y="1815057"/>
                      </a:cubicBezTo>
                      <a:cubicBezTo>
                        <a:pt x="333761" y="1814131"/>
                        <a:pt x="318223" y="1779286"/>
                        <a:pt x="320077" y="1737228"/>
                      </a:cubicBezTo>
                      <a:cubicBezTo>
                        <a:pt x="321931" y="1695171"/>
                        <a:pt x="340475" y="1661829"/>
                        <a:pt x="361496" y="1662755"/>
                      </a:cubicBezTo>
                      <a:close/>
                      <a:moveTo>
                        <a:pt x="692671" y="1584014"/>
                      </a:moveTo>
                      <a:cubicBezTo>
                        <a:pt x="710279" y="1580715"/>
                        <a:pt x="737344" y="1590377"/>
                        <a:pt x="761830" y="1610311"/>
                      </a:cubicBezTo>
                      <a:cubicBezTo>
                        <a:pt x="794477" y="1636889"/>
                        <a:pt x="810172" y="1671664"/>
                        <a:pt x="796888" y="1687982"/>
                      </a:cubicBezTo>
                      <a:cubicBezTo>
                        <a:pt x="783603" y="1704300"/>
                        <a:pt x="746368" y="1695982"/>
                        <a:pt x="713721" y="1669404"/>
                      </a:cubicBezTo>
                      <a:cubicBezTo>
                        <a:pt x="681074" y="1642825"/>
                        <a:pt x="665378" y="1608051"/>
                        <a:pt x="678663" y="1591733"/>
                      </a:cubicBezTo>
                      <a:cubicBezTo>
                        <a:pt x="681984" y="1587653"/>
                        <a:pt x="686802" y="1585113"/>
                        <a:pt x="692671" y="1584014"/>
                      </a:cubicBezTo>
                      <a:close/>
                      <a:moveTo>
                        <a:pt x="537977" y="1507098"/>
                      </a:moveTo>
                      <a:cubicBezTo>
                        <a:pt x="558999" y="1508025"/>
                        <a:pt x="574537" y="1542870"/>
                        <a:pt x="572683" y="1584927"/>
                      </a:cubicBezTo>
                      <a:cubicBezTo>
                        <a:pt x="570829" y="1626984"/>
                        <a:pt x="552285" y="1660327"/>
                        <a:pt x="531264" y="1659400"/>
                      </a:cubicBezTo>
                      <a:cubicBezTo>
                        <a:pt x="510241" y="1658474"/>
                        <a:pt x="494703" y="1623629"/>
                        <a:pt x="496557" y="1581571"/>
                      </a:cubicBezTo>
                      <a:cubicBezTo>
                        <a:pt x="498411" y="1539514"/>
                        <a:pt x="516955" y="1506172"/>
                        <a:pt x="537977" y="1507098"/>
                      </a:cubicBezTo>
                      <a:close/>
                      <a:moveTo>
                        <a:pt x="886365" y="1342224"/>
                      </a:moveTo>
                      <a:cubicBezTo>
                        <a:pt x="907387" y="1343151"/>
                        <a:pt x="922925" y="1377996"/>
                        <a:pt x="921071" y="1420053"/>
                      </a:cubicBezTo>
                      <a:cubicBezTo>
                        <a:pt x="919217" y="1462110"/>
                        <a:pt x="900673" y="1495453"/>
                        <a:pt x="879652" y="1494526"/>
                      </a:cubicBezTo>
                      <a:cubicBezTo>
                        <a:pt x="858630" y="1493600"/>
                        <a:pt x="843091" y="1458755"/>
                        <a:pt x="844945" y="1416697"/>
                      </a:cubicBezTo>
                      <a:cubicBezTo>
                        <a:pt x="846799" y="1374640"/>
                        <a:pt x="865343" y="1341298"/>
                        <a:pt x="886365" y="1342224"/>
                      </a:cubicBezTo>
                      <a:close/>
                      <a:moveTo>
                        <a:pt x="415358" y="1302945"/>
                      </a:moveTo>
                      <a:cubicBezTo>
                        <a:pt x="430306" y="1306736"/>
                        <a:pt x="440675" y="1314221"/>
                        <a:pt x="442920" y="1324499"/>
                      </a:cubicBezTo>
                      <a:cubicBezTo>
                        <a:pt x="447411" y="1345056"/>
                        <a:pt x="417712" y="1369005"/>
                        <a:pt x="376584" y="1377991"/>
                      </a:cubicBezTo>
                      <a:cubicBezTo>
                        <a:pt x="335456" y="1386977"/>
                        <a:pt x="298475" y="1377596"/>
                        <a:pt x="293983" y="1357039"/>
                      </a:cubicBezTo>
                      <a:cubicBezTo>
                        <a:pt x="289492" y="1336482"/>
                        <a:pt x="319192" y="1312533"/>
                        <a:pt x="360319" y="1303547"/>
                      </a:cubicBezTo>
                      <a:cubicBezTo>
                        <a:pt x="380883" y="1299054"/>
                        <a:pt x="400411" y="1299153"/>
                        <a:pt x="415358" y="1302945"/>
                      </a:cubicBezTo>
                      <a:close/>
                      <a:moveTo>
                        <a:pt x="689887" y="1179087"/>
                      </a:moveTo>
                      <a:cubicBezTo>
                        <a:pt x="695853" y="1179327"/>
                        <a:pt x="700988" y="1181143"/>
                        <a:pt x="704864" y="1184700"/>
                      </a:cubicBezTo>
                      <a:cubicBezTo>
                        <a:pt x="720368" y="1198926"/>
                        <a:pt x="709865" y="1235604"/>
                        <a:pt x="681404" y="1266624"/>
                      </a:cubicBezTo>
                      <a:cubicBezTo>
                        <a:pt x="652942" y="1297643"/>
                        <a:pt x="617301" y="1311256"/>
                        <a:pt x="601797" y="1297031"/>
                      </a:cubicBezTo>
                      <a:cubicBezTo>
                        <a:pt x="586292" y="1282805"/>
                        <a:pt x="596796" y="1246126"/>
                        <a:pt x="625257" y="1215107"/>
                      </a:cubicBezTo>
                      <a:cubicBezTo>
                        <a:pt x="646603" y="1191842"/>
                        <a:pt x="671987" y="1178369"/>
                        <a:pt x="689887" y="1179087"/>
                      </a:cubicBezTo>
                      <a:close/>
                      <a:moveTo>
                        <a:pt x="890637" y="1048713"/>
                      </a:moveTo>
                      <a:cubicBezTo>
                        <a:pt x="908162" y="1045001"/>
                        <a:pt x="935448" y="1054025"/>
                        <a:pt x="960395" y="1073378"/>
                      </a:cubicBezTo>
                      <a:cubicBezTo>
                        <a:pt x="993657" y="1099182"/>
                        <a:pt x="1010166" y="1133578"/>
                        <a:pt x="997268" y="1150203"/>
                      </a:cubicBezTo>
                      <a:cubicBezTo>
                        <a:pt x="984371" y="1166829"/>
                        <a:pt x="946950" y="1159389"/>
                        <a:pt x="913688" y="1133585"/>
                      </a:cubicBezTo>
                      <a:cubicBezTo>
                        <a:pt x="880425" y="1107781"/>
                        <a:pt x="863917" y="1073385"/>
                        <a:pt x="876814" y="1056759"/>
                      </a:cubicBezTo>
                      <a:cubicBezTo>
                        <a:pt x="880039" y="1052603"/>
                        <a:pt x="884796" y="1049950"/>
                        <a:pt x="890637" y="1048713"/>
                      </a:cubicBezTo>
                      <a:close/>
                      <a:moveTo>
                        <a:pt x="306746" y="989750"/>
                      </a:moveTo>
                      <a:cubicBezTo>
                        <a:pt x="348844" y="989750"/>
                        <a:pt x="382971" y="1006808"/>
                        <a:pt x="382971" y="1027850"/>
                      </a:cubicBezTo>
                      <a:cubicBezTo>
                        <a:pt x="382971" y="1048892"/>
                        <a:pt x="348844" y="1065950"/>
                        <a:pt x="306746" y="1065950"/>
                      </a:cubicBezTo>
                      <a:cubicBezTo>
                        <a:pt x="264648" y="1065950"/>
                        <a:pt x="230521" y="1048892"/>
                        <a:pt x="230521" y="1027850"/>
                      </a:cubicBezTo>
                      <a:cubicBezTo>
                        <a:pt x="230521" y="1006808"/>
                        <a:pt x="264648" y="989750"/>
                        <a:pt x="306746" y="989750"/>
                      </a:cubicBezTo>
                      <a:close/>
                      <a:moveTo>
                        <a:pt x="623116" y="950250"/>
                      </a:moveTo>
                      <a:cubicBezTo>
                        <a:pt x="628959" y="951481"/>
                        <a:pt x="633718" y="954129"/>
                        <a:pt x="636947" y="958282"/>
                      </a:cubicBezTo>
                      <a:cubicBezTo>
                        <a:pt x="649860" y="974895"/>
                        <a:pt x="633385" y="1009308"/>
                        <a:pt x="600148" y="1035144"/>
                      </a:cubicBezTo>
                      <a:cubicBezTo>
                        <a:pt x="566911" y="1060981"/>
                        <a:pt x="529498" y="1068457"/>
                        <a:pt x="516583" y="1051844"/>
                      </a:cubicBezTo>
                      <a:cubicBezTo>
                        <a:pt x="503670" y="1035231"/>
                        <a:pt x="520145" y="1000819"/>
                        <a:pt x="553382" y="974982"/>
                      </a:cubicBezTo>
                      <a:cubicBezTo>
                        <a:pt x="578310" y="955605"/>
                        <a:pt x="605587" y="946555"/>
                        <a:pt x="623116" y="950250"/>
                      </a:cubicBezTo>
                      <a:close/>
                      <a:moveTo>
                        <a:pt x="958392" y="774744"/>
                      </a:moveTo>
                      <a:cubicBezTo>
                        <a:pt x="977230" y="784120"/>
                        <a:pt x="977294" y="822273"/>
                        <a:pt x="958536" y="859961"/>
                      </a:cubicBezTo>
                      <a:cubicBezTo>
                        <a:pt x="939778" y="897649"/>
                        <a:pt x="909300" y="920600"/>
                        <a:pt x="890463" y="911224"/>
                      </a:cubicBezTo>
                      <a:cubicBezTo>
                        <a:pt x="871625" y="901848"/>
                        <a:pt x="871560" y="863695"/>
                        <a:pt x="890319" y="826007"/>
                      </a:cubicBezTo>
                      <a:cubicBezTo>
                        <a:pt x="909077" y="788320"/>
                        <a:pt x="939554" y="765368"/>
                        <a:pt x="958392" y="774744"/>
                      </a:cubicBezTo>
                      <a:close/>
                      <a:moveTo>
                        <a:pt x="75236" y="771079"/>
                      </a:moveTo>
                      <a:cubicBezTo>
                        <a:pt x="95575" y="765686"/>
                        <a:pt x="120809" y="794302"/>
                        <a:pt x="131597" y="834994"/>
                      </a:cubicBezTo>
                      <a:cubicBezTo>
                        <a:pt x="142386" y="875687"/>
                        <a:pt x="134643" y="913045"/>
                        <a:pt x="114303" y="918438"/>
                      </a:cubicBezTo>
                      <a:cubicBezTo>
                        <a:pt x="93964" y="923830"/>
                        <a:pt x="68730" y="895214"/>
                        <a:pt x="57942" y="854522"/>
                      </a:cubicBezTo>
                      <a:cubicBezTo>
                        <a:pt x="47154" y="813830"/>
                        <a:pt x="54897" y="776471"/>
                        <a:pt x="75236" y="771079"/>
                      </a:cubicBezTo>
                      <a:close/>
                      <a:moveTo>
                        <a:pt x="429172" y="638411"/>
                      </a:moveTo>
                      <a:cubicBezTo>
                        <a:pt x="447077" y="638945"/>
                        <a:pt x="471458" y="654160"/>
                        <a:pt x="491126" y="678860"/>
                      </a:cubicBezTo>
                      <a:cubicBezTo>
                        <a:pt x="517350" y="711793"/>
                        <a:pt x="525264" y="749115"/>
                        <a:pt x="508803" y="762223"/>
                      </a:cubicBezTo>
                      <a:cubicBezTo>
                        <a:pt x="492342" y="775330"/>
                        <a:pt x="457739" y="759259"/>
                        <a:pt x="431516" y="726326"/>
                      </a:cubicBezTo>
                      <a:cubicBezTo>
                        <a:pt x="405292" y="693394"/>
                        <a:pt x="397378" y="656071"/>
                        <a:pt x="413839" y="642963"/>
                      </a:cubicBezTo>
                      <a:cubicBezTo>
                        <a:pt x="417954" y="639686"/>
                        <a:pt x="423203" y="638233"/>
                        <a:pt x="429172" y="638411"/>
                      </a:cubicBezTo>
                      <a:close/>
                      <a:moveTo>
                        <a:pt x="690200" y="628081"/>
                      </a:moveTo>
                      <a:cubicBezTo>
                        <a:pt x="709811" y="620454"/>
                        <a:pt x="738079" y="646076"/>
                        <a:pt x="753339" y="685311"/>
                      </a:cubicBezTo>
                      <a:cubicBezTo>
                        <a:pt x="768599" y="724546"/>
                        <a:pt x="765072" y="762536"/>
                        <a:pt x="745461" y="770163"/>
                      </a:cubicBezTo>
                      <a:cubicBezTo>
                        <a:pt x="725850" y="777790"/>
                        <a:pt x="697581" y="752168"/>
                        <a:pt x="682321" y="712933"/>
                      </a:cubicBezTo>
                      <a:cubicBezTo>
                        <a:pt x="667061" y="673698"/>
                        <a:pt x="670589" y="635709"/>
                        <a:pt x="690200" y="628081"/>
                      </a:cubicBezTo>
                      <a:close/>
                      <a:moveTo>
                        <a:pt x="230521" y="564617"/>
                      </a:moveTo>
                      <a:cubicBezTo>
                        <a:pt x="272619" y="564617"/>
                        <a:pt x="306746" y="581675"/>
                        <a:pt x="306746" y="602717"/>
                      </a:cubicBezTo>
                      <a:cubicBezTo>
                        <a:pt x="306746" y="623759"/>
                        <a:pt x="272619" y="640817"/>
                        <a:pt x="230521" y="640817"/>
                      </a:cubicBezTo>
                      <a:cubicBezTo>
                        <a:pt x="188423" y="640817"/>
                        <a:pt x="154296" y="623759"/>
                        <a:pt x="154296" y="602717"/>
                      </a:cubicBezTo>
                      <a:cubicBezTo>
                        <a:pt x="154296" y="581675"/>
                        <a:pt x="188423" y="564617"/>
                        <a:pt x="230521" y="564617"/>
                      </a:cubicBezTo>
                      <a:close/>
                      <a:moveTo>
                        <a:pt x="777877" y="417391"/>
                      </a:moveTo>
                      <a:cubicBezTo>
                        <a:pt x="795221" y="405475"/>
                        <a:pt x="828605" y="423943"/>
                        <a:pt x="852445" y="458641"/>
                      </a:cubicBezTo>
                      <a:cubicBezTo>
                        <a:pt x="876284" y="493339"/>
                        <a:pt x="881550" y="531126"/>
                        <a:pt x="864207" y="543042"/>
                      </a:cubicBezTo>
                      <a:cubicBezTo>
                        <a:pt x="846864" y="554957"/>
                        <a:pt x="813479" y="536489"/>
                        <a:pt x="789640" y="501791"/>
                      </a:cubicBezTo>
                      <a:cubicBezTo>
                        <a:pt x="765800" y="467094"/>
                        <a:pt x="760534" y="429306"/>
                        <a:pt x="777877" y="417391"/>
                      </a:cubicBezTo>
                      <a:close/>
                      <a:moveTo>
                        <a:pt x="461051" y="350888"/>
                      </a:moveTo>
                      <a:cubicBezTo>
                        <a:pt x="478956" y="351422"/>
                        <a:pt x="503337" y="366637"/>
                        <a:pt x="523005" y="391337"/>
                      </a:cubicBezTo>
                      <a:cubicBezTo>
                        <a:pt x="549229" y="424270"/>
                        <a:pt x="557143" y="461592"/>
                        <a:pt x="540682" y="474700"/>
                      </a:cubicBezTo>
                      <a:cubicBezTo>
                        <a:pt x="524221" y="487807"/>
                        <a:pt x="489618" y="471736"/>
                        <a:pt x="463395" y="438803"/>
                      </a:cubicBezTo>
                      <a:cubicBezTo>
                        <a:pt x="437171" y="405871"/>
                        <a:pt x="429257" y="368548"/>
                        <a:pt x="445718" y="355440"/>
                      </a:cubicBezTo>
                      <a:cubicBezTo>
                        <a:pt x="449833" y="352164"/>
                        <a:pt x="455082" y="350710"/>
                        <a:pt x="461051" y="350888"/>
                      </a:cubicBezTo>
                      <a:close/>
                      <a:moveTo>
                        <a:pt x="80121" y="347025"/>
                      </a:moveTo>
                      <a:cubicBezTo>
                        <a:pt x="121956" y="351721"/>
                        <a:pt x="153967" y="372479"/>
                        <a:pt x="151620" y="393390"/>
                      </a:cubicBezTo>
                      <a:cubicBezTo>
                        <a:pt x="149273" y="414300"/>
                        <a:pt x="113456" y="427445"/>
                        <a:pt x="71621" y="422749"/>
                      </a:cubicBezTo>
                      <a:cubicBezTo>
                        <a:pt x="29786" y="418053"/>
                        <a:pt x="-2226" y="397295"/>
                        <a:pt x="121" y="376384"/>
                      </a:cubicBezTo>
                      <a:cubicBezTo>
                        <a:pt x="2469" y="355474"/>
                        <a:pt x="38285" y="342329"/>
                        <a:pt x="80121" y="347025"/>
                      </a:cubicBezTo>
                      <a:close/>
                      <a:moveTo>
                        <a:pt x="282244" y="85990"/>
                      </a:moveTo>
                      <a:cubicBezTo>
                        <a:pt x="302583" y="80597"/>
                        <a:pt x="327817" y="109213"/>
                        <a:pt x="338605" y="149905"/>
                      </a:cubicBezTo>
                      <a:cubicBezTo>
                        <a:pt x="349394" y="190598"/>
                        <a:pt x="341651" y="227956"/>
                        <a:pt x="321311" y="233349"/>
                      </a:cubicBezTo>
                      <a:cubicBezTo>
                        <a:pt x="300972" y="238741"/>
                        <a:pt x="275738" y="210125"/>
                        <a:pt x="264950" y="169433"/>
                      </a:cubicBezTo>
                      <a:cubicBezTo>
                        <a:pt x="254162" y="128741"/>
                        <a:pt x="261905" y="91382"/>
                        <a:pt x="282244" y="85990"/>
                      </a:cubicBezTo>
                      <a:close/>
                      <a:moveTo>
                        <a:pt x="843475" y="79506"/>
                      </a:moveTo>
                      <a:cubicBezTo>
                        <a:pt x="849355" y="78467"/>
                        <a:pt x="854759" y="79146"/>
                        <a:pt x="859305" y="81793"/>
                      </a:cubicBezTo>
                      <a:cubicBezTo>
                        <a:pt x="877488" y="92383"/>
                        <a:pt x="875052" y="130458"/>
                        <a:pt x="853865" y="166836"/>
                      </a:cubicBezTo>
                      <a:cubicBezTo>
                        <a:pt x="832678" y="203214"/>
                        <a:pt x="800762" y="224119"/>
                        <a:pt x="782580" y="213529"/>
                      </a:cubicBezTo>
                      <a:cubicBezTo>
                        <a:pt x="764397" y="202939"/>
                        <a:pt x="766832" y="164864"/>
                        <a:pt x="788019" y="128486"/>
                      </a:cubicBezTo>
                      <a:cubicBezTo>
                        <a:pt x="803910" y="101203"/>
                        <a:pt x="825835" y="82623"/>
                        <a:pt x="843475" y="79506"/>
                      </a:cubicBezTo>
                      <a:close/>
                      <a:moveTo>
                        <a:pt x="556993" y="0"/>
                      </a:moveTo>
                      <a:cubicBezTo>
                        <a:pt x="578035" y="0"/>
                        <a:pt x="595093" y="34127"/>
                        <a:pt x="595093" y="76225"/>
                      </a:cubicBezTo>
                      <a:cubicBezTo>
                        <a:pt x="595093" y="118323"/>
                        <a:pt x="578035" y="152450"/>
                        <a:pt x="556993" y="152450"/>
                      </a:cubicBezTo>
                      <a:cubicBezTo>
                        <a:pt x="535951" y="152450"/>
                        <a:pt x="518893" y="118323"/>
                        <a:pt x="518893" y="76225"/>
                      </a:cubicBezTo>
                      <a:cubicBezTo>
                        <a:pt x="518893" y="34127"/>
                        <a:pt x="535951" y="0"/>
                        <a:pt x="556993" y="0"/>
                      </a:cubicBezTo>
                      <a:close/>
                    </a:path>
                  </a:pathLst>
                </a:custGeom>
                <a:solidFill>
                  <a:srgbClr val="CC00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21" name="月 620">
                  <a:extLst>
                    <a:ext uri="{FF2B5EF4-FFF2-40B4-BE49-F238E27FC236}">
                      <a16:creationId xmlns:a16="http://schemas.microsoft.com/office/drawing/2014/main" id="{9173A2F2-0A7A-4F96-8BD0-F52DB5B4A266}"/>
                    </a:ext>
                  </a:extLst>
                </p:cNvPr>
                <p:cNvSpPr/>
                <p:nvPr/>
              </p:nvSpPr>
              <p:spPr>
                <a:xfrm rot="20243850">
                  <a:off x="3301538" y="3015054"/>
                  <a:ext cx="498601" cy="1941170"/>
                </a:xfrm>
                <a:prstGeom prst="moon">
                  <a:avLst>
                    <a:gd name="adj" fmla="val 13947"/>
                  </a:avLst>
                </a:prstGeom>
                <a:solidFill>
                  <a:srgbClr val="FFFF00"/>
                </a:solidFill>
                <a:ln w="19050">
                  <a:solidFill>
                    <a:srgbClr val="FFFF6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22" name="楕円 1">
                  <a:extLst>
                    <a:ext uri="{FF2B5EF4-FFF2-40B4-BE49-F238E27FC236}">
                      <a16:creationId xmlns:a16="http://schemas.microsoft.com/office/drawing/2014/main" id="{ECAD4E65-8338-474F-8A95-3D51EA641E1C}"/>
                    </a:ext>
                  </a:extLst>
                </p:cNvPr>
                <p:cNvSpPr/>
                <p:nvPr/>
              </p:nvSpPr>
              <p:spPr>
                <a:xfrm rot="2575863">
                  <a:off x="2908615" y="909587"/>
                  <a:ext cx="1222790" cy="2069682"/>
                </a:xfrm>
                <a:custGeom>
                  <a:avLst/>
                  <a:gdLst>
                    <a:gd name="connsiteX0" fmla="*/ 0 w 957532"/>
                    <a:gd name="connsiteY0" fmla="*/ 1237891 h 2475781"/>
                    <a:gd name="connsiteX1" fmla="*/ 478766 w 957532"/>
                    <a:gd name="connsiteY1" fmla="*/ 0 h 2475781"/>
                    <a:gd name="connsiteX2" fmla="*/ 957532 w 957532"/>
                    <a:gd name="connsiteY2" fmla="*/ 1237891 h 2475781"/>
                    <a:gd name="connsiteX3" fmla="*/ 478766 w 957532"/>
                    <a:gd name="connsiteY3" fmla="*/ 2475782 h 2475781"/>
                    <a:gd name="connsiteX4" fmla="*/ 0 w 957532"/>
                    <a:gd name="connsiteY4" fmla="*/ 1237891 h 2475781"/>
                    <a:gd name="connsiteX0" fmla="*/ 24025 w 1280493"/>
                    <a:gd name="connsiteY0" fmla="*/ 1281023 h 2518914"/>
                    <a:gd name="connsiteX1" fmla="*/ 1201530 w 1280493"/>
                    <a:gd name="connsiteY1" fmla="*/ 0 h 2518914"/>
                    <a:gd name="connsiteX2" fmla="*/ 981557 w 1280493"/>
                    <a:gd name="connsiteY2" fmla="*/ 1281023 h 2518914"/>
                    <a:gd name="connsiteX3" fmla="*/ 502791 w 1280493"/>
                    <a:gd name="connsiteY3" fmla="*/ 2518914 h 2518914"/>
                    <a:gd name="connsiteX4" fmla="*/ 24025 w 1280493"/>
                    <a:gd name="connsiteY4" fmla="*/ 1281023 h 2518914"/>
                    <a:gd name="connsiteX0" fmla="*/ 24025 w 1247409"/>
                    <a:gd name="connsiteY0" fmla="*/ 1291234 h 2529125"/>
                    <a:gd name="connsiteX1" fmla="*/ 1201530 w 1247409"/>
                    <a:gd name="connsiteY1" fmla="*/ 10211 h 2529125"/>
                    <a:gd name="connsiteX2" fmla="*/ 981557 w 1247409"/>
                    <a:gd name="connsiteY2" fmla="*/ 1291234 h 2529125"/>
                    <a:gd name="connsiteX3" fmla="*/ 502791 w 1247409"/>
                    <a:gd name="connsiteY3" fmla="*/ 2529125 h 2529125"/>
                    <a:gd name="connsiteX4" fmla="*/ 24025 w 1247409"/>
                    <a:gd name="connsiteY4" fmla="*/ 1291234 h 2529125"/>
                    <a:gd name="connsiteX0" fmla="*/ 41323 w 1264707"/>
                    <a:gd name="connsiteY0" fmla="*/ 1296829 h 2534720"/>
                    <a:gd name="connsiteX1" fmla="*/ 1218828 w 1264707"/>
                    <a:gd name="connsiteY1" fmla="*/ 15806 h 2534720"/>
                    <a:gd name="connsiteX2" fmla="*/ 998855 w 1264707"/>
                    <a:gd name="connsiteY2" fmla="*/ 1296829 h 2534720"/>
                    <a:gd name="connsiteX3" fmla="*/ 520089 w 1264707"/>
                    <a:gd name="connsiteY3" fmla="*/ 2534720 h 2534720"/>
                    <a:gd name="connsiteX4" fmla="*/ 41323 w 1264707"/>
                    <a:gd name="connsiteY4" fmla="*/ 1296829 h 2534720"/>
                    <a:gd name="connsiteX0" fmla="*/ 3327 w 1651841"/>
                    <a:gd name="connsiteY0" fmla="*/ 1291026 h 2390894"/>
                    <a:gd name="connsiteX1" fmla="*/ 1180832 w 1651841"/>
                    <a:gd name="connsiteY1" fmla="*/ 10003 h 2390894"/>
                    <a:gd name="connsiteX2" fmla="*/ 960859 w 1651841"/>
                    <a:gd name="connsiteY2" fmla="*/ 1291026 h 2390894"/>
                    <a:gd name="connsiteX3" fmla="*/ 1603527 w 1651841"/>
                    <a:gd name="connsiteY3" fmla="*/ 2390894 h 2390894"/>
                    <a:gd name="connsiteX4" fmla="*/ 3327 w 1651841"/>
                    <a:gd name="connsiteY4" fmla="*/ 1291026 h 2390894"/>
                    <a:gd name="connsiteX0" fmla="*/ 3327 w 1716761"/>
                    <a:gd name="connsiteY0" fmla="*/ 1291026 h 2434466"/>
                    <a:gd name="connsiteX1" fmla="*/ 1180832 w 1716761"/>
                    <a:gd name="connsiteY1" fmla="*/ 10003 h 2434466"/>
                    <a:gd name="connsiteX2" fmla="*/ 960859 w 1716761"/>
                    <a:gd name="connsiteY2" fmla="*/ 1291026 h 2434466"/>
                    <a:gd name="connsiteX3" fmla="*/ 1603527 w 1716761"/>
                    <a:gd name="connsiteY3" fmla="*/ 2390894 h 2434466"/>
                    <a:gd name="connsiteX4" fmla="*/ 3327 w 1716761"/>
                    <a:gd name="connsiteY4" fmla="*/ 1291026 h 2434466"/>
                    <a:gd name="connsiteX0" fmla="*/ 687 w 1714121"/>
                    <a:gd name="connsiteY0" fmla="*/ 1294787 h 2452586"/>
                    <a:gd name="connsiteX1" fmla="*/ 1178192 w 1714121"/>
                    <a:gd name="connsiteY1" fmla="*/ 13764 h 2452586"/>
                    <a:gd name="connsiteX2" fmla="*/ 958219 w 1714121"/>
                    <a:gd name="connsiteY2" fmla="*/ 1294787 h 2452586"/>
                    <a:gd name="connsiteX3" fmla="*/ 1600887 w 1714121"/>
                    <a:gd name="connsiteY3" fmla="*/ 2394655 h 2452586"/>
                    <a:gd name="connsiteX4" fmla="*/ 687 w 1714121"/>
                    <a:gd name="connsiteY4" fmla="*/ 1294787 h 2452586"/>
                    <a:gd name="connsiteX0" fmla="*/ 687 w 1714121"/>
                    <a:gd name="connsiteY0" fmla="*/ 1286119 h 2443918"/>
                    <a:gd name="connsiteX1" fmla="*/ 1178192 w 1714121"/>
                    <a:gd name="connsiteY1" fmla="*/ 5096 h 2443918"/>
                    <a:gd name="connsiteX2" fmla="*/ 958219 w 1714121"/>
                    <a:gd name="connsiteY2" fmla="*/ 1286119 h 2443918"/>
                    <a:gd name="connsiteX3" fmla="*/ 1600887 w 1714121"/>
                    <a:gd name="connsiteY3" fmla="*/ 2385987 h 2443918"/>
                    <a:gd name="connsiteX4" fmla="*/ 687 w 1714121"/>
                    <a:gd name="connsiteY4" fmla="*/ 1286119 h 2443918"/>
                    <a:gd name="connsiteX0" fmla="*/ 543 w 1616598"/>
                    <a:gd name="connsiteY0" fmla="*/ 1281067 h 2380996"/>
                    <a:gd name="connsiteX1" fmla="*/ 1178048 w 1616598"/>
                    <a:gd name="connsiteY1" fmla="*/ 44 h 2380996"/>
                    <a:gd name="connsiteX2" fmla="*/ 863184 w 1616598"/>
                    <a:gd name="connsiteY2" fmla="*/ 1246562 h 2380996"/>
                    <a:gd name="connsiteX3" fmla="*/ 1600743 w 1616598"/>
                    <a:gd name="connsiteY3" fmla="*/ 2380935 h 2380996"/>
                    <a:gd name="connsiteX4" fmla="*/ 543 w 1616598"/>
                    <a:gd name="connsiteY4" fmla="*/ 1281067 h 2380996"/>
                    <a:gd name="connsiteX0" fmla="*/ 751 w 1743554"/>
                    <a:gd name="connsiteY0" fmla="*/ 1281067 h 2446550"/>
                    <a:gd name="connsiteX1" fmla="*/ 1178256 w 1743554"/>
                    <a:gd name="connsiteY1" fmla="*/ 44 h 2446550"/>
                    <a:gd name="connsiteX2" fmla="*/ 863392 w 1743554"/>
                    <a:gd name="connsiteY2" fmla="*/ 1246562 h 2446550"/>
                    <a:gd name="connsiteX3" fmla="*/ 1600951 w 1743554"/>
                    <a:gd name="connsiteY3" fmla="*/ 2380935 h 2446550"/>
                    <a:gd name="connsiteX4" fmla="*/ 751 w 1743554"/>
                    <a:gd name="connsiteY4" fmla="*/ 1281067 h 2446550"/>
                    <a:gd name="connsiteX0" fmla="*/ 2535 w 1745338"/>
                    <a:gd name="connsiteY0" fmla="*/ 1091307 h 2239907"/>
                    <a:gd name="connsiteX1" fmla="*/ 1223173 w 1745338"/>
                    <a:gd name="connsiteY1" fmla="*/ 65 h 2239907"/>
                    <a:gd name="connsiteX2" fmla="*/ 865176 w 1745338"/>
                    <a:gd name="connsiteY2" fmla="*/ 1056802 h 2239907"/>
                    <a:gd name="connsiteX3" fmla="*/ 1602735 w 1745338"/>
                    <a:gd name="connsiteY3" fmla="*/ 2191175 h 2239907"/>
                    <a:gd name="connsiteX4" fmla="*/ 2535 w 1745338"/>
                    <a:gd name="connsiteY4" fmla="*/ 1091307 h 2239907"/>
                    <a:gd name="connsiteX0" fmla="*/ 39893 w 1782696"/>
                    <a:gd name="connsiteY0" fmla="*/ 1194460 h 2342684"/>
                    <a:gd name="connsiteX1" fmla="*/ 548853 w 1782696"/>
                    <a:gd name="connsiteY1" fmla="*/ 163604 h 2342684"/>
                    <a:gd name="connsiteX2" fmla="*/ 1260531 w 1782696"/>
                    <a:gd name="connsiteY2" fmla="*/ 103218 h 2342684"/>
                    <a:gd name="connsiteX3" fmla="*/ 902534 w 1782696"/>
                    <a:gd name="connsiteY3" fmla="*/ 1159955 h 2342684"/>
                    <a:gd name="connsiteX4" fmla="*/ 1640093 w 1782696"/>
                    <a:gd name="connsiteY4" fmla="*/ 2294328 h 2342684"/>
                    <a:gd name="connsiteX5" fmla="*/ 39893 w 1782696"/>
                    <a:gd name="connsiteY5" fmla="*/ 1194460 h 2342684"/>
                    <a:gd name="connsiteX0" fmla="*/ 40409 w 1783212"/>
                    <a:gd name="connsiteY0" fmla="*/ 1181769 h 2329993"/>
                    <a:gd name="connsiteX1" fmla="*/ 549369 w 1783212"/>
                    <a:gd name="connsiteY1" fmla="*/ 150913 h 2329993"/>
                    <a:gd name="connsiteX2" fmla="*/ 1261047 w 1783212"/>
                    <a:gd name="connsiteY2" fmla="*/ 90527 h 2329993"/>
                    <a:gd name="connsiteX3" fmla="*/ 903050 w 1783212"/>
                    <a:gd name="connsiteY3" fmla="*/ 1147264 h 2329993"/>
                    <a:gd name="connsiteX4" fmla="*/ 1640609 w 1783212"/>
                    <a:gd name="connsiteY4" fmla="*/ 2281637 h 2329993"/>
                    <a:gd name="connsiteX5" fmla="*/ 40409 w 1783212"/>
                    <a:gd name="connsiteY5" fmla="*/ 1181769 h 2329993"/>
                    <a:gd name="connsiteX0" fmla="*/ 737 w 1743540"/>
                    <a:gd name="connsiteY0" fmla="*/ 1181769 h 2339847"/>
                    <a:gd name="connsiteX1" fmla="*/ 509697 w 1743540"/>
                    <a:gd name="connsiteY1" fmla="*/ 150913 h 2339847"/>
                    <a:gd name="connsiteX2" fmla="*/ 1221375 w 1743540"/>
                    <a:gd name="connsiteY2" fmla="*/ 90527 h 2339847"/>
                    <a:gd name="connsiteX3" fmla="*/ 863378 w 1743540"/>
                    <a:gd name="connsiteY3" fmla="*/ 1147264 h 2339847"/>
                    <a:gd name="connsiteX4" fmla="*/ 1600937 w 1743540"/>
                    <a:gd name="connsiteY4" fmla="*/ 2281637 h 2339847"/>
                    <a:gd name="connsiteX5" fmla="*/ 737 w 1743540"/>
                    <a:gd name="connsiteY5" fmla="*/ 1181769 h 2339847"/>
                    <a:gd name="connsiteX0" fmla="*/ 737 w 1752545"/>
                    <a:gd name="connsiteY0" fmla="*/ 1136587 h 2294665"/>
                    <a:gd name="connsiteX1" fmla="*/ 509697 w 1752545"/>
                    <a:gd name="connsiteY1" fmla="*/ 105731 h 2294665"/>
                    <a:gd name="connsiteX2" fmla="*/ 1221375 w 1752545"/>
                    <a:gd name="connsiteY2" fmla="*/ 45345 h 2294665"/>
                    <a:gd name="connsiteX3" fmla="*/ 699478 w 1752545"/>
                    <a:gd name="connsiteY3" fmla="*/ 468040 h 2294665"/>
                    <a:gd name="connsiteX4" fmla="*/ 863378 w 1752545"/>
                    <a:gd name="connsiteY4" fmla="*/ 1102082 h 2294665"/>
                    <a:gd name="connsiteX5" fmla="*/ 1600937 w 1752545"/>
                    <a:gd name="connsiteY5" fmla="*/ 2236455 h 2294665"/>
                    <a:gd name="connsiteX6" fmla="*/ 737 w 1752545"/>
                    <a:gd name="connsiteY6" fmla="*/ 1136587 h 2294665"/>
                    <a:gd name="connsiteX0" fmla="*/ 737 w 1752545"/>
                    <a:gd name="connsiteY0" fmla="*/ 1136587 h 2294665"/>
                    <a:gd name="connsiteX1" fmla="*/ 509697 w 1752545"/>
                    <a:gd name="connsiteY1" fmla="*/ 105731 h 2294665"/>
                    <a:gd name="connsiteX2" fmla="*/ 1221375 w 1752545"/>
                    <a:gd name="connsiteY2" fmla="*/ 45345 h 2294665"/>
                    <a:gd name="connsiteX3" fmla="*/ 699478 w 1752545"/>
                    <a:gd name="connsiteY3" fmla="*/ 468040 h 2294665"/>
                    <a:gd name="connsiteX4" fmla="*/ 863378 w 1752545"/>
                    <a:gd name="connsiteY4" fmla="*/ 1102082 h 2294665"/>
                    <a:gd name="connsiteX5" fmla="*/ 1600937 w 1752545"/>
                    <a:gd name="connsiteY5" fmla="*/ 2236455 h 2294665"/>
                    <a:gd name="connsiteX6" fmla="*/ 737 w 1752545"/>
                    <a:gd name="connsiteY6" fmla="*/ 1136587 h 2294665"/>
                    <a:gd name="connsiteX0" fmla="*/ 737 w 1752545"/>
                    <a:gd name="connsiteY0" fmla="*/ 1140751 h 2298829"/>
                    <a:gd name="connsiteX1" fmla="*/ 509697 w 1752545"/>
                    <a:gd name="connsiteY1" fmla="*/ 109895 h 2298829"/>
                    <a:gd name="connsiteX2" fmla="*/ 1221375 w 1752545"/>
                    <a:gd name="connsiteY2" fmla="*/ 49509 h 2298829"/>
                    <a:gd name="connsiteX3" fmla="*/ 708105 w 1752545"/>
                    <a:gd name="connsiteY3" fmla="*/ 532589 h 2298829"/>
                    <a:gd name="connsiteX4" fmla="*/ 863378 w 1752545"/>
                    <a:gd name="connsiteY4" fmla="*/ 1106246 h 2298829"/>
                    <a:gd name="connsiteX5" fmla="*/ 1600937 w 1752545"/>
                    <a:gd name="connsiteY5" fmla="*/ 2240619 h 2298829"/>
                    <a:gd name="connsiteX6" fmla="*/ 737 w 1752545"/>
                    <a:gd name="connsiteY6" fmla="*/ 1140751 h 2298829"/>
                    <a:gd name="connsiteX0" fmla="*/ 737 w 1752545"/>
                    <a:gd name="connsiteY0" fmla="*/ 1140751 h 2298829"/>
                    <a:gd name="connsiteX1" fmla="*/ 509697 w 1752545"/>
                    <a:gd name="connsiteY1" fmla="*/ 109895 h 2298829"/>
                    <a:gd name="connsiteX2" fmla="*/ 1221375 w 1752545"/>
                    <a:gd name="connsiteY2" fmla="*/ 49509 h 2298829"/>
                    <a:gd name="connsiteX3" fmla="*/ 708105 w 1752545"/>
                    <a:gd name="connsiteY3" fmla="*/ 532589 h 2298829"/>
                    <a:gd name="connsiteX4" fmla="*/ 863378 w 1752545"/>
                    <a:gd name="connsiteY4" fmla="*/ 1106246 h 2298829"/>
                    <a:gd name="connsiteX5" fmla="*/ 1600937 w 1752545"/>
                    <a:gd name="connsiteY5" fmla="*/ 2240619 h 2298829"/>
                    <a:gd name="connsiteX6" fmla="*/ 737 w 1752545"/>
                    <a:gd name="connsiteY6" fmla="*/ 1140751 h 2298829"/>
                    <a:gd name="connsiteX0" fmla="*/ 737 w 1754844"/>
                    <a:gd name="connsiteY0" fmla="*/ 1140751 h 2298829"/>
                    <a:gd name="connsiteX1" fmla="*/ 509697 w 1754844"/>
                    <a:gd name="connsiteY1" fmla="*/ 109895 h 2298829"/>
                    <a:gd name="connsiteX2" fmla="*/ 1221375 w 1754844"/>
                    <a:gd name="connsiteY2" fmla="*/ 49509 h 2298829"/>
                    <a:gd name="connsiteX3" fmla="*/ 708105 w 1754844"/>
                    <a:gd name="connsiteY3" fmla="*/ 532589 h 2298829"/>
                    <a:gd name="connsiteX4" fmla="*/ 863378 w 1754844"/>
                    <a:gd name="connsiteY4" fmla="*/ 1106246 h 2298829"/>
                    <a:gd name="connsiteX5" fmla="*/ 1600937 w 1754844"/>
                    <a:gd name="connsiteY5" fmla="*/ 2240619 h 2298829"/>
                    <a:gd name="connsiteX6" fmla="*/ 737 w 1754844"/>
                    <a:gd name="connsiteY6" fmla="*/ 1140751 h 2298829"/>
                    <a:gd name="connsiteX0" fmla="*/ 737 w 1634102"/>
                    <a:gd name="connsiteY0" fmla="*/ 1140751 h 2240999"/>
                    <a:gd name="connsiteX1" fmla="*/ 509697 w 1634102"/>
                    <a:gd name="connsiteY1" fmla="*/ 109895 h 2240999"/>
                    <a:gd name="connsiteX2" fmla="*/ 1221375 w 1634102"/>
                    <a:gd name="connsiteY2" fmla="*/ 49509 h 2240999"/>
                    <a:gd name="connsiteX3" fmla="*/ 708105 w 1634102"/>
                    <a:gd name="connsiteY3" fmla="*/ 532589 h 2240999"/>
                    <a:gd name="connsiteX4" fmla="*/ 1061785 w 1634102"/>
                    <a:gd name="connsiteY4" fmla="*/ 1261522 h 2240999"/>
                    <a:gd name="connsiteX5" fmla="*/ 1600937 w 1634102"/>
                    <a:gd name="connsiteY5" fmla="*/ 2240619 h 2240999"/>
                    <a:gd name="connsiteX6" fmla="*/ 737 w 1634102"/>
                    <a:gd name="connsiteY6" fmla="*/ 1140751 h 2240999"/>
                    <a:gd name="connsiteX0" fmla="*/ 737 w 1648337"/>
                    <a:gd name="connsiteY0" fmla="*/ 1140751 h 2240976"/>
                    <a:gd name="connsiteX1" fmla="*/ 509697 w 1648337"/>
                    <a:gd name="connsiteY1" fmla="*/ 109895 h 2240976"/>
                    <a:gd name="connsiteX2" fmla="*/ 1221375 w 1648337"/>
                    <a:gd name="connsiteY2" fmla="*/ 49509 h 2240976"/>
                    <a:gd name="connsiteX3" fmla="*/ 708105 w 1648337"/>
                    <a:gd name="connsiteY3" fmla="*/ 532589 h 2240976"/>
                    <a:gd name="connsiteX4" fmla="*/ 1061785 w 1648337"/>
                    <a:gd name="connsiteY4" fmla="*/ 1261522 h 2240976"/>
                    <a:gd name="connsiteX5" fmla="*/ 1600937 w 1648337"/>
                    <a:gd name="connsiteY5" fmla="*/ 2240619 h 2240976"/>
                    <a:gd name="connsiteX6" fmla="*/ 737 w 1648337"/>
                    <a:gd name="connsiteY6" fmla="*/ 1140751 h 2240976"/>
                    <a:gd name="connsiteX0" fmla="*/ 737 w 1730568"/>
                    <a:gd name="connsiteY0" fmla="*/ 1140751 h 2266746"/>
                    <a:gd name="connsiteX1" fmla="*/ 509697 w 1730568"/>
                    <a:gd name="connsiteY1" fmla="*/ 109895 h 2266746"/>
                    <a:gd name="connsiteX2" fmla="*/ 1221375 w 1730568"/>
                    <a:gd name="connsiteY2" fmla="*/ 49509 h 2266746"/>
                    <a:gd name="connsiteX3" fmla="*/ 708105 w 1730568"/>
                    <a:gd name="connsiteY3" fmla="*/ 532589 h 2266746"/>
                    <a:gd name="connsiteX4" fmla="*/ 1061785 w 1730568"/>
                    <a:gd name="connsiteY4" fmla="*/ 1261522 h 2266746"/>
                    <a:gd name="connsiteX5" fmla="*/ 1600937 w 1730568"/>
                    <a:gd name="connsiteY5" fmla="*/ 2240619 h 2266746"/>
                    <a:gd name="connsiteX6" fmla="*/ 737 w 1730568"/>
                    <a:gd name="connsiteY6" fmla="*/ 1140751 h 2266746"/>
                    <a:gd name="connsiteX0" fmla="*/ 715 w 1730546"/>
                    <a:gd name="connsiteY0" fmla="*/ 1050956 h 2176951"/>
                    <a:gd name="connsiteX1" fmla="*/ 509675 w 1730546"/>
                    <a:gd name="connsiteY1" fmla="*/ 20100 h 2176951"/>
                    <a:gd name="connsiteX2" fmla="*/ 1212726 w 1730546"/>
                    <a:gd name="connsiteY2" fmla="*/ 373782 h 2176951"/>
                    <a:gd name="connsiteX3" fmla="*/ 708083 w 1730546"/>
                    <a:gd name="connsiteY3" fmla="*/ 442794 h 2176951"/>
                    <a:gd name="connsiteX4" fmla="*/ 1061763 w 1730546"/>
                    <a:gd name="connsiteY4" fmla="*/ 1171727 h 2176951"/>
                    <a:gd name="connsiteX5" fmla="*/ 1600915 w 1730546"/>
                    <a:gd name="connsiteY5" fmla="*/ 2150824 h 2176951"/>
                    <a:gd name="connsiteX6" fmla="*/ 715 w 1730546"/>
                    <a:gd name="connsiteY6" fmla="*/ 1050956 h 2176951"/>
                    <a:gd name="connsiteX0" fmla="*/ 715 w 1730546"/>
                    <a:gd name="connsiteY0" fmla="*/ 1053245 h 2179240"/>
                    <a:gd name="connsiteX1" fmla="*/ 509675 w 1730546"/>
                    <a:gd name="connsiteY1" fmla="*/ 22389 h 2179240"/>
                    <a:gd name="connsiteX2" fmla="*/ 1212726 w 1730546"/>
                    <a:gd name="connsiteY2" fmla="*/ 376071 h 2179240"/>
                    <a:gd name="connsiteX3" fmla="*/ 708083 w 1730546"/>
                    <a:gd name="connsiteY3" fmla="*/ 445083 h 2179240"/>
                    <a:gd name="connsiteX4" fmla="*/ 1061763 w 1730546"/>
                    <a:gd name="connsiteY4" fmla="*/ 1174016 h 2179240"/>
                    <a:gd name="connsiteX5" fmla="*/ 1600915 w 1730546"/>
                    <a:gd name="connsiteY5" fmla="*/ 2153113 h 2179240"/>
                    <a:gd name="connsiteX6" fmla="*/ 715 w 1730546"/>
                    <a:gd name="connsiteY6" fmla="*/ 1053245 h 2179240"/>
                    <a:gd name="connsiteX0" fmla="*/ 1020 w 1730851"/>
                    <a:gd name="connsiteY0" fmla="*/ 1050640 h 2176635"/>
                    <a:gd name="connsiteX1" fmla="*/ 509980 w 1730851"/>
                    <a:gd name="connsiteY1" fmla="*/ 19784 h 2176635"/>
                    <a:gd name="connsiteX2" fmla="*/ 1213031 w 1730851"/>
                    <a:gd name="connsiteY2" fmla="*/ 373466 h 2176635"/>
                    <a:gd name="connsiteX3" fmla="*/ 708388 w 1730851"/>
                    <a:gd name="connsiteY3" fmla="*/ 442478 h 2176635"/>
                    <a:gd name="connsiteX4" fmla="*/ 1062068 w 1730851"/>
                    <a:gd name="connsiteY4" fmla="*/ 1171411 h 2176635"/>
                    <a:gd name="connsiteX5" fmla="*/ 1601220 w 1730851"/>
                    <a:gd name="connsiteY5" fmla="*/ 2150508 h 2176635"/>
                    <a:gd name="connsiteX6" fmla="*/ 1020 w 1730851"/>
                    <a:gd name="connsiteY6" fmla="*/ 1050640 h 2176635"/>
                    <a:gd name="connsiteX0" fmla="*/ 1020 w 1707565"/>
                    <a:gd name="connsiteY0" fmla="*/ 1047743 h 2173738"/>
                    <a:gd name="connsiteX1" fmla="*/ 509980 w 1707565"/>
                    <a:gd name="connsiteY1" fmla="*/ 16887 h 2173738"/>
                    <a:gd name="connsiteX2" fmla="*/ 1213031 w 1707565"/>
                    <a:gd name="connsiteY2" fmla="*/ 370569 h 2173738"/>
                    <a:gd name="connsiteX3" fmla="*/ 665256 w 1707565"/>
                    <a:gd name="connsiteY3" fmla="*/ 301558 h 2173738"/>
                    <a:gd name="connsiteX4" fmla="*/ 1062068 w 1707565"/>
                    <a:gd name="connsiteY4" fmla="*/ 1168514 h 2173738"/>
                    <a:gd name="connsiteX5" fmla="*/ 1601220 w 1707565"/>
                    <a:gd name="connsiteY5" fmla="*/ 2147611 h 2173738"/>
                    <a:gd name="connsiteX6" fmla="*/ 1020 w 1707565"/>
                    <a:gd name="connsiteY6" fmla="*/ 1047743 h 2173738"/>
                    <a:gd name="connsiteX0" fmla="*/ 1020 w 1707565"/>
                    <a:gd name="connsiteY0" fmla="*/ 1047743 h 2173738"/>
                    <a:gd name="connsiteX1" fmla="*/ 509980 w 1707565"/>
                    <a:gd name="connsiteY1" fmla="*/ 16887 h 2173738"/>
                    <a:gd name="connsiteX2" fmla="*/ 1213031 w 1707565"/>
                    <a:gd name="connsiteY2" fmla="*/ 370569 h 2173738"/>
                    <a:gd name="connsiteX3" fmla="*/ 665256 w 1707565"/>
                    <a:gd name="connsiteY3" fmla="*/ 301558 h 2173738"/>
                    <a:gd name="connsiteX4" fmla="*/ 1062068 w 1707565"/>
                    <a:gd name="connsiteY4" fmla="*/ 1168514 h 2173738"/>
                    <a:gd name="connsiteX5" fmla="*/ 1601220 w 1707565"/>
                    <a:gd name="connsiteY5" fmla="*/ 2147611 h 2173738"/>
                    <a:gd name="connsiteX6" fmla="*/ 1020 w 1707565"/>
                    <a:gd name="connsiteY6" fmla="*/ 1047743 h 2173738"/>
                    <a:gd name="connsiteX0" fmla="*/ 1020 w 1707565"/>
                    <a:gd name="connsiteY0" fmla="*/ 1050013 h 2176008"/>
                    <a:gd name="connsiteX1" fmla="*/ 509980 w 1707565"/>
                    <a:gd name="connsiteY1" fmla="*/ 19157 h 2176008"/>
                    <a:gd name="connsiteX2" fmla="*/ 1213031 w 1707565"/>
                    <a:gd name="connsiteY2" fmla="*/ 372839 h 2176008"/>
                    <a:gd name="connsiteX3" fmla="*/ 665256 w 1707565"/>
                    <a:gd name="connsiteY3" fmla="*/ 303828 h 2176008"/>
                    <a:gd name="connsiteX4" fmla="*/ 1062068 w 1707565"/>
                    <a:gd name="connsiteY4" fmla="*/ 1170784 h 2176008"/>
                    <a:gd name="connsiteX5" fmla="*/ 1601220 w 1707565"/>
                    <a:gd name="connsiteY5" fmla="*/ 2149881 h 2176008"/>
                    <a:gd name="connsiteX6" fmla="*/ 1020 w 1707565"/>
                    <a:gd name="connsiteY6" fmla="*/ 1050013 h 2176008"/>
                    <a:gd name="connsiteX0" fmla="*/ 1020 w 1786069"/>
                    <a:gd name="connsiteY0" fmla="*/ 1050013 h 2185120"/>
                    <a:gd name="connsiteX1" fmla="*/ 509980 w 1786069"/>
                    <a:gd name="connsiteY1" fmla="*/ 19157 h 2185120"/>
                    <a:gd name="connsiteX2" fmla="*/ 1213031 w 1786069"/>
                    <a:gd name="connsiteY2" fmla="*/ 372839 h 2185120"/>
                    <a:gd name="connsiteX3" fmla="*/ 665256 w 1786069"/>
                    <a:gd name="connsiteY3" fmla="*/ 303828 h 2185120"/>
                    <a:gd name="connsiteX4" fmla="*/ 1062068 w 1786069"/>
                    <a:gd name="connsiteY4" fmla="*/ 1170784 h 2185120"/>
                    <a:gd name="connsiteX5" fmla="*/ 1601220 w 1786069"/>
                    <a:gd name="connsiteY5" fmla="*/ 2149881 h 2185120"/>
                    <a:gd name="connsiteX6" fmla="*/ 1020 w 1786069"/>
                    <a:gd name="connsiteY6" fmla="*/ 1050013 h 2185120"/>
                    <a:gd name="connsiteX0" fmla="*/ 5057 w 1790106"/>
                    <a:gd name="connsiteY0" fmla="*/ 1050013 h 2188206"/>
                    <a:gd name="connsiteX1" fmla="*/ 514017 w 1790106"/>
                    <a:gd name="connsiteY1" fmla="*/ 19157 h 2188206"/>
                    <a:gd name="connsiteX2" fmla="*/ 1217068 w 1790106"/>
                    <a:gd name="connsiteY2" fmla="*/ 372839 h 2188206"/>
                    <a:gd name="connsiteX3" fmla="*/ 669293 w 1790106"/>
                    <a:gd name="connsiteY3" fmla="*/ 303828 h 2188206"/>
                    <a:gd name="connsiteX4" fmla="*/ 1066105 w 1790106"/>
                    <a:gd name="connsiteY4" fmla="*/ 1170784 h 2188206"/>
                    <a:gd name="connsiteX5" fmla="*/ 1605257 w 1790106"/>
                    <a:gd name="connsiteY5" fmla="*/ 2149881 h 2188206"/>
                    <a:gd name="connsiteX6" fmla="*/ 5057 w 1790106"/>
                    <a:gd name="connsiteY6" fmla="*/ 1050013 h 2188206"/>
                    <a:gd name="connsiteX0" fmla="*/ 5057 w 1815476"/>
                    <a:gd name="connsiteY0" fmla="*/ 1050013 h 2188206"/>
                    <a:gd name="connsiteX1" fmla="*/ 514017 w 1815476"/>
                    <a:gd name="connsiteY1" fmla="*/ 19157 h 2188206"/>
                    <a:gd name="connsiteX2" fmla="*/ 1217068 w 1815476"/>
                    <a:gd name="connsiteY2" fmla="*/ 372839 h 2188206"/>
                    <a:gd name="connsiteX3" fmla="*/ 669293 w 1815476"/>
                    <a:gd name="connsiteY3" fmla="*/ 303828 h 2188206"/>
                    <a:gd name="connsiteX4" fmla="*/ 1066105 w 1815476"/>
                    <a:gd name="connsiteY4" fmla="*/ 1170784 h 2188206"/>
                    <a:gd name="connsiteX5" fmla="*/ 1605257 w 1815476"/>
                    <a:gd name="connsiteY5" fmla="*/ 2149881 h 2188206"/>
                    <a:gd name="connsiteX6" fmla="*/ 5057 w 1815476"/>
                    <a:gd name="connsiteY6" fmla="*/ 1050013 h 2188206"/>
                    <a:gd name="connsiteX0" fmla="*/ 5057 w 1848701"/>
                    <a:gd name="connsiteY0" fmla="*/ 1050013 h 2151373"/>
                    <a:gd name="connsiteX1" fmla="*/ 514017 w 1848701"/>
                    <a:gd name="connsiteY1" fmla="*/ 19157 h 2151373"/>
                    <a:gd name="connsiteX2" fmla="*/ 1217068 w 1848701"/>
                    <a:gd name="connsiteY2" fmla="*/ 372839 h 2151373"/>
                    <a:gd name="connsiteX3" fmla="*/ 669293 w 1848701"/>
                    <a:gd name="connsiteY3" fmla="*/ 303828 h 2151373"/>
                    <a:gd name="connsiteX4" fmla="*/ 1066105 w 1848701"/>
                    <a:gd name="connsiteY4" fmla="*/ 1170784 h 2151373"/>
                    <a:gd name="connsiteX5" fmla="*/ 1605257 w 1848701"/>
                    <a:gd name="connsiteY5" fmla="*/ 2149881 h 2151373"/>
                    <a:gd name="connsiteX6" fmla="*/ 5057 w 1848701"/>
                    <a:gd name="connsiteY6" fmla="*/ 1050013 h 2151373"/>
                    <a:gd name="connsiteX0" fmla="*/ 30826 w 1610668"/>
                    <a:gd name="connsiteY0" fmla="*/ 1050013 h 2073263"/>
                    <a:gd name="connsiteX1" fmla="*/ 539786 w 1610668"/>
                    <a:gd name="connsiteY1" fmla="*/ 19157 h 2073263"/>
                    <a:gd name="connsiteX2" fmla="*/ 1242837 w 1610668"/>
                    <a:gd name="connsiteY2" fmla="*/ 372839 h 2073263"/>
                    <a:gd name="connsiteX3" fmla="*/ 695062 w 1610668"/>
                    <a:gd name="connsiteY3" fmla="*/ 303828 h 2073263"/>
                    <a:gd name="connsiteX4" fmla="*/ 1091874 w 1610668"/>
                    <a:gd name="connsiteY4" fmla="*/ 1170784 h 2073263"/>
                    <a:gd name="connsiteX5" fmla="*/ 1354980 w 1610668"/>
                    <a:gd name="connsiteY5" fmla="*/ 2072243 h 2073263"/>
                    <a:gd name="connsiteX6" fmla="*/ 30826 w 1610668"/>
                    <a:gd name="connsiteY6" fmla="*/ 1050013 h 2073263"/>
                    <a:gd name="connsiteX0" fmla="*/ 30826 w 1637064"/>
                    <a:gd name="connsiteY0" fmla="*/ 1050013 h 2072253"/>
                    <a:gd name="connsiteX1" fmla="*/ 539786 w 1637064"/>
                    <a:gd name="connsiteY1" fmla="*/ 19157 h 2072253"/>
                    <a:gd name="connsiteX2" fmla="*/ 1242837 w 1637064"/>
                    <a:gd name="connsiteY2" fmla="*/ 372839 h 2072253"/>
                    <a:gd name="connsiteX3" fmla="*/ 695062 w 1637064"/>
                    <a:gd name="connsiteY3" fmla="*/ 303828 h 2072253"/>
                    <a:gd name="connsiteX4" fmla="*/ 1091874 w 1637064"/>
                    <a:gd name="connsiteY4" fmla="*/ 1170784 h 2072253"/>
                    <a:gd name="connsiteX5" fmla="*/ 1354980 w 1637064"/>
                    <a:gd name="connsiteY5" fmla="*/ 2072243 h 2072253"/>
                    <a:gd name="connsiteX6" fmla="*/ 30826 w 1637064"/>
                    <a:gd name="connsiteY6" fmla="*/ 1050013 h 2072253"/>
                    <a:gd name="connsiteX0" fmla="*/ 27980 w 1634218"/>
                    <a:gd name="connsiteY0" fmla="*/ 1050013 h 2072253"/>
                    <a:gd name="connsiteX1" fmla="*/ 536940 w 1634218"/>
                    <a:gd name="connsiteY1" fmla="*/ 19157 h 2072253"/>
                    <a:gd name="connsiteX2" fmla="*/ 1239991 w 1634218"/>
                    <a:gd name="connsiteY2" fmla="*/ 372839 h 2072253"/>
                    <a:gd name="connsiteX3" fmla="*/ 692216 w 1634218"/>
                    <a:gd name="connsiteY3" fmla="*/ 303828 h 2072253"/>
                    <a:gd name="connsiteX4" fmla="*/ 1089028 w 1634218"/>
                    <a:gd name="connsiteY4" fmla="*/ 1170784 h 2072253"/>
                    <a:gd name="connsiteX5" fmla="*/ 1352134 w 1634218"/>
                    <a:gd name="connsiteY5" fmla="*/ 2072243 h 2072253"/>
                    <a:gd name="connsiteX6" fmla="*/ 27980 w 1634218"/>
                    <a:gd name="connsiteY6" fmla="*/ 1050013 h 2072253"/>
                    <a:gd name="connsiteX0" fmla="*/ 31910 w 1638148"/>
                    <a:gd name="connsiteY0" fmla="*/ 1050013 h 2072253"/>
                    <a:gd name="connsiteX1" fmla="*/ 540870 w 1638148"/>
                    <a:gd name="connsiteY1" fmla="*/ 19157 h 2072253"/>
                    <a:gd name="connsiteX2" fmla="*/ 1243921 w 1638148"/>
                    <a:gd name="connsiteY2" fmla="*/ 372839 h 2072253"/>
                    <a:gd name="connsiteX3" fmla="*/ 696146 w 1638148"/>
                    <a:gd name="connsiteY3" fmla="*/ 303828 h 2072253"/>
                    <a:gd name="connsiteX4" fmla="*/ 1092958 w 1638148"/>
                    <a:gd name="connsiteY4" fmla="*/ 1170784 h 2072253"/>
                    <a:gd name="connsiteX5" fmla="*/ 1356064 w 1638148"/>
                    <a:gd name="connsiteY5" fmla="*/ 2072243 h 2072253"/>
                    <a:gd name="connsiteX6" fmla="*/ 31910 w 1638148"/>
                    <a:gd name="connsiteY6" fmla="*/ 1050013 h 2072253"/>
                    <a:gd name="connsiteX0" fmla="*/ 31910 w 1638148"/>
                    <a:gd name="connsiteY0" fmla="*/ 1050013 h 2072253"/>
                    <a:gd name="connsiteX1" fmla="*/ 540870 w 1638148"/>
                    <a:gd name="connsiteY1" fmla="*/ 19157 h 2072253"/>
                    <a:gd name="connsiteX2" fmla="*/ 1243921 w 1638148"/>
                    <a:gd name="connsiteY2" fmla="*/ 372839 h 2072253"/>
                    <a:gd name="connsiteX3" fmla="*/ 696146 w 1638148"/>
                    <a:gd name="connsiteY3" fmla="*/ 303828 h 2072253"/>
                    <a:gd name="connsiteX4" fmla="*/ 1092958 w 1638148"/>
                    <a:gd name="connsiteY4" fmla="*/ 1170784 h 2072253"/>
                    <a:gd name="connsiteX5" fmla="*/ 1356064 w 1638148"/>
                    <a:gd name="connsiteY5" fmla="*/ 2072243 h 2072253"/>
                    <a:gd name="connsiteX6" fmla="*/ 31910 w 1638148"/>
                    <a:gd name="connsiteY6" fmla="*/ 1050013 h 2072253"/>
                    <a:gd name="connsiteX0" fmla="*/ 31910 w 1669453"/>
                    <a:gd name="connsiteY0" fmla="*/ 1050013 h 2072252"/>
                    <a:gd name="connsiteX1" fmla="*/ 540870 w 1669453"/>
                    <a:gd name="connsiteY1" fmla="*/ 19157 h 2072252"/>
                    <a:gd name="connsiteX2" fmla="*/ 1243921 w 1669453"/>
                    <a:gd name="connsiteY2" fmla="*/ 372839 h 2072252"/>
                    <a:gd name="connsiteX3" fmla="*/ 696146 w 1669453"/>
                    <a:gd name="connsiteY3" fmla="*/ 303828 h 2072252"/>
                    <a:gd name="connsiteX4" fmla="*/ 1092958 w 1669453"/>
                    <a:gd name="connsiteY4" fmla="*/ 1170784 h 2072252"/>
                    <a:gd name="connsiteX5" fmla="*/ 1356064 w 1669453"/>
                    <a:gd name="connsiteY5" fmla="*/ 2072243 h 2072252"/>
                    <a:gd name="connsiteX6" fmla="*/ 31910 w 1669453"/>
                    <a:gd name="connsiteY6" fmla="*/ 1050013 h 2072252"/>
                    <a:gd name="connsiteX0" fmla="*/ 31910 w 1640165"/>
                    <a:gd name="connsiteY0" fmla="*/ 1047444 h 2069684"/>
                    <a:gd name="connsiteX1" fmla="*/ 540870 w 1640165"/>
                    <a:gd name="connsiteY1" fmla="*/ 16588 h 2069684"/>
                    <a:gd name="connsiteX2" fmla="*/ 1243921 w 1640165"/>
                    <a:gd name="connsiteY2" fmla="*/ 370270 h 2069684"/>
                    <a:gd name="connsiteX3" fmla="*/ 627785 w 1640165"/>
                    <a:gd name="connsiteY3" fmla="*/ 246511 h 2069684"/>
                    <a:gd name="connsiteX4" fmla="*/ 1092958 w 1640165"/>
                    <a:gd name="connsiteY4" fmla="*/ 1168215 h 2069684"/>
                    <a:gd name="connsiteX5" fmla="*/ 1356064 w 1640165"/>
                    <a:gd name="connsiteY5" fmla="*/ 2069674 h 2069684"/>
                    <a:gd name="connsiteX6" fmla="*/ 31910 w 1640165"/>
                    <a:gd name="connsiteY6" fmla="*/ 1047444 h 2069684"/>
                    <a:gd name="connsiteX0" fmla="*/ 31910 w 1640164"/>
                    <a:gd name="connsiteY0" fmla="*/ 1047444 h 2069684"/>
                    <a:gd name="connsiteX1" fmla="*/ 540870 w 1640164"/>
                    <a:gd name="connsiteY1" fmla="*/ 16588 h 2069684"/>
                    <a:gd name="connsiteX2" fmla="*/ 1243921 w 1640164"/>
                    <a:gd name="connsiteY2" fmla="*/ 370270 h 2069684"/>
                    <a:gd name="connsiteX3" fmla="*/ 627785 w 1640164"/>
                    <a:gd name="connsiteY3" fmla="*/ 246511 h 2069684"/>
                    <a:gd name="connsiteX4" fmla="*/ 1092958 w 1640164"/>
                    <a:gd name="connsiteY4" fmla="*/ 1168215 h 2069684"/>
                    <a:gd name="connsiteX5" fmla="*/ 1356064 w 1640164"/>
                    <a:gd name="connsiteY5" fmla="*/ 2069674 h 2069684"/>
                    <a:gd name="connsiteX6" fmla="*/ 31910 w 1640164"/>
                    <a:gd name="connsiteY6" fmla="*/ 1047444 h 2069684"/>
                    <a:gd name="connsiteX0" fmla="*/ 31910 w 1693956"/>
                    <a:gd name="connsiteY0" fmla="*/ 1047444 h 2069682"/>
                    <a:gd name="connsiteX1" fmla="*/ 540870 w 1693956"/>
                    <a:gd name="connsiteY1" fmla="*/ 16588 h 2069682"/>
                    <a:gd name="connsiteX2" fmla="*/ 1243921 w 1693956"/>
                    <a:gd name="connsiteY2" fmla="*/ 370270 h 2069682"/>
                    <a:gd name="connsiteX3" fmla="*/ 627785 w 1693956"/>
                    <a:gd name="connsiteY3" fmla="*/ 246511 h 2069682"/>
                    <a:gd name="connsiteX4" fmla="*/ 1092958 w 1693956"/>
                    <a:gd name="connsiteY4" fmla="*/ 1168215 h 2069682"/>
                    <a:gd name="connsiteX5" fmla="*/ 1356064 w 1693956"/>
                    <a:gd name="connsiteY5" fmla="*/ 2069674 h 2069682"/>
                    <a:gd name="connsiteX6" fmla="*/ 31910 w 1693956"/>
                    <a:gd name="connsiteY6" fmla="*/ 1047444 h 20696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693956" h="2069682">
                      <a:moveTo>
                        <a:pt x="31910" y="1047444"/>
                      </a:moveTo>
                      <a:cubicBezTo>
                        <a:pt x="-95330" y="541361"/>
                        <a:pt x="174966" y="120823"/>
                        <a:pt x="540870" y="16588"/>
                      </a:cubicBezTo>
                      <a:cubicBezTo>
                        <a:pt x="906774" y="-87647"/>
                        <a:pt x="1229435" y="331950"/>
                        <a:pt x="1243921" y="370270"/>
                      </a:cubicBezTo>
                      <a:cubicBezTo>
                        <a:pt x="1258407" y="408590"/>
                        <a:pt x="763662" y="51957"/>
                        <a:pt x="627785" y="246511"/>
                      </a:cubicBezTo>
                      <a:cubicBezTo>
                        <a:pt x="491908" y="441065"/>
                        <a:pt x="706681" y="967383"/>
                        <a:pt x="1092958" y="1168215"/>
                      </a:cubicBezTo>
                      <a:cubicBezTo>
                        <a:pt x="1479235" y="1369047"/>
                        <a:pt x="2076369" y="2072549"/>
                        <a:pt x="1356064" y="2069674"/>
                      </a:cubicBezTo>
                      <a:cubicBezTo>
                        <a:pt x="635759" y="2066799"/>
                        <a:pt x="159150" y="1553527"/>
                        <a:pt x="31910" y="1047444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00">
                      <a:schemeClr val="bg1"/>
                    </a:gs>
                    <a:gs pos="0">
                      <a:schemeClr val="accent4">
                        <a:lumMod val="20000"/>
                        <a:lumOff val="80000"/>
                      </a:schemeClr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23" name="フリーフォーム: 図形 622">
                  <a:extLst>
                    <a:ext uri="{FF2B5EF4-FFF2-40B4-BE49-F238E27FC236}">
                      <a16:creationId xmlns:a16="http://schemas.microsoft.com/office/drawing/2014/main" id="{5C20E9D7-061E-4967-86A6-2E9369C590AC}"/>
                    </a:ext>
                  </a:extLst>
                </p:cNvPr>
                <p:cNvSpPr/>
                <p:nvPr/>
              </p:nvSpPr>
              <p:spPr>
                <a:xfrm rot="406604" flipV="1">
                  <a:off x="2936279" y="1533986"/>
                  <a:ext cx="481406" cy="1017904"/>
                </a:xfrm>
                <a:custGeom>
                  <a:avLst/>
                  <a:gdLst>
                    <a:gd name="connsiteX0" fmla="*/ 475975 w 1001654"/>
                    <a:gd name="connsiteY0" fmla="*/ 1988665 h 2117935"/>
                    <a:gd name="connsiteX1" fmla="*/ 550543 w 1001654"/>
                    <a:gd name="connsiteY1" fmla="*/ 2029915 h 2117935"/>
                    <a:gd name="connsiteX2" fmla="*/ 562305 w 1001654"/>
                    <a:gd name="connsiteY2" fmla="*/ 2114316 h 2117935"/>
                    <a:gd name="connsiteX3" fmla="*/ 487737 w 1001654"/>
                    <a:gd name="connsiteY3" fmla="*/ 2073066 h 2117935"/>
                    <a:gd name="connsiteX4" fmla="*/ 475975 w 1001654"/>
                    <a:gd name="connsiteY4" fmla="*/ 1988665 h 2117935"/>
                    <a:gd name="connsiteX5" fmla="*/ 714523 w 1001654"/>
                    <a:gd name="connsiteY5" fmla="*/ 1816444 h 2117935"/>
                    <a:gd name="connsiteX6" fmla="*/ 709923 w 1001654"/>
                    <a:gd name="connsiteY6" fmla="*/ 1901536 h 2117935"/>
                    <a:gd name="connsiteX7" fmla="*/ 639102 w 1001654"/>
                    <a:gd name="connsiteY7" fmla="*/ 1948930 h 2117935"/>
                    <a:gd name="connsiteX8" fmla="*/ 643702 w 1001654"/>
                    <a:gd name="connsiteY8" fmla="*/ 1863838 h 2117935"/>
                    <a:gd name="connsiteX9" fmla="*/ 714523 w 1001654"/>
                    <a:gd name="connsiteY9" fmla="*/ 1816444 h 2117935"/>
                    <a:gd name="connsiteX10" fmla="*/ 361496 w 1001654"/>
                    <a:gd name="connsiteY10" fmla="*/ 1662755 h 2117935"/>
                    <a:gd name="connsiteX11" fmla="*/ 396203 w 1001654"/>
                    <a:gd name="connsiteY11" fmla="*/ 1740584 h 2117935"/>
                    <a:gd name="connsiteX12" fmla="*/ 354783 w 1001654"/>
                    <a:gd name="connsiteY12" fmla="*/ 1815057 h 2117935"/>
                    <a:gd name="connsiteX13" fmla="*/ 320077 w 1001654"/>
                    <a:gd name="connsiteY13" fmla="*/ 1737228 h 2117935"/>
                    <a:gd name="connsiteX14" fmla="*/ 361496 w 1001654"/>
                    <a:gd name="connsiteY14" fmla="*/ 1662755 h 2117935"/>
                    <a:gd name="connsiteX15" fmla="*/ 692671 w 1001654"/>
                    <a:gd name="connsiteY15" fmla="*/ 1584014 h 2117935"/>
                    <a:gd name="connsiteX16" fmla="*/ 761830 w 1001654"/>
                    <a:gd name="connsiteY16" fmla="*/ 1610311 h 2117935"/>
                    <a:gd name="connsiteX17" fmla="*/ 796888 w 1001654"/>
                    <a:gd name="connsiteY17" fmla="*/ 1687982 h 2117935"/>
                    <a:gd name="connsiteX18" fmla="*/ 713721 w 1001654"/>
                    <a:gd name="connsiteY18" fmla="*/ 1669404 h 2117935"/>
                    <a:gd name="connsiteX19" fmla="*/ 678663 w 1001654"/>
                    <a:gd name="connsiteY19" fmla="*/ 1591733 h 2117935"/>
                    <a:gd name="connsiteX20" fmla="*/ 692671 w 1001654"/>
                    <a:gd name="connsiteY20" fmla="*/ 1584014 h 2117935"/>
                    <a:gd name="connsiteX21" fmla="*/ 537977 w 1001654"/>
                    <a:gd name="connsiteY21" fmla="*/ 1507098 h 2117935"/>
                    <a:gd name="connsiteX22" fmla="*/ 572683 w 1001654"/>
                    <a:gd name="connsiteY22" fmla="*/ 1584927 h 2117935"/>
                    <a:gd name="connsiteX23" fmla="*/ 531264 w 1001654"/>
                    <a:gd name="connsiteY23" fmla="*/ 1659400 h 2117935"/>
                    <a:gd name="connsiteX24" fmla="*/ 496557 w 1001654"/>
                    <a:gd name="connsiteY24" fmla="*/ 1581571 h 2117935"/>
                    <a:gd name="connsiteX25" fmla="*/ 537977 w 1001654"/>
                    <a:gd name="connsiteY25" fmla="*/ 1507098 h 2117935"/>
                    <a:gd name="connsiteX26" fmla="*/ 886365 w 1001654"/>
                    <a:gd name="connsiteY26" fmla="*/ 1342224 h 2117935"/>
                    <a:gd name="connsiteX27" fmla="*/ 921071 w 1001654"/>
                    <a:gd name="connsiteY27" fmla="*/ 1420053 h 2117935"/>
                    <a:gd name="connsiteX28" fmla="*/ 879652 w 1001654"/>
                    <a:gd name="connsiteY28" fmla="*/ 1494526 h 2117935"/>
                    <a:gd name="connsiteX29" fmla="*/ 844945 w 1001654"/>
                    <a:gd name="connsiteY29" fmla="*/ 1416697 h 2117935"/>
                    <a:gd name="connsiteX30" fmla="*/ 886365 w 1001654"/>
                    <a:gd name="connsiteY30" fmla="*/ 1342224 h 2117935"/>
                    <a:gd name="connsiteX31" fmla="*/ 415358 w 1001654"/>
                    <a:gd name="connsiteY31" fmla="*/ 1302945 h 2117935"/>
                    <a:gd name="connsiteX32" fmla="*/ 442920 w 1001654"/>
                    <a:gd name="connsiteY32" fmla="*/ 1324499 h 2117935"/>
                    <a:gd name="connsiteX33" fmla="*/ 376584 w 1001654"/>
                    <a:gd name="connsiteY33" fmla="*/ 1377991 h 2117935"/>
                    <a:gd name="connsiteX34" fmla="*/ 293983 w 1001654"/>
                    <a:gd name="connsiteY34" fmla="*/ 1357039 h 2117935"/>
                    <a:gd name="connsiteX35" fmla="*/ 360319 w 1001654"/>
                    <a:gd name="connsiteY35" fmla="*/ 1303547 h 2117935"/>
                    <a:gd name="connsiteX36" fmla="*/ 415358 w 1001654"/>
                    <a:gd name="connsiteY36" fmla="*/ 1302945 h 2117935"/>
                    <a:gd name="connsiteX37" fmla="*/ 689887 w 1001654"/>
                    <a:gd name="connsiteY37" fmla="*/ 1179087 h 2117935"/>
                    <a:gd name="connsiteX38" fmla="*/ 704864 w 1001654"/>
                    <a:gd name="connsiteY38" fmla="*/ 1184700 h 2117935"/>
                    <a:gd name="connsiteX39" fmla="*/ 681404 w 1001654"/>
                    <a:gd name="connsiteY39" fmla="*/ 1266624 h 2117935"/>
                    <a:gd name="connsiteX40" fmla="*/ 601797 w 1001654"/>
                    <a:gd name="connsiteY40" fmla="*/ 1297031 h 2117935"/>
                    <a:gd name="connsiteX41" fmla="*/ 625257 w 1001654"/>
                    <a:gd name="connsiteY41" fmla="*/ 1215107 h 2117935"/>
                    <a:gd name="connsiteX42" fmla="*/ 689887 w 1001654"/>
                    <a:gd name="connsiteY42" fmla="*/ 1179087 h 2117935"/>
                    <a:gd name="connsiteX43" fmla="*/ 890637 w 1001654"/>
                    <a:gd name="connsiteY43" fmla="*/ 1048713 h 2117935"/>
                    <a:gd name="connsiteX44" fmla="*/ 960395 w 1001654"/>
                    <a:gd name="connsiteY44" fmla="*/ 1073378 h 2117935"/>
                    <a:gd name="connsiteX45" fmla="*/ 997268 w 1001654"/>
                    <a:gd name="connsiteY45" fmla="*/ 1150203 h 2117935"/>
                    <a:gd name="connsiteX46" fmla="*/ 913688 w 1001654"/>
                    <a:gd name="connsiteY46" fmla="*/ 1133585 h 2117935"/>
                    <a:gd name="connsiteX47" fmla="*/ 876814 w 1001654"/>
                    <a:gd name="connsiteY47" fmla="*/ 1056759 h 2117935"/>
                    <a:gd name="connsiteX48" fmla="*/ 890637 w 1001654"/>
                    <a:gd name="connsiteY48" fmla="*/ 1048713 h 2117935"/>
                    <a:gd name="connsiteX49" fmla="*/ 306746 w 1001654"/>
                    <a:gd name="connsiteY49" fmla="*/ 989750 h 2117935"/>
                    <a:gd name="connsiteX50" fmla="*/ 382971 w 1001654"/>
                    <a:gd name="connsiteY50" fmla="*/ 1027850 h 2117935"/>
                    <a:gd name="connsiteX51" fmla="*/ 306746 w 1001654"/>
                    <a:gd name="connsiteY51" fmla="*/ 1065950 h 2117935"/>
                    <a:gd name="connsiteX52" fmla="*/ 230521 w 1001654"/>
                    <a:gd name="connsiteY52" fmla="*/ 1027850 h 2117935"/>
                    <a:gd name="connsiteX53" fmla="*/ 306746 w 1001654"/>
                    <a:gd name="connsiteY53" fmla="*/ 989750 h 2117935"/>
                    <a:gd name="connsiteX54" fmla="*/ 623116 w 1001654"/>
                    <a:gd name="connsiteY54" fmla="*/ 950250 h 2117935"/>
                    <a:gd name="connsiteX55" fmla="*/ 636947 w 1001654"/>
                    <a:gd name="connsiteY55" fmla="*/ 958282 h 2117935"/>
                    <a:gd name="connsiteX56" fmla="*/ 600148 w 1001654"/>
                    <a:gd name="connsiteY56" fmla="*/ 1035144 h 2117935"/>
                    <a:gd name="connsiteX57" fmla="*/ 516583 w 1001654"/>
                    <a:gd name="connsiteY57" fmla="*/ 1051844 h 2117935"/>
                    <a:gd name="connsiteX58" fmla="*/ 553382 w 1001654"/>
                    <a:gd name="connsiteY58" fmla="*/ 974982 h 2117935"/>
                    <a:gd name="connsiteX59" fmla="*/ 623116 w 1001654"/>
                    <a:gd name="connsiteY59" fmla="*/ 950250 h 2117935"/>
                    <a:gd name="connsiteX60" fmla="*/ 958392 w 1001654"/>
                    <a:gd name="connsiteY60" fmla="*/ 774744 h 2117935"/>
                    <a:gd name="connsiteX61" fmla="*/ 958536 w 1001654"/>
                    <a:gd name="connsiteY61" fmla="*/ 859961 h 2117935"/>
                    <a:gd name="connsiteX62" fmla="*/ 890463 w 1001654"/>
                    <a:gd name="connsiteY62" fmla="*/ 911224 h 2117935"/>
                    <a:gd name="connsiteX63" fmla="*/ 890319 w 1001654"/>
                    <a:gd name="connsiteY63" fmla="*/ 826007 h 2117935"/>
                    <a:gd name="connsiteX64" fmla="*/ 958392 w 1001654"/>
                    <a:gd name="connsiteY64" fmla="*/ 774744 h 2117935"/>
                    <a:gd name="connsiteX65" fmla="*/ 75236 w 1001654"/>
                    <a:gd name="connsiteY65" fmla="*/ 771079 h 2117935"/>
                    <a:gd name="connsiteX66" fmla="*/ 131597 w 1001654"/>
                    <a:gd name="connsiteY66" fmla="*/ 834994 h 2117935"/>
                    <a:gd name="connsiteX67" fmla="*/ 114303 w 1001654"/>
                    <a:gd name="connsiteY67" fmla="*/ 918438 h 2117935"/>
                    <a:gd name="connsiteX68" fmla="*/ 57942 w 1001654"/>
                    <a:gd name="connsiteY68" fmla="*/ 854522 h 2117935"/>
                    <a:gd name="connsiteX69" fmla="*/ 75236 w 1001654"/>
                    <a:gd name="connsiteY69" fmla="*/ 771079 h 2117935"/>
                    <a:gd name="connsiteX70" fmla="*/ 429172 w 1001654"/>
                    <a:gd name="connsiteY70" fmla="*/ 638411 h 2117935"/>
                    <a:gd name="connsiteX71" fmla="*/ 491126 w 1001654"/>
                    <a:gd name="connsiteY71" fmla="*/ 678860 h 2117935"/>
                    <a:gd name="connsiteX72" fmla="*/ 508803 w 1001654"/>
                    <a:gd name="connsiteY72" fmla="*/ 762223 h 2117935"/>
                    <a:gd name="connsiteX73" fmla="*/ 431516 w 1001654"/>
                    <a:gd name="connsiteY73" fmla="*/ 726326 h 2117935"/>
                    <a:gd name="connsiteX74" fmla="*/ 413839 w 1001654"/>
                    <a:gd name="connsiteY74" fmla="*/ 642963 h 2117935"/>
                    <a:gd name="connsiteX75" fmla="*/ 429172 w 1001654"/>
                    <a:gd name="connsiteY75" fmla="*/ 638411 h 2117935"/>
                    <a:gd name="connsiteX76" fmla="*/ 690200 w 1001654"/>
                    <a:gd name="connsiteY76" fmla="*/ 628081 h 2117935"/>
                    <a:gd name="connsiteX77" fmla="*/ 753339 w 1001654"/>
                    <a:gd name="connsiteY77" fmla="*/ 685311 h 2117935"/>
                    <a:gd name="connsiteX78" fmla="*/ 745461 w 1001654"/>
                    <a:gd name="connsiteY78" fmla="*/ 770163 h 2117935"/>
                    <a:gd name="connsiteX79" fmla="*/ 682321 w 1001654"/>
                    <a:gd name="connsiteY79" fmla="*/ 712933 h 2117935"/>
                    <a:gd name="connsiteX80" fmla="*/ 690200 w 1001654"/>
                    <a:gd name="connsiteY80" fmla="*/ 628081 h 2117935"/>
                    <a:gd name="connsiteX81" fmla="*/ 230521 w 1001654"/>
                    <a:gd name="connsiteY81" fmla="*/ 564617 h 2117935"/>
                    <a:gd name="connsiteX82" fmla="*/ 306746 w 1001654"/>
                    <a:gd name="connsiteY82" fmla="*/ 602717 h 2117935"/>
                    <a:gd name="connsiteX83" fmla="*/ 230521 w 1001654"/>
                    <a:gd name="connsiteY83" fmla="*/ 640817 h 2117935"/>
                    <a:gd name="connsiteX84" fmla="*/ 154296 w 1001654"/>
                    <a:gd name="connsiteY84" fmla="*/ 602717 h 2117935"/>
                    <a:gd name="connsiteX85" fmla="*/ 230521 w 1001654"/>
                    <a:gd name="connsiteY85" fmla="*/ 564617 h 2117935"/>
                    <a:gd name="connsiteX86" fmla="*/ 777877 w 1001654"/>
                    <a:gd name="connsiteY86" fmla="*/ 417391 h 2117935"/>
                    <a:gd name="connsiteX87" fmla="*/ 852445 w 1001654"/>
                    <a:gd name="connsiteY87" fmla="*/ 458641 h 2117935"/>
                    <a:gd name="connsiteX88" fmla="*/ 864207 w 1001654"/>
                    <a:gd name="connsiteY88" fmla="*/ 543042 h 2117935"/>
                    <a:gd name="connsiteX89" fmla="*/ 789640 w 1001654"/>
                    <a:gd name="connsiteY89" fmla="*/ 501791 h 2117935"/>
                    <a:gd name="connsiteX90" fmla="*/ 777877 w 1001654"/>
                    <a:gd name="connsiteY90" fmla="*/ 417391 h 2117935"/>
                    <a:gd name="connsiteX91" fmla="*/ 461051 w 1001654"/>
                    <a:gd name="connsiteY91" fmla="*/ 350888 h 2117935"/>
                    <a:gd name="connsiteX92" fmla="*/ 523005 w 1001654"/>
                    <a:gd name="connsiteY92" fmla="*/ 391337 h 2117935"/>
                    <a:gd name="connsiteX93" fmla="*/ 540682 w 1001654"/>
                    <a:gd name="connsiteY93" fmla="*/ 474700 h 2117935"/>
                    <a:gd name="connsiteX94" fmla="*/ 463395 w 1001654"/>
                    <a:gd name="connsiteY94" fmla="*/ 438803 h 2117935"/>
                    <a:gd name="connsiteX95" fmla="*/ 445718 w 1001654"/>
                    <a:gd name="connsiteY95" fmla="*/ 355440 h 2117935"/>
                    <a:gd name="connsiteX96" fmla="*/ 461051 w 1001654"/>
                    <a:gd name="connsiteY96" fmla="*/ 350888 h 2117935"/>
                    <a:gd name="connsiteX97" fmla="*/ 80121 w 1001654"/>
                    <a:gd name="connsiteY97" fmla="*/ 347025 h 2117935"/>
                    <a:gd name="connsiteX98" fmla="*/ 151620 w 1001654"/>
                    <a:gd name="connsiteY98" fmla="*/ 393390 h 2117935"/>
                    <a:gd name="connsiteX99" fmla="*/ 71621 w 1001654"/>
                    <a:gd name="connsiteY99" fmla="*/ 422749 h 2117935"/>
                    <a:gd name="connsiteX100" fmla="*/ 121 w 1001654"/>
                    <a:gd name="connsiteY100" fmla="*/ 376384 h 2117935"/>
                    <a:gd name="connsiteX101" fmla="*/ 80121 w 1001654"/>
                    <a:gd name="connsiteY101" fmla="*/ 347025 h 2117935"/>
                    <a:gd name="connsiteX102" fmla="*/ 282244 w 1001654"/>
                    <a:gd name="connsiteY102" fmla="*/ 85990 h 2117935"/>
                    <a:gd name="connsiteX103" fmla="*/ 338605 w 1001654"/>
                    <a:gd name="connsiteY103" fmla="*/ 149905 h 2117935"/>
                    <a:gd name="connsiteX104" fmla="*/ 321311 w 1001654"/>
                    <a:gd name="connsiteY104" fmla="*/ 233349 h 2117935"/>
                    <a:gd name="connsiteX105" fmla="*/ 264950 w 1001654"/>
                    <a:gd name="connsiteY105" fmla="*/ 169433 h 2117935"/>
                    <a:gd name="connsiteX106" fmla="*/ 282244 w 1001654"/>
                    <a:gd name="connsiteY106" fmla="*/ 85990 h 2117935"/>
                    <a:gd name="connsiteX107" fmla="*/ 843475 w 1001654"/>
                    <a:gd name="connsiteY107" fmla="*/ 79506 h 2117935"/>
                    <a:gd name="connsiteX108" fmla="*/ 859305 w 1001654"/>
                    <a:gd name="connsiteY108" fmla="*/ 81793 h 2117935"/>
                    <a:gd name="connsiteX109" fmla="*/ 853865 w 1001654"/>
                    <a:gd name="connsiteY109" fmla="*/ 166836 h 2117935"/>
                    <a:gd name="connsiteX110" fmla="*/ 782580 w 1001654"/>
                    <a:gd name="connsiteY110" fmla="*/ 213529 h 2117935"/>
                    <a:gd name="connsiteX111" fmla="*/ 788019 w 1001654"/>
                    <a:gd name="connsiteY111" fmla="*/ 128486 h 2117935"/>
                    <a:gd name="connsiteX112" fmla="*/ 843475 w 1001654"/>
                    <a:gd name="connsiteY112" fmla="*/ 79506 h 2117935"/>
                    <a:gd name="connsiteX113" fmla="*/ 556993 w 1001654"/>
                    <a:gd name="connsiteY113" fmla="*/ 0 h 2117935"/>
                    <a:gd name="connsiteX114" fmla="*/ 595093 w 1001654"/>
                    <a:gd name="connsiteY114" fmla="*/ 76225 h 2117935"/>
                    <a:gd name="connsiteX115" fmla="*/ 556993 w 1001654"/>
                    <a:gd name="connsiteY115" fmla="*/ 152450 h 2117935"/>
                    <a:gd name="connsiteX116" fmla="*/ 518893 w 1001654"/>
                    <a:gd name="connsiteY116" fmla="*/ 76225 h 2117935"/>
                    <a:gd name="connsiteX117" fmla="*/ 556993 w 1001654"/>
                    <a:gd name="connsiteY117" fmla="*/ 0 h 21179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</a:cxnLst>
                  <a:rect l="l" t="t" r="r" b="b"/>
                  <a:pathLst>
                    <a:path w="1001654" h="2117935">
                      <a:moveTo>
                        <a:pt x="475975" y="1988665"/>
                      </a:moveTo>
                      <a:cubicBezTo>
                        <a:pt x="493318" y="1976749"/>
                        <a:pt x="526703" y="1995217"/>
                        <a:pt x="550543" y="2029915"/>
                      </a:cubicBezTo>
                      <a:cubicBezTo>
                        <a:pt x="574382" y="2064613"/>
                        <a:pt x="579648" y="2102400"/>
                        <a:pt x="562305" y="2114316"/>
                      </a:cubicBezTo>
                      <a:cubicBezTo>
                        <a:pt x="544962" y="2126232"/>
                        <a:pt x="511577" y="2107763"/>
                        <a:pt x="487737" y="2073066"/>
                      </a:cubicBezTo>
                      <a:cubicBezTo>
                        <a:pt x="463898" y="2038368"/>
                        <a:pt x="458632" y="2000580"/>
                        <a:pt x="475975" y="1988665"/>
                      </a:cubicBezTo>
                      <a:close/>
                      <a:moveTo>
                        <a:pt x="714523" y="1816444"/>
                      </a:moveTo>
                      <a:cubicBezTo>
                        <a:pt x="732809" y="1826854"/>
                        <a:pt x="730750" y="1864951"/>
                        <a:pt x="709923" y="1901536"/>
                      </a:cubicBezTo>
                      <a:cubicBezTo>
                        <a:pt x="689096" y="1938122"/>
                        <a:pt x="657388" y="1959340"/>
                        <a:pt x="639102" y="1948930"/>
                      </a:cubicBezTo>
                      <a:cubicBezTo>
                        <a:pt x="620815" y="1938520"/>
                        <a:pt x="622874" y="1900423"/>
                        <a:pt x="643702" y="1863838"/>
                      </a:cubicBezTo>
                      <a:cubicBezTo>
                        <a:pt x="664529" y="1827253"/>
                        <a:pt x="696236" y="1806034"/>
                        <a:pt x="714523" y="1816444"/>
                      </a:cubicBezTo>
                      <a:close/>
                      <a:moveTo>
                        <a:pt x="361496" y="1662755"/>
                      </a:moveTo>
                      <a:cubicBezTo>
                        <a:pt x="382518" y="1663682"/>
                        <a:pt x="398057" y="1698527"/>
                        <a:pt x="396203" y="1740584"/>
                      </a:cubicBezTo>
                      <a:cubicBezTo>
                        <a:pt x="394349" y="1782641"/>
                        <a:pt x="375805" y="1815984"/>
                        <a:pt x="354783" y="1815057"/>
                      </a:cubicBezTo>
                      <a:cubicBezTo>
                        <a:pt x="333761" y="1814131"/>
                        <a:pt x="318223" y="1779286"/>
                        <a:pt x="320077" y="1737228"/>
                      </a:cubicBezTo>
                      <a:cubicBezTo>
                        <a:pt x="321931" y="1695171"/>
                        <a:pt x="340475" y="1661829"/>
                        <a:pt x="361496" y="1662755"/>
                      </a:cubicBezTo>
                      <a:close/>
                      <a:moveTo>
                        <a:pt x="692671" y="1584014"/>
                      </a:moveTo>
                      <a:cubicBezTo>
                        <a:pt x="710279" y="1580715"/>
                        <a:pt x="737344" y="1590377"/>
                        <a:pt x="761830" y="1610311"/>
                      </a:cubicBezTo>
                      <a:cubicBezTo>
                        <a:pt x="794477" y="1636889"/>
                        <a:pt x="810172" y="1671664"/>
                        <a:pt x="796888" y="1687982"/>
                      </a:cubicBezTo>
                      <a:cubicBezTo>
                        <a:pt x="783603" y="1704300"/>
                        <a:pt x="746368" y="1695982"/>
                        <a:pt x="713721" y="1669404"/>
                      </a:cubicBezTo>
                      <a:cubicBezTo>
                        <a:pt x="681074" y="1642825"/>
                        <a:pt x="665378" y="1608051"/>
                        <a:pt x="678663" y="1591733"/>
                      </a:cubicBezTo>
                      <a:cubicBezTo>
                        <a:pt x="681984" y="1587653"/>
                        <a:pt x="686802" y="1585113"/>
                        <a:pt x="692671" y="1584014"/>
                      </a:cubicBezTo>
                      <a:close/>
                      <a:moveTo>
                        <a:pt x="537977" y="1507098"/>
                      </a:moveTo>
                      <a:cubicBezTo>
                        <a:pt x="558999" y="1508025"/>
                        <a:pt x="574537" y="1542870"/>
                        <a:pt x="572683" y="1584927"/>
                      </a:cubicBezTo>
                      <a:cubicBezTo>
                        <a:pt x="570829" y="1626984"/>
                        <a:pt x="552285" y="1660327"/>
                        <a:pt x="531264" y="1659400"/>
                      </a:cubicBezTo>
                      <a:cubicBezTo>
                        <a:pt x="510241" y="1658474"/>
                        <a:pt x="494703" y="1623629"/>
                        <a:pt x="496557" y="1581571"/>
                      </a:cubicBezTo>
                      <a:cubicBezTo>
                        <a:pt x="498411" y="1539514"/>
                        <a:pt x="516955" y="1506172"/>
                        <a:pt x="537977" y="1507098"/>
                      </a:cubicBezTo>
                      <a:close/>
                      <a:moveTo>
                        <a:pt x="886365" y="1342224"/>
                      </a:moveTo>
                      <a:cubicBezTo>
                        <a:pt x="907387" y="1343151"/>
                        <a:pt x="922925" y="1377996"/>
                        <a:pt x="921071" y="1420053"/>
                      </a:cubicBezTo>
                      <a:cubicBezTo>
                        <a:pt x="919217" y="1462110"/>
                        <a:pt x="900673" y="1495453"/>
                        <a:pt x="879652" y="1494526"/>
                      </a:cubicBezTo>
                      <a:cubicBezTo>
                        <a:pt x="858630" y="1493600"/>
                        <a:pt x="843091" y="1458755"/>
                        <a:pt x="844945" y="1416697"/>
                      </a:cubicBezTo>
                      <a:cubicBezTo>
                        <a:pt x="846799" y="1374640"/>
                        <a:pt x="865343" y="1341298"/>
                        <a:pt x="886365" y="1342224"/>
                      </a:cubicBezTo>
                      <a:close/>
                      <a:moveTo>
                        <a:pt x="415358" y="1302945"/>
                      </a:moveTo>
                      <a:cubicBezTo>
                        <a:pt x="430306" y="1306736"/>
                        <a:pt x="440675" y="1314221"/>
                        <a:pt x="442920" y="1324499"/>
                      </a:cubicBezTo>
                      <a:cubicBezTo>
                        <a:pt x="447411" y="1345056"/>
                        <a:pt x="417712" y="1369005"/>
                        <a:pt x="376584" y="1377991"/>
                      </a:cubicBezTo>
                      <a:cubicBezTo>
                        <a:pt x="335456" y="1386977"/>
                        <a:pt x="298475" y="1377596"/>
                        <a:pt x="293983" y="1357039"/>
                      </a:cubicBezTo>
                      <a:cubicBezTo>
                        <a:pt x="289492" y="1336482"/>
                        <a:pt x="319192" y="1312533"/>
                        <a:pt x="360319" y="1303547"/>
                      </a:cubicBezTo>
                      <a:cubicBezTo>
                        <a:pt x="380883" y="1299054"/>
                        <a:pt x="400411" y="1299153"/>
                        <a:pt x="415358" y="1302945"/>
                      </a:cubicBezTo>
                      <a:close/>
                      <a:moveTo>
                        <a:pt x="689887" y="1179087"/>
                      </a:moveTo>
                      <a:cubicBezTo>
                        <a:pt x="695853" y="1179327"/>
                        <a:pt x="700988" y="1181143"/>
                        <a:pt x="704864" y="1184700"/>
                      </a:cubicBezTo>
                      <a:cubicBezTo>
                        <a:pt x="720368" y="1198926"/>
                        <a:pt x="709865" y="1235604"/>
                        <a:pt x="681404" y="1266624"/>
                      </a:cubicBezTo>
                      <a:cubicBezTo>
                        <a:pt x="652942" y="1297643"/>
                        <a:pt x="617301" y="1311256"/>
                        <a:pt x="601797" y="1297031"/>
                      </a:cubicBezTo>
                      <a:cubicBezTo>
                        <a:pt x="586292" y="1282805"/>
                        <a:pt x="596796" y="1246126"/>
                        <a:pt x="625257" y="1215107"/>
                      </a:cubicBezTo>
                      <a:cubicBezTo>
                        <a:pt x="646603" y="1191842"/>
                        <a:pt x="671987" y="1178369"/>
                        <a:pt x="689887" y="1179087"/>
                      </a:cubicBezTo>
                      <a:close/>
                      <a:moveTo>
                        <a:pt x="890637" y="1048713"/>
                      </a:moveTo>
                      <a:cubicBezTo>
                        <a:pt x="908162" y="1045001"/>
                        <a:pt x="935448" y="1054025"/>
                        <a:pt x="960395" y="1073378"/>
                      </a:cubicBezTo>
                      <a:cubicBezTo>
                        <a:pt x="993657" y="1099182"/>
                        <a:pt x="1010166" y="1133578"/>
                        <a:pt x="997268" y="1150203"/>
                      </a:cubicBezTo>
                      <a:cubicBezTo>
                        <a:pt x="984371" y="1166829"/>
                        <a:pt x="946950" y="1159389"/>
                        <a:pt x="913688" y="1133585"/>
                      </a:cubicBezTo>
                      <a:cubicBezTo>
                        <a:pt x="880425" y="1107781"/>
                        <a:pt x="863917" y="1073385"/>
                        <a:pt x="876814" y="1056759"/>
                      </a:cubicBezTo>
                      <a:cubicBezTo>
                        <a:pt x="880039" y="1052603"/>
                        <a:pt x="884796" y="1049950"/>
                        <a:pt x="890637" y="1048713"/>
                      </a:cubicBezTo>
                      <a:close/>
                      <a:moveTo>
                        <a:pt x="306746" y="989750"/>
                      </a:moveTo>
                      <a:cubicBezTo>
                        <a:pt x="348844" y="989750"/>
                        <a:pt x="382971" y="1006808"/>
                        <a:pt x="382971" y="1027850"/>
                      </a:cubicBezTo>
                      <a:cubicBezTo>
                        <a:pt x="382971" y="1048892"/>
                        <a:pt x="348844" y="1065950"/>
                        <a:pt x="306746" y="1065950"/>
                      </a:cubicBezTo>
                      <a:cubicBezTo>
                        <a:pt x="264648" y="1065950"/>
                        <a:pt x="230521" y="1048892"/>
                        <a:pt x="230521" y="1027850"/>
                      </a:cubicBezTo>
                      <a:cubicBezTo>
                        <a:pt x="230521" y="1006808"/>
                        <a:pt x="264648" y="989750"/>
                        <a:pt x="306746" y="989750"/>
                      </a:cubicBezTo>
                      <a:close/>
                      <a:moveTo>
                        <a:pt x="623116" y="950250"/>
                      </a:moveTo>
                      <a:cubicBezTo>
                        <a:pt x="628959" y="951481"/>
                        <a:pt x="633718" y="954129"/>
                        <a:pt x="636947" y="958282"/>
                      </a:cubicBezTo>
                      <a:cubicBezTo>
                        <a:pt x="649860" y="974895"/>
                        <a:pt x="633385" y="1009308"/>
                        <a:pt x="600148" y="1035144"/>
                      </a:cubicBezTo>
                      <a:cubicBezTo>
                        <a:pt x="566911" y="1060981"/>
                        <a:pt x="529498" y="1068457"/>
                        <a:pt x="516583" y="1051844"/>
                      </a:cubicBezTo>
                      <a:cubicBezTo>
                        <a:pt x="503670" y="1035231"/>
                        <a:pt x="520145" y="1000819"/>
                        <a:pt x="553382" y="974982"/>
                      </a:cubicBezTo>
                      <a:cubicBezTo>
                        <a:pt x="578310" y="955605"/>
                        <a:pt x="605587" y="946555"/>
                        <a:pt x="623116" y="950250"/>
                      </a:cubicBezTo>
                      <a:close/>
                      <a:moveTo>
                        <a:pt x="958392" y="774744"/>
                      </a:moveTo>
                      <a:cubicBezTo>
                        <a:pt x="977230" y="784120"/>
                        <a:pt x="977294" y="822273"/>
                        <a:pt x="958536" y="859961"/>
                      </a:cubicBezTo>
                      <a:cubicBezTo>
                        <a:pt x="939778" y="897649"/>
                        <a:pt x="909300" y="920600"/>
                        <a:pt x="890463" y="911224"/>
                      </a:cubicBezTo>
                      <a:cubicBezTo>
                        <a:pt x="871625" y="901848"/>
                        <a:pt x="871560" y="863695"/>
                        <a:pt x="890319" y="826007"/>
                      </a:cubicBezTo>
                      <a:cubicBezTo>
                        <a:pt x="909077" y="788320"/>
                        <a:pt x="939554" y="765368"/>
                        <a:pt x="958392" y="774744"/>
                      </a:cubicBezTo>
                      <a:close/>
                      <a:moveTo>
                        <a:pt x="75236" y="771079"/>
                      </a:moveTo>
                      <a:cubicBezTo>
                        <a:pt x="95575" y="765686"/>
                        <a:pt x="120809" y="794302"/>
                        <a:pt x="131597" y="834994"/>
                      </a:cubicBezTo>
                      <a:cubicBezTo>
                        <a:pt x="142386" y="875687"/>
                        <a:pt x="134643" y="913045"/>
                        <a:pt x="114303" y="918438"/>
                      </a:cubicBezTo>
                      <a:cubicBezTo>
                        <a:pt x="93964" y="923830"/>
                        <a:pt x="68730" y="895214"/>
                        <a:pt x="57942" y="854522"/>
                      </a:cubicBezTo>
                      <a:cubicBezTo>
                        <a:pt x="47154" y="813830"/>
                        <a:pt x="54897" y="776471"/>
                        <a:pt x="75236" y="771079"/>
                      </a:cubicBezTo>
                      <a:close/>
                      <a:moveTo>
                        <a:pt x="429172" y="638411"/>
                      </a:moveTo>
                      <a:cubicBezTo>
                        <a:pt x="447077" y="638945"/>
                        <a:pt x="471458" y="654160"/>
                        <a:pt x="491126" y="678860"/>
                      </a:cubicBezTo>
                      <a:cubicBezTo>
                        <a:pt x="517350" y="711793"/>
                        <a:pt x="525264" y="749115"/>
                        <a:pt x="508803" y="762223"/>
                      </a:cubicBezTo>
                      <a:cubicBezTo>
                        <a:pt x="492342" y="775330"/>
                        <a:pt x="457739" y="759259"/>
                        <a:pt x="431516" y="726326"/>
                      </a:cubicBezTo>
                      <a:cubicBezTo>
                        <a:pt x="405292" y="693394"/>
                        <a:pt x="397378" y="656071"/>
                        <a:pt x="413839" y="642963"/>
                      </a:cubicBezTo>
                      <a:cubicBezTo>
                        <a:pt x="417954" y="639686"/>
                        <a:pt x="423203" y="638233"/>
                        <a:pt x="429172" y="638411"/>
                      </a:cubicBezTo>
                      <a:close/>
                      <a:moveTo>
                        <a:pt x="690200" y="628081"/>
                      </a:moveTo>
                      <a:cubicBezTo>
                        <a:pt x="709811" y="620454"/>
                        <a:pt x="738079" y="646076"/>
                        <a:pt x="753339" y="685311"/>
                      </a:cubicBezTo>
                      <a:cubicBezTo>
                        <a:pt x="768599" y="724546"/>
                        <a:pt x="765072" y="762536"/>
                        <a:pt x="745461" y="770163"/>
                      </a:cubicBezTo>
                      <a:cubicBezTo>
                        <a:pt x="725850" y="777790"/>
                        <a:pt x="697581" y="752168"/>
                        <a:pt x="682321" y="712933"/>
                      </a:cubicBezTo>
                      <a:cubicBezTo>
                        <a:pt x="667061" y="673698"/>
                        <a:pt x="670589" y="635709"/>
                        <a:pt x="690200" y="628081"/>
                      </a:cubicBezTo>
                      <a:close/>
                      <a:moveTo>
                        <a:pt x="230521" y="564617"/>
                      </a:moveTo>
                      <a:cubicBezTo>
                        <a:pt x="272619" y="564617"/>
                        <a:pt x="306746" y="581675"/>
                        <a:pt x="306746" y="602717"/>
                      </a:cubicBezTo>
                      <a:cubicBezTo>
                        <a:pt x="306746" y="623759"/>
                        <a:pt x="272619" y="640817"/>
                        <a:pt x="230521" y="640817"/>
                      </a:cubicBezTo>
                      <a:cubicBezTo>
                        <a:pt x="188423" y="640817"/>
                        <a:pt x="154296" y="623759"/>
                        <a:pt x="154296" y="602717"/>
                      </a:cubicBezTo>
                      <a:cubicBezTo>
                        <a:pt x="154296" y="581675"/>
                        <a:pt x="188423" y="564617"/>
                        <a:pt x="230521" y="564617"/>
                      </a:cubicBezTo>
                      <a:close/>
                      <a:moveTo>
                        <a:pt x="777877" y="417391"/>
                      </a:moveTo>
                      <a:cubicBezTo>
                        <a:pt x="795221" y="405475"/>
                        <a:pt x="828605" y="423943"/>
                        <a:pt x="852445" y="458641"/>
                      </a:cubicBezTo>
                      <a:cubicBezTo>
                        <a:pt x="876284" y="493339"/>
                        <a:pt x="881550" y="531126"/>
                        <a:pt x="864207" y="543042"/>
                      </a:cubicBezTo>
                      <a:cubicBezTo>
                        <a:pt x="846864" y="554957"/>
                        <a:pt x="813479" y="536489"/>
                        <a:pt x="789640" y="501791"/>
                      </a:cubicBezTo>
                      <a:cubicBezTo>
                        <a:pt x="765800" y="467094"/>
                        <a:pt x="760534" y="429306"/>
                        <a:pt x="777877" y="417391"/>
                      </a:cubicBezTo>
                      <a:close/>
                      <a:moveTo>
                        <a:pt x="461051" y="350888"/>
                      </a:moveTo>
                      <a:cubicBezTo>
                        <a:pt x="478956" y="351422"/>
                        <a:pt x="503337" y="366637"/>
                        <a:pt x="523005" y="391337"/>
                      </a:cubicBezTo>
                      <a:cubicBezTo>
                        <a:pt x="549229" y="424270"/>
                        <a:pt x="557143" y="461592"/>
                        <a:pt x="540682" y="474700"/>
                      </a:cubicBezTo>
                      <a:cubicBezTo>
                        <a:pt x="524221" y="487807"/>
                        <a:pt x="489618" y="471736"/>
                        <a:pt x="463395" y="438803"/>
                      </a:cubicBezTo>
                      <a:cubicBezTo>
                        <a:pt x="437171" y="405871"/>
                        <a:pt x="429257" y="368548"/>
                        <a:pt x="445718" y="355440"/>
                      </a:cubicBezTo>
                      <a:cubicBezTo>
                        <a:pt x="449833" y="352164"/>
                        <a:pt x="455082" y="350710"/>
                        <a:pt x="461051" y="350888"/>
                      </a:cubicBezTo>
                      <a:close/>
                      <a:moveTo>
                        <a:pt x="80121" y="347025"/>
                      </a:moveTo>
                      <a:cubicBezTo>
                        <a:pt x="121956" y="351721"/>
                        <a:pt x="153967" y="372479"/>
                        <a:pt x="151620" y="393390"/>
                      </a:cubicBezTo>
                      <a:cubicBezTo>
                        <a:pt x="149273" y="414300"/>
                        <a:pt x="113456" y="427445"/>
                        <a:pt x="71621" y="422749"/>
                      </a:cubicBezTo>
                      <a:cubicBezTo>
                        <a:pt x="29786" y="418053"/>
                        <a:pt x="-2226" y="397295"/>
                        <a:pt x="121" y="376384"/>
                      </a:cubicBezTo>
                      <a:cubicBezTo>
                        <a:pt x="2469" y="355474"/>
                        <a:pt x="38285" y="342329"/>
                        <a:pt x="80121" y="347025"/>
                      </a:cubicBezTo>
                      <a:close/>
                      <a:moveTo>
                        <a:pt x="282244" y="85990"/>
                      </a:moveTo>
                      <a:cubicBezTo>
                        <a:pt x="302583" y="80597"/>
                        <a:pt x="327817" y="109213"/>
                        <a:pt x="338605" y="149905"/>
                      </a:cubicBezTo>
                      <a:cubicBezTo>
                        <a:pt x="349394" y="190598"/>
                        <a:pt x="341651" y="227956"/>
                        <a:pt x="321311" y="233349"/>
                      </a:cubicBezTo>
                      <a:cubicBezTo>
                        <a:pt x="300972" y="238741"/>
                        <a:pt x="275738" y="210125"/>
                        <a:pt x="264950" y="169433"/>
                      </a:cubicBezTo>
                      <a:cubicBezTo>
                        <a:pt x="254162" y="128741"/>
                        <a:pt x="261905" y="91382"/>
                        <a:pt x="282244" y="85990"/>
                      </a:cubicBezTo>
                      <a:close/>
                      <a:moveTo>
                        <a:pt x="843475" y="79506"/>
                      </a:moveTo>
                      <a:cubicBezTo>
                        <a:pt x="849355" y="78467"/>
                        <a:pt x="854759" y="79146"/>
                        <a:pt x="859305" y="81793"/>
                      </a:cubicBezTo>
                      <a:cubicBezTo>
                        <a:pt x="877488" y="92383"/>
                        <a:pt x="875052" y="130458"/>
                        <a:pt x="853865" y="166836"/>
                      </a:cubicBezTo>
                      <a:cubicBezTo>
                        <a:pt x="832678" y="203214"/>
                        <a:pt x="800762" y="224119"/>
                        <a:pt x="782580" y="213529"/>
                      </a:cubicBezTo>
                      <a:cubicBezTo>
                        <a:pt x="764397" y="202939"/>
                        <a:pt x="766832" y="164864"/>
                        <a:pt x="788019" y="128486"/>
                      </a:cubicBezTo>
                      <a:cubicBezTo>
                        <a:pt x="803910" y="101203"/>
                        <a:pt x="825835" y="82623"/>
                        <a:pt x="843475" y="79506"/>
                      </a:cubicBezTo>
                      <a:close/>
                      <a:moveTo>
                        <a:pt x="556993" y="0"/>
                      </a:moveTo>
                      <a:cubicBezTo>
                        <a:pt x="578035" y="0"/>
                        <a:pt x="595093" y="34127"/>
                        <a:pt x="595093" y="76225"/>
                      </a:cubicBezTo>
                      <a:cubicBezTo>
                        <a:pt x="595093" y="118323"/>
                        <a:pt x="578035" y="152450"/>
                        <a:pt x="556993" y="152450"/>
                      </a:cubicBezTo>
                      <a:cubicBezTo>
                        <a:pt x="535951" y="152450"/>
                        <a:pt x="518893" y="118323"/>
                        <a:pt x="518893" y="76225"/>
                      </a:cubicBezTo>
                      <a:cubicBezTo>
                        <a:pt x="518893" y="34127"/>
                        <a:pt x="535951" y="0"/>
                        <a:pt x="556993" y="0"/>
                      </a:cubicBezTo>
                      <a:close/>
                    </a:path>
                  </a:pathLst>
                </a:custGeom>
                <a:solidFill>
                  <a:srgbClr val="CC00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24" name="月 623">
                  <a:extLst>
                    <a:ext uri="{FF2B5EF4-FFF2-40B4-BE49-F238E27FC236}">
                      <a16:creationId xmlns:a16="http://schemas.microsoft.com/office/drawing/2014/main" id="{F94CD853-04BF-4BF9-B24E-9CA4FCEE79EA}"/>
                    </a:ext>
                  </a:extLst>
                </p:cNvPr>
                <p:cNvSpPr/>
                <p:nvPr/>
              </p:nvSpPr>
              <p:spPr>
                <a:xfrm rot="848337">
                  <a:off x="3111870" y="1077787"/>
                  <a:ext cx="498601" cy="1941170"/>
                </a:xfrm>
                <a:prstGeom prst="moon">
                  <a:avLst>
                    <a:gd name="adj" fmla="val 13947"/>
                  </a:avLst>
                </a:prstGeom>
                <a:solidFill>
                  <a:srgbClr val="FFFF00"/>
                </a:solidFill>
                <a:ln w="19050">
                  <a:solidFill>
                    <a:srgbClr val="FFFF6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588" name="楕円 5">
                <a:extLst>
                  <a:ext uri="{FF2B5EF4-FFF2-40B4-BE49-F238E27FC236}">
                    <a16:creationId xmlns:a16="http://schemas.microsoft.com/office/drawing/2014/main" id="{312E4D8C-6A40-4B43-B0C9-377461515249}"/>
                  </a:ext>
                </a:extLst>
              </p:cNvPr>
              <p:cNvSpPr/>
              <p:nvPr/>
            </p:nvSpPr>
            <p:spPr>
              <a:xfrm>
                <a:off x="3269602" y="2576196"/>
                <a:ext cx="1061221" cy="1022301"/>
              </a:xfrm>
              <a:custGeom>
                <a:avLst/>
                <a:gdLst>
                  <a:gd name="connsiteX0" fmla="*/ 0 w 339808"/>
                  <a:gd name="connsiteY0" fmla="*/ 582243 h 1164485"/>
                  <a:gd name="connsiteX1" fmla="*/ 169904 w 339808"/>
                  <a:gd name="connsiteY1" fmla="*/ 0 h 1164485"/>
                  <a:gd name="connsiteX2" fmla="*/ 339808 w 339808"/>
                  <a:gd name="connsiteY2" fmla="*/ 582243 h 1164485"/>
                  <a:gd name="connsiteX3" fmla="*/ 169904 w 339808"/>
                  <a:gd name="connsiteY3" fmla="*/ 1164486 h 1164485"/>
                  <a:gd name="connsiteX4" fmla="*/ 0 w 339808"/>
                  <a:gd name="connsiteY4" fmla="*/ 582243 h 1164485"/>
                  <a:gd name="connsiteX0" fmla="*/ 281 w 1108439"/>
                  <a:gd name="connsiteY0" fmla="*/ 582246 h 1164492"/>
                  <a:gd name="connsiteX1" fmla="*/ 170185 w 1108439"/>
                  <a:gd name="connsiteY1" fmla="*/ 3 h 1164492"/>
                  <a:gd name="connsiteX2" fmla="*/ 1108439 w 1108439"/>
                  <a:gd name="connsiteY2" fmla="*/ 575896 h 1164492"/>
                  <a:gd name="connsiteX3" fmla="*/ 170185 w 1108439"/>
                  <a:gd name="connsiteY3" fmla="*/ 1164489 h 1164492"/>
                  <a:gd name="connsiteX4" fmla="*/ 281 w 1108439"/>
                  <a:gd name="connsiteY4" fmla="*/ 582246 h 1164492"/>
                  <a:gd name="connsiteX0" fmla="*/ 39280 w 1026788"/>
                  <a:gd name="connsiteY0" fmla="*/ 569546 h 1164492"/>
                  <a:gd name="connsiteX1" fmla="*/ 88534 w 1026788"/>
                  <a:gd name="connsiteY1" fmla="*/ 3 h 1164492"/>
                  <a:gd name="connsiteX2" fmla="*/ 1026788 w 1026788"/>
                  <a:gd name="connsiteY2" fmla="*/ 575896 h 1164492"/>
                  <a:gd name="connsiteX3" fmla="*/ 88534 w 1026788"/>
                  <a:gd name="connsiteY3" fmla="*/ 1164489 h 1164492"/>
                  <a:gd name="connsiteX4" fmla="*/ 39280 w 1026788"/>
                  <a:gd name="connsiteY4" fmla="*/ 569546 h 11644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788" h="1164492">
                    <a:moveTo>
                      <a:pt x="39280" y="569546"/>
                    </a:moveTo>
                    <a:cubicBezTo>
                      <a:pt x="39280" y="247982"/>
                      <a:pt x="-76051" y="-1055"/>
                      <a:pt x="88534" y="3"/>
                    </a:cubicBezTo>
                    <a:cubicBezTo>
                      <a:pt x="253119" y="1061"/>
                      <a:pt x="1026788" y="254332"/>
                      <a:pt x="1026788" y="575896"/>
                    </a:cubicBezTo>
                    <a:cubicBezTo>
                      <a:pt x="1026788" y="897460"/>
                      <a:pt x="253119" y="1165547"/>
                      <a:pt x="88534" y="1164489"/>
                    </a:cubicBezTo>
                    <a:cubicBezTo>
                      <a:pt x="-76051" y="1163431"/>
                      <a:pt x="39280" y="891110"/>
                      <a:pt x="39280" y="569546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bg1"/>
                  </a:gs>
                  <a:gs pos="100000">
                    <a:schemeClr val="accent4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589" name="グループ化 588">
                <a:extLst>
                  <a:ext uri="{FF2B5EF4-FFF2-40B4-BE49-F238E27FC236}">
                    <a16:creationId xmlns:a16="http://schemas.microsoft.com/office/drawing/2014/main" id="{61DA0B30-D82D-46EC-9BC3-1BDDBFD64C48}"/>
                  </a:ext>
                </a:extLst>
              </p:cNvPr>
              <p:cNvGrpSpPr/>
              <p:nvPr/>
            </p:nvGrpSpPr>
            <p:grpSpPr>
              <a:xfrm>
                <a:off x="2019533" y="2767828"/>
                <a:ext cx="1318261" cy="1258264"/>
                <a:chOff x="5532718" y="1389636"/>
                <a:chExt cx="1195743" cy="1141322"/>
              </a:xfrm>
            </p:grpSpPr>
            <p:grpSp>
              <p:nvGrpSpPr>
                <p:cNvPr id="595" name="グループ化 594">
                  <a:extLst>
                    <a:ext uri="{FF2B5EF4-FFF2-40B4-BE49-F238E27FC236}">
                      <a16:creationId xmlns:a16="http://schemas.microsoft.com/office/drawing/2014/main" id="{5B7F7CF8-6AA4-40F4-9BDE-CB5A5A4CCB3C}"/>
                    </a:ext>
                  </a:extLst>
                </p:cNvPr>
                <p:cNvGrpSpPr/>
                <p:nvPr/>
              </p:nvGrpSpPr>
              <p:grpSpPr>
                <a:xfrm>
                  <a:off x="5712140" y="1564896"/>
                  <a:ext cx="940120" cy="174758"/>
                  <a:chOff x="5712140" y="1390510"/>
                  <a:chExt cx="1878242" cy="349144"/>
                </a:xfrm>
              </p:grpSpPr>
              <p:sp>
                <p:nvSpPr>
                  <p:cNvPr id="608" name="フリーフォーム: 図形 607">
                    <a:extLst>
                      <a:ext uri="{FF2B5EF4-FFF2-40B4-BE49-F238E27FC236}">
                        <a16:creationId xmlns:a16="http://schemas.microsoft.com/office/drawing/2014/main" id="{B4DE8419-59B9-4BD0-B873-CCF073A45FC4}"/>
                      </a:ext>
                    </a:extLst>
                  </p:cNvPr>
                  <p:cNvSpPr/>
                  <p:nvPr/>
                </p:nvSpPr>
                <p:spPr>
                  <a:xfrm>
                    <a:off x="6543436" y="1390510"/>
                    <a:ext cx="1046946" cy="118628"/>
                  </a:xfrm>
                  <a:custGeom>
                    <a:avLst/>
                    <a:gdLst>
                      <a:gd name="connsiteX0" fmla="*/ 479256 w 1046946"/>
                      <a:gd name="connsiteY0" fmla="*/ 0 h 161107"/>
                      <a:gd name="connsiteX1" fmla="*/ 987212 w 1046946"/>
                      <a:gd name="connsiteY1" fmla="*/ 60260 h 161107"/>
                      <a:gd name="connsiteX2" fmla="*/ 1046946 w 1046946"/>
                      <a:gd name="connsiteY2" fmla="*/ 80995 h 161107"/>
                      <a:gd name="connsiteX3" fmla="*/ 1046946 w 1046946"/>
                      <a:gd name="connsiteY3" fmla="*/ 161107 h 161107"/>
                      <a:gd name="connsiteX4" fmla="*/ 880831 w 1046946"/>
                      <a:gd name="connsiteY4" fmla="*/ 130021 h 161107"/>
                      <a:gd name="connsiteX5" fmla="*/ 479256 w 1046946"/>
                      <a:gd name="connsiteY5" fmla="*/ 102870 h 161107"/>
                      <a:gd name="connsiteX6" fmla="*/ 77682 w 1046946"/>
                      <a:gd name="connsiteY6" fmla="*/ 130021 h 161107"/>
                      <a:gd name="connsiteX7" fmla="*/ 0 w 1046946"/>
                      <a:gd name="connsiteY7" fmla="*/ 144558 h 161107"/>
                      <a:gd name="connsiteX8" fmla="*/ 0 w 1046946"/>
                      <a:gd name="connsiteY8" fmla="*/ 54718 h 161107"/>
                      <a:gd name="connsiteX9" fmla="*/ 199639 w 1046946"/>
                      <a:gd name="connsiteY9" fmla="*/ 16168 h 161107"/>
                      <a:gd name="connsiteX10" fmla="*/ 479256 w 1046946"/>
                      <a:gd name="connsiteY10" fmla="*/ 0 h 16110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046946" h="161107">
                        <a:moveTo>
                          <a:pt x="479256" y="0"/>
                        </a:moveTo>
                        <a:cubicBezTo>
                          <a:pt x="677625" y="0"/>
                          <a:pt x="857215" y="23028"/>
                          <a:pt x="987212" y="60260"/>
                        </a:cubicBezTo>
                        <a:lnTo>
                          <a:pt x="1046946" y="80995"/>
                        </a:lnTo>
                        <a:lnTo>
                          <a:pt x="1046946" y="161107"/>
                        </a:lnTo>
                        <a:lnTo>
                          <a:pt x="880831" y="130021"/>
                        </a:lnTo>
                        <a:cubicBezTo>
                          <a:pt x="757768" y="112398"/>
                          <a:pt x="620574" y="102870"/>
                          <a:pt x="479256" y="102870"/>
                        </a:cubicBezTo>
                        <a:cubicBezTo>
                          <a:pt x="337938" y="102870"/>
                          <a:pt x="200744" y="112398"/>
                          <a:pt x="77682" y="130021"/>
                        </a:cubicBezTo>
                        <a:lnTo>
                          <a:pt x="0" y="144558"/>
                        </a:lnTo>
                        <a:lnTo>
                          <a:pt x="0" y="54718"/>
                        </a:lnTo>
                        <a:lnTo>
                          <a:pt x="199639" y="16168"/>
                        </a:lnTo>
                        <a:cubicBezTo>
                          <a:pt x="285582" y="5757"/>
                          <a:pt x="380072" y="0"/>
                          <a:pt x="479256" y="0"/>
                        </a:cubicBezTo>
                        <a:close/>
                      </a:path>
                    </a:pathLst>
                  </a:custGeom>
                  <a:solidFill>
                    <a:srgbClr val="00CC00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09" name="楕円 12">
                    <a:extLst>
                      <a:ext uri="{FF2B5EF4-FFF2-40B4-BE49-F238E27FC236}">
                        <a16:creationId xmlns:a16="http://schemas.microsoft.com/office/drawing/2014/main" id="{765B8B99-8AAD-4444-B4BA-30C7E14E7A75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5712140" y="1524000"/>
                    <a:ext cx="941547" cy="215654"/>
                  </a:xfrm>
                  <a:custGeom>
                    <a:avLst/>
                    <a:gdLst>
                      <a:gd name="connsiteX0" fmla="*/ 0 w 937260"/>
                      <a:gd name="connsiteY0" fmla="*/ 91440 h 182880"/>
                      <a:gd name="connsiteX1" fmla="*/ 468630 w 937260"/>
                      <a:gd name="connsiteY1" fmla="*/ 0 h 182880"/>
                      <a:gd name="connsiteX2" fmla="*/ 937260 w 937260"/>
                      <a:gd name="connsiteY2" fmla="*/ 91440 h 182880"/>
                      <a:gd name="connsiteX3" fmla="*/ 468630 w 937260"/>
                      <a:gd name="connsiteY3" fmla="*/ 182880 h 182880"/>
                      <a:gd name="connsiteX4" fmla="*/ 0 w 937260"/>
                      <a:gd name="connsiteY4" fmla="*/ 91440 h 182880"/>
                      <a:gd name="connsiteX0" fmla="*/ 56 w 937316"/>
                      <a:gd name="connsiteY0" fmla="*/ 160020 h 251460"/>
                      <a:gd name="connsiteX1" fmla="*/ 445826 w 937316"/>
                      <a:gd name="connsiteY1" fmla="*/ 0 h 251460"/>
                      <a:gd name="connsiteX2" fmla="*/ 937316 w 937316"/>
                      <a:gd name="connsiteY2" fmla="*/ 160020 h 251460"/>
                      <a:gd name="connsiteX3" fmla="*/ 468686 w 937316"/>
                      <a:gd name="connsiteY3" fmla="*/ 251460 h 251460"/>
                      <a:gd name="connsiteX4" fmla="*/ 56 w 937316"/>
                      <a:gd name="connsiteY4" fmla="*/ 160020 h 251460"/>
                      <a:gd name="connsiteX0" fmla="*/ 0 w 937260"/>
                      <a:gd name="connsiteY0" fmla="*/ 160020 h 194415"/>
                      <a:gd name="connsiteX1" fmla="*/ 445770 w 937260"/>
                      <a:gd name="connsiteY1" fmla="*/ 0 h 194415"/>
                      <a:gd name="connsiteX2" fmla="*/ 937260 w 937260"/>
                      <a:gd name="connsiteY2" fmla="*/ 160020 h 194415"/>
                      <a:gd name="connsiteX3" fmla="*/ 445770 w 937260"/>
                      <a:gd name="connsiteY3" fmla="*/ 190500 h 194415"/>
                      <a:gd name="connsiteX4" fmla="*/ 0 w 937260"/>
                      <a:gd name="connsiteY4" fmla="*/ 160020 h 194415"/>
                      <a:gd name="connsiteX0" fmla="*/ 2860 w 940120"/>
                      <a:gd name="connsiteY0" fmla="*/ 160020 h 201555"/>
                      <a:gd name="connsiteX1" fmla="*/ 448630 w 940120"/>
                      <a:gd name="connsiteY1" fmla="*/ 0 h 201555"/>
                      <a:gd name="connsiteX2" fmla="*/ 940120 w 940120"/>
                      <a:gd name="connsiteY2" fmla="*/ 160020 h 201555"/>
                      <a:gd name="connsiteX3" fmla="*/ 448630 w 940120"/>
                      <a:gd name="connsiteY3" fmla="*/ 190500 h 201555"/>
                      <a:gd name="connsiteX4" fmla="*/ 2860 w 940120"/>
                      <a:gd name="connsiteY4" fmla="*/ 160020 h 201555"/>
                      <a:gd name="connsiteX0" fmla="*/ 2860 w 941547"/>
                      <a:gd name="connsiteY0" fmla="*/ 160020 h 215654"/>
                      <a:gd name="connsiteX1" fmla="*/ 448630 w 941547"/>
                      <a:gd name="connsiteY1" fmla="*/ 0 h 215654"/>
                      <a:gd name="connsiteX2" fmla="*/ 940120 w 941547"/>
                      <a:gd name="connsiteY2" fmla="*/ 160020 h 215654"/>
                      <a:gd name="connsiteX3" fmla="*/ 448630 w 941547"/>
                      <a:gd name="connsiteY3" fmla="*/ 190500 h 215654"/>
                      <a:gd name="connsiteX4" fmla="*/ 2860 w 941547"/>
                      <a:gd name="connsiteY4" fmla="*/ 160020 h 2156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1547" h="215654">
                        <a:moveTo>
                          <a:pt x="2860" y="160020"/>
                        </a:moveTo>
                        <a:cubicBezTo>
                          <a:pt x="-27620" y="90170"/>
                          <a:pt x="189813" y="0"/>
                          <a:pt x="448630" y="0"/>
                        </a:cubicBezTo>
                        <a:cubicBezTo>
                          <a:pt x="707447" y="0"/>
                          <a:pt x="962980" y="56179"/>
                          <a:pt x="940120" y="160020"/>
                        </a:cubicBezTo>
                        <a:cubicBezTo>
                          <a:pt x="917260" y="263861"/>
                          <a:pt x="707447" y="190500"/>
                          <a:pt x="448630" y="190500"/>
                        </a:cubicBezTo>
                        <a:cubicBezTo>
                          <a:pt x="189813" y="190500"/>
                          <a:pt x="33340" y="229870"/>
                          <a:pt x="2860" y="160020"/>
                        </a:cubicBezTo>
                        <a:close/>
                      </a:path>
                    </a:pathLst>
                  </a:custGeom>
                  <a:solidFill>
                    <a:srgbClr val="C00000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596" name="グループ化 595">
                  <a:extLst>
                    <a:ext uri="{FF2B5EF4-FFF2-40B4-BE49-F238E27FC236}">
                      <a16:creationId xmlns:a16="http://schemas.microsoft.com/office/drawing/2014/main" id="{8EB7CD0B-2A73-489C-8318-FCF51F58BE9E}"/>
                    </a:ext>
                  </a:extLst>
                </p:cNvPr>
                <p:cNvGrpSpPr/>
                <p:nvPr/>
              </p:nvGrpSpPr>
              <p:grpSpPr>
                <a:xfrm rot="1010549">
                  <a:off x="5712140" y="1389636"/>
                  <a:ext cx="940120" cy="174758"/>
                  <a:chOff x="5712140" y="1390510"/>
                  <a:chExt cx="1878242" cy="349144"/>
                </a:xfrm>
              </p:grpSpPr>
              <p:sp>
                <p:nvSpPr>
                  <p:cNvPr id="606" name="フリーフォーム: 図形 605">
                    <a:extLst>
                      <a:ext uri="{FF2B5EF4-FFF2-40B4-BE49-F238E27FC236}">
                        <a16:creationId xmlns:a16="http://schemas.microsoft.com/office/drawing/2014/main" id="{465ABFA5-4657-4477-95F0-B8DFF48A3248}"/>
                      </a:ext>
                    </a:extLst>
                  </p:cNvPr>
                  <p:cNvSpPr/>
                  <p:nvPr/>
                </p:nvSpPr>
                <p:spPr>
                  <a:xfrm>
                    <a:off x="6543436" y="1390510"/>
                    <a:ext cx="1046946" cy="118628"/>
                  </a:xfrm>
                  <a:custGeom>
                    <a:avLst/>
                    <a:gdLst>
                      <a:gd name="connsiteX0" fmla="*/ 479256 w 1046946"/>
                      <a:gd name="connsiteY0" fmla="*/ 0 h 161107"/>
                      <a:gd name="connsiteX1" fmla="*/ 987212 w 1046946"/>
                      <a:gd name="connsiteY1" fmla="*/ 60260 h 161107"/>
                      <a:gd name="connsiteX2" fmla="*/ 1046946 w 1046946"/>
                      <a:gd name="connsiteY2" fmla="*/ 80995 h 161107"/>
                      <a:gd name="connsiteX3" fmla="*/ 1046946 w 1046946"/>
                      <a:gd name="connsiteY3" fmla="*/ 161107 h 161107"/>
                      <a:gd name="connsiteX4" fmla="*/ 880831 w 1046946"/>
                      <a:gd name="connsiteY4" fmla="*/ 130021 h 161107"/>
                      <a:gd name="connsiteX5" fmla="*/ 479256 w 1046946"/>
                      <a:gd name="connsiteY5" fmla="*/ 102870 h 161107"/>
                      <a:gd name="connsiteX6" fmla="*/ 77682 w 1046946"/>
                      <a:gd name="connsiteY6" fmla="*/ 130021 h 161107"/>
                      <a:gd name="connsiteX7" fmla="*/ 0 w 1046946"/>
                      <a:gd name="connsiteY7" fmla="*/ 144558 h 161107"/>
                      <a:gd name="connsiteX8" fmla="*/ 0 w 1046946"/>
                      <a:gd name="connsiteY8" fmla="*/ 54718 h 161107"/>
                      <a:gd name="connsiteX9" fmla="*/ 199639 w 1046946"/>
                      <a:gd name="connsiteY9" fmla="*/ 16168 h 161107"/>
                      <a:gd name="connsiteX10" fmla="*/ 479256 w 1046946"/>
                      <a:gd name="connsiteY10" fmla="*/ 0 h 16110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046946" h="161107">
                        <a:moveTo>
                          <a:pt x="479256" y="0"/>
                        </a:moveTo>
                        <a:cubicBezTo>
                          <a:pt x="677625" y="0"/>
                          <a:pt x="857215" y="23028"/>
                          <a:pt x="987212" y="60260"/>
                        </a:cubicBezTo>
                        <a:lnTo>
                          <a:pt x="1046946" y="80995"/>
                        </a:lnTo>
                        <a:lnTo>
                          <a:pt x="1046946" y="161107"/>
                        </a:lnTo>
                        <a:lnTo>
                          <a:pt x="880831" y="130021"/>
                        </a:lnTo>
                        <a:cubicBezTo>
                          <a:pt x="757768" y="112398"/>
                          <a:pt x="620574" y="102870"/>
                          <a:pt x="479256" y="102870"/>
                        </a:cubicBezTo>
                        <a:cubicBezTo>
                          <a:pt x="337938" y="102870"/>
                          <a:pt x="200744" y="112398"/>
                          <a:pt x="77682" y="130021"/>
                        </a:cubicBezTo>
                        <a:lnTo>
                          <a:pt x="0" y="144558"/>
                        </a:lnTo>
                        <a:lnTo>
                          <a:pt x="0" y="54718"/>
                        </a:lnTo>
                        <a:lnTo>
                          <a:pt x="199639" y="16168"/>
                        </a:lnTo>
                        <a:cubicBezTo>
                          <a:pt x="285582" y="5757"/>
                          <a:pt x="380072" y="0"/>
                          <a:pt x="479256" y="0"/>
                        </a:cubicBezTo>
                        <a:close/>
                      </a:path>
                    </a:pathLst>
                  </a:custGeom>
                  <a:solidFill>
                    <a:srgbClr val="00CC00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07" name="楕円 12">
                    <a:extLst>
                      <a:ext uri="{FF2B5EF4-FFF2-40B4-BE49-F238E27FC236}">
                        <a16:creationId xmlns:a16="http://schemas.microsoft.com/office/drawing/2014/main" id="{C21D191A-1541-488A-8D92-A4E00049FEF2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5712140" y="1524000"/>
                    <a:ext cx="941547" cy="215654"/>
                  </a:xfrm>
                  <a:custGeom>
                    <a:avLst/>
                    <a:gdLst>
                      <a:gd name="connsiteX0" fmla="*/ 0 w 937260"/>
                      <a:gd name="connsiteY0" fmla="*/ 91440 h 182880"/>
                      <a:gd name="connsiteX1" fmla="*/ 468630 w 937260"/>
                      <a:gd name="connsiteY1" fmla="*/ 0 h 182880"/>
                      <a:gd name="connsiteX2" fmla="*/ 937260 w 937260"/>
                      <a:gd name="connsiteY2" fmla="*/ 91440 h 182880"/>
                      <a:gd name="connsiteX3" fmla="*/ 468630 w 937260"/>
                      <a:gd name="connsiteY3" fmla="*/ 182880 h 182880"/>
                      <a:gd name="connsiteX4" fmla="*/ 0 w 937260"/>
                      <a:gd name="connsiteY4" fmla="*/ 91440 h 182880"/>
                      <a:gd name="connsiteX0" fmla="*/ 56 w 937316"/>
                      <a:gd name="connsiteY0" fmla="*/ 160020 h 251460"/>
                      <a:gd name="connsiteX1" fmla="*/ 445826 w 937316"/>
                      <a:gd name="connsiteY1" fmla="*/ 0 h 251460"/>
                      <a:gd name="connsiteX2" fmla="*/ 937316 w 937316"/>
                      <a:gd name="connsiteY2" fmla="*/ 160020 h 251460"/>
                      <a:gd name="connsiteX3" fmla="*/ 468686 w 937316"/>
                      <a:gd name="connsiteY3" fmla="*/ 251460 h 251460"/>
                      <a:gd name="connsiteX4" fmla="*/ 56 w 937316"/>
                      <a:gd name="connsiteY4" fmla="*/ 160020 h 251460"/>
                      <a:gd name="connsiteX0" fmla="*/ 0 w 937260"/>
                      <a:gd name="connsiteY0" fmla="*/ 160020 h 194415"/>
                      <a:gd name="connsiteX1" fmla="*/ 445770 w 937260"/>
                      <a:gd name="connsiteY1" fmla="*/ 0 h 194415"/>
                      <a:gd name="connsiteX2" fmla="*/ 937260 w 937260"/>
                      <a:gd name="connsiteY2" fmla="*/ 160020 h 194415"/>
                      <a:gd name="connsiteX3" fmla="*/ 445770 w 937260"/>
                      <a:gd name="connsiteY3" fmla="*/ 190500 h 194415"/>
                      <a:gd name="connsiteX4" fmla="*/ 0 w 937260"/>
                      <a:gd name="connsiteY4" fmla="*/ 160020 h 194415"/>
                      <a:gd name="connsiteX0" fmla="*/ 2860 w 940120"/>
                      <a:gd name="connsiteY0" fmla="*/ 160020 h 201555"/>
                      <a:gd name="connsiteX1" fmla="*/ 448630 w 940120"/>
                      <a:gd name="connsiteY1" fmla="*/ 0 h 201555"/>
                      <a:gd name="connsiteX2" fmla="*/ 940120 w 940120"/>
                      <a:gd name="connsiteY2" fmla="*/ 160020 h 201555"/>
                      <a:gd name="connsiteX3" fmla="*/ 448630 w 940120"/>
                      <a:gd name="connsiteY3" fmla="*/ 190500 h 201555"/>
                      <a:gd name="connsiteX4" fmla="*/ 2860 w 940120"/>
                      <a:gd name="connsiteY4" fmla="*/ 160020 h 201555"/>
                      <a:gd name="connsiteX0" fmla="*/ 2860 w 941547"/>
                      <a:gd name="connsiteY0" fmla="*/ 160020 h 215654"/>
                      <a:gd name="connsiteX1" fmla="*/ 448630 w 941547"/>
                      <a:gd name="connsiteY1" fmla="*/ 0 h 215654"/>
                      <a:gd name="connsiteX2" fmla="*/ 940120 w 941547"/>
                      <a:gd name="connsiteY2" fmla="*/ 160020 h 215654"/>
                      <a:gd name="connsiteX3" fmla="*/ 448630 w 941547"/>
                      <a:gd name="connsiteY3" fmla="*/ 190500 h 215654"/>
                      <a:gd name="connsiteX4" fmla="*/ 2860 w 941547"/>
                      <a:gd name="connsiteY4" fmla="*/ 160020 h 2156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1547" h="215654">
                        <a:moveTo>
                          <a:pt x="2860" y="160020"/>
                        </a:moveTo>
                        <a:cubicBezTo>
                          <a:pt x="-27620" y="90170"/>
                          <a:pt x="189813" y="0"/>
                          <a:pt x="448630" y="0"/>
                        </a:cubicBezTo>
                        <a:cubicBezTo>
                          <a:pt x="707447" y="0"/>
                          <a:pt x="962980" y="56179"/>
                          <a:pt x="940120" y="160020"/>
                        </a:cubicBezTo>
                        <a:cubicBezTo>
                          <a:pt x="917260" y="263861"/>
                          <a:pt x="707447" y="190500"/>
                          <a:pt x="448630" y="190500"/>
                        </a:cubicBezTo>
                        <a:cubicBezTo>
                          <a:pt x="189813" y="190500"/>
                          <a:pt x="33340" y="229870"/>
                          <a:pt x="2860" y="160020"/>
                        </a:cubicBezTo>
                        <a:close/>
                      </a:path>
                    </a:pathLst>
                  </a:custGeom>
                  <a:solidFill>
                    <a:srgbClr val="C00000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597" name="グループ化 596">
                  <a:extLst>
                    <a:ext uri="{FF2B5EF4-FFF2-40B4-BE49-F238E27FC236}">
                      <a16:creationId xmlns:a16="http://schemas.microsoft.com/office/drawing/2014/main" id="{DC2B0CFD-D764-454A-85A9-4FDA3108080C}"/>
                    </a:ext>
                  </a:extLst>
                </p:cNvPr>
                <p:cNvGrpSpPr/>
                <p:nvPr/>
              </p:nvGrpSpPr>
              <p:grpSpPr>
                <a:xfrm rot="20283681">
                  <a:off x="5532718" y="1788960"/>
                  <a:ext cx="1145433" cy="174758"/>
                  <a:chOff x="5712140" y="1390510"/>
                  <a:chExt cx="2288431" cy="349144"/>
                </a:xfrm>
              </p:grpSpPr>
              <p:sp>
                <p:nvSpPr>
                  <p:cNvPr id="604" name="フリーフォーム: 図形 603">
                    <a:extLst>
                      <a:ext uri="{FF2B5EF4-FFF2-40B4-BE49-F238E27FC236}">
                        <a16:creationId xmlns:a16="http://schemas.microsoft.com/office/drawing/2014/main" id="{EE18B801-0B0A-4A1B-8FAB-F11ED8F8F8E6}"/>
                      </a:ext>
                    </a:extLst>
                  </p:cNvPr>
                  <p:cNvSpPr/>
                  <p:nvPr/>
                </p:nvSpPr>
                <p:spPr>
                  <a:xfrm>
                    <a:off x="6543435" y="1390510"/>
                    <a:ext cx="1457136" cy="135663"/>
                  </a:xfrm>
                  <a:custGeom>
                    <a:avLst/>
                    <a:gdLst>
                      <a:gd name="connsiteX0" fmla="*/ 479256 w 1046946"/>
                      <a:gd name="connsiteY0" fmla="*/ 0 h 161107"/>
                      <a:gd name="connsiteX1" fmla="*/ 987212 w 1046946"/>
                      <a:gd name="connsiteY1" fmla="*/ 60260 h 161107"/>
                      <a:gd name="connsiteX2" fmla="*/ 1046946 w 1046946"/>
                      <a:gd name="connsiteY2" fmla="*/ 80995 h 161107"/>
                      <a:gd name="connsiteX3" fmla="*/ 1046946 w 1046946"/>
                      <a:gd name="connsiteY3" fmla="*/ 161107 h 161107"/>
                      <a:gd name="connsiteX4" fmla="*/ 880831 w 1046946"/>
                      <a:gd name="connsiteY4" fmla="*/ 130021 h 161107"/>
                      <a:gd name="connsiteX5" fmla="*/ 479256 w 1046946"/>
                      <a:gd name="connsiteY5" fmla="*/ 102870 h 161107"/>
                      <a:gd name="connsiteX6" fmla="*/ 77682 w 1046946"/>
                      <a:gd name="connsiteY6" fmla="*/ 130021 h 161107"/>
                      <a:gd name="connsiteX7" fmla="*/ 0 w 1046946"/>
                      <a:gd name="connsiteY7" fmla="*/ 144558 h 161107"/>
                      <a:gd name="connsiteX8" fmla="*/ 0 w 1046946"/>
                      <a:gd name="connsiteY8" fmla="*/ 54718 h 161107"/>
                      <a:gd name="connsiteX9" fmla="*/ 199639 w 1046946"/>
                      <a:gd name="connsiteY9" fmla="*/ 16168 h 161107"/>
                      <a:gd name="connsiteX10" fmla="*/ 479256 w 1046946"/>
                      <a:gd name="connsiteY10" fmla="*/ 0 h 16110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046946" h="161107">
                        <a:moveTo>
                          <a:pt x="479256" y="0"/>
                        </a:moveTo>
                        <a:cubicBezTo>
                          <a:pt x="677625" y="0"/>
                          <a:pt x="857215" y="23028"/>
                          <a:pt x="987212" y="60260"/>
                        </a:cubicBezTo>
                        <a:lnTo>
                          <a:pt x="1046946" y="80995"/>
                        </a:lnTo>
                        <a:lnTo>
                          <a:pt x="1046946" y="161107"/>
                        </a:lnTo>
                        <a:lnTo>
                          <a:pt x="880831" y="130021"/>
                        </a:lnTo>
                        <a:cubicBezTo>
                          <a:pt x="757768" y="112398"/>
                          <a:pt x="620574" y="102870"/>
                          <a:pt x="479256" y="102870"/>
                        </a:cubicBezTo>
                        <a:cubicBezTo>
                          <a:pt x="337938" y="102870"/>
                          <a:pt x="200744" y="112398"/>
                          <a:pt x="77682" y="130021"/>
                        </a:cubicBezTo>
                        <a:lnTo>
                          <a:pt x="0" y="144558"/>
                        </a:lnTo>
                        <a:lnTo>
                          <a:pt x="0" y="54718"/>
                        </a:lnTo>
                        <a:lnTo>
                          <a:pt x="199639" y="16168"/>
                        </a:lnTo>
                        <a:cubicBezTo>
                          <a:pt x="285582" y="5757"/>
                          <a:pt x="380072" y="0"/>
                          <a:pt x="479256" y="0"/>
                        </a:cubicBezTo>
                        <a:close/>
                      </a:path>
                    </a:pathLst>
                  </a:custGeom>
                  <a:solidFill>
                    <a:srgbClr val="00CC00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05" name="楕円 12">
                    <a:extLst>
                      <a:ext uri="{FF2B5EF4-FFF2-40B4-BE49-F238E27FC236}">
                        <a16:creationId xmlns:a16="http://schemas.microsoft.com/office/drawing/2014/main" id="{C83299B6-EB5E-462C-9BC3-C4980DB43CE1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5712140" y="1524000"/>
                    <a:ext cx="941547" cy="215654"/>
                  </a:xfrm>
                  <a:custGeom>
                    <a:avLst/>
                    <a:gdLst>
                      <a:gd name="connsiteX0" fmla="*/ 0 w 937260"/>
                      <a:gd name="connsiteY0" fmla="*/ 91440 h 182880"/>
                      <a:gd name="connsiteX1" fmla="*/ 468630 w 937260"/>
                      <a:gd name="connsiteY1" fmla="*/ 0 h 182880"/>
                      <a:gd name="connsiteX2" fmla="*/ 937260 w 937260"/>
                      <a:gd name="connsiteY2" fmla="*/ 91440 h 182880"/>
                      <a:gd name="connsiteX3" fmla="*/ 468630 w 937260"/>
                      <a:gd name="connsiteY3" fmla="*/ 182880 h 182880"/>
                      <a:gd name="connsiteX4" fmla="*/ 0 w 937260"/>
                      <a:gd name="connsiteY4" fmla="*/ 91440 h 182880"/>
                      <a:gd name="connsiteX0" fmla="*/ 56 w 937316"/>
                      <a:gd name="connsiteY0" fmla="*/ 160020 h 251460"/>
                      <a:gd name="connsiteX1" fmla="*/ 445826 w 937316"/>
                      <a:gd name="connsiteY1" fmla="*/ 0 h 251460"/>
                      <a:gd name="connsiteX2" fmla="*/ 937316 w 937316"/>
                      <a:gd name="connsiteY2" fmla="*/ 160020 h 251460"/>
                      <a:gd name="connsiteX3" fmla="*/ 468686 w 937316"/>
                      <a:gd name="connsiteY3" fmla="*/ 251460 h 251460"/>
                      <a:gd name="connsiteX4" fmla="*/ 56 w 937316"/>
                      <a:gd name="connsiteY4" fmla="*/ 160020 h 251460"/>
                      <a:gd name="connsiteX0" fmla="*/ 0 w 937260"/>
                      <a:gd name="connsiteY0" fmla="*/ 160020 h 194415"/>
                      <a:gd name="connsiteX1" fmla="*/ 445770 w 937260"/>
                      <a:gd name="connsiteY1" fmla="*/ 0 h 194415"/>
                      <a:gd name="connsiteX2" fmla="*/ 937260 w 937260"/>
                      <a:gd name="connsiteY2" fmla="*/ 160020 h 194415"/>
                      <a:gd name="connsiteX3" fmla="*/ 445770 w 937260"/>
                      <a:gd name="connsiteY3" fmla="*/ 190500 h 194415"/>
                      <a:gd name="connsiteX4" fmla="*/ 0 w 937260"/>
                      <a:gd name="connsiteY4" fmla="*/ 160020 h 194415"/>
                      <a:gd name="connsiteX0" fmla="*/ 2860 w 940120"/>
                      <a:gd name="connsiteY0" fmla="*/ 160020 h 201555"/>
                      <a:gd name="connsiteX1" fmla="*/ 448630 w 940120"/>
                      <a:gd name="connsiteY1" fmla="*/ 0 h 201555"/>
                      <a:gd name="connsiteX2" fmla="*/ 940120 w 940120"/>
                      <a:gd name="connsiteY2" fmla="*/ 160020 h 201555"/>
                      <a:gd name="connsiteX3" fmla="*/ 448630 w 940120"/>
                      <a:gd name="connsiteY3" fmla="*/ 190500 h 201555"/>
                      <a:gd name="connsiteX4" fmla="*/ 2860 w 940120"/>
                      <a:gd name="connsiteY4" fmla="*/ 160020 h 201555"/>
                      <a:gd name="connsiteX0" fmla="*/ 2860 w 941547"/>
                      <a:gd name="connsiteY0" fmla="*/ 160020 h 215654"/>
                      <a:gd name="connsiteX1" fmla="*/ 448630 w 941547"/>
                      <a:gd name="connsiteY1" fmla="*/ 0 h 215654"/>
                      <a:gd name="connsiteX2" fmla="*/ 940120 w 941547"/>
                      <a:gd name="connsiteY2" fmla="*/ 160020 h 215654"/>
                      <a:gd name="connsiteX3" fmla="*/ 448630 w 941547"/>
                      <a:gd name="connsiteY3" fmla="*/ 190500 h 215654"/>
                      <a:gd name="connsiteX4" fmla="*/ 2860 w 941547"/>
                      <a:gd name="connsiteY4" fmla="*/ 160020 h 2156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1547" h="215654">
                        <a:moveTo>
                          <a:pt x="2860" y="160020"/>
                        </a:moveTo>
                        <a:cubicBezTo>
                          <a:pt x="-27620" y="90170"/>
                          <a:pt x="189813" y="0"/>
                          <a:pt x="448630" y="0"/>
                        </a:cubicBezTo>
                        <a:cubicBezTo>
                          <a:pt x="707447" y="0"/>
                          <a:pt x="962980" y="56179"/>
                          <a:pt x="940120" y="160020"/>
                        </a:cubicBezTo>
                        <a:cubicBezTo>
                          <a:pt x="917260" y="263861"/>
                          <a:pt x="707447" y="190500"/>
                          <a:pt x="448630" y="190500"/>
                        </a:cubicBezTo>
                        <a:cubicBezTo>
                          <a:pt x="189813" y="190500"/>
                          <a:pt x="33340" y="229870"/>
                          <a:pt x="2860" y="160020"/>
                        </a:cubicBezTo>
                        <a:close/>
                      </a:path>
                    </a:pathLst>
                  </a:custGeom>
                  <a:solidFill>
                    <a:srgbClr val="C00000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598" name="グループ化 597">
                  <a:extLst>
                    <a:ext uri="{FF2B5EF4-FFF2-40B4-BE49-F238E27FC236}">
                      <a16:creationId xmlns:a16="http://schemas.microsoft.com/office/drawing/2014/main" id="{BA976C25-86B1-4519-9DD2-6499A65DBCC4}"/>
                    </a:ext>
                  </a:extLst>
                </p:cNvPr>
                <p:cNvGrpSpPr/>
                <p:nvPr/>
              </p:nvGrpSpPr>
              <p:grpSpPr>
                <a:xfrm rot="19725993">
                  <a:off x="5788341" y="1868075"/>
                  <a:ext cx="940120" cy="174758"/>
                  <a:chOff x="5712140" y="1390510"/>
                  <a:chExt cx="1878242" cy="349144"/>
                </a:xfrm>
              </p:grpSpPr>
              <p:sp>
                <p:nvSpPr>
                  <p:cNvPr id="602" name="フリーフォーム: 図形 601">
                    <a:extLst>
                      <a:ext uri="{FF2B5EF4-FFF2-40B4-BE49-F238E27FC236}">
                        <a16:creationId xmlns:a16="http://schemas.microsoft.com/office/drawing/2014/main" id="{86402498-6E45-46D2-A077-EBE454BBCB51}"/>
                      </a:ext>
                    </a:extLst>
                  </p:cNvPr>
                  <p:cNvSpPr/>
                  <p:nvPr/>
                </p:nvSpPr>
                <p:spPr>
                  <a:xfrm>
                    <a:off x="6543436" y="1390510"/>
                    <a:ext cx="1046946" cy="118628"/>
                  </a:xfrm>
                  <a:custGeom>
                    <a:avLst/>
                    <a:gdLst>
                      <a:gd name="connsiteX0" fmla="*/ 479256 w 1046946"/>
                      <a:gd name="connsiteY0" fmla="*/ 0 h 161107"/>
                      <a:gd name="connsiteX1" fmla="*/ 987212 w 1046946"/>
                      <a:gd name="connsiteY1" fmla="*/ 60260 h 161107"/>
                      <a:gd name="connsiteX2" fmla="*/ 1046946 w 1046946"/>
                      <a:gd name="connsiteY2" fmla="*/ 80995 h 161107"/>
                      <a:gd name="connsiteX3" fmla="*/ 1046946 w 1046946"/>
                      <a:gd name="connsiteY3" fmla="*/ 161107 h 161107"/>
                      <a:gd name="connsiteX4" fmla="*/ 880831 w 1046946"/>
                      <a:gd name="connsiteY4" fmla="*/ 130021 h 161107"/>
                      <a:gd name="connsiteX5" fmla="*/ 479256 w 1046946"/>
                      <a:gd name="connsiteY5" fmla="*/ 102870 h 161107"/>
                      <a:gd name="connsiteX6" fmla="*/ 77682 w 1046946"/>
                      <a:gd name="connsiteY6" fmla="*/ 130021 h 161107"/>
                      <a:gd name="connsiteX7" fmla="*/ 0 w 1046946"/>
                      <a:gd name="connsiteY7" fmla="*/ 144558 h 161107"/>
                      <a:gd name="connsiteX8" fmla="*/ 0 w 1046946"/>
                      <a:gd name="connsiteY8" fmla="*/ 54718 h 161107"/>
                      <a:gd name="connsiteX9" fmla="*/ 199639 w 1046946"/>
                      <a:gd name="connsiteY9" fmla="*/ 16168 h 161107"/>
                      <a:gd name="connsiteX10" fmla="*/ 479256 w 1046946"/>
                      <a:gd name="connsiteY10" fmla="*/ 0 h 16110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046946" h="161107">
                        <a:moveTo>
                          <a:pt x="479256" y="0"/>
                        </a:moveTo>
                        <a:cubicBezTo>
                          <a:pt x="677625" y="0"/>
                          <a:pt x="857215" y="23028"/>
                          <a:pt x="987212" y="60260"/>
                        </a:cubicBezTo>
                        <a:lnTo>
                          <a:pt x="1046946" y="80995"/>
                        </a:lnTo>
                        <a:lnTo>
                          <a:pt x="1046946" y="161107"/>
                        </a:lnTo>
                        <a:lnTo>
                          <a:pt x="880831" y="130021"/>
                        </a:lnTo>
                        <a:cubicBezTo>
                          <a:pt x="757768" y="112398"/>
                          <a:pt x="620574" y="102870"/>
                          <a:pt x="479256" y="102870"/>
                        </a:cubicBezTo>
                        <a:cubicBezTo>
                          <a:pt x="337938" y="102870"/>
                          <a:pt x="200744" y="112398"/>
                          <a:pt x="77682" y="130021"/>
                        </a:cubicBezTo>
                        <a:lnTo>
                          <a:pt x="0" y="144558"/>
                        </a:lnTo>
                        <a:lnTo>
                          <a:pt x="0" y="54718"/>
                        </a:lnTo>
                        <a:lnTo>
                          <a:pt x="199639" y="16168"/>
                        </a:lnTo>
                        <a:cubicBezTo>
                          <a:pt x="285582" y="5757"/>
                          <a:pt x="380072" y="0"/>
                          <a:pt x="479256" y="0"/>
                        </a:cubicBezTo>
                        <a:close/>
                      </a:path>
                    </a:pathLst>
                  </a:custGeom>
                  <a:solidFill>
                    <a:srgbClr val="00CC00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03" name="楕円 12">
                    <a:extLst>
                      <a:ext uri="{FF2B5EF4-FFF2-40B4-BE49-F238E27FC236}">
                        <a16:creationId xmlns:a16="http://schemas.microsoft.com/office/drawing/2014/main" id="{F928D34B-BA9B-466E-9D60-7CE83A827ED9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5712140" y="1524000"/>
                    <a:ext cx="941547" cy="215654"/>
                  </a:xfrm>
                  <a:custGeom>
                    <a:avLst/>
                    <a:gdLst>
                      <a:gd name="connsiteX0" fmla="*/ 0 w 937260"/>
                      <a:gd name="connsiteY0" fmla="*/ 91440 h 182880"/>
                      <a:gd name="connsiteX1" fmla="*/ 468630 w 937260"/>
                      <a:gd name="connsiteY1" fmla="*/ 0 h 182880"/>
                      <a:gd name="connsiteX2" fmla="*/ 937260 w 937260"/>
                      <a:gd name="connsiteY2" fmla="*/ 91440 h 182880"/>
                      <a:gd name="connsiteX3" fmla="*/ 468630 w 937260"/>
                      <a:gd name="connsiteY3" fmla="*/ 182880 h 182880"/>
                      <a:gd name="connsiteX4" fmla="*/ 0 w 937260"/>
                      <a:gd name="connsiteY4" fmla="*/ 91440 h 182880"/>
                      <a:gd name="connsiteX0" fmla="*/ 56 w 937316"/>
                      <a:gd name="connsiteY0" fmla="*/ 160020 h 251460"/>
                      <a:gd name="connsiteX1" fmla="*/ 445826 w 937316"/>
                      <a:gd name="connsiteY1" fmla="*/ 0 h 251460"/>
                      <a:gd name="connsiteX2" fmla="*/ 937316 w 937316"/>
                      <a:gd name="connsiteY2" fmla="*/ 160020 h 251460"/>
                      <a:gd name="connsiteX3" fmla="*/ 468686 w 937316"/>
                      <a:gd name="connsiteY3" fmla="*/ 251460 h 251460"/>
                      <a:gd name="connsiteX4" fmla="*/ 56 w 937316"/>
                      <a:gd name="connsiteY4" fmla="*/ 160020 h 251460"/>
                      <a:gd name="connsiteX0" fmla="*/ 0 w 937260"/>
                      <a:gd name="connsiteY0" fmla="*/ 160020 h 194415"/>
                      <a:gd name="connsiteX1" fmla="*/ 445770 w 937260"/>
                      <a:gd name="connsiteY1" fmla="*/ 0 h 194415"/>
                      <a:gd name="connsiteX2" fmla="*/ 937260 w 937260"/>
                      <a:gd name="connsiteY2" fmla="*/ 160020 h 194415"/>
                      <a:gd name="connsiteX3" fmla="*/ 445770 w 937260"/>
                      <a:gd name="connsiteY3" fmla="*/ 190500 h 194415"/>
                      <a:gd name="connsiteX4" fmla="*/ 0 w 937260"/>
                      <a:gd name="connsiteY4" fmla="*/ 160020 h 194415"/>
                      <a:gd name="connsiteX0" fmla="*/ 2860 w 940120"/>
                      <a:gd name="connsiteY0" fmla="*/ 160020 h 201555"/>
                      <a:gd name="connsiteX1" fmla="*/ 448630 w 940120"/>
                      <a:gd name="connsiteY1" fmla="*/ 0 h 201555"/>
                      <a:gd name="connsiteX2" fmla="*/ 940120 w 940120"/>
                      <a:gd name="connsiteY2" fmla="*/ 160020 h 201555"/>
                      <a:gd name="connsiteX3" fmla="*/ 448630 w 940120"/>
                      <a:gd name="connsiteY3" fmla="*/ 190500 h 201555"/>
                      <a:gd name="connsiteX4" fmla="*/ 2860 w 940120"/>
                      <a:gd name="connsiteY4" fmla="*/ 160020 h 201555"/>
                      <a:gd name="connsiteX0" fmla="*/ 2860 w 941547"/>
                      <a:gd name="connsiteY0" fmla="*/ 160020 h 215654"/>
                      <a:gd name="connsiteX1" fmla="*/ 448630 w 941547"/>
                      <a:gd name="connsiteY1" fmla="*/ 0 h 215654"/>
                      <a:gd name="connsiteX2" fmla="*/ 940120 w 941547"/>
                      <a:gd name="connsiteY2" fmla="*/ 160020 h 215654"/>
                      <a:gd name="connsiteX3" fmla="*/ 448630 w 941547"/>
                      <a:gd name="connsiteY3" fmla="*/ 190500 h 215654"/>
                      <a:gd name="connsiteX4" fmla="*/ 2860 w 941547"/>
                      <a:gd name="connsiteY4" fmla="*/ 160020 h 2156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1547" h="215654">
                        <a:moveTo>
                          <a:pt x="2860" y="160020"/>
                        </a:moveTo>
                        <a:cubicBezTo>
                          <a:pt x="-27620" y="90170"/>
                          <a:pt x="189813" y="0"/>
                          <a:pt x="448630" y="0"/>
                        </a:cubicBezTo>
                        <a:cubicBezTo>
                          <a:pt x="707447" y="0"/>
                          <a:pt x="962980" y="56179"/>
                          <a:pt x="940120" y="160020"/>
                        </a:cubicBezTo>
                        <a:cubicBezTo>
                          <a:pt x="917260" y="263861"/>
                          <a:pt x="707447" y="190500"/>
                          <a:pt x="448630" y="190500"/>
                        </a:cubicBezTo>
                        <a:cubicBezTo>
                          <a:pt x="189813" y="190500"/>
                          <a:pt x="33340" y="229870"/>
                          <a:pt x="2860" y="160020"/>
                        </a:cubicBezTo>
                        <a:close/>
                      </a:path>
                    </a:pathLst>
                  </a:custGeom>
                  <a:solidFill>
                    <a:srgbClr val="C00000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599" name="グループ化 598">
                  <a:extLst>
                    <a:ext uri="{FF2B5EF4-FFF2-40B4-BE49-F238E27FC236}">
                      <a16:creationId xmlns:a16="http://schemas.microsoft.com/office/drawing/2014/main" id="{F8A517C1-38CD-4845-8766-B857A030D017}"/>
                    </a:ext>
                  </a:extLst>
                </p:cNvPr>
                <p:cNvGrpSpPr/>
                <p:nvPr/>
              </p:nvGrpSpPr>
              <p:grpSpPr>
                <a:xfrm rot="18745946">
                  <a:off x="5883985" y="1973519"/>
                  <a:ext cx="940120" cy="174758"/>
                  <a:chOff x="5712140" y="1390510"/>
                  <a:chExt cx="1878242" cy="349144"/>
                </a:xfrm>
              </p:grpSpPr>
              <p:sp>
                <p:nvSpPr>
                  <p:cNvPr id="600" name="フリーフォーム: 図形 599">
                    <a:extLst>
                      <a:ext uri="{FF2B5EF4-FFF2-40B4-BE49-F238E27FC236}">
                        <a16:creationId xmlns:a16="http://schemas.microsoft.com/office/drawing/2014/main" id="{C5515599-9A0E-4753-A0A6-1447BBE4D948}"/>
                      </a:ext>
                    </a:extLst>
                  </p:cNvPr>
                  <p:cNvSpPr/>
                  <p:nvPr/>
                </p:nvSpPr>
                <p:spPr>
                  <a:xfrm>
                    <a:off x="6543436" y="1390510"/>
                    <a:ext cx="1046946" cy="118628"/>
                  </a:xfrm>
                  <a:custGeom>
                    <a:avLst/>
                    <a:gdLst>
                      <a:gd name="connsiteX0" fmla="*/ 479256 w 1046946"/>
                      <a:gd name="connsiteY0" fmla="*/ 0 h 161107"/>
                      <a:gd name="connsiteX1" fmla="*/ 987212 w 1046946"/>
                      <a:gd name="connsiteY1" fmla="*/ 60260 h 161107"/>
                      <a:gd name="connsiteX2" fmla="*/ 1046946 w 1046946"/>
                      <a:gd name="connsiteY2" fmla="*/ 80995 h 161107"/>
                      <a:gd name="connsiteX3" fmla="*/ 1046946 w 1046946"/>
                      <a:gd name="connsiteY3" fmla="*/ 161107 h 161107"/>
                      <a:gd name="connsiteX4" fmla="*/ 880831 w 1046946"/>
                      <a:gd name="connsiteY4" fmla="*/ 130021 h 161107"/>
                      <a:gd name="connsiteX5" fmla="*/ 479256 w 1046946"/>
                      <a:gd name="connsiteY5" fmla="*/ 102870 h 161107"/>
                      <a:gd name="connsiteX6" fmla="*/ 77682 w 1046946"/>
                      <a:gd name="connsiteY6" fmla="*/ 130021 h 161107"/>
                      <a:gd name="connsiteX7" fmla="*/ 0 w 1046946"/>
                      <a:gd name="connsiteY7" fmla="*/ 144558 h 161107"/>
                      <a:gd name="connsiteX8" fmla="*/ 0 w 1046946"/>
                      <a:gd name="connsiteY8" fmla="*/ 54718 h 161107"/>
                      <a:gd name="connsiteX9" fmla="*/ 199639 w 1046946"/>
                      <a:gd name="connsiteY9" fmla="*/ 16168 h 161107"/>
                      <a:gd name="connsiteX10" fmla="*/ 479256 w 1046946"/>
                      <a:gd name="connsiteY10" fmla="*/ 0 h 16110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046946" h="161107">
                        <a:moveTo>
                          <a:pt x="479256" y="0"/>
                        </a:moveTo>
                        <a:cubicBezTo>
                          <a:pt x="677625" y="0"/>
                          <a:pt x="857215" y="23028"/>
                          <a:pt x="987212" y="60260"/>
                        </a:cubicBezTo>
                        <a:lnTo>
                          <a:pt x="1046946" y="80995"/>
                        </a:lnTo>
                        <a:lnTo>
                          <a:pt x="1046946" y="161107"/>
                        </a:lnTo>
                        <a:lnTo>
                          <a:pt x="880831" y="130021"/>
                        </a:lnTo>
                        <a:cubicBezTo>
                          <a:pt x="757768" y="112398"/>
                          <a:pt x="620574" y="102870"/>
                          <a:pt x="479256" y="102870"/>
                        </a:cubicBezTo>
                        <a:cubicBezTo>
                          <a:pt x="337938" y="102870"/>
                          <a:pt x="200744" y="112398"/>
                          <a:pt x="77682" y="130021"/>
                        </a:cubicBezTo>
                        <a:lnTo>
                          <a:pt x="0" y="144558"/>
                        </a:lnTo>
                        <a:lnTo>
                          <a:pt x="0" y="54718"/>
                        </a:lnTo>
                        <a:lnTo>
                          <a:pt x="199639" y="16168"/>
                        </a:lnTo>
                        <a:cubicBezTo>
                          <a:pt x="285582" y="5757"/>
                          <a:pt x="380072" y="0"/>
                          <a:pt x="479256" y="0"/>
                        </a:cubicBezTo>
                        <a:close/>
                      </a:path>
                    </a:pathLst>
                  </a:custGeom>
                  <a:solidFill>
                    <a:srgbClr val="00CC00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01" name="楕円 12">
                    <a:extLst>
                      <a:ext uri="{FF2B5EF4-FFF2-40B4-BE49-F238E27FC236}">
                        <a16:creationId xmlns:a16="http://schemas.microsoft.com/office/drawing/2014/main" id="{9921D951-40BA-44C6-9816-4871D06E16C6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5712140" y="1524000"/>
                    <a:ext cx="941547" cy="215654"/>
                  </a:xfrm>
                  <a:custGeom>
                    <a:avLst/>
                    <a:gdLst>
                      <a:gd name="connsiteX0" fmla="*/ 0 w 937260"/>
                      <a:gd name="connsiteY0" fmla="*/ 91440 h 182880"/>
                      <a:gd name="connsiteX1" fmla="*/ 468630 w 937260"/>
                      <a:gd name="connsiteY1" fmla="*/ 0 h 182880"/>
                      <a:gd name="connsiteX2" fmla="*/ 937260 w 937260"/>
                      <a:gd name="connsiteY2" fmla="*/ 91440 h 182880"/>
                      <a:gd name="connsiteX3" fmla="*/ 468630 w 937260"/>
                      <a:gd name="connsiteY3" fmla="*/ 182880 h 182880"/>
                      <a:gd name="connsiteX4" fmla="*/ 0 w 937260"/>
                      <a:gd name="connsiteY4" fmla="*/ 91440 h 182880"/>
                      <a:gd name="connsiteX0" fmla="*/ 56 w 937316"/>
                      <a:gd name="connsiteY0" fmla="*/ 160020 h 251460"/>
                      <a:gd name="connsiteX1" fmla="*/ 445826 w 937316"/>
                      <a:gd name="connsiteY1" fmla="*/ 0 h 251460"/>
                      <a:gd name="connsiteX2" fmla="*/ 937316 w 937316"/>
                      <a:gd name="connsiteY2" fmla="*/ 160020 h 251460"/>
                      <a:gd name="connsiteX3" fmla="*/ 468686 w 937316"/>
                      <a:gd name="connsiteY3" fmla="*/ 251460 h 251460"/>
                      <a:gd name="connsiteX4" fmla="*/ 56 w 937316"/>
                      <a:gd name="connsiteY4" fmla="*/ 160020 h 251460"/>
                      <a:gd name="connsiteX0" fmla="*/ 0 w 937260"/>
                      <a:gd name="connsiteY0" fmla="*/ 160020 h 194415"/>
                      <a:gd name="connsiteX1" fmla="*/ 445770 w 937260"/>
                      <a:gd name="connsiteY1" fmla="*/ 0 h 194415"/>
                      <a:gd name="connsiteX2" fmla="*/ 937260 w 937260"/>
                      <a:gd name="connsiteY2" fmla="*/ 160020 h 194415"/>
                      <a:gd name="connsiteX3" fmla="*/ 445770 w 937260"/>
                      <a:gd name="connsiteY3" fmla="*/ 190500 h 194415"/>
                      <a:gd name="connsiteX4" fmla="*/ 0 w 937260"/>
                      <a:gd name="connsiteY4" fmla="*/ 160020 h 194415"/>
                      <a:gd name="connsiteX0" fmla="*/ 2860 w 940120"/>
                      <a:gd name="connsiteY0" fmla="*/ 160020 h 201555"/>
                      <a:gd name="connsiteX1" fmla="*/ 448630 w 940120"/>
                      <a:gd name="connsiteY1" fmla="*/ 0 h 201555"/>
                      <a:gd name="connsiteX2" fmla="*/ 940120 w 940120"/>
                      <a:gd name="connsiteY2" fmla="*/ 160020 h 201555"/>
                      <a:gd name="connsiteX3" fmla="*/ 448630 w 940120"/>
                      <a:gd name="connsiteY3" fmla="*/ 190500 h 201555"/>
                      <a:gd name="connsiteX4" fmla="*/ 2860 w 940120"/>
                      <a:gd name="connsiteY4" fmla="*/ 160020 h 201555"/>
                      <a:gd name="connsiteX0" fmla="*/ 2860 w 941547"/>
                      <a:gd name="connsiteY0" fmla="*/ 160020 h 215654"/>
                      <a:gd name="connsiteX1" fmla="*/ 448630 w 941547"/>
                      <a:gd name="connsiteY1" fmla="*/ 0 h 215654"/>
                      <a:gd name="connsiteX2" fmla="*/ 940120 w 941547"/>
                      <a:gd name="connsiteY2" fmla="*/ 160020 h 215654"/>
                      <a:gd name="connsiteX3" fmla="*/ 448630 w 941547"/>
                      <a:gd name="connsiteY3" fmla="*/ 190500 h 215654"/>
                      <a:gd name="connsiteX4" fmla="*/ 2860 w 941547"/>
                      <a:gd name="connsiteY4" fmla="*/ 160020 h 2156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1547" h="215654">
                        <a:moveTo>
                          <a:pt x="2860" y="160020"/>
                        </a:moveTo>
                        <a:cubicBezTo>
                          <a:pt x="-27620" y="90170"/>
                          <a:pt x="189813" y="0"/>
                          <a:pt x="448630" y="0"/>
                        </a:cubicBezTo>
                        <a:cubicBezTo>
                          <a:pt x="707447" y="0"/>
                          <a:pt x="962980" y="56179"/>
                          <a:pt x="940120" y="160020"/>
                        </a:cubicBezTo>
                        <a:cubicBezTo>
                          <a:pt x="917260" y="263861"/>
                          <a:pt x="707447" y="190500"/>
                          <a:pt x="448630" y="190500"/>
                        </a:cubicBezTo>
                        <a:cubicBezTo>
                          <a:pt x="189813" y="190500"/>
                          <a:pt x="33340" y="229870"/>
                          <a:pt x="2860" y="160020"/>
                        </a:cubicBezTo>
                        <a:close/>
                      </a:path>
                    </a:pathLst>
                  </a:custGeom>
                  <a:solidFill>
                    <a:srgbClr val="C00000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590" name="グループ化 589">
                <a:extLst>
                  <a:ext uri="{FF2B5EF4-FFF2-40B4-BE49-F238E27FC236}">
                    <a16:creationId xmlns:a16="http://schemas.microsoft.com/office/drawing/2014/main" id="{FD140EC8-8E7B-4B06-8969-28D210E4AAF7}"/>
                  </a:ext>
                </a:extLst>
              </p:cNvPr>
              <p:cNvGrpSpPr/>
              <p:nvPr/>
            </p:nvGrpSpPr>
            <p:grpSpPr>
              <a:xfrm>
                <a:off x="3055217" y="2044910"/>
                <a:ext cx="1173071" cy="1846070"/>
                <a:chOff x="5662053" y="2113472"/>
                <a:chExt cx="1173071" cy="1846070"/>
              </a:xfrm>
            </p:grpSpPr>
            <p:sp>
              <p:nvSpPr>
                <p:cNvPr id="591" name="楕円 2">
                  <a:extLst>
                    <a:ext uri="{FF2B5EF4-FFF2-40B4-BE49-F238E27FC236}">
                      <a16:creationId xmlns:a16="http://schemas.microsoft.com/office/drawing/2014/main" id="{0A57D2A6-96B1-4C7D-9B26-700E130CD793}"/>
                    </a:ext>
                  </a:extLst>
                </p:cNvPr>
                <p:cNvSpPr/>
                <p:nvPr/>
              </p:nvSpPr>
              <p:spPr>
                <a:xfrm>
                  <a:off x="5699658" y="2113472"/>
                  <a:ext cx="766623" cy="1846070"/>
                </a:xfrm>
                <a:custGeom>
                  <a:avLst/>
                  <a:gdLst>
                    <a:gd name="connsiteX0" fmla="*/ 0 w 629728"/>
                    <a:gd name="connsiteY0" fmla="*/ 646981 h 1293962"/>
                    <a:gd name="connsiteX1" fmla="*/ 314864 w 629728"/>
                    <a:gd name="connsiteY1" fmla="*/ 0 h 1293962"/>
                    <a:gd name="connsiteX2" fmla="*/ 629728 w 629728"/>
                    <a:gd name="connsiteY2" fmla="*/ 646981 h 1293962"/>
                    <a:gd name="connsiteX3" fmla="*/ 314864 w 629728"/>
                    <a:gd name="connsiteY3" fmla="*/ 1293962 h 1293962"/>
                    <a:gd name="connsiteX4" fmla="*/ 0 w 629728"/>
                    <a:gd name="connsiteY4" fmla="*/ 646981 h 1293962"/>
                    <a:gd name="connsiteX0" fmla="*/ 0 w 491705"/>
                    <a:gd name="connsiteY0" fmla="*/ 603997 h 1294237"/>
                    <a:gd name="connsiteX1" fmla="*/ 176841 w 491705"/>
                    <a:gd name="connsiteY1" fmla="*/ 148 h 1294237"/>
                    <a:gd name="connsiteX2" fmla="*/ 491705 w 491705"/>
                    <a:gd name="connsiteY2" fmla="*/ 647129 h 1294237"/>
                    <a:gd name="connsiteX3" fmla="*/ 176841 w 491705"/>
                    <a:gd name="connsiteY3" fmla="*/ 1294110 h 1294237"/>
                    <a:gd name="connsiteX4" fmla="*/ 0 w 491705"/>
                    <a:gd name="connsiteY4" fmla="*/ 603997 h 1294237"/>
                    <a:gd name="connsiteX0" fmla="*/ 32555 w 524260"/>
                    <a:gd name="connsiteY0" fmla="*/ 603997 h 1294237"/>
                    <a:gd name="connsiteX1" fmla="*/ 209396 w 524260"/>
                    <a:gd name="connsiteY1" fmla="*/ 148 h 1294237"/>
                    <a:gd name="connsiteX2" fmla="*/ 524260 w 524260"/>
                    <a:gd name="connsiteY2" fmla="*/ 647129 h 1294237"/>
                    <a:gd name="connsiteX3" fmla="*/ 209396 w 524260"/>
                    <a:gd name="connsiteY3" fmla="*/ 1294110 h 1294237"/>
                    <a:gd name="connsiteX4" fmla="*/ 32555 w 524260"/>
                    <a:gd name="connsiteY4" fmla="*/ 603997 h 1294237"/>
                    <a:gd name="connsiteX0" fmla="*/ 42792 w 534497"/>
                    <a:gd name="connsiteY0" fmla="*/ 603997 h 1294237"/>
                    <a:gd name="connsiteX1" fmla="*/ 219633 w 534497"/>
                    <a:gd name="connsiteY1" fmla="*/ 148 h 1294237"/>
                    <a:gd name="connsiteX2" fmla="*/ 534497 w 534497"/>
                    <a:gd name="connsiteY2" fmla="*/ 647129 h 1294237"/>
                    <a:gd name="connsiteX3" fmla="*/ 219633 w 534497"/>
                    <a:gd name="connsiteY3" fmla="*/ 1294110 h 1294237"/>
                    <a:gd name="connsiteX4" fmla="*/ 42792 w 534497"/>
                    <a:gd name="connsiteY4" fmla="*/ 603997 h 1294237"/>
                    <a:gd name="connsiteX0" fmla="*/ 58289 w 1188348"/>
                    <a:gd name="connsiteY0" fmla="*/ 605218 h 1296990"/>
                    <a:gd name="connsiteX1" fmla="*/ 235130 w 1188348"/>
                    <a:gd name="connsiteY1" fmla="*/ 1369 h 1296990"/>
                    <a:gd name="connsiteX2" fmla="*/ 1188348 w 1188348"/>
                    <a:gd name="connsiteY2" fmla="*/ 743241 h 1296990"/>
                    <a:gd name="connsiteX3" fmla="*/ 235130 w 1188348"/>
                    <a:gd name="connsiteY3" fmla="*/ 1295331 h 1296990"/>
                    <a:gd name="connsiteX4" fmla="*/ 58289 w 1188348"/>
                    <a:gd name="connsiteY4" fmla="*/ 605218 h 1296990"/>
                    <a:gd name="connsiteX0" fmla="*/ 6730 w 1136789"/>
                    <a:gd name="connsiteY0" fmla="*/ 605176 h 1296948"/>
                    <a:gd name="connsiteX1" fmla="*/ 183571 w 1136789"/>
                    <a:gd name="connsiteY1" fmla="*/ 1327 h 1296948"/>
                    <a:gd name="connsiteX2" fmla="*/ 1136789 w 1136789"/>
                    <a:gd name="connsiteY2" fmla="*/ 743199 h 1296948"/>
                    <a:gd name="connsiteX3" fmla="*/ 183571 w 1136789"/>
                    <a:gd name="connsiteY3" fmla="*/ 1295289 h 1296948"/>
                    <a:gd name="connsiteX4" fmla="*/ 6730 w 1136789"/>
                    <a:gd name="connsiteY4" fmla="*/ 605176 h 1296948"/>
                    <a:gd name="connsiteX0" fmla="*/ 53670 w 1042052"/>
                    <a:gd name="connsiteY0" fmla="*/ 642865 h 1295510"/>
                    <a:gd name="connsiteX1" fmla="*/ 88834 w 1042052"/>
                    <a:gd name="connsiteY1" fmla="*/ 636 h 1295510"/>
                    <a:gd name="connsiteX2" fmla="*/ 1042052 w 1042052"/>
                    <a:gd name="connsiteY2" fmla="*/ 742508 h 1295510"/>
                    <a:gd name="connsiteX3" fmla="*/ 88834 w 1042052"/>
                    <a:gd name="connsiteY3" fmla="*/ 1294598 h 1295510"/>
                    <a:gd name="connsiteX4" fmla="*/ 53670 w 1042052"/>
                    <a:gd name="connsiteY4" fmla="*/ 642865 h 1295510"/>
                    <a:gd name="connsiteX0" fmla="*/ 50358 w 1038740"/>
                    <a:gd name="connsiteY0" fmla="*/ 642865 h 1295509"/>
                    <a:gd name="connsiteX1" fmla="*/ 85522 w 1038740"/>
                    <a:gd name="connsiteY1" fmla="*/ 636 h 1295509"/>
                    <a:gd name="connsiteX2" fmla="*/ 1038740 w 1038740"/>
                    <a:gd name="connsiteY2" fmla="*/ 742508 h 1295509"/>
                    <a:gd name="connsiteX3" fmla="*/ 85522 w 1038740"/>
                    <a:gd name="connsiteY3" fmla="*/ 1294598 h 1295509"/>
                    <a:gd name="connsiteX4" fmla="*/ 50358 w 1038740"/>
                    <a:gd name="connsiteY4" fmla="*/ 642865 h 1295509"/>
                    <a:gd name="connsiteX0" fmla="*/ 102876 w 1011919"/>
                    <a:gd name="connsiteY0" fmla="*/ 652335 h 1295226"/>
                    <a:gd name="connsiteX1" fmla="*/ 58701 w 1011919"/>
                    <a:gd name="connsiteY1" fmla="*/ 510 h 1295226"/>
                    <a:gd name="connsiteX2" fmla="*/ 1011919 w 1011919"/>
                    <a:gd name="connsiteY2" fmla="*/ 742382 h 1295226"/>
                    <a:gd name="connsiteX3" fmla="*/ 58701 w 1011919"/>
                    <a:gd name="connsiteY3" fmla="*/ 1294472 h 1295226"/>
                    <a:gd name="connsiteX4" fmla="*/ 102876 w 1011919"/>
                    <a:gd name="connsiteY4" fmla="*/ 652335 h 12952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11919" h="1295226">
                      <a:moveTo>
                        <a:pt x="102876" y="652335"/>
                      </a:moveTo>
                      <a:cubicBezTo>
                        <a:pt x="109743" y="304613"/>
                        <a:pt x="-92806" y="-14498"/>
                        <a:pt x="58701" y="510"/>
                      </a:cubicBezTo>
                      <a:cubicBezTo>
                        <a:pt x="210208" y="15518"/>
                        <a:pt x="1011919" y="385064"/>
                        <a:pt x="1011919" y="742382"/>
                      </a:cubicBezTo>
                      <a:cubicBezTo>
                        <a:pt x="1011919" y="1099700"/>
                        <a:pt x="210208" y="1309480"/>
                        <a:pt x="58701" y="1294472"/>
                      </a:cubicBezTo>
                      <a:cubicBezTo>
                        <a:pt x="-92806" y="1279464"/>
                        <a:pt x="96009" y="1000057"/>
                        <a:pt x="102876" y="652335"/>
                      </a:cubicBezTo>
                      <a:close/>
                    </a:path>
                  </a:pathLst>
                </a:custGeom>
                <a:solidFill>
                  <a:schemeClr val="accent4">
                    <a:lumMod val="40000"/>
                    <a:lumOff val="6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92" name="楕円 2">
                  <a:extLst>
                    <a:ext uri="{FF2B5EF4-FFF2-40B4-BE49-F238E27FC236}">
                      <a16:creationId xmlns:a16="http://schemas.microsoft.com/office/drawing/2014/main" id="{5F0F92DF-F534-4CF5-B1E8-B71A8201EC46}"/>
                    </a:ext>
                  </a:extLst>
                </p:cNvPr>
                <p:cNvSpPr/>
                <p:nvPr/>
              </p:nvSpPr>
              <p:spPr>
                <a:xfrm>
                  <a:off x="5662053" y="2139570"/>
                  <a:ext cx="1173071" cy="1796733"/>
                </a:xfrm>
                <a:custGeom>
                  <a:avLst/>
                  <a:gdLst>
                    <a:gd name="connsiteX0" fmla="*/ 0 w 629728"/>
                    <a:gd name="connsiteY0" fmla="*/ 646981 h 1293962"/>
                    <a:gd name="connsiteX1" fmla="*/ 314864 w 629728"/>
                    <a:gd name="connsiteY1" fmla="*/ 0 h 1293962"/>
                    <a:gd name="connsiteX2" fmla="*/ 629728 w 629728"/>
                    <a:gd name="connsiteY2" fmla="*/ 646981 h 1293962"/>
                    <a:gd name="connsiteX3" fmla="*/ 314864 w 629728"/>
                    <a:gd name="connsiteY3" fmla="*/ 1293962 h 1293962"/>
                    <a:gd name="connsiteX4" fmla="*/ 0 w 629728"/>
                    <a:gd name="connsiteY4" fmla="*/ 646981 h 1293962"/>
                    <a:gd name="connsiteX0" fmla="*/ 0 w 491705"/>
                    <a:gd name="connsiteY0" fmla="*/ 603997 h 1294237"/>
                    <a:gd name="connsiteX1" fmla="*/ 176841 w 491705"/>
                    <a:gd name="connsiteY1" fmla="*/ 148 h 1294237"/>
                    <a:gd name="connsiteX2" fmla="*/ 491705 w 491705"/>
                    <a:gd name="connsiteY2" fmla="*/ 647129 h 1294237"/>
                    <a:gd name="connsiteX3" fmla="*/ 176841 w 491705"/>
                    <a:gd name="connsiteY3" fmla="*/ 1294110 h 1294237"/>
                    <a:gd name="connsiteX4" fmla="*/ 0 w 491705"/>
                    <a:gd name="connsiteY4" fmla="*/ 603997 h 1294237"/>
                    <a:gd name="connsiteX0" fmla="*/ 32555 w 524260"/>
                    <a:gd name="connsiteY0" fmla="*/ 603997 h 1294237"/>
                    <a:gd name="connsiteX1" fmla="*/ 209396 w 524260"/>
                    <a:gd name="connsiteY1" fmla="*/ 148 h 1294237"/>
                    <a:gd name="connsiteX2" fmla="*/ 524260 w 524260"/>
                    <a:gd name="connsiteY2" fmla="*/ 647129 h 1294237"/>
                    <a:gd name="connsiteX3" fmla="*/ 209396 w 524260"/>
                    <a:gd name="connsiteY3" fmla="*/ 1294110 h 1294237"/>
                    <a:gd name="connsiteX4" fmla="*/ 32555 w 524260"/>
                    <a:gd name="connsiteY4" fmla="*/ 603997 h 1294237"/>
                    <a:gd name="connsiteX0" fmla="*/ 42792 w 534497"/>
                    <a:gd name="connsiteY0" fmla="*/ 603997 h 1294237"/>
                    <a:gd name="connsiteX1" fmla="*/ 219633 w 534497"/>
                    <a:gd name="connsiteY1" fmla="*/ 148 h 1294237"/>
                    <a:gd name="connsiteX2" fmla="*/ 534497 w 534497"/>
                    <a:gd name="connsiteY2" fmla="*/ 647129 h 1294237"/>
                    <a:gd name="connsiteX3" fmla="*/ 219633 w 534497"/>
                    <a:gd name="connsiteY3" fmla="*/ 1294110 h 1294237"/>
                    <a:gd name="connsiteX4" fmla="*/ 42792 w 534497"/>
                    <a:gd name="connsiteY4" fmla="*/ 603997 h 1294237"/>
                    <a:gd name="connsiteX0" fmla="*/ 58289 w 1188348"/>
                    <a:gd name="connsiteY0" fmla="*/ 605218 h 1296990"/>
                    <a:gd name="connsiteX1" fmla="*/ 235130 w 1188348"/>
                    <a:gd name="connsiteY1" fmla="*/ 1369 h 1296990"/>
                    <a:gd name="connsiteX2" fmla="*/ 1188348 w 1188348"/>
                    <a:gd name="connsiteY2" fmla="*/ 743241 h 1296990"/>
                    <a:gd name="connsiteX3" fmla="*/ 235130 w 1188348"/>
                    <a:gd name="connsiteY3" fmla="*/ 1295331 h 1296990"/>
                    <a:gd name="connsiteX4" fmla="*/ 58289 w 1188348"/>
                    <a:gd name="connsiteY4" fmla="*/ 605218 h 1296990"/>
                    <a:gd name="connsiteX0" fmla="*/ 6730 w 1136789"/>
                    <a:gd name="connsiteY0" fmla="*/ 605176 h 1296948"/>
                    <a:gd name="connsiteX1" fmla="*/ 183571 w 1136789"/>
                    <a:gd name="connsiteY1" fmla="*/ 1327 h 1296948"/>
                    <a:gd name="connsiteX2" fmla="*/ 1136789 w 1136789"/>
                    <a:gd name="connsiteY2" fmla="*/ 743199 h 1296948"/>
                    <a:gd name="connsiteX3" fmla="*/ 183571 w 1136789"/>
                    <a:gd name="connsiteY3" fmla="*/ 1295289 h 1296948"/>
                    <a:gd name="connsiteX4" fmla="*/ 6730 w 1136789"/>
                    <a:gd name="connsiteY4" fmla="*/ 605176 h 1296948"/>
                    <a:gd name="connsiteX0" fmla="*/ 53670 w 1042052"/>
                    <a:gd name="connsiteY0" fmla="*/ 642865 h 1295510"/>
                    <a:gd name="connsiteX1" fmla="*/ 88834 w 1042052"/>
                    <a:gd name="connsiteY1" fmla="*/ 636 h 1295510"/>
                    <a:gd name="connsiteX2" fmla="*/ 1042052 w 1042052"/>
                    <a:gd name="connsiteY2" fmla="*/ 742508 h 1295510"/>
                    <a:gd name="connsiteX3" fmla="*/ 88834 w 1042052"/>
                    <a:gd name="connsiteY3" fmla="*/ 1294598 h 1295510"/>
                    <a:gd name="connsiteX4" fmla="*/ 53670 w 1042052"/>
                    <a:gd name="connsiteY4" fmla="*/ 642865 h 1295510"/>
                    <a:gd name="connsiteX0" fmla="*/ 50358 w 1038740"/>
                    <a:gd name="connsiteY0" fmla="*/ 642865 h 1295509"/>
                    <a:gd name="connsiteX1" fmla="*/ 85522 w 1038740"/>
                    <a:gd name="connsiteY1" fmla="*/ 636 h 1295509"/>
                    <a:gd name="connsiteX2" fmla="*/ 1038740 w 1038740"/>
                    <a:gd name="connsiteY2" fmla="*/ 742508 h 1295509"/>
                    <a:gd name="connsiteX3" fmla="*/ 85522 w 1038740"/>
                    <a:gd name="connsiteY3" fmla="*/ 1294598 h 1295509"/>
                    <a:gd name="connsiteX4" fmla="*/ 50358 w 1038740"/>
                    <a:gd name="connsiteY4" fmla="*/ 642865 h 1295509"/>
                    <a:gd name="connsiteX0" fmla="*/ 102876 w 1011919"/>
                    <a:gd name="connsiteY0" fmla="*/ 652335 h 1295226"/>
                    <a:gd name="connsiteX1" fmla="*/ 58701 w 1011919"/>
                    <a:gd name="connsiteY1" fmla="*/ 510 h 1295226"/>
                    <a:gd name="connsiteX2" fmla="*/ 1011919 w 1011919"/>
                    <a:gd name="connsiteY2" fmla="*/ 742382 h 1295226"/>
                    <a:gd name="connsiteX3" fmla="*/ 58701 w 1011919"/>
                    <a:gd name="connsiteY3" fmla="*/ 1294472 h 1295226"/>
                    <a:gd name="connsiteX4" fmla="*/ 102876 w 1011919"/>
                    <a:gd name="connsiteY4" fmla="*/ 652335 h 1295226"/>
                    <a:gd name="connsiteX0" fmla="*/ 140562 w 1564121"/>
                    <a:gd name="connsiteY0" fmla="*/ 651883 h 1294087"/>
                    <a:gd name="connsiteX1" fmla="*/ 96387 w 1564121"/>
                    <a:gd name="connsiteY1" fmla="*/ 58 h 1294087"/>
                    <a:gd name="connsiteX2" fmla="*/ 1564121 w 1564121"/>
                    <a:gd name="connsiteY2" fmla="*/ 681217 h 1294087"/>
                    <a:gd name="connsiteX3" fmla="*/ 96387 w 1564121"/>
                    <a:gd name="connsiteY3" fmla="*/ 1294020 h 1294087"/>
                    <a:gd name="connsiteX4" fmla="*/ 140562 w 1564121"/>
                    <a:gd name="connsiteY4" fmla="*/ 651883 h 1294087"/>
                    <a:gd name="connsiteX0" fmla="*/ 140564 w 1564123"/>
                    <a:gd name="connsiteY0" fmla="*/ 651883 h 1294087"/>
                    <a:gd name="connsiteX1" fmla="*/ 96389 w 1564123"/>
                    <a:gd name="connsiteY1" fmla="*/ 58 h 1294087"/>
                    <a:gd name="connsiteX2" fmla="*/ 1564123 w 1564123"/>
                    <a:gd name="connsiteY2" fmla="*/ 681217 h 1294087"/>
                    <a:gd name="connsiteX3" fmla="*/ 96389 w 1564123"/>
                    <a:gd name="connsiteY3" fmla="*/ 1294020 h 1294087"/>
                    <a:gd name="connsiteX4" fmla="*/ 140564 w 1564123"/>
                    <a:gd name="connsiteY4" fmla="*/ 651883 h 1294087"/>
                    <a:gd name="connsiteX0" fmla="*/ 140564 w 1564123"/>
                    <a:gd name="connsiteY0" fmla="*/ 651883 h 1294069"/>
                    <a:gd name="connsiteX1" fmla="*/ 96389 w 1564123"/>
                    <a:gd name="connsiteY1" fmla="*/ 58 h 1294069"/>
                    <a:gd name="connsiteX2" fmla="*/ 1564123 w 1564123"/>
                    <a:gd name="connsiteY2" fmla="*/ 681217 h 1294069"/>
                    <a:gd name="connsiteX3" fmla="*/ 96389 w 1564123"/>
                    <a:gd name="connsiteY3" fmla="*/ 1294020 h 1294069"/>
                    <a:gd name="connsiteX4" fmla="*/ 140564 w 1564123"/>
                    <a:gd name="connsiteY4" fmla="*/ 651883 h 1294069"/>
                    <a:gd name="connsiteX0" fmla="*/ 158382 w 1824067"/>
                    <a:gd name="connsiteY0" fmla="*/ 651860 h 1294025"/>
                    <a:gd name="connsiteX1" fmla="*/ 114207 w 1824067"/>
                    <a:gd name="connsiteY1" fmla="*/ 35 h 1294025"/>
                    <a:gd name="connsiteX2" fmla="*/ 1824067 w 1824067"/>
                    <a:gd name="connsiteY2" fmla="*/ 674447 h 1294025"/>
                    <a:gd name="connsiteX3" fmla="*/ 114207 w 1824067"/>
                    <a:gd name="connsiteY3" fmla="*/ 1293997 h 1294025"/>
                    <a:gd name="connsiteX4" fmla="*/ 158382 w 1824067"/>
                    <a:gd name="connsiteY4" fmla="*/ 651860 h 1294025"/>
                    <a:gd name="connsiteX0" fmla="*/ 111646 w 1847075"/>
                    <a:gd name="connsiteY0" fmla="*/ 644089 h 1294075"/>
                    <a:gd name="connsiteX1" fmla="*/ 137215 w 1847075"/>
                    <a:gd name="connsiteY1" fmla="*/ 62 h 1294075"/>
                    <a:gd name="connsiteX2" fmla="*/ 1847075 w 1847075"/>
                    <a:gd name="connsiteY2" fmla="*/ 674474 h 1294075"/>
                    <a:gd name="connsiteX3" fmla="*/ 137215 w 1847075"/>
                    <a:gd name="connsiteY3" fmla="*/ 1294024 h 1294075"/>
                    <a:gd name="connsiteX4" fmla="*/ 111646 w 1847075"/>
                    <a:gd name="connsiteY4" fmla="*/ 644089 h 1294075"/>
                    <a:gd name="connsiteX0" fmla="*/ 111646 w 1847075"/>
                    <a:gd name="connsiteY0" fmla="*/ 644027 h 1294013"/>
                    <a:gd name="connsiteX1" fmla="*/ 137215 w 1847075"/>
                    <a:gd name="connsiteY1" fmla="*/ 0 h 1294013"/>
                    <a:gd name="connsiteX2" fmla="*/ 1847075 w 1847075"/>
                    <a:gd name="connsiteY2" fmla="*/ 674412 h 1294013"/>
                    <a:gd name="connsiteX3" fmla="*/ 137215 w 1847075"/>
                    <a:gd name="connsiteY3" fmla="*/ 1293962 h 1294013"/>
                    <a:gd name="connsiteX4" fmla="*/ 111646 w 1847075"/>
                    <a:gd name="connsiteY4" fmla="*/ 644027 h 1294013"/>
                    <a:gd name="connsiteX0" fmla="*/ 105894 w 1841323"/>
                    <a:gd name="connsiteY0" fmla="*/ 615330 h 1265316"/>
                    <a:gd name="connsiteX1" fmla="*/ 28785 w 1841323"/>
                    <a:gd name="connsiteY1" fmla="*/ 0 h 1265316"/>
                    <a:gd name="connsiteX2" fmla="*/ 1841323 w 1841323"/>
                    <a:gd name="connsiteY2" fmla="*/ 645715 h 1265316"/>
                    <a:gd name="connsiteX3" fmla="*/ 131463 w 1841323"/>
                    <a:gd name="connsiteY3" fmla="*/ 1265265 h 1265316"/>
                    <a:gd name="connsiteX4" fmla="*/ 105894 w 1841323"/>
                    <a:gd name="connsiteY4" fmla="*/ 615330 h 1265316"/>
                    <a:gd name="connsiteX0" fmla="*/ 105894 w 1841323"/>
                    <a:gd name="connsiteY0" fmla="*/ 615330 h 1265316"/>
                    <a:gd name="connsiteX1" fmla="*/ 28785 w 1841323"/>
                    <a:gd name="connsiteY1" fmla="*/ 0 h 1265316"/>
                    <a:gd name="connsiteX2" fmla="*/ 1841323 w 1841323"/>
                    <a:gd name="connsiteY2" fmla="*/ 645715 h 1265316"/>
                    <a:gd name="connsiteX3" fmla="*/ 131463 w 1841323"/>
                    <a:gd name="connsiteY3" fmla="*/ 1265265 h 1265316"/>
                    <a:gd name="connsiteX4" fmla="*/ 105894 w 1841323"/>
                    <a:gd name="connsiteY4" fmla="*/ 615330 h 1265316"/>
                    <a:gd name="connsiteX0" fmla="*/ 175539 w 1910968"/>
                    <a:gd name="connsiteY0" fmla="*/ 615330 h 1259578"/>
                    <a:gd name="connsiteX1" fmla="*/ 98430 w 1910968"/>
                    <a:gd name="connsiteY1" fmla="*/ 0 h 1259578"/>
                    <a:gd name="connsiteX2" fmla="*/ 1910968 w 1910968"/>
                    <a:gd name="connsiteY2" fmla="*/ 645715 h 1259578"/>
                    <a:gd name="connsiteX3" fmla="*/ 113832 w 1910968"/>
                    <a:gd name="connsiteY3" fmla="*/ 1259526 h 1259578"/>
                    <a:gd name="connsiteX4" fmla="*/ 175539 w 1910968"/>
                    <a:gd name="connsiteY4" fmla="*/ 615330 h 1259578"/>
                    <a:gd name="connsiteX0" fmla="*/ 184044 w 1919473"/>
                    <a:gd name="connsiteY0" fmla="*/ 615330 h 1420267"/>
                    <a:gd name="connsiteX1" fmla="*/ 106935 w 1919473"/>
                    <a:gd name="connsiteY1" fmla="*/ 0 h 1420267"/>
                    <a:gd name="connsiteX2" fmla="*/ 1919473 w 1919473"/>
                    <a:gd name="connsiteY2" fmla="*/ 645715 h 1420267"/>
                    <a:gd name="connsiteX3" fmla="*/ 112069 w 1919473"/>
                    <a:gd name="connsiteY3" fmla="*/ 1420231 h 1420267"/>
                    <a:gd name="connsiteX4" fmla="*/ 184044 w 1919473"/>
                    <a:gd name="connsiteY4" fmla="*/ 615330 h 1420267"/>
                    <a:gd name="connsiteX0" fmla="*/ 157209 w 1892638"/>
                    <a:gd name="connsiteY0" fmla="*/ 615330 h 1420267"/>
                    <a:gd name="connsiteX1" fmla="*/ 80100 w 1892638"/>
                    <a:gd name="connsiteY1" fmla="*/ 0 h 1420267"/>
                    <a:gd name="connsiteX2" fmla="*/ 1892638 w 1892638"/>
                    <a:gd name="connsiteY2" fmla="*/ 645715 h 1420267"/>
                    <a:gd name="connsiteX3" fmla="*/ 85234 w 1892638"/>
                    <a:gd name="connsiteY3" fmla="*/ 1420231 h 1420267"/>
                    <a:gd name="connsiteX4" fmla="*/ 157209 w 1892638"/>
                    <a:gd name="connsiteY4" fmla="*/ 615330 h 1420267"/>
                    <a:gd name="connsiteX0" fmla="*/ 157209 w 1892638"/>
                    <a:gd name="connsiteY0" fmla="*/ 615330 h 1420231"/>
                    <a:gd name="connsiteX1" fmla="*/ 80100 w 1892638"/>
                    <a:gd name="connsiteY1" fmla="*/ 0 h 1420231"/>
                    <a:gd name="connsiteX2" fmla="*/ 1892638 w 1892638"/>
                    <a:gd name="connsiteY2" fmla="*/ 645715 h 1420231"/>
                    <a:gd name="connsiteX3" fmla="*/ 85234 w 1892638"/>
                    <a:gd name="connsiteY3" fmla="*/ 1420231 h 1420231"/>
                    <a:gd name="connsiteX4" fmla="*/ 157209 w 1892638"/>
                    <a:gd name="connsiteY4" fmla="*/ 615330 h 1420231"/>
                    <a:gd name="connsiteX0" fmla="*/ 161539 w 1896968"/>
                    <a:gd name="connsiteY0" fmla="*/ 615330 h 1431710"/>
                    <a:gd name="connsiteX1" fmla="*/ 84430 w 1896968"/>
                    <a:gd name="connsiteY1" fmla="*/ 0 h 1431710"/>
                    <a:gd name="connsiteX2" fmla="*/ 1896968 w 1896968"/>
                    <a:gd name="connsiteY2" fmla="*/ 645715 h 1431710"/>
                    <a:gd name="connsiteX3" fmla="*/ 84430 w 1896968"/>
                    <a:gd name="connsiteY3" fmla="*/ 1431710 h 1431710"/>
                    <a:gd name="connsiteX4" fmla="*/ 161539 w 1896968"/>
                    <a:gd name="connsiteY4" fmla="*/ 615330 h 1431710"/>
                    <a:gd name="connsiteX0" fmla="*/ 160992 w 1896421"/>
                    <a:gd name="connsiteY0" fmla="*/ 778905 h 1595285"/>
                    <a:gd name="connsiteX1" fmla="*/ 63348 w 1896421"/>
                    <a:gd name="connsiteY1" fmla="*/ 0 h 1595285"/>
                    <a:gd name="connsiteX2" fmla="*/ 1896421 w 1896421"/>
                    <a:gd name="connsiteY2" fmla="*/ 809290 h 1595285"/>
                    <a:gd name="connsiteX3" fmla="*/ 83883 w 1896421"/>
                    <a:gd name="connsiteY3" fmla="*/ 1595285 h 1595285"/>
                    <a:gd name="connsiteX4" fmla="*/ 160992 w 1896421"/>
                    <a:gd name="connsiteY4" fmla="*/ 778905 h 1595285"/>
                    <a:gd name="connsiteX0" fmla="*/ 160992 w 1896421"/>
                    <a:gd name="connsiteY0" fmla="*/ 778905 h 1595285"/>
                    <a:gd name="connsiteX1" fmla="*/ 63348 w 1896421"/>
                    <a:gd name="connsiteY1" fmla="*/ 0 h 1595285"/>
                    <a:gd name="connsiteX2" fmla="*/ 1896421 w 1896421"/>
                    <a:gd name="connsiteY2" fmla="*/ 809290 h 1595285"/>
                    <a:gd name="connsiteX3" fmla="*/ 83883 w 1896421"/>
                    <a:gd name="connsiteY3" fmla="*/ 1595285 h 1595285"/>
                    <a:gd name="connsiteX4" fmla="*/ 160992 w 1896421"/>
                    <a:gd name="connsiteY4" fmla="*/ 778905 h 1595285"/>
                    <a:gd name="connsiteX0" fmla="*/ 160992 w 1896421"/>
                    <a:gd name="connsiteY0" fmla="*/ 778905 h 1595285"/>
                    <a:gd name="connsiteX1" fmla="*/ 63348 w 1896421"/>
                    <a:gd name="connsiteY1" fmla="*/ 0 h 1595285"/>
                    <a:gd name="connsiteX2" fmla="*/ 1896421 w 1896421"/>
                    <a:gd name="connsiteY2" fmla="*/ 809290 h 1595285"/>
                    <a:gd name="connsiteX3" fmla="*/ 83883 w 1896421"/>
                    <a:gd name="connsiteY3" fmla="*/ 1595285 h 1595285"/>
                    <a:gd name="connsiteX4" fmla="*/ 160992 w 1896421"/>
                    <a:gd name="connsiteY4" fmla="*/ 778905 h 1595285"/>
                    <a:gd name="connsiteX0" fmla="*/ 161403 w 1896832"/>
                    <a:gd name="connsiteY0" fmla="*/ 807602 h 1623982"/>
                    <a:gd name="connsiteX1" fmla="*/ 79161 w 1896832"/>
                    <a:gd name="connsiteY1" fmla="*/ 0 h 1623982"/>
                    <a:gd name="connsiteX2" fmla="*/ 1896832 w 1896832"/>
                    <a:gd name="connsiteY2" fmla="*/ 837987 h 1623982"/>
                    <a:gd name="connsiteX3" fmla="*/ 84294 w 1896832"/>
                    <a:gd name="connsiteY3" fmla="*/ 1623982 h 1623982"/>
                    <a:gd name="connsiteX4" fmla="*/ 161403 w 1896832"/>
                    <a:gd name="connsiteY4" fmla="*/ 807602 h 1623982"/>
                    <a:gd name="connsiteX0" fmla="*/ 161403 w 1896832"/>
                    <a:gd name="connsiteY0" fmla="*/ 807602 h 1623982"/>
                    <a:gd name="connsiteX1" fmla="*/ 79161 w 1896832"/>
                    <a:gd name="connsiteY1" fmla="*/ 0 h 1623982"/>
                    <a:gd name="connsiteX2" fmla="*/ 1896832 w 1896832"/>
                    <a:gd name="connsiteY2" fmla="*/ 837987 h 1623982"/>
                    <a:gd name="connsiteX3" fmla="*/ 84294 w 1896832"/>
                    <a:gd name="connsiteY3" fmla="*/ 1623982 h 1623982"/>
                    <a:gd name="connsiteX4" fmla="*/ 161403 w 1896832"/>
                    <a:gd name="connsiteY4" fmla="*/ 807602 h 16239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96832" h="1623982">
                      <a:moveTo>
                        <a:pt x="161403" y="807602"/>
                      </a:moveTo>
                      <a:cubicBezTo>
                        <a:pt x="160548" y="536938"/>
                        <a:pt x="-47730" y="182822"/>
                        <a:pt x="79161" y="0"/>
                      </a:cubicBezTo>
                      <a:cubicBezTo>
                        <a:pt x="224649" y="180118"/>
                        <a:pt x="1125058" y="602095"/>
                        <a:pt x="1896832" y="837987"/>
                      </a:cubicBezTo>
                      <a:cubicBezTo>
                        <a:pt x="1352050" y="1094116"/>
                        <a:pt x="419737" y="1387989"/>
                        <a:pt x="84294" y="1623982"/>
                      </a:cubicBezTo>
                      <a:cubicBezTo>
                        <a:pt x="-143337" y="1372122"/>
                        <a:pt x="162259" y="1078266"/>
                        <a:pt x="161403" y="807602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00">
                      <a:schemeClr val="bg1"/>
                    </a:gs>
                    <a:gs pos="0">
                      <a:schemeClr val="accent4">
                        <a:lumMod val="20000"/>
                        <a:lumOff val="80000"/>
                      </a:schemeClr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93" name="フリーフォーム: 図形 592">
                  <a:extLst>
                    <a:ext uri="{FF2B5EF4-FFF2-40B4-BE49-F238E27FC236}">
                      <a16:creationId xmlns:a16="http://schemas.microsoft.com/office/drawing/2014/main" id="{B6F259E7-2628-4731-9F20-F10324AAF451}"/>
                    </a:ext>
                  </a:extLst>
                </p:cNvPr>
                <p:cNvSpPr/>
                <p:nvPr/>
              </p:nvSpPr>
              <p:spPr>
                <a:xfrm>
                  <a:off x="5724159" y="2776722"/>
                  <a:ext cx="774201" cy="587559"/>
                </a:xfrm>
                <a:custGeom>
                  <a:avLst/>
                  <a:gdLst>
                    <a:gd name="connsiteX0" fmla="*/ 163504 w 774201"/>
                    <a:gd name="connsiteY0" fmla="*/ 510079 h 587559"/>
                    <a:gd name="connsiteX1" fmla="*/ 207716 w 774201"/>
                    <a:gd name="connsiteY1" fmla="*/ 532964 h 587559"/>
                    <a:gd name="connsiteX2" fmla="*/ 217280 w 774201"/>
                    <a:gd name="connsiteY2" fmla="*/ 584837 h 587559"/>
                    <a:gd name="connsiteX3" fmla="*/ 173068 w 774201"/>
                    <a:gd name="connsiteY3" fmla="*/ 561952 h 587559"/>
                    <a:gd name="connsiteX4" fmla="*/ 158873 w 774201"/>
                    <a:gd name="connsiteY4" fmla="*/ 518658 h 587559"/>
                    <a:gd name="connsiteX5" fmla="*/ 163504 w 774201"/>
                    <a:gd name="connsiteY5" fmla="*/ 510079 h 587559"/>
                    <a:gd name="connsiteX6" fmla="*/ 61339 w 774201"/>
                    <a:gd name="connsiteY6" fmla="*/ 509755 h 587559"/>
                    <a:gd name="connsiteX7" fmla="*/ 79750 w 774201"/>
                    <a:gd name="connsiteY7" fmla="*/ 518550 h 587559"/>
                    <a:gd name="connsiteX8" fmla="*/ 50248 w 774201"/>
                    <a:gd name="connsiteY8" fmla="*/ 560798 h 587559"/>
                    <a:gd name="connsiteX9" fmla="*/ 1207 w 774201"/>
                    <a:gd name="connsiteY9" fmla="*/ 560709 h 587559"/>
                    <a:gd name="connsiteX10" fmla="*/ 30708 w 774201"/>
                    <a:gd name="connsiteY10" fmla="*/ 518461 h 587559"/>
                    <a:gd name="connsiteX11" fmla="*/ 61339 w 774201"/>
                    <a:gd name="connsiteY11" fmla="*/ 509755 h 587559"/>
                    <a:gd name="connsiteX12" fmla="*/ 370645 w 774201"/>
                    <a:gd name="connsiteY12" fmla="*/ 490300 h 587559"/>
                    <a:gd name="connsiteX13" fmla="*/ 415435 w 774201"/>
                    <a:gd name="connsiteY13" fmla="*/ 511840 h 587559"/>
                    <a:gd name="connsiteX14" fmla="*/ 372576 w 774201"/>
                    <a:gd name="connsiteY14" fmla="*/ 537546 h 587559"/>
                    <a:gd name="connsiteX15" fmla="*/ 327786 w 774201"/>
                    <a:gd name="connsiteY15" fmla="*/ 516007 h 587559"/>
                    <a:gd name="connsiteX16" fmla="*/ 370645 w 774201"/>
                    <a:gd name="connsiteY16" fmla="*/ 490300 h 587559"/>
                    <a:gd name="connsiteX17" fmla="*/ 471376 w 774201"/>
                    <a:gd name="connsiteY17" fmla="*/ 387101 h 587559"/>
                    <a:gd name="connsiteX18" fmla="*/ 516075 w 774201"/>
                    <a:gd name="connsiteY18" fmla="*/ 408859 h 587559"/>
                    <a:gd name="connsiteX19" fmla="*/ 526767 w 774201"/>
                    <a:gd name="connsiteY19" fmla="*/ 460475 h 587559"/>
                    <a:gd name="connsiteX20" fmla="*/ 482068 w 774201"/>
                    <a:gd name="connsiteY20" fmla="*/ 438717 h 587559"/>
                    <a:gd name="connsiteX21" fmla="*/ 466934 w 774201"/>
                    <a:gd name="connsiteY21" fmla="*/ 395794 h 587559"/>
                    <a:gd name="connsiteX22" fmla="*/ 471376 w 774201"/>
                    <a:gd name="connsiteY22" fmla="*/ 387101 h 587559"/>
                    <a:gd name="connsiteX23" fmla="*/ 658104 w 774201"/>
                    <a:gd name="connsiteY23" fmla="*/ 354872 h 587559"/>
                    <a:gd name="connsiteX24" fmla="*/ 676940 w 774201"/>
                    <a:gd name="connsiteY24" fmla="*/ 362548 h 587559"/>
                    <a:gd name="connsiteX25" fmla="*/ 649665 w 774201"/>
                    <a:gd name="connsiteY25" fmla="*/ 406501 h 587559"/>
                    <a:gd name="connsiteX26" fmla="*/ 600695 w 774201"/>
                    <a:gd name="connsiteY26" fmla="*/ 409356 h 587559"/>
                    <a:gd name="connsiteX27" fmla="*/ 627970 w 774201"/>
                    <a:gd name="connsiteY27" fmla="*/ 365403 h 587559"/>
                    <a:gd name="connsiteX28" fmla="*/ 658104 w 774201"/>
                    <a:gd name="connsiteY28" fmla="*/ 354872 h 587559"/>
                    <a:gd name="connsiteX29" fmla="*/ 281829 w 774201"/>
                    <a:gd name="connsiteY29" fmla="*/ 336443 h 587559"/>
                    <a:gd name="connsiteX30" fmla="*/ 301778 w 774201"/>
                    <a:gd name="connsiteY30" fmla="*/ 339395 h 587559"/>
                    <a:gd name="connsiteX31" fmla="*/ 284279 w 774201"/>
                    <a:gd name="connsiteY31" fmla="*/ 388802 h 587559"/>
                    <a:gd name="connsiteX32" fmla="*/ 237133 w 774201"/>
                    <a:gd name="connsiteY32" fmla="*/ 403362 h 587559"/>
                    <a:gd name="connsiteX33" fmla="*/ 233902 w 774201"/>
                    <a:gd name="connsiteY33" fmla="*/ 394067 h 587559"/>
                    <a:gd name="connsiteX34" fmla="*/ 254632 w 774201"/>
                    <a:gd name="connsiteY34" fmla="*/ 353955 h 587559"/>
                    <a:gd name="connsiteX35" fmla="*/ 281829 w 774201"/>
                    <a:gd name="connsiteY35" fmla="*/ 336443 h 587559"/>
                    <a:gd name="connsiteX36" fmla="*/ 160675 w 774201"/>
                    <a:gd name="connsiteY36" fmla="*/ 286509 h 587559"/>
                    <a:gd name="connsiteX37" fmla="*/ 151065 w 774201"/>
                    <a:gd name="connsiteY37" fmla="*/ 338372 h 587559"/>
                    <a:gd name="connsiteX38" fmla="*/ 106831 w 774201"/>
                    <a:gd name="connsiteY38" fmla="*/ 361210 h 587559"/>
                    <a:gd name="connsiteX39" fmla="*/ 102209 w 774201"/>
                    <a:gd name="connsiteY39" fmla="*/ 352626 h 587559"/>
                    <a:gd name="connsiteX40" fmla="*/ 116442 w 774201"/>
                    <a:gd name="connsiteY40" fmla="*/ 309347 h 587559"/>
                    <a:gd name="connsiteX41" fmla="*/ 160675 w 774201"/>
                    <a:gd name="connsiteY41" fmla="*/ 286509 h 587559"/>
                    <a:gd name="connsiteX42" fmla="*/ 465528 w 774201"/>
                    <a:gd name="connsiteY42" fmla="*/ 274080 h 587559"/>
                    <a:gd name="connsiteX43" fmla="*/ 510318 w 774201"/>
                    <a:gd name="connsiteY43" fmla="*/ 295620 h 587559"/>
                    <a:gd name="connsiteX44" fmla="*/ 467460 w 774201"/>
                    <a:gd name="connsiteY44" fmla="*/ 321326 h 587559"/>
                    <a:gd name="connsiteX45" fmla="*/ 422670 w 774201"/>
                    <a:gd name="connsiteY45" fmla="*/ 299787 h 587559"/>
                    <a:gd name="connsiteX46" fmla="*/ 465528 w 774201"/>
                    <a:gd name="connsiteY46" fmla="*/ 274080 h 587559"/>
                    <a:gd name="connsiteX47" fmla="*/ 719176 w 774201"/>
                    <a:gd name="connsiteY47" fmla="*/ 255372 h 587559"/>
                    <a:gd name="connsiteX48" fmla="*/ 748379 w 774201"/>
                    <a:gd name="connsiteY48" fmla="*/ 268606 h 587559"/>
                    <a:gd name="connsiteX49" fmla="*/ 772118 w 774201"/>
                    <a:gd name="connsiteY49" fmla="*/ 314885 h 587559"/>
                    <a:gd name="connsiteX50" fmla="*/ 723546 w 774201"/>
                    <a:gd name="connsiteY50" fmla="*/ 307585 h 587559"/>
                    <a:gd name="connsiteX51" fmla="*/ 699807 w 774201"/>
                    <a:gd name="connsiteY51" fmla="*/ 261306 h 587559"/>
                    <a:gd name="connsiteX52" fmla="*/ 719176 w 774201"/>
                    <a:gd name="connsiteY52" fmla="*/ 255372 h 587559"/>
                    <a:gd name="connsiteX53" fmla="*/ 555107 w 774201"/>
                    <a:gd name="connsiteY53" fmla="*/ 164551 h 587559"/>
                    <a:gd name="connsiteX54" fmla="*/ 599897 w 774201"/>
                    <a:gd name="connsiteY54" fmla="*/ 186091 h 587559"/>
                    <a:gd name="connsiteX55" fmla="*/ 557039 w 774201"/>
                    <a:gd name="connsiteY55" fmla="*/ 211797 h 587559"/>
                    <a:gd name="connsiteX56" fmla="*/ 512249 w 774201"/>
                    <a:gd name="connsiteY56" fmla="*/ 190257 h 587559"/>
                    <a:gd name="connsiteX57" fmla="*/ 555107 w 774201"/>
                    <a:gd name="connsiteY57" fmla="*/ 164551 h 587559"/>
                    <a:gd name="connsiteX58" fmla="*/ 336312 w 774201"/>
                    <a:gd name="connsiteY58" fmla="*/ 148356 h 587559"/>
                    <a:gd name="connsiteX59" fmla="*/ 348370 w 774201"/>
                    <a:gd name="connsiteY59" fmla="*/ 199621 h 587559"/>
                    <a:gd name="connsiteX60" fmla="*/ 317586 w 774201"/>
                    <a:gd name="connsiteY60" fmla="*/ 240791 h 587559"/>
                    <a:gd name="connsiteX61" fmla="*/ 305182 w 774201"/>
                    <a:gd name="connsiteY61" fmla="*/ 223685 h 587559"/>
                    <a:gd name="connsiteX62" fmla="*/ 305528 w 774201"/>
                    <a:gd name="connsiteY62" fmla="*/ 189527 h 587559"/>
                    <a:gd name="connsiteX63" fmla="*/ 336312 w 774201"/>
                    <a:gd name="connsiteY63" fmla="*/ 148356 h 587559"/>
                    <a:gd name="connsiteX64" fmla="*/ 146867 w 774201"/>
                    <a:gd name="connsiteY64" fmla="*/ 108970 h 587559"/>
                    <a:gd name="connsiteX65" fmla="*/ 168793 w 774201"/>
                    <a:gd name="connsiteY65" fmla="*/ 156278 h 587559"/>
                    <a:gd name="connsiteX66" fmla="*/ 146867 w 774201"/>
                    <a:gd name="connsiteY66" fmla="*/ 203585 h 587559"/>
                    <a:gd name="connsiteX67" fmla="*/ 124941 w 774201"/>
                    <a:gd name="connsiteY67" fmla="*/ 156278 h 587559"/>
                    <a:gd name="connsiteX68" fmla="*/ 146867 w 774201"/>
                    <a:gd name="connsiteY68" fmla="*/ 108970 h 587559"/>
                    <a:gd name="connsiteX69" fmla="*/ 15755 w 774201"/>
                    <a:gd name="connsiteY69" fmla="*/ 0 h 587559"/>
                    <a:gd name="connsiteX70" fmla="*/ 47118 w 774201"/>
                    <a:gd name="connsiteY70" fmla="*/ 1862 h 587559"/>
                    <a:gd name="connsiteX71" fmla="*/ 83901 w 774201"/>
                    <a:gd name="connsiteY71" fmla="*/ 36842 h 587559"/>
                    <a:gd name="connsiteX72" fmla="*/ 35880 w 774201"/>
                    <a:gd name="connsiteY72" fmla="*/ 47575 h 587559"/>
                    <a:gd name="connsiteX73" fmla="*/ 20822 w 774201"/>
                    <a:gd name="connsiteY73" fmla="*/ 39462 h 587559"/>
                    <a:gd name="connsiteX74" fmla="*/ 18506 w 774201"/>
                    <a:gd name="connsiteY74" fmla="*/ 18859 h 58755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</a:cxnLst>
                  <a:rect l="l" t="t" r="r" b="b"/>
                  <a:pathLst>
                    <a:path w="774201" h="587559">
                      <a:moveTo>
                        <a:pt x="163504" y="510079"/>
                      </a:moveTo>
                      <a:cubicBezTo>
                        <a:pt x="173072" y="502075"/>
                        <a:pt x="192866" y="512320"/>
                        <a:pt x="207716" y="532964"/>
                      </a:cubicBezTo>
                      <a:cubicBezTo>
                        <a:pt x="222566" y="553608"/>
                        <a:pt x="226848" y="576832"/>
                        <a:pt x="217280" y="584837"/>
                      </a:cubicBezTo>
                      <a:cubicBezTo>
                        <a:pt x="207712" y="592841"/>
                        <a:pt x="187918" y="582595"/>
                        <a:pt x="173068" y="561952"/>
                      </a:cubicBezTo>
                      <a:cubicBezTo>
                        <a:pt x="161930" y="546469"/>
                        <a:pt x="156737" y="529535"/>
                        <a:pt x="158873" y="518658"/>
                      </a:cubicBezTo>
                      <a:cubicBezTo>
                        <a:pt x="159585" y="515033"/>
                        <a:pt x="161112" y="512081"/>
                        <a:pt x="163504" y="510079"/>
                      </a:cubicBezTo>
                      <a:close/>
                      <a:moveTo>
                        <a:pt x="61339" y="509755"/>
                      </a:moveTo>
                      <a:cubicBezTo>
                        <a:pt x="70214" y="509771"/>
                        <a:pt x="77052" y="512704"/>
                        <a:pt x="79750" y="518550"/>
                      </a:cubicBezTo>
                      <a:cubicBezTo>
                        <a:pt x="85146" y="530241"/>
                        <a:pt x="71937" y="549157"/>
                        <a:pt x="50248" y="560798"/>
                      </a:cubicBezTo>
                      <a:cubicBezTo>
                        <a:pt x="28559" y="572440"/>
                        <a:pt x="6603" y="572400"/>
                        <a:pt x="1207" y="560709"/>
                      </a:cubicBezTo>
                      <a:cubicBezTo>
                        <a:pt x="-4189" y="549018"/>
                        <a:pt x="9020" y="530103"/>
                        <a:pt x="30708" y="518461"/>
                      </a:cubicBezTo>
                      <a:cubicBezTo>
                        <a:pt x="41553" y="512639"/>
                        <a:pt x="52464" y="509739"/>
                        <a:pt x="61339" y="509755"/>
                      </a:cubicBezTo>
                      <a:close/>
                      <a:moveTo>
                        <a:pt x="370645" y="490300"/>
                      </a:moveTo>
                      <a:cubicBezTo>
                        <a:pt x="394849" y="489150"/>
                        <a:pt x="414902" y="498794"/>
                        <a:pt x="415435" y="511840"/>
                      </a:cubicBezTo>
                      <a:cubicBezTo>
                        <a:pt x="415968" y="524887"/>
                        <a:pt x="396779" y="536396"/>
                        <a:pt x="372576" y="537546"/>
                      </a:cubicBezTo>
                      <a:cubicBezTo>
                        <a:pt x="348373" y="538697"/>
                        <a:pt x="328320" y="529054"/>
                        <a:pt x="327786" y="516007"/>
                      </a:cubicBezTo>
                      <a:cubicBezTo>
                        <a:pt x="327253" y="502960"/>
                        <a:pt x="346441" y="491451"/>
                        <a:pt x="370645" y="490300"/>
                      </a:cubicBezTo>
                      <a:close/>
                      <a:moveTo>
                        <a:pt x="471376" y="387101"/>
                      </a:moveTo>
                      <a:cubicBezTo>
                        <a:pt x="480767" y="378856"/>
                        <a:pt x="500779" y="388597"/>
                        <a:pt x="516075" y="408859"/>
                      </a:cubicBezTo>
                      <a:cubicBezTo>
                        <a:pt x="531371" y="429120"/>
                        <a:pt x="536158" y="452230"/>
                        <a:pt x="526767" y="460475"/>
                      </a:cubicBezTo>
                      <a:cubicBezTo>
                        <a:pt x="517376" y="468719"/>
                        <a:pt x="497363" y="458978"/>
                        <a:pt x="482068" y="438717"/>
                      </a:cubicBezTo>
                      <a:cubicBezTo>
                        <a:pt x="470596" y="423520"/>
                        <a:pt x="465036" y="406722"/>
                        <a:pt x="466934" y="395794"/>
                      </a:cubicBezTo>
                      <a:cubicBezTo>
                        <a:pt x="467567" y="392152"/>
                        <a:pt x="469028" y="389162"/>
                        <a:pt x="471376" y="387101"/>
                      </a:cubicBezTo>
                      <a:close/>
                      <a:moveTo>
                        <a:pt x="658104" y="354872"/>
                      </a:moveTo>
                      <a:cubicBezTo>
                        <a:pt x="666966" y="354355"/>
                        <a:pt x="673944" y="356873"/>
                        <a:pt x="676940" y="362548"/>
                      </a:cubicBezTo>
                      <a:cubicBezTo>
                        <a:pt x="682931" y="373897"/>
                        <a:pt x="670720" y="393576"/>
                        <a:pt x="649665" y="406501"/>
                      </a:cubicBezTo>
                      <a:cubicBezTo>
                        <a:pt x="628611" y="419427"/>
                        <a:pt x="606686" y="420705"/>
                        <a:pt x="600695" y="409356"/>
                      </a:cubicBezTo>
                      <a:cubicBezTo>
                        <a:pt x="594705" y="398007"/>
                        <a:pt x="606916" y="378329"/>
                        <a:pt x="627970" y="365403"/>
                      </a:cubicBezTo>
                      <a:cubicBezTo>
                        <a:pt x="638498" y="358939"/>
                        <a:pt x="649242" y="355388"/>
                        <a:pt x="658104" y="354872"/>
                      </a:cubicBezTo>
                      <a:close/>
                      <a:moveTo>
                        <a:pt x="281829" y="336443"/>
                      </a:moveTo>
                      <a:cubicBezTo>
                        <a:pt x="290361" y="333808"/>
                        <a:pt x="297685" y="334584"/>
                        <a:pt x="301778" y="339395"/>
                      </a:cubicBezTo>
                      <a:cubicBezTo>
                        <a:pt x="309964" y="349017"/>
                        <a:pt x="302130" y="371137"/>
                        <a:pt x="284279" y="388802"/>
                      </a:cubicBezTo>
                      <a:cubicBezTo>
                        <a:pt x="266427" y="406465"/>
                        <a:pt x="245320" y="412984"/>
                        <a:pt x="237133" y="403362"/>
                      </a:cubicBezTo>
                      <a:cubicBezTo>
                        <a:pt x="235086" y="400956"/>
                        <a:pt x="234040" y="397769"/>
                        <a:pt x="233902" y="394067"/>
                      </a:cubicBezTo>
                      <a:cubicBezTo>
                        <a:pt x="233489" y="382957"/>
                        <a:pt x="241243" y="367203"/>
                        <a:pt x="254632" y="353955"/>
                      </a:cubicBezTo>
                      <a:cubicBezTo>
                        <a:pt x="263557" y="345123"/>
                        <a:pt x="273297" y="339078"/>
                        <a:pt x="281829" y="336443"/>
                      </a:cubicBezTo>
                      <a:close/>
                      <a:moveTo>
                        <a:pt x="160675" y="286509"/>
                      </a:moveTo>
                      <a:cubicBezTo>
                        <a:pt x="170236" y="294524"/>
                        <a:pt x="165933" y="317744"/>
                        <a:pt x="151065" y="338372"/>
                      </a:cubicBezTo>
                      <a:cubicBezTo>
                        <a:pt x="136196" y="359000"/>
                        <a:pt x="116392" y="369225"/>
                        <a:pt x="106831" y="361210"/>
                      </a:cubicBezTo>
                      <a:cubicBezTo>
                        <a:pt x="104441" y="359206"/>
                        <a:pt x="102917" y="356253"/>
                        <a:pt x="102209" y="352626"/>
                      </a:cubicBezTo>
                      <a:cubicBezTo>
                        <a:pt x="100082" y="341747"/>
                        <a:pt x="105291" y="324818"/>
                        <a:pt x="116442" y="309347"/>
                      </a:cubicBezTo>
                      <a:cubicBezTo>
                        <a:pt x="131311" y="288719"/>
                        <a:pt x="151115" y="278495"/>
                        <a:pt x="160675" y="286509"/>
                      </a:cubicBezTo>
                      <a:close/>
                      <a:moveTo>
                        <a:pt x="465528" y="274080"/>
                      </a:moveTo>
                      <a:cubicBezTo>
                        <a:pt x="489732" y="272929"/>
                        <a:pt x="509785" y="282573"/>
                        <a:pt x="510318" y="295620"/>
                      </a:cubicBezTo>
                      <a:cubicBezTo>
                        <a:pt x="510852" y="308667"/>
                        <a:pt x="491663" y="320176"/>
                        <a:pt x="467460" y="321326"/>
                      </a:cubicBezTo>
                      <a:cubicBezTo>
                        <a:pt x="443256" y="322477"/>
                        <a:pt x="423203" y="312833"/>
                        <a:pt x="422670" y="299787"/>
                      </a:cubicBezTo>
                      <a:cubicBezTo>
                        <a:pt x="422137" y="286740"/>
                        <a:pt x="441325" y="275231"/>
                        <a:pt x="465528" y="274080"/>
                      </a:cubicBezTo>
                      <a:close/>
                      <a:moveTo>
                        <a:pt x="719176" y="255372"/>
                      </a:moveTo>
                      <a:cubicBezTo>
                        <a:pt x="727966" y="256693"/>
                        <a:pt x="738395" y="261209"/>
                        <a:pt x="748379" y="268606"/>
                      </a:cubicBezTo>
                      <a:cubicBezTo>
                        <a:pt x="768347" y="283402"/>
                        <a:pt x="778976" y="304122"/>
                        <a:pt x="772118" y="314885"/>
                      </a:cubicBezTo>
                      <a:cubicBezTo>
                        <a:pt x="765260" y="325649"/>
                        <a:pt x="743514" y="322381"/>
                        <a:pt x="723546" y="307585"/>
                      </a:cubicBezTo>
                      <a:cubicBezTo>
                        <a:pt x="703578" y="292790"/>
                        <a:pt x="692949" y="272070"/>
                        <a:pt x="699807" y="261306"/>
                      </a:cubicBezTo>
                      <a:cubicBezTo>
                        <a:pt x="703236" y="255924"/>
                        <a:pt x="710387" y="254051"/>
                        <a:pt x="719176" y="255372"/>
                      </a:cubicBezTo>
                      <a:close/>
                      <a:moveTo>
                        <a:pt x="555107" y="164551"/>
                      </a:moveTo>
                      <a:cubicBezTo>
                        <a:pt x="579311" y="163401"/>
                        <a:pt x="599364" y="173044"/>
                        <a:pt x="599897" y="186091"/>
                      </a:cubicBezTo>
                      <a:cubicBezTo>
                        <a:pt x="600431" y="199138"/>
                        <a:pt x="581242" y="210647"/>
                        <a:pt x="557039" y="211797"/>
                      </a:cubicBezTo>
                      <a:cubicBezTo>
                        <a:pt x="532835" y="212948"/>
                        <a:pt x="512782" y="203304"/>
                        <a:pt x="512249" y="190257"/>
                      </a:cubicBezTo>
                      <a:cubicBezTo>
                        <a:pt x="511716" y="177211"/>
                        <a:pt x="530904" y="165702"/>
                        <a:pt x="555107" y="164551"/>
                      </a:cubicBezTo>
                      <a:close/>
                      <a:moveTo>
                        <a:pt x="336312" y="148356"/>
                      </a:moveTo>
                      <a:cubicBezTo>
                        <a:pt x="348142" y="151144"/>
                        <a:pt x="353541" y="174096"/>
                        <a:pt x="348370" y="199621"/>
                      </a:cubicBezTo>
                      <a:cubicBezTo>
                        <a:pt x="343198" y="225146"/>
                        <a:pt x="329416" y="243579"/>
                        <a:pt x="317586" y="240791"/>
                      </a:cubicBezTo>
                      <a:cubicBezTo>
                        <a:pt x="311671" y="239398"/>
                        <a:pt x="307363" y="232963"/>
                        <a:pt x="305182" y="223685"/>
                      </a:cubicBezTo>
                      <a:cubicBezTo>
                        <a:pt x="302999" y="214409"/>
                        <a:pt x="302942" y="202289"/>
                        <a:pt x="305528" y="189527"/>
                      </a:cubicBezTo>
                      <a:cubicBezTo>
                        <a:pt x="310699" y="164002"/>
                        <a:pt x="324482" y="145569"/>
                        <a:pt x="336312" y="148356"/>
                      </a:cubicBezTo>
                      <a:close/>
                      <a:moveTo>
                        <a:pt x="146867" y="108970"/>
                      </a:moveTo>
                      <a:cubicBezTo>
                        <a:pt x="158976" y="108970"/>
                        <a:pt x="168793" y="130150"/>
                        <a:pt x="168793" y="156278"/>
                      </a:cubicBezTo>
                      <a:cubicBezTo>
                        <a:pt x="168793" y="182405"/>
                        <a:pt x="158976" y="203585"/>
                        <a:pt x="146867" y="203585"/>
                      </a:cubicBezTo>
                      <a:cubicBezTo>
                        <a:pt x="134757" y="203585"/>
                        <a:pt x="124941" y="182405"/>
                        <a:pt x="124941" y="156278"/>
                      </a:cubicBezTo>
                      <a:cubicBezTo>
                        <a:pt x="124941" y="130150"/>
                        <a:pt x="134757" y="108970"/>
                        <a:pt x="146867" y="108970"/>
                      </a:cubicBezTo>
                      <a:close/>
                      <a:moveTo>
                        <a:pt x="15755" y="0"/>
                      </a:moveTo>
                      <a:lnTo>
                        <a:pt x="47118" y="1862"/>
                      </a:lnTo>
                      <a:cubicBezTo>
                        <a:pt x="70536" y="8558"/>
                        <a:pt x="87004" y="24219"/>
                        <a:pt x="83901" y="36842"/>
                      </a:cubicBezTo>
                      <a:cubicBezTo>
                        <a:pt x="80798" y="49465"/>
                        <a:pt x="59299" y="54271"/>
                        <a:pt x="35880" y="47575"/>
                      </a:cubicBezTo>
                      <a:lnTo>
                        <a:pt x="20822" y="39462"/>
                      </a:lnTo>
                      <a:lnTo>
                        <a:pt x="18506" y="18859"/>
                      </a:lnTo>
                      <a:close/>
                    </a:path>
                  </a:pathLst>
                </a:custGeom>
                <a:solidFill>
                  <a:srgbClr val="CC00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94" name="二等辺三角形 4">
                  <a:extLst>
                    <a:ext uri="{FF2B5EF4-FFF2-40B4-BE49-F238E27FC236}">
                      <a16:creationId xmlns:a16="http://schemas.microsoft.com/office/drawing/2014/main" id="{C3733D13-A55D-4555-8A26-9615DF3FBC16}"/>
                    </a:ext>
                  </a:extLst>
                </p:cNvPr>
                <p:cNvSpPr/>
                <p:nvPr/>
              </p:nvSpPr>
              <p:spPr>
                <a:xfrm rot="5589262">
                  <a:off x="6174209" y="2617308"/>
                  <a:ext cx="112269" cy="903122"/>
                </a:xfrm>
                <a:custGeom>
                  <a:avLst/>
                  <a:gdLst>
                    <a:gd name="connsiteX0" fmla="*/ 0 w 74358"/>
                    <a:gd name="connsiteY0" fmla="*/ 701828 h 701828"/>
                    <a:gd name="connsiteX1" fmla="*/ 37179 w 74358"/>
                    <a:gd name="connsiteY1" fmla="*/ 0 h 701828"/>
                    <a:gd name="connsiteX2" fmla="*/ 74358 w 74358"/>
                    <a:gd name="connsiteY2" fmla="*/ 701828 h 701828"/>
                    <a:gd name="connsiteX3" fmla="*/ 0 w 74358"/>
                    <a:gd name="connsiteY3" fmla="*/ 701828 h 701828"/>
                    <a:gd name="connsiteX0" fmla="*/ 0 w 88100"/>
                    <a:gd name="connsiteY0" fmla="*/ 712125 h 712125"/>
                    <a:gd name="connsiteX1" fmla="*/ 50921 w 88100"/>
                    <a:gd name="connsiteY1" fmla="*/ 0 h 712125"/>
                    <a:gd name="connsiteX2" fmla="*/ 88100 w 88100"/>
                    <a:gd name="connsiteY2" fmla="*/ 701828 h 712125"/>
                    <a:gd name="connsiteX3" fmla="*/ 0 w 88100"/>
                    <a:gd name="connsiteY3" fmla="*/ 712125 h 712125"/>
                    <a:gd name="connsiteX0" fmla="*/ 0 w 107777"/>
                    <a:gd name="connsiteY0" fmla="*/ 712125 h 712668"/>
                    <a:gd name="connsiteX1" fmla="*/ 50921 w 107777"/>
                    <a:gd name="connsiteY1" fmla="*/ 0 h 712668"/>
                    <a:gd name="connsiteX2" fmla="*/ 107777 w 107777"/>
                    <a:gd name="connsiteY2" fmla="*/ 712668 h 712668"/>
                    <a:gd name="connsiteX3" fmla="*/ 0 w 107777"/>
                    <a:gd name="connsiteY3" fmla="*/ 712125 h 712668"/>
                    <a:gd name="connsiteX0" fmla="*/ 0 w 112269"/>
                    <a:gd name="connsiteY0" fmla="*/ 717142 h 717142"/>
                    <a:gd name="connsiteX1" fmla="*/ 55413 w 112269"/>
                    <a:gd name="connsiteY1" fmla="*/ 0 h 717142"/>
                    <a:gd name="connsiteX2" fmla="*/ 112269 w 112269"/>
                    <a:gd name="connsiteY2" fmla="*/ 712668 h 717142"/>
                    <a:gd name="connsiteX3" fmla="*/ 0 w 112269"/>
                    <a:gd name="connsiteY3" fmla="*/ 717142 h 717142"/>
                    <a:gd name="connsiteX0" fmla="*/ 0 w 112269"/>
                    <a:gd name="connsiteY0" fmla="*/ 717142 h 717142"/>
                    <a:gd name="connsiteX1" fmla="*/ 55413 w 112269"/>
                    <a:gd name="connsiteY1" fmla="*/ 0 h 717142"/>
                    <a:gd name="connsiteX2" fmla="*/ 112269 w 112269"/>
                    <a:gd name="connsiteY2" fmla="*/ 712668 h 717142"/>
                    <a:gd name="connsiteX3" fmla="*/ 0 w 112269"/>
                    <a:gd name="connsiteY3" fmla="*/ 717142 h 717142"/>
                    <a:gd name="connsiteX0" fmla="*/ 0 w 112269"/>
                    <a:gd name="connsiteY0" fmla="*/ 717142 h 717142"/>
                    <a:gd name="connsiteX1" fmla="*/ 55413 w 112269"/>
                    <a:gd name="connsiteY1" fmla="*/ 0 h 717142"/>
                    <a:gd name="connsiteX2" fmla="*/ 112269 w 112269"/>
                    <a:gd name="connsiteY2" fmla="*/ 712668 h 717142"/>
                    <a:gd name="connsiteX3" fmla="*/ 0 w 112269"/>
                    <a:gd name="connsiteY3" fmla="*/ 717142 h 717142"/>
                    <a:gd name="connsiteX0" fmla="*/ 0 w 112269"/>
                    <a:gd name="connsiteY0" fmla="*/ 903122 h 903122"/>
                    <a:gd name="connsiteX1" fmla="*/ 54703 w 112269"/>
                    <a:gd name="connsiteY1" fmla="*/ 0 h 903122"/>
                    <a:gd name="connsiteX2" fmla="*/ 112269 w 112269"/>
                    <a:gd name="connsiteY2" fmla="*/ 898648 h 903122"/>
                    <a:gd name="connsiteX3" fmla="*/ 0 w 112269"/>
                    <a:gd name="connsiteY3" fmla="*/ 903122 h 9031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12269" h="903122">
                      <a:moveTo>
                        <a:pt x="0" y="903122"/>
                      </a:moveTo>
                      <a:cubicBezTo>
                        <a:pt x="18471" y="664075"/>
                        <a:pt x="47728" y="231259"/>
                        <a:pt x="54703" y="0"/>
                      </a:cubicBezTo>
                      <a:cubicBezTo>
                        <a:pt x="73952" y="459332"/>
                        <a:pt x="93317" y="661092"/>
                        <a:pt x="112269" y="898648"/>
                      </a:cubicBezTo>
                      <a:lnTo>
                        <a:pt x="0" y="903122"/>
                      </a:lnTo>
                      <a:close/>
                    </a:path>
                  </a:pathLst>
                </a:custGeom>
                <a:solidFill>
                  <a:srgbClr val="FFFF00"/>
                </a:solidFill>
                <a:ln w="19050">
                  <a:solidFill>
                    <a:srgbClr val="FFFF6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547" name="グループ化 546">
              <a:extLst>
                <a:ext uri="{FF2B5EF4-FFF2-40B4-BE49-F238E27FC236}">
                  <a16:creationId xmlns:a16="http://schemas.microsoft.com/office/drawing/2014/main" id="{277A19A5-9BC5-41B2-A54B-29CB05BA748F}"/>
                </a:ext>
              </a:extLst>
            </p:cNvPr>
            <p:cNvGrpSpPr/>
            <p:nvPr/>
          </p:nvGrpSpPr>
          <p:grpSpPr>
            <a:xfrm rot="21127328">
              <a:off x="1877420" y="1168727"/>
              <a:ext cx="2806476" cy="4136735"/>
              <a:chOff x="1891507" y="909587"/>
              <a:chExt cx="2900210" cy="4274898"/>
            </a:xfrm>
          </p:grpSpPr>
          <p:grpSp>
            <p:nvGrpSpPr>
              <p:cNvPr id="549" name="グループ化 548">
                <a:extLst>
                  <a:ext uri="{FF2B5EF4-FFF2-40B4-BE49-F238E27FC236}">
                    <a16:creationId xmlns:a16="http://schemas.microsoft.com/office/drawing/2014/main" id="{8962EFA7-BC66-43A8-8B70-0FF44B27F471}"/>
                  </a:ext>
                </a:extLst>
              </p:cNvPr>
              <p:cNvGrpSpPr/>
              <p:nvPr/>
            </p:nvGrpSpPr>
            <p:grpSpPr>
              <a:xfrm>
                <a:off x="1891507" y="909587"/>
                <a:ext cx="2900210" cy="4274898"/>
                <a:chOff x="1891507" y="909587"/>
                <a:chExt cx="2900210" cy="4274898"/>
              </a:xfrm>
            </p:grpSpPr>
            <p:sp>
              <p:nvSpPr>
                <p:cNvPr id="572" name="楕円 2">
                  <a:extLst>
                    <a:ext uri="{FF2B5EF4-FFF2-40B4-BE49-F238E27FC236}">
                      <a16:creationId xmlns:a16="http://schemas.microsoft.com/office/drawing/2014/main" id="{BD7C36D6-F7E3-4B3B-9BEC-01EFEA880440}"/>
                    </a:ext>
                  </a:extLst>
                </p:cNvPr>
                <p:cNvSpPr/>
                <p:nvPr/>
              </p:nvSpPr>
              <p:spPr>
                <a:xfrm>
                  <a:off x="1891507" y="2454264"/>
                  <a:ext cx="1730111" cy="1164485"/>
                </a:xfrm>
                <a:custGeom>
                  <a:avLst/>
                  <a:gdLst>
                    <a:gd name="connsiteX0" fmla="*/ 0 w 629728"/>
                    <a:gd name="connsiteY0" fmla="*/ 646981 h 1293962"/>
                    <a:gd name="connsiteX1" fmla="*/ 314864 w 629728"/>
                    <a:gd name="connsiteY1" fmla="*/ 0 h 1293962"/>
                    <a:gd name="connsiteX2" fmla="*/ 629728 w 629728"/>
                    <a:gd name="connsiteY2" fmla="*/ 646981 h 1293962"/>
                    <a:gd name="connsiteX3" fmla="*/ 314864 w 629728"/>
                    <a:gd name="connsiteY3" fmla="*/ 1293962 h 1293962"/>
                    <a:gd name="connsiteX4" fmla="*/ 0 w 629728"/>
                    <a:gd name="connsiteY4" fmla="*/ 646981 h 1293962"/>
                    <a:gd name="connsiteX0" fmla="*/ 0 w 491705"/>
                    <a:gd name="connsiteY0" fmla="*/ 603997 h 1294237"/>
                    <a:gd name="connsiteX1" fmla="*/ 176841 w 491705"/>
                    <a:gd name="connsiteY1" fmla="*/ 148 h 1294237"/>
                    <a:gd name="connsiteX2" fmla="*/ 491705 w 491705"/>
                    <a:gd name="connsiteY2" fmla="*/ 647129 h 1294237"/>
                    <a:gd name="connsiteX3" fmla="*/ 176841 w 491705"/>
                    <a:gd name="connsiteY3" fmla="*/ 1294110 h 1294237"/>
                    <a:gd name="connsiteX4" fmla="*/ 0 w 491705"/>
                    <a:gd name="connsiteY4" fmla="*/ 603997 h 1294237"/>
                    <a:gd name="connsiteX0" fmla="*/ 32555 w 524260"/>
                    <a:gd name="connsiteY0" fmla="*/ 603997 h 1294237"/>
                    <a:gd name="connsiteX1" fmla="*/ 209396 w 524260"/>
                    <a:gd name="connsiteY1" fmla="*/ 148 h 1294237"/>
                    <a:gd name="connsiteX2" fmla="*/ 524260 w 524260"/>
                    <a:gd name="connsiteY2" fmla="*/ 647129 h 1294237"/>
                    <a:gd name="connsiteX3" fmla="*/ 209396 w 524260"/>
                    <a:gd name="connsiteY3" fmla="*/ 1294110 h 1294237"/>
                    <a:gd name="connsiteX4" fmla="*/ 32555 w 524260"/>
                    <a:gd name="connsiteY4" fmla="*/ 603997 h 1294237"/>
                    <a:gd name="connsiteX0" fmla="*/ 42792 w 534497"/>
                    <a:gd name="connsiteY0" fmla="*/ 603997 h 1294237"/>
                    <a:gd name="connsiteX1" fmla="*/ 219633 w 534497"/>
                    <a:gd name="connsiteY1" fmla="*/ 148 h 1294237"/>
                    <a:gd name="connsiteX2" fmla="*/ 534497 w 534497"/>
                    <a:gd name="connsiteY2" fmla="*/ 647129 h 1294237"/>
                    <a:gd name="connsiteX3" fmla="*/ 219633 w 534497"/>
                    <a:gd name="connsiteY3" fmla="*/ 1294110 h 1294237"/>
                    <a:gd name="connsiteX4" fmla="*/ 42792 w 534497"/>
                    <a:gd name="connsiteY4" fmla="*/ 603997 h 1294237"/>
                    <a:gd name="connsiteX0" fmla="*/ 58289 w 1188348"/>
                    <a:gd name="connsiteY0" fmla="*/ 605218 h 1296990"/>
                    <a:gd name="connsiteX1" fmla="*/ 235130 w 1188348"/>
                    <a:gd name="connsiteY1" fmla="*/ 1369 h 1296990"/>
                    <a:gd name="connsiteX2" fmla="*/ 1188348 w 1188348"/>
                    <a:gd name="connsiteY2" fmla="*/ 743241 h 1296990"/>
                    <a:gd name="connsiteX3" fmla="*/ 235130 w 1188348"/>
                    <a:gd name="connsiteY3" fmla="*/ 1295331 h 1296990"/>
                    <a:gd name="connsiteX4" fmla="*/ 58289 w 1188348"/>
                    <a:gd name="connsiteY4" fmla="*/ 605218 h 1296990"/>
                    <a:gd name="connsiteX0" fmla="*/ 6730 w 1136789"/>
                    <a:gd name="connsiteY0" fmla="*/ 605176 h 1296948"/>
                    <a:gd name="connsiteX1" fmla="*/ 183571 w 1136789"/>
                    <a:gd name="connsiteY1" fmla="*/ 1327 h 1296948"/>
                    <a:gd name="connsiteX2" fmla="*/ 1136789 w 1136789"/>
                    <a:gd name="connsiteY2" fmla="*/ 743199 h 1296948"/>
                    <a:gd name="connsiteX3" fmla="*/ 183571 w 1136789"/>
                    <a:gd name="connsiteY3" fmla="*/ 1295289 h 1296948"/>
                    <a:gd name="connsiteX4" fmla="*/ 6730 w 1136789"/>
                    <a:gd name="connsiteY4" fmla="*/ 605176 h 1296948"/>
                    <a:gd name="connsiteX0" fmla="*/ 53670 w 1042052"/>
                    <a:gd name="connsiteY0" fmla="*/ 642865 h 1295510"/>
                    <a:gd name="connsiteX1" fmla="*/ 88834 w 1042052"/>
                    <a:gd name="connsiteY1" fmla="*/ 636 h 1295510"/>
                    <a:gd name="connsiteX2" fmla="*/ 1042052 w 1042052"/>
                    <a:gd name="connsiteY2" fmla="*/ 742508 h 1295510"/>
                    <a:gd name="connsiteX3" fmla="*/ 88834 w 1042052"/>
                    <a:gd name="connsiteY3" fmla="*/ 1294598 h 1295510"/>
                    <a:gd name="connsiteX4" fmla="*/ 53670 w 1042052"/>
                    <a:gd name="connsiteY4" fmla="*/ 642865 h 1295510"/>
                    <a:gd name="connsiteX0" fmla="*/ 50358 w 1038740"/>
                    <a:gd name="connsiteY0" fmla="*/ 642865 h 1295509"/>
                    <a:gd name="connsiteX1" fmla="*/ 85522 w 1038740"/>
                    <a:gd name="connsiteY1" fmla="*/ 636 h 1295509"/>
                    <a:gd name="connsiteX2" fmla="*/ 1038740 w 1038740"/>
                    <a:gd name="connsiteY2" fmla="*/ 742508 h 1295509"/>
                    <a:gd name="connsiteX3" fmla="*/ 85522 w 1038740"/>
                    <a:gd name="connsiteY3" fmla="*/ 1294598 h 1295509"/>
                    <a:gd name="connsiteX4" fmla="*/ 50358 w 1038740"/>
                    <a:gd name="connsiteY4" fmla="*/ 642865 h 1295509"/>
                    <a:gd name="connsiteX0" fmla="*/ 102876 w 1011919"/>
                    <a:gd name="connsiteY0" fmla="*/ 652335 h 1295226"/>
                    <a:gd name="connsiteX1" fmla="*/ 58701 w 1011919"/>
                    <a:gd name="connsiteY1" fmla="*/ 510 h 1295226"/>
                    <a:gd name="connsiteX2" fmla="*/ 1011919 w 1011919"/>
                    <a:gd name="connsiteY2" fmla="*/ 742382 h 1295226"/>
                    <a:gd name="connsiteX3" fmla="*/ 58701 w 1011919"/>
                    <a:gd name="connsiteY3" fmla="*/ 1294472 h 1295226"/>
                    <a:gd name="connsiteX4" fmla="*/ 102876 w 1011919"/>
                    <a:gd name="connsiteY4" fmla="*/ 652335 h 12952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11919" h="1295226">
                      <a:moveTo>
                        <a:pt x="102876" y="652335"/>
                      </a:moveTo>
                      <a:cubicBezTo>
                        <a:pt x="109743" y="304613"/>
                        <a:pt x="-92806" y="-14498"/>
                        <a:pt x="58701" y="510"/>
                      </a:cubicBezTo>
                      <a:cubicBezTo>
                        <a:pt x="210208" y="15518"/>
                        <a:pt x="1011919" y="385064"/>
                        <a:pt x="1011919" y="742382"/>
                      </a:cubicBezTo>
                      <a:cubicBezTo>
                        <a:pt x="1011919" y="1099700"/>
                        <a:pt x="210208" y="1309480"/>
                        <a:pt x="58701" y="1294472"/>
                      </a:cubicBezTo>
                      <a:cubicBezTo>
                        <a:pt x="-92806" y="1279464"/>
                        <a:pt x="96009" y="1000057"/>
                        <a:pt x="102876" y="652335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00">
                      <a:schemeClr val="bg1"/>
                    </a:gs>
                    <a:gs pos="0">
                      <a:schemeClr val="accent4">
                        <a:lumMod val="20000"/>
                        <a:lumOff val="80000"/>
                      </a:schemeClr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3" name="フリーフォーム: 図形 572">
                  <a:extLst>
                    <a:ext uri="{FF2B5EF4-FFF2-40B4-BE49-F238E27FC236}">
                      <a16:creationId xmlns:a16="http://schemas.microsoft.com/office/drawing/2014/main" id="{38ED02C8-E4F3-489D-8038-E0D159CE4A2B}"/>
                    </a:ext>
                  </a:extLst>
                </p:cNvPr>
                <p:cNvSpPr/>
                <p:nvPr/>
              </p:nvSpPr>
              <p:spPr>
                <a:xfrm rot="16200000" flipH="1">
                  <a:off x="2401861" y="2444024"/>
                  <a:ext cx="621657" cy="1218852"/>
                </a:xfrm>
                <a:custGeom>
                  <a:avLst/>
                  <a:gdLst>
                    <a:gd name="connsiteX0" fmla="*/ 475975 w 1001654"/>
                    <a:gd name="connsiteY0" fmla="*/ 1988665 h 2117935"/>
                    <a:gd name="connsiteX1" fmla="*/ 550543 w 1001654"/>
                    <a:gd name="connsiteY1" fmla="*/ 2029915 h 2117935"/>
                    <a:gd name="connsiteX2" fmla="*/ 562305 w 1001654"/>
                    <a:gd name="connsiteY2" fmla="*/ 2114316 h 2117935"/>
                    <a:gd name="connsiteX3" fmla="*/ 487737 w 1001654"/>
                    <a:gd name="connsiteY3" fmla="*/ 2073066 h 2117935"/>
                    <a:gd name="connsiteX4" fmla="*/ 475975 w 1001654"/>
                    <a:gd name="connsiteY4" fmla="*/ 1988665 h 2117935"/>
                    <a:gd name="connsiteX5" fmla="*/ 714523 w 1001654"/>
                    <a:gd name="connsiteY5" fmla="*/ 1816444 h 2117935"/>
                    <a:gd name="connsiteX6" fmla="*/ 709923 w 1001654"/>
                    <a:gd name="connsiteY6" fmla="*/ 1901536 h 2117935"/>
                    <a:gd name="connsiteX7" fmla="*/ 639102 w 1001654"/>
                    <a:gd name="connsiteY7" fmla="*/ 1948930 h 2117935"/>
                    <a:gd name="connsiteX8" fmla="*/ 643702 w 1001654"/>
                    <a:gd name="connsiteY8" fmla="*/ 1863838 h 2117935"/>
                    <a:gd name="connsiteX9" fmla="*/ 714523 w 1001654"/>
                    <a:gd name="connsiteY9" fmla="*/ 1816444 h 2117935"/>
                    <a:gd name="connsiteX10" fmla="*/ 361496 w 1001654"/>
                    <a:gd name="connsiteY10" fmla="*/ 1662755 h 2117935"/>
                    <a:gd name="connsiteX11" fmla="*/ 396203 w 1001654"/>
                    <a:gd name="connsiteY11" fmla="*/ 1740584 h 2117935"/>
                    <a:gd name="connsiteX12" fmla="*/ 354783 w 1001654"/>
                    <a:gd name="connsiteY12" fmla="*/ 1815057 h 2117935"/>
                    <a:gd name="connsiteX13" fmla="*/ 320077 w 1001654"/>
                    <a:gd name="connsiteY13" fmla="*/ 1737228 h 2117935"/>
                    <a:gd name="connsiteX14" fmla="*/ 361496 w 1001654"/>
                    <a:gd name="connsiteY14" fmla="*/ 1662755 h 2117935"/>
                    <a:gd name="connsiteX15" fmla="*/ 692671 w 1001654"/>
                    <a:gd name="connsiteY15" fmla="*/ 1584014 h 2117935"/>
                    <a:gd name="connsiteX16" fmla="*/ 761830 w 1001654"/>
                    <a:gd name="connsiteY16" fmla="*/ 1610311 h 2117935"/>
                    <a:gd name="connsiteX17" fmla="*/ 796888 w 1001654"/>
                    <a:gd name="connsiteY17" fmla="*/ 1687982 h 2117935"/>
                    <a:gd name="connsiteX18" fmla="*/ 713721 w 1001654"/>
                    <a:gd name="connsiteY18" fmla="*/ 1669404 h 2117935"/>
                    <a:gd name="connsiteX19" fmla="*/ 678663 w 1001654"/>
                    <a:gd name="connsiteY19" fmla="*/ 1591733 h 2117935"/>
                    <a:gd name="connsiteX20" fmla="*/ 692671 w 1001654"/>
                    <a:gd name="connsiteY20" fmla="*/ 1584014 h 2117935"/>
                    <a:gd name="connsiteX21" fmla="*/ 537977 w 1001654"/>
                    <a:gd name="connsiteY21" fmla="*/ 1507098 h 2117935"/>
                    <a:gd name="connsiteX22" fmla="*/ 572683 w 1001654"/>
                    <a:gd name="connsiteY22" fmla="*/ 1584927 h 2117935"/>
                    <a:gd name="connsiteX23" fmla="*/ 531264 w 1001654"/>
                    <a:gd name="connsiteY23" fmla="*/ 1659400 h 2117935"/>
                    <a:gd name="connsiteX24" fmla="*/ 496557 w 1001654"/>
                    <a:gd name="connsiteY24" fmla="*/ 1581571 h 2117935"/>
                    <a:gd name="connsiteX25" fmla="*/ 537977 w 1001654"/>
                    <a:gd name="connsiteY25" fmla="*/ 1507098 h 2117935"/>
                    <a:gd name="connsiteX26" fmla="*/ 886365 w 1001654"/>
                    <a:gd name="connsiteY26" fmla="*/ 1342224 h 2117935"/>
                    <a:gd name="connsiteX27" fmla="*/ 921071 w 1001654"/>
                    <a:gd name="connsiteY27" fmla="*/ 1420053 h 2117935"/>
                    <a:gd name="connsiteX28" fmla="*/ 879652 w 1001654"/>
                    <a:gd name="connsiteY28" fmla="*/ 1494526 h 2117935"/>
                    <a:gd name="connsiteX29" fmla="*/ 844945 w 1001654"/>
                    <a:gd name="connsiteY29" fmla="*/ 1416697 h 2117935"/>
                    <a:gd name="connsiteX30" fmla="*/ 886365 w 1001654"/>
                    <a:gd name="connsiteY30" fmla="*/ 1342224 h 2117935"/>
                    <a:gd name="connsiteX31" fmla="*/ 415358 w 1001654"/>
                    <a:gd name="connsiteY31" fmla="*/ 1302945 h 2117935"/>
                    <a:gd name="connsiteX32" fmla="*/ 442920 w 1001654"/>
                    <a:gd name="connsiteY32" fmla="*/ 1324499 h 2117935"/>
                    <a:gd name="connsiteX33" fmla="*/ 376584 w 1001654"/>
                    <a:gd name="connsiteY33" fmla="*/ 1377991 h 2117935"/>
                    <a:gd name="connsiteX34" fmla="*/ 293983 w 1001654"/>
                    <a:gd name="connsiteY34" fmla="*/ 1357039 h 2117935"/>
                    <a:gd name="connsiteX35" fmla="*/ 360319 w 1001654"/>
                    <a:gd name="connsiteY35" fmla="*/ 1303547 h 2117935"/>
                    <a:gd name="connsiteX36" fmla="*/ 415358 w 1001654"/>
                    <a:gd name="connsiteY36" fmla="*/ 1302945 h 2117935"/>
                    <a:gd name="connsiteX37" fmla="*/ 689887 w 1001654"/>
                    <a:gd name="connsiteY37" fmla="*/ 1179087 h 2117935"/>
                    <a:gd name="connsiteX38" fmla="*/ 704864 w 1001654"/>
                    <a:gd name="connsiteY38" fmla="*/ 1184700 h 2117935"/>
                    <a:gd name="connsiteX39" fmla="*/ 681404 w 1001654"/>
                    <a:gd name="connsiteY39" fmla="*/ 1266624 h 2117935"/>
                    <a:gd name="connsiteX40" fmla="*/ 601797 w 1001654"/>
                    <a:gd name="connsiteY40" fmla="*/ 1297031 h 2117935"/>
                    <a:gd name="connsiteX41" fmla="*/ 625257 w 1001654"/>
                    <a:gd name="connsiteY41" fmla="*/ 1215107 h 2117935"/>
                    <a:gd name="connsiteX42" fmla="*/ 689887 w 1001654"/>
                    <a:gd name="connsiteY42" fmla="*/ 1179087 h 2117935"/>
                    <a:gd name="connsiteX43" fmla="*/ 890637 w 1001654"/>
                    <a:gd name="connsiteY43" fmla="*/ 1048713 h 2117935"/>
                    <a:gd name="connsiteX44" fmla="*/ 960395 w 1001654"/>
                    <a:gd name="connsiteY44" fmla="*/ 1073378 h 2117935"/>
                    <a:gd name="connsiteX45" fmla="*/ 997268 w 1001654"/>
                    <a:gd name="connsiteY45" fmla="*/ 1150203 h 2117935"/>
                    <a:gd name="connsiteX46" fmla="*/ 913688 w 1001654"/>
                    <a:gd name="connsiteY46" fmla="*/ 1133585 h 2117935"/>
                    <a:gd name="connsiteX47" fmla="*/ 876814 w 1001654"/>
                    <a:gd name="connsiteY47" fmla="*/ 1056759 h 2117935"/>
                    <a:gd name="connsiteX48" fmla="*/ 890637 w 1001654"/>
                    <a:gd name="connsiteY48" fmla="*/ 1048713 h 2117935"/>
                    <a:gd name="connsiteX49" fmla="*/ 306746 w 1001654"/>
                    <a:gd name="connsiteY49" fmla="*/ 989750 h 2117935"/>
                    <a:gd name="connsiteX50" fmla="*/ 382971 w 1001654"/>
                    <a:gd name="connsiteY50" fmla="*/ 1027850 h 2117935"/>
                    <a:gd name="connsiteX51" fmla="*/ 306746 w 1001654"/>
                    <a:gd name="connsiteY51" fmla="*/ 1065950 h 2117935"/>
                    <a:gd name="connsiteX52" fmla="*/ 230521 w 1001654"/>
                    <a:gd name="connsiteY52" fmla="*/ 1027850 h 2117935"/>
                    <a:gd name="connsiteX53" fmla="*/ 306746 w 1001654"/>
                    <a:gd name="connsiteY53" fmla="*/ 989750 h 2117935"/>
                    <a:gd name="connsiteX54" fmla="*/ 623116 w 1001654"/>
                    <a:gd name="connsiteY54" fmla="*/ 950250 h 2117935"/>
                    <a:gd name="connsiteX55" fmla="*/ 636947 w 1001654"/>
                    <a:gd name="connsiteY55" fmla="*/ 958282 h 2117935"/>
                    <a:gd name="connsiteX56" fmla="*/ 600148 w 1001654"/>
                    <a:gd name="connsiteY56" fmla="*/ 1035144 h 2117935"/>
                    <a:gd name="connsiteX57" fmla="*/ 516583 w 1001654"/>
                    <a:gd name="connsiteY57" fmla="*/ 1051844 h 2117935"/>
                    <a:gd name="connsiteX58" fmla="*/ 553382 w 1001654"/>
                    <a:gd name="connsiteY58" fmla="*/ 974982 h 2117935"/>
                    <a:gd name="connsiteX59" fmla="*/ 623116 w 1001654"/>
                    <a:gd name="connsiteY59" fmla="*/ 950250 h 2117935"/>
                    <a:gd name="connsiteX60" fmla="*/ 958392 w 1001654"/>
                    <a:gd name="connsiteY60" fmla="*/ 774744 h 2117935"/>
                    <a:gd name="connsiteX61" fmla="*/ 958536 w 1001654"/>
                    <a:gd name="connsiteY61" fmla="*/ 859961 h 2117935"/>
                    <a:gd name="connsiteX62" fmla="*/ 890463 w 1001654"/>
                    <a:gd name="connsiteY62" fmla="*/ 911224 h 2117935"/>
                    <a:gd name="connsiteX63" fmla="*/ 890319 w 1001654"/>
                    <a:gd name="connsiteY63" fmla="*/ 826007 h 2117935"/>
                    <a:gd name="connsiteX64" fmla="*/ 958392 w 1001654"/>
                    <a:gd name="connsiteY64" fmla="*/ 774744 h 2117935"/>
                    <a:gd name="connsiteX65" fmla="*/ 75236 w 1001654"/>
                    <a:gd name="connsiteY65" fmla="*/ 771079 h 2117935"/>
                    <a:gd name="connsiteX66" fmla="*/ 131597 w 1001654"/>
                    <a:gd name="connsiteY66" fmla="*/ 834994 h 2117935"/>
                    <a:gd name="connsiteX67" fmla="*/ 114303 w 1001654"/>
                    <a:gd name="connsiteY67" fmla="*/ 918438 h 2117935"/>
                    <a:gd name="connsiteX68" fmla="*/ 57942 w 1001654"/>
                    <a:gd name="connsiteY68" fmla="*/ 854522 h 2117935"/>
                    <a:gd name="connsiteX69" fmla="*/ 75236 w 1001654"/>
                    <a:gd name="connsiteY69" fmla="*/ 771079 h 2117935"/>
                    <a:gd name="connsiteX70" fmla="*/ 429172 w 1001654"/>
                    <a:gd name="connsiteY70" fmla="*/ 638411 h 2117935"/>
                    <a:gd name="connsiteX71" fmla="*/ 491126 w 1001654"/>
                    <a:gd name="connsiteY71" fmla="*/ 678860 h 2117935"/>
                    <a:gd name="connsiteX72" fmla="*/ 508803 w 1001654"/>
                    <a:gd name="connsiteY72" fmla="*/ 762223 h 2117935"/>
                    <a:gd name="connsiteX73" fmla="*/ 431516 w 1001654"/>
                    <a:gd name="connsiteY73" fmla="*/ 726326 h 2117935"/>
                    <a:gd name="connsiteX74" fmla="*/ 413839 w 1001654"/>
                    <a:gd name="connsiteY74" fmla="*/ 642963 h 2117935"/>
                    <a:gd name="connsiteX75" fmla="*/ 429172 w 1001654"/>
                    <a:gd name="connsiteY75" fmla="*/ 638411 h 2117935"/>
                    <a:gd name="connsiteX76" fmla="*/ 690200 w 1001654"/>
                    <a:gd name="connsiteY76" fmla="*/ 628081 h 2117935"/>
                    <a:gd name="connsiteX77" fmla="*/ 753339 w 1001654"/>
                    <a:gd name="connsiteY77" fmla="*/ 685311 h 2117935"/>
                    <a:gd name="connsiteX78" fmla="*/ 745461 w 1001654"/>
                    <a:gd name="connsiteY78" fmla="*/ 770163 h 2117935"/>
                    <a:gd name="connsiteX79" fmla="*/ 682321 w 1001654"/>
                    <a:gd name="connsiteY79" fmla="*/ 712933 h 2117935"/>
                    <a:gd name="connsiteX80" fmla="*/ 690200 w 1001654"/>
                    <a:gd name="connsiteY80" fmla="*/ 628081 h 2117935"/>
                    <a:gd name="connsiteX81" fmla="*/ 230521 w 1001654"/>
                    <a:gd name="connsiteY81" fmla="*/ 564617 h 2117935"/>
                    <a:gd name="connsiteX82" fmla="*/ 306746 w 1001654"/>
                    <a:gd name="connsiteY82" fmla="*/ 602717 h 2117935"/>
                    <a:gd name="connsiteX83" fmla="*/ 230521 w 1001654"/>
                    <a:gd name="connsiteY83" fmla="*/ 640817 h 2117935"/>
                    <a:gd name="connsiteX84" fmla="*/ 154296 w 1001654"/>
                    <a:gd name="connsiteY84" fmla="*/ 602717 h 2117935"/>
                    <a:gd name="connsiteX85" fmla="*/ 230521 w 1001654"/>
                    <a:gd name="connsiteY85" fmla="*/ 564617 h 2117935"/>
                    <a:gd name="connsiteX86" fmla="*/ 777877 w 1001654"/>
                    <a:gd name="connsiteY86" fmla="*/ 417391 h 2117935"/>
                    <a:gd name="connsiteX87" fmla="*/ 852445 w 1001654"/>
                    <a:gd name="connsiteY87" fmla="*/ 458641 h 2117935"/>
                    <a:gd name="connsiteX88" fmla="*/ 864207 w 1001654"/>
                    <a:gd name="connsiteY88" fmla="*/ 543042 h 2117935"/>
                    <a:gd name="connsiteX89" fmla="*/ 789640 w 1001654"/>
                    <a:gd name="connsiteY89" fmla="*/ 501791 h 2117935"/>
                    <a:gd name="connsiteX90" fmla="*/ 777877 w 1001654"/>
                    <a:gd name="connsiteY90" fmla="*/ 417391 h 2117935"/>
                    <a:gd name="connsiteX91" fmla="*/ 461051 w 1001654"/>
                    <a:gd name="connsiteY91" fmla="*/ 350888 h 2117935"/>
                    <a:gd name="connsiteX92" fmla="*/ 523005 w 1001654"/>
                    <a:gd name="connsiteY92" fmla="*/ 391337 h 2117935"/>
                    <a:gd name="connsiteX93" fmla="*/ 540682 w 1001654"/>
                    <a:gd name="connsiteY93" fmla="*/ 474700 h 2117935"/>
                    <a:gd name="connsiteX94" fmla="*/ 463395 w 1001654"/>
                    <a:gd name="connsiteY94" fmla="*/ 438803 h 2117935"/>
                    <a:gd name="connsiteX95" fmla="*/ 445718 w 1001654"/>
                    <a:gd name="connsiteY95" fmla="*/ 355440 h 2117935"/>
                    <a:gd name="connsiteX96" fmla="*/ 461051 w 1001654"/>
                    <a:gd name="connsiteY96" fmla="*/ 350888 h 2117935"/>
                    <a:gd name="connsiteX97" fmla="*/ 80121 w 1001654"/>
                    <a:gd name="connsiteY97" fmla="*/ 347025 h 2117935"/>
                    <a:gd name="connsiteX98" fmla="*/ 151620 w 1001654"/>
                    <a:gd name="connsiteY98" fmla="*/ 393390 h 2117935"/>
                    <a:gd name="connsiteX99" fmla="*/ 71621 w 1001654"/>
                    <a:gd name="connsiteY99" fmla="*/ 422749 h 2117935"/>
                    <a:gd name="connsiteX100" fmla="*/ 121 w 1001654"/>
                    <a:gd name="connsiteY100" fmla="*/ 376384 h 2117935"/>
                    <a:gd name="connsiteX101" fmla="*/ 80121 w 1001654"/>
                    <a:gd name="connsiteY101" fmla="*/ 347025 h 2117935"/>
                    <a:gd name="connsiteX102" fmla="*/ 282244 w 1001654"/>
                    <a:gd name="connsiteY102" fmla="*/ 85990 h 2117935"/>
                    <a:gd name="connsiteX103" fmla="*/ 338605 w 1001654"/>
                    <a:gd name="connsiteY103" fmla="*/ 149905 h 2117935"/>
                    <a:gd name="connsiteX104" fmla="*/ 321311 w 1001654"/>
                    <a:gd name="connsiteY104" fmla="*/ 233349 h 2117935"/>
                    <a:gd name="connsiteX105" fmla="*/ 264950 w 1001654"/>
                    <a:gd name="connsiteY105" fmla="*/ 169433 h 2117935"/>
                    <a:gd name="connsiteX106" fmla="*/ 282244 w 1001654"/>
                    <a:gd name="connsiteY106" fmla="*/ 85990 h 2117935"/>
                    <a:gd name="connsiteX107" fmla="*/ 843475 w 1001654"/>
                    <a:gd name="connsiteY107" fmla="*/ 79506 h 2117935"/>
                    <a:gd name="connsiteX108" fmla="*/ 859305 w 1001654"/>
                    <a:gd name="connsiteY108" fmla="*/ 81793 h 2117935"/>
                    <a:gd name="connsiteX109" fmla="*/ 853865 w 1001654"/>
                    <a:gd name="connsiteY109" fmla="*/ 166836 h 2117935"/>
                    <a:gd name="connsiteX110" fmla="*/ 782580 w 1001654"/>
                    <a:gd name="connsiteY110" fmla="*/ 213529 h 2117935"/>
                    <a:gd name="connsiteX111" fmla="*/ 788019 w 1001654"/>
                    <a:gd name="connsiteY111" fmla="*/ 128486 h 2117935"/>
                    <a:gd name="connsiteX112" fmla="*/ 843475 w 1001654"/>
                    <a:gd name="connsiteY112" fmla="*/ 79506 h 2117935"/>
                    <a:gd name="connsiteX113" fmla="*/ 556993 w 1001654"/>
                    <a:gd name="connsiteY113" fmla="*/ 0 h 2117935"/>
                    <a:gd name="connsiteX114" fmla="*/ 595093 w 1001654"/>
                    <a:gd name="connsiteY114" fmla="*/ 76225 h 2117935"/>
                    <a:gd name="connsiteX115" fmla="*/ 556993 w 1001654"/>
                    <a:gd name="connsiteY115" fmla="*/ 152450 h 2117935"/>
                    <a:gd name="connsiteX116" fmla="*/ 518893 w 1001654"/>
                    <a:gd name="connsiteY116" fmla="*/ 76225 h 2117935"/>
                    <a:gd name="connsiteX117" fmla="*/ 556993 w 1001654"/>
                    <a:gd name="connsiteY117" fmla="*/ 0 h 21179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</a:cxnLst>
                  <a:rect l="l" t="t" r="r" b="b"/>
                  <a:pathLst>
                    <a:path w="1001654" h="2117935">
                      <a:moveTo>
                        <a:pt x="475975" y="1988665"/>
                      </a:moveTo>
                      <a:cubicBezTo>
                        <a:pt x="493318" y="1976749"/>
                        <a:pt x="526703" y="1995217"/>
                        <a:pt x="550543" y="2029915"/>
                      </a:cubicBezTo>
                      <a:cubicBezTo>
                        <a:pt x="574382" y="2064613"/>
                        <a:pt x="579648" y="2102400"/>
                        <a:pt x="562305" y="2114316"/>
                      </a:cubicBezTo>
                      <a:cubicBezTo>
                        <a:pt x="544962" y="2126232"/>
                        <a:pt x="511577" y="2107763"/>
                        <a:pt x="487737" y="2073066"/>
                      </a:cubicBezTo>
                      <a:cubicBezTo>
                        <a:pt x="463898" y="2038368"/>
                        <a:pt x="458632" y="2000580"/>
                        <a:pt x="475975" y="1988665"/>
                      </a:cubicBezTo>
                      <a:close/>
                      <a:moveTo>
                        <a:pt x="714523" y="1816444"/>
                      </a:moveTo>
                      <a:cubicBezTo>
                        <a:pt x="732809" y="1826854"/>
                        <a:pt x="730750" y="1864951"/>
                        <a:pt x="709923" y="1901536"/>
                      </a:cubicBezTo>
                      <a:cubicBezTo>
                        <a:pt x="689096" y="1938122"/>
                        <a:pt x="657388" y="1959340"/>
                        <a:pt x="639102" y="1948930"/>
                      </a:cubicBezTo>
                      <a:cubicBezTo>
                        <a:pt x="620815" y="1938520"/>
                        <a:pt x="622874" y="1900423"/>
                        <a:pt x="643702" y="1863838"/>
                      </a:cubicBezTo>
                      <a:cubicBezTo>
                        <a:pt x="664529" y="1827253"/>
                        <a:pt x="696236" y="1806034"/>
                        <a:pt x="714523" y="1816444"/>
                      </a:cubicBezTo>
                      <a:close/>
                      <a:moveTo>
                        <a:pt x="361496" y="1662755"/>
                      </a:moveTo>
                      <a:cubicBezTo>
                        <a:pt x="382518" y="1663682"/>
                        <a:pt x="398057" y="1698527"/>
                        <a:pt x="396203" y="1740584"/>
                      </a:cubicBezTo>
                      <a:cubicBezTo>
                        <a:pt x="394349" y="1782641"/>
                        <a:pt x="375805" y="1815984"/>
                        <a:pt x="354783" y="1815057"/>
                      </a:cubicBezTo>
                      <a:cubicBezTo>
                        <a:pt x="333761" y="1814131"/>
                        <a:pt x="318223" y="1779286"/>
                        <a:pt x="320077" y="1737228"/>
                      </a:cubicBezTo>
                      <a:cubicBezTo>
                        <a:pt x="321931" y="1695171"/>
                        <a:pt x="340475" y="1661829"/>
                        <a:pt x="361496" y="1662755"/>
                      </a:cubicBezTo>
                      <a:close/>
                      <a:moveTo>
                        <a:pt x="692671" y="1584014"/>
                      </a:moveTo>
                      <a:cubicBezTo>
                        <a:pt x="710279" y="1580715"/>
                        <a:pt x="737344" y="1590377"/>
                        <a:pt x="761830" y="1610311"/>
                      </a:cubicBezTo>
                      <a:cubicBezTo>
                        <a:pt x="794477" y="1636889"/>
                        <a:pt x="810172" y="1671664"/>
                        <a:pt x="796888" y="1687982"/>
                      </a:cubicBezTo>
                      <a:cubicBezTo>
                        <a:pt x="783603" y="1704300"/>
                        <a:pt x="746368" y="1695982"/>
                        <a:pt x="713721" y="1669404"/>
                      </a:cubicBezTo>
                      <a:cubicBezTo>
                        <a:pt x="681074" y="1642825"/>
                        <a:pt x="665378" y="1608051"/>
                        <a:pt x="678663" y="1591733"/>
                      </a:cubicBezTo>
                      <a:cubicBezTo>
                        <a:pt x="681984" y="1587653"/>
                        <a:pt x="686802" y="1585113"/>
                        <a:pt x="692671" y="1584014"/>
                      </a:cubicBezTo>
                      <a:close/>
                      <a:moveTo>
                        <a:pt x="537977" y="1507098"/>
                      </a:moveTo>
                      <a:cubicBezTo>
                        <a:pt x="558999" y="1508025"/>
                        <a:pt x="574537" y="1542870"/>
                        <a:pt x="572683" y="1584927"/>
                      </a:cubicBezTo>
                      <a:cubicBezTo>
                        <a:pt x="570829" y="1626984"/>
                        <a:pt x="552285" y="1660327"/>
                        <a:pt x="531264" y="1659400"/>
                      </a:cubicBezTo>
                      <a:cubicBezTo>
                        <a:pt x="510241" y="1658474"/>
                        <a:pt x="494703" y="1623629"/>
                        <a:pt x="496557" y="1581571"/>
                      </a:cubicBezTo>
                      <a:cubicBezTo>
                        <a:pt x="498411" y="1539514"/>
                        <a:pt x="516955" y="1506172"/>
                        <a:pt x="537977" y="1507098"/>
                      </a:cubicBezTo>
                      <a:close/>
                      <a:moveTo>
                        <a:pt x="886365" y="1342224"/>
                      </a:moveTo>
                      <a:cubicBezTo>
                        <a:pt x="907387" y="1343151"/>
                        <a:pt x="922925" y="1377996"/>
                        <a:pt x="921071" y="1420053"/>
                      </a:cubicBezTo>
                      <a:cubicBezTo>
                        <a:pt x="919217" y="1462110"/>
                        <a:pt x="900673" y="1495453"/>
                        <a:pt x="879652" y="1494526"/>
                      </a:cubicBezTo>
                      <a:cubicBezTo>
                        <a:pt x="858630" y="1493600"/>
                        <a:pt x="843091" y="1458755"/>
                        <a:pt x="844945" y="1416697"/>
                      </a:cubicBezTo>
                      <a:cubicBezTo>
                        <a:pt x="846799" y="1374640"/>
                        <a:pt x="865343" y="1341298"/>
                        <a:pt x="886365" y="1342224"/>
                      </a:cubicBezTo>
                      <a:close/>
                      <a:moveTo>
                        <a:pt x="415358" y="1302945"/>
                      </a:moveTo>
                      <a:cubicBezTo>
                        <a:pt x="430306" y="1306736"/>
                        <a:pt x="440675" y="1314221"/>
                        <a:pt x="442920" y="1324499"/>
                      </a:cubicBezTo>
                      <a:cubicBezTo>
                        <a:pt x="447411" y="1345056"/>
                        <a:pt x="417712" y="1369005"/>
                        <a:pt x="376584" y="1377991"/>
                      </a:cubicBezTo>
                      <a:cubicBezTo>
                        <a:pt x="335456" y="1386977"/>
                        <a:pt x="298475" y="1377596"/>
                        <a:pt x="293983" y="1357039"/>
                      </a:cubicBezTo>
                      <a:cubicBezTo>
                        <a:pt x="289492" y="1336482"/>
                        <a:pt x="319192" y="1312533"/>
                        <a:pt x="360319" y="1303547"/>
                      </a:cubicBezTo>
                      <a:cubicBezTo>
                        <a:pt x="380883" y="1299054"/>
                        <a:pt x="400411" y="1299153"/>
                        <a:pt x="415358" y="1302945"/>
                      </a:cubicBezTo>
                      <a:close/>
                      <a:moveTo>
                        <a:pt x="689887" y="1179087"/>
                      </a:moveTo>
                      <a:cubicBezTo>
                        <a:pt x="695853" y="1179327"/>
                        <a:pt x="700988" y="1181143"/>
                        <a:pt x="704864" y="1184700"/>
                      </a:cubicBezTo>
                      <a:cubicBezTo>
                        <a:pt x="720368" y="1198926"/>
                        <a:pt x="709865" y="1235604"/>
                        <a:pt x="681404" y="1266624"/>
                      </a:cubicBezTo>
                      <a:cubicBezTo>
                        <a:pt x="652942" y="1297643"/>
                        <a:pt x="617301" y="1311256"/>
                        <a:pt x="601797" y="1297031"/>
                      </a:cubicBezTo>
                      <a:cubicBezTo>
                        <a:pt x="586292" y="1282805"/>
                        <a:pt x="596796" y="1246126"/>
                        <a:pt x="625257" y="1215107"/>
                      </a:cubicBezTo>
                      <a:cubicBezTo>
                        <a:pt x="646603" y="1191842"/>
                        <a:pt x="671987" y="1178369"/>
                        <a:pt x="689887" y="1179087"/>
                      </a:cubicBezTo>
                      <a:close/>
                      <a:moveTo>
                        <a:pt x="890637" y="1048713"/>
                      </a:moveTo>
                      <a:cubicBezTo>
                        <a:pt x="908162" y="1045001"/>
                        <a:pt x="935448" y="1054025"/>
                        <a:pt x="960395" y="1073378"/>
                      </a:cubicBezTo>
                      <a:cubicBezTo>
                        <a:pt x="993657" y="1099182"/>
                        <a:pt x="1010166" y="1133578"/>
                        <a:pt x="997268" y="1150203"/>
                      </a:cubicBezTo>
                      <a:cubicBezTo>
                        <a:pt x="984371" y="1166829"/>
                        <a:pt x="946950" y="1159389"/>
                        <a:pt x="913688" y="1133585"/>
                      </a:cubicBezTo>
                      <a:cubicBezTo>
                        <a:pt x="880425" y="1107781"/>
                        <a:pt x="863917" y="1073385"/>
                        <a:pt x="876814" y="1056759"/>
                      </a:cubicBezTo>
                      <a:cubicBezTo>
                        <a:pt x="880039" y="1052603"/>
                        <a:pt x="884796" y="1049950"/>
                        <a:pt x="890637" y="1048713"/>
                      </a:cubicBezTo>
                      <a:close/>
                      <a:moveTo>
                        <a:pt x="306746" y="989750"/>
                      </a:moveTo>
                      <a:cubicBezTo>
                        <a:pt x="348844" y="989750"/>
                        <a:pt x="382971" y="1006808"/>
                        <a:pt x="382971" y="1027850"/>
                      </a:cubicBezTo>
                      <a:cubicBezTo>
                        <a:pt x="382971" y="1048892"/>
                        <a:pt x="348844" y="1065950"/>
                        <a:pt x="306746" y="1065950"/>
                      </a:cubicBezTo>
                      <a:cubicBezTo>
                        <a:pt x="264648" y="1065950"/>
                        <a:pt x="230521" y="1048892"/>
                        <a:pt x="230521" y="1027850"/>
                      </a:cubicBezTo>
                      <a:cubicBezTo>
                        <a:pt x="230521" y="1006808"/>
                        <a:pt x="264648" y="989750"/>
                        <a:pt x="306746" y="989750"/>
                      </a:cubicBezTo>
                      <a:close/>
                      <a:moveTo>
                        <a:pt x="623116" y="950250"/>
                      </a:moveTo>
                      <a:cubicBezTo>
                        <a:pt x="628959" y="951481"/>
                        <a:pt x="633718" y="954129"/>
                        <a:pt x="636947" y="958282"/>
                      </a:cubicBezTo>
                      <a:cubicBezTo>
                        <a:pt x="649860" y="974895"/>
                        <a:pt x="633385" y="1009308"/>
                        <a:pt x="600148" y="1035144"/>
                      </a:cubicBezTo>
                      <a:cubicBezTo>
                        <a:pt x="566911" y="1060981"/>
                        <a:pt x="529498" y="1068457"/>
                        <a:pt x="516583" y="1051844"/>
                      </a:cubicBezTo>
                      <a:cubicBezTo>
                        <a:pt x="503670" y="1035231"/>
                        <a:pt x="520145" y="1000819"/>
                        <a:pt x="553382" y="974982"/>
                      </a:cubicBezTo>
                      <a:cubicBezTo>
                        <a:pt x="578310" y="955605"/>
                        <a:pt x="605587" y="946555"/>
                        <a:pt x="623116" y="950250"/>
                      </a:cubicBezTo>
                      <a:close/>
                      <a:moveTo>
                        <a:pt x="958392" y="774744"/>
                      </a:moveTo>
                      <a:cubicBezTo>
                        <a:pt x="977230" y="784120"/>
                        <a:pt x="977294" y="822273"/>
                        <a:pt x="958536" y="859961"/>
                      </a:cubicBezTo>
                      <a:cubicBezTo>
                        <a:pt x="939778" y="897649"/>
                        <a:pt x="909300" y="920600"/>
                        <a:pt x="890463" y="911224"/>
                      </a:cubicBezTo>
                      <a:cubicBezTo>
                        <a:pt x="871625" y="901848"/>
                        <a:pt x="871560" y="863695"/>
                        <a:pt x="890319" y="826007"/>
                      </a:cubicBezTo>
                      <a:cubicBezTo>
                        <a:pt x="909077" y="788320"/>
                        <a:pt x="939554" y="765368"/>
                        <a:pt x="958392" y="774744"/>
                      </a:cubicBezTo>
                      <a:close/>
                      <a:moveTo>
                        <a:pt x="75236" y="771079"/>
                      </a:moveTo>
                      <a:cubicBezTo>
                        <a:pt x="95575" y="765686"/>
                        <a:pt x="120809" y="794302"/>
                        <a:pt x="131597" y="834994"/>
                      </a:cubicBezTo>
                      <a:cubicBezTo>
                        <a:pt x="142386" y="875687"/>
                        <a:pt x="134643" y="913045"/>
                        <a:pt x="114303" y="918438"/>
                      </a:cubicBezTo>
                      <a:cubicBezTo>
                        <a:pt x="93964" y="923830"/>
                        <a:pt x="68730" y="895214"/>
                        <a:pt x="57942" y="854522"/>
                      </a:cubicBezTo>
                      <a:cubicBezTo>
                        <a:pt x="47154" y="813830"/>
                        <a:pt x="54897" y="776471"/>
                        <a:pt x="75236" y="771079"/>
                      </a:cubicBezTo>
                      <a:close/>
                      <a:moveTo>
                        <a:pt x="429172" y="638411"/>
                      </a:moveTo>
                      <a:cubicBezTo>
                        <a:pt x="447077" y="638945"/>
                        <a:pt x="471458" y="654160"/>
                        <a:pt x="491126" y="678860"/>
                      </a:cubicBezTo>
                      <a:cubicBezTo>
                        <a:pt x="517350" y="711793"/>
                        <a:pt x="525264" y="749115"/>
                        <a:pt x="508803" y="762223"/>
                      </a:cubicBezTo>
                      <a:cubicBezTo>
                        <a:pt x="492342" y="775330"/>
                        <a:pt x="457739" y="759259"/>
                        <a:pt x="431516" y="726326"/>
                      </a:cubicBezTo>
                      <a:cubicBezTo>
                        <a:pt x="405292" y="693394"/>
                        <a:pt x="397378" y="656071"/>
                        <a:pt x="413839" y="642963"/>
                      </a:cubicBezTo>
                      <a:cubicBezTo>
                        <a:pt x="417954" y="639686"/>
                        <a:pt x="423203" y="638233"/>
                        <a:pt x="429172" y="638411"/>
                      </a:cubicBezTo>
                      <a:close/>
                      <a:moveTo>
                        <a:pt x="690200" y="628081"/>
                      </a:moveTo>
                      <a:cubicBezTo>
                        <a:pt x="709811" y="620454"/>
                        <a:pt x="738079" y="646076"/>
                        <a:pt x="753339" y="685311"/>
                      </a:cubicBezTo>
                      <a:cubicBezTo>
                        <a:pt x="768599" y="724546"/>
                        <a:pt x="765072" y="762536"/>
                        <a:pt x="745461" y="770163"/>
                      </a:cubicBezTo>
                      <a:cubicBezTo>
                        <a:pt x="725850" y="777790"/>
                        <a:pt x="697581" y="752168"/>
                        <a:pt x="682321" y="712933"/>
                      </a:cubicBezTo>
                      <a:cubicBezTo>
                        <a:pt x="667061" y="673698"/>
                        <a:pt x="670589" y="635709"/>
                        <a:pt x="690200" y="628081"/>
                      </a:cubicBezTo>
                      <a:close/>
                      <a:moveTo>
                        <a:pt x="230521" y="564617"/>
                      </a:moveTo>
                      <a:cubicBezTo>
                        <a:pt x="272619" y="564617"/>
                        <a:pt x="306746" y="581675"/>
                        <a:pt x="306746" y="602717"/>
                      </a:cubicBezTo>
                      <a:cubicBezTo>
                        <a:pt x="306746" y="623759"/>
                        <a:pt x="272619" y="640817"/>
                        <a:pt x="230521" y="640817"/>
                      </a:cubicBezTo>
                      <a:cubicBezTo>
                        <a:pt x="188423" y="640817"/>
                        <a:pt x="154296" y="623759"/>
                        <a:pt x="154296" y="602717"/>
                      </a:cubicBezTo>
                      <a:cubicBezTo>
                        <a:pt x="154296" y="581675"/>
                        <a:pt x="188423" y="564617"/>
                        <a:pt x="230521" y="564617"/>
                      </a:cubicBezTo>
                      <a:close/>
                      <a:moveTo>
                        <a:pt x="777877" y="417391"/>
                      </a:moveTo>
                      <a:cubicBezTo>
                        <a:pt x="795221" y="405475"/>
                        <a:pt x="828605" y="423943"/>
                        <a:pt x="852445" y="458641"/>
                      </a:cubicBezTo>
                      <a:cubicBezTo>
                        <a:pt x="876284" y="493339"/>
                        <a:pt x="881550" y="531126"/>
                        <a:pt x="864207" y="543042"/>
                      </a:cubicBezTo>
                      <a:cubicBezTo>
                        <a:pt x="846864" y="554957"/>
                        <a:pt x="813479" y="536489"/>
                        <a:pt x="789640" y="501791"/>
                      </a:cubicBezTo>
                      <a:cubicBezTo>
                        <a:pt x="765800" y="467094"/>
                        <a:pt x="760534" y="429306"/>
                        <a:pt x="777877" y="417391"/>
                      </a:cubicBezTo>
                      <a:close/>
                      <a:moveTo>
                        <a:pt x="461051" y="350888"/>
                      </a:moveTo>
                      <a:cubicBezTo>
                        <a:pt x="478956" y="351422"/>
                        <a:pt x="503337" y="366637"/>
                        <a:pt x="523005" y="391337"/>
                      </a:cubicBezTo>
                      <a:cubicBezTo>
                        <a:pt x="549229" y="424270"/>
                        <a:pt x="557143" y="461592"/>
                        <a:pt x="540682" y="474700"/>
                      </a:cubicBezTo>
                      <a:cubicBezTo>
                        <a:pt x="524221" y="487807"/>
                        <a:pt x="489618" y="471736"/>
                        <a:pt x="463395" y="438803"/>
                      </a:cubicBezTo>
                      <a:cubicBezTo>
                        <a:pt x="437171" y="405871"/>
                        <a:pt x="429257" y="368548"/>
                        <a:pt x="445718" y="355440"/>
                      </a:cubicBezTo>
                      <a:cubicBezTo>
                        <a:pt x="449833" y="352164"/>
                        <a:pt x="455082" y="350710"/>
                        <a:pt x="461051" y="350888"/>
                      </a:cubicBezTo>
                      <a:close/>
                      <a:moveTo>
                        <a:pt x="80121" y="347025"/>
                      </a:moveTo>
                      <a:cubicBezTo>
                        <a:pt x="121956" y="351721"/>
                        <a:pt x="153967" y="372479"/>
                        <a:pt x="151620" y="393390"/>
                      </a:cubicBezTo>
                      <a:cubicBezTo>
                        <a:pt x="149273" y="414300"/>
                        <a:pt x="113456" y="427445"/>
                        <a:pt x="71621" y="422749"/>
                      </a:cubicBezTo>
                      <a:cubicBezTo>
                        <a:pt x="29786" y="418053"/>
                        <a:pt x="-2226" y="397295"/>
                        <a:pt x="121" y="376384"/>
                      </a:cubicBezTo>
                      <a:cubicBezTo>
                        <a:pt x="2469" y="355474"/>
                        <a:pt x="38285" y="342329"/>
                        <a:pt x="80121" y="347025"/>
                      </a:cubicBezTo>
                      <a:close/>
                      <a:moveTo>
                        <a:pt x="282244" y="85990"/>
                      </a:moveTo>
                      <a:cubicBezTo>
                        <a:pt x="302583" y="80597"/>
                        <a:pt x="327817" y="109213"/>
                        <a:pt x="338605" y="149905"/>
                      </a:cubicBezTo>
                      <a:cubicBezTo>
                        <a:pt x="349394" y="190598"/>
                        <a:pt x="341651" y="227956"/>
                        <a:pt x="321311" y="233349"/>
                      </a:cubicBezTo>
                      <a:cubicBezTo>
                        <a:pt x="300972" y="238741"/>
                        <a:pt x="275738" y="210125"/>
                        <a:pt x="264950" y="169433"/>
                      </a:cubicBezTo>
                      <a:cubicBezTo>
                        <a:pt x="254162" y="128741"/>
                        <a:pt x="261905" y="91382"/>
                        <a:pt x="282244" y="85990"/>
                      </a:cubicBezTo>
                      <a:close/>
                      <a:moveTo>
                        <a:pt x="843475" y="79506"/>
                      </a:moveTo>
                      <a:cubicBezTo>
                        <a:pt x="849355" y="78467"/>
                        <a:pt x="854759" y="79146"/>
                        <a:pt x="859305" y="81793"/>
                      </a:cubicBezTo>
                      <a:cubicBezTo>
                        <a:pt x="877488" y="92383"/>
                        <a:pt x="875052" y="130458"/>
                        <a:pt x="853865" y="166836"/>
                      </a:cubicBezTo>
                      <a:cubicBezTo>
                        <a:pt x="832678" y="203214"/>
                        <a:pt x="800762" y="224119"/>
                        <a:pt x="782580" y="213529"/>
                      </a:cubicBezTo>
                      <a:cubicBezTo>
                        <a:pt x="764397" y="202939"/>
                        <a:pt x="766832" y="164864"/>
                        <a:pt x="788019" y="128486"/>
                      </a:cubicBezTo>
                      <a:cubicBezTo>
                        <a:pt x="803910" y="101203"/>
                        <a:pt x="825835" y="82623"/>
                        <a:pt x="843475" y="79506"/>
                      </a:cubicBezTo>
                      <a:close/>
                      <a:moveTo>
                        <a:pt x="556993" y="0"/>
                      </a:moveTo>
                      <a:cubicBezTo>
                        <a:pt x="578035" y="0"/>
                        <a:pt x="595093" y="34127"/>
                        <a:pt x="595093" y="76225"/>
                      </a:cubicBezTo>
                      <a:cubicBezTo>
                        <a:pt x="595093" y="118323"/>
                        <a:pt x="578035" y="152450"/>
                        <a:pt x="556993" y="152450"/>
                      </a:cubicBezTo>
                      <a:cubicBezTo>
                        <a:pt x="535951" y="152450"/>
                        <a:pt x="518893" y="118323"/>
                        <a:pt x="518893" y="76225"/>
                      </a:cubicBezTo>
                      <a:cubicBezTo>
                        <a:pt x="518893" y="34127"/>
                        <a:pt x="535951" y="0"/>
                        <a:pt x="556993" y="0"/>
                      </a:cubicBezTo>
                      <a:close/>
                    </a:path>
                  </a:pathLst>
                </a:custGeom>
                <a:solidFill>
                  <a:srgbClr val="CC00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4" name="フリーフォーム: 図形 573">
                  <a:extLst>
                    <a:ext uri="{FF2B5EF4-FFF2-40B4-BE49-F238E27FC236}">
                      <a16:creationId xmlns:a16="http://schemas.microsoft.com/office/drawing/2014/main" id="{DB4B07B0-05C8-49BB-BE37-A08C9674AB6D}"/>
                    </a:ext>
                  </a:extLst>
                </p:cNvPr>
                <p:cNvSpPr/>
                <p:nvPr/>
              </p:nvSpPr>
              <p:spPr>
                <a:xfrm>
                  <a:off x="2062094" y="2994168"/>
                  <a:ext cx="792160" cy="118064"/>
                </a:xfrm>
                <a:custGeom>
                  <a:avLst/>
                  <a:gdLst>
                    <a:gd name="connsiteX0" fmla="*/ 785118 w 792160"/>
                    <a:gd name="connsiteY0" fmla="*/ 0 h 118064"/>
                    <a:gd name="connsiteX1" fmla="*/ 792160 w 792160"/>
                    <a:gd name="connsiteY1" fmla="*/ 118064 h 118064"/>
                    <a:gd name="connsiteX2" fmla="*/ 76807 w 792160"/>
                    <a:gd name="connsiteY2" fmla="*/ 84767 h 118064"/>
                    <a:gd name="connsiteX3" fmla="*/ 0 w 792160"/>
                    <a:gd name="connsiteY3" fmla="*/ 81655 h 118064"/>
                    <a:gd name="connsiteX4" fmla="*/ 5304 w 792160"/>
                    <a:gd name="connsiteY4" fmla="*/ 46584 h 118064"/>
                    <a:gd name="connsiteX5" fmla="*/ 4617 w 792160"/>
                    <a:gd name="connsiteY5" fmla="*/ 39028 h 118064"/>
                    <a:gd name="connsiteX6" fmla="*/ 37324 w 792160"/>
                    <a:gd name="connsiteY6" fmla="*/ 37742 h 118064"/>
                    <a:gd name="connsiteX7" fmla="*/ 785118 w 792160"/>
                    <a:gd name="connsiteY7" fmla="*/ 0 h 1180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792160" h="118064">
                      <a:moveTo>
                        <a:pt x="785118" y="0"/>
                      </a:moveTo>
                      <a:lnTo>
                        <a:pt x="792160" y="118064"/>
                      </a:lnTo>
                      <a:cubicBezTo>
                        <a:pt x="604030" y="108351"/>
                        <a:pt x="339652" y="95803"/>
                        <a:pt x="76807" y="84767"/>
                      </a:cubicBezTo>
                      <a:lnTo>
                        <a:pt x="0" y="81655"/>
                      </a:lnTo>
                      <a:lnTo>
                        <a:pt x="5304" y="46584"/>
                      </a:lnTo>
                      <a:lnTo>
                        <a:pt x="4617" y="39028"/>
                      </a:lnTo>
                      <a:lnTo>
                        <a:pt x="37324" y="37742"/>
                      </a:lnTo>
                      <a:cubicBezTo>
                        <a:pt x="339736" y="25082"/>
                        <a:pt x="551422" y="12456"/>
                        <a:pt x="785118" y="0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19050">
                  <a:solidFill>
                    <a:srgbClr val="FFFF6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5" name="楕円 1">
                  <a:extLst>
                    <a:ext uri="{FF2B5EF4-FFF2-40B4-BE49-F238E27FC236}">
                      <a16:creationId xmlns:a16="http://schemas.microsoft.com/office/drawing/2014/main" id="{01D3F9AB-B9C1-4426-A31E-208AABC17226}"/>
                    </a:ext>
                  </a:extLst>
                </p:cNvPr>
                <p:cNvSpPr/>
                <p:nvPr/>
              </p:nvSpPr>
              <p:spPr>
                <a:xfrm>
                  <a:off x="1952165" y="964255"/>
                  <a:ext cx="1669453" cy="2072252"/>
                </a:xfrm>
                <a:custGeom>
                  <a:avLst/>
                  <a:gdLst>
                    <a:gd name="connsiteX0" fmla="*/ 0 w 957532"/>
                    <a:gd name="connsiteY0" fmla="*/ 1237891 h 2475781"/>
                    <a:gd name="connsiteX1" fmla="*/ 478766 w 957532"/>
                    <a:gd name="connsiteY1" fmla="*/ 0 h 2475781"/>
                    <a:gd name="connsiteX2" fmla="*/ 957532 w 957532"/>
                    <a:gd name="connsiteY2" fmla="*/ 1237891 h 2475781"/>
                    <a:gd name="connsiteX3" fmla="*/ 478766 w 957532"/>
                    <a:gd name="connsiteY3" fmla="*/ 2475782 h 2475781"/>
                    <a:gd name="connsiteX4" fmla="*/ 0 w 957532"/>
                    <a:gd name="connsiteY4" fmla="*/ 1237891 h 2475781"/>
                    <a:gd name="connsiteX0" fmla="*/ 24025 w 1280493"/>
                    <a:gd name="connsiteY0" fmla="*/ 1281023 h 2518914"/>
                    <a:gd name="connsiteX1" fmla="*/ 1201530 w 1280493"/>
                    <a:gd name="connsiteY1" fmla="*/ 0 h 2518914"/>
                    <a:gd name="connsiteX2" fmla="*/ 981557 w 1280493"/>
                    <a:gd name="connsiteY2" fmla="*/ 1281023 h 2518914"/>
                    <a:gd name="connsiteX3" fmla="*/ 502791 w 1280493"/>
                    <a:gd name="connsiteY3" fmla="*/ 2518914 h 2518914"/>
                    <a:gd name="connsiteX4" fmla="*/ 24025 w 1280493"/>
                    <a:gd name="connsiteY4" fmla="*/ 1281023 h 2518914"/>
                    <a:gd name="connsiteX0" fmla="*/ 24025 w 1247409"/>
                    <a:gd name="connsiteY0" fmla="*/ 1291234 h 2529125"/>
                    <a:gd name="connsiteX1" fmla="*/ 1201530 w 1247409"/>
                    <a:gd name="connsiteY1" fmla="*/ 10211 h 2529125"/>
                    <a:gd name="connsiteX2" fmla="*/ 981557 w 1247409"/>
                    <a:gd name="connsiteY2" fmla="*/ 1291234 h 2529125"/>
                    <a:gd name="connsiteX3" fmla="*/ 502791 w 1247409"/>
                    <a:gd name="connsiteY3" fmla="*/ 2529125 h 2529125"/>
                    <a:gd name="connsiteX4" fmla="*/ 24025 w 1247409"/>
                    <a:gd name="connsiteY4" fmla="*/ 1291234 h 2529125"/>
                    <a:gd name="connsiteX0" fmla="*/ 41323 w 1264707"/>
                    <a:gd name="connsiteY0" fmla="*/ 1296829 h 2534720"/>
                    <a:gd name="connsiteX1" fmla="*/ 1218828 w 1264707"/>
                    <a:gd name="connsiteY1" fmla="*/ 15806 h 2534720"/>
                    <a:gd name="connsiteX2" fmla="*/ 998855 w 1264707"/>
                    <a:gd name="connsiteY2" fmla="*/ 1296829 h 2534720"/>
                    <a:gd name="connsiteX3" fmla="*/ 520089 w 1264707"/>
                    <a:gd name="connsiteY3" fmla="*/ 2534720 h 2534720"/>
                    <a:gd name="connsiteX4" fmla="*/ 41323 w 1264707"/>
                    <a:gd name="connsiteY4" fmla="*/ 1296829 h 2534720"/>
                    <a:gd name="connsiteX0" fmla="*/ 3327 w 1651841"/>
                    <a:gd name="connsiteY0" fmla="*/ 1291026 h 2390894"/>
                    <a:gd name="connsiteX1" fmla="*/ 1180832 w 1651841"/>
                    <a:gd name="connsiteY1" fmla="*/ 10003 h 2390894"/>
                    <a:gd name="connsiteX2" fmla="*/ 960859 w 1651841"/>
                    <a:gd name="connsiteY2" fmla="*/ 1291026 h 2390894"/>
                    <a:gd name="connsiteX3" fmla="*/ 1603527 w 1651841"/>
                    <a:gd name="connsiteY3" fmla="*/ 2390894 h 2390894"/>
                    <a:gd name="connsiteX4" fmla="*/ 3327 w 1651841"/>
                    <a:gd name="connsiteY4" fmla="*/ 1291026 h 2390894"/>
                    <a:gd name="connsiteX0" fmla="*/ 3327 w 1716761"/>
                    <a:gd name="connsiteY0" fmla="*/ 1291026 h 2434466"/>
                    <a:gd name="connsiteX1" fmla="*/ 1180832 w 1716761"/>
                    <a:gd name="connsiteY1" fmla="*/ 10003 h 2434466"/>
                    <a:gd name="connsiteX2" fmla="*/ 960859 w 1716761"/>
                    <a:gd name="connsiteY2" fmla="*/ 1291026 h 2434466"/>
                    <a:gd name="connsiteX3" fmla="*/ 1603527 w 1716761"/>
                    <a:gd name="connsiteY3" fmla="*/ 2390894 h 2434466"/>
                    <a:gd name="connsiteX4" fmla="*/ 3327 w 1716761"/>
                    <a:gd name="connsiteY4" fmla="*/ 1291026 h 2434466"/>
                    <a:gd name="connsiteX0" fmla="*/ 687 w 1714121"/>
                    <a:gd name="connsiteY0" fmla="*/ 1294787 h 2452586"/>
                    <a:gd name="connsiteX1" fmla="*/ 1178192 w 1714121"/>
                    <a:gd name="connsiteY1" fmla="*/ 13764 h 2452586"/>
                    <a:gd name="connsiteX2" fmla="*/ 958219 w 1714121"/>
                    <a:gd name="connsiteY2" fmla="*/ 1294787 h 2452586"/>
                    <a:gd name="connsiteX3" fmla="*/ 1600887 w 1714121"/>
                    <a:gd name="connsiteY3" fmla="*/ 2394655 h 2452586"/>
                    <a:gd name="connsiteX4" fmla="*/ 687 w 1714121"/>
                    <a:gd name="connsiteY4" fmla="*/ 1294787 h 2452586"/>
                    <a:gd name="connsiteX0" fmla="*/ 687 w 1714121"/>
                    <a:gd name="connsiteY0" fmla="*/ 1286119 h 2443918"/>
                    <a:gd name="connsiteX1" fmla="*/ 1178192 w 1714121"/>
                    <a:gd name="connsiteY1" fmla="*/ 5096 h 2443918"/>
                    <a:gd name="connsiteX2" fmla="*/ 958219 w 1714121"/>
                    <a:gd name="connsiteY2" fmla="*/ 1286119 h 2443918"/>
                    <a:gd name="connsiteX3" fmla="*/ 1600887 w 1714121"/>
                    <a:gd name="connsiteY3" fmla="*/ 2385987 h 2443918"/>
                    <a:gd name="connsiteX4" fmla="*/ 687 w 1714121"/>
                    <a:gd name="connsiteY4" fmla="*/ 1286119 h 2443918"/>
                    <a:gd name="connsiteX0" fmla="*/ 543 w 1616598"/>
                    <a:gd name="connsiteY0" fmla="*/ 1281067 h 2380996"/>
                    <a:gd name="connsiteX1" fmla="*/ 1178048 w 1616598"/>
                    <a:gd name="connsiteY1" fmla="*/ 44 h 2380996"/>
                    <a:gd name="connsiteX2" fmla="*/ 863184 w 1616598"/>
                    <a:gd name="connsiteY2" fmla="*/ 1246562 h 2380996"/>
                    <a:gd name="connsiteX3" fmla="*/ 1600743 w 1616598"/>
                    <a:gd name="connsiteY3" fmla="*/ 2380935 h 2380996"/>
                    <a:gd name="connsiteX4" fmla="*/ 543 w 1616598"/>
                    <a:gd name="connsiteY4" fmla="*/ 1281067 h 2380996"/>
                    <a:gd name="connsiteX0" fmla="*/ 751 w 1743554"/>
                    <a:gd name="connsiteY0" fmla="*/ 1281067 h 2446550"/>
                    <a:gd name="connsiteX1" fmla="*/ 1178256 w 1743554"/>
                    <a:gd name="connsiteY1" fmla="*/ 44 h 2446550"/>
                    <a:gd name="connsiteX2" fmla="*/ 863392 w 1743554"/>
                    <a:gd name="connsiteY2" fmla="*/ 1246562 h 2446550"/>
                    <a:gd name="connsiteX3" fmla="*/ 1600951 w 1743554"/>
                    <a:gd name="connsiteY3" fmla="*/ 2380935 h 2446550"/>
                    <a:gd name="connsiteX4" fmla="*/ 751 w 1743554"/>
                    <a:gd name="connsiteY4" fmla="*/ 1281067 h 2446550"/>
                    <a:gd name="connsiteX0" fmla="*/ 2535 w 1745338"/>
                    <a:gd name="connsiteY0" fmla="*/ 1091307 h 2239907"/>
                    <a:gd name="connsiteX1" fmla="*/ 1223173 w 1745338"/>
                    <a:gd name="connsiteY1" fmla="*/ 65 h 2239907"/>
                    <a:gd name="connsiteX2" fmla="*/ 865176 w 1745338"/>
                    <a:gd name="connsiteY2" fmla="*/ 1056802 h 2239907"/>
                    <a:gd name="connsiteX3" fmla="*/ 1602735 w 1745338"/>
                    <a:gd name="connsiteY3" fmla="*/ 2191175 h 2239907"/>
                    <a:gd name="connsiteX4" fmla="*/ 2535 w 1745338"/>
                    <a:gd name="connsiteY4" fmla="*/ 1091307 h 2239907"/>
                    <a:gd name="connsiteX0" fmla="*/ 39893 w 1782696"/>
                    <a:gd name="connsiteY0" fmla="*/ 1194460 h 2342684"/>
                    <a:gd name="connsiteX1" fmla="*/ 548853 w 1782696"/>
                    <a:gd name="connsiteY1" fmla="*/ 163604 h 2342684"/>
                    <a:gd name="connsiteX2" fmla="*/ 1260531 w 1782696"/>
                    <a:gd name="connsiteY2" fmla="*/ 103218 h 2342684"/>
                    <a:gd name="connsiteX3" fmla="*/ 902534 w 1782696"/>
                    <a:gd name="connsiteY3" fmla="*/ 1159955 h 2342684"/>
                    <a:gd name="connsiteX4" fmla="*/ 1640093 w 1782696"/>
                    <a:gd name="connsiteY4" fmla="*/ 2294328 h 2342684"/>
                    <a:gd name="connsiteX5" fmla="*/ 39893 w 1782696"/>
                    <a:gd name="connsiteY5" fmla="*/ 1194460 h 2342684"/>
                    <a:gd name="connsiteX0" fmla="*/ 40409 w 1783212"/>
                    <a:gd name="connsiteY0" fmla="*/ 1181769 h 2329993"/>
                    <a:gd name="connsiteX1" fmla="*/ 549369 w 1783212"/>
                    <a:gd name="connsiteY1" fmla="*/ 150913 h 2329993"/>
                    <a:gd name="connsiteX2" fmla="*/ 1261047 w 1783212"/>
                    <a:gd name="connsiteY2" fmla="*/ 90527 h 2329993"/>
                    <a:gd name="connsiteX3" fmla="*/ 903050 w 1783212"/>
                    <a:gd name="connsiteY3" fmla="*/ 1147264 h 2329993"/>
                    <a:gd name="connsiteX4" fmla="*/ 1640609 w 1783212"/>
                    <a:gd name="connsiteY4" fmla="*/ 2281637 h 2329993"/>
                    <a:gd name="connsiteX5" fmla="*/ 40409 w 1783212"/>
                    <a:gd name="connsiteY5" fmla="*/ 1181769 h 2329993"/>
                    <a:gd name="connsiteX0" fmla="*/ 737 w 1743540"/>
                    <a:gd name="connsiteY0" fmla="*/ 1181769 h 2339847"/>
                    <a:gd name="connsiteX1" fmla="*/ 509697 w 1743540"/>
                    <a:gd name="connsiteY1" fmla="*/ 150913 h 2339847"/>
                    <a:gd name="connsiteX2" fmla="*/ 1221375 w 1743540"/>
                    <a:gd name="connsiteY2" fmla="*/ 90527 h 2339847"/>
                    <a:gd name="connsiteX3" fmla="*/ 863378 w 1743540"/>
                    <a:gd name="connsiteY3" fmla="*/ 1147264 h 2339847"/>
                    <a:gd name="connsiteX4" fmla="*/ 1600937 w 1743540"/>
                    <a:gd name="connsiteY4" fmla="*/ 2281637 h 2339847"/>
                    <a:gd name="connsiteX5" fmla="*/ 737 w 1743540"/>
                    <a:gd name="connsiteY5" fmla="*/ 1181769 h 2339847"/>
                    <a:gd name="connsiteX0" fmla="*/ 737 w 1752545"/>
                    <a:gd name="connsiteY0" fmla="*/ 1136587 h 2294665"/>
                    <a:gd name="connsiteX1" fmla="*/ 509697 w 1752545"/>
                    <a:gd name="connsiteY1" fmla="*/ 105731 h 2294665"/>
                    <a:gd name="connsiteX2" fmla="*/ 1221375 w 1752545"/>
                    <a:gd name="connsiteY2" fmla="*/ 45345 h 2294665"/>
                    <a:gd name="connsiteX3" fmla="*/ 699478 w 1752545"/>
                    <a:gd name="connsiteY3" fmla="*/ 468040 h 2294665"/>
                    <a:gd name="connsiteX4" fmla="*/ 863378 w 1752545"/>
                    <a:gd name="connsiteY4" fmla="*/ 1102082 h 2294665"/>
                    <a:gd name="connsiteX5" fmla="*/ 1600937 w 1752545"/>
                    <a:gd name="connsiteY5" fmla="*/ 2236455 h 2294665"/>
                    <a:gd name="connsiteX6" fmla="*/ 737 w 1752545"/>
                    <a:gd name="connsiteY6" fmla="*/ 1136587 h 2294665"/>
                    <a:gd name="connsiteX0" fmla="*/ 737 w 1752545"/>
                    <a:gd name="connsiteY0" fmla="*/ 1136587 h 2294665"/>
                    <a:gd name="connsiteX1" fmla="*/ 509697 w 1752545"/>
                    <a:gd name="connsiteY1" fmla="*/ 105731 h 2294665"/>
                    <a:gd name="connsiteX2" fmla="*/ 1221375 w 1752545"/>
                    <a:gd name="connsiteY2" fmla="*/ 45345 h 2294665"/>
                    <a:gd name="connsiteX3" fmla="*/ 699478 w 1752545"/>
                    <a:gd name="connsiteY3" fmla="*/ 468040 h 2294665"/>
                    <a:gd name="connsiteX4" fmla="*/ 863378 w 1752545"/>
                    <a:gd name="connsiteY4" fmla="*/ 1102082 h 2294665"/>
                    <a:gd name="connsiteX5" fmla="*/ 1600937 w 1752545"/>
                    <a:gd name="connsiteY5" fmla="*/ 2236455 h 2294665"/>
                    <a:gd name="connsiteX6" fmla="*/ 737 w 1752545"/>
                    <a:gd name="connsiteY6" fmla="*/ 1136587 h 2294665"/>
                    <a:gd name="connsiteX0" fmla="*/ 737 w 1752545"/>
                    <a:gd name="connsiteY0" fmla="*/ 1140751 h 2298829"/>
                    <a:gd name="connsiteX1" fmla="*/ 509697 w 1752545"/>
                    <a:gd name="connsiteY1" fmla="*/ 109895 h 2298829"/>
                    <a:gd name="connsiteX2" fmla="*/ 1221375 w 1752545"/>
                    <a:gd name="connsiteY2" fmla="*/ 49509 h 2298829"/>
                    <a:gd name="connsiteX3" fmla="*/ 708105 w 1752545"/>
                    <a:gd name="connsiteY3" fmla="*/ 532589 h 2298829"/>
                    <a:gd name="connsiteX4" fmla="*/ 863378 w 1752545"/>
                    <a:gd name="connsiteY4" fmla="*/ 1106246 h 2298829"/>
                    <a:gd name="connsiteX5" fmla="*/ 1600937 w 1752545"/>
                    <a:gd name="connsiteY5" fmla="*/ 2240619 h 2298829"/>
                    <a:gd name="connsiteX6" fmla="*/ 737 w 1752545"/>
                    <a:gd name="connsiteY6" fmla="*/ 1140751 h 2298829"/>
                    <a:gd name="connsiteX0" fmla="*/ 737 w 1752545"/>
                    <a:gd name="connsiteY0" fmla="*/ 1140751 h 2298829"/>
                    <a:gd name="connsiteX1" fmla="*/ 509697 w 1752545"/>
                    <a:gd name="connsiteY1" fmla="*/ 109895 h 2298829"/>
                    <a:gd name="connsiteX2" fmla="*/ 1221375 w 1752545"/>
                    <a:gd name="connsiteY2" fmla="*/ 49509 h 2298829"/>
                    <a:gd name="connsiteX3" fmla="*/ 708105 w 1752545"/>
                    <a:gd name="connsiteY3" fmla="*/ 532589 h 2298829"/>
                    <a:gd name="connsiteX4" fmla="*/ 863378 w 1752545"/>
                    <a:gd name="connsiteY4" fmla="*/ 1106246 h 2298829"/>
                    <a:gd name="connsiteX5" fmla="*/ 1600937 w 1752545"/>
                    <a:gd name="connsiteY5" fmla="*/ 2240619 h 2298829"/>
                    <a:gd name="connsiteX6" fmla="*/ 737 w 1752545"/>
                    <a:gd name="connsiteY6" fmla="*/ 1140751 h 2298829"/>
                    <a:gd name="connsiteX0" fmla="*/ 737 w 1754844"/>
                    <a:gd name="connsiteY0" fmla="*/ 1140751 h 2298829"/>
                    <a:gd name="connsiteX1" fmla="*/ 509697 w 1754844"/>
                    <a:gd name="connsiteY1" fmla="*/ 109895 h 2298829"/>
                    <a:gd name="connsiteX2" fmla="*/ 1221375 w 1754844"/>
                    <a:gd name="connsiteY2" fmla="*/ 49509 h 2298829"/>
                    <a:gd name="connsiteX3" fmla="*/ 708105 w 1754844"/>
                    <a:gd name="connsiteY3" fmla="*/ 532589 h 2298829"/>
                    <a:gd name="connsiteX4" fmla="*/ 863378 w 1754844"/>
                    <a:gd name="connsiteY4" fmla="*/ 1106246 h 2298829"/>
                    <a:gd name="connsiteX5" fmla="*/ 1600937 w 1754844"/>
                    <a:gd name="connsiteY5" fmla="*/ 2240619 h 2298829"/>
                    <a:gd name="connsiteX6" fmla="*/ 737 w 1754844"/>
                    <a:gd name="connsiteY6" fmla="*/ 1140751 h 2298829"/>
                    <a:gd name="connsiteX0" fmla="*/ 737 w 1634102"/>
                    <a:gd name="connsiteY0" fmla="*/ 1140751 h 2240999"/>
                    <a:gd name="connsiteX1" fmla="*/ 509697 w 1634102"/>
                    <a:gd name="connsiteY1" fmla="*/ 109895 h 2240999"/>
                    <a:gd name="connsiteX2" fmla="*/ 1221375 w 1634102"/>
                    <a:gd name="connsiteY2" fmla="*/ 49509 h 2240999"/>
                    <a:gd name="connsiteX3" fmla="*/ 708105 w 1634102"/>
                    <a:gd name="connsiteY3" fmla="*/ 532589 h 2240999"/>
                    <a:gd name="connsiteX4" fmla="*/ 1061785 w 1634102"/>
                    <a:gd name="connsiteY4" fmla="*/ 1261522 h 2240999"/>
                    <a:gd name="connsiteX5" fmla="*/ 1600937 w 1634102"/>
                    <a:gd name="connsiteY5" fmla="*/ 2240619 h 2240999"/>
                    <a:gd name="connsiteX6" fmla="*/ 737 w 1634102"/>
                    <a:gd name="connsiteY6" fmla="*/ 1140751 h 2240999"/>
                    <a:gd name="connsiteX0" fmla="*/ 737 w 1648337"/>
                    <a:gd name="connsiteY0" fmla="*/ 1140751 h 2240976"/>
                    <a:gd name="connsiteX1" fmla="*/ 509697 w 1648337"/>
                    <a:gd name="connsiteY1" fmla="*/ 109895 h 2240976"/>
                    <a:gd name="connsiteX2" fmla="*/ 1221375 w 1648337"/>
                    <a:gd name="connsiteY2" fmla="*/ 49509 h 2240976"/>
                    <a:gd name="connsiteX3" fmla="*/ 708105 w 1648337"/>
                    <a:gd name="connsiteY3" fmla="*/ 532589 h 2240976"/>
                    <a:gd name="connsiteX4" fmla="*/ 1061785 w 1648337"/>
                    <a:gd name="connsiteY4" fmla="*/ 1261522 h 2240976"/>
                    <a:gd name="connsiteX5" fmla="*/ 1600937 w 1648337"/>
                    <a:gd name="connsiteY5" fmla="*/ 2240619 h 2240976"/>
                    <a:gd name="connsiteX6" fmla="*/ 737 w 1648337"/>
                    <a:gd name="connsiteY6" fmla="*/ 1140751 h 2240976"/>
                    <a:gd name="connsiteX0" fmla="*/ 737 w 1730568"/>
                    <a:gd name="connsiteY0" fmla="*/ 1140751 h 2266746"/>
                    <a:gd name="connsiteX1" fmla="*/ 509697 w 1730568"/>
                    <a:gd name="connsiteY1" fmla="*/ 109895 h 2266746"/>
                    <a:gd name="connsiteX2" fmla="*/ 1221375 w 1730568"/>
                    <a:gd name="connsiteY2" fmla="*/ 49509 h 2266746"/>
                    <a:gd name="connsiteX3" fmla="*/ 708105 w 1730568"/>
                    <a:gd name="connsiteY3" fmla="*/ 532589 h 2266746"/>
                    <a:gd name="connsiteX4" fmla="*/ 1061785 w 1730568"/>
                    <a:gd name="connsiteY4" fmla="*/ 1261522 h 2266746"/>
                    <a:gd name="connsiteX5" fmla="*/ 1600937 w 1730568"/>
                    <a:gd name="connsiteY5" fmla="*/ 2240619 h 2266746"/>
                    <a:gd name="connsiteX6" fmla="*/ 737 w 1730568"/>
                    <a:gd name="connsiteY6" fmla="*/ 1140751 h 2266746"/>
                    <a:gd name="connsiteX0" fmla="*/ 715 w 1730546"/>
                    <a:gd name="connsiteY0" fmla="*/ 1050956 h 2176951"/>
                    <a:gd name="connsiteX1" fmla="*/ 509675 w 1730546"/>
                    <a:gd name="connsiteY1" fmla="*/ 20100 h 2176951"/>
                    <a:gd name="connsiteX2" fmla="*/ 1212726 w 1730546"/>
                    <a:gd name="connsiteY2" fmla="*/ 373782 h 2176951"/>
                    <a:gd name="connsiteX3" fmla="*/ 708083 w 1730546"/>
                    <a:gd name="connsiteY3" fmla="*/ 442794 h 2176951"/>
                    <a:gd name="connsiteX4" fmla="*/ 1061763 w 1730546"/>
                    <a:gd name="connsiteY4" fmla="*/ 1171727 h 2176951"/>
                    <a:gd name="connsiteX5" fmla="*/ 1600915 w 1730546"/>
                    <a:gd name="connsiteY5" fmla="*/ 2150824 h 2176951"/>
                    <a:gd name="connsiteX6" fmla="*/ 715 w 1730546"/>
                    <a:gd name="connsiteY6" fmla="*/ 1050956 h 2176951"/>
                    <a:gd name="connsiteX0" fmla="*/ 715 w 1730546"/>
                    <a:gd name="connsiteY0" fmla="*/ 1053245 h 2179240"/>
                    <a:gd name="connsiteX1" fmla="*/ 509675 w 1730546"/>
                    <a:gd name="connsiteY1" fmla="*/ 22389 h 2179240"/>
                    <a:gd name="connsiteX2" fmla="*/ 1212726 w 1730546"/>
                    <a:gd name="connsiteY2" fmla="*/ 376071 h 2179240"/>
                    <a:gd name="connsiteX3" fmla="*/ 708083 w 1730546"/>
                    <a:gd name="connsiteY3" fmla="*/ 445083 h 2179240"/>
                    <a:gd name="connsiteX4" fmla="*/ 1061763 w 1730546"/>
                    <a:gd name="connsiteY4" fmla="*/ 1174016 h 2179240"/>
                    <a:gd name="connsiteX5" fmla="*/ 1600915 w 1730546"/>
                    <a:gd name="connsiteY5" fmla="*/ 2153113 h 2179240"/>
                    <a:gd name="connsiteX6" fmla="*/ 715 w 1730546"/>
                    <a:gd name="connsiteY6" fmla="*/ 1053245 h 2179240"/>
                    <a:gd name="connsiteX0" fmla="*/ 1020 w 1730851"/>
                    <a:gd name="connsiteY0" fmla="*/ 1050640 h 2176635"/>
                    <a:gd name="connsiteX1" fmla="*/ 509980 w 1730851"/>
                    <a:gd name="connsiteY1" fmla="*/ 19784 h 2176635"/>
                    <a:gd name="connsiteX2" fmla="*/ 1213031 w 1730851"/>
                    <a:gd name="connsiteY2" fmla="*/ 373466 h 2176635"/>
                    <a:gd name="connsiteX3" fmla="*/ 708388 w 1730851"/>
                    <a:gd name="connsiteY3" fmla="*/ 442478 h 2176635"/>
                    <a:gd name="connsiteX4" fmla="*/ 1062068 w 1730851"/>
                    <a:gd name="connsiteY4" fmla="*/ 1171411 h 2176635"/>
                    <a:gd name="connsiteX5" fmla="*/ 1601220 w 1730851"/>
                    <a:gd name="connsiteY5" fmla="*/ 2150508 h 2176635"/>
                    <a:gd name="connsiteX6" fmla="*/ 1020 w 1730851"/>
                    <a:gd name="connsiteY6" fmla="*/ 1050640 h 2176635"/>
                    <a:gd name="connsiteX0" fmla="*/ 1020 w 1707565"/>
                    <a:gd name="connsiteY0" fmla="*/ 1047743 h 2173738"/>
                    <a:gd name="connsiteX1" fmla="*/ 509980 w 1707565"/>
                    <a:gd name="connsiteY1" fmla="*/ 16887 h 2173738"/>
                    <a:gd name="connsiteX2" fmla="*/ 1213031 w 1707565"/>
                    <a:gd name="connsiteY2" fmla="*/ 370569 h 2173738"/>
                    <a:gd name="connsiteX3" fmla="*/ 665256 w 1707565"/>
                    <a:gd name="connsiteY3" fmla="*/ 301558 h 2173738"/>
                    <a:gd name="connsiteX4" fmla="*/ 1062068 w 1707565"/>
                    <a:gd name="connsiteY4" fmla="*/ 1168514 h 2173738"/>
                    <a:gd name="connsiteX5" fmla="*/ 1601220 w 1707565"/>
                    <a:gd name="connsiteY5" fmla="*/ 2147611 h 2173738"/>
                    <a:gd name="connsiteX6" fmla="*/ 1020 w 1707565"/>
                    <a:gd name="connsiteY6" fmla="*/ 1047743 h 2173738"/>
                    <a:gd name="connsiteX0" fmla="*/ 1020 w 1707565"/>
                    <a:gd name="connsiteY0" fmla="*/ 1047743 h 2173738"/>
                    <a:gd name="connsiteX1" fmla="*/ 509980 w 1707565"/>
                    <a:gd name="connsiteY1" fmla="*/ 16887 h 2173738"/>
                    <a:gd name="connsiteX2" fmla="*/ 1213031 w 1707565"/>
                    <a:gd name="connsiteY2" fmla="*/ 370569 h 2173738"/>
                    <a:gd name="connsiteX3" fmla="*/ 665256 w 1707565"/>
                    <a:gd name="connsiteY3" fmla="*/ 301558 h 2173738"/>
                    <a:gd name="connsiteX4" fmla="*/ 1062068 w 1707565"/>
                    <a:gd name="connsiteY4" fmla="*/ 1168514 h 2173738"/>
                    <a:gd name="connsiteX5" fmla="*/ 1601220 w 1707565"/>
                    <a:gd name="connsiteY5" fmla="*/ 2147611 h 2173738"/>
                    <a:gd name="connsiteX6" fmla="*/ 1020 w 1707565"/>
                    <a:gd name="connsiteY6" fmla="*/ 1047743 h 2173738"/>
                    <a:gd name="connsiteX0" fmla="*/ 1020 w 1707565"/>
                    <a:gd name="connsiteY0" fmla="*/ 1050013 h 2176008"/>
                    <a:gd name="connsiteX1" fmla="*/ 509980 w 1707565"/>
                    <a:gd name="connsiteY1" fmla="*/ 19157 h 2176008"/>
                    <a:gd name="connsiteX2" fmla="*/ 1213031 w 1707565"/>
                    <a:gd name="connsiteY2" fmla="*/ 372839 h 2176008"/>
                    <a:gd name="connsiteX3" fmla="*/ 665256 w 1707565"/>
                    <a:gd name="connsiteY3" fmla="*/ 303828 h 2176008"/>
                    <a:gd name="connsiteX4" fmla="*/ 1062068 w 1707565"/>
                    <a:gd name="connsiteY4" fmla="*/ 1170784 h 2176008"/>
                    <a:gd name="connsiteX5" fmla="*/ 1601220 w 1707565"/>
                    <a:gd name="connsiteY5" fmla="*/ 2149881 h 2176008"/>
                    <a:gd name="connsiteX6" fmla="*/ 1020 w 1707565"/>
                    <a:gd name="connsiteY6" fmla="*/ 1050013 h 2176008"/>
                    <a:gd name="connsiteX0" fmla="*/ 1020 w 1786069"/>
                    <a:gd name="connsiteY0" fmla="*/ 1050013 h 2185120"/>
                    <a:gd name="connsiteX1" fmla="*/ 509980 w 1786069"/>
                    <a:gd name="connsiteY1" fmla="*/ 19157 h 2185120"/>
                    <a:gd name="connsiteX2" fmla="*/ 1213031 w 1786069"/>
                    <a:gd name="connsiteY2" fmla="*/ 372839 h 2185120"/>
                    <a:gd name="connsiteX3" fmla="*/ 665256 w 1786069"/>
                    <a:gd name="connsiteY3" fmla="*/ 303828 h 2185120"/>
                    <a:gd name="connsiteX4" fmla="*/ 1062068 w 1786069"/>
                    <a:gd name="connsiteY4" fmla="*/ 1170784 h 2185120"/>
                    <a:gd name="connsiteX5" fmla="*/ 1601220 w 1786069"/>
                    <a:gd name="connsiteY5" fmla="*/ 2149881 h 2185120"/>
                    <a:gd name="connsiteX6" fmla="*/ 1020 w 1786069"/>
                    <a:gd name="connsiteY6" fmla="*/ 1050013 h 2185120"/>
                    <a:gd name="connsiteX0" fmla="*/ 5057 w 1790106"/>
                    <a:gd name="connsiteY0" fmla="*/ 1050013 h 2188206"/>
                    <a:gd name="connsiteX1" fmla="*/ 514017 w 1790106"/>
                    <a:gd name="connsiteY1" fmla="*/ 19157 h 2188206"/>
                    <a:gd name="connsiteX2" fmla="*/ 1217068 w 1790106"/>
                    <a:gd name="connsiteY2" fmla="*/ 372839 h 2188206"/>
                    <a:gd name="connsiteX3" fmla="*/ 669293 w 1790106"/>
                    <a:gd name="connsiteY3" fmla="*/ 303828 h 2188206"/>
                    <a:gd name="connsiteX4" fmla="*/ 1066105 w 1790106"/>
                    <a:gd name="connsiteY4" fmla="*/ 1170784 h 2188206"/>
                    <a:gd name="connsiteX5" fmla="*/ 1605257 w 1790106"/>
                    <a:gd name="connsiteY5" fmla="*/ 2149881 h 2188206"/>
                    <a:gd name="connsiteX6" fmla="*/ 5057 w 1790106"/>
                    <a:gd name="connsiteY6" fmla="*/ 1050013 h 2188206"/>
                    <a:gd name="connsiteX0" fmla="*/ 5057 w 1815476"/>
                    <a:gd name="connsiteY0" fmla="*/ 1050013 h 2188206"/>
                    <a:gd name="connsiteX1" fmla="*/ 514017 w 1815476"/>
                    <a:gd name="connsiteY1" fmla="*/ 19157 h 2188206"/>
                    <a:gd name="connsiteX2" fmla="*/ 1217068 w 1815476"/>
                    <a:gd name="connsiteY2" fmla="*/ 372839 h 2188206"/>
                    <a:gd name="connsiteX3" fmla="*/ 669293 w 1815476"/>
                    <a:gd name="connsiteY3" fmla="*/ 303828 h 2188206"/>
                    <a:gd name="connsiteX4" fmla="*/ 1066105 w 1815476"/>
                    <a:gd name="connsiteY4" fmla="*/ 1170784 h 2188206"/>
                    <a:gd name="connsiteX5" fmla="*/ 1605257 w 1815476"/>
                    <a:gd name="connsiteY5" fmla="*/ 2149881 h 2188206"/>
                    <a:gd name="connsiteX6" fmla="*/ 5057 w 1815476"/>
                    <a:gd name="connsiteY6" fmla="*/ 1050013 h 2188206"/>
                    <a:gd name="connsiteX0" fmla="*/ 5057 w 1848701"/>
                    <a:gd name="connsiteY0" fmla="*/ 1050013 h 2151373"/>
                    <a:gd name="connsiteX1" fmla="*/ 514017 w 1848701"/>
                    <a:gd name="connsiteY1" fmla="*/ 19157 h 2151373"/>
                    <a:gd name="connsiteX2" fmla="*/ 1217068 w 1848701"/>
                    <a:gd name="connsiteY2" fmla="*/ 372839 h 2151373"/>
                    <a:gd name="connsiteX3" fmla="*/ 669293 w 1848701"/>
                    <a:gd name="connsiteY3" fmla="*/ 303828 h 2151373"/>
                    <a:gd name="connsiteX4" fmla="*/ 1066105 w 1848701"/>
                    <a:gd name="connsiteY4" fmla="*/ 1170784 h 2151373"/>
                    <a:gd name="connsiteX5" fmla="*/ 1605257 w 1848701"/>
                    <a:gd name="connsiteY5" fmla="*/ 2149881 h 2151373"/>
                    <a:gd name="connsiteX6" fmla="*/ 5057 w 1848701"/>
                    <a:gd name="connsiteY6" fmla="*/ 1050013 h 2151373"/>
                    <a:gd name="connsiteX0" fmla="*/ 30826 w 1610668"/>
                    <a:gd name="connsiteY0" fmla="*/ 1050013 h 2073263"/>
                    <a:gd name="connsiteX1" fmla="*/ 539786 w 1610668"/>
                    <a:gd name="connsiteY1" fmla="*/ 19157 h 2073263"/>
                    <a:gd name="connsiteX2" fmla="*/ 1242837 w 1610668"/>
                    <a:gd name="connsiteY2" fmla="*/ 372839 h 2073263"/>
                    <a:gd name="connsiteX3" fmla="*/ 695062 w 1610668"/>
                    <a:gd name="connsiteY3" fmla="*/ 303828 h 2073263"/>
                    <a:gd name="connsiteX4" fmla="*/ 1091874 w 1610668"/>
                    <a:gd name="connsiteY4" fmla="*/ 1170784 h 2073263"/>
                    <a:gd name="connsiteX5" fmla="*/ 1354980 w 1610668"/>
                    <a:gd name="connsiteY5" fmla="*/ 2072243 h 2073263"/>
                    <a:gd name="connsiteX6" fmla="*/ 30826 w 1610668"/>
                    <a:gd name="connsiteY6" fmla="*/ 1050013 h 2073263"/>
                    <a:gd name="connsiteX0" fmla="*/ 30826 w 1637064"/>
                    <a:gd name="connsiteY0" fmla="*/ 1050013 h 2072253"/>
                    <a:gd name="connsiteX1" fmla="*/ 539786 w 1637064"/>
                    <a:gd name="connsiteY1" fmla="*/ 19157 h 2072253"/>
                    <a:gd name="connsiteX2" fmla="*/ 1242837 w 1637064"/>
                    <a:gd name="connsiteY2" fmla="*/ 372839 h 2072253"/>
                    <a:gd name="connsiteX3" fmla="*/ 695062 w 1637064"/>
                    <a:gd name="connsiteY3" fmla="*/ 303828 h 2072253"/>
                    <a:gd name="connsiteX4" fmla="*/ 1091874 w 1637064"/>
                    <a:gd name="connsiteY4" fmla="*/ 1170784 h 2072253"/>
                    <a:gd name="connsiteX5" fmla="*/ 1354980 w 1637064"/>
                    <a:gd name="connsiteY5" fmla="*/ 2072243 h 2072253"/>
                    <a:gd name="connsiteX6" fmla="*/ 30826 w 1637064"/>
                    <a:gd name="connsiteY6" fmla="*/ 1050013 h 2072253"/>
                    <a:gd name="connsiteX0" fmla="*/ 27980 w 1634218"/>
                    <a:gd name="connsiteY0" fmla="*/ 1050013 h 2072253"/>
                    <a:gd name="connsiteX1" fmla="*/ 536940 w 1634218"/>
                    <a:gd name="connsiteY1" fmla="*/ 19157 h 2072253"/>
                    <a:gd name="connsiteX2" fmla="*/ 1239991 w 1634218"/>
                    <a:gd name="connsiteY2" fmla="*/ 372839 h 2072253"/>
                    <a:gd name="connsiteX3" fmla="*/ 692216 w 1634218"/>
                    <a:gd name="connsiteY3" fmla="*/ 303828 h 2072253"/>
                    <a:gd name="connsiteX4" fmla="*/ 1089028 w 1634218"/>
                    <a:gd name="connsiteY4" fmla="*/ 1170784 h 2072253"/>
                    <a:gd name="connsiteX5" fmla="*/ 1352134 w 1634218"/>
                    <a:gd name="connsiteY5" fmla="*/ 2072243 h 2072253"/>
                    <a:gd name="connsiteX6" fmla="*/ 27980 w 1634218"/>
                    <a:gd name="connsiteY6" fmla="*/ 1050013 h 2072253"/>
                    <a:gd name="connsiteX0" fmla="*/ 31910 w 1638148"/>
                    <a:gd name="connsiteY0" fmla="*/ 1050013 h 2072253"/>
                    <a:gd name="connsiteX1" fmla="*/ 540870 w 1638148"/>
                    <a:gd name="connsiteY1" fmla="*/ 19157 h 2072253"/>
                    <a:gd name="connsiteX2" fmla="*/ 1243921 w 1638148"/>
                    <a:gd name="connsiteY2" fmla="*/ 372839 h 2072253"/>
                    <a:gd name="connsiteX3" fmla="*/ 696146 w 1638148"/>
                    <a:gd name="connsiteY3" fmla="*/ 303828 h 2072253"/>
                    <a:gd name="connsiteX4" fmla="*/ 1092958 w 1638148"/>
                    <a:gd name="connsiteY4" fmla="*/ 1170784 h 2072253"/>
                    <a:gd name="connsiteX5" fmla="*/ 1356064 w 1638148"/>
                    <a:gd name="connsiteY5" fmla="*/ 2072243 h 2072253"/>
                    <a:gd name="connsiteX6" fmla="*/ 31910 w 1638148"/>
                    <a:gd name="connsiteY6" fmla="*/ 1050013 h 2072253"/>
                    <a:gd name="connsiteX0" fmla="*/ 31910 w 1638148"/>
                    <a:gd name="connsiteY0" fmla="*/ 1050013 h 2072253"/>
                    <a:gd name="connsiteX1" fmla="*/ 540870 w 1638148"/>
                    <a:gd name="connsiteY1" fmla="*/ 19157 h 2072253"/>
                    <a:gd name="connsiteX2" fmla="*/ 1243921 w 1638148"/>
                    <a:gd name="connsiteY2" fmla="*/ 372839 h 2072253"/>
                    <a:gd name="connsiteX3" fmla="*/ 696146 w 1638148"/>
                    <a:gd name="connsiteY3" fmla="*/ 303828 h 2072253"/>
                    <a:gd name="connsiteX4" fmla="*/ 1092958 w 1638148"/>
                    <a:gd name="connsiteY4" fmla="*/ 1170784 h 2072253"/>
                    <a:gd name="connsiteX5" fmla="*/ 1356064 w 1638148"/>
                    <a:gd name="connsiteY5" fmla="*/ 2072243 h 2072253"/>
                    <a:gd name="connsiteX6" fmla="*/ 31910 w 1638148"/>
                    <a:gd name="connsiteY6" fmla="*/ 1050013 h 2072253"/>
                    <a:gd name="connsiteX0" fmla="*/ 31910 w 1669453"/>
                    <a:gd name="connsiteY0" fmla="*/ 1050013 h 2072252"/>
                    <a:gd name="connsiteX1" fmla="*/ 540870 w 1669453"/>
                    <a:gd name="connsiteY1" fmla="*/ 19157 h 2072252"/>
                    <a:gd name="connsiteX2" fmla="*/ 1243921 w 1669453"/>
                    <a:gd name="connsiteY2" fmla="*/ 372839 h 2072252"/>
                    <a:gd name="connsiteX3" fmla="*/ 696146 w 1669453"/>
                    <a:gd name="connsiteY3" fmla="*/ 303828 h 2072252"/>
                    <a:gd name="connsiteX4" fmla="*/ 1092958 w 1669453"/>
                    <a:gd name="connsiteY4" fmla="*/ 1170784 h 2072252"/>
                    <a:gd name="connsiteX5" fmla="*/ 1356064 w 1669453"/>
                    <a:gd name="connsiteY5" fmla="*/ 2072243 h 2072252"/>
                    <a:gd name="connsiteX6" fmla="*/ 31910 w 1669453"/>
                    <a:gd name="connsiteY6" fmla="*/ 1050013 h 20722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669453" h="2072252">
                      <a:moveTo>
                        <a:pt x="31910" y="1050013"/>
                      </a:moveTo>
                      <a:cubicBezTo>
                        <a:pt x="-95330" y="543930"/>
                        <a:pt x="174966" y="123392"/>
                        <a:pt x="540870" y="19157"/>
                      </a:cubicBezTo>
                      <a:cubicBezTo>
                        <a:pt x="906774" y="-85078"/>
                        <a:pt x="1269800" y="265009"/>
                        <a:pt x="1243921" y="372839"/>
                      </a:cubicBezTo>
                      <a:cubicBezTo>
                        <a:pt x="1218042" y="480669"/>
                        <a:pt x="729932" y="110453"/>
                        <a:pt x="696146" y="303828"/>
                      </a:cubicBezTo>
                      <a:cubicBezTo>
                        <a:pt x="662360" y="497203"/>
                        <a:pt x="819070" y="893301"/>
                        <a:pt x="1092958" y="1170784"/>
                      </a:cubicBezTo>
                      <a:cubicBezTo>
                        <a:pt x="1366846" y="1448267"/>
                        <a:pt x="2076369" y="2075118"/>
                        <a:pt x="1356064" y="2072243"/>
                      </a:cubicBezTo>
                      <a:cubicBezTo>
                        <a:pt x="635759" y="2069368"/>
                        <a:pt x="159150" y="1556096"/>
                        <a:pt x="31910" y="1050013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00">
                      <a:schemeClr val="bg1"/>
                    </a:gs>
                    <a:gs pos="0">
                      <a:schemeClr val="accent4">
                        <a:lumMod val="20000"/>
                        <a:lumOff val="80000"/>
                      </a:schemeClr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6" name="楕円 1">
                  <a:extLst>
                    <a:ext uri="{FF2B5EF4-FFF2-40B4-BE49-F238E27FC236}">
                      <a16:creationId xmlns:a16="http://schemas.microsoft.com/office/drawing/2014/main" id="{1813A4B1-BFBB-42C3-B8F7-3CDCEDED3D53}"/>
                    </a:ext>
                  </a:extLst>
                </p:cNvPr>
                <p:cNvSpPr/>
                <p:nvPr/>
              </p:nvSpPr>
              <p:spPr>
                <a:xfrm flipV="1">
                  <a:off x="1952165" y="3112233"/>
                  <a:ext cx="1669453" cy="2072252"/>
                </a:xfrm>
                <a:custGeom>
                  <a:avLst/>
                  <a:gdLst>
                    <a:gd name="connsiteX0" fmla="*/ 0 w 957532"/>
                    <a:gd name="connsiteY0" fmla="*/ 1237891 h 2475781"/>
                    <a:gd name="connsiteX1" fmla="*/ 478766 w 957532"/>
                    <a:gd name="connsiteY1" fmla="*/ 0 h 2475781"/>
                    <a:gd name="connsiteX2" fmla="*/ 957532 w 957532"/>
                    <a:gd name="connsiteY2" fmla="*/ 1237891 h 2475781"/>
                    <a:gd name="connsiteX3" fmla="*/ 478766 w 957532"/>
                    <a:gd name="connsiteY3" fmla="*/ 2475782 h 2475781"/>
                    <a:gd name="connsiteX4" fmla="*/ 0 w 957532"/>
                    <a:gd name="connsiteY4" fmla="*/ 1237891 h 2475781"/>
                    <a:gd name="connsiteX0" fmla="*/ 24025 w 1280493"/>
                    <a:gd name="connsiteY0" fmla="*/ 1281023 h 2518914"/>
                    <a:gd name="connsiteX1" fmla="*/ 1201530 w 1280493"/>
                    <a:gd name="connsiteY1" fmla="*/ 0 h 2518914"/>
                    <a:gd name="connsiteX2" fmla="*/ 981557 w 1280493"/>
                    <a:gd name="connsiteY2" fmla="*/ 1281023 h 2518914"/>
                    <a:gd name="connsiteX3" fmla="*/ 502791 w 1280493"/>
                    <a:gd name="connsiteY3" fmla="*/ 2518914 h 2518914"/>
                    <a:gd name="connsiteX4" fmla="*/ 24025 w 1280493"/>
                    <a:gd name="connsiteY4" fmla="*/ 1281023 h 2518914"/>
                    <a:gd name="connsiteX0" fmla="*/ 24025 w 1247409"/>
                    <a:gd name="connsiteY0" fmla="*/ 1291234 h 2529125"/>
                    <a:gd name="connsiteX1" fmla="*/ 1201530 w 1247409"/>
                    <a:gd name="connsiteY1" fmla="*/ 10211 h 2529125"/>
                    <a:gd name="connsiteX2" fmla="*/ 981557 w 1247409"/>
                    <a:gd name="connsiteY2" fmla="*/ 1291234 h 2529125"/>
                    <a:gd name="connsiteX3" fmla="*/ 502791 w 1247409"/>
                    <a:gd name="connsiteY3" fmla="*/ 2529125 h 2529125"/>
                    <a:gd name="connsiteX4" fmla="*/ 24025 w 1247409"/>
                    <a:gd name="connsiteY4" fmla="*/ 1291234 h 2529125"/>
                    <a:gd name="connsiteX0" fmla="*/ 41323 w 1264707"/>
                    <a:gd name="connsiteY0" fmla="*/ 1296829 h 2534720"/>
                    <a:gd name="connsiteX1" fmla="*/ 1218828 w 1264707"/>
                    <a:gd name="connsiteY1" fmla="*/ 15806 h 2534720"/>
                    <a:gd name="connsiteX2" fmla="*/ 998855 w 1264707"/>
                    <a:gd name="connsiteY2" fmla="*/ 1296829 h 2534720"/>
                    <a:gd name="connsiteX3" fmla="*/ 520089 w 1264707"/>
                    <a:gd name="connsiteY3" fmla="*/ 2534720 h 2534720"/>
                    <a:gd name="connsiteX4" fmla="*/ 41323 w 1264707"/>
                    <a:gd name="connsiteY4" fmla="*/ 1296829 h 2534720"/>
                    <a:gd name="connsiteX0" fmla="*/ 3327 w 1651841"/>
                    <a:gd name="connsiteY0" fmla="*/ 1291026 h 2390894"/>
                    <a:gd name="connsiteX1" fmla="*/ 1180832 w 1651841"/>
                    <a:gd name="connsiteY1" fmla="*/ 10003 h 2390894"/>
                    <a:gd name="connsiteX2" fmla="*/ 960859 w 1651841"/>
                    <a:gd name="connsiteY2" fmla="*/ 1291026 h 2390894"/>
                    <a:gd name="connsiteX3" fmla="*/ 1603527 w 1651841"/>
                    <a:gd name="connsiteY3" fmla="*/ 2390894 h 2390894"/>
                    <a:gd name="connsiteX4" fmla="*/ 3327 w 1651841"/>
                    <a:gd name="connsiteY4" fmla="*/ 1291026 h 2390894"/>
                    <a:gd name="connsiteX0" fmla="*/ 3327 w 1716761"/>
                    <a:gd name="connsiteY0" fmla="*/ 1291026 h 2434466"/>
                    <a:gd name="connsiteX1" fmla="*/ 1180832 w 1716761"/>
                    <a:gd name="connsiteY1" fmla="*/ 10003 h 2434466"/>
                    <a:gd name="connsiteX2" fmla="*/ 960859 w 1716761"/>
                    <a:gd name="connsiteY2" fmla="*/ 1291026 h 2434466"/>
                    <a:gd name="connsiteX3" fmla="*/ 1603527 w 1716761"/>
                    <a:gd name="connsiteY3" fmla="*/ 2390894 h 2434466"/>
                    <a:gd name="connsiteX4" fmla="*/ 3327 w 1716761"/>
                    <a:gd name="connsiteY4" fmla="*/ 1291026 h 2434466"/>
                    <a:gd name="connsiteX0" fmla="*/ 687 w 1714121"/>
                    <a:gd name="connsiteY0" fmla="*/ 1294787 h 2452586"/>
                    <a:gd name="connsiteX1" fmla="*/ 1178192 w 1714121"/>
                    <a:gd name="connsiteY1" fmla="*/ 13764 h 2452586"/>
                    <a:gd name="connsiteX2" fmla="*/ 958219 w 1714121"/>
                    <a:gd name="connsiteY2" fmla="*/ 1294787 h 2452586"/>
                    <a:gd name="connsiteX3" fmla="*/ 1600887 w 1714121"/>
                    <a:gd name="connsiteY3" fmla="*/ 2394655 h 2452586"/>
                    <a:gd name="connsiteX4" fmla="*/ 687 w 1714121"/>
                    <a:gd name="connsiteY4" fmla="*/ 1294787 h 2452586"/>
                    <a:gd name="connsiteX0" fmla="*/ 687 w 1714121"/>
                    <a:gd name="connsiteY0" fmla="*/ 1286119 h 2443918"/>
                    <a:gd name="connsiteX1" fmla="*/ 1178192 w 1714121"/>
                    <a:gd name="connsiteY1" fmla="*/ 5096 h 2443918"/>
                    <a:gd name="connsiteX2" fmla="*/ 958219 w 1714121"/>
                    <a:gd name="connsiteY2" fmla="*/ 1286119 h 2443918"/>
                    <a:gd name="connsiteX3" fmla="*/ 1600887 w 1714121"/>
                    <a:gd name="connsiteY3" fmla="*/ 2385987 h 2443918"/>
                    <a:gd name="connsiteX4" fmla="*/ 687 w 1714121"/>
                    <a:gd name="connsiteY4" fmla="*/ 1286119 h 2443918"/>
                    <a:gd name="connsiteX0" fmla="*/ 543 w 1616598"/>
                    <a:gd name="connsiteY0" fmla="*/ 1281067 h 2380996"/>
                    <a:gd name="connsiteX1" fmla="*/ 1178048 w 1616598"/>
                    <a:gd name="connsiteY1" fmla="*/ 44 h 2380996"/>
                    <a:gd name="connsiteX2" fmla="*/ 863184 w 1616598"/>
                    <a:gd name="connsiteY2" fmla="*/ 1246562 h 2380996"/>
                    <a:gd name="connsiteX3" fmla="*/ 1600743 w 1616598"/>
                    <a:gd name="connsiteY3" fmla="*/ 2380935 h 2380996"/>
                    <a:gd name="connsiteX4" fmla="*/ 543 w 1616598"/>
                    <a:gd name="connsiteY4" fmla="*/ 1281067 h 2380996"/>
                    <a:gd name="connsiteX0" fmla="*/ 751 w 1743554"/>
                    <a:gd name="connsiteY0" fmla="*/ 1281067 h 2446550"/>
                    <a:gd name="connsiteX1" fmla="*/ 1178256 w 1743554"/>
                    <a:gd name="connsiteY1" fmla="*/ 44 h 2446550"/>
                    <a:gd name="connsiteX2" fmla="*/ 863392 w 1743554"/>
                    <a:gd name="connsiteY2" fmla="*/ 1246562 h 2446550"/>
                    <a:gd name="connsiteX3" fmla="*/ 1600951 w 1743554"/>
                    <a:gd name="connsiteY3" fmla="*/ 2380935 h 2446550"/>
                    <a:gd name="connsiteX4" fmla="*/ 751 w 1743554"/>
                    <a:gd name="connsiteY4" fmla="*/ 1281067 h 2446550"/>
                    <a:gd name="connsiteX0" fmla="*/ 2535 w 1745338"/>
                    <a:gd name="connsiteY0" fmla="*/ 1091307 h 2239907"/>
                    <a:gd name="connsiteX1" fmla="*/ 1223173 w 1745338"/>
                    <a:gd name="connsiteY1" fmla="*/ 65 h 2239907"/>
                    <a:gd name="connsiteX2" fmla="*/ 865176 w 1745338"/>
                    <a:gd name="connsiteY2" fmla="*/ 1056802 h 2239907"/>
                    <a:gd name="connsiteX3" fmla="*/ 1602735 w 1745338"/>
                    <a:gd name="connsiteY3" fmla="*/ 2191175 h 2239907"/>
                    <a:gd name="connsiteX4" fmla="*/ 2535 w 1745338"/>
                    <a:gd name="connsiteY4" fmla="*/ 1091307 h 2239907"/>
                    <a:gd name="connsiteX0" fmla="*/ 39893 w 1782696"/>
                    <a:gd name="connsiteY0" fmla="*/ 1194460 h 2342684"/>
                    <a:gd name="connsiteX1" fmla="*/ 548853 w 1782696"/>
                    <a:gd name="connsiteY1" fmla="*/ 163604 h 2342684"/>
                    <a:gd name="connsiteX2" fmla="*/ 1260531 w 1782696"/>
                    <a:gd name="connsiteY2" fmla="*/ 103218 h 2342684"/>
                    <a:gd name="connsiteX3" fmla="*/ 902534 w 1782696"/>
                    <a:gd name="connsiteY3" fmla="*/ 1159955 h 2342684"/>
                    <a:gd name="connsiteX4" fmla="*/ 1640093 w 1782696"/>
                    <a:gd name="connsiteY4" fmla="*/ 2294328 h 2342684"/>
                    <a:gd name="connsiteX5" fmla="*/ 39893 w 1782696"/>
                    <a:gd name="connsiteY5" fmla="*/ 1194460 h 2342684"/>
                    <a:gd name="connsiteX0" fmla="*/ 40409 w 1783212"/>
                    <a:gd name="connsiteY0" fmla="*/ 1181769 h 2329993"/>
                    <a:gd name="connsiteX1" fmla="*/ 549369 w 1783212"/>
                    <a:gd name="connsiteY1" fmla="*/ 150913 h 2329993"/>
                    <a:gd name="connsiteX2" fmla="*/ 1261047 w 1783212"/>
                    <a:gd name="connsiteY2" fmla="*/ 90527 h 2329993"/>
                    <a:gd name="connsiteX3" fmla="*/ 903050 w 1783212"/>
                    <a:gd name="connsiteY3" fmla="*/ 1147264 h 2329993"/>
                    <a:gd name="connsiteX4" fmla="*/ 1640609 w 1783212"/>
                    <a:gd name="connsiteY4" fmla="*/ 2281637 h 2329993"/>
                    <a:gd name="connsiteX5" fmla="*/ 40409 w 1783212"/>
                    <a:gd name="connsiteY5" fmla="*/ 1181769 h 2329993"/>
                    <a:gd name="connsiteX0" fmla="*/ 737 w 1743540"/>
                    <a:gd name="connsiteY0" fmla="*/ 1181769 h 2339847"/>
                    <a:gd name="connsiteX1" fmla="*/ 509697 w 1743540"/>
                    <a:gd name="connsiteY1" fmla="*/ 150913 h 2339847"/>
                    <a:gd name="connsiteX2" fmla="*/ 1221375 w 1743540"/>
                    <a:gd name="connsiteY2" fmla="*/ 90527 h 2339847"/>
                    <a:gd name="connsiteX3" fmla="*/ 863378 w 1743540"/>
                    <a:gd name="connsiteY3" fmla="*/ 1147264 h 2339847"/>
                    <a:gd name="connsiteX4" fmla="*/ 1600937 w 1743540"/>
                    <a:gd name="connsiteY4" fmla="*/ 2281637 h 2339847"/>
                    <a:gd name="connsiteX5" fmla="*/ 737 w 1743540"/>
                    <a:gd name="connsiteY5" fmla="*/ 1181769 h 2339847"/>
                    <a:gd name="connsiteX0" fmla="*/ 737 w 1752545"/>
                    <a:gd name="connsiteY0" fmla="*/ 1136587 h 2294665"/>
                    <a:gd name="connsiteX1" fmla="*/ 509697 w 1752545"/>
                    <a:gd name="connsiteY1" fmla="*/ 105731 h 2294665"/>
                    <a:gd name="connsiteX2" fmla="*/ 1221375 w 1752545"/>
                    <a:gd name="connsiteY2" fmla="*/ 45345 h 2294665"/>
                    <a:gd name="connsiteX3" fmla="*/ 699478 w 1752545"/>
                    <a:gd name="connsiteY3" fmla="*/ 468040 h 2294665"/>
                    <a:gd name="connsiteX4" fmla="*/ 863378 w 1752545"/>
                    <a:gd name="connsiteY4" fmla="*/ 1102082 h 2294665"/>
                    <a:gd name="connsiteX5" fmla="*/ 1600937 w 1752545"/>
                    <a:gd name="connsiteY5" fmla="*/ 2236455 h 2294665"/>
                    <a:gd name="connsiteX6" fmla="*/ 737 w 1752545"/>
                    <a:gd name="connsiteY6" fmla="*/ 1136587 h 2294665"/>
                    <a:gd name="connsiteX0" fmla="*/ 737 w 1752545"/>
                    <a:gd name="connsiteY0" fmla="*/ 1136587 h 2294665"/>
                    <a:gd name="connsiteX1" fmla="*/ 509697 w 1752545"/>
                    <a:gd name="connsiteY1" fmla="*/ 105731 h 2294665"/>
                    <a:gd name="connsiteX2" fmla="*/ 1221375 w 1752545"/>
                    <a:gd name="connsiteY2" fmla="*/ 45345 h 2294665"/>
                    <a:gd name="connsiteX3" fmla="*/ 699478 w 1752545"/>
                    <a:gd name="connsiteY3" fmla="*/ 468040 h 2294665"/>
                    <a:gd name="connsiteX4" fmla="*/ 863378 w 1752545"/>
                    <a:gd name="connsiteY4" fmla="*/ 1102082 h 2294665"/>
                    <a:gd name="connsiteX5" fmla="*/ 1600937 w 1752545"/>
                    <a:gd name="connsiteY5" fmla="*/ 2236455 h 2294665"/>
                    <a:gd name="connsiteX6" fmla="*/ 737 w 1752545"/>
                    <a:gd name="connsiteY6" fmla="*/ 1136587 h 2294665"/>
                    <a:gd name="connsiteX0" fmla="*/ 737 w 1752545"/>
                    <a:gd name="connsiteY0" fmla="*/ 1140751 h 2298829"/>
                    <a:gd name="connsiteX1" fmla="*/ 509697 w 1752545"/>
                    <a:gd name="connsiteY1" fmla="*/ 109895 h 2298829"/>
                    <a:gd name="connsiteX2" fmla="*/ 1221375 w 1752545"/>
                    <a:gd name="connsiteY2" fmla="*/ 49509 h 2298829"/>
                    <a:gd name="connsiteX3" fmla="*/ 708105 w 1752545"/>
                    <a:gd name="connsiteY3" fmla="*/ 532589 h 2298829"/>
                    <a:gd name="connsiteX4" fmla="*/ 863378 w 1752545"/>
                    <a:gd name="connsiteY4" fmla="*/ 1106246 h 2298829"/>
                    <a:gd name="connsiteX5" fmla="*/ 1600937 w 1752545"/>
                    <a:gd name="connsiteY5" fmla="*/ 2240619 h 2298829"/>
                    <a:gd name="connsiteX6" fmla="*/ 737 w 1752545"/>
                    <a:gd name="connsiteY6" fmla="*/ 1140751 h 2298829"/>
                    <a:gd name="connsiteX0" fmla="*/ 737 w 1752545"/>
                    <a:gd name="connsiteY0" fmla="*/ 1140751 h 2298829"/>
                    <a:gd name="connsiteX1" fmla="*/ 509697 w 1752545"/>
                    <a:gd name="connsiteY1" fmla="*/ 109895 h 2298829"/>
                    <a:gd name="connsiteX2" fmla="*/ 1221375 w 1752545"/>
                    <a:gd name="connsiteY2" fmla="*/ 49509 h 2298829"/>
                    <a:gd name="connsiteX3" fmla="*/ 708105 w 1752545"/>
                    <a:gd name="connsiteY3" fmla="*/ 532589 h 2298829"/>
                    <a:gd name="connsiteX4" fmla="*/ 863378 w 1752545"/>
                    <a:gd name="connsiteY4" fmla="*/ 1106246 h 2298829"/>
                    <a:gd name="connsiteX5" fmla="*/ 1600937 w 1752545"/>
                    <a:gd name="connsiteY5" fmla="*/ 2240619 h 2298829"/>
                    <a:gd name="connsiteX6" fmla="*/ 737 w 1752545"/>
                    <a:gd name="connsiteY6" fmla="*/ 1140751 h 2298829"/>
                    <a:gd name="connsiteX0" fmla="*/ 737 w 1754844"/>
                    <a:gd name="connsiteY0" fmla="*/ 1140751 h 2298829"/>
                    <a:gd name="connsiteX1" fmla="*/ 509697 w 1754844"/>
                    <a:gd name="connsiteY1" fmla="*/ 109895 h 2298829"/>
                    <a:gd name="connsiteX2" fmla="*/ 1221375 w 1754844"/>
                    <a:gd name="connsiteY2" fmla="*/ 49509 h 2298829"/>
                    <a:gd name="connsiteX3" fmla="*/ 708105 w 1754844"/>
                    <a:gd name="connsiteY3" fmla="*/ 532589 h 2298829"/>
                    <a:gd name="connsiteX4" fmla="*/ 863378 w 1754844"/>
                    <a:gd name="connsiteY4" fmla="*/ 1106246 h 2298829"/>
                    <a:gd name="connsiteX5" fmla="*/ 1600937 w 1754844"/>
                    <a:gd name="connsiteY5" fmla="*/ 2240619 h 2298829"/>
                    <a:gd name="connsiteX6" fmla="*/ 737 w 1754844"/>
                    <a:gd name="connsiteY6" fmla="*/ 1140751 h 2298829"/>
                    <a:gd name="connsiteX0" fmla="*/ 737 w 1634102"/>
                    <a:gd name="connsiteY0" fmla="*/ 1140751 h 2240999"/>
                    <a:gd name="connsiteX1" fmla="*/ 509697 w 1634102"/>
                    <a:gd name="connsiteY1" fmla="*/ 109895 h 2240999"/>
                    <a:gd name="connsiteX2" fmla="*/ 1221375 w 1634102"/>
                    <a:gd name="connsiteY2" fmla="*/ 49509 h 2240999"/>
                    <a:gd name="connsiteX3" fmla="*/ 708105 w 1634102"/>
                    <a:gd name="connsiteY3" fmla="*/ 532589 h 2240999"/>
                    <a:gd name="connsiteX4" fmla="*/ 1061785 w 1634102"/>
                    <a:gd name="connsiteY4" fmla="*/ 1261522 h 2240999"/>
                    <a:gd name="connsiteX5" fmla="*/ 1600937 w 1634102"/>
                    <a:gd name="connsiteY5" fmla="*/ 2240619 h 2240999"/>
                    <a:gd name="connsiteX6" fmla="*/ 737 w 1634102"/>
                    <a:gd name="connsiteY6" fmla="*/ 1140751 h 2240999"/>
                    <a:gd name="connsiteX0" fmla="*/ 737 w 1648337"/>
                    <a:gd name="connsiteY0" fmla="*/ 1140751 h 2240976"/>
                    <a:gd name="connsiteX1" fmla="*/ 509697 w 1648337"/>
                    <a:gd name="connsiteY1" fmla="*/ 109895 h 2240976"/>
                    <a:gd name="connsiteX2" fmla="*/ 1221375 w 1648337"/>
                    <a:gd name="connsiteY2" fmla="*/ 49509 h 2240976"/>
                    <a:gd name="connsiteX3" fmla="*/ 708105 w 1648337"/>
                    <a:gd name="connsiteY3" fmla="*/ 532589 h 2240976"/>
                    <a:gd name="connsiteX4" fmla="*/ 1061785 w 1648337"/>
                    <a:gd name="connsiteY4" fmla="*/ 1261522 h 2240976"/>
                    <a:gd name="connsiteX5" fmla="*/ 1600937 w 1648337"/>
                    <a:gd name="connsiteY5" fmla="*/ 2240619 h 2240976"/>
                    <a:gd name="connsiteX6" fmla="*/ 737 w 1648337"/>
                    <a:gd name="connsiteY6" fmla="*/ 1140751 h 2240976"/>
                    <a:gd name="connsiteX0" fmla="*/ 737 w 1730568"/>
                    <a:gd name="connsiteY0" fmla="*/ 1140751 h 2266746"/>
                    <a:gd name="connsiteX1" fmla="*/ 509697 w 1730568"/>
                    <a:gd name="connsiteY1" fmla="*/ 109895 h 2266746"/>
                    <a:gd name="connsiteX2" fmla="*/ 1221375 w 1730568"/>
                    <a:gd name="connsiteY2" fmla="*/ 49509 h 2266746"/>
                    <a:gd name="connsiteX3" fmla="*/ 708105 w 1730568"/>
                    <a:gd name="connsiteY3" fmla="*/ 532589 h 2266746"/>
                    <a:gd name="connsiteX4" fmla="*/ 1061785 w 1730568"/>
                    <a:gd name="connsiteY4" fmla="*/ 1261522 h 2266746"/>
                    <a:gd name="connsiteX5" fmla="*/ 1600937 w 1730568"/>
                    <a:gd name="connsiteY5" fmla="*/ 2240619 h 2266746"/>
                    <a:gd name="connsiteX6" fmla="*/ 737 w 1730568"/>
                    <a:gd name="connsiteY6" fmla="*/ 1140751 h 2266746"/>
                    <a:gd name="connsiteX0" fmla="*/ 715 w 1730546"/>
                    <a:gd name="connsiteY0" fmla="*/ 1050956 h 2176951"/>
                    <a:gd name="connsiteX1" fmla="*/ 509675 w 1730546"/>
                    <a:gd name="connsiteY1" fmla="*/ 20100 h 2176951"/>
                    <a:gd name="connsiteX2" fmla="*/ 1212726 w 1730546"/>
                    <a:gd name="connsiteY2" fmla="*/ 373782 h 2176951"/>
                    <a:gd name="connsiteX3" fmla="*/ 708083 w 1730546"/>
                    <a:gd name="connsiteY3" fmla="*/ 442794 h 2176951"/>
                    <a:gd name="connsiteX4" fmla="*/ 1061763 w 1730546"/>
                    <a:gd name="connsiteY4" fmla="*/ 1171727 h 2176951"/>
                    <a:gd name="connsiteX5" fmla="*/ 1600915 w 1730546"/>
                    <a:gd name="connsiteY5" fmla="*/ 2150824 h 2176951"/>
                    <a:gd name="connsiteX6" fmla="*/ 715 w 1730546"/>
                    <a:gd name="connsiteY6" fmla="*/ 1050956 h 2176951"/>
                    <a:gd name="connsiteX0" fmla="*/ 715 w 1730546"/>
                    <a:gd name="connsiteY0" fmla="*/ 1053245 h 2179240"/>
                    <a:gd name="connsiteX1" fmla="*/ 509675 w 1730546"/>
                    <a:gd name="connsiteY1" fmla="*/ 22389 h 2179240"/>
                    <a:gd name="connsiteX2" fmla="*/ 1212726 w 1730546"/>
                    <a:gd name="connsiteY2" fmla="*/ 376071 h 2179240"/>
                    <a:gd name="connsiteX3" fmla="*/ 708083 w 1730546"/>
                    <a:gd name="connsiteY3" fmla="*/ 445083 h 2179240"/>
                    <a:gd name="connsiteX4" fmla="*/ 1061763 w 1730546"/>
                    <a:gd name="connsiteY4" fmla="*/ 1174016 h 2179240"/>
                    <a:gd name="connsiteX5" fmla="*/ 1600915 w 1730546"/>
                    <a:gd name="connsiteY5" fmla="*/ 2153113 h 2179240"/>
                    <a:gd name="connsiteX6" fmla="*/ 715 w 1730546"/>
                    <a:gd name="connsiteY6" fmla="*/ 1053245 h 2179240"/>
                    <a:gd name="connsiteX0" fmla="*/ 1020 w 1730851"/>
                    <a:gd name="connsiteY0" fmla="*/ 1050640 h 2176635"/>
                    <a:gd name="connsiteX1" fmla="*/ 509980 w 1730851"/>
                    <a:gd name="connsiteY1" fmla="*/ 19784 h 2176635"/>
                    <a:gd name="connsiteX2" fmla="*/ 1213031 w 1730851"/>
                    <a:gd name="connsiteY2" fmla="*/ 373466 h 2176635"/>
                    <a:gd name="connsiteX3" fmla="*/ 708388 w 1730851"/>
                    <a:gd name="connsiteY3" fmla="*/ 442478 h 2176635"/>
                    <a:gd name="connsiteX4" fmla="*/ 1062068 w 1730851"/>
                    <a:gd name="connsiteY4" fmla="*/ 1171411 h 2176635"/>
                    <a:gd name="connsiteX5" fmla="*/ 1601220 w 1730851"/>
                    <a:gd name="connsiteY5" fmla="*/ 2150508 h 2176635"/>
                    <a:gd name="connsiteX6" fmla="*/ 1020 w 1730851"/>
                    <a:gd name="connsiteY6" fmla="*/ 1050640 h 2176635"/>
                    <a:gd name="connsiteX0" fmla="*/ 1020 w 1707565"/>
                    <a:gd name="connsiteY0" fmla="*/ 1047743 h 2173738"/>
                    <a:gd name="connsiteX1" fmla="*/ 509980 w 1707565"/>
                    <a:gd name="connsiteY1" fmla="*/ 16887 h 2173738"/>
                    <a:gd name="connsiteX2" fmla="*/ 1213031 w 1707565"/>
                    <a:gd name="connsiteY2" fmla="*/ 370569 h 2173738"/>
                    <a:gd name="connsiteX3" fmla="*/ 665256 w 1707565"/>
                    <a:gd name="connsiteY3" fmla="*/ 301558 h 2173738"/>
                    <a:gd name="connsiteX4" fmla="*/ 1062068 w 1707565"/>
                    <a:gd name="connsiteY4" fmla="*/ 1168514 h 2173738"/>
                    <a:gd name="connsiteX5" fmla="*/ 1601220 w 1707565"/>
                    <a:gd name="connsiteY5" fmla="*/ 2147611 h 2173738"/>
                    <a:gd name="connsiteX6" fmla="*/ 1020 w 1707565"/>
                    <a:gd name="connsiteY6" fmla="*/ 1047743 h 2173738"/>
                    <a:gd name="connsiteX0" fmla="*/ 1020 w 1707565"/>
                    <a:gd name="connsiteY0" fmla="*/ 1047743 h 2173738"/>
                    <a:gd name="connsiteX1" fmla="*/ 509980 w 1707565"/>
                    <a:gd name="connsiteY1" fmla="*/ 16887 h 2173738"/>
                    <a:gd name="connsiteX2" fmla="*/ 1213031 w 1707565"/>
                    <a:gd name="connsiteY2" fmla="*/ 370569 h 2173738"/>
                    <a:gd name="connsiteX3" fmla="*/ 665256 w 1707565"/>
                    <a:gd name="connsiteY3" fmla="*/ 301558 h 2173738"/>
                    <a:gd name="connsiteX4" fmla="*/ 1062068 w 1707565"/>
                    <a:gd name="connsiteY4" fmla="*/ 1168514 h 2173738"/>
                    <a:gd name="connsiteX5" fmla="*/ 1601220 w 1707565"/>
                    <a:gd name="connsiteY5" fmla="*/ 2147611 h 2173738"/>
                    <a:gd name="connsiteX6" fmla="*/ 1020 w 1707565"/>
                    <a:gd name="connsiteY6" fmla="*/ 1047743 h 2173738"/>
                    <a:gd name="connsiteX0" fmla="*/ 1020 w 1707565"/>
                    <a:gd name="connsiteY0" fmla="*/ 1050013 h 2176008"/>
                    <a:gd name="connsiteX1" fmla="*/ 509980 w 1707565"/>
                    <a:gd name="connsiteY1" fmla="*/ 19157 h 2176008"/>
                    <a:gd name="connsiteX2" fmla="*/ 1213031 w 1707565"/>
                    <a:gd name="connsiteY2" fmla="*/ 372839 h 2176008"/>
                    <a:gd name="connsiteX3" fmla="*/ 665256 w 1707565"/>
                    <a:gd name="connsiteY3" fmla="*/ 303828 h 2176008"/>
                    <a:gd name="connsiteX4" fmla="*/ 1062068 w 1707565"/>
                    <a:gd name="connsiteY4" fmla="*/ 1170784 h 2176008"/>
                    <a:gd name="connsiteX5" fmla="*/ 1601220 w 1707565"/>
                    <a:gd name="connsiteY5" fmla="*/ 2149881 h 2176008"/>
                    <a:gd name="connsiteX6" fmla="*/ 1020 w 1707565"/>
                    <a:gd name="connsiteY6" fmla="*/ 1050013 h 2176008"/>
                    <a:gd name="connsiteX0" fmla="*/ 1020 w 1786069"/>
                    <a:gd name="connsiteY0" fmla="*/ 1050013 h 2185120"/>
                    <a:gd name="connsiteX1" fmla="*/ 509980 w 1786069"/>
                    <a:gd name="connsiteY1" fmla="*/ 19157 h 2185120"/>
                    <a:gd name="connsiteX2" fmla="*/ 1213031 w 1786069"/>
                    <a:gd name="connsiteY2" fmla="*/ 372839 h 2185120"/>
                    <a:gd name="connsiteX3" fmla="*/ 665256 w 1786069"/>
                    <a:gd name="connsiteY3" fmla="*/ 303828 h 2185120"/>
                    <a:gd name="connsiteX4" fmla="*/ 1062068 w 1786069"/>
                    <a:gd name="connsiteY4" fmla="*/ 1170784 h 2185120"/>
                    <a:gd name="connsiteX5" fmla="*/ 1601220 w 1786069"/>
                    <a:gd name="connsiteY5" fmla="*/ 2149881 h 2185120"/>
                    <a:gd name="connsiteX6" fmla="*/ 1020 w 1786069"/>
                    <a:gd name="connsiteY6" fmla="*/ 1050013 h 2185120"/>
                    <a:gd name="connsiteX0" fmla="*/ 5057 w 1790106"/>
                    <a:gd name="connsiteY0" fmla="*/ 1050013 h 2188206"/>
                    <a:gd name="connsiteX1" fmla="*/ 514017 w 1790106"/>
                    <a:gd name="connsiteY1" fmla="*/ 19157 h 2188206"/>
                    <a:gd name="connsiteX2" fmla="*/ 1217068 w 1790106"/>
                    <a:gd name="connsiteY2" fmla="*/ 372839 h 2188206"/>
                    <a:gd name="connsiteX3" fmla="*/ 669293 w 1790106"/>
                    <a:gd name="connsiteY3" fmla="*/ 303828 h 2188206"/>
                    <a:gd name="connsiteX4" fmla="*/ 1066105 w 1790106"/>
                    <a:gd name="connsiteY4" fmla="*/ 1170784 h 2188206"/>
                    <a:gd name="connsiteX5" fmla="*/ 1605257 w 1790106"/>
                    <a:gd name="connsiteY5" fmla="*/ 2149881 h 2188206"/>
                    <a:gd name="connsiteX6" fmla="*/ 5057 w 1790106"/>
                    <a:gd name="connsiteY6" fmla="*/ 1050013 h 2188206"/>
                    <a:gd name="connsiteX0" fmla="*/ 5057 w 1815476"/>
                    <a:gd name="connsiteY0" fmla="*/ 1050013 h 2188206"/>
                    <a:gd name="connsiteX1" fmla="*/ 514017 w 1815476"/>
                    <a:gd name="connsiteY1" fmla="*/ 19157 h 2188206"/>
                    <a:gd name="connsiteX2" fmla="*/ 1217068 w 1815476"/>
                    <a:gd name="connsiteY2" fmla="*/ 372839 h 2188206"/>
                    <a:gd name="connsiteX3" fmla="*/ 669293 w 1815476"/>
                    <a:gd name="connsiteY3" fmla="*/ 303828 h 2188206"/>
                    <a:gd name="connsiteX4" fmla="*/ 1066105 w 1815476"/>
                    <a:gd name="connsiteY4" fmla="*/ 1170784 h 2188206"/>
                    <a:gd name="connsiteX5" fmla="*/ 1605257 w 1815476"/>
                    <a:gd name="connsiteY5" fmla="*/ 2149881 h 2188206"/>
                    <a:gd name="connsiteX6" fmla="*/ 5057 w 1815476"/>
                    <a:gd name="connsiteY6" fmla="*/ 1050013 h 2188206"/>
                    <a:gd name="connsiteX0" fmla="*/ 5057 w 1848701"/>
                    <a:gd name="connsiteY0" fmla="*/ 1050013 h 2151373"/>
                    <a:gd name="connsiteX1" fmla="*/ 514017 w 1848701"/>
                    <a:gd name="connsiteY1" fmla="*/ 19157 h 2151373"/>
                    <a:gd name="connsiteX2" fmla="*/ 1217068 w 1848701"/>
                    <a:gd name="connsiteY2" fmla="*/ 372839 h 2151373"/>
                    <a:gd name="connsiteX3" fmla="*/ 669293 w 1848701"/>
                    <a:gd name="connsiteY3" fmla="*/ 303828 h 2151373"/>
                    <a:gd name="connsiteX4" fmla="*/ 1066105 w 1848701"/>
                    <a:gd name="connsiteY4" fmla="*/ 1170784 h 2151373"/>
                    <a:gd name="connsiteX5" fmla="*/ 1605257 w 1848701"/>
                    <a:gd name="connsiteY5" fmla="*/ 2149881 h 2151373"/>
                    <a:gd name="connsiteX6" fmla="*/ 5057 w 1848701"/>
                    <a:gd name="connsiteY6" fmla="*/ 1050013 h 2151373"/>
                    <a:gd name="connsiteX0" fmla="*/ 30826 w 1610668"/>
                    <a:gd name="connsiteY0" fmla="*/ 1050013 h 2073263"/>
                    <a:gd name="connsiteX1" fmla="*/ 539786 w 1610668"/>
                    <a:gd name="connsiteY1" fmla="*/ 19157 h 2073263"/>
                    <a:gd name="connsiteX2" fmla="*/ 1242837 w 1610668"/>
                    <a:gd name="connsiteY2" fmla="*/ 372839 h 2073263"/>
                    <a:gd name="connsiteX3" fmla="*/ 695062 w 1610668"/>
                    <a:gd name="connsiteY3" fmla="*/ 303828 h 2073263"/>
                    <a:gd name="connsiteX4" fmla="*/ 1091874 w 1610668"/>
                    <a:gd name="connsiteY4" fmla="*/ 1170784 h 2073263"/>
                    <a:gd name="connsiteX5" fmla="*/ 1354980 w 1610668"/>
                    <a:gd name="connsiteY5" fmla="*/ 2072243 h 2073263"/>
                    <a:gd name="connsiteX6" fmla="*/ 30826 w 1610668"/>
                    <a:gd name="connsiteY6" fmla="*/ 1050013 h 2073263"/>
                    <a:gd name="connsiteX0" fmla="*/ 30826 w 1637064"/>
                    <a:gd name="connsiteY0" fmla="*/ 1050013 h 2072253"/>
                    <a:gd name="connsiteX1" fmla="*/ 539786 w 1637064"/>
                    <a:gd name="connsiteY1" fmla="*/ 19157 h 2072253"/>
                    <a:gd name="connsiteX2" fmla="*/ 1242837 w 1637064"/>
                    <a:gd name="connsiteY2" fmla="*/ 372839 h 2072253"/>
                    <a:gd name="connsiteX3" fmla="*/ 695062 w 1637064"/>
                    <a:gd name="connsiteY3" fmla="*/ 303828 h 2072253"/>
                    <a:gd name="connsiteX4" fmla="*/ 1091874 w 1637064"/>
                    <a:gd name="connsiteY4" fmla="*/ 1170784 h 2072253"/>
                    <a:gd name="connsiteX5" fmla="*/ 1354980 w 1637064"/>
                    <a:gd name="connsiteY5" fmla="*/ 2072243 h 2072253"/>
                    <a:gd name="connsiteX6" fmla="*/ 30826 w 1637064"/>
                    <a:gd name="connsiteY6" fmla="*/ 1050013 h 2072253"/>
                    <a:gd name="connsiteX0" fmla="*/ 27980 w 1634218"/>
                    <a:gd name="connsiteY0" fmla="*/ 1050013 h 2072253"/>
                    <a:gd name="connsiteX1" fmla="*/ 536940 w 1634218"/>
                    <a:gd name="connsiteY1" fmla="*/ 19157 h 2072253"/>
                    <a:gd name="connsiteX2" fmla="*/ 1239991 w 1634218"/>
                    <a:gd name="connsiteY2" fmla="*/ 372839 h 2072253"/>
                    <a:gd name="connsiteX3" fmla="*/ 692216 w 1634218"/>
                    <a:gd name="connsiteY3" fmla="*/ 303828 h 2072253"/>
                    <a:gd name="connsiteX4" fmla="*/ 1089028 w 1634218"/>
                    <a:gd name="connsiteY4" fmla="*/ 1170784 h 2072253"/>
                    <a:gd name="connsiteX5" fmla="*/ 1352134 w 1634218"/>
                    <a:gd name="connsiteY5" fmla="*/ 2072243 h 2072253"/>
                    <a:gd name="connsiteX6" fmla="*/ 27980 w 1634218"/>
                    <a:gd name="connsiteY6" fmla="*/ 1050013 h 2072253"/>
                    <a:gd name="connsiteX0" fmla="*/ 31910 w 1638148"/>
                    <a:gd name="connsiteY0" fmla="*/ 1050013 h 2072253"/>
                    <a:gd name="connsiteX1" fmla="*/ 540870 w 1638148"/>
                    <a:gd name="connsiteY1" fmla="*/ 19157 h 2072253"/>
                    <a:gd name="connsiteX2" fmla="*/ 1243921 w 1638148"/>
                    <a:gd name="connsiteY2" fmla="*/ 372839 h 2072253"/>
                    <a:gd name="connsiteX3" fmla="*/ 696146 w 1638148"/>
                    <a:gd name="connsiteY3" fmla="*/ 303828 h 2072253"/>
                    <a:gd name="connsiteX4" fmla="*/ 1092958 w 1638148"/>
                    <a:gd name="connsiteY4" fmla="*/ 1170784 h 2072253"/>
                    <a:gd name="connsiteX5" fmla="*/ 1356064 w 1638148"/>
                    <a:gd name="connsiteY5" fmla="*/ 2072243 h 2072253"/>
                    <a:gd name="connsiteX6" fmla="*/ 31910 w 1638148"/>
                    <a:gd name="connsiteY6" fmla="*/ 1050013 h 2072253"/>
                    <a:gd name="connsiteX0" fmla="*/ 31910 w 1638148"/>
                    <a:gd name="connsiteY0" fmla="*/ 1050013 h 2072253"/>
                    <a:gd name="connsiteX1" fmla="*/ 540870 w 1638148"/>
                    <a:gd name="connsiteY1" fmla="*/ 19157 h 2072253"/>
                    <a:gd name="connsiteX2" fmla="*/ 1243921 w 1638148"/>
                    <a:gd name="connsiteY2" fmla="*/ 372839 h 2072253"/>
                    <a:gd name="connsiteX3" fmla="*/ 696146 w 1638148"/>
                    <a:gd name="connsiteY3" fmla="*/ 303828 h 2072253"/>
                    <a:gd name="connsiteX4" fmla="*/ 1092958 w 1638148"/>
                    <a:gd name="connsiteY4" fmla="*/ 1170784 h 2072253"/>
                    <a:gd name="connsiteX5" fmla="*/ 1356064 w 1638148"/>
                    <a:gd name="connsiteY5" fmla="*/ 2072243 h 2072253"/>
                    <a:gd name="connsiteX6" fmla="*/ 31910 w 1638148"/>
                    <a:gd name="connsiteY6" fmla="*/ 1050013 h 2072253"/>
                    <a:gd name="connsiteX0" fmla="*/ 31910 w 1669453"/>
                    <a:gd name="connsiteY0" fmla="*/ 1050013 h 2072252"/>
                    <a:gd name="connsiteX1" fmla="*/ 540870 w 1669453"/>
                    <a:gd name="connsiteY1" fmla="*/ 19157 h 2072252"/>
                    <a:gd name="connsiteX2" fmla="*/ 1243921 w 1669453"/>
                    <a:gd name="connsiteY2" fmla="*/ 372839 h 2072252"/>
                    <a:gd name="connsiteX3" fmla="*/ 696146 w 1669453"/>
                    <a:gd name="connsiteY3" fmla="*/ 303828 h 2072252"/>
                    <a:gd name="connsiteX4" fmla="*/ 1092958 w 1669453"/>
                    <a:gd name="connsiteY4" fmla="*/ 1170784 h 2072252"/>
                    <a:gd name="connsiteX5" fmla="*/ 1356064 w 1669453"/>
                    <a:gd name="connsiteY5" fmla="*/ 2072243 h 2072252"/>
                    <a:gd name="connsiteX6" fmla="*/ 31910 w 1669453"/>
                    <a:gd name="connsiteY6" fmla="*/ 1050013 h 20722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669453" h="2072252">
                      <a:moveTo>
                        <a:pt x="31910" y="1050013"/>
                      </a:moveTo>
                      <a:cubicBezTo>
                        <a:pt x="-95330" y="543930"/>
                        <a:pt x="174966" y="123392"/>
                        <a:pt x="540870" y="19157"/>
                      </a:cubicBezTo>
                      <a:cubicBezTo>
                        <a:pt x="906774" y="-85078"/>
                        <a:pt x="1269800" y="265009"/>
                        <a:pt x="1243921" y="372839"/>
                      </a:cubicBezTo>
                      <a:cubicBezTo>
                        <a:pt x="1218042" y="480669"/>
                        <a:pt x="729932" y="110453"/>
                        <a:pt x="696146" y="303828"/>
                      </a:cubicBezTo>
                      <a:cubicBezTo>
                        <a:pt x="662360" y="497203"/>
                        <a:pt x="819070" y="893301"/>
                        <a:pt x="1092958" y="1170784"/>
                      </a:cubicBezTo>
                      <a:cubicBezTo>
                        <a:pt x="1366846" y="1448267"/>
                        <a:pt x="2076369" y="2075118"/>
                        <a:pt x="1356064" y="2072243"/>
                      </a:cubicBezTo>
                      <a:cubicBezTo>
                        <a:pt x="635759" y="2069368"/>
                        <a:pt x="159150" y="1556096"/>
                        <a:pt x="31910" y="1050013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00">
                      <a:schemeClr val="bg1"/>
                    </a:gs>
                    <a:gs pos="0">
                      <a:schemeClr val="accent4">
                        <a:lumMod val="20000"/>
                        <a:lumOff val="80000"/>
                      </a:schemeClr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7" name="フリーフォーム: 図形 576">
                  <a:extLst>
                    <a:ext uri="{FF2B5EF4-FFF2-40B4-BE49-F238E27FC236}">
                      <a16:creationId xmlns:a16="http://schemas.microsoft.com/office/drawing/2014/main" id="{6547599B-0458-41D3-ACBB-A41660E2C1B6}"/>
                    </a:ext>
                  </a:extLst>
                </p:cNvPr>
                <p:cNvSpPr/>
                <p:nvPr/>
              </p:nvSpPr>
              <p:spPr>
                <a:xfrm rot="2184311" flipH="1">
                  <a:off x="2166879" y="3345651"/>
                  <a:ext cx="621657" cy="1218852"/>
                </a:xfrm>
                <a:custGeom>
                  <a:avLst/>
                  <a:gdLst>
                    <a:gd name="connsiteX0" fmla="*/ 475975 w 1001654"/>
                    <a:gd name="connsiteY0" fmla="*/ 1988665 h 2117935"/>
                    <a:gd name="connsiteX1" fmla="*/ 550543 w 1001654"/>
                    <a:gd name="connsiteY1" fmla="*/ 2029915 h 2117935"/>
                    <a:gd name="connsiteX2" fmla="*/ 562305 w 1001654"/>
                    <a:gd name="connsiteY2" fmla="*/ 2114316 h 2117935"/>
                    <a:gd name="connsiteX3" fmla="*/ 487737 w 1001654"/>
                    <a:gd name="connsiteY3" fmla="*/ 2073066 h 2117935"/>
                    <a:gd name="connsiteX4" fmla="*/ 475975 w 1001654"/>
                    <a:gd name="connsiteY4" fmla="*/ 1988665 h 2117935"/>
                    <a:gd name="connsiteX5" fmla="*/ 714523 w 1001654"/>
                    <a:gd name="connsiteY5" fmla="*/ 1816444 h 2117935"/>
                    <a:gd name="connsiteX6" fmla="*/ 709923 w 1001654"/>
                    <a:gd name="connsiteY6" fmla="*/ 1901536 h 2117935"/>
                    <a:gd name="connsiteX7" fmla="*/ 639102 w 1001654"/>
                    <a:gd name="connsiteY7" fmla="*/ 1948930 h 2117935"/>
                    <a:gd name="connsiteX8" fmla="*/ 643702 w 1001654"/>
                    <a:gd name="connsiteY8" fmla="*/ 1863838 h 2117935"/>
                    <a:gd name="connsiteX9" fmla="*/ 714523 w 1001654"/>
                    <a:gd name="connsiteY9" fmla="*/ 1816444 h 2117935"/>
                    <a:gd name="connsiteX10" fmla="*/ 361496 w 1001654"/>
                    <a:gd name="connsiteY10" fmla="*/ 1662755 h 2117935"/>
                    <a:gd name="connsiteX11" fmla="*/ 396203 w 1001654"/>
                    <a:gd name="connsiteY11" fmla="*/ 1740584 h 2117935"/>
                    <a:gd name="connsiteX12" fmla="*/ 354783 w 1001654"/>
                    <a:gd name="connsiteY12" fmla="*/ 1815057 h 2117935"/>
                    <a:gd name="connsiteX13" fmla="*/ 320077 w 1001654"/>
                    <a:gd name="connsiteY13" fmla="*/ 1737228 h 2117935"/>
                    <a:gd name="connsiteX14" fmla="*/ 361496 w 1001654"/>
                    <a:gd name="connsiteY14" fmla="*/ 1662755 h 2117935"/>
                    <a:gd name="connsiteX15" fmla="*/ 692671 w 1001654"/>
                    <a:gd name="connsiteY15" fmla="*/ 1584014 h 2117935"/>
                    <a:gd name="connsiteX16" fmla="*/ 761830 w 1001654"/>
                    <a:gd name="connsiteY16" fmla="*/ 1610311 h 2117935"/>
                    <a:gd name="connsiteX17" fmla="*/ 796888 w 1001654"/>
                    <a:gd name="connsiteY17" fmla="*/ 1687982 h 2117935"/>
                    <a:gd name="connsiteX18" fmla="*/ 713721 w 1001654"/>
                    <a:gd name="connsiteY18" fmla="*/ 1669404 h 2117935"/>
                    <a:gd name="connsiteX19" fmla="*/ 678663 w 1001654"/>
                    <a:gd name="connsiteY19" fmla="*/ 1591733 h 2117935"/>
                    <a:gd name="connsiteX20" fmla="*/ 692671 w 1001654"/>
                    <a:gd name="connsiteY20" fmla="*/ 1584014 h 2117935"/>
                    <a:gd name="connsiteX21" fmla="*/ 537977 w 1001654"/>
                    <a:gd name="connsiteY21" fmla="*/ 1507098 h 2117935"/>
                    <a:gd name="connsiteX22" fmla="*/ 572683 w 1001654"/>
                    <a:gd name="connsiteY22" fmla="*/ 1584927 h 2117935"/>
                    <a:gd name="connsiteX23" fmla="*/ 531264 w 1001654"/>
                    <a:gd name="connsiteY23" fmla="*/ 1659400 h 2117935"/>
                    <a:gd name="connsiteX24" fmla="*/ 496557 w 1001654"/>
                    <a:gd name="connsiteY24" fmla="*/ 1581571 h 2117935"/>
                    <a:gd name="connsiteX25" fmla="*/ 537977 w 1001654"/>
                    <a:gd name="connsiteY25" fmla="*/ 1507098 h 2117935"/>
                    <a:gd name="connsiteX26" fmla="*/ 886365 w 1001654"/>
                    <a:gd name="connsiteY26" fmla="*/ 1342224 h 2117935"/>
                    <a:gd name="connsiteX27" fmla="*/ 921071 w 1001654"/>
                    <a:gd name="connsiteY27" fmla="*/ 1420053 h 2117935"/>
                    <a:gd name="connsiteX28" fmla="*/ 879652 w 1001654"/>
                    <a:gd name="connsiteY28" fmla="*/ 1494526 h 2117935"/>
                    <a:gd name="connsiteX29" fmla="*/ 844945 w 1001654"/>
                    <a:gd name="connsiteY29" fmla="*/ 1416697 h 2117935"/>
                    <a:gd name="connsiteX30" fmla="*/ 886365 w 1001654"/>
                    <a:gd name="connsiteY30" fmla="*/ 1342224 h 2117935"/>
                    <a:gd name="connsiteX31" fmla="*/ 415358 w 1001654"/>
                    <a:gd name="connsiteY31" fmla="*/ 1302945 h 2117935"/>
                    <a:gd name="connsiteX32" fmla="*/ 442920 w 1001654"/>
                    <a:gd name="connsiteY32" fmla="*/ 1324499 h 2117935"/>
                    <a:gd name="connsiteX33" fmla="*/ 376584 w 1001654"/>
                    <a:gd name="connsiteY33" fmla="*/ 1377991 h 2117935"/>
                    <a:gd name="connsiteX34" fmla="*/ 293983 w 1001654"/>
                    <a:gd name="connsiteY34" fmla="*/ 1357039 h 2117935"/>
                    <a:gd name="connsiteX35" fmla="*/ 360319 w 1001654"/>
                    <a:gd name="connsiteY35" fmla="*/ 1303547 h 2117935"/>
                    <a:gd name="connsiteX36" fmla="*/ 415358 w 1001654"/>
                    <a:gd name="connsiteY36" fmla="*/ 1302945 h 2117935"/>
                    <a:gd name="connsiteX37" fmla="*/ 689887 w 1001654"/>
                    <a:gd name="connsiteY37" fmla="*/ 1179087 h 2117935"/>
                    <a:gd name="connsiteX38" fmla="*/ 704864 w 1001654"/>
                    <a:gd name="connsiteY38" fmla="*/ 1184700 h 2117935"/>
                    <a:gd name="connsiteX39" fmla="*/ 681404 w 1001654"/>
                    <a:gd name="connsiteY39" fmla="*/ 1266624 h 2117935"/>
                    <a:gd name="connsiteX40" fmla="*/ 601797 w 1001654"/>
                    <a:gd name="connsiteY40" fmla="*/ 1297031 h 2117935"/>
                    <a:gd name="connsiteX41" fmla="*/ 625257 w 1001654"/>
                    <a:gd name="connsiteY41" fmla="*/ 1215107 h 2117935"/>
                    <a:gd name="connsiteX42" fmla="*/ 689887 w 1001654"/>
                    <a:gd name="connsiteY42" fmla="*/ 1179087 h 2117935"/>
                    <a:gd name="connsiteX43" fmla="*/ 890637 w 1001654"/>
                    <a:gd name="connsiteY43" fmla="*/ 1048713 h 2117935"/>
                    <a:gd name="connsiteX44" fmla="*/ 960395 w 1001654"/>
                    <a:gd name="connsiteY44" fmla="*/ 1073378 h 2117935"/>
                    <a:gd name="connsiteX45" fmla="*/ 997268 w 1001654"/>
                    <a:gd name="connsiteY45" fmla="*/ 1150203 h 2117935"/>
                    <a:gd name="connsiteX46" fmla="*/ 913688 w 1001654"/>
                    <a:gd name="connsiteY46" fmla="*/ 1133585 h 2117935"/>
                    <a:gd name="connsiteX47" fmla="*/ 876814 w 1001654"/>
                    <a:gd name="connsiteY47" fmla="*/ 1056759 h 2117935"/>
                    <a:gd name="connsiteX48" fmla="*/ 890637 w 1001654"/>
                    <a:gd name="connsiteY48" fmla="*/ 1048713 h 2117935"/>
                    <a:gd name="connsiteX49" fmla="*/ 306746 w 1001654"/>
                    <a:gd name="connsiteY49" fmla="*/ 989750 h 2117935"/>
                    <a:gd name="connsiteX50" fmla="*/ 382971 w 1001654"/>
                    <a:gd name="connsiteY50" fmla="*/ 1027850 h 2117935"/>
                    <a:gd name="connsiteX51" fmla="*/ 306746 w 1001654"/>
                    <a:gd name="connsiteY51" fmla="*/ 1065950 h 2117935"/>
                    <a:gd name="connsiteX52" fmla="*/ 230521 w 1001654"/>
                    <a:gd name="connsiteY52" fmla="*/ 1027850 h 2117935"/>
                    <a:gd name="connsiteX53" fmla="*/ 306746 w 1001654"/>
                    <a:gd name="connsiteY53" fmla="*/ 989750 h 2117935"/>
                    <a:gd name="connsiteX54" fmla="*/ 623116 w 1001654"/>
                    <a:gd name="connsiteY54" fmla="*/ 950250 h 2117935"/>
                    <a:gd name="connsiteX55" fmla="*/ 636947 w 1001654"/>
                    <a:gd name="connsiteY55" fmla="*/ 958282 h 2117935"/>
                    <a:gd name="connsiteX56" fmla="*/ 600148 w 1001654"/>
                    <a:gd name="connsiteY56" fmla="*/ 1035144 h 2117935"/>
                    <a:gd name="connsiteX57" fmla="*/ 516583 w 1001654"/>
                    <a:gd name="connsiteY57" fmla="*/ 1051844 h 2117935"/>
                    <a:gd name="connsiteX58" fmla="*/ 553382 w 1001654"/>
                    <a:gd name="connsiteY58" fmla="*/ 974982 h 2117935"/>
                    <a:gd name="connsiteX59" fmla="*/ 623116 w 1001654"/>
                    <a:gd name="connsiteY59" fmla="*/ 950250 h 2117935"/>
                    <a:gd name="connsiteX60" fmla="*/ 958392 w 1001654"/>
                    <a:gd name="connsiteY60" fmla="*/ 774744 h 2117935"/>
                    <a:gd name="connsiteX61" fmla="*/ 958536 w 1001654"/>
                    <a:gd name="connsiteY61" fmla="*/ 859961 h 2117935"/>
                    <a:gd name="connsiteX62" fmla="*/ 890463 w 1001654"/>
                    <a:gd name="connsiteY62" fmla="*/ 911224 h 2117935"/>
                    <a:gd name="connsiteX63" fmla="*/ 890319 w 1001654"/>
                    <a:gd name="connsiteY63" fmla="*/ 826007 h 2117935"/>
                    <a:gd name="connsiteX64" fmla="*/ 958392 w 1001654"/>
                    <a:gd name="connsiteY64" fmla="*/ 774744 h 2117935"/>
                    <a:gd name="connsiteX65" fmla="*/ 75236 w 1001654"/>
                    <a:gd name="connsiteY65" fmla="*/ 771079 h 2117935"/>
                    <a:gd name="connsiteX66" fmla="*/ 131597 w 1001654"/>
                    <a:gd name="connsiteY66" fmla="*/ 834994 h 2117935"/>
                    <a:gd name="connsiteX67" fmla="*/ 114303 w 1001654"/>
                    <a:gd name="connsiteY67" fmla="*/ 918438 h 2117935"/>
                    <a:gd name="connsiteX68" fmla="*/ 57942 w 1001654"/>
                    <a:gd name="connsiteY68" fmla="*/ 854522 h 2117935"/>
                    <a:gd name="connsiteX69" fmla="*/ 75236 w 1001654"/>
                    <a:gd name="connsiteY69" fmla="*/ 771079 h 2117935"/>
                    <a:gd name="connsiteX70" fmla="*/ 429172 w 1001654"/>
                    <a:gd name="connsiteY70" fmla="*/ 638411 h 2117935"/>
                    <a:gd name="connsiteX71" fmla="*/ 491126 w 1001654"/>
                    <a:gd name="connsiteY71" fmla="*/ 678860 h 2117935"/>
                    <a:gd name="connsiteX72" fmla="*/ 508803 w 1001654"/>
                    <a:gd name="connsiteY72" fmla="*/ 762223 h 2117935"/>
                    <a:gd name="connsiteX73" fmla="*/ 431516 w 1001654"/>
                    <a:gd name="connsiteY73" fmla="*/ 726326 h 2117935"/>
                    <a:gd name="connsiteX74" fmla="*/ 413839 w 1001654"/>
                    <a:gd name="connsiteY74" fmla="*/ 642963 h 2117935"/>
                    <a:gd name="connsiteX75" fmla="*/ 429172 w 1001654"/>
                    <a:gd name="connsiteY75" fmla="*/ 638411 h 2117935"/>
                    <a:gd name="connsiteX76" fmla="*/ 690200 w 1001654"/>
                    <a:gd name="connsiteY76" fmla="*/ 628081 h 2117935"/>
                    <a:gd name="connsiteX77" fmla="*/ 753339 w 1001654"/>
                    <a:gd name="connsiteY77" fmla="*/ 685311 h 2117935"/>
                    <a:gd name="connsiteX78" fmla="*/ 745461 w 1001654"/>
                    <a:gd name="connsiteY78" fmla="*/ 770163 h 2117935"/>
                    <a:gd name="connsiteX79" fmla="*/ 682321 w 1001654"/>
                    <a:gd name="connsiteY79" fmla="*/ 712933 h 2117935"/>
                    <a:gd name="connsiteX80" fmla="*/ 690200 w 1001654"/>
                    <a:gd name="connsiteY80" fmla="*/ 628081 h 2117935"/>
                    <a:gd name="connsiteX81" fmla="*/ 230521 w 1001654"/>
                    <a:gd name="connsiteY81" fmla="*/ 564617 h 2117935"/>
                    <a:gd name="connsiteX82" fmla="*/ 306746 w 1001654"/>
                    <a:gd name="connsiteY82" fmla="*/ 602717 h 2117935"/>
                    <a:gd name="connsiteX83" fmla="*/ 230521 w 1001654"/>
                    <a:gd name="connsiteY83" fmla="*/ 640817 h 2117935"/>
                    <a:gd name="connsiteX84" fmla="*/ 154296 w 1001654"/>
                    <a:gd name="connsiteY84" fmla="*/ 602717 h 2117935"/>
                    <a:gd name="connsiteX85" fmla="*/ 230521 w 1001654"/>
                    <a:gd name="connsiteY85" fmla="*/ 564617 h 2117935"/>
                    <a:gd name="connsiteX86" fmla="*/ 777877 w 1001654"/>
                    <a:gd name="connsiteY86" fmla="*/ 417391 h 2117935"/>
                    <a:gd name="connsiteX87" fmla="*/ 852445 w 1001654"/>
                    <a:gd name="connsiteY87" fmla="*/ 458641 h 2117935"/>
                    <a:gd name="connsiteX88" fmla="*/ 864207 w 1001654"/>
                    <a:gd name="connsiteY88" fmla="*/ 543042 h 2117935"/>
                    <a:gd name="connsiteX89" fmla="*/ 789640 w 1001654"/>
                    <a:gd name="connsiteY89" fmla="*/ 501791 h 2117935"/>
                    <a:gd name="connsiteX90" fmla="*/ 777877 w 1001654"/>
                    <a:gd name="connsiteY90" fmla="*/ 417391 h 2117935"/>
                    <a:gd name="connsiteX91" fmla="*/ 461051 w 1001654"/>
                    <a:gd name="connsiteY91" fmla="*/ 350888 h 2117935"/>
                    <a:gd name="connsiteX92" fmla="*/ 523005 w 1001654"/>
                    <a:gd name="connsiteY92" fmla="*/ 391337 h 2117935"/>
                    <a:gd name="connsiteX93" fmla="*/ 540682 w 1001654"/>
                    <a:gd name="connsiteY93" fmla="*/ 474700 h 2117935"/>
                    <a:gd name="connsiteX94" fmla="*/ 463395 w 1001654"/>
                    <a:gd name="connsiteY94" fmla="*/ 438803 h 2117935"/>
                    <a:gd name="connsiteX95" fmla="*/ 445718 w 1001654"/>
                    <a:gd name="connsiteY95" fmla="*/ 355440 h 2117935"/>
                    <a:gd name="connsiteX96" fmla="*/ 461051 w 1001654"/>
                    <a:gd name="connsiteY96" fmla="*/ 350888 h 2117935"/>
                    <a:gd name="connsiteX97" fmla="*/ 80121 w 1001654"/>
                    <a:gd name="connsiteY97" fmla="*/ 347025 h 2117935"/>
                    <a:gd name="connsiteX98" fmla="*/ 151620 w 1001654"/>
                    <a:gd name="connsiteY98" fmla="*/ 393390 h 2117935"/>
                    <a:gd name="connsiteX99" fmla="*/ 71621 w 1001654"/>
                    <a:gd name="connsiteY99" fmla="*/ 422749 h 2117935"/>
                    <a:gd name="connsiteX100" fmla="*/ 121 w 1001654"/>
                    <a:gd name="connsiteY100" fmla="*/ 376384 h 2117935"/>
                    <a:gd name="connsiteX101" fmla="*/ 80121 w 1001654"/>
                    <a:gd name="connsiteY101" fmla="*/ 347025 h 2117935"/>
                    <a:gd name="connsiteX102" fmla="*/ 282244 w 1001654"/>
                    <a:gd name="connsiteY102" fmla="*/ 85990 h 2117935"/>
                    <a:gd name="connsiteX103" fmla="*/ 338605 w 1001654"/>
                    <a:gd name="connsiteY103" fmla="*/ 149905 h 2117935"/>
                    <a:gd name="connsiteX104" fmla="*/ 321311 w 1001654"/>
                    <a:gd name="connsiteY104" fmla="*/ 233349 h 2117935"/>
                    <a:gd name="connsiteX105" fmla="*/ 264950 w 1001654"/>
                    <a:gd name="connsiteY105" fmla="*/ 169433 h 2117935"/>
                    <a:gd name="connsiteX106" fmla="*/ 282244 w 1001654"/>
                    <a:gd name="connsiteY106" fmla="*/ 85990 h 2117935"/>
                    <a:gd name="connsiteX107" fmla="*/ 843475 w 1001654"/>
                    <a:gd name="connsiteY107" fmla="*/ 79506 h 2117935"/>
                    <a:gd name="connsiteX108" fmla="*/ 859305 w 1001654"/>
                    <a:gd name="connsiteY108" fmla="*/ 81793 h 2117935"/>
                    <a:gd name="connsiteX109" fmla="*/ 853865 w 1001654"/>
                    <a:gd name="connsiteY109" fmla="*/ 166836 h 2117935"/>
                    <a:gd name="connsiteX110" fmla="*/ 782580 w 1001654"/>
                    <a:gd name="connsiteY110" fmla="*/ 213529 h 2117935"/>
                    <a:gd name="connsiteX111" fmla="*/ 788019 w 1001654"/>
                    <a:gd name="connsiteY111" fmla="*/ 128486 h 2117935"/>
                    <a:gd name="connsiteX112" fmla="*/ 843475 w 1001654"/>
                    <a:gd name="connsiteY112" fmla="*/ 79506 h 2117935"/>
                    <a:gd name="connsiteX113" fmla="*/ 556993 w 1001654"/>
                    <a:gd name="connsiteY113" fmla="*/ 0 h 2117935"/>
                    <a:gd name="connsiteX114" fmla="*/ 595093 w 1001654"/>
                    <a:gd name="connsiteY114" fmla="*/ 76225 h 2117935"/>
                    <a:gd name="connsiteX115" fmla="*/ 556993 w 1001654"/>
                    <a:gd name="connsiteY115" fmla="*/ 152450 h 2117935"/>
                    <a:gd name="connsiteX116" fmla="*/ 518893 w 1001654"/>
                    <a:gd name="connsiteY116" fmla="*/ 76225 h 2117935"/>
                    <a:gd name="connsiteX117" fmla="*/ 556993 w 1001654"/>
                    <a:gd name="connsiteY117" fmla="*/ 0 h 21179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</a:cxnLst>
                  <a:rect l="l" t="t" r="r" b="b"/>
                  <a:pathLst>
                    <a:path w="1001654" h="2117935">
                      <a:moveTo>
                        <a:pt x="475975" y="1988665"/>
                      </a:moveTo>
                      <a:cubicBezTo>
                        <a:pt x="493318" y="1976749"/>
                        <a:pt x="526703" y="1995217"/>
                        <a:pt x="550543" y="2029915"/>
                      </a:cubicBezTo>
                      <a:cubicBezTo>
                        <a:pt x="574382" y="2064613"/>
                        <a:pt x="579648" y="2102400"/>
                        <a:pt x="562305" y="2114316"/>
                      </a:cubicBezTo>
                      <a:cubicBezTo>
                        <a:pt x="544962" y="2126232"/>
                        <a:pt x="511577" y="2107763"/>
                        <a:pt x="487737" y="2073066"/>
                      </a:cubicBezTo>
                      <a:cubicBezTo>
                        <a:pt x="463898" y="2038368"/>
                        <a:pt x="458632" y="2000580"/>
                        <a:pt x="475975" y="1988665"/>
                      </a:cubicBezTo>
                      <a:close/>
                      <a:moveTo>
                        <a:pt x="714523" y="1816444"/>
                      </a:moveTo>
                      <a:cubicBezTo>
                        <a:pt x="732809" y="1826854"/>
                        <a:pt x="730750" y="1864951"/>
                        <a:pt x="709923" y="1901536"/>
                      </a:cubicBezTo>
                      <a:cubicBezTo>
                        <a:pt x="689096" y="1938122"/>
                        <a:pt x="657388" y="1959340"/>
                        <a:pt x="639102" y="1948930"/>
                      </a:cubicBezTo>
                      <a:cubicBezTo>
                        <a:pt x="620815" y="1938520"/>
                        <a:pt x="622874" y="1900423"/>
                        <a:pt x="643702" y="1863838"/>
                      </a:cubicBezTo>
                      <a:cubicBezTo>
                        <a:pt x="664529" y="1827253"/>
                        <a:pt x="696236" y="1806034"/>
                        <a:pt x="714523" y="1816444"/>
                      </a:cubicBezTo>
                      <a:close/>
                      <a:moveTo>
                        <a:pt x="361496" y="1662755"/>
                      </a:moveTo>
                      <a:cubicBezTo>
                        <a:pt x="382518" y="1663682"/>
                        <a:pt x="398057" y="1698527"/>
                        <a:pt x="396203" y="1740584"/>
                      </a:cubicBezTo>
                      <a:cubicBezTo>
                        <a:pt x="394349" y="1782641"/>
                        <a:pt x="375805" y="1815984"/>
                        <a:pt x="354783" y="1815057"/>
                      </a:cubicBezTo>
                      <a:cubicBezTo>
                        <a:pt x="333761" y="1814131"/>
                        <a:pt x="318223" y="1779286"/>
                        <a:pt x="320077" y="1737228"/>
                      </a:cubicBezTo>
                      <a:cubicBezTo>
                        <a:pt x="321931" y="1695171"/>
                        <a:pt x="340475" y="1661829"/>
                        <a:pt x="361496" y="1662755"/>
                      </a:cubicBezTo>
                      <a:close/>
                      <a:moveTo>
                        <a:pt x="692671" y="1584014"/>
                      </a:moveTo>
                      <a:cubicBezTo>
                        <a:pt x="710279" y="1580715"/>
                        <a:pt x="737344" y="1590377"/>
                        <a:pt x="761830" y="1610311"/>
                      </a:cubicBezTo>
                      <a:cubicBezTo>
                        <a:pt x="794477" y="1636889"/>
                        <a:pt x="810172" y="1671664"/>
                        <a:pt x="796888" y="1687982"/>
                      </a:cubicBezTo>
                      <a:cubicBezTo>
                        <a:pt x="783603" y="1704300"/>
                        <a:pt x="746368" y="1695982"/>
                        <a:pt x="713721" y="1669404"/>
                      </a:cubicBezTo>
                      <a:cubicBezTo>
                        <a:pt x="681074" y="1642825"/>
                        <a:pt x="665378" y="1608051"/>
                        <a:pt x="678663" y="1591733"/>
                      </a:cubicBezTo>
                      <a:cubicBezTo>
                        <a:pt x="681984" y="1587653"/>
                        <a:pt x="686802" y="1585113"/>
                        <a:pt x="692671" y="1584014"/>
                      </a:cubicBezTo>
                      <a:close/>
                      <a:moveTo>
                        <a:pt x="537977" y="1507098"/>
                      </a:moveTo>
                      <a:cubicBezTo>
                        <a:pt x="558999" y="1508025"/>
                        <a:pt x="574537" y="1542870"/>
                        <a:pt x="572683" y="1584927"/>
                      </a:cubicBezTo>
                      <a:cubicBezTo>
                        <a:pt x="570829" y="1626984"/>
                        <a:pt x="552285" y="1660327"/>
                        <a:pt x="531264" y="1659400"/>
                      </a:cubicBezTo>
                      <a:cubicBezTo>
                        <a:pt x="510241" y="1658474"/>
                        <a:pt x="494703" y="1623629"/>
                        <a:pt x="496557" y="1581571"/>
                      </a:cubicBezTo>
                      <a:cubicBezTo>
                        <a:pt x="498411" y="1539514"/>
                        <a:pt x="516955" y="1506172"/>
                        <a:pt x="537977" y="1507098"/>
                      </a:cubicBezTo>
                      <a:close/>
                      <a:moveTo>
                        <a:pt x="886365" y="1342224"/>
                      </a:moveTo>
                      <a:cubicBezTo>
                        <a:pt x="907387" y="1343151"/>
                        <a:pt x="922925" y="1377996"/>
                        <a:pt x="921071" y="1420053"/>
                      </a:cubicBezTo>
                      <a:cubicBezTo>
                        <a:pt x="919217" y="1462110"/>
                        <a:pt x="900673" y="1495453"/>
                        <a:pt x="879652" y="1494526"/>
                      </a:cubicBezTo>
                      <a:cubicBezTo>
                        <a:pt x="858630" y="1493600"/>
                        <a:pt x="843091" y="1458755"/>
                        <a:pt x="844945" y="1416697"/>
                      </a:cubicBezTo>
                      <a:cubicBezTo>
                        <a:pt x="846799" y="1374640"/>
                        <a:pt x="865343" y="1341298"/>
                        <a:pt x="886365" y="1342224"/>
                      </a:cubicBezTo>
                      <a:close/>
                      <a:moveTo>
                        <a:pt x="415358" y="1302945"/>
                      </a:moveTo>
                      <a:cubicBezTo>
                        <a:pt x="430306" y="1306736"/>
                        <a:pt x="440675" y="1314221"/>
                        <a:pt x="442920" y="1324499"/>
                      </a:cubicBezTo>
                      <a:cubicBezTo>
                        <a:pt x="447411" y="1345056"/>
                        <a:pt x="417712" y="1369005"/>
                        <a:pt x="376584" y="1377991"/>
                      </a:cubicBezTo>
                      <a:cubicBezTo>
                        <a:pt x="335456" y="1386977"/>
                        <a:pt x="298475" y="1377596"/>
                        <a:pt x="293983" y="1357039"/>
                      </a:cubicBezTo>
                      <a:cubicBezTo>
                        <a:pt x="289492" y="1336482"/>
                        <a:pt x="319192" y="1312533"/>
                        <a:pt x="360319" y="1303547"/>
                      </a:cubicBezTo>
                      <a:cubicBezTo>
                        <a:pt x="380883" y="1299054"/>
                        <a:pt x="400411" y="1299153"/>
                        <a:pt x="415358" y="1302945"/>
                      </a:cubicBezTo>
                      <a:close/>
                      <a:moveTo>
                        <a:pt x="689887" y="1179087"/>
                      </a:moveTo>
                      <a:cubicBezTo>
                        <a:pt x="695853" y="1179327"/>
                        <a:pt x="700988" y="1181143"/>
                        <a:pt x="704864" y="1184700"/>
                      </a:cubicBezTo>
                      <a:cubicBezTo>
                        <a:pt x="720368" y="1198926"/>
                        <a:pt x="709865" y="1235604"/>
                        <a:pt x="681404" y="1266624"/>
                      </a:cubicBezTo>
                      <a:cubicBezTo>
                        <a:pt x="652942" y="1297643"/>
                        <a:pt x="617301" y="1311256"/>
                        <a:pt x="601797" y="1297031"/>
                      </a:cubicBezTo>
                      <a:cubicBezTo>
                        <a:pt x="586292" y="1282805"/>
                        <a:pt x="596796" y="1246126"/>
                        <a:pt x="625257" y="1215107"/>
                      </a:cubicBezTo>
                      <a:cubicBezTo>
                        <a:pt x="646603" y="1191842"/>
                        <a:pt x="671987" y="1178369"/>
                        <a:pt x="689887" y="1179087"/>
                      </a:cubicBezTo>
                      <a:close/>
                      <a:moveTo>
                        <a:pt x="890637" y="1048713"/>
                      </a:moveTo>
                      <a:cubicBezTo>
                        <a:pt x="908162" y="1045001"/>
                        <a:pt x="935448" y="1054025"/>
                        <a:pt x="960395" y="1073378"/>
                      </a:cubicBezTo>
                      <a:cubicBezTo>
                        <a:pt x="993657" y="1099182"/>
                        <a:pt x="1010166" y="1133578"/>
                        <a:pt x="997268" y="1150203"/>
                      </a:cubicBezTo>
                      <a:cubicBezTo>
                        <a:pt x="984371" y="1166829"/>
                        <a:pt x="946950" y="1159389"/>
                        <a:pt x="913688" y="1133585"/>
                      </a:cubicBezTo>
                      <a:cubicBezTo>
                        <a:pt x="880425" y="1107781"/>
                        <a:pt x="863917" y="1073385"/>
                        <a:pt x="876814" y="1056759"/>
                      </a:cubicBezTo>
                      <a:cubicBezTo>
                        <a:pt x="880039" y="1052603"/>
                        <a:pt x="884796" y="1049950"/>
                        <a:pt x="890637" y="1048713"/>
                      </a:cubicBezTo>
                      <a:close/>
                      <a:moveTo>
                        <a:pt x="306746" y="989750"/>
                      </a:moveTo>
                      <a:cubicBezTo>
                        <a:pt x="348844" y="989750"/>
                        <a:pt x="382971" y="1006808"/>
                        <a:pt x="382971" y="1027850"/>
                      </a:cubicBezTo>
                      <a:cubicBezTo>
                        <a:pt x="382971" y="1048892"/>
                        <a:pt x="348844" y="1065950"/>
                        <a:pt x="306746" y="1065950"/>
                      </a:cubicBezTo>
                      <a:cubicBezTo>
                        <a:pt x="264648" y="1065950"/>
                        <a:pt x="230521" y="1048892"/>
                        <a:pt x="230521" y="1027850"/>
                      </a:cubicBezTo>
                      <a:cubicBezTo>
                        <a:pt x="230521" y="1006808"/>
                        <a:pt x="264648" y="989750"/>
                        <a:pt x="306746" y="989750"/>
                      </a:cubicBezTo>
                      <a:close/>
                      <a:moveTo>
                        <a:pt x="623116" y="950250"/>
                      </a:moveTo>
                      <a:cubicBezTo>
                        <a:pt x="628959" y="951481"/>
                        <a:pt x="633718" y="954129"/>
                        <a:pt x="636947" y="958282"/>
                      </a:cubicBezTo>
                      <a:cubicBezTo>
                        <a:pt x="649860" y="974895"/>
                        <a:pt x="633385" y="1009308"/>
                        <a:pt x="600148" y="1035144"/>
                      </a:cubicBezTo>
                      <a:cubicBezTo>
                        <a:pt x="566911" y="1060981"/>
                        <a:pt x="529498" y="1068457"/>
                        <a:pt x="516583" y="1051844"/>
                      </a:cubicBezTo>
                      <a:cubicBezTo>
                        <a:pt x="503670" y="1035231"/>
                        <a:pt x="520145" y="1000819"/>
                        <a:pt x="553382" y="974982"/>
                      </a:cubicBezTo>
                      <a:cubicBezTo>
                        <a:pt x="578310" y="955605"/>
                        <a:pt x="605587" y="946555"/>
                        <a:pt x="623116" y="950250"/>
                      </a:cubicBezTo>
                      <a:close/>
                      <a:moveTo>
                        <a:pt x="958392" y="774744"/>
                      </a:moveTo>
                      <a:cubicBezTo>
                        <a:pt x="977230" y="784120"/>
                        <a:pt x="977294" y="822273"/>
                        <a:pt x="958536" y="859961"/>
                      </a:cubicBezTo>
                      <a:cubicBezTo>
                        <a:pt x="939778" y="897649"/>
                        <a:pt x="909300" y="920600"/>
                        <a:pt x="890463" y="911224"/>
                      </a:cubicBezTo>
                      <a:cubicBezTo>
                        <a:pt x="871625" y="901848"/>
                        <a:pt x="871560" y="863695"/>
                        <a:pt x="890319" y="826007"/>
                      </a:cubicBezTo>
                      <a:cubicBezTo>
                        <a:pt x="909077" y="788320"/>
                        <a:pt x="939554" y="765368"/>
                        <a:pt x="958392" y="774744"/>
                      </a:cubicBezTo>
                      <a:close/>
                      <a:moveTo>
                        <a:pt x="75236" y="771079"/>
                      </a:moveTo>
                      <a:cubicBezTo>
                        <a:pt x="95575" y="765686"/>
                        <a:pt x="120809" y="794302"/>
                        <a:pt x="131597" y="834994"/>
                      </a:cubicBezTo>
                      <a:cubicBezTo>
                        <a:pt x="142386" y="875687"/>
                        <a:pt x="134643" y="913045"/>
                        <a:pt x="114303" y="918438"/>
                      </a:cubicBezTo>
                      <a:cubicBezTo>
                        <a:pt x="93964" y="923830"/>
                        <a:pt x="68730" y="895214"/>
                        <a:pt x="57942" y="854522"/>
                      </a:cubicBezTo>
                      <a:cubicBezTo>
                        <a:pt x="47154" y="813830"/>
                        <a:pt x="54897" y="776471"/>
                        <a:pt x="75236" y="771079"/>
                      </a:cubicBezTo>
                      <a:close/>
                      <a:moveTo>
                        <a:pt x="429172" y="638411"/>
                      </a:moveTo>
                      <a:cubicBezTo>
                        <a:pt x="447077" y="638945"/>
                        <a:pt x="471458" y="654160"/>
                        <a:pt x="491126" y="678860"/>
                      </a:cubicBezTo>
                      <a:cubicBezTo>
                        <a:pt x="517350" y="711793"/>
                        <a:pt x="525264" y="749115"/>
                        <a:pt x="508803" y="762223"/>
                      </a:cubicBezTo>
                      <a:cubicBezTo>
                        <a:pt x="492342" y="775330"/>
                        <a:pt x="457739" y="759259"/>
                        <a:pt x="431516" y="726326"/>
                      </a:cubicBezTo>
                      <a:cubicBezTo>
                        <a:pt x="405292" y="693394"/>
                        <a:pt x="397378" y="656071"/>
                        <a:pt x="413839" y="642963"/>
                      </a:cubicBezTo>
                      <a:cubicBezTo>
                        <a:pt x="417954" y="639686"/>
                        <a:pt x="423203" y="638233"/>
                        <a:pt x="429172" y="638411"/>
                      </a:cubicBezTo>
                      <a:close/>
                      <a:moveTo>
                        <a:pt x="690200" y="628081"/>
                      </a:moveTo>
                      <a:cubicBezTo>
                        <a:pt x="709811" y="620454"/>
                        <a:pt x="738079" y="646076"/>
                        <a:pt x="753339" y="685311"/>
                      </a:cubicBezTo>
                      <a:cubicBezTo>
                        <a:pt x="768599" y="724546"/>
                        <a:pt x="765072" y="762536"/>
                        <a:pt x="745461" y="770163"/>
                      </a:cubicBezTo>
                      <a:cubicBezTo>
                        <a:pt x="725850" y="777790"/>
                        <a:pt x="697581" y="752168"/>
                        <a:pt x="682321" y="712933"/>
                      </a:cubicBezTo>
                      <a:cubicBezTo>
                        <a:pt x="667061" y="673698"/>
                        <a:pt x="670589" y="635709"/>
                        <a:pt x="690200" y="628081"/>
                      </a:cubicBezTo>
                      <a:close/>
                      <a:moveTo>
                        <a:pt x="230521" y="564617"/>
                      </a:moveTo>
                      <a:cubicBezTo>
                        <a:pt x="272619" y="564617"/>
                        <a:pt x="306746" y="581675"/>
                        <a:pt x="306746" y="602717"/>
                      </a:cubicBezTo>
                      <a:cubicBezTo>
                        <a:pt x="306746" y="623759"/>
                        <a:pt x="272619" y="640817"/>
                        <a:pt x="230521" y="640817"/>
                      </a:cubicBezTo>
                      <a:cubicBezTo>
                        <a:pt x="188423" y="640817"/>
                        <a:pt x="154296" y="623759"/>
                        <a:pt x="154296" y="602717"/>
                      </a:cubicBezTo>
                      <a:cubicBezTo>
                        <a:pt x="154296" y="581675"/>
                        <a:pt x="188423" y="564617"/>
                        <a:pt x="230521" y="564617"/>
                      </a:cubicBezTo>
                      <a:close/>
                      <a:moveTo>
                        <a:pt x="777877" y="417391"/>
                      </a:moveTo>
                      <a:cubicBezTo>
                        <a:pt x="795221" y="405475"/>
                        <a:pt x="828605" y="423943"/>
                        <a:pt x="852445" y="458641"/>
                      </a:cubicBezTo>
                      <a:cubicBezTo>
                        <a:pt x="876284" y="493339"/>
                        <a:pt x="881550" y="531126"/>
                        <a:pt x="864207" y="543042"/>
                      </a:cubicBezTo>
                      <a:cubicBezTo>
                        <a:pt x="846864" y="554957"/>
                        <a:pt x="813479" y="536489"/>
                        <a:pt x="789640" y="501791"/>
                      </a:cubicBezTo>
                      <a:cubicBezTo>
                        <a:pt x="765800" y="467094"/>
                        <a:pt x="760534" y="429306"/>
                        <a:pt x="777877" y="417391"/>
                      </a:cubicBezTo>
                      <a:close/>
                      <a:moveTo>
                        <a:pt x="461051" y="350888"/>
                      </a:moveTo>
                      <a:cubicBezTo>
                        <a:pt x="478956" y="351422"/>
                        <a:pt x="503337" y="366637"/>
                        <a:pt x="523005" y="391337"/>
                      </a:cubicBezTo>
                      <a:cubicBezTo>
                        <a:pt x="549229" y="424270"/>
                        <a:pt x="557143" y="461592"/>
                        <a:pt x="540682" y="474700"/>
                      </a:cubicBezTo>
                      <a:cubicBezTo>
                        <a:pt x="524221" y="487807"/>
                        <a:pt x="489618" y="471736"/>
                        <a:pt x="463395" y="438803"/>
                      </a:cubicBezTo>
                      <a:cubicBezTo>
                        <a:pt x="437171" y="405871"/>
                        <a:pt x="429257" y="368548"/>
                        <a:pt x="445718" y="355440"/>
                      </a:cubicBezTo>
                      <a:cubicBezTo>
                        <a:pt x="449833" y="352164"/>
                        <a:pt x="455082" y="350710"/>
                        <a:pt x="461051" y="350888"/>
                      </a:cubicBezTo>
                      <a:close/>
                      <a:moveTo>
                        <a:pt x="80121" y="347025"/>
                      </a:moveTo>
                      <a:cubicBezTo>
                        <a:pt x="121956" y="351721"/>
                        <a:pt x="153967" y="372479"/>
                        <a:pt x="151620" y="393390"/>
                      </a:cubicBezTo>
                      <a:cubicBezTo>
                        <a:pt x="149273" y="414300"/>
                        <a:pt x="113456" y="427445"/>
                        <a:pt x="71621" y="422749"/>
                      </a:cubicBezTo>
                      <a:cubicBezTo>
                        <a:pt x="29786" y="418053"/>
                        <a:pt x="-2226" y="397295"/>
                        <a:pt x="121" y="376384"/>
                      </a:cubicBezTo>
                      <a:cubicBezTo>
                        <a:pt x="2469" y="355474"/>
                        <a:pt x="38285" y="342329"/>
                        <a:pt x="80121" y="347025"/>
                      </a:cubicBezTo>
                      <a:close/>
                      <a:moveTo>
                        <a:pt x="282244" y="85990"/>
                      </a:moveTo>
                      <a:cubicBezTo>
                        <a:pt x="302583" y="80597"/>
                        <a:pt x="327817" y="109213"/>
                        <a:pt x="338605" y="149905"/>
                      </a:cubicBezTo>
                      <a:cubicBezTo>
                        <a:pt x="349394" y="190598"/>
                        <a:pt x="341651" y="227956"/>
                        <a:pt x="321311" y="233349"/>
                      </a:cubicBezTo>
                      <a:cubicBezTo>
                        <a:pt x="300972" y="238741"/>
                        <a:pt x="275738" y="210125"/>
                        <a:pt x="264950" y="169433"/>
                      </a:cubicBezTo>
                      <a:cubicBezTo>
                        <a:pt x="254162" y="128741"/>
                        <a:pt x="261905" y="91382"/>
                        <a:pt x="282244" y="85990"/>
                      </a:cubicBezTo>
                      <a:close/>
                      <a:moveTo>
                        <a:pt x="843475" y="79506"/>
                      </a:moveTo>
                      <a:cubicBezTo>
                        <a:pt x="849355" y="78467"/>
                        <a:pt x="854759" y="79146"/>
                        <a:pt x="859305" y="81793"/>
                      </a:cubicBezTo>
                      <a:cubicBezTo>
                        <a:pt x="877488" y="92383"/>
                        <a:pt x="875052" y="130458"/>
                        <a:pt x="853865" y="166836"/>
                      </a:cubicBezTo>
                      <a:cubicBezTo>
                        <a:pt x="832678" y="203214"/>
                        <a:pt x="800762" y="224119"/>
                        <a:pt x="782580" y="213529"/>
                      </a:cubicBezTo>
                      <a:cubicBezTo>
                        <a:pt x="764397" y="202939"/>
                        <a:pt x="766832" y="164864"/>
                        <a:pt x="788019" y="128486"/>
                      </a:cubicBezTo>
                      <a:cubicBezTo>
                        <a:pt x="803910" y="101203"/>
                        <a:pt x="825835" y="82623"/>
                        <a:pt x="843475" y="79506"/>
                      </a:cubicBezTo>
                      <a:close/>
                      <a:moveTo>
                        <a:pt x="556993" y="0"/>
                      </a:moveTo>
                      <a:cubicBezTo>
                        <a:pt x="578035" y="0"/>
                        <a:pt x="595093" y="34127"/>
                        <a:pt x="595093" y="76225"/>
                      </a:cubicBezTo>
                      <a:cubicBezTo>
                        <a:pt x="595093" y="118323"/>
                        <a:pt x="578035" y="152450"/>
                        <a:pt x="556993" y="152450"/>
                      </a:cubicBezTo>
                      <a:cubicBezTo>
                        <a:pt x="535951" y="152450"/>
                        <a:pt x="518893" y="118323"/>
                        <a:pt x="518893" y="76225"/>
                      </a:cubicBezTo>
                      <a:cubicBezTo>
                        <a:pt x="518893" y="34127"/>
                        <a:pt x="535951" y="0"/>
                        <a:pt x="556993" y="0"/>
                      </a:cubicBezTo>
                      <a:close/>
                    </a:path>
                  </a:pathLst>
                </a:custGeom>
                <a:solidFill>
                  <a:srgbClr val="CC00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8" name="フリーフォーム: 図形 577">
                  <a:extLst>
                    <a:ext uri="{FF2B5EF4-FFF2-40B4-BE49-F238E27FC236}">
                      <a16:creationId xmlns:a16="http://schemas.microsoft.com/office/drawing/2014/main" id="{468F47EC-3785-4C14-9F3F-C227876B04FD}"/>
                    </a:ext>
                  </a:extLst>
                </p:cNvPr>
                <p:cNvSpPr/>
                <p:nvPr/>
              </p:nvSpPr>
              <p:spPr>
                <a:xfrm rot="19415689" flipH="1" flipV="1">
                  <a:off x="2166879" y="1466047"/>
                  <a:ext cx="621657" cy="1218852"/>
                </a:xfrm>
                <a:custGeom>
                  <a:avLst/>
                  <a:gdLst>
                    <a:gd name="connsiteX0" fmla="*/ 475975 w 1001654"/>
                    <a:gd name="connsiteY0" fmla="*/ 1988665 h 2117935"/>
                    <a:gd name="connsiteX1" fmla="*/ 550543 w 1001654"/>
                    <a:gd name="connsiteY1" fmla="*/ 2029915 h 2117935"/>
                    <a:gd name="connsiteX2" fmla="*/ 562305 w 1001654"/>
                    <a:gd name="connsiteY2" fmla="*/ 2114316 h 2117935"/>
                    <a:gd name="connsiteX3" fmla="*/ 487737 w 1001654"/>
                    <a:gd name="connsiteY3" fmla="*/ 2073066 h 2117935"/>
                    <a:gd name="connsiteX4" fmla="*/ 475975 w 1001654"/>
                    <a:gd name="connsiteY4" fmla="*/ 1988665 h 2117935"/>
                    <a:gd name="connsiteX5" fmla="*/ 714523 w 1001654"/>
                    <a:gd name="connsiteY5" fmla="*/ 1816444 h 2117935"/>
                    <a:gd name="connsiteX6" fmla="*/ 709923 w 1001654"/>
                    <a:gd name="connsiteY6" fmla="*/ 1901536 h 2117935"/>
                    <a:gd name="connsiteX7" fmla="*/ 639102 w 1001654"/>
                    <a:gd name="connsiteY7" fmla="*/ 1948930 h 2117935"/>
                    <a:gd name="connsiteX8" fmla="*/ 643702 w 1001654"/>
                    <a:gd name="connsiteY8" fmla="*/ 1863838 h 2117935"/>
                    <a:gd name="connsiteX9" fmla="*/ 714523 w 1001654"/>
                    <a:gd name="connsiteY9" fmla="*/ 1816444 h 2117935"/>
                    <a:gd name="connsiteX10" fmla="*/ 361496 w 1001654"/>
                    <a:gd name="connsiteY10" fmla="*/ 1662755 h 2117935"/>
                    <a:gd name="connsiteX11" fmla="*/ 396203 w 1001654"/>
                    <a:gd name="connsiteY11" fmla="*/ 1740584 h 2117935"/>
                    <a:gd name="connsiteX12" fmla="*/ 354783 w 1001654"/>
                    <a:gd name="connsiteY12" fmla="*/ 1815057 h 2117935"/>
                    <a:gd name="connsiteX13" fmla="*/ 320077 w 1001654"/>
                    <a:gd name="connsiteY13" fmla="*/ 1737228 h 2117935"/>
                    <a:gd name="connsiteX14" fmla="*/ 361496 w 1001654"/>
                    <a:gd name="connsiteY14" fmla="*/ 1662755 h 2117935"/>
                    <a:gd name="connsiteX15" fmla="*/ 692671 w 1001654"/>
                    <a:gd name="connsiteY15" fmla="*/ 1584014 h 2117935"/>
                    <a:gd name="connsiteX16" fmla="*/ 761830 w 1001654"/>
                    <a:gd name="connsiteY16" fmla="*/ 1610311 h 2117935"/>
                    <a:gd name="connsiteX17" fmla="*/ 796888 w 1001654"/>
                    <a:gd name="connsiteY17" fmla="*/ 1687982 h 2117935"/>
                    <a:gd name="connsiteX18" fmla="*/ 713721 w 1001654"/>
                    <a:gd name="connsiteY18" fmla="*/ 1669404 h 2117935"/>
                    <a:gd name="connsiteX19" fmla="*/ 678663 w 1001654"/>
                    <a:gd name="connsiteY19" fmla="*/ 1591733 h 2117935"/>
                    <a:gd name="connsiteX20" fmla="*/ 692671 w 1001654"/>
                    <a:gd name="connsiteY20" fmla="*/ 1584014 h 2117935"/>
                    <a:gd name="connsiteX21" fmla="*/ 537977 w 1001654"/>
                    <a:gd name="connsiteY21" fmla="*/ 1507098 h 2117935"/>
                    <a:gd name="connsiteX22" fmla="*/ 572683 w 1001654"/>
                    <a:gd name="connsiteY22" fmla="*/ 1584927 h 2117935"/>
                    <a:gd name="connsiteX23" fmla="*/ 531264 w 1001654"/>
                    <a:gd name="connsiteY23" fmla="*/ 1659400 h 2117935"/>
                    <a:gd name="connsiteX24" fmla="*/ 496557 w 1001654"/>
                    <a:gd name="connsiteY24" fmla="*/ 1581571 h 2117935"/>
                    <a:gd name="connsiteX25" fmla="*/ 537977 w 1001654"/>
                    <a:gd name="connsiteY25" fmla="*/ 1507098 h 2117935"/>
                    <a:gd name="connsiteX26" fmla="*/ 886365 w 1001654"/>
                    <a:gd name="connsiteY26" fmla="*/ 1342224 h 2117935"/>
                    <a:gd name="connsiteX27" fmla="*/ 921071 w 1001654"/>
                    <a:gd name="connsiteY27" fmla="*/ 1420053 h 2117935"/>
                    <a:gd name="connsiteX28" fmla="*/ 879652 w 1001654"/>
                    <a:gd name="connsiteY28" fmla="*/ 1494526 h 2117935"/>
                    <a:gd name="connsiteX29" fmla="*/ 844945 w 1001654"/>
                    <a:gd name="connsiteY29" fmla="*/ 1416697 h 2117935"/>
                    <a:gd name="connsiteX30" fmla="*/ 886365 w 1001654"/>
                    <a:gd name="connsiteY30" fmla="*/ 1342224 h 2117935"/>
                    <a:gd name="connsiteX31" fmla="*/ 415358 w 1001654"/>
                    <a:gd name="connsiteY31" fmla="*/ 1302945 h 2117935"/>
                    <a:gd name="connsiteX32" fmla="*/ 442920 w 1001654"/>
                    <a:gd name="connsiteY32" fmla="*/ 1324499 h 2117935"/>
                    <a:gd name="connsiteX33" fmla="*/ 376584 w 1001654"/>
                    <a:gd name="connsiteY33" fmla="*/ 1377991 h 2117935"/>
                    <a:gd name="connsiteX34" fmla="*/ 293983 w 1001654"/>
                    <a:gd name="connsiteY34" fmla="*/ 1357039 h 2117935"/>
                    <a:gd name="connsiteX35" fmla="*/ 360319 w 1001654"/>
                    <a:gd name="connsiteY35" fmla="*/ 1303547 h 2117935"/>
                    <a:gd name="connsiteX36" fmla="*/ 415358 w 1001654"/>
                    <a:gd name="connsiteY36" fmla="*/ 1302945 h 2117935"/>
                    <a:gd name="connsiteX37" fmla="*/ 689887 w 1001654"/>
                    <a:gd name="connsiteY37" fmla="*/ 1179087 h 2117935"/>
                    <a:gd name="connsiteX38" fmla="*/ 704864 w 1001654"/>
                    <a:gd name="connsiteY38" fmla="*/ 1184700 h 2117935"/>
                    <a:gd name="connsiteX39" fmla="*/ 681404 w 1001654"/>
                    <a:gd name="connsiteY39" fmla="*/ 1266624 h 2117935"/>
                    <a:gd name="connsiteX40" fmla="*/ 601797 w 1001654"/>
                    <a:gd name="connsiteY40" fmla="*/ 1297031 h 2117935"/>
                    <a:gd name="connsiteX41" fmla="*/ 625257 w 1001654"/>
                    <a:gd name="connsiteY41" fmla="*/ 1215107 h 2117935"/>
                    <a:gd name="connsiteX42" fmla="*/ 689887 w 1001654"/>
                    <a:gd name="connsiteY42" fmla="*/ 1179087 h 2117935"/>
                    <a:gd name="connsiteX43" fmla="*/ 890637 w 1001654"/>
                    <a:gd name="connsiteY43" fmla="*/ 1048713 h 2117935"/>
                    <a:gd name="connsiteX44" fmla="*/ 960395 w 1001654"/>
                    <a:gd name="connsiteY44" fmla="*/ 1073378 h 2117935"/>
                    <a:gd name="connsiteX45" fmla="*/ 997268 w 1001654"/>
                    <a:gd name="connsiteY45" fmla="*/ 1150203 h 2117935"/>
                    <a:gd name="connsiteX46" fmla="*/ 913688 w 1001654"/>
                    <a:gd name="connsiteY46" fmla="*/ 1133585 h 2117935"/>
                    <a:gd name="connsiteX47" fmla="*/ 876814 w 1001654"/>
                    <a:gd name="connsiteY47" fmla="*/ 1056759 h 2117935"/>
                    <a:gd name="connsiteX48" fmla="*/ 890637 w 1001654"/>
                    <a:gd name="connsiteY48" fmla="*/ 1048713 h 2117935"/>
                    <a:gd name="connsiteX49" fmla="*/ 306746 w 1001654"/>
                    <a:gd name="connsiteY49" fmla="*/ 989750 h 2117935"/>
                    <a:gd name="connsiteX50" fmla="*/ 382971 w 1001654"/>
                    <a:gd name="connsiteY50" fmla="*/ 1027850 h 2117935"/>
                    <a:gd name="connsiteX51" fmla="*/ 306746 w 1001654"/>
                    <a:gd name="connsiteY51" fmla="*/ 1065950 h 2117935"/>
                    <a:gd name="connsiteX52" fmla="*/ 230521 w 1001654"/>
                    <a:gd name="connsiteY52" fmla="*/ 1027850 h 2117935"/>
                    <a:gd name="connsiteX53" fmla="*/ 306746 w 1001654"/>
                    <a:gd name="connsiteY53" fmla="*/ 989750 h 2117935"/>
                    <a:gd name="connsiteX54" fmla="*/ 623116 w 1001654"/>
                    <a:gd name="connsiteY54" fmla="*/ 950250 h 2117935"/>
                    <a:gd name="connsiteX55" fmla="*/ 636947 w 1001654"/>
                    <a:gd name="connsiteY55" fmla="*/ 958282 h 2117935"/>
                    <a:gd name="connsiteX56" fmla="*/ 600148 w 1001654"/>
                    <a:gd name="connsiteY56" fmla="*/ 1035144 h 2117935"/>
                    <a:gd name="connsiteX57" fmla="*/ 516583 w 1001654"/>
                    <a:gd name="connsiteY57" fmla="*/ 1051844 h 2117935"/>
                    <a:gd name="connsiteX58" fmla="*/ 553382 w 1001654"/>
                    <a:gd name="connsiteY58" fmla="*/ 974982 h 2117935"/>
                    <a:gd name="connsiteX59" fmla="*/ 623116 w 1001654"/>
                    <a:gd name="connsiteY59" fmla="*/ 950250 h 2117935"/>
                    <a:gd name="connsiteX60" fmla="*/ 958392 w 1001654"/>
                    <a:gd name="connsiteY60" fmla="*/ 774744 h 2117935"/>
                    <a:gd name="connsiteX61" fmla="*/ 958536 w 1001654"/>
                    <a:gd name="connsiteY61" fmla="*/ 859961 h 2117935"/>
                    <a:gd name="connsiteX62" fmla="*/ 890463 w 1001654"/>
                    <a:gd name="connsiteY62" fmla="*/ 911224 h 2117935"/>
                    <a:gd name="connsiteX63" fmla="*/ 890319 w 1001654"/>
                    <a:gd name="connsiteY63" fmla="*/ 826007 h 2117935"/>
                    <a:gd name="connsiteX64" fmla="*/ 958392 w 1001654"/>
                    <a:gd name="connsiteY64" fmla="*/ 774744 h 2117935"/>
                    <a:gd name="connsiteX65" fmla="*/ 75236 w 1001654"/>
                    <a:gd name="connsiteY65" fmla="*/ 771079 h 2117935"/>
                    <a:gd name="connsiteX66" fmla="*/ 131597 w 1001654"/>
                    <a:gd name="connsiteY66" fmla="*/ 834994 h 2117935"/>
                    <a:gd name="connsiteX67" fmla="*/ 114303 w 1001654"/>
                    <a:gd name="connsiteY67" fmla="*/ 918438 h 2117935"/>
                    <a:gd name="connsiteX68" fmla="*/ 57942 w 1001654"/>
                    <a:gd name="connsiteY68" fmla="*/ 854522 h 2117935"/>
                    <a:gd name="connsiteX69" fmla="*/ 75236 w 1001654"/>
                    <a:gd name="connsiteY69" fmla="*/ 771079 h 2117935"/>
                    <a:gd name="connsiteX70" fmla="*/ 429172 w 1001654"/>
                    <a:gd name="connsiteY70" fmla="*/ 638411 h 2117935"/>
                    <a:gd name="connsiteX71" fmla="*/ 491126 w 1001654"/>
                    <a:gd name="connsiteY71" fmla="*/ 678860 h 2117935"/>
                    <a:gd name="connsiteX72" fmla="*/ 508803 w 1001654"/>
                    <a:gd name="connsiteY72" fmla="*/ 762223 h 2117935"/>
                    <a:gd name="connsiteX73" fmla="*/ 431516 w 1001654"/>
                    <a:gd name="connsiteY73" fmla="*/ 726326 h 2117935"/>
                    <a:gd name="connsiteX74" fmla="*/ 413839 w 1001654"/>
                    <a:gd name="connsiteY74" fmla="*/ 642963 h 2117935"/>
                    <a:gd name="connsiteX75" fmla="*/ 429172 w 1001654"/>
                    <a:gd name="connsiteY75" fmla="*/ 638411 h 2117935"/>
                    <a:gd name="connsiteX76" fmla="*/ 690200 w 1001654"/>
                    <a:gd name="connsiteY76" fmla="*/ 628081 h 2117935"/>
                    <a:gd name="connsiteX77" fmla="*/ 753339 w 1001654"/>
                    <a:gd name="connsiteY77" fmla="*/ 685311 h 2117935"/>
                    <a:gd name="connsiteX78" fmla="*/ 745461 w 1001654"/>
                    <a:gd name="connsiteY78" fmla="*/ 770163 h 2117935"/>
                    <a:gd name="connsiteX79" fmla="*/ 682321 w 1001654"/>
                    <a:gd name="connsiteY79" fmla="*/ 712933 h 2117935"/>
                    <a:gd name="connsiteX80" fmla="*/ 690200 w 1001654"/>
                    <a:gd name="connsiteY80" fmla="*/ 628081 h 2117935"/>
                    <a:gd name="connsiteX81" fmla="*/ 230521 w 1001654"/>
                    <a:gd name="connsiteY81" fmla="*/ 564617 h 2117935"/>
                    <a:gd name="connsiteX82" fmla="*/ 306746 w 1001654"/>
                    <a:gd name="connsiteY82" fmla="*/ 602717 h 2117935"/>
                    <a:gd name="connsiteX83" fmla="*/ 230521 w 1001654"/>
                    <a:gd name="connsiteY83" fmla="*/ 640817 h 2117935"/>
                    <a:gd name="connsiteX84" fmla="*/ 154296 w 1001654"/>
                    <a:gd name="connsiteY84" fmla="*/ 602717 h 2117935"/>
                    <a:gd name="connsiteX85" fmla="*/ 230521 w 1001654"/>
                    <a:gd name="connsiteY85" fmla="*/ 564617 h 2117935"/>
                    <a:gd name="connsiteX86" fmla="*/ 777877 w 1001654"/>
                    <a:gd name="connsiteY86" fmla="*/ 417391 h 2117935"/>
                    <a:gd name="connsiteX87" fmla="*/ 852445 w 1001654"/>
                    <a:gd name="connsiteY87" fmla="*/ 458641 h 2117935"/>
                    <a:gd name="connsiteX88" fmla="*/ 864207 w 1001654"/>
                    <a:gd name="connsiteY88" fmla="*/ 543042 h 2117935"/>
                    <a:gd name="connsiteX89" fmla="*/ 789640 w 1001654"/>
                    <a:gd name="connsiteY89" fmla="*/ 501791 h 2117935"/>
                    <a:gd name="connsiteX90" fmla="*/ 777877 w 1001654"/>
                    <a:gd name="connsiteY90" fmla="*/ 417391 h 2117935"/>
                    <a:gd name="connsiteX91" fmla="*/ 461051 w 1001654"/>
                    <a:gd name="connsiteY91" fmla="*/ 350888 h 2117935"/>
                    <a:gd name="connsiteX92" fmla="*/ 523005 w 1001654"/>
                    <a:gd name="connsiteY92" fmla="*/ 391337 h 2117935"/>
                    <a:gd name="connsiteX93" fmla="*/ 540682 w 1001654"/>
                    <a:gd name="connsiteY93" fmla="*/ 474700 h 2117935"/>
                    <a:gd name="connsiteX94" fmla="*/ 463395 w 1001654"/>
                    <a:gd name="connsiteY94" fmla="*/ 438803 h 2117935"/>
                    <a:gd name="connsiteX95" fmla="*/ 445718 w 1001654"/>
                    <a:gd name="connsiteY95" fmla="*/ 355440 h 2117935"/>
                    <a:gd name="connsiteX96" fmla="*/ 461051 w 1001654"/>
                    <a:gd name="connsiteY96" fmla="*/ 350888 h 2117935"/>
                    <a:gd name="connsiteX97" fmla="*/ 80121 w 1001654"/>
                    <a:gd name="connsiteY97" fmla="*/ 347025 h 2117935"/>
                    <a:gd name="connsiteX98" fmla="*/ 151620 w 1001654"/>
                    <a:gd name="connsiteY98" fmla="*/ 393390 h 2117935"/>
                    <a:gd name="connsiteX99" fmla="*/ 71621 w 1001654"/>
                    <a:gd name="connsiteY99" fmla="*/ 422749 h 2117935"/>
                    <a:gd name="connsiteX100" fmla="*/ 121 w 1001654"/>
                    <a:gd name="connsiteY100" fmla="*/ 376384 h 2117935"/>
                    <a:gd name="connsiteX101" fmla="*/ 80121 w 1001654"/>
                    <a:gd name="connsiteY101" fmla="*/ 347025 h 2117935"/>
                    <a:gd name="connsiteX102" fmla="*/ 282244 w 1001654"/>
                    <a:gd name="connsiteY102" fmla="*/ 85990 h 2117935"/>
                    <a:gd name="connsiteX103" fmla="*/ 338605 w 1001654"/>
                    <a:gd name="connsiteY103" fmla="*/ 149905 h 2117935"/>
                    <a:gd name="connsiteX104" fmla="*/ 321311 w 1001654"/>
                    <a:gd name="connsiteY104" fmla="*/ 233349 h 2117935"/>
                    <a:gd name="connsiteX105" fmla="*/ 264950 w 1001654"/>
                    <a:gd name="connsiteY105" fmla="*/ 169433 h 2117935"/>
                    <a:gd name="connsiteX106" fmla="*/ 282244 w 1001654"/>
                    <a:gd name="connsiteY106" fmla="*/ 85990 h 2117935"/>
                    <a:gd name="connsiteX107" fmla="*/ 843475 w 1001654"/>
                    <a:gd name="connsiteY107" fmla="*/ 79506 h 2117935"/>
                    <a:gd name="connsiteX108" fmla="*/ 859305 w 1001654"/>
                    <a:gd name="connsiteY108" fmla="*/ 81793 h 2117935"/>
                    <a:gd name="connsiteX109" fmla="*/ 853865 w 1001654"/>
                    <a:gd name="connsiteY109" fmla="*/ 166836 h 2117935"/>
                    <a:gd name="connsiteX110" fmla="*/ 782580 w 1001654"/>
                    <a:gd name="connsiteY110" fmla="*/ 213529 h 2117935"/>
                    <a:gd name="connsiteX111" fmla="*/ 788019 w 1001654"/>
                    <a:gd name="connsiteY111" fmla="*/ 128486 h 2117935"/>
                    <a:gd name="connsiteX112" fmla="*/ 843475 w 1001654"/>
                    <a:gd name="connsiteY112" fmla="*/ 79506 h 2117935"/>
                    <a:gd name="connsiteX113" fmla="*/ 556993 w 1001654"/>
                    <a:gd name="connsiteY113" fmla="*/ 0 h 2117935"/>
                    <a:gd name="connsiteX114" fmla="*/ 595093 w 1001654"/>
                    <a:gd name="connsiteY114" fmla="*/ 76225 h 2117935"/>
                    <a:gd name="connsiteX115" fmla="*/ 556993 w 1001654"/>
                    <a:gd name="connsiteY115" fmla="*/ 152450 h 2117935"/>
                    <a:gd name="connsiteX116" fmla="*/ 518893 w 1001654"/>
                    <a:gd name="connsiteY116" fmla="*/ 76225 h 2117935"/>
                    <a:gd name="connsiteX117" fmla="*/ 556993 w 1001654"/>
                    <a:gd name="connsiteY117" fmla="*/ 0 h 21179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</a:cxnLst>
                  <a:rect l="l" t="t" r="r" b="b"/>
                  <a:pathLst>
                    <a:path w="1001654" h="2117935">
                      <a:moveTo>
                        <a:pt x="475975" y="1988665"/>
                      </a:moveTo>
                      <a:cubicBezTo>
                        <a:pt x="493318" y="1976749"/>
                        <a:pt x="526703" y="1995217"/>
                        <a:pt x="550543" y="2029915"/>
                      </a:cubicBezTo>
                      <a:cubicBezTo>
                        <a:pt x="574382" y="2064613"/>
                        <a:pt x="579648" y="2102400"/>
                        <a:pt x="562305" y="2114316"/>
                      </a:cubicBezTo>
                      <a:cubicBezTo>
                        <a:pt x="544962" y="2126232"/>
                        <a:pt x="511577" y="2107763"/>
                        <a:pt x="487737" y="2073066"/>
                      </a:cubicBezTo>
                      <a:cubicBezTo>
                        <a:pt x="463898" y="2038368"/>
                        <a:pt x="458632" y="2000580"/>
                        <a:pt x="475975" y="1988665"/>
                      </a:cubicBezTo>
                      <a:close/>
                      <a:moveTo>
                        <a:pt x="714523" y="1816444"/>
                      </a:moveTo>
                      <a:cubicBezTo>
                        <a:pt x="732809" y="1826854"/>
                        <a:pt x="730750" y="1864951"/>
                        <a:pt x="709923" y="1901536"/>
                      </a:cubicBezTo>
                      <a:cubicBezTo>
                        <a:pt x="689096" y="1938122"/>
                        <a:pt x="657388" y="1959340"/>
                        <a:pt x="639102" y="1948930"/>
                      </a:cubicBezTo>
                      <a:cubicBezTo>
                        <a:pt x="620815" y="1938520"/>
                        <a:pt x="622874" y="1900423"/>
                        <a:pt x="643702" y="1863838"/>
                      </a:cubicBezTo>
                      <a:cubicBezTo>
                        <a:pt x="664529" y="1827253"/>
                        <a:pt x="696236" y="1806034"/>
                        <a:pt x="714523" y="1816444"/>
                      </a:cubicBezTo>
                      <a:close/>
                      <a:moveTo>
                        <a:pt x="361496" y="1662755"/>
                      </a:moveTo>
                      <a:cubicBezTo>
                        <a:pt x="382518" y="1663682"/>
                        <a:pt x="398057" y="1698527"/>
                        <a:pt x="396203" y="1740584"/>
                      </a:cubicBezTo>
                      <a:cubicBezTo>
                        <a:pt x="394349" y="1782641"/>
                        <a:pt x="375805" y="1815984"/>
                        <a:pt x="354783" y="1815057"/>
                      </a:cubicBezTo>
                      <a:cubicBezTo>
                        <a:pt x="333761" y="1814131"/>
                        <a:pt x="318223" y="1779286"/>
                        <a:pt x="320077" y="1737228"/>
                      </a:cubicBezTo>
                      <a:cubicBezTo>
                        <a:pt x="321931" y="1695171"/>
                        <a:pt x="340475" y="1661829"/>
                        <a:pt x="361496" y="1662755"/>
                      </a:cubicBezTo>
                      <a:close/>
                      <a:moveTo>
                        <a:pt x="692671" y="1584014"/>
                      </a:moveTo>
                      <a:cubicBezTo>
                        <a:pt x="710279" y="1580715"/>
                        <a:pt x="737344" y="1590377"/>
                        <a:pt x="761830" y="1610311"/>
                      </a:cubicBezTo>
                      <a:cubicBezTo>
                        <a:pt x="794477" y="1636889"/>
                        <a:pt x="810172" y="1671664"/>
                        <a:pt x="796888" y="1687982"/>
                      </a:cubicBezTo>
                      <a:cubicBezTo>
                        <a:pt x="783603" y="1704300"/>
                        <a:pt x="746368" y="1695982"/>
                        <a:pt x="713721" y="1669404"/>
                      </a:cubicBezTo>
                      <a:cubicBezTo>
                        <a:pt x="681074" y="1642825"/>
                        <a:pt x="665378" y="1608051"/>
                        <a:pt x="678663" y="1591733"/>
                      </a:cubicBezTo>
                      <a:cubicBezTo>
                        <a:pt x="681984" y="1587653"/>
                        <a:pt x="686802" y="1585113"/>
                        <a:pt x="692671" y="1584014"/>
                      </a:cubicBezTo>
                      <a:close/>
                      <a:moveTo>
                        <a:pt x="537977" y="1507098"/>
                      </a:moveTo>
                      <a:cubicBezTo>
                        <a:pt x="558999" y="1508025"/>
                        <a:pt x="574537" y="1542870"/>
                        <a:pt x="572683" y="1584927"/>
                      </a:cubicBezTo>
                      <a:cubicBezTo>
                        <a:pt x="570829" y="1626984"/>
                        <a:pt x="552285" y="1660327"/>
                        <a:pt x="531264" y="1659400"/>
                      </a:cubicBezTo>
                      <a:cubicBezTo>
                        <a:pt x="510241" y="1658474"/>
                        <a:pt x="494703" y="1623629"/>
                        <a:pt x="496557" y="1581571"/>
                      </a:cubicBezTo>
                      <a:cubicBezTo>
                        <a:pt x="498411" y="1539514"/>
                        <a:pt x="516955" y="1506172"/>
                        <a:pt x="537977" y="1507098"/>
                      </a:cubicBezTo>
                      <a:close/>
                      <a:moveTo>
                        <a:pt x="886365" y="1342224"/>
                      </a:moveTo>
                      <a:cubicBezTo>
                        <a:pt x="907387" y="1343151"/>
                        <a:pt x="922925" y="1377996"/>
                        <a:pt x="921071" y="1420053"/>
                      </a:cubicBezTo>
                      <a:cubicBezTo>
                        <a:pt x="919217" y="1462110"/>
                        <a:pt x="900673" y="1495453"/>
                        <a:pt x="879652" y="1494526"/>
                      </a:cubicBezTo>
                      <a:cubicBezTo>
                        <a:pt x="858630" y="1493600"/>
                        <a:pt x="843091" y="1458755"/>
                        <a:pt x="844945" y="1416697"/>
                      </a:cubicBezTo>
                      <a:cubicBezTo>
                        <a:pt x="846799" y="1374640"/>
                        <a:pt x="865343" y="1341298"/>
                        <a:pt x="886365" y="1342224"/>
                      </a:cubicBezTo>
                      <a:close/>
                      <a:moveTo>
                        <a:pt x="415358" y="1302945"/>
                      </a:moveTo>
                      <a:cubicBezTo>
                        <a:pt x="430306" y="1306736"/>
                        <a:pt x="440675" y="1314221"/>
                        <a:pt x="442920" y="1324499"/>
                      </a:cubicBezTo>
                      <a:cubicBezTo>
                        <a:pt x="447411" y="1345056"/>
                        <a:pt x="417712" y="1369005"/>
                        <a:pt x="376584" y="1377991"/>
                      </a:cubicBezTo>
                      <a:cubicBezTo>
                        <a:pt x="335456" y="1386977"/>
                        <a:pt x="298475" y="1377596"/>
                        <a:pt x="293983" y="1357039"/>
                      </a:cubicBezTo>
                      <a:cubicBezTo>
                        <a:pt x="289492" y="1336482"/>
                        <a:pt x="319192" y="1312533"/>
                        <a:pt x="360319" y="1303547"/>
                      </a:cubicBezTo>
                      <a:cubicBezTo>
                        <a:pt x="380883" y="1299054"/>
                        <a:pt x="400411" y="1299153"/>
                        <a:pt x="415358" y="1302945"/>
                      </a:cubicBezTo>
                      <a:close/>
                      <a:moveTo>
                        <a:pt x="689887" y="1179087"/>
                      </a:moveTo>
                      <a:cubicBezTo>
                        <a:pt x="695853" y="1179327"/>
                        <a:pt x="700988" y="1181143"/>
                        <a:pt x="704864" y="1184700"/>
                      </a:cubicBezTo>
                      <a:cubicBezTo>
                        <a:pt x="720368" y="1198926"/>
                        <a:pt x="709865" y="1235604"/>
                        <a:pt x="681404" y="1266624"/>
                      </a:cubicBezTo>
                      <a:cubicBezTo>
                        <a:pt x="652942" y="1297643"/>
                        <a:pt x="617301" y="1311256"/>
                        <a:pt x="601797" y="1297031"/>
                      </a:cubicBezTo>
                      <a:cubicBezTo>
                        <a:pt x="586292" y="1282805"/>
                        <a:pt x="596796" y="1246126"/>
                        <a:pt x="625257" y="1215107"/>
                      </a:cubicBezTo>
                      <a:cubicBezTo>
                        <a:pt x="646603" y="1191842"/>
                        <a:pt x="671987" y="1178369"/>
                        <a:pt x="689887" y="1179087"/>
                      </a:cubicBezTo>
                      <a:close/>
                      <a:moveTo>
                        <a:pt x="890637" y="1048713"/>
                      </a:moveTo>
                      <a:cubicBezTo>
                        <a:pt x="908162" y="1045001"/>
                        <a:pt x="935448" y="1054025"/>
                        <a:pt x="960395" y="1073378"/>
                      </a:cubicBezTo>
                      <a:cubicBezTo>
                        <a:pt x="993657" y="1099182"/>
                        <a:pt x="1010166" y="1133578"/>
                        <a:pt x="997268" y="1150203"/>
                      </a:cubicBezTo>
                      <a:cubicBezTo>
                        <a:pt x="984371" y="1166829"/>
                        <a:pt x="946950" y="1159389"/>
                        <a:pt x="913688" y="1133585"/>
                      </a:cubicBezTo>
                      <a:cubicBezTo>
                        <a:pt x="880425" y="1107781"/>
                        <a:pt x="863917" y="1073385"/>
                        <a:pt x="876814" y="1056759"/>
                      </a:cubicBezTo>
                      <a:cubicBezTo>
                        <a:pt x="880039" y="1052603"/>
                        <a:pt x="884796" y="1049950"/>
                        <a:pt x="890637" y="1048713"/>
                      </a:cubicBezTo>
                      <a:close/>
                      <a:moveTo>
                        <a:pt x="306746" y="989750"/>
                      </a:moveTo>
                      <a:cubicBezTo>
                        <a:pt x="348844" y="989750"/>
                        <a:pt x="382971" y="1006808"/>
                        <a:pt x="382971" y="1027850"/>
                      </a:cubicBezTo>
                      <a:cubicBezTo>
                        <a:pt x="382971" y="1048892"/>
                        <a:pt x="348844" y="1065950"/>
                        <a:pt x="306746" y="1065950"/>
                      </a:cubicBezTo>
                      <a:cubicBezTo>
                        <a:pt x="264648" y="1065950"/>
                        <a:pt x="230521" y="1048892"/>
                        <a:pt x="230521" y="1027850"/>
                      </a:cubicBezTo>
                      <a:cubicBezTo>
                        <a:pt x="230521" y="1006808"/>
                        <a:pt x="264648" y="989750"/>
                        <a:pt x="306746" y="989750"/>
                      </a:cubicBezTo>
                      <a:close/>
                      <a:moveTo>
                        <a:pt x="623116" y="950250"/>
                      </a:moveTo>
                      <a:cubicBezTo>
                        <a:pt x="628959" y="951481"/>
                        <a:pt x="633718" y="954129"/>
                        <a:pt x="636947" y="958282"/>
                      </a:cubicBezTo>
                      <a:cubicBezTo>
                        <a:pt x="649860" y="974895"/>
                        <a:pt x="633385" y="1009308"/>
                        <a:pt x="600148" y="1035144"/>
                      </a:cubicBezTo>
                      <a:cubicBezTo>
                        <a:pt x="566911" y="1060981"/>
                        <a:pt x="529498" y="1068457"/>
                        <a:pt x="516583" y="1051844"/>
                      </a:cubicBezTo>
                      <a:cubicBezTo>
                        <a:pt x="503670" y="1035231"/>
                        <a:pt x="520145" y="1000819"/>
                        <a:pt x="553382" y="974982"/>
                      </a:cubicBezTo>
                      <a:cubicBezTo>
                        <a:pt x="578310" y="955605"/>
                        <a:pt x="605587" y="946555"/>
                        <a:pt x="623116" y="950250"/>
                      </a:cubicBezTo>
                      <a:close/>
                      <a:moveTo>
                        <a:pt x="958392" y="774744"/>
                      </a:moveTo>
                      <a:cubicBezTo>
                        <a:pt x="977230" y="784120"/>
                        <a:pt x="977294" y="822273"/>
                        <a:pt x="958536" y="859961"/>
                      </a:cubicBezTo>
                      <a:cubicBezTo>
                        <a:pt x="939778" y="897649"/>
                        <a:pt x="909300" y="920600"/>
                        <a:pt x="890463" y="911224"/>
                      </a:cubicBezTo>
                      <a:cubicBezTo>
                        <a:pt x="871625" y="901848"/>
                        <a:pt x="871560" y="863695"/>
                        <a:pt x="890319" y="826007"/>
                      </a:cubicBezTo>
                      <a:cubicBezTo>
                        <a:pt x="909077" y="788320"/>
                        <a:pt x="939554" y="765368"/>
                        <a:pt x="958392" y="774744"/>
                      </a:cubicBezTo>
                      <a:close/>
                      <a:moveTo>
                        <a:pt x="75236" y="771079"/>
                      </a:moveTo>
                      <a:cubicBezTo>
                        <a:pt x="95575" y="765686"/>
                        <a:pt x="120809" y="794302"/>
                        <a:pt x="131597" y="834994"/>
                      </a:cubicBezTo>
                      <a:cubicBezTo>
                        <a:pt x="142386" y="875687"/>
                        <a:pt x="134643" y="913045"/>
                        <a:pt x="114303" y="918438"/>
                      </a:cubicBezTo>
                      <a:cubicBezTo>
                        <a:pt x="93964" y="923830"/>
                        <a:pt x="68730" y="895214"/>
                        <a:pt x="57942" y="854522"/>
                      </a:cubicBezTo>
                      <a:cubicBezTo>
                        <a:pt x="47154" y="813830"/>
                        <a:pt x="54897" y="776471"/>
                        <a:pt x="75236" y="771079"/>
                      </a:cubicBezTo>
                      <a:close/>
                      <a:moveTo>
                        <a:pt x="429172" y="638411"/>
                      </a:moveTo>
                      <a:cubicBezTo>
                        <a:pt x="447077" y="638945"/>
                        <a:pt x="471458" y="654160"/>
                        <a:pt x="491126" y="678860"/>
                      </a:cubicBezTo>
                      <a:cubicBezTo>
                        <a:pt x="517350" y="711793"/>
                        <a:pt x="525264" y="749115"/>
                        <a:pt x="508803" y="762223"/>
                      </a:cubicBezTo>
                      <a:cubicBezTo>
                        <a:pt x="492342" y="775330"/>
                        <a:pt x="457739" y="759259"/>
                        <a:pt x="431516" y="726326"/>
                      </a:cubicBezTo>
                      <a:cubicBezTo>
                        <a:pt x="405292" y="693394"/>
                        <a:pt x="397378" y="656071"/>
                        <a:pt x="413839" y="642963"/>
                      </a:cubicBezTo>
                      <a:cubicBezTo>
                        <a:pt x="417954" y="639686"/>
                        <a:pt x="423203" y="638233"/>
                        <a:pt x="429172" y="638411"/>
                      </a:cubicBezTo>
                      <a:close/>
                      <a:moveTo>
                        <a:pt x="690200" y="628081"/>
                      </a:moveTo>
                      <a:cubicBezTo>
                        <a:pt x="709811" y="620454"/>
                        <a:pt x="738079" y="646076"/>
                        <a:pt x="753339" y="685311"/>
                      </a:cubicBezTo>
                      <a:cubicBezTo>
                        <a:pt x="768599" y="724546"/>
                        <a:pt x="765072" y="762536"/>
                        <a:pt x="745461" y="770163"/>
                      </a:cubicBezTo>
                      <a:cubicBezTo>
                        <a:pt x="725850" y="777790"/>
                        <a:pt x="697581" y="752168"/>
                        <a:pt x="682321" y="712933"/>
                      </a:cubicBezTo>
                      <a:cubicBezTo>
                        <a:pt x="667061" y="673698"/>
                        <a:pt x="670589" y="635709"/>
                        <a:pt x="690200" y="628081"/>
                      </a:cubicBezTo>
                      <a:close/>
                      <a:moveTo>
                        <a:pt x="230521" y="564617"/>
                      </a:moveTo>
                      <a:cubicBezTo>
                        <a:pt x="272619" y="564617"/>
                        <a:pt x="306746" y="581675"/>
                        <a:pt x="306746" y="602717"/>
                      </a:cubicBezTo>
                      <a:cubicBezTo>
                        <a:pt x="306746" y="623759"/>
                        <a:pt x="272619" y="640817"/>
                        <a:pt x="230521" y="640817"/>
                      </a:cubicBezTo>
                      <a:cubicBezTo>
                        <a:pt x="188423" y="640817"/>
                        <a:pt x="154296" y="623759"/>
                        <a:pt x="154296" y="602717"/>
                      </a:cubicBezTo>
                      <a:cubicBezTo>
                        <a:pt x="154296" y="581675"/>
                        <a:pt x="188423" y="564617"/>
                        <a:pt x="230521" y="564617"/>
                      </a:cubicBezTo>
                      <a:close/>
                      <a:moveTo>
                        <a:pt x="777877" y="417391"/>
                      </a:moveTo>
                      <a:cubicBezTo>
                        <a:pt x="795221" y="405475"/>
                        <a:pt x="828605" y="423943"/>
                        <a:pt x="852445" y="458641"/>
                      </a:cubicBezTo>
                      <a:cubicBezTo>
                        <a:pt x="876284" y="493339"/>
                        <a:pt x="881550" y="531126"/>
                        <a:pt x="864207" y="543042"/>
                      </a:cubicBezTo>
                      <a:cubicBezTo>
                        <a:pt x="846864" y="554957"/>
                        <a:pt x="813479" y="536489"/>
                        <a:pt x="789640" y="501791"/>
                      </a:cubicBezTo>
                      <a:cubicBezTo>
                        <a:pt x="765800" y="467094"/>
                        <a:pt x="760534" y="429306"/>
                        <a:pt x="777877" y="417391"/>
                      </a:cubicBezTo>
                      <a:close/>
                      <a:moveTo>
                        <a:pt x="461051" y="350888"/>
                      </a:moveTo>
                      <a:cubicBezTo>
                        <a:pt x="478956" y="351422"/>
                        <a:pt x="503337" y="366637"/>
                        <a:pt x="523005" y="391337"/>
                      </a:cubicBezTo>
                      <a:cubicBezTo>
                        <a:pt x="549229" y="424270"/>
                        <a:pt x="557143" y="461592"/>
                        <a:pt x="540682" y="474700"/>
                      </a:cubicBezTo>
                      <a:cubicBezTo>
                        <a:pt x="524221" y="487807"/>
                        <a:pt x="489618" y="471736"/>
                        <a:pt x="463395" y="438803"/>
                      </a:cubicBezTo>
                      <a:cubicBezTo>
                        <a:pt x="437171" y="405871"/>
                        <a:pt x="429257" y="368548"/>
                        <a:pt x="445718" y="355440"/>
                      </a:cubicBezTo>
                      <a:cubicBezTo>
                        <a:pt x="449833" y="352164"/>
                        <a:pt x="455082" y="350710"/>
                        <a:pt x="461051" y="350888"/>
                      </a:cubicBezTo>
                      <a:close/>
                      <a:moveTo>
                        <a:pt x="80121" y="347025"/>
                      </a:moveTo>
                      <a:cubicBezTo>
                        <a:pt x="121956" y="351721"/>
                        <a:pt x="153967" y="372479"/>
                        <a:pt x="151620" y="393390"/>
                      </a:cubicBezTo>
                      <a:cubicBezTo>
                        <a:pt x="149273" y="414300"/>
                        <a:pt x="113456" y="427445"/>
                        <a:pt x="71621" y="422749"/>
                      </a:cubicBezTo>
                      <a:cubicBezTo>
                        <a:pt x="29786" y="418053"/>
                        <a:pt x="-2226" y="397295"/>
                        <a:pt x="121" y="376384"/>
                      </a:cubicBezTo>
                      <a:cubicBezTo>
                        <a:pt x="2469" y="355474"/>
                        <a:pt x="38285" y="342329"/>
                        <a:pt x="80121" y="347025"/>
                      </a:cubicBezTo>
                      <a:close/>
                      <a:moveTo>
                        <a:pt x="282244" y="85990"/>
                      </a:moveTo>
                      <a:cubicBezTo>
                        <a:pt x="302583" y="80597"/>
                        <a:pt x="327817" y="109213"/>
                        <a:pt x="338605" y="149905"/>
                      </a:cubicBezTo>
                      <a:cubicBezTo>
                        <a:pt x="349394" y="190598"/>
                        <a:pt x="341651" y="227956"/>
                        <a:pt x="321311" y="233349"/>
                      </a:cubicBezTo>
                      <a:cubicBezTo>
                        <a:pt x="300972" y="238741"/>
                        <a:pt x="275738" y="210125"/>
                        <a:pt x="264950" y="169433"/>
                      </a:cubicBezTo>
                      <a:cubicBezTo>
                        <a:pt x="254162" y="128741"/>
                        <a:pt x="261905" y="91382"/>
                        <a:pt x="282244" y="85990"/>
                      </a:cubicBezTo>
                      <a:close/>
                      <a:moveTo>
                        <a:pt x="843475" y="79506"/>
                      </a:moveTo>
                      <a:cubicBezTo>
                        <a:pt x="849355" y="78467"/>
                        <a:pt x="854759" y="79146"/>
                        <a:pt x="859305" y="81793"/>
                      </a:cubicBezTo>
                      <a:cubicBezTo>
                        <a:pt x="877488" y="92383"/>
                        <a:pt x="875052" y="130458"/>
                        <a:pt x="853865" y="166836"/>
                      </a:cubicBezTo>
                      <a:cubicBezTo>
                        <a:pt x="832678" y="203214"/>
                        <a:pt x="800762" y="224119"/>
                        <a:pt x="782580" y="213529"/>
                      </a:cubicBezTo>
                      <a:cubicBezTo>
                        <a:pt x="764397" y="202939"/>
                        <a:pt x="766832" y="164864"/>
                        <a:pt x="788019" y="128486"/>
                      </a:cubicBezTo>
                      <a:cubicBezTo>
                        <a:pt x="803910" y="101203"/>
                        <a:pt x="825835" y="82623"/>
                        <a:pt x="843475" y="79506"/>
                      </a:cubicBezTo>
                      <a:close/>
                      <a:moveTo>
                        <a:pt x="556993" y="0"/>
                      </a:moveTo>
                      <a:cubicBezTo>
                        <a:pt x="578035" y="0"/>
                        <a:pt x="595093" y="34127"/>
                        <a:pt x="595093" y="76225"/>
                      </a:cubicBezTo>
                      <a:cubicBezTo>
                        <a:pt x="595093" y="118323"/>
                        <a:pt x="578035" y="152450"/>
                        <a:pt x="556993" y="152450"/>
                      </a:cubicBezTo>
                      <a:cubicBezTo>
                        <a:pt x="535951" y="152450"/>
                        <a:pt x="518893" y="118323"/>
                        <a:pt x="518893" y="76225"/>
                      </a:cubicBezTo>
                      <a:cubicBezTo>
                        <a:pt x="518893" y="34127"/>
                        <a:pt x="535951" y="0"/>
                        <a:pt x="556993" y="0"/>
                      </a:cubicBezTo>
                      <a:close/>
                    </a:path>
                  </a:pathLst>
                </a:custGeom>
                <a:solidFill>
                  <a:srgbClr val="CC00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9" name="月 578">
                  <a:extLst>
                    <a:ext uri="{FF2B5EF4-FFF2-40B4-BE49-F238E27FC236}">
                      <a16:creationId xmlns:a16="http://schemas.microsoft.com/office/drawing/2014/main" id="{25163D05-DD41-4BBC-B7C3-161628CEF049}"/>
                    </a:ext>
                  </a:extLst>
                </p:cNvPr>
                <p:cNvSpPr/>
                <p:nvPr/>
              </p:nvSpPr>
              <p:spPr>
                <a:xfrm rot="19780519">
                  <a:off x="2310125" y="1250750"/>
                  <a:ext cx="405494" cy="1771922"/>
                </a:xfrm>
                <a:prstGeom prst="moon">
                  <a:avLst>
                    <a:gd name="adj" fmla="val 13947"/>
                  </a:avLst>
                </a:prstGeom>
                <a:solidFill>
                  <a:srgbClr val="FFFF00"/>
                </a:solidFill>
                <a:ln w="19050">
                  <a:solidFill>
                    <a:srgbClr val="FFFF6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0" name="月 579">
                  <a:extLst>
                    <a:ext uri="{FF2B5EF4-FFF2-40B4-BE49-F238E27FC236}">
                      <a16:creationId xmlns:a16="http://schemas.microsoft.com/office/drawing/2014/main" id="{8C92EDD7-B7A1-4037-B4B6-7621B0C420FE}"/>
                    </a:ext>
                  </a:extLst>
                </p:cNvPr>
                <p:cNvSpPr/>
                <p:nvPr/>
              </p:nvSpPr>
              <p:spPr>
                <a:xfrm rot="2413914">
                  <a:off x="2389613" y="2983970"/>
                  <a:ext cx="405494" cy="1771922"/>
                </a:xfrm>
                <a:prstGeom prst="moon">
                  <a:avLst>
                    <a:gd name="adj" fmla="val 13947"/>
                  </a:avLst>
                </a:prstGeom>
                <a:solidFill>
                  <a:srgbClr val="FFFF00"/>
                </a:solidFill>
                <a:ln w="19050">
                  <a:solidFill>
                    <a:srgbClr val="FFFF6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1" name="楕円 1">
                  <a:extLst>
                    <a:ext uri="{FF2B5EF4-FFF2-40B4-BE49-F238E27FC236}">
                      <a16:creationId xmlns:a16="http://schemas.microsoft.com/office/drawing/2014/main" id="{DE7AF296-F59D-4364-AB22-313D67B3D0B7}"/>
                    </a:ext>
                  </a:extLst>
                </p:cNvPr>
                <p:cNvSpPr/>
                <p:nvPr/>
              </p:nvSpPr>
              <p:spPr>
                <a:xfrm rot="18373324" flipV="1">
                  <a:off x="3145481" y="3044907"/>
                  <a:ext cx="1222790" cy="2069682"/>
                </a:xfrm>
                <a:custGeom>
                  <a:avLst/>
                  <a:gdLst>
                    <a:gd name="connsiteX0" fmla="*/ 0 w 957532"/>
                    <a:gd name="connsiteY0" fmla="*/ 1237891 h 2475781"/>
                    <a:gd name="connsiteX1" fmla="*/ 478766 w 957532"/>
                    <a:gd name="connsiteY1" fmla="*/ 0 h 2475781"/>
                    <a:gd name="connsiteX2" fmla="*/ 957532 w 957532"/>
                    <a:gd name="connsiteY2" fmla="*/ 1237891 h 2475781"/>
                    <a:gd name="connsiteX3" fmla="*/ 478766 w 957532"/>
                    <a:gd name="connsiteY3" fmla="*/ 2475782 h 2475781"/>
                    <a:gd name="connsiteX4" fmla="*/ 0 w 957532"/>
                    <a:gd name="connsiteY4" fmla="*/ 1237891 h 2475781"/>
                    <a:gd name="connsiteX0" fmla="*/ 24025 w 1280493"/>
                    <a:gd name="connsiteY0" fmla="*/ 1281023 h 2518914"/>
                    <a:gd name="connsiteX1" fmla="*/ 1201530 w 1280493"/>
                    <a:gd name="connsiteY1" fmla="*/ 0 h 2518914"/>
                    <a:gd name="connsiteX2" fmla="*/ 981557 w 1280493"/>
                    <a:gd name="connsiteY2" fmla="*/ 1281023 h 2518914"/>
                    <a:gd name="connsiteX3" fmla="*/ 502791 w 1280493"/>
                    <a:gd name="connsiteY3" fmla="*/ 2518914 h 2518914"/>
                    <a:gd name="connsiteX4" fmla="*/ 24025 w 1280493"/>
                    <a:gd name="connsiteY4" fmla="*/ 1281023 h 2518914"/>
                    <a:gd name="connsiteX0" fmla="*/ 24025 w 1247409"/>
                    <a:gd name="connsiteY0" fmla="*/ 1291234 h 2529125"/>
                    <a:gd name="connsiteX1" fmla="*/ 1201530 w 1247409"/>
                    <a:gd name="connsiteY1" fmla="*/ 10211 h 2529125"/>
                    <a:gd name="connsiteX2" fmla="*/ 981557 w 1247409"/>
                    <a:gd name="connsiteY2" fmla="*/ 1291234 h 2529125"/>
                    <a:gd name="connsiteX3" fmla="*/ 502791 w 1247409"/>
                    <a:gd name="connsiteY3" fmla="*/ 2529125 h 2529125"/>
                    <a:gd name="connsiteX4" fmla="*/ 24025 w 1247409"/>
                    <a:gd name="connsiteY4" fmla="*/ 1291234 h 2529125"/>
                    <a:gd name="connsiteX0" fmla="*/ 41323 w 1264707"/>
                    <a:gd name="connsiteY0" fmla="*/ 1296829 h 2534720"/>
                    <a:gd name="connsiteX1" fmla="*/ 1218828 w 1264707"/>
                    <a:gd name="connsiteY1" fmla="*/ 15806 h 2534720"/>
                    <a:gd name="connsiteX2" fmla="*/ 998855 w 1264707"/>
                    <a:gd name="connsiteY2" fmla="*/ 1296829 h 2534720"/>
                    <a:gd name="connsiteX3" fmla="*/ 520089 w 1264707"/>
                    <a:gd name="connsiteY3" fmla="*/ 2534720 h 2534720"/>
                    <a:gd name="connsiteX4" fmla="*/ 41323 w 1264707"/>
                    <a:gd name="connsiteY4" fmla="*/ 1296829 h 2534720"/>
                    <a:gd name="connsiteX0" fmla="*/ 3327 w 1651841"/>
                    <a:gd name="connsiteY0" fmla="*/ 1291026 h 2390894"/>
                    <a:gd name="connsiteX1" fmla="*/ 1180832 w 1651841"/>
                    <a:gd name="connsiteY1" fmla="*/ 10003 h 2390894"/>
                    <a:gd name="connsiteX2" fmla="*/ 960859 w 1651841"/>
                    <a:gd name="connsiteY2" fmla="*/ 1291026 h 2390894"/>
                    <a:gd name="connsiteX3" fmla="*/ 1603527 w 1651841"/>
                    <a:gd name="connsiteY3" fmla="*/ 2390894 h 2390894"/>
                    <a:gd name="connsiteX4" fmla="*/ 3327 w 1651841"/>
                    <a:gd name="connsiteY4" fmla="*/ 1291026 h 2390894"/>
                    <a:gd name="connsiteX0" fmla="*/ 3327 w 1716761"/>
                    <a:gd name="connsiteY0" fmla="*/ 1291026 h 2434466"/>
                    <a:gd name="connsiteX1" fmla="*/ 1180832 w 1716761"/>
                    <a:gd name="connsiteY1" fmla="*/ 10003 h 2434466"/>
                    <a:gd name="connsiteX2" fmla="*/ 960859 w 1716761"/>
                    <a:gd name="connsiteY2" fmla="*/ 1291026 h 2434466"/>
                    <a:gd name="connsiteX3" fmla="*/ 1603527 w 1716761"/>
                    <a:gd name="connsiteY3" fmla="*/ 2390894 h 2434466"/>
                    <a:gd name="connsiteX4" fmla="*/ 3327 w 1716761"/>
                    <a:gd name="connsiteY4" fmla="*/ 1291026 h 2434466"/>
                    <a:gd name="connsiteX0" fmla="*/ 687 w 1714121"/>
                    <a:gd name="connsiteY0" fmla="*/ 1294787 h 2452586"/>
                    <a:gd name="connsiteX1" fmla="*/ 1178192 w 1714121"/>
                    <a:gd name="connsiteY1" fmla="*/ 13764 h 2452586"/>
                    <a:gd name="connsiteX2" fmla="*/ 958219 w 1714121"/>
                    <a:gd name="connsiteY2" fmla="*/ 1294787 h 2452586"/>
                    <a:gd name="connsiteX3" fmla="*/ 1600887 w 1714121"/>
                    <a:gd name="connsiteY3" fmla="*/ 2394655 h 2452586"/>
                    <a:gd name="connsiteX4" fmla="*/ 687 w 1714121"/>
                    <a:gd name="connsiteY4" fmla="*/ 1294787 h 2452586"/>
                    <a:gd name="connsiteX0" fmla="*/ 687 w 1714121"/>
                    <a:gd name="connsiteY0" fmla="*/ 1286119 h 2443918"/>
                    <a:gd name="connsiteX1" fmla="*/ 1178192 w 1714121"/>
                    <a:gd name="connsiteY1" fmla="*/ 5096 h 2443918"/>
                    <a:gd name="connsiteX2" fmla="*/ 958219 w 1714121"/>
                    <a:gd name="connsiteY2" fmla="*/ 1286119 h 2443918"/>
                    <a:gd name="connsiteX3" fmla="*/ 1600887 w 1714121"/>
                    <a:gd name="connsiteY3" fmla="*/ 2385987 h 2443918"/>
                    <a:gd name="connsiteX4" fmla="*/ 687 w 1714121"/>
                    <a:gd name="connsiteY4" fmla="*/ 1286119 h 2443918"/>
                    <a:gd name="connsiteX0" fmla="*/ 543 w 1616598"/>
                    <a:gd name="connsiteY0" fmla="*/ 1281067 h 2380996"/>
                    <a:gd name="connsiteX1" fmla="*/ 1178048 w 1616598"/>
                    <a:gd name="connsiteY1" fmla="*/ 44 h 2380996"/>
                    <a:gd name="connsiteX2" fmla="*/ 863184 w 1616598"/>
                    <a:gd name="connsiteY2" fmla="*/ 1246562 h 2380996"/>
                    <a:gd name="connsiteX3" fmla="*/ 1600743 w 1616598"/>
                    <a:gd name="connsiteY3" fmla="*/ 2380935 h 2380996"/>
                    <a:gd name="connsiteX4" fmla="*/ 543 w 1616598"/>
                    <a:gd name="connsiteY4" fmla="*/ 1281067 h 2380996"/>
                    <a:gd name="connsiteX0" fmla="*/ 751 w 1743554"/>
                    <a:gd name="connsiteY0" fmla="*/ 1281067 h 2446550"/>
                    <a:gd name="connsiteX1" fmla="*/ 1178256 w 1743554"/>
                    <a:gd name="connsiteY1" fmla="*/ 44 h 2446550"/>
                    <a:gd name="connsiteX2" fmla="*/ 863392 w 1743554"/>
                    <a:gd name="connsiteY2" fmla="*/ 1246562 h 2446550"/>
                    <a:gd name="connsiteX3" fmla="*/ 1600951 w 1743554"/>
                    <a:gd name="connsiteY3" fmla="*/ 2380935 h 2446550"/>
                    <a:gd name="connsiteX4" fmla="*/ 751 w 1743554"/>
                    <a:gd name="connsiteY4" fmla="*/ 1281067 h 2446550"/>
                    <a:gd name="connsiteX0" fmla="*/ 2535 w 1745338"/>
                    <a:gd name="connsiteY0" fmla="*/ 1091307 h 2239907"/>
                    <a:gd name="connsiteX1" fmla="*/ 1223173 w 1745338"/>
                    <a:gd name="connsiteY1" fmla="*/ 65 h 2239907"/>
                    <a:gd name="connsiteX2" fmla="*/ 865176 w 1745338"/>
                    <a:gd name="connsiteY2" fmla="*/ 1056802 h 2239907"/>
                    <a:gd name="connsiteX3" fmla="*/ 1602735 w 1745338"/>
                    <a:gd name="connsiteY3" fmla="*/ 2191175 h 2239907"/>
                    <a:gd name="connsiteX4" fmla="*/ 2535 w 1745338"/>
                    <a:gd name="connsiteY4" fmla="*/ 1091307 h 2239907"/>
                    <a:gd name="connsiteX0" fmla="*/ 39893 w 1782696"/>
                    <a:gd name="connsiteY0" fmla="*/ 1194460 h 2342684"/>
                    <a:gd name="connsiteX1" fmla="*/ 548853 w 1782696"/>
                    <a:gd name="connsiteY1" fmla="*/ 163604 h 2342684"/>
                    <a:gd name="connsiteX2" fmla="*/ 1260531 w 1782696"/>
                    <a:gd name="connsiteY2" fmla="*/ 103218 h 2342684"/>
                    <a:gd name="connsiteX3" fmla="*/ 902534 w 1782696"/>
                    <a:gd name="connsiteY3" fmla="*/ 1159955 h 2342684"/>
                    <a:gd name="connsiteX4" fmla="*/ 1640093 w 1782696"/>
                    <a:gd name="connsiteY4" fmla="*/ 2294328 h 2342684"/>
                    <a:gd name="connsiteX5" fmla="*/ 39893 w 1782696"/>
                    <a:gd name="connsiteY5" fmla="*/ 1194460 h 2342684"/>
                    <a:gd name="connsiteX0" fmla="*/ 40409 w 1783212"/>
                    <a:gd name="connsiteY0" fmla="*/ 1181769 h 2329993"/>
                    <a:gd name="connsiteX1" fmla="*/ 549369 w 1783212"/>
                    <a:gd name="connsiteY1" fmla="*/ 150913 h 2329993"/>
                    <a:gd name="connsiteX2" fmla="*/ 1261047 w 1783212"/>
                    <a:gd name="connsiteY2" fmla="*/ 90527 h 2329993"/>
                    <a:gd name="connsiteX3" fmla="*/ 903050 w 1783212"/>
                    <a:gd name="connsiteY3" fmla="*/ 1147264 h 2329993"/>
                    <a:gd name="connsiteX4" fmla="*/ 1640609 w 1783212"/>
                    <a:gd name="connsiteY4" fmla="*/ 2281637 h 2329993"/>
                    <a:gd name="connsiteX5" fmla="*/ 40409 w 1783212"/>
                    <a:gd name="connsiteY5" fmla="*/ 1181769 h 2329993"/>
                    <a:gd name="connsiteX0" fmla="*/ 737 w 1743540"/>
                    <a:gd name="connsiteY0" fmla="*/ 1181769 h 2339847"/>
                    <a:gd name="connsiteX1" fmla="*/ 509697 w 1743540"/>
                    <a:gd name="connsiteY1" fmla="*/ 150913 h 2339847"/>
                    <a:gd name="connsiteX2" fmla="*/ 1221375 w 1743540"/>
                    <a:gd name="connsiteY2" fmla="*/ 90527 h 2339847"/>
                    <a:gd name="connsiteX3" fmla="*/ 863378 w 1743540"/>
                    <a:gd name="connsiteY3" fmla="*/ 1147264 h 2339847"/>
                    <a:gd name="connsiteX4" fmla="*/ 1600937 w 1743540"/>
                    <a:gd name="connsiteY4" fmla="*/ 2281637 h 2339847"/>
                    <a:gd name="connsiteX5" fmla="*/ 737 w 1743540"/>
                    <a:gd name="connsiteY5" fmla="*/ 1181769 h 2339847"/>
                    <a:gd name="connsiteX0" fmla="*/ 737 w 1752545"/>
                    <a:gd name="connsiteY0" fmla="*/ 1136587 h 2294665"/>
                    <a:gd name="connsiteX1" fmla="*/ 509697 w 1752545"/>
                    <a:gd name="connsiteY1" fmla="*/ 105731 h 2294665"/>
                    <a:gd name="connsiteX2" fmla="*/ 1221375 w 1752545"/>
                    <a:gd name="connsiteY2" fmla="*/ 45345 h 2294665"/>
                    <a:gd name="connsiteX3" fmla="*/ 699478 w 1752545"/>
                    <a:gd name="connsiteY3" fmla="*/ 468040 h 2294665"/>
                    <a:gd name="connsiteX4" fmla="*/ 863378 w 1752545"/>
                    <a:gd name="connsiteY4" fmla="*/ 1102082 h 2294665"/>
                    <a:gd name="connsiteX5" fmla="*/ 1600937 w 1752545"/>
                    <a:gd name="connsiteY5" fmla="*/ 2236455 h 2294665"/>
                    <a:gd name="connsiteX6" fmla="*/ 737 w 1752545"/>
                    <a:gd name="connsiteY6" fmla="*/ 1136587 h 2294665"/>
                    <a:gd name="connsiteX0" fmla="*/ 737 w 1752545"/>
                    <a:gd name="connsiteY0" fmla="*/ 1136587 h 2294665"/>
                    <a:gd name="connsiteX1" fmla="*/ 509697 w 1752545"/>
                    <a:gd name="connsiteY1" fmla="*/ 105731 h 2294665"/>
                    <a:gd name="connsiteX2" fmla="*/ 1221375 w 1752545"/>
                    <a:gd name="connsiteY2" fmla="*/ 45345 h 2294665"/>
                    <a:gd name="connsiteX3" fmla="*/ 699478 w 1752545"/>
                    <a:gd name="connsiteY3" fmla="*/ 468040 h 2294665"/>
                    <a:gd name="connsiteX4" fmla="*/ 863378 w 1752545"/>
                    <a:gd name="connsiteY4" fmla="*/ 1102082 h 2294665"/>
                    <a:gd name="connsiteX5" fmla="*/ 1600937 w 1752545"/>
                    <a:gd name="connsiteY5" fmla="*/ 2236455 h 2294665"/>
                    <a:gd name="connsiteX6" fmla="*/ 737 w 1752545"/>
                    <a:gd name="connsiteY6" fmla="*/ 1136587 h 2294665"/>
                    <a:gd name="connsiteX0" fmla="*/ 737 w 1752545"/>
                    <a:gd name="connsiteY0" fmla="*/ 1140751 h 2298829"/>
                    <a:gd name="connsiteX1" fmla="*/ 509697 w 1752545"/>
                    <a:gd name="connsiteY1" fmla="*/ 109895 h 2298829"/>
                    <a:gd name="connsiteX2" fmla="*/ 1221375 w 1752545"/>
                    <a:gd name="connsiteY2" fmla="*/ 49509 h 2298829"/>
                    <a:gd name="connsiteX3" fmla="*/ 708105 w 1752545"/>
                    <a:gd name="connsiteY3" fmla="*/ 532589 h 2298829"/>
                    <a:gd name="connsiteX4" fmla="*/ 863378 w 1752545"/>
                    <a:gd name="connsiteY4" fmla="*/ 1106246 h 2298829"/>
                    <a:gd name="connsiteX5" fmla="*/ 1600937 w 1752545"/>
                    <a:gd name="connsiteY5" fmla="*/ 2240619 h 2298829"/>
                    <a:gd name="connsiteX6" fmla="*/ 737 w 1752545"/>
                    <a:gd name="connsiteY6" fmla="*/ 1140751 h 2298829"/>
                    <a:gd name="connsiteX0" fmla="*/ 737 w 1752545"/>
                    <a:gd name="connsiteY0" fmla="*/ 1140751 h 2298829"/>
                    <a:gd name="connsiteX1" fmla="*/ 509697 w 1752545"/>
                    <a:gd name="connsiteY1" fmla="*/ 109895 h 2298829"/>
                    <a:gd name="connsiteX2" fmla="*/ 1221375 w 1752545"/>
                    <a:gd name="connsiteY2" fmla="*/ 49509 h 2298829"/>
                    <a:gd name="connsiteX3" fmla="*/ 708105 w 1752545"/>
                    <a:gd name="connsiteY3" fmla="*/ 532589 h 2298829"/>
                    <a:gd name="connsiteX4" fmla="*/ 863378 w 1752545"/>
                    <a:gd name="connsiteY4" fmla="*/ 1106246 h 2298829"/>
                    <a:gd name="connsiteX5" fmla="*/ 1600937 w 1752545"/>
                    <a:gd name="connsiteY5" fmla="*/ 2240619 h 2298829"/>
                    <a:gd name="connsiteX6" fmla="*/ 737 w 1752545"/>
                    <a:gd name="connsiteY6" fmla="*/ 1140751 h 2298829"/>
                    <a:gd name="connsiteX0" fmla="*/ 737 w 1754844"/>
                    <a:gd name="connsiteY0" fmla="*/ 1140751 h 2298829"/>
                    <a:gd name="connsiteX1" fmla="*/ 509697 w 1754844"/>
                    <a:gd name="connsiteY1" fmla="*/ 109895 h 2298829"/>
                    <a:gd name="connsiteX2" fmla="*/ 1221375 w 1754844"/>
                    <a:gd name="connsiteY2" fmla="*/ 49509 h 2298829"/>
                    <a:gd name="connsiteX3" fmla="*/ 708105 w 1754844"/>
                    <a:gd name="connsiteY3" fmla="*/ 532589 h 2298829"/>
                    <a:gd name="connsiteX4" fmla="*/ 863378 w 1754844"/>
                    <a:gd name="connsiteY4" fmla="*/ 1106246 h 2298829"/>
                    <a:gd name="connsiteX5" fmla="*/ 1600937 w 1754844"/>
                    <a:gd name="connsiteY5" fmla="*/ 2240619 h 2298829"/>
                    <a:gd name="connsiteX6" fmla="*/ 737 w 1754844"/>
                    <a:gd name="connsiteY6" fmla="*/ 1140751 h 2298829"/>
                    <a:gd name="connsiteX0" fmla="*/ 737 w 1634102"/>
                    <a:gd name="connsiteY0" fmla="*/ 1140751 h 2240999"/>
                    <a:gd name="connsiteX1" fmla="*/ 509697 w 1634102"/>
                    <a:gd name="connsiteY1" fmla="*/ 109895 h 2240999"/>
                    <a:gd name="connsiteX2" fmla="*/ 1221375 w 1634102"/>
                    <a:gd name="connsiteY2" fmla="*/ 49509 h 2240999"/>
                    <a:gd name="connsiteX3" fmla="*/ 708105 w 1634102"/>
                    <a:gd name="connsiteY3" fmla="*/ 532589 h 2240999"/>
                    <a:gd name="connsiteX4" fmla="*/ 1061785 w 1634102"/>
                    <a:gd name="connsiteY4" fmla="*/ 1261522 h 2240999"/>
                    <a:gd name="connsiteX5" fmla="*/ 1600937 w 1634102"/>
                    <a:gd name="connsiteY5" fmla="*/ 2240619 h 2240999"/>
                    <a:gd name="connsiteX6" fmla="*/ 737 w 1634102"/>
                    <a:gd name="connsiteY6" fmla="*/ 1140751 h 2240999"/>
                    <a:gd name="connsiteX0" fmla="*/ 737 w 1648337"/>
                    <a:gd name="connsiteY0" fmla="*/ 1140751 h 2240976"/>
                    <a:gd name="connsiteX1" fmla="*/ 509697 w 1648337"/>
                    <a:gd name="connsiteY1" fmla="*/ 109895 h 2240976"/>
                    <a:gd name="connsiteX2" fmla="*/ 1221375 w 1648337"/>
                    <a:gd name="connsiteY2" fmla="*/ 49509 h 2240976"/>
                    <a:gd name="connsiteX3" fmla="*/ 708105 w 1648337"/>
                    <a:gd name="connsiteY3" fmla="*/ 532589 h 2240976"/>
                    <a:gd name="connsiteX4" fmla="*/ 1061785 w 1648337"/>
                    <a:gd name="connsiteY4" fmla="*/ 1261522 h 2240976"/>
                    <a:gd name="connsiteX5" fmla="*/ 1600937 w 1648337"/>
                    <a:gd name="connsiteY5" fmla="*/ 2240619 h 2240976"/>
                    <a:gd name="connsiteX6" fmla="*/ 737 w 1648337"/>
                    <a:gd name="connsiteY6" fmla="*/ 1140751 h 2240976"/>
                    <a:gd name="connsiteX0" fmla="*/ 737 w 1730568"/>
                    <a:gd name="connsiteY0" fmla="*/ 1140751 h 2266746"/>
                    <a:gd name="connsiteX1" fmla="*/ 509697 w 1730568"/>
                    <a:gd name="connsiteY1" fmla="*/ 109895 h 2266746"/>
                    <a:gd name="connsiteX2" fmla="*/ 1221375 w 1730568"/>
                    <a:gd name="connsiteY2" fmla="*/ 49509 h 2266746"/>
                    <a:gd name="connsiteX3" fmla="*/ 708105 w 1730568"/>
                    <a:gd name="connsiteY3" fmla="*/ 532589 h 2266746"/>
                    <a:gd name="connsiteX4" fmla="*/ 1061785 w 1730568"/>
                    <a:gd name="connsiteY4" fmla="*/ 1261522 h 2266746"/>
                    <a:gd name="connsiteX5" fmla="*/ 1600937 w 1730568"/>
                    <a:gd name="connsiteY5" fmla="*/ 2240619 h 2266746"/>
                    <a:gd name="connsiteX6" fmla="*/ 737 w 1730568"/>
                    <a:gd name="connsiteY6" fmla="*/ 1140751 h 2266746"/>
                    <a:gd name="connsiteX0" fmla="*/ 715 w 1730546"/>
                    <a:gd name="connsiteY0" fmla="*/ 1050956 h 2176951"/>
                    <a:gd name="connsiteX1" fmla="*/ 509675 w 1730546"/>
                    <a:gd name="connsiteY1" fmla="*/ 20100 h 2176951"/>
                    <a:gd name="connsiteX2" fmla="*/ 1212726 w 1730546"/>
                    <a:gd name="connsiteY2" fmla="*/ 373782 h 2176951"/>
                    <a:gd name="connsiteX3" fmla="*/ 708083 w 1730546"/>
                    <a:gd name="connsiteY3" fmla="*/ 442794 h 2176951"/>
                    <a:gd name="connsiteX4" fmla="*/ 1061763 w 1730546"/>
                    <a:gd name="connsiteY4" fmla="*/ 1171727 h 2176951"/>
                    <a:gd name="connsiteX5" fmla="*/ 1600915 w 1730546"/>
                    <a:gd name="connsiteY5" fmla="*/ 2150824 h 2176951"/>
                    <a:gd name="connsiteX6" fmla="*/ 715 w 1730546"/>
                    <a:gd name="connsiteY6" fmla="*/ 1050956 h 2176951"/>
                    <a:gd name="connsiteX0" fmla="*/ 715 w 1730546"/>
                    <a:gd name="connsiteY0" fmla="*/ 1053245 h 2179240"/>
                    <a:gd name="connsiteX1" fmla="*/ 509675 w 1730546"/>
                    <a:gd name="connsiteY1" fmla="*/ 22389 h 2179240"/>
                    <a:gd name="connsiteX2" fmla="*/ 1212726 w 1730546"/>
                    <a:gd name="connsiteY2" fmla="*/ 376071 h 2179240"/>
                    <a:gd name="connsiteX3" fmla="*/ 708083 w 1730546"/>
                    <a:gd name="connsiteY3" fmla="*/ 445083 h 2179240"/>
                    <a:gd name="connsiteX4" fmla="*/ 1061763 w 1730546"/>
                    <a:gd name="connsiteY4" fmla="*/ 1174016 h 2179240"/>
                    <a:gd name="connsiteX5" fmla="*/ 1600915 w 1730546"/>
                    <a:gd name="connsiteY5" fmla="*/ 2153113 h 2179240"/>
                    <a:gd name="connsiteX6" fmla="*/ 715 w 1730546"/>
                    <a:gd name="connsiteY6" fmla="*/ 1053245 h 2179240"/>
                    <a:gd name="connsiteX0" fmla="*/ 1020 w 1730851"/>
                    <a:gd name="connsiteY0" fmla="*/ 1050640 h 2176635"/>
                    <a:gd name="connsiteX1" fmla="*/ 509980 w 1730851"/>
                    <a:gd name="connsiteY1" fmla="*/ 19784 h 2176635"/>
                    <a:gd name="connsiteX2" fmla="*/ 1213031 w 1730851"/>
                    <a:gd name="connsiteY2" fmla="*/ 373466 h 2176635"/>
                    <a:gd name="connsiteX3" fmla="*/ 708388 w 1730851"/>
                    <a:gd name="connsiteY3" fmla="*/ 442478 h 2176635"/>
                    <a:gd name="connsiteX4" fmla="*/ 1062068 w 1730851"/>
                    <a:gd name="connsiteY4" fmla="*/ 1171411 h 2176635"/>
                    <a:gd name="connsiteX5" fmla="*/ 1601220 w 1730851"/>
                    <a:gd name="connsiteY5" fmla="*/ 2150508 h 2176635"/>
                    <a:gd name="connsiteX6" fmla="*/ 1020 w 1730851"/>
                    <a:gd name="connsiteY6" fmla="*/ 1050640 h 2176635"/>
                    <a:gd name="connsiteX0" fmla="*/ 1020 w 1707565"/>
                    <a:gd name="connsiteY0" fmla="*/ 1047743 h 2173738"/>
                    <a:gd name="connsiteX1" fmla="*/ 509980 w 1707565"/>
                    <a:gd name="connsiteY1" fmla="*/ 16887 h 2173738"/>
                    <a:gd name="connsiteX2" fmla="*/ 1213031 w 1707565"/>
                    <a:gd name="connsiteY2" fmla="*/ 370569 h 2173738"/>
                    <a:gd name="connsiteX3" fmla="*/ 665256 w 1707565"/>
                    <a:gd name="connsiteY3" fmla="*/ 301558 h 2173738"/>
                    <a:gd name="connsiteX4" fmla="*/ 1062068 w 1707565"/>
                    <a:gd name="connsiteY4" fmla="*/ 1168514 h 2173738"/>
                    <a:gd name="connsiteX5" fmla="*/ 1601220 w 1707565"/>
                    <a:gd name="connsiteY5" fmla="*/ 2147611 h 2173738"/>
                    <a:gd name="connsiteX6" fmla="*/ 1020 w 1707565"/>
                    <a:gd name="connsiteY6" fmla="*/ 1047743 h 2173738"/>
                    <a:gd name="connsiteX0" fmla="*/ 1020 w 1707565"/>
                    <a:gd name="connsiteY0" fmla="*/ 1047743 h 2173738"/>
                    <a:gd name="connsiteX1" fmla="*/ 509980 w 1707565"/>
                    <a:gd name="connsiteY1" fmla="*/ 16887 h 2173738"/>
                    <a:gd name="connsiteX2" fmla="*/ 1213031 w 1707565"/>
                    <a:gd name="connsiteY2" fmla="*/ 370569 h 2173738"/>
                    <a:gd name="connsiteX3" fmla="*/ 665256 w 1707565"/>
                    <a:gd name="connsiteY3" fmla="*/ 301558 h 2173738"/>
                    <a:gd name="connsiteX4" fmla="*/ 1062068 w 1707565"/>
                    <a:gd name="connsiteY4" fmla="*/ 1168514 h 2173738"/>
                    <a:gd name="connsiteX5" fmla="*/ 1601220 w 1707565"/>
                    <a:gd name="connsiteY5" fmla="*/ 2147611 h 2173738"/>
                    <a:gd name="connsiteX6" fmla="*/ 1020 w 1707565"/>
                    <a:gd name="connsiteY6" fmla="*/ 1047743 h 2173738"/>
                    <a:gd name="connsiteX0" fmla="*/ 1020 w 1707565"/>
                    <a:gd name="connsiteY0" fmla="*/ 1050013 h 2176008"/>
                    <a:gd name="connsiteX1" fmla="*/ 509980 w 1707565"/>
                    <a:gd name="connsiteY1" fmla="*/ 19157 h 2176008"/>
                    <a:gd name="connsiteX2" fmla="*/ 1213031 w 1707565"/>
                    <a:gd name="connsiteY2" fmla="*/ 372839 h 2176008"/>
                    <a:gd name="connsiteX3" fmla="*/ 665256 w 1707565"/>
                    <a:gd name="connsiteY3" fmla="*/ 303828 h 2176008"/>
                    <a:gd name="connsiteX4" fmla="*/ 1062068 w 1707565"/>
                    <a:gd name="connsiteY4" fmla="*/ 1170784 h 2176008"/>
                    <a:gd name="connsiteX5" fmla="*/ 1601220 w 1707565"/>
                    <a:gd name="connsiteY5" fmla="*/ 2149881 h 2176008"/>
                    <a:gd name="connsiteX6" fmla="*/ 1020 w 1707565"/>
                    <a:gd name="connsiteY6" fmla="*/ 1050013 h 2176008"/>
                    <a:gd name="connsiteX0" fmla="*/ 1020 w 1786069"/>
                    <a:gd name="connsiteY0" fmla="*/ 1050013 h 2185120"/>
                    <a:gd name="connsiteX1" fmla="*/ 509980 w 1786069"/>
                    <a:gd name="connsiteY1" fmla="*/ 19157 h 2185120"/>
                    <a:gd name="connsiteX2" fmla="*/ 1213031 w 1786069"/>
                    <a:gd name="connsiteY2" fmla="*/ 372839 h 2185120"/>
                    <a:gd name="connsiteX3" fmla="*/ 665256 w 1786069"/>
                    <a:gd name="connsiteY3" fmla="*/ 303828 h 2185120"/>
                    <a:gd name="connsiteX4" fmla="*/ 1062068 w 1786069"/>
                    <a:gd name="connsiteY4" fmla="*/ 1170784 h 2185120"/>
                    <a:gd name="connsiteX5" fmla="*/ 1601220 w 1786069"/>
                    <a:gd name="connsiteY5" fmla="*/ 2149881 h 2185120"/>
                    <a:gd name="connsiteX6" fmla="*/ 1020 w 1786069"/>
                    <a:gd name="connsiteY6" fmla="*/ 1050013 h 2185120"/>
                    <a:gd name="connsiteX0" fmla="*/ 5057 w 1790106"/>
                    <a:gd name="connsiteY0" fmla="*/ 1050013 h 2188206"/>
                    <a:gd name="connsiteX1" fmla="*/ 514017 w 1790106"/>
                    <a:gd name="connsiteY1" fmla="*/ 19157 h 2188206"/>
                    <a:gd name="connsiteX2" fmla="*/ 1217068 w 1790106"/>
                    <a:gd name="connsiteY2" fmla="*/ 372839 h 2188206"/>
                    <a:gd name="connsiteX3" fmla="*/ 669293 w 1790106"/>
                    <a:gd name="connsiteY3" fmla="*/ 303828 h 2188206"/>
                    <a:gd name="connsiteX4" fmla="*/ 1066105 w 1790106"/>
                    <a:gd name="connsiteY4" fmla="*/ 1170784 h 2188206"/>
                    <a:gd name="connsiteX5" fmla="*/ 1605257 w 1790106"/>
                    <a:gd name="connsiteY5" fmla="*/ 2149881 h 2188206"/>
                    <a:gd name="connsiteX6" fmla="*/ 5057 w 1790106"/>
                    <a:gd name="connsiteY6" fmla="*/ 1050013 h 2188206"/>
                    <a:gd name="connsiteX0" fmla="*/ 5057 w 1815476"/>
                    <a:gd name="connsiteY0" fmla="*/ 1050013 h 2188206"/>
                    <a:gd name="connsiteX1" fmla="*/ 514017 w 1815476"/>
                    <a:gd name="connsiteY1" fmla="*/ 19157 h 2188206"/>
                    <a:gd name="connsiteX2" fmla="*/ 1217068 w 1815476"/>
                    <a:gd name="connsiteY2" fmla="*/ 372839 h 2188206"/>
                    <a:gd name="connsiteX3" fmla="*/ 669293 w 1815476"/>
                    <a:gd name="connsiteY3" fmla="*/ 303828 h 2188206"/>
                    <a:gd name="connsiteX4" fmla="*/ 1066105 w 1815476"/>
                    <a:gd name="connsiteY4" fmla="*/ 1170784 h 2188206"/>
                    <a:gd name="connsiteX5" fmla="*/ 1605257 w 1815476"/>
                    <a:gd name="connsiteY5" fmla="*/ 2149881 h 2188206"/>
                    <a:gd name="connsiteX6" fmla="*/ 5057 w 1815476"/>
                    <a:gd name="connsiteY6" fmla="*/ 1050013 h 2188206"/>
                    <a:gd name="connsiteX0" fmla="*/ 5057 w 1848701"/>
                    <a:gd name="connsiteY0" fmla="*/ 1050013 h 2151373"/>
                    <a:gd name="connsiteX1" fmla="*/ 514017 w 1848701"/>
                    <a:gd name="connsiteY1" fmla="*/ 19157 h 2151373"/>
                    <a:gd name="connsiteX2" fmla="*/ 1217068 w 1848701"/>
                    <a:gd name="connsiteY2" fmla="*/ 372839 h 2151373"/>
                    <a:gd name="connsiteX3" fmla="*/ 669293 w 1848701"/>
                    <a:gd name="connsiteY3" fmla="*/ 303828 h 2151373"/>
                    <a:gd name="connsiteX4" fmla="*/ 1066105 w 1848701"/>
                    <a:gd name="connsiteY4" fmla="*/ 1170784 h 2151373"/>
                    <a:gd name="connsiteX5" fmla="*/ 1605257 w 1848701"/>
                    <a:gd name="connsiteY5" fmla="*/ 2149881 h 2151373"/>
                    <a:gd name="connsiteX6" fmla="*/ 5057 w 1848701"/>
                    <a:gd name="connsiteY6" fmla="*/ 1050013 h 2151373"/>
                    <a:gd name="connsiteX0" fmla="*/ 30826 w 1610668"/>
                    <a:gd name="connsiteY0" fmla="*/ 1050013 h 2073263"/>
                    <a:gd name="connsiteX1" fmla="*/ 539786 w 1610668"/>
                    <a:gd name="connsiteY1" fmla="*/ 19157 h 2073263"/>
                    <a:gd name="connsiteX2" fmla="*/ 1242837 w 1610668"/>
                    <a:gd name="connsiteY2" fmla="*/ 372839 h 2073263"/>
                    <a:gd name="connsiteX3" fmla="*/ 695062 w 1610668"/>
                    <a:gd name="connsiteY3" fmla="*/ 303828 h 2073263"/>
                    <a:gd name="connsiteX4" fmla="*/ 1091874 w 1610668"/>
                    <a:gd name="connsiteY4" fmla="*/ 1170784 h 2073263"/>
                    <a:gd name="connsiteX5" fmla="*/ 1354980 w 1610668"/>
                    <a:gd name="connsiteY5" fmla="*/ 2072243 h 2073263"/>
                    <a:gd name="connsiteX6" fmla="*/ 30826 w 1610668"/>
                    <a:gd name="connsiteY6" fmla="*/ 1050013 h 2073263"/>
                    <a:gd name="connsiteX0" fmla="*/ 30826 w 1637064"/>
                    <a:gd name="connsiteY0" fmla="*/ 1050013 h 2072253"/>
                    <a:gd name="connsiteX1" fmla="*/ 539786 w 1637064"/>
                    <a:gd name="connsiteY1" fmla="*/ 19157 h 2072253"/>
                    <a:gd name="connsiteX2" fmla="*/ 1242837 w 1637064"/>
                    <a:gd name="connsiteY2" fmla="*/ 372839 h 2072253"/>
                    <a:gd name="connsiteX3" fmla="*/ 695062 w 1637064"/>
                    <a:gd name="connsiteY3" fmla="*/ 303828 h 2072253"/>
                    <a:gd name="connsiteX4" fmla="*/ 1091874 w 1637064"/>
                    <a:gd name="connsiteY4" fmla="*/ 1170784 h 2072253"/>
                    <a:gd name="connsiteX5" fmla="*/ 1354980 w 1637064"/>
                    <a:gd name="connsiteY5" fmla="*/ 2072243 h 2072253"/>
                    <a:gd name="connsiteX6" fmla="*/ 30826 w 1637064"/>
                    <a:gd name="connsiteY6" fmla="*/ 1050013 h 2072253"/>
                    <a:gd name="connsiteX0" fmla="*/ 27980 w 1634218"/>
                    <a:gd name="connsiteY0" fmla="*/ 1050013 h 2072253"/>
                    <a:gd name="connsiteX1" fmla="*/ 536940 w 1634218"/>
                    <a:gd name="connsiteY1" fmla="*/ 19157 h 2072253"/>
                    <a:gd name="connsiteX2" fmla="*/ 1239991 w 1634218"/>
                    <a:gd name="connsiteY2" fmla="*/ 372839 h 2072253"/>
                    <a:gd name="connsiteX3" fmla="*/ 692216 w 1634218"/>
                    <a:gd name="connsiteY3" fmla="*/ 303828 h 2072253"/>
                    <a:gd name="connsiteX4" fmla="*/ 1089028 w 1634218"/>
                    <a:gd name="connsiteY4" fmla="*/ 1170784 h 2072253"/>
                    <a:gd name="connsiteX5" fmla="*/ 1352134 w 1634218"/>
                    <a:gd name="connsiteY5" fmla="*/ 2072243 h 2072253"/>
                    <a:gd name="connsiteX6" fmla="*/ 27980 w 1634218"/>
                    <a:gd name="connsiteY6" fmla="*/ 1050013 h 2072253"/>
                    <a:gd name="connsiteX0" fmla="*/ 31910 w 1638148"/>
                    <a:gd name="connsiteY0" fmla="*/ 1050013 h 2072253"/>
                    <a:gd name="connsiteX1" fmla="*/ 540870 w 1638148"/>
                    <a:gd name="connsiteY1" fmla="*/ 19157 h 2072253"/>
                    <a:gd name="connsiteX2" fmla="*/ 1243921 w 1638148"/>
                    <a:gd name="connsiteY2" fmla="*/ 372839 h 2072253"/>
                    <a:gd name="connsiteX3" fmla="*/ 696146 w 1638148"/>
                    <a:gd name="connsiteY3" fmla="*/ 303828 h 2072253"/>
                    <a:gd name="connsiteX4" fmla="*/ 1092958 w 1638148"/>
                    <a:gd name="connsiteY4" fmla="*/ 1170784 h 2072253"/>
                    <a:gd name="connsiteX5" fmla="*/ 1356064 w 1638148"/>
                    <a:gd name="connsiteY5" fmla="*/ 2072243 h 2072253"/>
                    <a:gd name="connsiteX6" fmla="*/ 31910 w 1638148"/>
                    <a:gd name="connsiteY6" fmla="*/ 1050013 h 2072253"/>
                    <a:gd name="connsiteX0" fmla="*/ 31910 w 1638148"/>
                    <a:gd name="connsiteY0" fmla="*/ 1050013 h 2072253"/>
                    <a:gd name="connsiteX1" fmla="*/ 540870 w 1638148"/>
                    <a:gd name="connsiteY1" fmla="*/ 19157 h 2072253"/>
                    <a:gd name="connsiteX2" fmla="*/ 1243921 w 1638148"/>
                    <a:gd name="connsiteY2" fmla="*/ 372839 h 2072253"/>
                    <a:gd name="connsiteX3" fmla="*/ 696146 w 1638148"/>
                    <a:gd name="connsiteY3" fmla="*/ 303828 h 2072253"/>
                    <a:gd name="connsiteX4" fmla="*/ 1092958 w 1638148"/>
                    <a:gd name="connsiteY4" fmla="*/ 1170784 h 2072253"/>
                    <a:gd name="connsiteX5" fmla="*/ 1356064 w 1638148"/>
                    <a:gd name="connsiteY5" fmla="*/ 2072243 h 2072253"/>
                    <a:gd name="connsiteX6" fmla="*/ 31910 w 1638148"/>
                    <a:gd name="connsiteY6" fmla="*/ 1050013 h 2072253"/>
                    <a:gd name="connsiteX0" fmla="*/ 31910 w 1669453"/>
                    <a:gd name="connsiteY0" fmla="*/ 1050013 h 2072252"/>
                    <a:gd name="connsiteX1" fmla="*/ 540870 w 1669453"/>
                    <a:gd name="connsiteY1" fmla="*/ 19157 h 2072252"/>
                    <a:gd name="connsiteX2" fmla="*/ 1243921 w 1669453"/>
                    <a:gd name="connsiteY2" fmla="*/ 372839 h 2072252"/>
                    <a:gd name="connsiteX3" fmla="*/ 696146 w 1669453"/>
                    <a:gd name="connsiteY3" fmla="*/ 303828 h 2072252"/>
                    <a:gd name="connsiteX4" fmla="*/ 1092958 w 1669453"/>
                    <a:gd name="connsiteY4" fmla="*/ 1170784 h 2072252"/>
                    <a:gd name="connsiteX5" fmla="*/ 1356064 w 1669453"/>
                    <a:gd name="connsiteY5" fmla="*/ 2072243 h 2072252"/>
                    <a:gd name="connsiteX6" fmla="*/ 31910 w 1669453"/>
                    <a:gd name="connsiteY6" fmla="*/ 1050013 h 2072252"/>
                    <a:gd name="connsiteX0" fmla="*/ 31910 w 1640165"/>
                    <a:gd name="connsiteY0" fmla="*/ 1047444 h 2069684"/>
                    <a:gd name="connsiteX1" fmla="*/ 540870 w 1640165"/>
                    <a:gd name="connsiteY1" fmla="*/ 16588 h 2069684"/>
                    <a:gd name="connsiteX2" fmla="*/ 1243921 w 1640165"/>
                    <a:gd name="connsiteY2" fmla="*/ 370270 h 2069684"/>
                    <a:gd name="connsiteX3" fmla="*/ 627785 w 1640165"/>
                    <a:gd name="connsiteY3" fmla="*/ 246511 h 2069684"/>
                    <a:gd name="connsiteX4" fmla="*/ 1092958 w 1640165"/>
                    <a:gd name="connsiteY4" fmla="*/ 1168215 h 2069684"/>
                    <a:gd name="connsiteX5" fmla="*/ 1356064 w 1640165"/>
                    <a:gd name="connsiteY5" fmla="*/ 2069674 h 2069684"/>
                    <a:gd name="connsiteX6" fmla="*/ 31910 w 1640165"/>
                    <a:gd name="connsiteY6" fmla="*/ 1047444 h 2069684"/>
                    <a:gd name="connsiteX0" fmla="*/ 31910 w 1640164"/>
                    <a:gd name="connsiteY0" fmla="*/ 1047444 h 2069684"/>
                    <a:gd name="connsiteX1" fmla="*/ 540870 w 1640164"/>
                    <a:gd name="connsiteY1" fmla="*/ 16588 h 2069684"/>
                    <a:gd name="connsiteX2" fmla="*/ 1243921 w 1640164"/>
                    <a:gd name="connsiteY2" fmla="*/ 370270 h 2069684"/>
                    <a:gd name="connsiteX3" fmla="*/ 627785 w 1640164"/>
                    <a:gd name="connsiteY3" fmla="*/ 246511 h 2069684"/>
                    <a:gd name="connsiteX4" fmla="*/ 1092958 w 1640164"/>
                    <a:gd name="connsiteY4" fmla="*/ 1168215 h 2069684"/>
                    <a:gd name="connsiteX5" fmla="*/ 1356064 w 1640164"/>
                    <a:gd name="connsiteY5" fmla="*/ 2069674 h 2069684"/>
                    <a:gd name="connsiteX6" fmla="*/ 31910 w 1640164"/>
                    <a:gd name="connsiteY6" fmla="*/ 1047444 h 2069684"/>
                    <a:gd name="connsiteX0" fmla="*/ 31910 w 1693956"/>
                    <a:gd name="connsiteY0" fmla="*/ 1047444 h 2069682"/>
                    <a:gd name="connsiteX1" fmla="*/ 540870 w 1693956"/>
                    <a:gd name="connsiteY1" fmla="*/ 16588 h 2069682"/>
                    <a:gd name="connsiteX2" fmla="*/ 1243921 w 1693956"/>
                    <a:gd name="connsiteY2" fmla="*/ 370270 h 2069682"/>
                    <a:gd name="connsiteX3" fmla="*/ 627785 w 1693956"/>
                    <a:gd name="connsiteY3" fmla="*/ 246511 h 2069682"/>
                    <a:gd name="connsiteX4" fmla="*/ 1092958 w 1693956"/>
                    <a:gd name="connsiteY4" fmla="*/ 1168215 h 2069682"/>
                    <a:gd name="connsiteX5" fmla="*/ 1356064 w 1693956"/>
                    <a:gd name="connsiteY5" fmla="*/ 2069674 h 2069682"/>
                    <a:gd name="connsiteX6" fmla="*/ 31910 w 1693956"/>
                    <a:gd name="connsiteY6" fmla="*/ 1047444 h 20696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693956" h="2069682">
                      <a:moveTo>
                        <a:pt x="31910" y="1047444"/>
                      </a:moveTo>
                      <a:cubicBezTo>
                        <a:pt x="-95330" y="541361"/>
                        <a:pt x="174966" y="120823"/>
                        <a:pt x="540870" y="16588"/>
                      </a:cubicBezTo>
                      <a:cubicBezTo>
                        <a:pt x="906774" y="-87647"/>
                        <a:pt x="1229435" y="331950"/>
                        <a:pt x="1243921" y="370270"/>
                      </a:cubicBezTo>
                      <a:cubicBezTo>
                        <a:pt x="1258407" y="408590"/>
                        <a:pt x="763662" y="51957"/>
                        <a:pt x="627785" y="246511"/>
                      </a:cubicBezTo>
                      <a:cubicBezTo>
                        <a:pt x="491908" y="441065"/>
                        <a:pt x="706681" y="967383"/>
                        <a:pt x="1092958" y="1168215"/>
                      </a:cubicBezTo>
                      <a:cubicBezTo>
                        <a:pt x="1479235" y="1369047"/>
                        <a:pt x="2076369" y="2072549"/>
                        <a:pt x="1356064" y="2069674"/>
                      </a:cubicBezTo>
                      <a:cubicBezTo>
                        <a:pt x="635759" y="2066799"/>
                        <a:pt x="159150" y="1553527"/>
                        <a:pt x="31910" y="1047444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00">
                      <a:schemeClr val="bg1"/>
                    </a:gs>
                    <a:gs pos="0">
                      <a:schemeClr val="accent4">
                        <a:lumMod val="20000"/>
                        <a:lumOff val="80000"/>
                      </a:schemeClr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2" name="フリーフォーム: 図形 581">
                  <a:extLst>
                    <a:ext uri="{FF2B5EF4-FFF2-40B4-BE49-F238E27FC236}">
                      <a16:creationId xmlns:a16="http://schemas.microsoft.com/office/drawing/2014/main" id="{B082D0AC-EDAA-4236-B5B2-9790BB7CC7FD}"/>
                    </a:ext>
                  </a:extLst>
                </p:cNvPr>
                <p:cNvSpPr/>
                <p:nvPr/>
              </p:nvSpPr>
              <p:spPr>
                <a:xfrm rot="20220115">
                  <a:off x="3234934" y="3673846"/>
                  <a:ext cx="481406" cy="1017904"/>
                </a:xfrm>
                <a:custGeom>
                  <a:avLst/>
                  <a:gdLst>
                    <a:gd name="connsiteX0" fmla="*/ 475975 w 1001654"/>
                    <a:gd name="connsiteY0" fmla="*/ 1988665 h 2117935"/>
                    <a:gd name="connsiteX1" fmla="*/ 550543 w 1001654"/>
                    <a:gd name="connsiteY1" fmla="*/ 2029915 h 2117935"/>
                    <a:gd name="connsiteX2" fmla="*/ 562305 w 1001654"/>
                    <a:gd name="connsiteY2" fmla="*/ 2114316 h 2117935"/>
                    <a:gd name="connsiteX3" fmla="*/ 487737 w 1001654"/>
                    <a:gd name="connsiteY3" fmla="*/ 2073066 h 2117935"/>
                    <a:gd name="connsiteX4" fmla="*/ 475975 w 1001654"/>
                    <a:gd name="connsiteY4" fmla="*/ 1988665 h 2117935"/>
                    <a:gd name="connsiteX5" fmla="*/ 714523 w 1001654"/>
                    <a:gd name="connsiteY5" fmla="*/ 1816444 h 2117935"/>
                    <a:gd name="connsiteX6" fmla="*/ 709923 w 1001654"/>
                    <a:gd name="connsiteY6" fmla="*/ 1901536 h 2117935"/>
                    <a:gd name="connsiteX7" fmla="*/ 639102 w 1001654"/>
                    <a:gd name="connsiteY7" fmla="*/ 1948930 h 2117935"/>
                    <a:gd name="connsiteX8" fmla="*/ 643702 w 1001654"/>
                    <a:gd name="connsiteY8" fmla="*/ 1863838 h 2117935"/>
                    <a:gd name="connsiteX9" fmla="*/ 714523 w 1001654"/>
                    <a:gd name="connsiteY9" fmla="*/ 1816444 h 2117935"/>
                    <a:gd name="connsiteX10" fmla="*/ 361496 w 1001654"/>
                    <a:gd name="connsiteY10" fmla="*/ 1662755 h 2117935"/>
                    <a:gd name="connsiteX11" fmla="*/ 396203 w 1001654"/>
                    <a:gd name="connsiteY11" fmla="*/ 1740584 h 2117935"/>
                    <a:gd name="connsiteX12" fmla="*/ 354783 w 1001654"/>
                    <a:gd name="connsiteY12" fmla="*/ 1815057 h 2117935"/>
                    <a:gd name="connsiteX13" fmla="*/ 320077 w 1001654"/>
                    <a:gd name="connsiteY13" fmla="*/ 1737228 h 2117935"/>
                    <a:gd name="connsiteX14" fmla="*/ 361496 w 1001654"/>
                    <a:gd name="connsiteY14" fmla="*/ 1662755 h 2117935"/>
                    <a:gd name="connsiteX15" fmla="*/ 692671 w 1001654"/>
                    <a:gd name="connsiteY15" fmla="*/ 1584014 h 2117935"/>
                    <a:gd name="connsiteX16" fmla="*/ 761830 w 1001654"/>
                    <a:gd name="connsiteY16" fmla="*/ 1610311 h 2117935"/>
                    <a:gd name="connsiteX17" fmla="*/ 796888 w 1001654"/>
                    <a:gd name="connsiteY17" fmla="*/ 1687982 h 2117935"/>
                    <a:gd name="connsiteX18" fmla="*/ 713721 w 1001654"/>
                    <a:gd name="connsiteY18" fmla="*/ 1669404 h 2117935"/>
                    <a:gd name="connsiteX19" fmla="*/ 678663 w 1001654"/>
                    <a:gd name="connsiteY19" fmla="*/ 1591733 h 2117935"/>
                    <a:gd name="connsiteX20" fmla="*/ 692671 w 1001654"/>
                    <a:gd name="connsiteY20" fmla="*/ 1584014 h 2117935"/>
                    <a:gd name="connsiteX21" fmla="*/ 537977 w 1001654"/>
                    <a:gd name="connsiteY21" fmla="*/ 1507098 h 2117935"/>
                    <a:gd name="connsiteX22" fmla="*/ 572683 w 1001654"/>
                    <a:gd name="connsiteY22" fmla="*/ 1584927 h 2117935"/>
                    <a:gd name="connsiteX23" fmla="*/ 531264 w 1001654"/>
                    <a:gd name="connsiteY23" fmla="*/ 1659400 h 2117935"/>
                    <a:gd name="connsiteX24" fmla="*/ 496557 w 1001654"/>
                    <a:gd name="connsiteY24" fmla="*/ 1581571 h 2117935"/>
                    <a:gd name="connsiteX25" fmla="*/ 537977 w 1001654"/>
                    <a:gd name="connsiteY25" fmla="*/ 1507098 h 2117935"/>
                    <a:gd name="connsiteX26" fmla="*/ 886365 w 1001654"/>
                    <a:gd name="connsiteY26" fmla="*/ 1342224 h 2117935"/>
                    <a:gd name="connsiteX27" fmla="*/ 921071 w 1001654"/>
                    <a:gd name="connsiteY27" fmla="*/ 1420053 h 2117935"/>
                    <a:gd name="connsiteX28" fmla="*/ 879652 w 1001654"/>
                    <a:gd name="connsiteY28" fmla="*/ 1494526 h 2117935"/>
                    <a:gd name="connsiteX29" fmla="*/ 844945 w 1001654"/>
                    <a:gd name="connsiteY29" fmla="*/ 1416697 h 2117935"/>
                    <a:gd name="connsiteX30" fmla="*/ 886365 w 1001654"/>
                    <a:gd name="connsiteY30" fmla="*/ 1342224 h 2117935"/>
                    <a:gd name="connsiteX31" fmla="*/ 415358 w 1001654"/>
                    <a:gd name="connsiteY31" fmla="*/ 1302945 h 2117935"/>
                    <a:gd name="connsiteX32" fmla="*/ 442920 w 1001654"/>
                    <a:gd name="connsiteY32" fmla="*/ 1324499 h 2117935"/>
                    <a:gd name="connsiteX33" fmla="*/ 376584 w 1001654"/>
                    <a:gd name="connsiteY33" fmla="*/ 1377991 h 2117935"/>
                    <a:gd name="connsiteX34" fmla="*/ 293983 w 1001654"/>
                    <a:gd name="connsiteY34" fmla="*/ 1357039 h 2117935"/>
                    <a:gd name="connsiteX35" fmla="*/ 360319 w 1001654"/>
                    <a:gd name="connsiteY35" fmla="*/ 1303547 h 2117935"/>
                    <a:gd name="connsiteX36" fmla="*/ 415358 w 1001654"/>
                    <a:gd name="connsiteY36" fmla="*/ 1302945 h 2117935"/>
                    <a:gd name="connsiteX37" fmla="*/ 689887 w 1001654"/>
                    <a:gd name="connsiteY37" fmla="*/ 1179087 h 2117935"/>
                    <a:gd name="connsiteX38" fmla="*/ 704864 w 1001654"/>
                    <a:gd name="connsiteY38" fmla="*/ 1184700 h 2117935"/>
                    <a:gd name="connsiteX39" fmla="*/ 681404 w 1001654"/>
                    <a:gd name="connsiteY39" fmla="*/ 1266624 h 2117935"/>
                    <a:gd name="connsiteX40" fmla="*/ 601797 w 1001654"/>
                    <a:gd name="connsiteY40" fmla="*/ 1297031 h 2117935"/>
                    <a:gd name="connsiteX41" fmla="*/ 625257 w 1001654"/>
                    <a:gd name="connsiteY41" fmla="*/ 1215107 h 2117935"/>
                    <a:gd name="connsiteX42" fmla="*/ 689887 w 1001654"/>
                    <a:gd name="connsiteY42" fmla="*/ 1179087 h 2117935"/>
                    <a:gd name="connsiteX43" fmla="*/ 890637 w 1001654"/>
                    <a:gd name="connsiteY43" fmla="*/ 1048713 h 2117935"/>
                    <a:gd name="connsiteX44" fmla="*/ 960395 w 1001654"/>
                    <a:gd name="connsiteY44" fmla="*/ 1073378 h 2117935"/>
                    <a:gd name="connsiteX45" fmla="*/ 997268 w 1001654"/>
                    <a:gd name="connsiteY45" fmla="*/ 1150203 h 2117935"/>
                    <a:gd name="connsiteX46" fmla="*/ 913688 w 1001654"/>
                    <a:gd name="connsiteY46" fmla="*/ 1133585 h 2117935"/>
                    <a:gd name="connsiteX47" fmla="*/ 876814 w 1001654"/>
                    <a:gd name="connsiteY47" fmla="*/ 1056759 h 2117935"/>
                    <a:gd name="connsiteX48" fmla="*/ 890637 w 1001654"/>
                    <a:gd name="connsiteY48" fmla="*/ 1048713 h 2117935"/>
                    <a:gd name="connsiteX49" fmla="*/ 306746 w 1001654"/>
                    <a:gd name="connsiteY49" fmla="*/ 989750 h 2117935"/>
                    <a:gd name="connsiteX50" fmla="*/ 382971 w 1001654"/>
                    <a:gd name="connsiteY50" fmla="*/ 1027850 h 2117935"/>
                    <a:gd name="connsiteX51" fmla="*/ 306746 w 1001654"/>
                    <a:gd name="connsiteY51" fmla="*/ 1065950 h 2117935"/>
                    <a:gd name="connsiteX52" fmla="*/ 230521 w 1001654"/>
                    <a:gd name="connsiteY52" fmla="*/ 1027850 h 2117935"/>
                    <a:gd name="connsiteX53" fmla="*/ 306746 w 1001654"/>
                    <a:gd name="connsiteY53" fmla="*/ 989750 h 2117935"/>
                    <a:gd name="connsiteX54" fmla="*/ 623116 w 1001654"/>
                    <a:gd name="connsiteY54" fmla="*/ 950250 h 2117935"/>
                    <a:gd name="connsiteX55" fmla="*/ 636947 w 1001654"/>
                    <a:gd name="connsiteY55" fmla="*/ 958282 h 2117935"/>
                    <a:gd name="connsiteX56" fmla="*/ 600148 w 1001654"/>
                    <a:gd name="connsiteY56" fmla="*/ 1035144 h 2117935"/>
                    <a:gd name="connsiteX57" fmla="*/ 516583 w 1001654"/>
                    <a:gd name="connsiteY57" fmla="*/ 1051844 h 2117935"/>
                    <a:gd name="connsiteX58" fmla="*/ 553382 w 1001654"/>
                    <a:gd name="connsiteY58" fmla="*/ 974982 h 2117935"/>
                    <a:gd name="connsiteX59" fmla="*/ 623116 w 1001654"/>
                    <a:gd name="connsiteY59" fmla="*/ 950250 h 2117935"/>
                    <a:gd name="connsiteX60" fmla="*/ 958392 w 1001654"/>
                    <a:gd name="connsiteY60" fmla="*/ 774744 h 2117935"/>
                    <a:gd name="connsiteX61" fmla="*/ 958536 w 1001654"/>
                    <a:gd name="connsiteY61" fmla="*/ 859961 h 2117935"/>
                    <a:gd name="connsiteX62" fmla="*/ 890463 w 1001654"/>
                    <a:gd name="connsiteY62" fmla="*/ 911224 h 2117935"/>
                    <a:gd name="connsiteX63" fmla="*/ 890319 w 1001654"/>
                    <a:gd name="connsiteY63" fmla="*/ 826007 h 2117935"/>
                    <a:gd name="connsiteX64" fmla="*/ 958392 w 1001654"/>
                    <a:gd name="connsiteY64" fmla="*/ 774744 h 2117935"/>
                    <a:gd name="connsiteX65" fmla="*/ 75236 w 1001654"/>
                    <a:gd name="connsiteY65" fmla="*/ 771079 h 2117935"/>
                    <a:gd name="connsiteX66" fmla="*/ 131597 w 1001654"/>
                    <a:gd name="connsiteY66" fmla="*/ 834994 h 2117935"/>
                    <a:gd name="connsiteX67" fmla="*/ 114303 w 1001654"/>
                    <a:gd name="connsiteY67" fmla="*/ 918438 h 2117935"/>
                    <a:gd name="connsiteX68" fmla="*/ 57942 w 1001654"/>
                    <a:gd name="connsiteY68" fmla="*/ 854522 h 2117935"/>
                    <a:gd name="connsiteX69" fmla="*/ 75236 w 1001654"/>
                    <a:gd name="connsiteY69" fmla="*/ 771079 h 2117935"/>
                    <a:gd name="connsiteX70" fmla="*/ 429172 w 1001654"/>
                    <a:gd name="connsiteY70" fmla="*/ 638411 h 2117935"/>
                    <a:gd name="connsiteX71" fmla="*/ 491126 w 1001654"/>
                    <a:gd name="connsiteY71" fmla="*/ 678860 h 2117935"/>
                    <a:gd name="connsiteX72" fmla="*/ 508803 w 1001654"/>
                    <a:gd name="connsiteY72" fmla="*/ 762223 h 2117935"/>
                    <a:gd name="connsiteX73" fmla="*/ 431516 w 1001654"/>
                    <a:gd name="connsiteY73" fmla="*/ 726326 h 2117935"/>
                    <a:gd name="connsiteX74" fmla="*/ 413839 w 1001654"/>
                    <a:gd name="connsiteY74" fmla="*/ 642963 h 2117935"/>
                    <a:gd name="connsiteX75" fmla="*/ 429172 w 1001654"/>
                    <a:gd name="connsiteY75" fmla="*/ 638411 h 2117935"/>
                    <a:gd name="connsiteX76" fmla="*/ 690200 w 1001654"/>
                    <a:gd name="connsiteY76" fmla="*/ 628081 h 2117935"/>
                    <a:gd name="connsiteX77" fmla="*/ 753339 w 1001654"/>
                    <a:gd name="connsiteY77" fmla="*/ 685311 h 2117935"/>
                    <a:gd name="connsiteX78" fmla="*/ 745461 w 1001654"/>
                    <a:gd name="connsiteY78" fmla="*/ 770163 h 2117935"/>
                    <a:gd name="connsiteX79" fmla="*/ 682321 w 1001654"/>
                    <a:gd name="connsiteY79" fmla="*/ 712933 h 2117935"/>
                    <a:gd name="connsiteX80" fmla="*/ 690200 w 1001654"/>
                    <a:gd name="connsiteY80" fmla="*/ 628081 h 2117935"/>
                    <a:gd name="connsiteX81" fmla="*/ 230521 w 1001654"/>
                    <a:gd name="connsiteY81" fmla="*/ 564617 h 2117935"/>
                    <a:gd name="connsiteX82" fmla="*/ 306746 w 1001654"/>
                    <a:gd name="connsiteY82" fmla="*/ 602717 h 2117935"/>
                    <a:gd name="connsiteX83" fmla="*/ 230521 w 1001654"/>
                    <a:gd name="connsiteY83" fmla="*/ 640817 h 2117935"/>
                    <a:gd name="connsiteX84" fmla="*/ 154296 w 1001654"/>
                    <a:gd name="connsiteY84" fmla="*/ 602717 h 2117935"/>
                    <a:gd name="connsiteX85" fmla="*/ 230521 w 1001654"/>
                    <a:gd name="connsiteY85" fmla="*/ 564617 h 2117935"/>
                    <a:gd name="connsiteX86" fmla="*/ 777877 w 1001654"/>
                    <a:gd name="connsiteY86" fmla="*/ 417391 h 2117935"/>
                    <a:gd name="connsiteX87" fmla="*/ 852445 w 1001654"/>
                    <a:gd name="connsiteY87" fmla="*/ 458641 h 2117935"/>
                    <a:gd name="connsiteX88" fmla="*/ 864207 w 1001654"/>
                    <a:gd name="connsiteY88" fmla="*/ 543042 h 2117935"/>
                    <a:gd name="connsiteX89" fmla="*/ 789640 w 1001654"/>
                    <a:gd name="connsiteY89" fmla="*/ 501791 h 2117935"/>
                    <a:gd name="connsiteX90" fmla="*/ 777877 w 1001654"/>
                    <a:gd name="connsiteY90" fmla="*/ 417391 h 2117935"/>
                    <a:gd name="connsiteX91" fmla="*/ 461051 w 1001654"/>
                    <a:gd name="connsiteY91" fmla="*/ 350888 h 2117935"/>
                    <a:gd name="connsiteX92" fmla="*/ 523005 w 1001654"/>
                    <a:gd name="connsiteY92" fmla="*/ 391337 h 2117935"/>
                    <a:gd name="connsiteX93" fmla="*/ 540682 w 1001654"/>
                    <a:gd name="connsiteY93" fmla="*/ 474700 h 2117935"/>
                    <a:gd name="connsiteX94" fmla="*/ 463395 w 1001654"/>
                    <a:gd name="connsiteY94" fmla="*/ 438803 h 2117935"/>
                    <a:gd name="connsiteX95" fmla="*/ 445718 w 1001654"/>
                    <a:gd name="connsiteY95" fmla="*/ 355440 h 2117935"/>
                    <a:gd name="connsiteX96" fmla="*/ 461051 w 1001654"/>
                    <a:gd name="connsiteY96" fmla="*/ 350888 h 2117935"/>
                    <a:gd name="connsiteX97" fmla="*/ 80121 w 1001654"/>
                    <a:gd name="connsiteY97" fmla="*/ 347025 h 2117935"/>
                    <a:gd name="connsiteX98" fmla="*/ 151620 w 1001654"/>
                    <a:gd name="connsiteY98" fmla="*/ 393390 h 2117935"/>
                    <a:gd name="connsiteX99" fmla="*/ 71621 w 1001654"/>
                    <a:gd name="connsiteY99" fmla="*/ 422749 h 2117935"/>
                    <a:gd name="connsiteX100" fmla="*/ 121 w 1001654"/>
                    <a:gd name="connsiteY100" fmla="*/ 376384 h 2117935"/>
                    <a:gd name="connsiteX101" fmla="*/ 80121 w 1001654"/>
                    <a:gd name="connsiteY101" fmla="*/ 347025 h 2117935"/>
                    <a:gd name="connsiteX102" fmla="*/ 282244 w 1001654"/>
                    <a:gd name="connsiteY102" fmla="*/ 85990 h 2117935"/>
                    <a:gd name="connsiteX103" fmla="*/ 338605 w 1001654"/>
                    <a:gd name="connsiteY103" fmla="*/ 149905 h 2117935"/>
                    <a:gd name="connsiteX104" fmla="*/ 321311 w 1001654"/>
                    <a:gd name="connsiteY104" fmla="*/ 233349 h 2117935"/>
                    <a:gd name="connsiteX105" fmla="*/ 264950 w 1001654"/>
                    <a:gd name="connsiteY105" fmla="*/ 169433 h 2117935"/>
                    <a:gd name="connsiteX106" fmla="*/ 282244 w 1001654"/>
                    <a:gd name="connsiteY106" fmla="*/ 85990 h 2117935"/>
                    <a:gd name="connsiteX107" fmla="*/ 843475 w 1001654"/>
                    <a:gd name="connsiteY107" fmla="*/ 79506 h 2117935"/>
                    <a:gd name="connsiteX108" fmla="*/ 859305 w 1001654"/>
                    <a:gd name="connsiteY108" fmla="*/ 81793 h 2117935"/>
                    <a:gd name="connsiteX109" fmla="*/ 853865 w 1001654"/>
                    <a:gd name="connsiteY109" fmla="*/ 166836 h 2117935"/>
                    <a:gd name="connsiteX110" fmla="*/ 782580 w 1001654"/>
                    <a:gd name="connsiteY110" fmla="*/ 213529 h 2117935"/>
                    <a:gd name="connsiteX111" fmla="*/ 788019 w 1001654"/>
                    <a:gd name="connsiteY111" fmla="*/ 128486 h 2117935"/>
                    <a:gd name="connsiteX112" fmla="*/ 843475 w 1001654"/>
                    <a:gd name="connsiteY112" fmla="*/ 79506 h 2117935"/>
                    <a:gd name="connsiteX113" fmla="*/ 556993 w 1001654"/>
                    <a:gd name="connsiteY113" fmla="*/ 0 h 2117935"/>
                    <a:gd name="connsiteX114" fmla="*/ 595093 w 1001654"/>
                    <a:gd name="connsiteY114" fmla="*/ 76225 h 2117935"/>
                    <a:gd name="connsiteX115" fmla="*/ 556993 w 1001654"/>
                    <a:gd name="connsiteY115" fmla="*/ 152450 h 2117935"/>
                    <a:gd name="connsiteX116" fmla="*/ 518893 w 1001654"/>
                    <a:gd name="connsiteY116" fmla="*/ 76225 h 2117935"/>
                    <a:gd name="connsiteX117" fmla="*/ 556993 w 1001654"/>
                    <a:gd name="connsiteY117" fmla="*/ 0 h 21179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</a:cxnLst>
                  <a:rect l="l" t="t" r="r" b="b"/>
                  <a:pathLst>
                    <a:path w="1001654" h="2117935">
                      <a:moveTo>
                        <a:pt x="475975" y="1988665"/>
                      </a:moveTo>
                      <a:cubicBezTo>
                        <a:pt x="493318" y="1976749"/>
                        <a:pt x="526703" y="1995217"/>
                        <a:pt x="550543" y="2029915"/>
                      </a:cubicBezTo>
                      <a:cubicBezTo>
                        <a:pt x="574382" y="2064613"/>
                        <a:pt x="579648" y="2102400"/>
                        <a:pt x="562305" y="2114316"/>
                      </a:cubicBezTo>
                      <a:cubicBezTo>
                        <a:pt x="544962" y="2126232"/>
                        <a:pt x="511577" y="2107763"/>
                        <a:pt x="487737" y="2073066"/>
                      </a:cubicBezTo>
                      <a:cubicBezTo>
                        <a:pt x="463898" y="2038368"/>
                        <a:pt x="458632" y="2000580"/>
                        <a:pt x="475975" y="1988665"/>
                      </a:cubicBezTo>
                      <a:close/>
                      <a:moveTo>
                        <a:pt x="714523" y="1816444"/>
                      </a:moveTo>
                      <a:cubicBezTo>
                        <a:pt x="732809" y="1826854"/>
                        <a:pt x="730750" y="1864951"/>
                        <a:pt x="709923" y="1901536"/>
                      </a:cubicBezTo>
                      <a:cubicBezTo>
                        <a:pt x="689096" y="1938122"/>
                        <a:pt x="657388" y="1959340"/>
                        <a:pt x="639102" y="1948930"/>
                      </a:cubicBezTo>
                      <a:cubicBezTo>
                        <a:pt x="620815" y="1938520"/>
                        <a:pt x="622874" y="1900423"/>
                        <a:pt x="643702" y="1863838"/>
                      </a:cubicBezTo>
                      <a:cubicBezTo>
                        <a:pt x="664529" y="1827253"/>
                        <a:pt x="696236" y="1806034"/>
                        <a:pt x="714523" y="1816444"/>
                      </a:cubicBezTo>
                      <a:close/>
                      <a:moveTo>
                        <a:pt x="361496" y="1662755"/>
                      </a:moveTo>
                      <a:cubicBezTo>
                        <a:pt x="382518" y="1663682"/>
                        <a:pt x="398057" y="1698527"/>
                        <a:pt x="396203" y="1740584"/>
                      </a:cubicBezTo>
                      <a:cubicBezTo>
                        <a:pt x="394349" y="1782641"/>
                        <a:pt x="375805" y="1815984"/>
                        <a:pt x="354783" y="1815057"/>
                      </a:cubicBezTo>
                      <a:cubicBezTo>
                        <a:pt x="333761" y="1814131"/>
                        <a:pt x="318223" y="1779286"/>
                        <a:pt x="320077" y="1737228"/>
                      </a:cubicBezTo>
                      <a:cubicBezTo>
                        <a:pt x="321931" y="1695171"/>
                        <a:pt x="340475" y="1661829"/>
                        <a:pt x="361496" y="1662755"/>
                      </a:cubicBezTo>
                      <a:close/>
                      <a:moveTo>
                        <a:pt x="692671" y="1584014"/>
                      </a:moveTo>
                      <a:cubicBezTo>
                        <a:pt x="710279" y="1580715"/>
                        <a:pt x="737344" y="1590377"/>
                        <a:pt x="761830" y="1610311"/>
                      </a:cubicBezTo>
                      <a:cubicBezTo>
                        <a:pt x="794477" y="1636889"/>
                        <a:pt x="810172" y="1671664"/>
                        <a:pt x="796888" y="1687982"/>
                      </a:cubicBezTo>
                      <a:cubicBezTo>
                        <a:pt x="783603" y="1704300"/>
                        <a:pt x="746368" y="1695982"/>
                        <a:pt x="713721" y="1669404"/>
                      </a:cubicBezTo>
                      <a:cubicBezTo>
                        <a:pt x="681074" y="1642825"/>
                        <a:pt x="665378" y="1608051"/>
                        <a:pt x="678663" y="1591733"/>
                      </a:cubicBezTo>
                      <a:cubicBezTo>
                        <a:pt x="681984" y="1587653"/>
                        <a:pt x="686802" y="1585113"/>
                        <a:pt x="692671" y="1584014"/>
                      </a:cubicBezTo>
                      <a:close/>
                      <a:moveTo>
                        <a:pt x="537977" y="1507098"/>
                      </a:moveTo>
                      <a:cubicBezTo>
                        <a:pt x="558999" y="1508025"/>
                        <a:pt x="574537" y="1542870"/>
                        <a:pt x="572683" y="1584927"/>
                      </a:cubicBezTo>
                      <a:cubicBezTo>
                        <a:pt x="570829" y="1626984"/>
                        <a:pt x="552285" y="1660327"/>
                        <a:pt x="531264" y="1659400"/>
                      </a:cubicBezTo>
                      <a:cubicBezTo>
                        <a:pt x="510241" y="1658474"/>
                        <a:pt x="494703" y="1623629"/>
                        <a:pt x="496557" y="1581571"/>
                      </a:cubicBezTo>
                      <a:cubicBezTo>
                        <a:pt x="498411" y="1539514"/>
                        <a:pt x="516955" y="1506172"/>
                        <a:pt x="537977" y="1507098"/>
                      </a:cubicBezTo>
                      <a:close/>
                      <a:moveTo>
                        <a:pt x="886365" y="1342224"/>
                      </a:moveTo>
                      <a:cubicBezTo>
                        <a:pt x="907387" y="1343151"/>
                        <a:pt x="922925" y="1377996"/>
                        <a:pt x="921071" y="1420053"/>
                      </a:cubicBezTo>
                      <a:cubicBezTo>
                        <a:pt x="919217" y="1462110"/>
                        <a:pt x="900673" y="1495453"/>
                        <a:pt x="879652" y="1494526"/>
                      </a:cubicBezTo>
                      <a:cubicBezTo>
                        <a:pt x="858630" y="1493600"/>
                        <a:pt x="843091" y="1458755"/>
                        <a:pt x="844945" y="1416697"/>
                      </a:cubicBezTo>
                      <a:cubicBezTo>
                        <a:pt x="846799" y="1374640"/>
                        <a:pt x="865343" y="1341298"/>
                        <a:pt x="886365" y="1342224"/>
                      </a:cubicBezTo>
                      <a:close/>
                      <a:moveTo>
                        <a:pt x="415358" y="1302945"/>
                      </a:moveTo>
                      <a:cubicBezTo>
                        <a:pt x="430306" y="1306736"/>
                        <a:pt x="440675" y="1314221"/>
                        <a:pt x="442920" y="1324499"/>
                      </a:cubicBezTo>
                      <a:cubicBezTo>
                        <a:pt x="447411" y="1345056"/>
                        <a:pt x="417712" y="1369005"/>
                        <a:pt x="376584" y="1377991"/>
                      </a:cubicBezTo>
                      <a:cubicBezTo>
                        <a:pt x="335456" y="1386977"/>
                        <a:pt x="298475" y="1377596"/>
                        <a:pt x="293983" y="1357039"/>
                      </a:cubicBezTo>
                      <a:cubicBezTo>
                        <a:pt x="289492" y="1336482"/>
                        <a:pt x="319192" y="1312533"/>
                        <a:pt x="360319" y="1303547"/>
                      </a:cubicBezTo>
                      <a:cubicBezTo>
                        <a:pt x="380883" y="1299054"/>
                        <a:pt x="400411" y="1299153"/>
                        <a:pt x="415358" y="1302945"/>
                      </a:cubicBezTo>
                      <a:close/>
                      <a:moveTo>
                        <a:pt x="689887" y="1179087"/>
                      </a:moveTo>
                      <a:cubicBezTo>
                        <a:pt x="695853" y="1179327"/>
                        <a:pt x="700988" y="1181143"/>
                        <a:pt x="704864" y="1184700"/>
                      </a:cubicBezTo>
                      <a:cubicBezTo>
                        <a:pt x="720368" y="1198926"/>
                        <a:pt x="709865" y="1235604"/>
                        <a:pt x="681404" y="1266624"/>
                      </a:cubicBezTo>
                      <a:cubicBezTo>
                        <a:pt x="652942" y="1297643"/>
                        <a:pt x="617301" y="1311256"/>
                        <a:pt x="601797" y="1297031"/>
                      </a:cubicBezTo>
                      <a:cubicBezTo>
                        <a:pt x="586292" y="1282805"/>
                        <a:pt x="596796" y="1246126"/>
                        <a:pt x="625257" y="1215107"/>
                      </a:cubicBezTo>
                      <a:cubicBezTo>
                        <a:pt x="646603" y="1191842"/>
                        <a:pt x="671987" y="1178369"/>
                        <a:pt x="689887" y="1179087"/>
                      </a:cubicBezTo>
                      <a:close/>
                      <a:moveTo>
                        <a:pt x="890637" y="1048713"/>
                      </a:moveTo>
                      <a:cubicBezTo>
                        <a:pt x="908162" y="1045001"/>
                        <a:pt x="935448" y="1054025"/>
                        <a:pt x="960395" y="1073378"/>
                      </a:cubicBezTo>
                      <a:cubicBezTo>
                        <a:pt x="993657" y="1099182"/>
                        <a:pt x="1010166" y="1133578"/>
                        <a:pt x="997268" y="1150203"/>
                      </a:cubicBezTo>
                      <a:cubicBezTo>
                        <a:pt x="984371" y="1166829"/>
                        <a:pt x="946950" y="1159389"/>
                        <a:pt x="913688" y="1133585"/>
                      </a:cubicBezTo>
                      <a:cubicBezTo>
                        <a:pt x="880425" y="1107781"/>
                        <a:pt x="863917" y="1073385"/>
                        <a:pt x="876814" y="1056759"/>
                      </a:cubicBezTo>
                      <a:cubicBezTo>
                        <a:pt x="880039" y="1052603"/>
                        <a:pt x="884796" y="1049950"/>
                        <a:pt x="890637" y="1048713"/>
                      </a:cubicBezTo>
                      <a:close/>
                      <a:moveTo>
                        <a:pt x="306746" y="989750"/>
                      </a:moveTo>
                      <a:cubicBezTo>
                        <a:pt x="348844" y="989750"/>
                        <a:pt x="382971" y="1006808"/>
                        <a:pt x="382971" y="1027850"/>
                      </a:cubicBezTo>
                      <a:cubicBezTo>
                        <a:pt x="382971" y="1048892"/>
                        <a:pt x="348844" y="1065950"/>
                        <a:pt x="306746" y="1065950"/>
                      </a:cubicBezTo>
                      <a:cubicBezTo>
                        <a:pt x="264648" y="1065950"/>
                        <a:pt x="230521" y="1048892"/>
                        <a:pt x="230521" y="1027850"/>
                      </a:cubicBezTo>
                      <a:cubicBezTo>
                        <a:pt x="230521" y="1006808"/>
                        <a:pt x="264648" y="989750"/>
                        <a:pt x="306746" y="989750"/>
                      </a:cubicBezTo>
                      <a:close/>
                      <a:moveTo>
                        <a:pt x="623116" y="950250"/>
                      </a:moveTo>
                      <a:cubicBezTo>
                        <a:pt x="628959" y="951481"/>
                        <a:pt x="633718" y="954129"/>
                        <a:pt x="636947" y="958282"/>
                      </a:cubicBezTo>
                      <a:cubicBezTo>
                        <a:pt x="649860" y="974895"/>
                        <a:pt x="633385" y="1009308"/>
                        <a:pt x="600148" y="1035144"/>
                      </a:cubicBezTo>
                      <a:cubicBezTo>
                        <a:pt x="566911" y="1060981"/>
                        <a:pt x="529498" y="1068457"/>
                        <a:pt x="516583" y="1051844"/>
                      </a:cubicBezTo>
                      <a:cubicBezTo>
                        <a:pt x="503670" y="1035231"/>
                        <a:pt x="520145" y="1000819"/>
                        <a:pt x="553382" y="974982"/>
                      </a:cubicBezTo>
                      <a:cubicBezTo>
                        <a:pt x="578310" y="955605"/>
                        <a:pt x="605587" y="946555"/>
                        <a:pt x="623116" y="950250"/>
                      </a:cubicBezTo>
                      <a:close/>
                      <a:moveTo>
                        <a:pt x="958392" y="774744"/>
                      </a:moveTo>
                      <a:cubicBezTo>
                        <a:pt x="977230" y="784120"/>
                        <a:pt x="977294" y="822273"/>
                        <a:pt x="958536" y="859961"/>
                      </a:cubicBezTo>
                      <a:cubicBezTo>
                        <a:pt x="939778" y="897649"/>
                        <a:pt x="909300" y="920600"/>
                        <a:pt x="890463" y="911224"/>
                      </a:cubicBezTo>
                      <a:cubicBezTo>
                        <a:pt x="871625" y="901848"/>
                        <a:pt x="871560" y="863695"/>
                        <a:pt x="890319" y="826007"/>
                      </a:cubicBezTo>
                      <a:cubicBezTo>
                        <a:pt x="909077" y="788320"/>
                        <a:pt x="939554" y="765368"/>
                        <a:pt x="958392" y="774744"/>
                      </a:cubicBezTo>
                      <a:close/>
                      <a:moveTo>
                        <a:pt x="75236" y="771079"/>
                      </a:moveTo>
                      <a:cubicBezTo>
                        <a:pt x="95575" y="765686"/>
                        <a:pt x="120809" y="794302"/>
                        <a:pt x="131597" y="834994"/>
                      </a:cubicBezTo>
                      <a:cubicBezTo>
                        <a:pt x="142386" y="875687"/>
                        <a:pt x="134643" y="913045"/>
                        <a:pt x="114303" y="918438"/>
                      </a:cubicBezTo>
                      <a:cubicBezTo>
                        <a:pt x="93964" y="923830"/>
                        <a:pt x="68730" y="895214"/>
                        <a:pt x="57942" y="854522"/>
                      </a:cubicBezTo>
                      <a:cubicBezTo>
                        <a:pt x="47154" y="813830"/>
                        <a:pt x="54897" y="776471"/>
                        <a:pt x="75236" y="771079"/>
                      </a:cubicBezTo>
                      <a:close/>
                      <a:moveTo>
                        <a:pt x="429172" y="638411"/>
                      </a:moveTo>
                      <a:cubicBezTo>
                        <a:pt x="447077" y="638945"/>
                        <a:pt x="471458" y="654160"/>
                        <a:pt x="491126" y="678860"/>
                      </a:cubicBezTo>
                      <a:cubicBezTo>
                        <a:pt x="517350" y="711793"/>
                        <a:pt x="525264" y="749115"/>
                        <a:pt x="508803" y="762223"/>
                      </a:cubicBezTo>
                      <a:cubicBezTo>
                        <a:pt x="492342" y="775330"/>
                        <a:pt x="457739" y="759259"/>
                        <a:pt x="431516" y="726326"/>
                      </a:cubicBezTo>
                      <a:cubicBezTo>
                        <a:pt x="405292" y="693394"/>
                        <a:pt x="397378" y="656071"/>
                        <a:pt x="413839" y="642963"/>
                      </a:cubicBezTo>
                      <a:cubicBezTo>
                        <a:pt x="417954" y="639686"/>
                        <a:pt x="423203" y="638233"/>
                        <a:pt x="429172" y="638411"/>
                      </a:cubicBezTo>
                      <a:close/>
                      <a:moveTo>
                        <a:pt x="690200" y="628081"/>
                      </a:moveTo>
                      <a:cubicBezTo>
                        <a:pt x="709811" y="620454"/>
                        <a:pt x="738079" y="646076"/>
                        <a:pt x="753339" y="685311"/>
                      </a:cubicBezTo>
                      <a:cubicBezTo>
                        <a:pt x="768599" y="724546"/>
                        <a:pt x="765072" y="762536"/>
                        <a:pt x="745461" y="770163"/>
                      </a:cubicBezTo>
                      <a:cubicBezTo>
                        <a:pt x="725850" y="777790"/>
                        <a:pt x="697581" y="752168"/>
                        <a:pt x="682321" y="712933"/>
                      </a:cubicBezTo>
                      <a:cubicBezTo>
                        <a:pt x="667061" y="673698"/>
                        <a:pt x="670589" y="635709"/>
                        <a:pt x="690200" y="628081"/>
                      </a:cubicBezTo>
                      <a:close/>
                      <a:moveTo>
                        <a:pt x="230521" y="564617"/>
                      </a:moveTo>
                      <a:cubicBezTo>
                        <a:pt x="272619" y="564617"/>
                        <a:pt x="306746" y="581675"/>
                        <a:pt x="306746" y="602717"/>
                      </a:cubicBezTo>
                      <a:cubicBezTo>
                        <a:pt x="306746" y="623759"/>
                        <a:pt x="272619" y="640817"/>
                        <a:pt x="230521" y="640817"/>
                      </a:cubicBezTo>
                      <a:cubicBezTo>
                        <a:pt x="188423" y="640817"/>
                        <a:pt x="154296" y="623759"/>
                        <a:pt x="154296" y="602717"/>
                      </a:cubicBezTo>
                      <a:cubicBezTo>
                        <a:pt x="154296" y="581675"/>
                        <a:pt x="188423" y="564617"/>
                        <a:pt x="230521" y="564617"/>
                      </a:cubicBezTo>
                      <a:close/>
                      <a:moveTo>
                        <a:pt x="777877" y="417391"/>
                      </a:moveTo>
                      <a:cubicBezTo>
                        <a:pt x="795221" y="405475"/>
                        <a:pt x="828605" y="423943"/>
                        <a:pt x="852445" y="458641"/>
                      </a:cubicBezTo>
                      <a:cubicBezTo>
                        <a:pt x="876284" y="493339"/>
                        <a:pt x="881550" y="531126"/>
                        <a:pt x="864207" y="543042"/>
                      </a:cubicBezTo>
                      <a:cubicBezTo>
                        <a:pt x="846864" y="554957"/>
                        <a:pt x="813479" y="536489"/>
                        <a:pt x="789640" y="501791"/>
                      </a:cubicBezTo>
                      <a:cubicBezTo>
                        <a:pt x="765800" y="467094"/>
                        <a:pt x="760534" y="429306"/>
                        <a:pt x="777877" y="417391"/>
                      </a:cubicBezTo>
                      <a:close/>
                      <a:moveTo>
                        <a:pt x="461051" y="350888"/>
                      </a:moveTo>
                      <a:cubicBezTo>
                        <a:pt x="478956" y="351422"/>
                        <a:pt x="503337" y="366637"/>
                        <a:pt x="523005" y="391337"/>
                      </a:cubicBezTo>
                      <a:cubicBezTo>
                        <a:pt x="549229" y="424270"/>
                        <a:pt x="557143" y="461592"/>
                        <a:pt x="540682" y="474700"/>
                      </a:cubicBezTo>
                      <a:cubicBezTo>
                        <a:pt x="524221" y="487807"/>
                        <a:pt x="489618" y="471736"/>
                        <a:pt x="463395" y="438803"/>
                      </a:cubicBezTo>
                      <a:cubicBezTo>
                        <a:pt x="437171" y="405871"/>
                        <a:pt x="429257" y="368548"/>
                        <a:pt x="445718" y="355440"/>
                      </a:cubicBezTo>
                      <a:cubicBezTo>
                        <a:pt x="449833" y="352164"/>
                        <a:pt x="455082" y="350710"/>
                        <a:pt x="461051" y="350888"/>
                      </a:cubicBezTo>
                      <a:close/>
                      <a:moveTo>
                        <a:pt x="80121" y="347025"/>
                      </a:moveTo>
                      <a:cubicBezTo>
                        <a:pt x="121956" y="351721"/>
                        <a:pt x="153967" y="372479"/>
                        <a:pt x="151620" y="393390"/>
                      </a:cubicBezTo>
                      <a:cubicBezTo>
                        <a:pt x="149273" y="414300"/>
                        <a:pt x="113456" y="427445"/>
                        <a:pt x="71621" y="422749"/>
                      </a:cubicBezTo>
                      <a:cubicBezTo>
                        <a:pt x="29786" y="418053"/>
                        <a:pt x="-2226" y="397295"/>
                        <a:pt x="121" y="376384"/>
                      </a:cubicBezTo>
                      <a:cubicBezTo>
                        <a:pt x="2469" y="355474"/>
                        <a:pt x="38285" y="342329"/>
                        <a:pt x="80121" y="347025"/>
                      </a:cubicBezTo>
                      <a:close/>
                      <a:moveTo>
                        <a:pt x="282244" y="85990"/>
                      </a:moveTo>
                      <a:cubicBezTo>
                        <a:pt x="302583" y="80597"/>
                        <a:pt x="327817" y="109213"/>
                        <a:pt x="338605" y="149905"/>
                      </a:cubicBezTo>
                      <a:cubicBezTo>
                        <a:pt x="349394" y="190598"/>
                        <a:pt x="341651" y="227956"/>
                        <a:pt x="321311" y="233349"/>
                      </a:cubicBezTo>
                      <a:cubicBezTo>
                        <a:pt x="300972" y="238741"/>
                        <a:pt x="275738" y="210125"/>
                        <a:pt x="264950" y="169433"/>
                      </a:cubicBezTo>
                      <a:cubicBezTo>
                        <a:pt x="254162" y="128741"/>
                        <a:pt x="261905" y="91382"/>
                        <a:pt x="282244" y="85990"/>
                      </a:cubicBezTo>
                      <a:close/>
                      <a:moveTo>
                        <a:pt x="843475" y="79506"/>
                      </a:moveTo>
                      <a:cubicBezTo>
                        <a:pt x="849355" y="78467"/>
                        <a:pt x="854759" y="79146"/>
                        <a:pt x="859305" y="81793"/>
                      </a:cubicBezTo>
                      <a:cubicBezTo>
                        <a:pt x="877488" y="92383"/>
                        <a:pt x="875052" y="130458"/>
                        <a:pt x="853865" y="166836"/>
                      </a:cubicBezTo>
                      <a:cubicBezTo>
                        <a:pt x="832678" y="203214"/>
                        <a:pt x="800762" y="224119"/>
                        <a:pt x="782580" y="213529"/>
                      </a:cubicBezTo>
                      <a:cubicBezTo>
                        <a:pt x="764397" y="202939"/>
                        <a:pt x="766832" y="164864"/>
                        <a:pt x="788019" y="128486"/>
                      </a:cubicBezTo>
                      <a:cubicBezTo>
                        <a:pt x="803910" y="101203"/>
                        <a:pt x="825835" y="82623"/>
                        <a:pt x="843475" y="79506"/>
                      </a:cubicBezTo>
                      <a:close/>
                      <a:moveTo>
                        <a:pt x="556993" y="0"/>
                      </a:moveTo>
                      <a:cubicBezTo>
                        <a:pt x="578035" y="0"/>
                        <a:pt x="595093" y="34127"/>
                        <a:pt x="595093" y="76225"/>
                      </a:cubicBezTo>
                      <a:cubicBezTo>
                        <a:pt x="595093" y="118323"/>
                        <a:pt x="578035" y="152450"/>
                        <a:pt x="556993" y="152450"/>
                      </a:cubicBezTo>
                      <a:cubicBezTo>
                        <a:pt x="535951" y="152450"/>
                        <a:pt x="518893" y="118323"/>
                        <a:pt x="518893" y="76225"/>
                      </a:cubicBezTo>
                      <a:cubicBezTo>
                        <a:pt x="518893" y="34127"/>
                        <a:pt x="535951" y="0"/>
                        <a:pt x="556993" y="0"/>
                      </a:cubicBezTo>
                      <a:close/>
                    </a:path>
                  </a:pathLst>
                </a:custGeom>
                <a:solidFill>
                  <a:srgbClr val="CC00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3" name="月 582">
                  <a:extLst>
                    <a:ext uri="{FF2B5EF4-FFF2-40B4-BE49-F238E27FC236}">
                      <a16:creationId xmlns:a16="http://schemas.microsoft.com/office/drawing/2014/main" id="{1BADCAAB-FFBC-4F9A-87CA-EEFAD963C840}"/>
                    </a:ext>
                  </a:extLst>
                </p:cNvPr>
                <p:cNvSpPr/>
                <p:nvPr/>
              </p:nvSpPr>
              <p:spPr>
                <a:xfrm rot="20243850">
                  <a:off x="3301538" y="3015054"/>
                  <a:ext cx="498601" cy="1941170"/>
                </a:xfrm>
                <a:prstGeom prst="moon">
                  <a:avLst>
                    <a:gd name="adj" fmla="val 13947"/>
                  </a:avLst>
                </a:prstGeom>
                <a:solidFill>
                  <a:srgbClr val="FFFF00"/>
                </a:solidFill>
                <a:ln w="19050">
                  <a:solidFill>
                    <a:srgbClr val="FFFF6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4" name="楕円 1">
                  <a:extLst>
                    <a:ext uri="{FF2B5EF4-FFF2-40B4-BE49-F238E27FC236}">
                      <a16:creationId xmlns:a16="http://schemas.microsoft.com/office/drawing/2014/main" id="{02367489-A0F9-429F-B8A8-6D53B9108A9A}"/>
                    </a:ext>
                  </a:extLst>
                </p:cNvPr>
                <p:cNvSpPr/>
                <p:nvPr/>
              </p:nvSpPr>
              <p:spPr>
                <a:xfrm rot="2575863">
                  <a:off x="2908615" y="909587"/>
                  <a:ext cx="1222790" cy="2069682"/>
                </a:xfrm>
                <a:custGeom>
                  <a:avLst/>
                  <a:gdLst>
                    <a:gd name="connsiteX0" fmla="*/ 0 w 957532"/>
                    <a:gd name="connsiteY0" fmla="*/ 1237891 h 2475781"/>
                    <a:gd name="connsiteX1" fmla="*/ 478766 w 957532"/>
                    <a:gd name="connsiteY1" fmla="*/ 0 h 2475781"/>
                    <a:gd name="connsiteX2" fmla="*/ 957532 w 957532"/>
                    <a:gd name="connsiteY2" fmla="*/ 1237891 h 2475781"/>
                    <a:gd name="connsiteX3" fmla="*/ 478766 w 957532"/>
                    <a:gd name="connsiteY3" fmla="*/ 2475782 h 2475781"/>
                    <a:gd name="connsiteX4" fmla="*/ 0 w 957532"/>
                    <a:gd name="connsiteY4" fmla="*/ 1237891 h 2475781"/>
                    <a:gd name="connsiteX0" fmla="*/ 24025 w 1280493"/>
                    <a:gd name="connsiteY0" fmla="*/ 1281023 h 2518914"/>
                    <a:gd name="connsiteX1" fmla="*/ 1201530 w 1280493"/>
                    <a:gd name="connsiteY1" fmla="*/ 0 h 2518914"/>
                    <a:gd name="connsiteX2" fmla="*/ 981557 w 1280493"/>
                    <a:gd name="connsiteY2" fmla="*/ 1281023 h 2518914"/>
                    <a:gd name="connsiteX3" fmla="*/ 502791 w 1280493"/>
                    <a:gd name="connsiteY3" fmla="*/ 2518914 h 2518914"/>
                    <a:gd name="connsiteX4" fmla="*/ 24025 w 1280493"/>
                    <a:gd name="connsiteY4" fmla="*/ 1281023 h 2518914"/>
                    <a:gd name="connsiteX0" fmla="*/ 24025 w 1247409"/>
                    <a:gd name="connsiteY0" fmla="*/ 1291234 h 2529125"/>
                    <a:gd name="connsiteX1" fmla="*/ 1201530 w 1247409"/>
                    <a:gd name="connsiteY1" fmla="*/ 10211 h 2529125"/>
                    <a:gd name="connsiteX2" fmla="*/ 981557 w 1247409"/>
                    <a:gd name="connsiteY2" fmla="*/ 1291234 h 2529125"/>
                    <a:gd name="connsiteX3" fmla="*/ 502791 w 1247409"/>
                    <a:gd name="connsiteY3" fmla="*/ 2529125 h 2529125"/>
                    <a:gd name="connsiteX4" fmla="*/ 24025 w 1247409"/>
                    <a:gd name="connsiteY4" fmla="*/ 1291234 h 2529125"/>
                    <a:gd name="connsiteX0" fmla="*/ 41323 w 1264707"/>
                    <a:gd name="connsiteY0" fmla="*/ 1296829 h 2534720"/>
                    <a:gd name="connsiteX1" fmla="*/ 1218828 w 1264707"/>
                    <a:gd name="connsiteY1" fmla="*/ 15806 h 2534720"/>
                    <a:gd name="connsiteX2" fmla="*/ 998855 w 1264707"/>
                    <a:gd name="connsiteY2" fmla="*/ 1296829 h 2534720"/>
                    <a:gd name="connsiteX3" fmla="*/ 520089 w 1264707"/>
                    <a:gd name="connsiteY3" fmla="*/ 2534720 h 2534720"/>
                    <a:gd name="connsiteX4" fmla="*/ 41323 w 1264707"/>
                    <a:gd name="connsiteY4" fmla="*/ 1296829 h 2534720"/>
                    <a:gd name="connsiteX0" fmla="*/ 3327 w 1651841"/>
                    <a:gd name="connsiteY0" fmla="*/ 1291026 h 2390894"/>
                    <a:gd name="connsiteX1" fmla="*/ 1180832 w 1651841"/>
                    <a:gd name="connsiteY1" fmla="*/ 10003 h 2390894"/>
                    <a:gd name="connsiteX2" fmla="*/ 960859 w 1651841"/>
                    <a:gd name="connsiteY2" fmla="*/ 1291026 h 2390894"/>
                    <a:gd name="connsiteX3" fmla="*/ 1603527 w 1651841"/>
                    <a:gd name="connsiteY3" fmla="*/ 2390894 h 2390894"/>
                    <a:gd name="connsiteX4" fmla="*/ 3327 w 1651841"/>
                    <a:gd name="connsiteY4" fmla="*/ 1291026 h 2390894"/>
                    <a:gd name="connsiteX0" fmla="*/ 3327 w 1716761"/>
                    <a:gd name="connsiteY0" fmla="*/ 1291026 h 2434466"/>
                    <a:gd name="connsiteX1" fmla="*/ 1180832 w 1716761"/>
                    <a:gd name="connsiteY1" fmla="*/ 10003 h 2434466"/>
                    <a:gd name="connsiteX2" fmla="*/ 960859 w 1716761"/>
                    <a:gd name="connsiteY2" fmla="*/ 1291026 h 2434466"/>
                    <a:gd name="connsiteX3" fmla="*/ 1603527 w 1716761"/>
                    <a:gd name="connsiteY3" fmla="*/ 2390894 h 2434466"/>
                    <a:gd name="connsiteX4" fmla="*/ 3327 w 1716761"/>
                    <a:gd name="connsiteY4" fmla="*/ 1291026 h 2434466"/>
                    <a:gd name="connsiteX0" fmla="*/ 687 w 1714121"/>
                    <a:gd name="connsiteY0" fmla="*/ 1294787 h 2452586"/>
                    <a:gd name="connsiteX1" fmla="*/ 1178192 w 1714121"/>
                    <a:gd name="connsiteY1" fmla="*/ 13764 h 2452586"/>
                    <a:gd name="connsiteX2" fmla="*/ 958219 w 1714121"/>
                    <a:gd name="connsiteY2" fmla="*/ 1294787 h 2452586"/>
                    <a:gd name="connsiteX3" fmla="*/ 1600887 w 1714121"/>
                    <a:gd name="connsiteY3" fmla="*/ 2394655 h 2452586"/>
                    <a:gd name="connsiteX4" fmla="*/ 687 w 1714121"/>
                    <a:gd name="connsiteY4" fmla="*/ 1294787 h 2452586"/>
                    <a:gd name="connsiteX0" fmla="*/ 687 w 1714121"/>
                    <a:gd name="connsiteY0" fmla="*/ 1286119 h 2443918"/>
                    <a:gd name="connsiteX1" fmla="*/ 1178192 w 1714121"/>
                    <a:gd name="connsiteY1" fmla="*/ 5096 h 2443918"/>
                    <a:gd name="connsiteX2" fmla="*/ 958219 w 1714121"/>
                    <a:gd name="connsiteY2" fmla="*/ 1286119 h 2443918"/>
                    <a:gd name="connsiteX3" fmla="*/ 1600887 w 1714121"/>
                    <a:gd name="connsiteY3" fmla="*/ 2385987 h 2443918"/>
                    <a:gd name="connsiteX4" fmla="*/ 687 w 1714121"/>
                    <a:gd name="connsiteY4" fmla="*/ 1286119 h 2443918"/>
                    <a:gd name="connsiteX0" fmla="*/ 543 w 1616598"/>
                    <a:gd name="connsiteY0" fmla="*/ 1281067 h 2380996"/>
                    <a:gd name="connsiteX1" fmla="*/ 1178048 w 1616598"/>
                    <a:gd name="connsiteY1" fmla="*/ 44 h 2380996"/>
                    <a:gd name="connsiteX2" fmla="*/ 863184 w 1616598"/>
                    <a:gd name="connsiteY2" fmla="*/ 1246562 h 2380996"/>
                    <a:gd name="connsiteX3" fmla="*/ 1600743 w 1616598"/>
                    <a:gd name="connsiteY3" fmla="*/ 2380935 h 2380996"/>
                    <a:gd name="connsiteX4" fmla="*/ 543 w 1616598"/>
                    <a:gd name="connsiteY4" fmla="*/ 1281067 h 2380996"/>
                    <a:gd name="connsiteX0" fmla="*/ 751 w 1743554"/>
                    <a:gd name="connsiteY0" fmla="*/ 1281067 h 2446550"/>
                    <a:gd name="connsiteX1" fmla="*/ 1178256 w 1743554"/>
                    <a:gd name="connsiteY1" fmla="*/ 44 h 2446550"/>
                    <a:gd name="connsiteX2" fmla="*/ 863392 w 1743554"/>
                    <a:gd name="connsiteY2" fmla="*/ 1246562 h 2446550"/>
                    <a:gd name="connsiteX3" fmla="*/ 1600951 w 1743554"/>
                    <a:gd name="connsiteY3" fmla="*/ 2380935 h 2446550"/>
                    <a:gd name="connsiteX4" fmla="*/ 751 w 1743554"/>
                    <a:gd name="connsiteY4" fmla="*/ 1281067 h 2446550"/>
                    <a:gd name="connsiteX0" fmla="*/ 2535 w 1745338"/>
                    <a:gd name="connsiteY0" fmla="*/ 1091307 h 2239907"/>
                    <a:gd name="connsiteX1" fmla="*/ 1223173 w 1745338"/>
                    <a:gd name="connsiteY1" fmla="*/ 65 h 2239907"/>
                    <a:gd name="connsiteX2" fmla="*/ 865176 w 1745338"/>
                    <a:gd name="connsiteY2" fmla="*/ 1056802 h 2239907"/>
                    <a:gd name="connsiteX3" fmla="*/ 1602735 w 1745338"/>
                    <a:gd name="connsiteY3" fmla="*/ 2191175 h 2239907"/>
                    <a:gd name="connsiteX4" fmla="*/ 2535 w 1745338"/>
                    <a:gd name="connsiteY4" fmla="*/ 1091307 h 2239907"/>
                    <a:gd name="connsiteX0" fmla="*/ 39893 w 1782696"/>
                    <a:gd name="connsiteY0" fmla="*/ 1194460 h 2342684"/>
                    <a:gd name="connsiteX1" fmla="*/ 548853 w 1782696"/>
                    <a:gd name="connsiteY1" fmla="*/ 163604 h 2342684"/>
                    <a:gd name="connsiteX2" fmla="*/ 1260531 w 1782696"/>
                    <a:gd name="connsiteY2" fmla="*/ 103218 h 2342684"/>
                    <a:gd name="connsiteX3" fmla="*/ 902534 w 1782696"/>
                    <a:gd name="connsiteY3" fmla="*/ 1159955 h 2342684"/>
                    <a:gd name="connsiteX4" fmla="*/ 1640093 w 1782696"/>
                    <a:gd name="connsiteY4" fmla="*/ 2294328 h 2342684"/>
                    <a:gd name="connsiteX5" fmla="*/ 39893 w 1782696"/>
                    <a:gd name="connsiteY5" fmla="*/ 1194460 h 2342684"/>
                    <a:gd name="connsiteX0" fmla="*/ 40409 w 1783212"/>
                    <a:gd name="connsiteY0" fmla="*/ 1181769 h 2329993"/>
                    <a:gd name="connsiteX1" fmla="*/ 549369 w 1783212"/>
                    <a:gd name="connsiteY1" fmla="*/ 150913 h 2329993"/>
                    <a:gd name="connsiteX2" fmla="*/ 1261047 w 1783212"/>
                    <a:gd name="connsiteY2" fmla="*/ 90527 h 2329993"/>
                    <a:gd name="connsiteX3" fmla="*/ 903050 w 1783212"/>
                    <a:gd name="connsiteY3" fmla="*/ 1147264 h 2329993"/>
                    <a:gd name="connsiteX4" fmla="*/ 1640609 w 1783212"/>
                    <a:gd name="connsiteY4" fmla="*/ 2281637 h 2329993"/>
                    <a:gd name="connsiteX5" fmla="*/ 40409 w 1783212"/>
                    <a:gd name="connsiteY5" fmla="*/ 1181769 h 2329993"/>
                    <a:gd name="connsiteX0" fmla="*/ 737 w 1743540"/>
                    <a:gd name="connsiteY0" fmla="*/ 1181769 h 2339847"/>
                    <a:gd name="connsiteX1" fmla="*/ 509697 w 1743540"/>
                    <a:gd name="connsiteY1" fmla="*/ 150913 h 2339847"/>
                    <a:gd name="connsiteX2" fmla="*/ 1221375 w 1743540"/>
                    <a:gd name="connsiteY2" fmla="*/ 90527 h 2339847"/>
                    <a:gd name="connsiteX3" fmla="*/ 863378 w 1743540"/>
                    <a:gd name="connsiteY3" fmla="*/ 1147264 h 2339847"/>
                    <a:gd name="connsiteX4" fmla="*/ 1600937 w 1743540"/>
                    <a:gd name="connsiteY4" fmla="*/ 2281637 h 2339847"/>
                    <a:gd name="connsiteX5" fmla="*/ 737 w 1743540"/>
                    <a:gd name="connsiteY5" fmla="*/ 1181769 h 2339847"/>
                    <a:gd name="connsiteX0" fmla="*/ 737 w 1752545"/>
                    <a:gd name="connsiteY0" fmla="*/ 1136587 h 2294665"/>
                    <a:gd name="connsiteX1" fmla="*/ 509697 w 1752545"/>
                    <a:gd name="connsiteY1" fmla="*/ 105731 h 2294665"/>
                    <a:gd name="connsiteX2" fmla="*/ 1221375 w 1752545"/>
                    <a:gd name="connsiteY2" fmla="*/ 45345 h 2294665"/>
                    <a:gd name="connsiteX3" fmla="*/ 699478 w 1752545"/>
                    <a:gd name="connsiteY3" fmla="*/ 468040 h 2294665"/>
                    <a:gd name="connsiteX4" fmla="*/ 863378 w 1752545"/>
                    <a:gd name="connsiteY4" fmla="*/ 1102082 h 2294665"/>
                    <a:gd name="connsiteX5" fmla="*/ 1600937 w 1752545"/>
                    <a:gd name="connsiteY5" fmla="*/ 2236455 h 2294665"/>
                    <a:gd name="connsiteX6" fmla="*/ 737 w 1752545"/>
                    <a:gd name="connsiteY6" fmla="*/ 1136587 h 2294665"/>
                    <a:gd name="connsiteX0" fmla="*/ 737 w 1752545"/>
                    <a:gd name="connsiteY0" fmla="*/ 1136587 h 2294665"/>
                    <a:gd name="connsiteX1" fmla="*/ 509697 w 1752545"/>
                    <a:gd name="connsiteY1" fmla="*/ 105731 h 2294665"/>
                    <a:gd name="connsiteX2" fmla="*/ 1221375 w 1752545"/>
                    <a:gd name="connsiteY2" fmla="*/ 45345 h 2294665"/>
                    <a:gd name="connsiteX3" fmla="*/ 699478 w 1752545"/>
                    <a:gd name="connsiteY3" fmla="*/ 468040 h 2294665"/>
                    <a:gd name="connsiteX4" fmla="*/ 863378 w 1752545"/>
                    <a:gd name="connsiteY4" fmla="*/ 1102082 h 2294665"/>
                    <a:gd name="connsiteX5" fmla="*/ 1600937 w 1752545"/>
                    <a:gd name="connsiteY5" fmla="*/ 2236455 h 2294665"/>
                    <a:gd name="connsiteX6" fmla="*/ 737 w 1752545"/>
                    <a:gd name="connsiteY6" fmla="*/ 1136587 h 2294665"/>
                    <a:gd name="connsiteX0" fmla="*/ 737 w 1752545"/>
                    <a:gd name="connsiteY0" fmla="*/ 1140751 h 2298829"/>
                    <a:gd name="connsiteX1" fmla="*/ 509697 w 1752545"/>
                    <a:gd name="connsiteY1" fmla="*/ 109895 h 2298829"/>
                    <a:gd name="connsiteX2" fmla="*/ 1221375 w 1752545"/>
                    <a:gd name="connsiteY2" fmla="*/ 49509 h 2298829"/>
                    <a:gd name="connsiteX3" fmla="*/ 708105 w 1752545"/>
                    <a:gd name="connsiteY3" fmla="*/ 532589 h 2298829"/>
                    <a:gd name="connsiteX4" fmla="*/ 863378 w 1752545"/>
                    <a:gd name="connsiteY4" fmla="*/ 1106246 h 2298829"/>
                    <a:gd name="connsiteX5" fmla="*/ 1600937 w 1752545"/>
                    <a:gd name="connsiteY5" fmla="*/ 2240619 h 2298829"/>
                    <a:gd name="connsiteX6" fmla="*/ 737 w 1752545"/>
                    <a:gd name="connsiteY6" fmla="*/ 1140751 h 2298829"/>
                    <a:gd name="connsiteX0" fmla="*/ 737 w 1752545"/>
                    <a:gd name="connsiteY0" fmla="*/ 1140751 h 2298829"/>
                    <a:gd name="connsiteX1" fmla="*/ 509697 w 1752545"/>
                    <a:gd name="connsiteY1" fmla="*/ 109895 h 2298829"/>
                    <a:gd name="connsiteX2" fmla="*/ 1221375 w 1752545"/>
                    <a:gd name="connsiteY2" fmla="*/ 49509 h 2298829"/>
                    <a:gd name="connsiteX3" fmla="*/ 708105 w 1752545"/>
                    <a:gd name="connsiteY3" fmla="*/ 532589 h 2298829"/>
                    <a:gd name="connsiteX4" fmla="*/ 863378 w 1752545"/>
                    <a:gd name="connsiteY4" fmla="*/ 1106246 h 2298829"/>
                    <a:gd name="connsiteX5" fmla="*/ 1600937 w 1752545"/>
                    <a:gd name="connsiteY5" fmla="*/ 2240619 h 2298829"/>
                    <a:gd name="connsiteX6" fmla="*/ 737 w 1752545"/>
                    <a:gd name="connsiteY6" fmla="*/ 1140751 h 2298829"/>
                    <a:gd name="connsiteX0" fmla="*/ 737 w 1754844"/>
                    <a:gd name="connsiteY0" fmla="*/ 1140751 h 2298829"/>
                    <a:gd name="connsiteX1" fmla="*/ 509697 w 1754844"/>
                    <a:gd name="connsiteY1" fmla="*/ 109895 h 2298829"/>
                    <a:gd name="connsiteX2" fmla="*/ 1221375 w 1754844"/>
                    <a:gd name="connsiteY2" fmla="*/ 49509 h 2298829"/>
                    <a:gd name="connsiteX3" fmla="*/ 708105 w 1754844"/>
                    <a:gd name="connsiteY3" fmla="*/ 532589 h 2298829"/>
                    <a:gd name="connsiteX4" fmla="*/ 863378 w 1754844"/>
                    <a:gd name="connsiteY4" fmla="*/ 1106246 h 2298829"/>
                    <a:gd name="connsiteX5" fmla="*/ 1600937 w 1754844"/>
                    <a:gd name="connsiteY5" fmla="*/ 2240619 h 2298829"/>
                    <a:gd name="connsiteX6" fmla="*/ 737 w 1754844"/>
                    <a:gd name="connsiteY6" fmla="*/ 1140751 h 2298829"/>
                    <a:gd name="connsiteX0" fmla="*/ 737 w 1634102"/>
                    <a:gd name="connsiteY0" fmla="*/ 1140751 h 2240999"/>
                    <a:gd name="connsiteX1" fmla="*/ 509697 w 1634102"/>
                    <a:gd name="connsiteY1" fmla="*/ 109895 h 2240999"/>
                    <a:gd name="connsiteX2" fmla="*/ 1221375 w 1634102"/>
                    <a:gd name="connsiteY2" fmla="*/ 49509 h 2240999"/>
                    <a:gd name="connsiteX3" fmla="*/ 708105 w 1634102"/>
                    <a:gd name="connsiteY3" fmla="*/ 532589 h 2240999"/>
                    <a:gd name="connsiteX4" fmla="*/ 1061785 w 1634102"/>
                    <a:gd name="connsiteY4" fmla="*/ 1261522 h 2240999"/>
                    <a:gd name="connsiteX5" fmla="*/ 1600937 w 1634102"/>
                    <a:gd name="connsiteY5" fmla="*/ 2240619 h 2240999"/>
                    <a:gd name="connsiteX6" fmla="*/ 737 w 1634102"/>
                    <a:gd name="connsiteY6" fmla="*/ 1140751 h 2240999"/>
                    <a:gd name="connsiteX0" fmla="*/ 737 w 1648337"/>
                    <a:gd name="connsiteY0" fmla="*/ 1140751 h 2240976"/>
                    <a:gd name="connsiteX1" fmla="*/ 509697 w 1648337"/>
                    <a:gd name="connsiteY1" fmla="*/ 109895 h 2240976"/>
                    <a:gd name="connsiteX2" fmla="*/ 1221375 w 1648337"/>
                    <a:gd name="connsiteY2" fmla="*/ 49509 h 2240976"/>
                    <a:gd name="connsiteX3" fmla="*/ 708105 w 1648337"/>
                    <a:gd name="connsiteY3" fmla="*/ 532589 h 2240976"/>
                    <a:gd name="connsiteX4" fmla="*/ 1061785 w 1648337"/>
                    <a:gd name="connsiteY4" fmla="*/ 1261522 h 2240976"/>
                    <a:gd name="connsiteX5" fmla="*/ 1600937 w 1648337"/>
                    <a:gd name="connsiteY5" fmla="*/ 2240619 h 2240976"/>
                    <a:gd name="connsiteX6" fmla="*/ 737 w 1648337"/>
                    <a:gd name="connsiteY6" fmla="*/ 1140751 h 2240976"/>
                    <a:gd name="connsiteX0" fmla="*/ 737 w 1730568"/>
                    <a:gd name="connsiteY0" fmla="*/ 1140751 h 2266746"/>
                    <a:gd name="connsiteX1" fmla="*/ 509697 w 1730568"/>
                    <a:gd name="connsiteY1" fmla="*/ 109895 h 2266746"/>
                    <a:gd name="connsiteX2" fmla="*/ 1221375 w 1730568"/>
                    <a:gd name="connsiteY2" fmla="*/ 49509 h 2266746"/>
                    <a:gd name="connsiteX3" fmla="*/ 708105 w 1730568"/>
                    <a:gd name="connsiteY3" fmla="*/ 532589 h 2266746"/>
                    <a:gd name="connsiteX4" fmla="*/ 1061785 w 1730568"/>
                    <a:gd name="connsiteY4" fmla="*/ 1261522 h 2266746"/>
                    <a:gd name="connsiteX5" fmla="*/ 1600937 w 1730568"/>
                    <a:gd name="connsiteY5" fmla="*/ 2240619 h 2266746"/>
                    <a:gd name="connsiteX6" fmla="*/ 737 w 1730568"/>
                    <a:gd name="connsiteY6" fmla="*/ 1140751 h 2266746"/>
                    <a:gd name="connsiteX0" fmla="*/ 715 w 1730546"/>
                    <a:gd name="connsiteY0" fmla="*/ 1050956 h 2176951"/>
                    <a:gd name="connsiteX1" fmla="*/ 509675 w 1730546"/>
                    <a:gd name="connsiteY1" fmla="*/ 20100 h 2176951"/>
                    <a:gd name="connsiteX2" fmla="*/ 1212726 w 1730546"/>
                    <a:gd name="connsiteY2" fmla="*/ 373782 h 2176951"/>
                    <a:gd name="connsiteX3" fmla="*/ 708083 w 1730546"/>
                    <a:gd name="connsiteY3" fmla="*/ 442794 h 2176951"/>
                    <a:gd name="connsiteX4" fmla="*/ 1061763 w 1730546"/>
                    <a:gd name="connsiteY4" fmla="*/ 1171727 h 2176951"/>
                    <a:gd name="connsiteX5" fmla="*/ 1600915 w 1730546"/>
                    <a:gd name="connsiteY5" fmla="*/ 2150824 h 2176951"/>
                    <a:gd name="connsiteX6" fmla="*/ 715 w 1730546"/>
                    <a:gd name="connsiteY6" fmla="*/ 1050956 h 2176951"/>
                    <a:gd name="connsiteX0" fmla="*/ 715 w 1730546"/>
                    <a:gd name="connsiteY0" fmla="*/ 1053245 h 2179240"/>
                    <a:gd name="connsiteX1" fmla="*/ 509675 w 1730546"/>
                    <a:gd name="connsiteY1" fmla="*/ 22389 h 2179240"/>
                    <a:gd name="connsiteX2" fmla="*/ 1212726 w 1730546"/>
                    <a:gd name="connsiteY2" fmla="*/ 376071 h 2179240"/>
                    <a:gd name="connsiteX3" fmla="*/ 708083 w 1730546"/>
                    <a:gd name="connsiteY3" fmla="*/ 445083 h 2179240"/>
                    <a:gd name="connsiteX4" fmla="*/ 1061763 w 1730546"/>
                    <a:gd name="connsiteY4" fmla="*/ 1174016 h 2179240"/>
                    <a:gd name="connsiteX5" fmla="*/ 1600915 w 1730546"/>
                    <a:gd name="connsiteY5" fmla="*/ 2153113 h 2179240"/>
                    <a:gd name="connsiteX6" fmla="*/ 715 w 1730546"/>
                    <a:gd name="connsiteY6" fmla="*/ 1053245 h 2179240"/>
                    <a:gd name="connsiteX0" fmla="*/ 1020 w 1730851"/>
                    <a:gd name="connsiteY0" fmla="*/ 1050640 h 2176635"/>
                    <a:gd name="connsiteX1" fmla="*/ 509980 w 1730851"/>
                    <a:gd name="connsiteY1" fmla="*/ 19784 h 2176635"/>
                    <a:gd name="connsiteX2" fmla="*/ 1213031 w 1730851"/>
                    <a:gd name="connsiteY2" fmla="*/ 373466 h 2176635"/>
                    <a:gd name="connsiteX3" fmla="*/ 708388 w 1730851"/>
                    <a:gd name="connsiteY3" fmla="*/ 442478 h 2176635"/>
                    <a:gd name="connsiteX4" fmla="*/ 1062068 w 1730851"/>
                    <a:gd name="connsiteY4" fmla="*/ 1171411 h 2176635"/>
                    <a:gd name="connsiteX5" fmla="*/ 1601220 w 1730851"/>
                    <a:gd name="connsiteY5" fmla="*/ 2150508 h 2176635"/>
                    <a:gd name="connsiteX6" fmla="*/ 1020 w 1730851"/>
                    <a:gd name="connsiteY6" fmla="*/ 1050640 h 2176635"/>
                    <a:gd name="connsiteX0" fmla="*/ 1020 w 1707565"/>
                    <a:gd name="connsiteY0" fmla="*/ 1047743 h 2173738"/>
                    <a:gd name="connsiteX1" fmla="*/ 509980 w 1707565"/>
                    <a:gd name="connsiteY1" fmla="*/ 16887 h 2173738"/>
                    <a:gd name="connsiteX2" fmla="*/ 1213031 w 1707565"/>
                    <a:gd name="connsiteY2" fmla="*/ 370569 h 2173738"/>
                    <a:gd name="connsiteX3" fmla="*/ 665256 w 1707565"/>
                    <a:gd name="connsiteY3" fmla="*/ 301558 h 2173738"/>
                    <a:gd name="connsiteX4" fmla="*/ 1062068 w 1707565"/>
                    <a:gd name="connsiteY4" fmla="*/ 1168514 h 2173738"/>
                    <a:gd name="connsiteX5" fmla="*/ 1601220 w 1707565"/>
                    <a:gd name="connsiteY5" fmla="*/ 2147611 h 2173738"/>
                    <a:gd name="connsiteX6" fmla="*/ 1020 w 1707565"/>
                    <a:gd name="connsiteY6" fmla="*/ 1047743 h 2173738"/>
                    <a:gd name="connsiteX0" fmla="*/ 1020 w 1707565"/>
                    <a:gd name="connsiteY0" fmla="*/ 1047743 h 2173738"/>
                    <a:gd name="connsiteX1" fmla="*/ 509980 w 1707565"/>
                    <a:gd name="connsiteY1" fmla="*/ 16887 h 2173738"/>
                    <a:gd name="connsiteX2" fmla="*/ 1213031 w 1707565"/>
                    <a:gd name="connsiteY2" fmla="*/ 370569 h 2173738"/>
                    <a:gd name="connsiteX3" fmla="*/ 665256 w 1707565"/>
                    <a:gd name="connsiteY3" fmla="*/ 301558 h 2173738"/>
                    <a:gd name="connsiteX4" fmla="*/ 1062068 w 1707565"/>
                    <a:gd name="connsiteY4" fmla="*/ 1168514 h 2173738"/>
                    <a:gd name="connsiteX5" fmla="*/ 1601220 w 1707565"/>
                    <a:gd name="connsiteY5" fmla="*/ 2147611 h 2173738"/>
                    <a:gd name="connsiteX6" fmla="*/ 1020 w 1707565"/>
                    <a:gd name="connsiteY6" fmla="*/ 1047743 h 2173738"/>
                    <a:gd name="connsiteX0" fmla="*/ 1020 w 1707565"/>
                    <a:gd name="connsiteY0" fmla="*/ 1050013 h 2176008"/>
                    <a:gd name="connsiteX1" fmla="*/ 509980 w 1707565"/>
                    <a:gd name="connsiteY1" fmla="*/ 19157 h 2176008"/>
                    <a:gd name="connsiteX2" fmla="*/ 1213031 w 1707565"/>
                    <a:gd name="connsiteY2" fmla="*/ 372839 h 2176008"/>
                    <a:gd name="connsiteX3" fmla="*/ 665256 w 1707565"/>
                    <a:gd name="connsiteY3" fmla="*/ 303828 h 2176008"/>
                    <a:gd name="connsiteX4" fmla="*/ 1062068 w 1707565"/>
                    <a:gd name="connsiteY4" fmla="*/ 1170784 h 2176008"/>
                    <a:gd name="connsiteX5" fmla="*/ 1601220 w 1707565"/>
                    <a:gd name="connsiteY5" fmla="*/ 2149881 h 2176008"/>
                    <a:gd name="connsiteX6" fmla="*/ 1020 w 1707565"/>
                    <a:gd name="connsiteY6" fmla="*/ 1050013 h 2176008"/>
                    <a:gd name="connsiteX0" fmla="*/ 1020 w 1786069"/>
                    <a:gd name="connsiteY0" fmla="*/ 1050013 h 2185120"/>
                    <a:gd name="connsiteX1" fmla="*/ 509980 w 1786069"/>
                    <a:gd name="connsiteY1" fmla="*/ 19157 h 2185120"/>
                    <a:gd name="connsiteX2" fmla="*/ 1213031 w 1786069"/>
                    <a:gd name="connsiteY2" fmla="*/ 372839 h 2185120"/>
                    <a:gd name="connsiteX3" fmla="*/ 665256 w 1786069"/>
                    <a:gd name="connsiteY3" fmla="*/ 303828 h 2185120"/>
                    <a:gd name="connsiteX4" fmla="*/ 1062068 w 1786069"/>
                    <a:gd name="connsiteY4" fmla="*/ 1170784 h 2185120"/>
                    <a:gd name="connsiteX5" fmla="*/ 1601220 w 1786069"/>
                    <a:gd name="connsiteY5" fmla="*/ 2149881 h 2185120"/>
                    <a:gd name="connsiteX6" fmla="*/ 1020 w 1786069"/>
                    <a:gd name="connsiteY6" fmla="*/ 1050013 h 2185120"/>
                    <a:gd name="connsiteX0" fmla="*/ 5057 w 1790106"/>
                    <a:gd name="connsiteY0" fmla="*/ 1050013 h 2188206"/>
                    <a:gd name="connsiteX1" fmla="*/ 514017 w 1790106"/>
                    <a:gd name="connsiteY1" fmla="*/ 19157 h 2188206"/>
                    <a:gd name="connsiteX2" fmla="*/ 1217068 w 1790106"/>
                    <a:gd name="connsiteY2" fmla="*/ 372839 h 2188206"/>
                    <a:gd name="connsiteX3" fmla="*/ 669293 w 1790106"/>
                    <a:gd name="connsiteY3" fmla="*/ 303828 h 2188206"/>
                    <a:gd name="connsiteX4" fmla="*/ 1066105 w 1790106"/>
                    <a:gd name="connsiteY4" fmla="*/ 1170784 h 2188206"/>
                    <a:gd name="connsiteX5" fmla="*/ 1605257 w 1790106"/>
                    <a:gd name="connsiteY5" fmla="*/ 2149881 h 2188206"/>
                    <a:gd name="connsiteX6" fmla="*/ 5057 w 1790106"/>
                    <a:gd name="connsiteY6" fmla="*/ 1050013 h 2188206"/>
                    <a:gd name="connsiteX0" fmla="*/ 5057 w 1815476"/>
                    <a:gd name="connsiteY0" fmla="*/ 1050013 h 2188206"/>
                    <a:gd name="connsiteX1" fmla="*/ 514017 w 1815476"/>
                    <a:gd name="connsiteY1" fmla="*/ 19157 h 2188206"/>
                    <a:gd name="connsiteX2" fmla="*/ 1217068 w 1815476"/>
                    <a:gd name="connsiteY2" fmla="*/ 372839 h 2188206"/>
                    <a:gd name="connsiteX3" fmla="*/ 669293 w 1815476"/>
                    <a:gd name="connsiteY3" fmla="*/ 303828 h 2188206"/>
                    <a:gd name="connsiteX4" fmla="*/ 1066105 w 1815476"/>
                    <a:gd name="connsiteY4" fmla="*/ 1170784 h 2188206"/>
                    <a:gd name="connsiteX5" fmla="*/ 1605257 w 1815476"/>
                    <a:gd name="connsiteY5" fmla="*/ 2149881 h 2188206"/>
                    <a:gd name="connsiteX6" fmla="*/ 5057 w 1815476"/>
                    <a:gd name="connsiteY6" fmla="*/ 1050013 h 2188206"/>
                    <a:gd name="connsiteX0" fmla="*/ 5057 w 1848701"/>
                    <a:gd name="connsiteY0" fmla="*/ 1050013 h 2151373"/>
                    <a:gd name="connsiteX1" fmla="*/ 514017 w 1848701"/>
                    <a:gd name="connsiteY1" fmla="*/ 19157 h 2151373"/>
                    <a:gd name="connsiteX2" fmla="*/ 1217068 w 1848701"/>
                    <a:gd name="connsiteY2" fmla="*/ 372839 h 2151373"/>
                    <a:gd name="connsiteX3" fmla="*/ 669293 w 1848701"/>
                    <a:gd name="connsiteY3" fmla="*/ 303828 h 2151373"/>
                    <a:gd name="connsiteX4" fmla="*/ 1066105 w 1848701"/>
                    <a:gd name="connsiteY4" fmla="*/ 1170784 h 2151373"/>
                    <a:gd name="connsiteX5" fmla="*/ 1605257 w 1848701"/>
                    <a:gd name="connsiteY5" fmla="*/ 2149881 h 2151373"/>
                    <a:gd name="connsiteX6" fmla="*/ 5057 w 1848701"/>
                    <a:gd name="connsiteY6" fmla="*/ 1050013 h 2151373"/>
                    <a:gd name="connsiteX0" fmla="*/ 30826 w 1610668"/>
                    <a:gd name="connsiteY0" fmla="*/ 1050013 h 2073263"/>
                    <a:gd name="connsiteX1" fmla="*/ 539786 w 1610668"/>
                    <a:gd name="connsiteY1" fmla="*/ 19157 h 2073263"/>
                    <a:gd name="connsiteX2" fmla="*/ 1242837 w 1610668"/>
                    <a:gd name="connsiteY2" fmla="*/ 372839 h 2073263"/>
                    <a:gd name="connsiteX3" fmla="*/ 695062 w 1610668"/>
                    <a:gd name="connsiteY3" fmla="*/ 303828 h 2073263"/>
                    <a:gd name="connsiteX4" fmla="*/ 1091874 w 1610668"/>
                    <a:gd name="connsiteY4" fmla="*/ 1170784 h 2073263"/>
                    <a:gd name="connsiteX5" fmla="*/ 1354980 w 1610668"/>
                    <a:gd name="connsiteY5" fmla="*/ 2072243 h 2073263"/>
                    <a:gd name="connsiteX6" fmla="*/ 30826 w 1610668"/>
                    <a:gd name="connsiteY6" fmla="*/ 1050013 h 2073263"/>
                    <a:gd name="connsiteX0" fmla="*/ 30826 w 1637064"/>
                    <a:gd name="connsiteY0" fmla="*/ 1050013 h 2072253"/>
                    <a:gd name="connsiteX1" fmla="*/ 539786 w 1637064"/>
                    <a:gd name="connsiteY1" fmla="*/ 19157 h 2072253"/>
                    <a:gd name="connsiteX2" fmla="*/ 1242837 w 1637064"/>
                    <a:gd name="connsiteY2" fmla="*/ 372839 h 2072253"/>
                    <a:gd name="connsiteX3" fmla="*/ 695062 w 1637064"/>
                    <a:gd name="connsiteY3" fmla="*/ 303828 h 2072253"/>
                    <a:gd name="connsiteX4" fmla="*/ 1091874 w 1637064"/>
                    <a:gd name="connsiteY4" fmla="*/ 1170784 h 2072253"/>
                    <a:gd name="connsiteX5" fmla="*/ 1354980 w 1637064"/>
                    <a:gd name="connsiteY5" fmla="*/ 2072243 h 2072253"/>
                    <a:gd name="connsiteX6" fmla="*/ 30826 w 1637064"/>
                    <a:gd name="connsiteY6" fmla="*/ 1050013 h 2072253"/>
                    <a:gd name="connsiteX0" fmla="*/ 27980 w 1634218"/>
                    <a:gd name="connsiteY0" fmla="*/ 1050013 h 2072253"/>
                    <a:gd name="connsiteX1" fmla="*/ 536940 w 1634218"/>
                    <a:gd name="connsiteY1" fmla="*/ 19157 h 2072253"/>
                    <a:gd name="connsiteX2" fmla="*/ 1239991 w 1634218"/>
                    <a:gd name="connsiteY2" fmla="*/ 372839 h 2072253"/>
                    <a:gd name="connsiteX3" fmla="*/ 692216 w 1634218"/>
                    <a:gd name="connsiteY3" fmla="*/ 303828 h 2072253"/>
                    <a:gd name="connsiteX4" fmla="*/ 1089028 w 1634218"/>
                    <a:gd name="connsiteY4" fmla="*/ 1170784 h 2072253"/>
                    <a:gd name="connsiteX5" fmla="*/ 1352134 w 1634218"/>
                    <a:gd name="connsiteY5" fmla="*/ 2072243 h 2072253"/>
                    <a:gd name="connsiteX6" fmla="*/ 27980 w 1634218"/>
                    <a:gd name="connsiteY6" fmla="*/ 1050013 h 2072253"/>
                    <a:gd name="connsiteX0" fmla="*/ 31910 w 1638148"/>
                    <a:gd name="connsiteY0" fmla="*/ 1050013 h 2072253"/>
                    <a:gd name="connsiteX1" fmla="*/ 540870 w 1638148"/>
                    <a:gd name="connsiteY1" fmla="*/ 19157 h 2072253"/>
                    <a:gd name="connsiteX2" fmla="*/ 1243921 w 1638148"/>
                    <a:gd name="connsiteY2" fmla="*/ 372839 h 2072253"/>
                    <a:gd name="connsiteX3" fmla="*/ 696146 w 1638148"/>
                    <a:gd name="connsiteY3" fmla="*/ 303828 h 2072253"/>
                    <a:gd name="connsiteX4" fmla="*/ 1092958 w 1638148"/>
                    <a:gd name="connsiteY4" fmla="*/ 1170784 h 2072253"/>
                    <a:gd name="connsiteX5" fmla="*/ 1356064 w 1638148"/>
                    <a:gd name="connsiteY5" fmla="*/ 2072243 h 2072253"/>
                    <a:gd name="connsiteX6" fmla="*/ 31910 w 1638148"/>
                    <a:gd name="connsiteY6" fmla="*/ 1050013 h 2072253"/>
                    <a:gd name="connsiteX0" fmla="*/ 31910 w 1638148"/>
                    <a:gd name="connsiteY0" fmla="*/ 1050013 h 2072253"/>
                    <a:gd name="connsiteX1" fmla="*/ 540870 w 1638148"/>
                    <a:gd name="connsiteY1" fmla="*/ 19157 h 2072253"/>
                    <a:gd name="connsiteX2" fmla="*/ 1243921 w 1638148"/>
                    <a:gd name="connsiteY2" fmla="*/ 372839 h 2072253"/>
                    <a:gd name="connsiteX3" fmla="*/ 696146 w 1638148"/>
                    <a:gd name="connsiteY3" fmla="*/ 303828 h 2072253"/>
                    <a:gd name="connsiteX4" fmla="*/ 1092958 w 1638148"/>
                    <a:gd name="connsiteY4" fmla="*/ 1170784 h 2072253"/>
                    <a:gd name="connsiteX5" fmla="*/ 1356064 w 1638148"/>
                    <a:gd name="connsiteY5" fmla="*/ 2072243 h 2072253"/>
                    <a:gd name="connsiteX6" fmla="*/ 31910 w 1638148"/>
                    <a:gd name="connsiteY6" fmla="*/ 1050013 h 2072253"/>
                    <a:gd name="connsiteX0" fmla="*/ 31910 w 1669453"/>
                    <a:gd name="connsiteY0" fmla="*/ 1050013 h 2072252"/>
                    <a:gd name="connsiteX1" fmla="*/ 540870 w 1669453"/>
                    <a:gd name="connsiteY1" fmla="*/ 19157 h 2072252"/>
                    <a:gd name="connsiteX2" fmla="*/ 1243921 w 1669453"/>
                    <a:gd name="connsiteY2" fmla="*/ 372839 h 2072252"/>
                    <a:gd name="connsiteX3" fmla="*/ 696146 w 1669453"/>
                    <a:gd name="connsiteY3" fmla="*/ 303828 h 2072252"/>
                    <a:gd name="connsiteX4" fmla="*/ 1092958 w 1669453"/>
                    <a:gd name="connsiteY4" fmla="*/ 1170784 h 2072252"/>
                    <a:gd name="connsiteX5" fmla="*/ 1356064 w 1669453"/>
                    <a:gd name="connsiteY5" fmla="*/ 2072243 h 2072252"/>
                    <a:gd name="connsiteX6" fmla="*/ 31910 w 1669453"/>
                    <a:gd name="connsiteY6" fmla="*/ 1050013 h 2072252"/>
                    <a:gd name="connsiteX0" fmla="*/ 31910 w 1640165"/>
                    <a:gd name="connsiteY0" fmla="*/ 1047444 h 2069684"/>
                    <a:gd name="connsiteX1" fmla="*/ 540870 w 1640165"/>
                    <a:gd name="connsiteY1" fmla="*/ 16588 h 2069684"/>
                    <a:gd name="connsiteX2" fmla="*/ 1243921 w 1640165"/>
                    <a:gd name="connsiteY2" fmla="*/ 370270 h 2069684"/>
                    <a:gd name="connsiteX3" fmla="*/ 627785 w 1640165"/>
                    <a:gd name="connsiteY3" fmla="*/ 246511 h 2069684"/>
                    <a:gd name="connsiteX4" fmla="*/ 1092958 w 1640165"/>
                    <a:gd name="connsiteY4" fmla="*/ 1168215 h 2069684"/>
                    <a:gd name="connsiteX5" fmla="*/ 1356064 w 1640165"/>
                    <a:gd name="connsiteY5" fmla="*/ 2069674 h 2069684"/>
                    <a:gd name="connsiteX6" fmla="*/ 31910 w 1640165"/>
                    <a:gd name="connsiteY6" fmla="*/ 1047444 h 2069684"/>
                    <a:gd name="connsiteX0" fmla="*/ 31910 w 1640164"/>
                    <a:gd name="connsiteY0" fmla="*/ 1047444 h 2069684"/>
                    <a:gd name="connsiteX1" fmla="*/ 540870 w 1640164"/>
                    <a:gd name="connsiteY1" fmla="*/ 16588 h 2069684"/>
                    <a:gd name="connsiteX2" fmla="*/ 1243921 w 1640164"/>
                    <a:gd name="connsiteY2" fmla="*/ 370270 h 2069684"/>
                    <a:gd name="connsiteX3" fmla="*/ 627785 w 1640164"/>
                    <a:gd name="connsiteY3" fmla="*/ 246511 h 2069684"/>
                    <a:gd name="connsiteX4" fmla="*/ 1092958 w 1640164"/>
                    <a:gd name="connsiteY4" fmla="*/ 1168215 h 2069684"/>
                    <a:gd name="connsiteX5" fmla="*/ 1356064 w 1640164"/>
                    <a:gd name="connsiteY5" fmla="*/ 2069674 h 2069684"/>
                    <a:gd name="connsiteX6" fmla="*/ 31910 w 1640164"/>
                    <a:gd name="connsiteY6" fmla="*/ 1047444 h 2069684"/>
                    <a:gd name="connsiteX0" fmla="*/ 31910 w 1693956"/>
                    <a:gd name="connsiteY0" fmla="*/ 1047444 h 2069682"/>
                    <a:gd name="connsiteX1" fmla="*/ 540870 w 1693956"/>
                    <a:gd name="connsiteY1" fmla="*/ 16588 h 2069682"/>
                    <a:gd name="connsiteX2" fmla="*/ 1243921 w 1693956"/>
                    <a:gd name="connsiteY2" fmla="*/ 370270 h 2069682"/>
                    <a:gd name="connsiteX3" fmla="*/ 627785 w 1693956"/>
                    <a:gd name="connsiteY3" fmla="*/ 246511 h 2069682"/>
                    <a:gd name="connsiteX4" fmla="*/ 1092958 w 1693956"/>
                    <a:gd name="connsiteY4" fmla="*/ 1168215 h 2069682"/>
                    <a:gd name="connsiteX5" fmla="*/ 1356064 w 1693956"/>
                    <a:gd name="connsiteY5" fmla="*/ 2069674 h 2069682"/>
                    <a:gd name="connsiteX6" fmla="*/ 31910 w 1693956"/>
                    <a:gd name="connsiteY6" fmla="*/ 1047444 h 20696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693956" h="2069682">
                      <a:moveTo>
                        <a:pt x="31910" y="1047444"/>
                      </a:moveTo>
                      <a:cubicBezTo>
                        <a:pt x="-95330" y="541361"/>
                        <a:pt x="174966" y="120823"/>
                        <a:pt x="540870" y="16588"/>
                      </a:cubicBezTo>
                      <a:cubicBezTo>
                        <a:pt x="906774" y="-87647"/>
                        <a:pt x="1229435" y="331950"/>
                        <a:pt x="1243921" y="370270"/>
                      </a:cubicBezTo>
                      <a:cubicBezTo>
                        <a:pt x="1258407" y="408590"/>
                        <a:pt x="763662" y="51957"/>
                        <a:pt x="627785" y="246511"/>
                      </a:cubicBezTo>
                      <a:cubicBezTo>
                        <a:pt x="491908" y="441065"/>
                        <a:pt x="706681" y="967383"/>
                        <a:pt x="1092958" y="1168215"/>
                      </a:cubicBezTo>
                      <a:cubicBezTo>
                        <a:pt x="1479235" y="1369047"/>
                        <a:pt x="2076369" y="2072549"/>
                        <a:pt x="1356064" y="2069674"/>
                      </a:cubicBezTo>
                      <a:cubicBezTo>
                        <a:pt x="635759" y="2066799"/>
                        <a:pt x="159150" y="1553527"/>
                        <a:pt x="31910" y="1047444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00">
                      <a:schemeClr val="bg1"/>
                    </a:gs>
                    <a:gs pos="0">
                      <a:schemeClr val="accent4">
                        <a:lumMod val="20000"/>
                        <a:lumOff val="80000"/>
                      </a:schemeClr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5" name="フリーフォーム: 図形 584">
                  <a:extLst>
                    <a:ext uri="{FF2B5EF4-FFF2-40B4-BE49-F238E27FC236}">
                      <a16:creationId xmlns:a16="http://schemas.microsoft.com/office/drawing/2014/main" id="{4890BEE9-4A7E-4C15-BA9A-69459DB27D77}"/>
                    </a:ext>
                  </a:extLst>
                </p:cNvPr>
                <p:cNvSpPr/>
                <p:nvPr/>
              </p:nvSpPr>
              <p:spPr>
                <a:xfrm rot="406604" flipV="1">
                  <a:off x="2936279" y="1533986"/>
                  <a:ext cx="481406" cy="1017904"/>
                </a:xfrm>
                <a:custGeom>
                  <a:avLst/>
                  <a:gdLst>
                    <a:gd name="connsiteX0" fmla="*/ 475975 w 1001654"/>
                    <a:gd name="connsiteY0" fmla="*/ 1988665 h 2117935"/>
                    <a:gd name="connsiteX1" fmla="*/ 550543 w 1001654"/>
                    <a:gd name="connsiteY1" fmla="*/ 2029915 h 2117935"/>
                    <a:gd name="connsiteX2" fmla="*/ 562305 w 1001654"/>
                    <a:gd name="connsiteY2" fmla="*/ 2114316 h 2117935"/>
                    <a:gd name="connsiteX3" fmla="*/ 487737 w 1001654"/>
                    <a:gd name="connsiteY3" fmla="*/ 2073066 h 2117935"/>
                    <a:gd name="connsiteX4" fmla="*/ 475975 w 1001654"/>
                    <a:gd name="connsiteY4" fmla="*/ 1988665 h 2117935"/>
                    <a:gd name="connsiteX5" fmla="*/ 714523 w 1001654"/>
                    <a:gd name="connsiteY5" fmla="*/ 1816444 h 2117935"/>
                    <a:gd name="connsiteX6" fmla="*/ 709923 w 1001654"/>
                    <a:gd name="connsiteY6" fmla="*/ 1901536 h 2117935"/>
                    <a:gd name="connsiteX7" fmla="*/ 639102 w 1001654"/>
                    <a:gd name="connsiteY7" fmla="*/ 1948930 h 2117935"/>
                    <a:gd name="connsiteX8" fmla="*/ 643702 w 1001654"/>
                    <a:gd name="connsiteY8" fmla="*/ 1863838 h 2117935"/>
                    <a:gd name="connsiteX9" fmla="*/ 714523 w 1001654"/>
                    <a:gd name="connsiteY9" fmla="*/ 1816444 h 2117935"/>
                    <a:gd name="connsiteX10" fmla="*/ 361496 w 1001654"/>
                    <a:gd name="connsiteY10" fmla="*/ 1662755 h 2117935"/>
                    <a:gd name="connsiteX11" fmla="*/ 396203 w 1001654"/>
                    <a:gd name="connsiteY11" fmla="*/ 1740584 h 2117935"/>
                    <a:gd name="connsiteX12" fmla="*/ 354783 w 1001654"/>
                    <a:gd name="connsiteY12" fmla="*/ 1815057 h 2117935"/>
                    <a:gd name="connsiteX13" fmla="*/ 320077 w 1001654"/>
                    <a:gd name="connsiteY13" fmla="*/ 1737228 h 2117935"/>
                    <a:gd name="connsiteX14" fmla="*/ 361496 w 1001654"/>
                    <a:gd name="connsiteY14" fmla="*/ 1662755 h 2117935"/>
                    <a:gd name="connsiteX15" fmla="*/ 692671 w 1001654"/>
                    <a:gd name="connsiteY15" fmla="*/ 1584014 h 2117935"/>
                    <a:gd name="connsiteX16" fmla="*/ 761830 w 1001654"/>
                    <a:gd name="connsiteY16" fmla="*/ 1610311 h 2117935"/>
                    <a:gd name="connsiteX17" fmla="*/ 796888 w 1001654"/>
                    <a:gd name="connsiteY17" fmla="*/ 1687982 h 2117935"/>
                    <a:gd name="connsiteX18" fmla="*/ 713721 w 1001654"/>
                    <a:gd name="connsiteY18" fmla="*/ 1669404 h 2117935"/>
                    <a:gd name="connsiteX19" fmla="*/ 678663 w 1001654"/>
                    <a:gd name="connsiteY19" fmla="*/ 1591733 h 2117935"/>
                    <a:gd name="connsiteX20" fmla="*/ 692671 w 1001654"/>
                    <a:gd name="connsiteY20" fmla="*/ 1584014 h 2117935"/>
                    <a:gd name="connsiteX21" fmla="*/ 537977 w 1001654"/>
                    <a:gd name="connsiteY21" fmla="*/ 1507098 h 2117935"/>
                    <a:gd name="connsiteX22" fmla="*/ 572683 w 1001654"/>
                    <a:gd name="connsiteY22" fmla="*/ 1584927 h 2117935"/>
                    <a:gd name="connsiteX23" fmla="*/ 531264 w 1001654"/>
                    <a:gd name="connsiteY23" fmla="*/ 1659400 h 2117935"/>
                    <a:gd name="connsiteX24" fmla="*/ 496557 w 1001654"/>
                    <a:gd name="connsiteY24" fmla="*/ 1581571 h 2117935"/>
                    <a:gd name="connsiteX25" fmla="*/ 537977 w 1001654"/>
                    <a:gd name="connsiteY25" fmla="*/ 1507098 h 2117935"/>
                    <a:gd name="connsiteX26" fmla="*/ 886365 w 1001654"/>
                    <a:gd name="connsiteY26" fmla="*/ 1342224 h 2117935"/>
                    <a:gd name="connsiteX27" fmla="*/ 921071 w 1001654"/>
                    <a:gd name="connsiteY27" fmla="*/ 1420053 h 2117935"/>
                    <a:gd name="connsiteX28" fmla="*/ 879652 w 1001654"/>
                    <a:gd name="connsiteY28" fmla="*/ 1494526 h 2117935"/>
                    <a:gd name="connsiteX29" fmla="*/ 844945 w 1001654"/>
                    <a:gd name="connsiteY29" fmla="*/ 1416697 h 2117935"/>
                    <a:gd name="connsiteX30" fmla="*/ 886365 w 1001654"/>
                    <a:gd name="connsiteY30" fmla="*/ 1342224 h 2117935"/>
                    <a:gd name="connsiteX31" fmla="*/ 415358 w 1001654"/>
                    <a:gd name="connsiteY31" fmla="*/ 1302945 h 2117935"/>
                    <a:gd name="connsiteX32" fmla="*/ 442920 w 1001654"/>
                    <a:gd name="connsiteY32" fmla="*/ 1324499 h 2117935"/>
                    <a:gd name="connsiteX33" fmla="*/ 376584 w 1001654"/>
                    <a:gd name="connsiteY33" fmla="*/ 1377991 h 2117935"/>
                    <a:gd name="connsiteX34" fmla="*/ 293983 w 1001654"/>
                    <a:gd name="connsiteY34" fmla="*/ 1357039 h 2117935"/>
                    <a:gd name="connsiteX35" fmla="*/ 360319 w 1001654"/>
                    <a:gd name="connsiteY35" fmla="*/ 1303547 h 2117935"/>
                    <a:gd name="connsiteX36" fmla="*/ 415358 w 1001654"/>
                    <a:gd name="connsiteY36" fmla="*/ 1302945 h 2117935"/>
                    <a:gd name="connsiteX37" fmla="*/ 689887 w 1001654"/>
                    <a:gd name="connsiteY37" fmla="*/ 1179087 h 2117935"/>
                    <a:gd name="connsiteX38" fmla="*/ 704864 w 1001654"/>
                    <a:gd name="connsiteY38" fmla="*/ 1184700 h 2117935"/>
                    <a:gd name="connsiteX39" fmla="*/ 681404 w 1001654"/>
                    <a:gd name="connsiteY39" fmla="*/ 1266624 h 2117935"/>
                    <a:gd name="connsiteX40" fmla="*/ 601797 w 1001654"/>
                    <a:gd name="connsiteY40" fmla="*/ 1297031 h 2117935"/>
                    <a:gd name="connsiteX41" fmla="*/ 625257 w 1001654"/>
                    <a:gd name="connsiteY41" fmla="*/ 1215107 h 2117935"/>
                    <a:gd name="connsiteX42" fmla="*/ 689887 w 1001654"/>
                    <a:gd name="connsiteY42" fmla="*/ 1179087 h 2117935"/>
                    <a:gd name="connsiteX43" fmla="*/ 890637 w 1001654"/>
                    <a:gd name="connsiteY43" fmla="*/ 1048713 h 2117935"/>
                    <a:gd name="connsiteX44" fmla="*/ 960395 w 1001654"/>
                    <a:gd name="connsiteY44" fmla="*/ 1073378 h 2117935"/>
                    <a:gd name="connsiteX45" fmla="*/ 997268 w 1001654"/>
                    <a:gd name="connsiteY45" fmla="*/ 1150203 h 2117935"/>
                    <a:gd name="connsiteX46" fmla="*/ 913688 w 1001654"/>
                    <a:gd name="connsiteY46" fmla="*/ 1133585 h 2117935"/>
                    <a:gd name="connsiteX47" fmla="*/ 876814 w 1001654"/>
                    <a:gd name="connsiteY47" fmla="*/ 1056759 h 2117935"/>
                    <a:gd name="connsiteX48" fmla="*/ 890637 w 1001654"/>
                    <a:gd name="connsiteY48" fmla="*/ 1048713 h 2117935"/>
                    <a:gd name="connsiteX49" fmla="*/ 306746 w 1001654"/>
                    <a:gd name="connsiteY49" fmla="*/ 989750 h 2117935"/>
                    <a:gd name="connsiteX50" fmla="*/ 382971 w 1001654"/>
                    <a:gd name="connsiteY50" fmla="*/ 1027850 h 2117935"/>
                    <a:gd name="connsiteX51" fmla="*/ 306746 w 1001654"/>
                    <a:gd name="connsiteY51" fmla="*/ 1065950 h 2117935"/>
                    <a:gd name="connsiteX52" fmla="*/ 230521 w 1001654"/>
                    <a:gd name="connsiteY52" fmla="*/ 1027850 h 2117935"/>
                    <a:gd name="connsiteX53" fmla="*/ 306746 w 1001654"/>
                    <a:gd name="connsiteY53" fmla="*/ 989750 h 2117935"/>
                    <a:gd name="connsiteX54" fmla="*/ 623116 w 1001654"/>
                    <a:gd name="connsiteY54" fmla="*/ 950250 h 2117935"/>
                    <a:gd name="connsiteX55" fmla="*/ 636947 w 1001654"/>
                    <a:gd name="connsiteY55" fmla="*/ 958282 h 2117935"/>
                    <a:gd name="connsiteX56" fmla="*/ 600148 w 1001654"/>
                    <a:gd name="connsiteY56" fmla="*/ 1035144 h 2117935"/>
                    <a:gd name="connsiteX57" fmla="*/ 516583 w 1001654"/>
                    <a:gd name="connsiteY57" fmla="*/ 1051844 h 2117935"/>
                    <a:gd name="connsiteX58" fmla="*/ 553382 w 1001654"/>
                    <a:gd name="connsiteY58" fmla="*/ 974982 h 2117935"/>
                    <a:gd name="connsiteX59" fmla="*/ 623116 w 1001654"/>
                    <a:gd name="connsiteY59" fmla="*/ 950250 h 2117935"/>
                    <a:gd name="connsiteX60" fmla="*/ 958392 w 1001654"/>
                    <a:gd name="connsiteY60" fmla="*/ 774744 h 2117935"/>
                    <a:gd name="connsiteX61" fmla="*/ 958536 w 1001654"/>
                    <a:gd name="connsiteY61" fmla="*/ 859961 h 2117935"/>
                    <a:gd name="connsiteX62" fmla="*/ 890463 w 1001654"/>
                    <a:gd name="connsiteY62" fmla="*/ 911224 h 2117935"/>
                    <a:gd name="connsiteX63" fmla="*/ 890319 w 1001654"/>
                    <a:gd name="connsiteY63" fmla="*/ 826007 h 2117935"/>
                    <a:gd name="connsiteX64" fmla="*/ 958392 w 1001654"/>
                    <a:gd name="connsiteY64" fmla="*/ 774744 h 2117935"/>
                    <a:gd name="connsiteX65" fmla="*/ 75236 w 1001654"/>
                    <a:gd name="connsiteY65" fmla="*/ 771079 h 2117935"/>
                    <a:gd name="connsiteX66" fmla="*/ 131597 w 1001654"/>
                    <a:gd name="connsiteY66" fmla="*/ 834994 h 2117935"/>
                    <a:gd name="connsiteX67" fmla="*/ 114303 w 1001654"/>
                    <a:gd name="connsiteY67" fmla="*/ 918438 h 2117935"/>
                    <a:gd name="connsiteX68" fmla="*/ 57942 w 1001654"/>
                    <a:gd name="connsiteY68" fmla="*/ 854522 h 2117935"/>
                    <a:gd name="connsiteX69" fmla="*/ 75236 w 1001654"/>
                    <a:gd name="connsiteY69" fmla="*/ 771079 h 2117935"/>
                    <a:gd name="connsiteX70" fmla="*/ 429172 w 1001654"/>
                    <a:gd name="connsiteY70" fmla="*/ 638411 h 2117935"/>
                    <a:gd name="connsiteX71" fmla="*/ 491126 w 1001654"/>
                    <a:gd name="connsiteY71" fmla="*/ 678860 h 2117935"/>
                    <a:gd name="connsiteX72" fmla="*/ 508803 w 1001654"/>
                    <a:gd name="connsiteY72" fmla="*/ 762223 h 2117935"/>
                    <a:gd name="connsiteX73" fmla="*/ 431516 w 1001654"/>
                    <a:gd name="connsiteY73" fmla="*/ 726326 h 2117935"/>
                    <a:gd name="connsiteX74" fmla="*/ 413839 w 1001654"/>
                    <a:gd name="connsiteY74" fmla="*/ 642963 h 2117935"/>
                    <a:gd name="connsiteX75" fmla="*/ 429172 w 1001654"/>
                    <a:gd name="connsiteY75" fmla="*/ 638411 h 2117935"/>
                    <a:gd name="connsiteX76" fmla="*/ 690200 w 1001654"/>
                    <a:gd name="connsiteY76" fmla="*/ 628081 h 2117935"/>
                    <a:gd name="connsiteX77" fmla="*/ 753339 w 1001654"/>
                    <a:gd name="connsiteY77" fmla="*/ 685311 h 2117935"/>
                    <a:gd name="connsiteX78" fmla="*/ 745461 w 1001654"/>
                    <a:gd name="connsiteY78" fmla="*/ 770163 h 2117935"/>
                    <a:gd name="connsiteX79" fmla="*/ 682321 w 1001654"/>
                    <a:gd name="connsiteY79" fmla="*/ 712933 h 2117935"/>
                    <a:gd name="connsiteX80" fmla="*/ 690200 w 1001654"/>
                    <a:gd name="connsiteY80" fmla="*/ 628081 h 2117935"/>
                    <a:gd name="connsiteX81" fmla="*/ 230521 w 1001654"/>
                    <a:gd name="connsiteY81" fmla="*/ 564617 h 2117935"/>
                    <a:gd name="connsiteX82" fmla="*/ 306746 w 1001654"/>
                    <a:gd name="connsiteY82" fmla="*/ 602717 h 2117935"/>
                    <a:gd name="connsiteX83" fmla="*/ 230521 w 1001654"/>
                    <a:gd name="connsiteY83" fmla="*/ 640817 h 2117935"/>
                    <a:gd name="connsiteX84" fmla="*/ 154296 w 1001654"/>
                    <a:gd name="connsiteY84" fmla="*/ 602717 h 2117935"/>
                    <a:gd name="connsiteX85" fmla="*/ 230521 w 1001654"/>
                    <a:gd name="connsiteY85" fmla="*/ 564617 h 2117935"/>
                    <a:gd name="connsiteX86" fmla="*/ 777877 w 1001654"/>
                    <a:gd name="connsiteY86" fmla="*/ 417391 h 2117935"/>
                    <a:gd name="connsiteX87" fmla="*/ 852445 w 1001654"/>
                    <a:gd name="connsiteY87" fmla="*/ 458641 h 2117935"/>
                    <a:gd name="connsiteX88" fmla="*/ 864207 w 1001654"/>
                    <a:gd name="connsiteY88" fmla="*/ 543042 h 2117935"/>
                    <a:gd name="connsiteX89" fmla="*/ 789640 w 1001654"/>
                    <a:gd name="connsiteY89" fmla="*/ 501791 h 2117935"/>
                    <a:gd name="connsiteX90" fmla="*/ 777877 w 1001654"/>
                    <a:gd name="connsiteY90" fmla="*/ 417391 h 2117935"/>
                    <a:gd name="connsiteX91" fmla="*/ 461051 w 1001654"/>
                    <a:gd name="connsiteY91" fmla="*/ 350888 h 2117935"/>
                    <a:gd name="connsiteX92" fmla="*/ 523005 w 1001654"/>
                    <a:gd name="connsiteY92" fmla="*/ 391337 h 2117935"/>
                    <a:gd name="connsiteX93" fmla="*/ 540682 w 1001654"/>
                    <a:gd name="connsiteY93" fmla="*/ 474700 h 2117935"/>
                    <a:gd name="connsiteX94" fmla="*/ 463395 w 1001654"/>
                    <a:gd name="connsiteY94" fmla="*/ 438803 h 2117935"/>
                    <a:gd name="connsiteX95" fmla="*/ 445718 w 1001654"/>
                    <a:gd name="connsiteY95" fmla="*/ 355440 h 2117935"/>
                    <a:gd name="connsiteX96" fmla="*/ 461051 w 1001654"/>
                    <a:gd name="connsiteY96" fmla="*/ 350888 h 2117935"/>
                    <a:gd name="connsiteX97" fmla="*/ 80121 w 1001654"/>
                    <a:gd name="connsiteY97" fmla="*/ 347025 h 2117935"/>
                    <a:gd name="connsiteX98" fmla="*/ 151620 w 1001654"/>
                    <a:gd name="connsiteY98" fmla="*/ 393390 h 2117935"/>
                    <a:gd name="connsiteX99" fmla="*/ 71621 w 1001654"/>
                    <a:gd name="connsiteY99" fmla="*/ 422749 h 2117935"/>
                    <a:gd name="connsiteX100" fmla="*/ 121 w 1001654"/>
                    <a:gd name="connsiteY100" fmla="*/ 376384 h 2117935"/>
                    <a:gd name="connsiteX101" fmla="*/ 80121 w 1001654"/>
                    <a:gd name="connsiteY101" fmla="*/ 347025 h 2117935"/>
                    <a:gd name="connsiteX102" fmla="*/ 282244 w 1001654"/>
                    <a:gd name="connsiteY102" fmla="*/ 85990 h 2117935"/>
                    <a:gd name="connsiteX103" fmla="*/ 338605 w 1001654"/>
                    <a:gd name="connsiteY103" fmla="*/ 149905 h 2117935"/>
                    <a:gd name="connsiteX104" fmla="*/ 321311 w 1001654"/>
                    <a:gd name="connsiteY104" fmla="*/ 233349 h 2117935"/>
                    <a:gd name="connsiteX105" fmla="*/ 264950 w 1001654"/>
                    <a:gd name="connsiteY105" fmla="*/ 169433 h 2117935"/>
                    <a:gd name="connsiteX106" fmla="*/ 282244 w 1001654"/>
                    <a:gd name="connsiteY106" fmla="*/ 85990 h 2117935"/>
                    <a:gd name="connsiteX107" fmla="*/ 843475 w 1001654"/>
                    <a:gd name="connsiteY107" fmla="*/ 79506 h 2117935"/>
                    <a:gd name="connsiteX108" fmla="*/ 859305 w 1001654"/>
                    <a:gd name="connsiteY108" fmla="*/ 81793 h 2117935"/>
                    <a:gd name="connsiteX109" fmla="*/ 853865 w 1001654"/>
                    <a:gd name="connsiteY109" fmla="*/ 166836 h 2117935"/>
                    <a:gd name="connsiteX110" fmla="*/ 782580 w 1001654"/>
                    <a:gd name="connsiteY110" fmla="*/ 213529 h 2117935"/>
                    <a:gd name="connsiteX111" fmla="*/ 788019 w 1001654"/>
                    <a:gd name="connsiteY111" fmla="*/ 128486 h 2117935"/>
                    <a:gd name="connsiteX112" fmla="*/ 843475 w 1001654"/>
                    <a:gd name="connsiteY112" fmla="*/ 79506 h 2117935"/>
                    <a:gd name="connsiteX113" fmla="*/ 556993 w 1001654"/>
                    <a:gd name="connsiteY113" fmla="*/ 0 h 2117935"/>
                    <a:gd name="connsiteX114" fmla="*/ 595093 w 1001654"/>
                    <a:gd name="connsiteY114" fmla="*/ 76225 h 2117935"/>
                    <a:gd name="connsiteX115" fmla="*/ 556993 w 1001654"/>
                    <a:gd name="connsiteY115" fmla="*/ 152450 h 2117935"/>
                    <a:gd name="connsiteX116" fmla="*/ 518893 w 1001654"/>
                    <a:gd name="connsiteY116" fmla="*/ 76225 h 2117935"/>
                    <a:gd name="connsiteX117" fmla="*/ 556993 w 1001654"/>
                    <a:gd name="connsiteY117" fmla="*/ 0 h 21179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</a:cxnLst>
                  <a:rect l="l" t="t" r="r" b="b"/>
                  <a:pathLst>
                    <a:path w="1001654" h="2117935">
                      <a:moveTo>
                        <a:pt x="475975" y="1988665"/>
                      </a:moveTo>
                      <a:cubicBezTo>
                        <a:pt x="493318" y="1976749"/>
                        <a:pt x="526703" y="1995217"/>
                        <a:pt x="550543" y="2029915"/>
                      </a:cubicBezTo>
                      <a:cubicBezTo>
                        <a:pt x="574382" y="2064613"/>
                        <a:pt x="579648" y="2102400"/>
                        <a:pt x="562305" y="2114316"/>
                      </a:cubicBezTo>
                      <a:cubicBezTo>
                        <a:pt x="544962" y="2126232"/>
                        <a:pt x="511577" y="2107763"/>
                        <a:pt x="487737" y="2073066"/>
                      </a:cubicBezTo>
                      <a:cubicBezTo>
                        <a:pt x="463898" y="2038368"/>
                        <a:pt x="458632" y="2000580"/>
                        <a:pt x="475975" y="1988665"/>
                      </a:cubicBezTo>
                      <a:close/>
                      <a:moveTo>
                        <a:pt x="714523" y="1816444"/>
                      </a:moveTo>
                      <a:cubicBezTo>
                        <a:pt x="732809" y="1826854"/>
                        <a:pt x="730750" y="1864951"/>
                        <a:pt x="709923" y="1901536"/>
                      </a:cubicBezTo>
                      <a:cubicBezTo>
                        <a:pt x="689096" y="1938122"/>
                        <a:pt x="657388" y="1959340"/>
                        <a:pt x="639102" y="1948930"/>
                      </a:cubicBezTo>
                      <a:cubicBezTo>
                        <a:pt x="620815" y="1938520"/>
                        <a:pt x="622874" y="1900423"/>
                        <a:pt x="643702" y="1863838"/>
                      </a:cubicBezTo>
                      <a:cubicBezTo>
                        <a:pt x="664529" y="1827253"/>
                        <a:pt x="696236" y="1806034"/>
                        <a:pt x="714523" y="1816444"/>
                      </a:cubicBezTo>
                      <a:close/>
                      <a:moveTo>
                        <a:pt x="361496" y="1662755"/>
                      </a:moveTo>
                      <a:cubicBezTo>
                        <a:pt x="382518" y="1663682"/>
                        <a:pt x="398057" y="1698527"/>
                        <a:pt x="396203" y="1740584"/>
                      </a:cubicBezTo>
                      <a:cubicBezTo>
                        <a:pt x="394349" y="1782641"/>
                        <a:pt x="375805" y="1815984"/>
                        <a:pt x="354783" y="1815057"/>
                      </a:cubicBezTo>
                      <a:cubicBezTo>
                        <a:pt x="333761" y="1814131"/>
                        <a:pt x="318223" y="1779286"/>
                        <a:pt x="320077" y="1737228"/>
                      </a:cubicBezTo>
                      <a:cubicBezTo>
                        <a:pt x="321931" y="1695171"/>
                        <a:pt x="340475" y="1661829"/>
                        <a:pt x="361496" y="1662755"/>
                      </a:cubicBezTo>
                      <a:close/>
                      <a:moveTo>
                        <a:pt x="692671" y="1584014"/>
                      </a:moveTo>
                      <a:cubicBezTo>
                        <a:pt x="710279" y="1580715"/>
                        <a:pt x="737344" y="1590377"/>
                        <a:pt x="761830" y="1610311"/>
                      </a:cubicBezTo>
                      <a:cubicBezTo>
                        <a:pt x="794477" y="1636889"/>
                        <a:pt x="810172" y="1671664"/>
                        <a:pt x="796888" y="1687982"/>
                      </a:cubicBezTo>
                      <a:cubicBezTo>
                        <a:pt x="783603" y="1704300"/>
                        <a:pt x="746368" y="1695982"/>
                        <a:pt x="713721" y="1669404"/>
                      </a:cubicBezTo>
                      <a:cubicBezTo>
                        <a:pt x="681074" y="1642825"/>
                        <a:pt x="665378" y="1608051"/>
                        <a:pt x="678663" y="1591733"/>
                      </a:cubicBezTo>
                      <a:cubicBezTo>
                        <a:pt x="681984" y="1587653"/>
                        <a:pt x="686802" y="1585113"/>
                        <a:pt x="692671" y="1584014"/>
                      </a:cubicBezTo>
                      <a:close/>
                      <a:moveTo>
                        <a:pt x="537977" y="1507098"/>
                      </a:moveTo>
                      <a:cubicBezTo>
                        <a:pt x="558999" y="1508025"/>
                        <a:pt x="574537" y="1542870"/>
                        <a:pt x="572683" y="1584927"/>
                      </a:cubicBezTo>
                      <a:cubicBezTo>
                        <a:pt x="570829" y="1626984"/>
                        <a:pt x="552285" y="1660327"/>
                        <a:pt x="531264" y="1659400"/>
                      </a:cubicBezTo>
                      <a:cubicBezTo>
                        <a:pt x="510241" y="1658474"/>
                        <a:pt x="494703" y="1623629"/>
                        <a:pt x="496557" y="1581571"/>
                      </a:cubicBezTo>
                      <a:cubicBezTo>
                        <a:pt x="498411" y="1539514"/>
                        <a:pt x="516955" y="1506172"/>
                        <a:pt x="537977" y="1507098"/>
                      </a:cubicBezTo>
                      <a:close/>
                      <a:moveTo>
                        <a:pt x="886365" y="1342224"/>
                      </a:moveTo>
                      <a:cubicBezTo>
                        <a:pt x="907387" y="1343151"/>
                        <a:pt x="922925" y="1377996"/>
                        <a:pt x="921071" y="1420053"/>
                      </a:cubicBezTo>
                      <a:cubicBezTo>
                        <a:pt x="919217" y="1462110"/>
                        <a:pt x="900673" y="1495453"/>
                        <a:pt x="879652" y="1494526"/>
                      </a:cubicBezTo>
                      <a:cubicBezTo>
                        <a:pt x="858630" y="1493600"/>
                        <a:pt x="843091" y="1458755"/>
                        <a:pt x="844945" y="1416697"/>
                      </a:cubicBezTo>
                      <a:cubicBezTo>
                        <a:pt x="846799" y="1374640"/>
                        <a:pt x="865343" y="1341298"/>
                        <a:pt x="886365" y="1342224"/>
                      </a:cubicBezTo>
                      <a:close/>
                      <a:moveTo>
                        <a:pt x="415358" y="1302945"/>
                      </a:moveTo>
                      <a:cubicBezTo>
                        <a:pt x="430306" y="1306736"/>
                        <a:pt x="440675" y="1314221"/>
                        <a:pt x="442920" y="1324499"/>
                      </a:cubicBezTo>
                      <a:cubicBezTo>
                        <a:pt x="447411" y="1345056"/>
                        <a:pt x="417712" y="1369005"/>
                        <a:pt x="376584" y="1377991"/>
                      </a:cubicBezTo>
                      <a:cubicBezTo>
                        <a:pt x="335456" y="1386977"/>
                        <a:pt x="298475" y="1377596"/>
                        <a:pt x="293983" y="1357039"/>
                      </a:cubicBezTo>
                      <a:cubicBezTo>
                        <a:pt x="289492" y="1336482"/>
                        <a:pt x="319192" y="1312533"/>
                        <a:pt x="360319" y="1303547"/>
                      </a:cubicBezTo>
                      <a:cubicBezTo>
                        <a:pt x="380883" y="1299054"/>
                        <a:pt x="400411" y="1299153"/>
                        <a:pt x="415358" y="1302945"/>
                      </a:cubicBezTo>
                      <a:close/>
                      <a:moveTo>
                        <a:pt x="689887" y="1179087"/>
                      </a:moveTo>
                      <a:cubicBezTo>
                        <a:pt x="695853" y="1179327"/>
                        <a:pt x="700988" y="1181143"/>
                        <a:pt x="704864" y="1184700"/>
                      </a:cubicBezTo>
                      <a:cubicBezTo>
                        <a:pt x="720368" y="1198926"/>
                        <a:pt x="709865" y="1235604"/>
                        <a:pt x="681404" y="1266624"/>
                      </a:cubicBezTo>
                      <a:cubicBezTo>
                        <a:pt x="652942" y="1297643"/>
                        <a:pt x="617301" y="1311256"/>
                        <a:pt x="601797" y="1297031"/>
                      </a:cubicBezTo>
                      <a:cubicBezTo>
                        <a:pt x="586292" y="1282805"/>
                        <a:pt x="596796" y="1246126"/>
                        <a:pt x="625257" y="1215107"/>
                      </a:cubicBezTo>
                      <a:cubicBezTo>
                        <a:pt x="646603" y="1191842"/>
                        <a:pt x="671987" y="1178369"/>
                        <a:pt x="689887" y="1179087"/>
                      </a:cubicBezTo>
                      <a:close/>
                      <a:moveTo>
                        <a:pt x="890637" y="1048713"/>
                      </a:moveTo>
                      <a:cubicBezTo>
                        <a:pt x="908162" y="1045001"/>
                        <a:pt x="935448" y="1054025"/>
                        <a:pt x="960395" y="1073378"/>
                      </a:cubicBezTo>
                      <a:cubicBezTo>
                        <a:pt x="993657" y="1099182"/>
                        <a:pt x="1010166" y="1133578"/>
                        <a:pt x="997268" y="1150203"/>
                      </a:cubicBezTo>
                      <a:cubicBezTo>
                        <a:pt x="984371" y="1166829"/>
                        <a:pt x="946950" y="1159389"/>
                        <a:pt x="913688" y="1133585"/>
                      </a:cubicBezTo>
                      <a:cubicBezTo>
                        <a:pt x="880425" y="1107781"/>
                        <a:pt x="863917" y="1073385"/>
                        <a:pt x="876814" y="1056759"/>
                      </a:cubicBezTo>
                      <a:cubicBezTo>
                        <a:pt x="880039" y="1052603"/>
                        <a:pt x="884796" y="1049950"/>
                        <a:pt x="890637" y="1048713"/>
                      </a:cubicBezTo>
                      <a:close/>
                      <a:moveTo>
                        <a:pt x="306746" y="989750"/>
                      </a:moveTo>
                      <a:cubicBezTo>
                        <a:pt x="348844" y="989750"/>
                        <a:pt x="382971" y="1006808"/>
                        <a:pt x="382971" y="1027850"/>
                      </a:cubicBezTo>
                      <a:cubicBezTo>
                        <a:pt x="382971" y="1048892"/>
                        <a:pt x="348844" y="1065950"/>
                        <a:pt x="306746" y="1065950"/>
                      </a:cubicBezTo>
                      <a:cubicBezTo>
                        <a:pt x="264648" y="1065950"/>
                        <a:pt x="230521" y="1048892"/>
                        <a:pt x="230521" y="1027850"/>
                      </a:cubicBezTo>
                      <a:cubicBezTo>
                        <a:pt x="230521" y="1006808"/>
                        <a:pt x="264648" y="989750"/>
                        <a:pt x="306746" y="989750"/>
                      </a:cubicBezTo>
                      <a:close/>
                      <a:moveTo>
                        <a:pt x="623116" y="950250"/>
                      </a:moveTo>
                      <a:cubicBezTo>
                        <a:pt x="628959" y="951481"/>
                        <a:pt x="633718" y="954129"/>
                        <a:pt x="636947" y="958282"/>
                      </a:cubicBezTo>
                      <a:cubicBezTo>
                        <a:pt x="649860" y="974895"/>
                        <a:pt x="633385" y="1009308"/>
                        <a:pt x="600148" y="1035144"/>
                      </a:cubicBezTo>
                      <a:cubicBezTo>
                        <a:pt x="566911" y="1060981"/>
                        <a:pt x="529498" y="1068457"/>
                        <a:pt x="516583" y="1051844"/>
                      </a:cubicBezTo>
                      <a:cubicBezTo>
                        <a:pt x="503670" y="1035231"/>
                        <a:pt x="520145" y="1000819"/>
                        <a:pt x="553382" y="974982"/>
                      </a:cubicBezTo>
                      <a:cubicBezTo>
                        <a:pt x="578310" y="955605"/>
                        <a:pt x="605587" y="946555"/>
                        <a:pt x="623116" y="950250"/>
                      </a:cubicBezTo>
                      <a:close/>
                      <a:moveTo>
                        <a:pt x="958392" y="774744"/>
                      </a:moveTo>
                      <a:cubicBezTo>
                        <a:pt x="977230" y="784120"/>
                        <a:pt x="977294" y="822273"/>
                        <a:pt x="958536" y="859961"/>
                      </a:cubicBezTo>
                      <a:cubicBezTo>
                        <a:pt x="939778" y="897649"/>
                        <a:pt x="909300" y="920600"/>
                        <a:pt x="890463" y="911224"/>
                      </a:cubicBezTo>
                      <a:cubicBezTo>
                        <a:pt x="871625" y="901848"/>
                        <a:pt x="871560" y="863695"/>
                        <a:pt x="890319" y="826007"/>
                      </a:cubicBezTo>
                      <a:cubicBezTo>
                        <a:pt x="909077" y="788320"/>
                        <a:pt x="939554" y="765368"/>
                        <a:pt x="958392" y="774744"/>
                      </a:cubicBezTo>
                      <a:close/>
                      <a:moveTo>
                        <a:pt x="75236" y="771079"/>
                      </a:moveTo>
                      <a:cubicBezTo>
                        <a:pt x="95575" y="765686"/>
                        <a:pt x="120809" y="794302"/>
                        <a:pt x="131597" y="834994"/>
                      </a:cubicBezTo>
                      <a:cubicBezTo>
                        <a:pt x="142386" y="875687"/>
                        <a:pt x="134643" y="913045"/>
                        <a:pt x="114303" y="918438"/>
                      </a:cubicBezTo>
                      <a:cubicBezTo>
                        <a:pt x="93964" y="923830"/>
                        <a:pt x="68730" y="895214"/>
                        <a:pt x="57942" y="854522"/>
                      </a:cubicBezTo>
                      <a:cubicBezTo>
                        <a:pt x="47154" y="813830"/>
                        <a:pt x="54897" y="776471"/>
                        <a:pt x="75236" y="771079"/>
                      </a:cubicBezTo>
                      <a:close/>
                      <a:moveTo>
                        <a:pt x="429172" y="638411"/>
                      </a:moveTo>
                      <a:cubicBezTo>
                        <a:pt x="447077" y="638945"/>
                        <a:pt x="471458" y="654160"/>
                        <a:pt x="491126" y="678860"/>
                      </a:cubicBezTo>
                      <a:cubicBezTo>
                        <a:pt x="517350" y="711793"/>
                        <a:pt x="525264" y="749115"/>
                        <a:pt x="508803" y="762223"/>
                      </a:cubicBezTo>
                      <a:cubicBezTo>
                        <a:pt x="492342" y="775330"/>
                        <a:pt x="457739" y="759259"/>
                        <a:pt x="431516" y="726326"/>
                      </a:cubicBezTo>
                      <a:cubicBezTo>
                        <a:pt x="405292" y="693394"/>
                        <a:pt x="397378" y="656071"/>
                        <a:pt x="413839" y="642963"/>
                      </a:cubicBezTo>
                      <a:cubicBezTo>
                        <a:pt x="417954" y="639686"/>
                        <a:pt x="423203" y="638233"/>
                        <a:pt x="429172" y="638411"/>
                      </a:cubicBezTo>
                      <a:close/>
                      <a:moveTo>
                        <a:pt x="690200" y="628081"/>
                      </a:moveTo>
                      <a:cubicBezTo>
                        <a:pt x="709811" y="620454"/>
                        <a:pt x="738079" y="646076"/>
                        <a:pt x="753339" y="685311"/>
                      </a:cubicBezTo>
                      <a:cubicBezTo>
                        <a:pt x="768599" y="724546"/>
                        <a:pt x="765072" y="762536"/>
                        <a:pt x="745461" y="770163"/>
                      </a:cubicBezTo>
                      <a:cubicBezTo>
                        <a:pt x="725850" y="777790"/>
                        <a:pt x="697581" y="752168"/>
                        <a:pt x="682321" y="712933"/>
                      </a:cubicBezTo>
                      <a:cubicBezTo>
                        <a:pt x="667061" y="673698"/>
                        <a:pt x="670589" y="635709"/>
                        <a:pt x="690200" y="628081"/>
                      </a:cubicBezTo>
                      <a:close/>
                      <a:moveTo>
                        <a:pt x="230521" y="564617"/>
                      </a:moveTo>
                      <a:cubicBezTo>
                        <a:pt x="272619" y="564617"/>
                        <a:pt x="306746" y="581675"/>
                        <a:pt x="306746" y="602717"/>
                      </a:cubicBezTo>
                      <a:cubicBezTo>
                        <a:pt x="306746" y="623759"/>
                        <a:pt x="272619" y="640817"/>
                        <a:pt x="230521" y="640817"/>
                      </a:cubicBezTo>
                      <a:cubicBezTo>
                        <a:pt x="188423" y="640817"/>
                        <a:pt x="154296" y="623759"/>
                        <a:pt x="154296" y="602717"/>
                      </a:cubicBezTo>
                      <a:cubicBezTo>
                        <a:pt x="154296" y="581675"/>
                        <a:pt x="188423" y="564617"/>
                        <a:pt x="230521" y="564617"/>
                      </a:cubicBezTo>
                      <a:close/>
                      <a:moveTo>
                        <a:pt x="777877" y="417391"/>
                      </a:moveTo>
                      <a:cubicBezTo>
                        <a:pt x="795221" y="405475"/>
                        <a:pt x="828605" y="423943"/>
                        <a:pt x="852445" y="458641"/>
                      </a:cubicBezTo>
                      <a:cubicBezTo>
                        <a:pt x="876284" y="493339"/>
                        <a:pt x="881550" y="531126"/>
                        <a:pt x="864207" y="543042"/>
                      </a:cubicBezTo>
                      <a:cubicBezTo>
                        <a:pt x="846864" y="554957"/>
                        <a:pt x="813479" y="536489"/>
                        <a:pt x="789640" y="501791"/>
                      </a:cubicBezTo>
                      <a:cubicBezTo>
                        <a:pt x="765800" y="467094"/>
                        <a:pt x="760534" y="429306"/>
                        <a:pt x="777877" y="417391"/>
                      </a:cubicBezTo>
                      <a:close/>
                      <a:moveTo>
                        <a:pt x="461051" y="350888"/>
                      </a:moveTo>
                      <a:cubicBezTo>
                        <a:pt x="478956" y="351422"/>
                        <a:pt x="503337" y="366637"/>
                        <a:pt x="523005" y="391337"/>
                      </a:cubicBezTo>
                      <a:cubicBezTo>
                        <a:pt x="549229" y="424270"/>
                        <a:pt x="557143" y="461592"/>
                        <a:pt x="540682" y="474700"/>
                      </a:cubicBezTo>
                      <a:cubicBezTo>
                        <a:pt x="524221" y="487807"/>
                        <a:pt x="489618" y="471736"/>
                        <a:pt x="463395" y="438803"/>
                      </a:cubicBezTo>
                      <a:cubicBezTo>
                        <a:pt x="437171" y="405871"/>
                        <a:pt x="429257" y="368548"/>
                        <a:pt x="445718" y="355440"/>
                      </a:cubicBezTo>
                      <a:cubicBezTo>
                        <a:pt x="449833" y="352164"/>
                        <a:pt x="455082" y="350710"/>
                        <a:pt x="461051" y="350888"/>
                      </a:cubicBezTo>
                      <a:close/>
                      <a:moveTo>
                        <a:pt x="80121" y="347025"/>
                      </a:moveTo>
                      <a:cubicBezTo>
                        <a:pt x="121956" y="351721"/>
                        <a:pt x="153967" y="372479"/>
                        <a:pt x="151620" y="393390"/>
                      </a:cubicBezTo>
                      <a:cubicBezTo>
                        <a:pt x="149273" y="414300"/>
                        <a:pt x="113456" y="427445"/>
                        <a:pt x="71621" y="422749"/>
                      </a:cubicBezTo>
                      <a:cubicBezTo>
                        <a:pt x="29786" y="418053"/>
                        <a:pt x="-2226" y="397295"/>
                        <a:pt x="121" y="376384"/>
                      </a:cubicBezTo>
                      <a:cubicBezTo>
                        <a:pt x="2469" y="355474"/>
                        <a:pt x="38285" y="342329"/>
                        <a:pt x="80121" y="347025"/>
                      </a:cubicBezTo>
                      <a:close/>
                      <a:moveTo>
                        <a:pt x="282244" y="85990"/>
                      </a:moveTo>
                      <a:cubicBezTo>
                        <a:pt x="302583" y="80597"/>
                        <a:pt x="327817" y="109213"/>
                        <a:pt x="338605" y="149905"/>
                      </a:cubicBezTo>
                      <a:cubicBezTo>
                        <a:pt x="349394" y="190598"/>
                        <a:pt x="341651" y="227956"/>
                        <a:pt x="321311" y="233349"/>
                      </a:cubicBezTo>
                      <a:cubicBezTo>
                        <a:pt x="300972" y="238741"/>
                        <a:pt x="275738" y="210125"/>
                        <a:pt x="264950" y="169433"/>
                      </a:cubicBezTo>
                      <a:cubicBezTo>
                        <a:pt x="254162" y="128741"/>
                        <a:pt x="261905" y="91382"/>
                        <a:pt x="282244" y="85990"/>
                      </a:cubicBezTo>
                      <a:close/>
                      <a:moveTo>
                        <a:pt x="843475" y="79506"/>
                      </a:moveTo>
                      <a:cubicBezTo>
                        <a:pt x="849355" y="78467"/>
                        <a:pt x="854759" y="79146"/>
                        <a:pt x="859305" y="81793"/>
                      </a:cubicBezTo>
                      <a:cubicBezTo>
                        <a:pt x="877488" y="92383"/>
                        <a:pt x="875052" y="130458"/>
                        <a:pt x="853865" y="166836"/>
                      </a:cubicBezTo>
                      <a:cubicBezTo>
                        <a:pt x="832678" y="203214"/>
                        <a:pt x="800762" y="224119"/>
                        <a:pt x="782580" y="213529"/>
                      </a:cubicBezTo>
                      <a:cubicBezTo>
                        <a:pt x="764397" y="202939"/>
                        <a:pt x="766832" y="164864"/>
                        <a:pt x="788019" y="128486"/>
                      </a:cubicBezTo>
                      <a:cubicBezTo>
                        <a:pt x="803910" y="101203"/>
                        <a:pt x="825835" y="82623"/>
                        <a:pt x="843475" y="79506"/>
                      </a:cubicBezTo>
                      <a:close/>
                      <a:moveTo>
                        <a:pt x="556993" y="0"/>
                      </a:moveTo>
                      <a:cubicBezTo>
                        <a:pt x="578035" y="0"/>
                        <a:pt x="595093" y="34127"/>
                        <a:pt x="595093" y="76225"/>
                      </a:cubicBezTo>
                      <a:cubicBezTo>
                        <a:pt x="595093" y="118323"/>
                        <a:pt x="578035" y="152450"/>
                        <a:pt x="556993" y="152450"/>
                      </a:cubicBezTo>
                      <a:cubicBezTo>
                        <a:pt x="535951" y="152450"/>
                        <a:pt x="518893" y="118323"/>
                        <a:pt x="518893" y="76225"/>
                      </a:cubicBezTo>
                      <a:cubicBezTo>
                        <a:pt x="518893" y="34127"/>
                        <a:pt x="535951" y="0"/>
                        <a:pt x="556993" y="0"/>
                      </a:cubicBezTo>
                      <a:close/>
                    </a:path>
                  </a:pathLst>
                </a:custGeom>
                <a:solidFill>
                  <a:srgbClr val="CC00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6" name="月 585">
                  <a:extLst>
                    <a:ext uri="{FF2B5EF4-FFF2-40B4-BE49-F238E27FC236}">
                      <a16:creationId xmlns:a16="http://schemas.microsoft.com/office/drawing/2014/main" id="{2501FA37-FA49-4D9E-B9A5-9B7CB3622A21}"/>
                    </a:ext>
                  </a:extLst>
                </p:cNvPr>
                <p:cNvSpPr/>
                <p:nvPr/>
              </p:nvSpPr>
              <p:spPr>
                <a:xfrm rot="848337">
                  <a:off x="3111870" y="1077787"/>
                  <a:ext cx="498601" cy="1941170"/>
                </a:xfrm>
                <a:prstGeom prst="moon">
                  <a:avLst>
                    <a:gd name="adj" fmla="val 13947"/>
                  </a:avLst>
                </a:prstGeom>
                <a:solidFill>
                  <a:srgbClr val="FFFF00"/>
                </a:solidFill>
                <a:ln w="19050">
                  <a:solidFill>
                    <a:srgbClr val="FFFF6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550" name="楕円 5">
                <a:extLst>
                  <a:ext uri="{FF2B5EF4-FFF2-40B4-BE49-F238E27FC236}">
                    <a16:creationId xmlns:a16="http://schemas.microsoft.com/office/drawing/2014/main" id="{EDB7E74E-919F-4268-879E-2D978087D5AF}"/>
                  </a:ext>
                </a:extLst>
              </p:cNvPr>
              <p:cNvSpPr/>
              <p:nvPr/>
            </p:nvSpPr>
            <p:spPr>
              <a:xfrm>
                <a:off x="3269602" y="2576196"/>
                <a:ext cx="1061221" cy="1022301"/>
              </a:xfrm>
              <a:custGeom>
                <a:avLst/>
                <a:gdLst>
                  <a:gd name="connsiteX0" fmla="*/ 0 w 339808"/>
                  <a:gd name="connsiteY0" fmla="*/ 582243 h 1164485"/>
                  <a:gd name="connsiteX1" fmla="*/ 169904 w 339808"/>
                  <a:gd name="connsiteY1" fmla="*/ 0 h 1164485"/>
                  <a:gd name="connsiteX2" fmla="*/ 339808 w 339808"/>
                  <a:gd name="connsiteY2" fmla="*/ 582243 h 1164485"/>
                  <a:gd name="connsiteX3" fmla="*/ 169904 w 339808"/>
                  <a:gd name="connsiteY3" fmla="*/ 1164486 h 1164485"/>
                  <a:gd name="connsiteX4" fmla="*/ 0 w 339808"/>
                  <a:gd name="connsiteY4" fmla="*/ 582243 h 1164485"/>
                  <a:gd name="connsiteX0" fmla="*/ 281 w 1108439"/>
                  <a:gd name="connsiteY0" fmla="*/ 582246 h 1164492"/>
                  <a:gd name="connsiteX1" fmla="*/ 170185 w 1108439"/>
                  <a:gd name="connsiteY1" fmla="*/ 3 h 1164492"/>
                  <a:gd name="connsiteX2" fmla="*/ 1108439 w 1108439"/>
                  <a:gd name="connsiteY2" fmla="*/ 575896 h 1164492"/>
                  <a:gd name="connsiteX3" fmla="*/ 170185 w 1108439"/>
                  <a:gd name="connsiteY3" fmla="*/ 1164489 h 1164492"/>
                  <a:gd name="connsiteX4" fmla="*/ 281 w 1108439"/>
                  <a:gd name="connsiteY4" fmla="*/ 582246 h 1164492"/>
                  <a:gd name="connsiteX0" fmla="*/ 39280 w 1026788"/>
                  <a:gd name="connsiteY0" fmla="*/ 569546 h 1164492"/>
                  <a:gd name="connsiteX1" fmla="*/ 88534 w 1026788"/>
                  <a:gd name="connsiteY1" fmla="*/ 3 h 1164492"/>
                  <a:gd name="connsiteX2" fmla="*/ 1026788 w 1026788"/>
                  <a:gd name="connsiteY2" fmla="*/ 575896 h 1164492"/>
                  <a:gd name="connsiteX3" fmla="*/ 88534 w 1026788"/>
                  <a:gd name="connsiteY3" fmla="*/ 1164489 h 1164492"/>
                  <a:gd name="connsiteX4" fmla="*/ 39280 w 1026788"/>
                  <a:gd name="connsiteY4" fmla="*/ 569546 h 11644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788" h="1164492">
                    <a:moveTo>
                      <a:pt x="39280" y="569546"/>
                    </a:moveTo>
                    <a:cubicBezTo>
                      <a:pt x="39280" y="247982"/>
                      <a:pt x="-76051" y="-1055"/>
                      <a:pt x="88534" y="3"/>
                    </a:cubicBezTo>
                    <a:cubicBezTo>
                      <a:pt x="253119" y="1061"/>
                      <a:pt x="1026788" y="254332"/>
                      <a:pt x="1026788" y="575896"/>
                    </a:cubicBezTo>
                    <a:cubicBezTo>
                      <a:pt x="1026788" y="897460"/>
                      <a:pt x="253119" y="1165547"/>
                      <a:pt x="88534" y="1164489"/>
                    </a:cubicBezTo>
                    <a:cubicBezTo>
                      <a:pt x="-76051" y="1163431"/>
                      <a:pt x="39280" y="891110"/>
                      <a:pt x="39280" y="569546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bg1"/>
                  </a:gs>
                  <a:gs pos="100000">
                    <a:schemeClr val="accent4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551" name="グループ化 550">
                <a:extLst>
                  <a:ext uri="{FF2B5EF4-FFF2-40B4-BE49-F238E27FC236}">
                    <a16:creationId xmlns:a16="http://schemas.microsoft.com/office/drawing/2014/main" id="{EBB0BCEC-DFDE-4E75-87AE-52634D6105CC}"/>
                  </a:ext>
                </a:extLst>
              </p:cNvPr>
              <p:cNvGrpSpPr/>
              <p:nvPr/>
            </p:nvGrpSpPr>
            <p:grpSpPr>
              <a:xfrm>
                <a:off x="2019533" y="2767828"/>
                <a:ext cx="1318261" cy="1258264"/>
                <a:chOff x="5532718" y="1389636"/>
                <a:chExt cx="1195743" cy="1141322"/>
              </a:xfrm>
            </p:grpSpPr>
            <p:grpSp>
              <p:nvGrpSpPr>
                <p:cNvPr id="557" name="グループ化 556">
                  <a:extLst>
                    <a:ext uri="{FF2B5EF4-FFF2-40B4-BE49-F238E27FC236}">
                      <a16:creationId xmlns:a16="http://schemas.microsoft.com/office/drawing/2014/main" id="{7E2C36BC-B8D1-46E4-945B-4CC59BE91272}"/>
                    </a:ext>
                  </a:extLst>
                </p:cNvPr>
                <p:cNvGrpSpPr/>
                <p:nvPr/>
              </p:nvGrpSpPr>
              <p:grpSpPr>
                <a:xfrm>
                  <a:off x="5712140" y="1564896"/>
                  <a:ext cx="940120" cy="174758"/>
                  <a:chOff x="5712140" y="1390510"/>
                  <a:chExt cx="1878242" cy="349144"/>
                </a:xfrm>
              </p:grpSpPr>
              <p:sp>
                <p:nvSpPr>
                  <p:cNvPr id="570" name="フリーフォーム: 図形 569">
                    <a:extLst>
                      <a:ext uri="{FF2B5EF4-FFF2-40B4-BE49-F238E27FC236}">
                        <a16:creationId xmlns:a16="http://schemas.microsoft.com/office/drawing/2014/main" id="{6D7D0F84-A807-47DD-B14A-C61F59FDD9CB}"/>
                      </a:ext>
                    </a:extLst>
                  </p:cNvPr>
                  <p:cNvSpPr/>
                  <p:nvPr/>
                </p:nvSpPr>
                <p:spPr>
                  <a:xfrm>
                    <a:off x="6543436" y="1390510"/>
                    <a:ext cx="1046946" cy="118628"/>
                  </a:xfrm>
                  <a:custGeom>
                    <a:avLst/>
                    <a:gdLst>
                      <a:gd name="connsiteX0" fmla="*/ 479256 w 1046946"/>
                      <a:gd name="connsiteY0" fmla="*/ 0 h 161107"/>
                      <a:gd name="connsiteX1" fmla="*/ 987212 w 1046946"/>
                      <a:gd name="connsiteY1" fmla="*/ 60260 h 161107"/>
                      <a:gd name="connsiteX2" fmla="*/ 1046946 w 1046946"/>
                      <a:gd name="connsiteY2" fmla="*/ 80995 h 161107"/>
                      <a:gd name="connsiteX3" fmla="*/ 1046946 w 1046946"/>
                      <a:gd name="connsiteY3" fmla="*/ 161107 h 161107"/>
                      <a:gd name="connsiteX4" fmla="*/ 880831 w 1046946"/>
                      <a:gd name="connsiteY4" fmla="*/ 130021 h 161107"/>
                      <a:gd name="connsiteX5" fmla="*/ 479256 w 1046946"/>
                      <a:gd name="connsiteY5" fmla="*/ 102870 h 161107"/>
                      <a:gd name="connsiteX6" fmla="*/ 77682 w 1046946"/>
                      <a:gd name="connsiteY6" fmla="*/ 130021 h 161107"/>
                      <a:gd name="connsiteX7" fmla="*/ 0 w 1046946"/>
                      <a:gd name="connsiteY7" fmla="*/ 144558 h 161107"/>
                      <a:gd name="connsiteX8" fmla="*/ 0 w 1046946"/>
                      <a:gd name="connsiteY8" fmla="*/ 54718 h 161107"/>
                      <a:gd name="connsiteX9" fmla="*/ 199639 w 1046946"/>
                      <a:gd name="connsiteY9" fmla="*/ 16168 h 161107"/>
                      <a:gd name="connsiteX10" fmla="*/ 479256 w 1046946"/>
                      <a:gd name="connsiteY10" fmla="*/ 0 h 16110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046946" h="161107">
                        <a:moveTo>
                          <a:pt x="479256" y="0"/>
                        </a:moveTo>
                        <a:cubicBezTo>
                          <a:pt x="677625" y="0"/>
                          <a:pt x="857215" y="23028"/>
                          <a:pt x="987212" y="60260"/>
                        </a:cubicBezTo>
                        <a:lnTo>
                          <a:pt x="1046946" y="80995"/>
                        </a:lnTo>
                        <a:lnTo>
                          <a:pt x="1046946" y="161107"/>
                        </a:lnTo>
                        <a:lnTo>
                          <a:pt x="880831" y="130021"/>
                        </a:lnTo>
                        <a:cubicBezTo>
                          <a:pt x="757768" y="112398"/>
                          <a:pt x="620574" y="102870"/>
                          <a:pt x="479256" y="102870"/>
                        </a:cubicBezTo>
                        <a:cubicBezTo>
                          <a:pt x="337938" y="102870"/>
                          <a:pt x="200744" y="112398"/>
                          <a:pt x="77682" y="130021"/>
                        </a:cubicBezTo>
                        <a:lnTo>
                          <a:pt x="0" y="144558"/>
                        </a:lnTo>
                        <a:lnTo>
                          <a:pt x="0" y="54718"/>
                        </a:lnTo>
                        <a:lnTo>
                          <a:pt x="199639" y="16168"/>
                        </a:lnTo>
                        <a:cubicBezTo>
                          <a:pt x="285582" y="5757"/>
                          <a:pt x="380072" y="0"/>
                          <a:pt x="479256" y="0"/>
                        </a:cubicBezTo>
                        <a:close/>
                      </a:path>
                    </a:pathLst>
                  </a:custGeom>
                  <a:solidFill>
                    <a:srgbClr val="00CC00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71" name="楕円 12">
                    <a:extLst>
                      <a:ext uri="{FF2B5EF4-FFF2-40B4-BE49-F238E27FC236}">
                        <a16:creationId xmlns:a16="http://schemas.microsoft.com/office/drawing/2014/main" id="{D8F08F9F-40F2-4D00-A5BA-97CB92A9F493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5712140" y="1524000"/>
                    <a:ext cx="941547" cy="215654"/>
                  </a:xfrm>
                  <a:custGeom>
                    <a:avLst/>
                    <a:gdLst>
                      <a:gd name="connsiteX0" fmla="*/ 0 w 937260"/>
                      <a:gd name="connsiteY0" fmla="*/ 91440 h 182880"/>
                      <a:gd name="connsiteX1" fmla="*/ 468630 w 937260"/>
                      <a:gd name="connsiteY1" fmla="*/ 0 h 182880"/>
                      <a:gd name="connsiteX2" fmla="*/ 937260 w 937260"/>
                      <a:gd name="connsiteY2" fmla="*/ 91440 h 182880"/>
                      <a:gd name="connsiteX3" fmla="*/ 468630 w 937260"/>
                      <a:gd name="connsiteY3" fmla="*/ 182880 h 182880"/>
                      <a:gd name="connsiteX4" fmla="*/ 0 w 937260"/>
                      <a:gd name="connsiteY4" fmla="*/ 91440 h 182880"/>
                      <a:gd name="connsiteX0" fmla="*/ 56 w 937316"/>
                      <a:gd name="connsiteY0" fmla="*/ 160020 h 251460"/>
                      <a:gd name="connsiteX1" fmla="*/ 445826 w 937316"/>
                      <a:gd name="connsiteY1" fmla="*/ 0 h 251460"/>
                      <a:gd name="connsiteX2" fmla="*/ 937316 w 937316"/>
                      <a:gd name="connsiteY2" fmla="*/ 160020 h 251460"/>
                      <a:gd name="connsiteX3" fmla="*/ 468686 w 937316"/>
                      <a:gd name="connsiteY3" fmla="*/ 251460 h 251460"/>
                      <a:gd name="connsiteX4" fmla="*/ 56 w 937316"/>
                      <a:gd name="connsiteY4" fmla="*/ 160020 h 251460"/>
                      <a:gd name="connsiteX0" fmla="*/ 0 w 937260"/>
                      <a:gd name="connsiteY0" fmla="*/ 160020 h 194415"/>
                      <a:gd name="connsiteX1" fmla="*/ 445770 w 937260"/>
                      <a:gd name="connsiteY1" fmla="*/ 0 h 194415"/>
                      <a:gd name="connsiteX2" fmla="*/ 937260 w 937260"/>
                      <a:gd name="connsiteY2" fmla="*/ 160020 h 194415"/>
                      <a:gd name="connsiteX3" fmla="*/ 445770 w 937260"/>
                      <a:gd name="connsiteY3" fmla="*/ 190500 h 194415"/>
                      <a:gd name="connsiteX4" fmla="*/ 0 w 937260"/>
                      <a:gd name="connsiteY4" fmla="*/ 160020 h 194415"/>
                      <a:gd name="connsiteX0" fmla="*/ 2860 w 940120"/>
                      <a:gd name="connsiteY0" fmla="*/ 160020 h 201555"/>
                      <a:gd name="connsiteX1" fmla="*/ 448630 w 940120"/>
                      <a:gd name="connsiteY1" fmla="*/ 0 h 201555"/>
                      <a:gd name="connsiteX2" fmla="*/ 940120 w 940120"/>
                      <a:gd name="connsiteY2" fmla="*/ 160020 h 201555"/>
                      <a:gd name="connsiteX3" fmla="*/ 448630 w 940120"/>
                      <a:gd name="connsiteY3" fmla="*/ 190500 h 201555"/>
                      <a:gd name="connsiteX4" fmla="*/ 2860 w 940120"/>
                      <a:gd name="connsiteY4" fmla="*/ 160020 h 201555"/>
                      <a:gd name="connsiteX0" fmla="*/ 2860 w 941547"/>
                      <a:gd name="connsiteY0" fmla="*/ 160020 h 215654"/>
                      <a:gd name="connsiteX1" fmla="*/ 448630 w 941547"/>
                      <a:gd name="connsiteY1" fmla="*/ 0 h 215654"/>
                      <a:gd name="connsiteX2" fmla="*/ 940120 w 941547"/>
                      <a:gd name="connsiteY2" fmla="*/ 160020 h 215654"/>
                      <a:gd name="connsiteX3" fmla="*/ 448630 w 941547"/>
                      <a:gd name="connsiteY3" fmla="*/ 190500 h 215654"/>
                      <a:gd name="connsiteX4" fmla="*/ 2860 w 941547"/>
                      <a:gd name="connsiteY4" fmla="*/ 160020 h 2156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1547" h="215654">
                        <a:moveTo>
                          <a:pt x="2860" y="160020"/>
                        </a:moveTo>
                        <a:cubicBezTo>
                          <a:pt x="-27620" y="90170"/>
                          <a:pt x="189813" y="0"/>
                          <a:pt x="448630" y="0"/>
                        </a:cubicBezTo>
                        <a:cubicBezTo>
                          <a:pt x="707447" y="0"/>
                          <a:pt x="962980" y="56179"/>
                          <a:pt x="940120" y="160020"/>
                        </a:cubicBezTo>
                        <a:cubicBezTo>
                          <a:pt x="917260" y="263861"/>
                          <a:pt x="707447" y="190500"/>
                          <a:pt x="448630" y="190500"/>
                        </a:cubicBezTo>
                        <a:cubicBezTo>
                          <a:pt x="189813" y="190500"/>
                          <a:pt x="33340" y="229870"/>
                          <a:pt x="2860" y="160020"/>
                        </a:cubicBezTo>
                        <a:close/>
                      </a:path>
                    </a:pathLst>
                  </a:custGeom>
                  <a:solidFill>
                    <a:srgbClr val="C00000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558" name="グループ化 557">
                  <a:extLst>
                    <a:ext uri="{FF2B5EF4-FFF2-40B4-BE49-F238E27FC236}">
                      <a16:creationId xmlns:a16="http://schemas.microsoft.com/office/drawing/2014/main" id="{6CCDF382-A695-4655-A8AB-053188F7463F}"/>
                    </a:ext>
                  </a:extLst>
                </p:cNvPr>
                <p:cNvGrpSpPr/>
                <p:nvPr/>
              </p:nvGrpSpPr>
              <p:grpSpPr>
                <a:xfrm rot="1010549">
                  <a:off x="5712140" y="1389636"/>
                  <a:ext cx="940120" cy="174758"/>
                  <a:chOff x="5712140" y="1390510"/>
                  <a:chExt cx="1878242" cy="349144"/>
                </a:xfrm>
              </p:grpSpPr>
              <p:sp>
                <p:nvSpPr>
                  <p:cNvPr id="568" name="フリーフォーム: 図形 567">
                    <a:extLst>
                      <a:ext uri="{FF2B5EF4-FFF2-40B4-BE49-F238E27FC236}">
                        <a16:creationId xmlns:a16="http://schemas.microsoft.com/office/drawing/2014/main" id="{E479BE03-E426-4824-B1C4-305A08689A29}"/>
                      </a:ext>
                    </a:extLst>
                  </p:cNvPr>
                  <p:cNvSpPr/>
                  <p:nvPr/>
                </p:nvSpPr>
                <p:spPr>
                  <a:xfrm>
                    <a:off x="6543436" y="1390510"/>
                    <a:ext cx="1046946" cy="118628"/>
                  </a:xfrm>
                  <a:custGeom>
                    <a:avLst/>
                    <a:gdLst>
                      <a:gd name="connsiteX0" fmla="*/ 479256 w 1046946"/>
                      <a:gd name="connsiteY0" fmla="*/ 0 h 161107"/>
                      <a:gd name="connsiteX1" fmla="*/ 987212 w 1046946"/>
                      <a:gd name="connsiteY1" fmla="*/ 60260 h 161107"/>
                      <a:gd name="connsiteX2" fmla="*/ 1046946 w 1046946"/>
                      <a:gd name="connsiteY2" fmla="*/ 80995 h 161107"/>
                      <a:gd name="connsiteX3" fmla="*/ 1046946 w 1046946"/>
                      <a:gd name="connsiteY3" fmla="*/ 161107 h 161107"/>
                      <a:gd name="connsiteX4" fmla="*/ 880831 w 1046946"/>
                      <a:gd name="connsiteY4" fmla="*/ 130021 h 161107"/>
                      <a:gd name="connsiteX5" fmla="*/ 479256 w 1046946"/>
                      <a:gd name="connsiteY5" fmla="*/ 102870 h 161107"/>
                      <a:gd name="connsiteX6" fmla="*/ 77682 w 1046946"/>
                      <a:gd name="connsiteY6" fmla="*/ 130021 h 161107"/>
                      <a:gd name="connsiteX7" fmla="*/ 0 w 1046946"/>
                      <a:gd name="connsiteY7" fmla="*/ 144558 h 161107"/>
                      <a:gd name="connsiteX8" fmla="*/ 0 w 1046946"/>
                      <a:gd name="connsiteY8" fmla="*/ 54718 h 161107"/>
                      <a:gd name="connsiteX9" fmla="*/ 199639 w 1046946"/>
                      <a:gd name="connsiteY9" fmla="*/ 16168 h 161107"/>
                      <a:gd name="connsiteX10" fmla="*/ 479256 w 1046946"/>
                      <a:gd name="connsiteY10" fmla="*/ 0 h 16110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046946" h="161107">
                        <a:moveTo>
                          <a:pt x="479256" y="0"/>
                        </a:moveTo>
                        <a:cubicBezTo>
                          <a:pt x="677625" y="0"/>
                          <a:pt x="857215" y="23028"/>
                          <a:pt x="987212" y="60260"/>
                        </a:cubicBezTo>
                        <a:lnTo>
                          <a:pt x="1046946" y="80995"/>
                        </a:lnTo>
                        <a:lnTo>
                          <a:pt x="1046946" y="161107"/>
                        </a:lnTo>
                        <a:lnTo>
                          <a:pt x="880831" y="130021"/>
                        </a:lnTo>
                        <a:cubicBezTo>
                          <a:pt x="757768" y="112398"/>
                          <a:pt x="620574" y="102870"/>
                          <a:pt x="479256" y="102870"/>
                        </a:cubicBezTo>
                        <a:cubicBezTo>
                          <a:pt x="337938" y="102870"/>
                          <a:pt x="200744" y="112398"/>
                          <a:pt x="77682" y="130021"/>
                        </a:cubicBezTo>
                        <a:lnTo>
                          <a:pt x="0" y="144558"/>
                        </a:lnTo>
                        <a:lnTo>
                          <a:pt x="0" y="54718"/>
                        </a:lnTo>
                        <a:lnTo>
                          <a:pt x="199639" y="16168"/>
                        </a:lnTo>
                        <a:cubicBezTo>
                          <a:pt x="285582" y="5757"/>
                          <a:pt x="380072" y="0"/>
                          <a:pt x="479256" y="0"/>
                        </a:cubicBezTo>
                        <a:close/>
                      </a:path>
                    </a:pathLst>
                  </a:custGeom>
                  <a:solidFill>
                    <a:srgbClr val="00CC00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69" name="楕円 12">
                    <a:extLst>
                      <a:ext uri="{FF2B5EF4-FFF2-40B4-BE49-F238E27FC236}">
                        <a16:creationId xmlns:a16="http://schemas.microsoft.com/office/drawing/2014/main" id="{78F15B69-D311-4F59-BCB1-E3BB915122C1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5712140" y="1524000"/>
                    <a:ext cx="941547" cy="215654"/>
                  </a:xfrm>
                  <a:custGeom>
                    <a:avLst/>
                    <a:gdLst>
                      <a:gd name="connsiteX0" fmla="*/ 0 w 937260"/>
                      <a:gd name="connsiteY0" fmla="*/ 91440 h 182880"/>
                      <a:gd name="connsiteX1" fmla="*/ 468630 w 937260"/>
                      <a:gd name="connsiteY1" fmla="*/ 0 h 182880"/>
                      <a:gd name="connsiteX2" fmla="*/ 937260 w 937260"/>
                      <a:gd name="connsiteY2" fmla="*/ 91440 h 182880"/>
                      <a:gd name="connsiteX3" fmla="*/ 468630 w 937260"/>
                      <a:gd name="connsiteY3" fmla="*/ 182880 h 182880"/>
                      <a:gd name="connsiteX4" fmla="*/ 0 w 937260"/>
                      <a:gd name="connsiteY4" fmla="*/ 91440 h 182880"/>
                      <a:gd name="connsiteX0" fmla="*/ 56 w 937316"/>
                      <a:gd name="connsiteY0" fmla="*/ 160020 h 251460"/>
                      <a:gd name="connsiteX1" fmla="*/ 445826 w 937316"/>
                      <a:gd name="connsiteY1" fmla="*/ 0 h 251460"/>
                      <a:gd name="connsiteX2" fmla="*/ 937316 w 937316"/>
                      <a:gd name="connsiteY2" fmla="*/ 160020 h 251460"/>
                      <a:gd name="connsiteX3" fmla="*/ 468686 w 937316"/>
                      <a:gd name="connsiteY3" fmla="*/ 251460 h 251460"/>
                      <a:gd name="connsiteX4" fmla="*/ 56 w 937316"/>
                      <a:gd name="connsiteY4" fmla="*/ 160020 h 251460"/>
                      <a:gd name="connsiteX0" fmla="*/ 0 w 937260"/>
                      <a:gd name="connsiteY0" fmla="*/ 160020 h 194415"/>
                      <a:gd name="connsiteX1" fmla="*/ 445770 w 937260"/>
                      <a:gd name="connsiteY1" fmla="*/ 0 h 194415"/>
                      <a:gd name="connsiteX2" fmla="*/ 937260 w 937260"/>
                      <a:gd name="connsiteY2" fmla="*/ 160020 h 194415"/>
                      <a:gd name="connsiteX3" fmla="*/ 445770 w 937260"/>
                      <a:gd name="connsiteY3" fmla="*/ 190500 h 194415"/>
                      <a:gd name="connsiteX4" fmla="*/ 0 w 937260"/>
                      <a:gd name="connsiteY4" fmla="*/ 160020 h 194415"/>
                      <a:gd name="connsiteX0" fmla="*/ 2860 w 940120"/>
                      <a:gd name="connsiteY0" fmla="*/ 160020 h 201555"/>
                      <a:gd name="connsiteX1" fmla="*/ 448630 w 940120"/>
                      <a:gd name="connsiteY1" fmla="*/ 0 h 201555"/>
                      <a:gd name="connsiteX2" fmla="*/ 940120 w 940120"/>
                      <a:gd name="connsiteY2" fmla="*/ 160020 h 201555"/>
                      <a:gd name="connsiteX3" fmla="*/ 448630 w 940120"/>
                      <a:gd name="connsiteY3" fmla="*/ 190500 h 201555"/>
                      <a:gd name="connsiteX4" fmla="*/ 2860 w 940120"/>
                      <a:gd name="connsiteY4" fmla="*/ 160020 h 201555"/>
                      <a:gd name="connsiteX0" fmla="*/ 2860 w 941547"/>
                      <a:gd name="connsiteY0" fmla="*/ 160020 h 215654"/>
                      <a:gd name="connsiteX1" fmla="*/ 448630 w 941547"/>
                      <a:gd name="connsiteY1" fmla="*/ 0 h 215654"/>
                      <a:gd name="connsiteX2" fmla="*/ 940120 w 941547"/>
                      <a:gd name="connsiteY2" fmla="*/ 160020 h 215654"/>
                      <a:gd name="connsiteX3" fmla="*/ 448630 w 941547"/>
                      <a:gd name="connsiteY3" fmla="*/ 190500 h 215654"/>
                      <a:gd name="connsiteX4" fmla="*/ 2860 w 941547"/>
                      <a:gd name="connsiteY4" fmla="*/ 160020 h 2156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1547" h="215654">
                        <a:moveTo>
                          <a:pt x="2860" y="160020"/>
                        </a:moveTo>
                        <a:cubicBezTo>
                          <a:pt x="-27620" y="90170"/>
                          <a:pt x="189813" y="0"/>
                          <a:pt x="448630" y="0"/>
                        </a:cubicBezTo>
                        <a:cubicBezTo>
                          <a:pt x="707447" y="0"/>
                          <a:pt x="962980" y="56179"/>
                          <a:pt x="940120" y="160020"/>
                        </a:cubicBezTo>
                        <a:cubicBezTo>
                          <a:pt x="917260" y="263861"/>
                          <a:pt x="707447" y="190500"/>
                          <a:pt x="448630" y="190500"/>
                        </a:cubicBezTo>
                        <a:cubicBezTo>
                          <a:pt x="189813" y="190500"/>
                          <a:pt x="33340" y="229870"/>
                          <a:pt x="2860" y="160020"/>
                        </a:cubicBezTo>
                        <a:close/>
                      </a:path>
                    </a:pathLst>
                  </a:custGeom>
                  <a:solidFill>
                    <a:srgbClr val="C00000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559" name="グループ化 558">
                  <a:extLst>
                    <a:ext uri="{FF2B5EF4-FFF2-40B4-BE49-F238E27FC236}">
                      <a16:creationId xmlns:a16="http://schemas.microsoft.com/office/drawing/2014/main" id="{657CAFB4-94A5-4F5C-BE40-83056372B43D}"/>
                    </a:ext>
                  </a:extLst>
                </p:cNvPr>
                <p:cNvGrpSpPr/>
                <p:nvPr/>
              </p:nvGrpSpPr>
              <p:grpSpPr>
                <a:xfrm rot="20283681">
                  <a:off x="5532718" y="1788960"/>
                  <a:ext cx="1145433" cy="174758"/>
                  <a:chOff x="5712140" y="1390510"/>
                  <a:chExt cx="2288431" cy="349144"/>
                </a:xfrm>
              </p:grpSpPr>
              <p:sp>
                <p:nvSpPr>
                  <p:cNvPr id="566" name="フリーフォーム: 図形 565">
                    <a:extLst>
                      <a:ext uri="{FF2B5EF4-FFF2-40B4-BE49-F238E27FC236}">
                        <a16:creationId xmlns:a16="http://schemas.microsoft.com/office/drawing/2014/main" id="{8BD3E8FD-FD1F-4B8C-87BD-EF8AC7BE8244}"/>
                      </a:ext>
                    </a:extLst>
                  </p:cNvPr>
                  <p:cNvSpPr/>
                  <p:nvPr/>
                </p:nvSpPr>
                <p:spPr>
                  <a:xfrm>
                    <a:off x="6543435" y="1390510"/>
                    <a:ext cx="1457136" cy="135663"/>
                  </a:xfrm>
                  <a:custGeom>
                    <a:avLst/>
                    <a:gdLst>
                      <a:gd name="connsiteX0" fmla="*/ 479256 w 1046946"/>
                      <a:gd name="connsiteY0" fmla="*/ 0 h 161107"/>
                      <a:gd name="connsiteX1" fmla="*/ 987212 w 1046946"/>
                      <a:gd name="connsiteY1" fmla="*/ 60260 h 161107"/>
                      <a:gd name="connsiteX2" fmla="*/ 1046946 w 1046946"/>
                      <a:gd name="connsiteY2" fmla="*/ 80995 h 161107"/>
                      <a:gd name="connsiteX3" fmla="*/ 1046946 w 1046946"/>
                      <a:gd name="connsiteY3" fmla="*/ 161107 h 161107"/>
                      <a:gd name="connsiteX4" fmla="*/ 880831 w 1046946"/>
                      <a:gd name="connsiteY4" fmla="*/ 130021 h 161107"/>
                      <a:gd name="connsiteX5" fmla="*/ 479256 w 1046946"/>
                      <a:gd name="connsiteY5" fmla="*/ 102870 h 161107"/>
                      <a:gd name="connsiteX6" fmla="*/ 77682 w 1046946"/>
                      <a:gd name="connsiteY6" fmla="*/ 130021 h 161107"/>
                      <a:gd name="connsiteX7" fmla="*/ 0 w 1046946"/>
                      <a:gd name="connsiteY7" fmla="*/ 144558 h 161107"/>
                      <a:gd name="connsiteX8" fmla="*/ 0 w 1046946"/>
                      <a:gd name="connsiteY8" fmla="*/ 54718 h 161107"/>
                      <a:gd name="connsiteX9" fmla="*/ 199639 w 1046946"/>
                      <a:gd name="connsiteY9" fmla="*/ 16168 h 161107"/>
                      <a:gd name="connsiteX10" fmla="*/ 479256 w 1046946"/>
                      <a:gd name="connsiteY10" fmla="*/ 0 h 16110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046946" h="161107">
                        <a:moveTo>
                          <a:pt x="479256" y="0"/>
                        </a:moveTo>
                        <a:cubicBezTo>
                          <a:pt x="677625" y="0"/>
                          <a:pt x="857215" y="23028"/>
                          <a:pt x="987212" y="60260"/>
                        </a:cubicBezTo>
                        <a:lnTo>
                          <a:pt x="1046946" y="80995"/>
                        </a:lnTo>
                        <a:lnTo>
                          <a:pt x="1046946" y="161107"/>
                        </a:lnTo>
                        <a:lnTo>
                          <a:pt x="880831" y="130021"/>
                        </a:lnTo>
                        <a:cubicBezTo>
                          <a:pt x="757768" y="112398"/>
                          <a:pt x="620574" y="102870"/>
                          <a:pt x="479256" y="102870"/>
                        </a:cubicBezTo>
                        <a:cubicBezTo>
                          <a:pt x="337938" y="102870"/>
                          <a:pt x="200744" y="112398"/>
                          <a:pt x="77682" y="130021"/>
                        </a:cubicBezTo>
                        <a:lnTo>
                          <a:pt x="0" y="144558"/>
                        </a:lnTo>
                        <a:lnTo>
                          <a:pt x="0" y="54718"/>
                        </a:lnTo>
                        <a:lnTo>
                          <a:pt x="199639" y="16168"/>
                        </a:lnTo>
                        <a:cubicBezTo>
                          <a:pt x="285582" y="5757"/>
                          <a:pt x="380072" y="0"/>
                          <a:pt x="479256" y="0"/>
                        </a:cubicBezTo>
                        <a:close/>
                      </a:path>
                    </a:pathLst>
                  </a:custGeom>
                  <a:solidFill>
                    <a:srgbClr val="00CC00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67" name="楕円 12">
                    <a:extLst>
                      <a:ext uri="{FF2B5EF4-FFF2-40B4-BE49-F238E27FC236}">
                        <a16:creationId xmlns:a16="http://schemas.microsoft.com/office/drawing/2014/main" id="{6CA2BF61-DB6F-4CD9-838D-D09D652719A1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5712140" y="1524000"/>
                    <a:ext cx="941547" cy="215654"/>
                  </a:xfrm>
                  <a:custGeom>
                    <a:avLst/>
                    <a:gdLst>
                      <a:gd name="connsiteX0" fmla="*/ 0 w 937260"/>
                      <a:gd name="connsiteY0" fmla="*/ 91440 h 182880"/>
                      <a:gd name="connsiteX1" fmla="*/ 468630 w 937260"/>
                      <a:gd name="connsiteY1" fmla="*/ 0 h 182880"/>
                      <a:gd name="connsiteX2" fmla="*/ 937260 w 937260"/>
                      <a:gd name="connsiteY2" fmla="*/ 91440 h 182880"/>
                      <a:gd name="connsiteX3" fmla="*/ 468630 w 937260"/>
                      <a:gd name="connsiteY3" fmla="*/ 182880 h 182880"/>
                      <a:gd name="connsiteX4" fmla="*/ 0 w 937260"/>
                      <a:gd name="connsiteY4" fmla="*/ 91440 h 182880"/>
                      <a:gd name="connsiteX0" fmla="*/ 56 w 937316"/>
                      <a:gd name="connsiteY0" fmla="*/ 160020 h 251460"/>
                      <a:gd name="connsiteX1" fmla="*/ 445826 w 937316"/>
                      <a:gd name="connsiteY1" fmla="*/ 0 h 251460"/>
                      <a:gd name="connsiteX2" fmla="*/ 937316 w 937316"/>
                      <a:gd name="connsiteY2" fmla="*/ 160020 h 251460"/>
                      <a:gd name="connsiteX3" fmla="*/ 468686 w 937316"/>
                      <a:gd name="connsiteY3" fmla="*/ 251460 h 251460"/>
                      <a:gd name="connsiteX4" fmla="*/ 56 w 937316"/>
                      <a:gd name="connsiteY4" fmla="*/ 160020 h 251460"/>
                      <a:gd name="connsiteX0" fmla="*/ 0 w 937260"/>
                      <a:gd name="connsiteY0" fmla="*/ 160020 h 194415"/>
                      <a:gd name="connsiteX1" fmla="*/ 445770 w 937260"/>
                      <a:gd name="connsiteY1" fmla="*/ 0 h 194415"/>
                      <a:gd name="connsiteX2" fmla="*/ 937260 w 937260"/>
                      <a:gd name="connsiteY2" fmla="*/ 160020 h 194415"/>
                      <a:gd name="connsiteX3" fmla="*/ 445770 w 937260"/>
                      <a:gd name="connsiteY3" fmla="*/ 190500 h 194415"/>
                      <a:gd name="connsiteX4" fmla="*/ 0 w 937260"/>
                      <a:gd name="connsiteY4" fmla="*/ 160020 h 194415"/>
                      <a:gd name="connsiteX0" fmla="*/ 2860 w 940120"/>
                      <a:gd name="connsiteY0" fmla="*/ 160020 h 201555"/>
                      <a:gd name="connsiteX1" fmla="*/ 448630 w 940120"/>
                      <a:gd name="connsiteY1" fmla="*/ 0 h 201555"/>
                      <a:gd name="connsiteX2" fmla="*/ 940120 w 940120"/>
                      <a:gd name="connsiteY2" fmla="*/ 160020 h 201555"/>
                      <a:gd name="connsiteX3" fmla="*/ 448630 w 940120"/>
                      <a:gd name="connsiteY3" fmla="*/ 190500 h 201555"/>
                      <a:gd name="connsiteX4" fmla="*/ 2860 w 940120"/>
                      <a:gd name="connsiteY4" fmla="*/ 160020 h 201555"/>
                      <a:gd name="connsiteX0" fmla="*/ 2860 w 941547"/>
                      <a:gd name="connsiteY0" fmla="*/ 160020 h 215654"/>
                      <a:gd name="connsiteX1" fmla="*/ 448630 w 941547"/>
                      <a:gd name="connsiteY1" fmla="*/ 0 h 215654"/>
                      <a:gd name="connsiteX2" fmla="*/ 940120 w 941547"/>
                      <a:gd name="connsiteY2" fmla="*/ 160020 h 215654"/>
                      <a:gd name="connsiteX3" fmla="*/ 448630 w 941547"/>
                      <a:gd name="connsiteY3" fmla="*/ 190500 h 215654"/>
                      <a:gd name="connsiteX4" fmla="*/ 2860 w 941547"/>
                      <a:gd name="connsiteY4" fmla="*/ 160020 h 2156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1547" h="215654">
                        <a:moveTo>
                          <a:pt x="2860" y="160020"/>
                        </a:moveTo>
                        <a:cubicBezTo>
                          <a:pt x="-27620" y="90170"/>
                          <a:pt x="189813" y="0"/>
                          <a:pt x="448630" y="0"/>
                        </a:cubicBezTo>
                        <a:cubicBezTo>
                          <a:pt x="707447" y="0"/>
                          <a:pt x="962980" y="56179"/>
                          <a:pt x="940120" y="160020"/>
                        </a:cubicBezTo>
                        <a:cubicBezTo>
                          <a:pt x="917260" y="263861"/>
                          <a:pt x="707447" y="190500"/>
                          <a:pt x="448630" y="190500"/>
                        </a:cubicBezTo>
                        <a:cubicBezTo>
                          <a:pt x="189813" y="190500"/>
                          <a:pt x="33340" y="229870"/>
                          <a:pt x="2860" y="160020"/>
                        </a:cubicBezTo>
                        <a:close/>
                      </a:path>
                    </a:pathLst>
                  </a:custGeom>
                  <a:solidFill>
                    <a:srgbClr val="C00000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560" name="グループ化 559">
                  <a:extLst>
                    <a:ext uri="{FF2B5EF4-FFF2-40B4-BE49-F238E27FC236}">
                      <a16:creationId xmlns:a16="http://schemas.microsoft.com/office/drawing/2014/main" id="{870CF2F8-D750-472C-AC30-FD2BA701EF68}"/>
                    </a:ext>
                  </a:extLst>
                </p:cNvPr>
                <p:cNvGrpSpPr/>
                <p:nvPr/>
              </p:nvGrpSpPr>
              <p:grpSpPr>
                <a:xfrm rot="19725993">
                  <a:off x="5788341" y="1868075"/>
                  <a:ext cx="940120" cy="174758"/>
                  <a:chOff x="5712140" y="1390510"/>
                  <a:chExt cx="1878242" cy="349144"/>
                </a:xfrm>
              </p:grpSpPr>
              <p:sp>
                <p:nvSpPr>
                  <p:cNvPr id="564" name="フリーフォーム: 図形 563">
                    <a:extLst>
                      <a:ext uri="{FF2B5EF4-FFF2-40B4-BE49-F238E27FC236}">
                        <a16:creationId xmlns:a16="http://schemas.microsoft.com/office/drawing/2014/main" id="{6138CA22-C599-462A-8560-A360AABC87BA}"/>
                      </a:ext>
                    </a:extLst>
                  </p:cNvPr>
                  <p:cNvSpPr/>
                  <p:nvPr/>
                </p:nvSpPr>
                <p:spPr>
                  <a:xfrm>
                    <a:off x="6543436" y="1390510"/>
                    <a:ext cx="1046946" cy="118628"/>
                  </a:xfrm>
                  <a:custGeom>
                    <a:avLst/>
                    <a:gdLst>
                      <a:gd name="connsiteX0" fmla="*/ 479256 w 1046946"/>
                      <a:gd name="connsiteY0" fmla="*/ 0 h 161107"/>
                      <a:gd name="connsiteX1" fmla="*/ 987212 w 1046946"/>
                      <a:gd name="connsiteY1" fmla="*/ 60260 h 161107"/>
                      <a:gd name="connsiteX2" fmla="*/ 1046946 w 1046946"/>
                      <a:gd name="connsiteY2" fmla="*/ 80995 h 161107"/>
                      <a:gd name="connsiteX3" fmla="*/ 1046946 w 1046946"/>
                      <a:gd name="connsiteY3" fmla="*/ 161107 h 161107"/>
                      <a:gd name="connsiteX4" fmla="*/ 880831 w 1046946"/>
                      <a:gd name="connsiteY4" fmla="*/ 130021 h 161107"/>
                      <a:gd name="connsiteX5" fmla="*/ 479256 w 1046946"/>
                      <a:gd name="connsiteY5" fmla="*/ 102870 h 161107"/>
                      <a:gd name="connsiteX6" fmla="*/ 77682 w 1046946"/>
                      <a:gd name="connsiteY6" fmla="*/ 130021 h 161107"/>
                      <a:gd name="connsiteX7" fmla="*/ 0 w 1046946"/>
                      <a:gd name="connsiteY7" fmla="*/ 144558 h 161107"/>
                      <a:gd name="connsiteX8" fmla="*/ 0 w 1046946"/>
                      <a:gd name="connsiteY8" fmla="*/ 54718 h 161107"/>
                      <a:gd name="connsiteX9" fmla="*/ 199639 w 1046946"/>
                      <a:gd name="connsiteY9" fmla="*/ 16168 h 161107"/>
                      <a:gd name="connsiteX10" fmla="*/ 479256 w 1046946"/>
                      <a:gd name="connsiteY10" fmla="*/ 0 h 16110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046946" h="161107">
                        <a:moveTo>
                          <a:pt x="479256" y="0"/>
                        </a:moveTo>
                        <a:cubicBezTo>
                          <a:pt x="677625" y="0"/>
                          <a:pt x="857215" y="23028"/>
                          <a:pt x="987212" y="60260"/>
                        </a:cubicBezTo>
                        <a:lnTo>
                          <a:pt x="1046946" y="80995"/>
                        </a:lnTo>
                        <a:lnTo>
                          <a:pt x="1046946" y="161107"/>
                        </a:lnTo>
                        <a:lnTo>
                          <a:pt x="880831" y="130021"/>
                        </a:lnTo>
                        <a:cubicBezTo>
                          <a:pt x="757768" y="112398"/>
                          <a:pt x="620574" y="102870"/>
                          <a:pt x="479256" y="102870"/>
                        </a:cubicBezTo>
                        <a:cubicBezTo>
                          <a:pt x="337938" y="102870"/>
                          <a:pt x="200744" y="112398"/>
                          <a:pt x="77682" y="130021"/>
                        </a:cubicBezTo>
                        <a:lnTo>
                          <a:pt x="0" y="144558"/>
                        </a:lnTo>
                        <a:lnTo>
                          <a:pt x="0" y="54718"/>
                        </a:lnTo>
                        <a:lnTo>
                          <a:pt x="199639" y="16168"/>
                        </a:lnTo>
                        <a:cubicBezTo>
                          <a:pt x="285582" y="5757"/>
                          <a:pt x="380072" y="0"/>
                          <a:pt x="479256" y="0"/>
                        </a:cubicBezTo>
                        <a:close/>
                      </a:path>
                    </a:pathLst>
                  </a:custGeom>
                  <a:solidFill>
                    <a:srgbClr val="00CC00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65" name="楕円 12">
                    <a:extLst>
                      <a:ext uri="{FF2B5EF4-FFF2-40B4-BE49-F238E27FC236}">
                        <a16:creationId xmlns:a16="http://schemas.microsoft.com/office/drawing/2014/main" id="{0FF1BE9A-3C7A-4396-9A9E-F55A5FB9D6F7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5712140" y="1524000"/>
                    <a:ext cx="941547" cy="215654"/>
                  </a:xfrm>
                  <a:custGeom>
                    <a:avLst/>
                    <a:gdLst>
                      <a:gd name="connsiteX0" fmla="*/ 0 w 937260"/>
                      <a:gd name="connsiteY0" fmla="*/ 91440 h 182880"/>
                      <a:gd name="connsiteX1" fmla="*/ 468630 w 937260"/>
                      <a:gd name="connsiteY1" fmla="*/ 0 h 182880"/>
                      <a:gd name="connsiteX2" fmla="*/ 937260 w 937260"/>
                      <a:gd name="connsiteY2" fmla="*/ 91440 h 182880"/>
                      <a:gd name="connsiteX3" fmla="*/ 468630 w 937260"/>
                      <a:gd name="connsiteY3" fmla="*/ 182880 h 182880"/>
                      <a:gd name="connsiteX4" fmla="*/ 0 w 937260"/>
                      <a:gd name="connsiteY4" fmla="*/ 91440 h 182880"/>
                      <a:gd name="connsiteX0" fmla="*/ 56 w 937316"/>
                      <a:gd name="connsiteY0" fmla="*/ 160020 h 251460"/>
                      <a:gd name="connsiteX1" fmla="*/ 445826 w 937316"/>
                      <a:gd name="connsiteY1" fmla="*/ 0 h 251460"/>
                      <a:gd name="connsiteX2" fmla="*/ 937316 w 937316"/>
                      <a:gd name="connsiteY2" fmla="*/ 160020 h 251460"/>
                      <a:gd name="connsiteX3" fmla="*/ 468686 w 937316"/>
                      <a:gd name="connsiteY3" fmla="*/ 251460 h 251460"/>
                      <a:gd name="connsiteX4" fmla="*/ 56 w 937316"/>
                      <a:gd name="connsiteY4" fmla="*/ 160020 h 251460"/>
                      <a:gd name="connsiteX0" fmla="*/ 0 w 937260"/>
                      <a:gd name="connsiteY0" fmla="*/ 160020 h 194415"/>
                      <a:gd name="connsiteX1" fmla="*/ 445770 w 937260"/>
                      <a:gd name="connsiteY1" fmla="*/ 0 h 194415"/>
                      <a:gd name="connsiteX2" fmla="*/ 937260 w 937260"/>
                      <a:gd name="connsiteY2" fmla="*/ 160020 h 194415"/>
                      <a:gd name="connsiteX3" fmla="*/ 445770 w 937260"/>
                      <a:gd name="connsiteY3" fmla="*/ 190500 h 194415"/>
                      <a:gd name="connsiteX4" fmla="*/ 0 w 937260"/>
                      <a:gd name="connsiteY4" fmla="*/ 160020 h 194415"/>
                      <a:gd name="connsiteX0" fmla="*/ 2860 w 940120"/>
                      <a:gd name="connsiteY0" fmla="*/ 160020 h 201555"/>
                      <a:gd name="connsiteX1" fmla="*/ 448630 w 940120"/>
                      <a:gd name="connsiteY1" fmla="*/ 0 h 201555"/>
                      <a:gd name="connsiteX2" fmla="*/ 940120 w 940120"/>
                      <a:gd name="connsiteY2" fmla="*/ 160020 h 201555"/>
                      <a:gd name="connsiteX3" fmla="*/ 448630 w 940120"/>
                      <a:gd name="connsiteY3" fmla="*/ 190500 h 201555"/>
                      <a:gd name="connsiteX4" fmla="*/ 2860 w 940120"/>
                      <a:gd name="connsiteY4" fmla="*/ 160020 h 201555"/>
                      <a:gd name="connsiteX0" fmla="*/ 2860 w 941547"/>
                      <a:gd name="connsiteY0" fmla="*/ 160020 h 215654"/>
                      <a:gd name="connsiteX1" fmla="*/ 448630 w 941547"/>
                      <a:gd name="connsiteY1" fmla="*/ 0 h 215654"/>
                      <a:gd name="connsiteX2" fmla="*/ 940120 w 941547"/>
                      <a:gd name="connsiteY2" fmla="*/ 160020 h 215654"/>
                      <a:gd name="connsiteX3" fmla="*/ 448630 w 941547"/>
                      <a:gd name="connsiteY3" fmla="*/ 190500 h 215654"/>
                      <a:gd name="connsiteX4" fmla="*/ 2860 w 941547"/>
                      <a:gd name="connsiteY4" fmla="*/ 160020 h 2156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1547" h="215654">
                        <a:moveTo>
                          <a:pt x="2860" y="160020"/>
                        </a:moveTo>
                        <a:cubicBezTo>
                          <a:pt x="-27620" y="90170"/>
                          <a:pt x="189813" y="0"/>
                          <a:pt x="448630" y="0"/>
                        </a:cubicBezTo>
                        <a:cubicBezTo>
                          <a:pt x="707447" y="0"/>
                          <a:pt x="962980" y="56179"/>
                          <a:pt x="940120" y="160020"/>
                        </a:cubicBezTo>
                        <a:cubicBezTo>
                          <a:pt x="917260" y="263861"/>
                          <a:pt x="707447" y="190500"/>
                          <a:pt x="448630" y="190500"/>
                        </a:cubicBezTo>
                        <a:cubicBezTo>
                          <a:pt x="189813" y="190500"/>
                          <a:pt x="33340" y="229870"/>
                          <a:pt x="2860" y="160020"/>
                        </a:cubicBezTo>
                        <a:close/>
                      </a:path>
                    </a:pathLst>
                  </a:custGeom>
                  <a:solidFill>
                    <a:srgbClr val="C00000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561" name="グループ化 560">
                  <a:extLst>
                    <a:ext uri="{FF2B5EF4-FFF2-40B4-BE49-F238E27FC236}">
                      <a16:creationId xmlns:a16="http://schemas.microsoft.com/office/drawing/2014/main" id="{D9914D2D-87DA-4B19-BB65-20051D5A3D34}"/>
                    </a:ext>
                  </a:extLst>
                </p:cNvPr>
                <p:cNvGrpSpPr/>
                <p:nvPr/>
              </p:nvGrpSpPr>
              <p:grpSpPr>
                <a:xfrm rot="18745946">
                  <a:off x="5883985" y="1973519"/>
                  <a:ext cx="940120" cy="174758"/>
                  <a:chOff x="5712140" y="1390510"/>
                  <a:chExt cx="1878242" cy="349144"/>
                </a:xfrm>
              </p:grpSpPr>
              <p:sp>
                <p:nvSpPr>
                  <p:cNvPr id="562" name="フリーフォーム: 図形 561">
                    <a:extLst>
                      <a:ext uri="{FF2B5EF4-FFF2-40B4-BE49-F238E27FC236}">
                        <a16:creationId xmlns:a16="http://schemas.microsoft.com/office/drawing/2014/main" id="{D47B7410-24DA-4E0E-8600-684218D27277}"/>
                      </a:ext>
                    </a:extLst>
                  </p:cNvPr>
                  <p:cNvSpPr/>
                  <p:nvPr/>
                </p:nvSpPr>
                <p:spPr>
                  <a:xfrm>
                    <a:off x="6543436" y="1390510"/>
                    <a:ext cx="1046946" cy="118628"/>
                  </a:xfrm>
                  <a:custGeom>
                    <a:avLst/>
                    <a:gdLst>
                      <a:gd name="connsiteX0" fmla="*/ 479256 w 1046946"/>
                      <a:gd name="connsiteY0" fmla="*/ 0 h 161107"/>
                      <a:gd name="connsiteX1" fmla="*/ 987212 w 1046946"/>
                      <a:gd name="connsiteY1" fmla="*/ 60260 h 161107"/>
                      <a:gd name="connsiteX2" fmla="*/ 1046946 w 1046946"/>
                      <a:gd name="connsiteY2" fmla="*/ 80995 h 161107"/>
                      <a:gd name="connsiteX3" fmla="*/ 1046946 w 1046946"/>
                      <a:gd name="connsiteY3" fmla="*/ 161107 h 161107"/>
                      <a:gd name="connsiteX4" fmla="*/ 880831 w 1046946"/>
                      <a:gd name="connsiteY4" fmla="*/ 130021 h 161107"/>
                      <a:gd name="connsiteX5" fmla="*/ 479256 w 1046946"/>
                      <a:gd name="connsiteY5" fmla="*/ 102870 h 161107"/>
                      <a:gd name="connsiteX6" fmla="*/ 77682 w 1046946"/>
                      <a:gd name="connsiteY6" fmla="*/ 130021 h 161107"/>
                      <a:gd name="connsiteX7" fmla="*/ 0 w 1046946"/>
                      <a:gd name="connsiteY7" fmla="*/ 144558 h 161107"/>
                      <a:gd name="connsiteX8" fmla="*/ 0 w 1046946"/>
                      <a:gd name="connsiteY8" fmla="*/ 54718 h 161107"/>
                      <a:gd name="connsiteX9" fmla="*/ 199639 w 1046946"/>
                      <a:gd name="connsiteY9" fmla="*/ 16168 h 161107"/>
                      <a:gd name="connsiteX10" fmla="*/ 479256 w 1046946"/>
                      <a:gd name="connsiteY10" fmla="*/ 0 h 16110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046946" h="161107">
                        <a:moveTo>
                          <a:pt x="479256" y="0"/>
                        </a:moveTo>
                        <a:cubicBezTo>
                          <a:pt x="677625" y="0"/>
                          <a:pt x="857215" y="23028"/>
                          <a:pt x="987212" y="60260"/>
                        </a:cubicBezTo>
                        <a:lnTo>
                          <a:pt x="1046946" y="80995"/>
                        </a:lnTo>
                        <a:lnTo>
                          <a:pt x="1046946" y="161107"/>
                        </a:lnTo>
                        <a:lnTo>
                          <a:pt x="880831" y="130021"/>
                        </a:lnTo>
                        <a:cubicBezTo>
                          <a:pt x="757768" y="112398"/>
                          <a:pt x="620574" y="102870"/>
                          <a:pt x="479256" y="102870"/>
                        </a:cubicBezTo>
                        <a:cubicBezTo>
                          <a:pt x="337938" y="102870"/>
                          <a:pt x="200744" y="112398"/>
                          <a:pt x="77682" y="130021"/>
                        </a:cubicBezTo>
                        <a:lnTo>
                          <a:pt x="0" y="144558"/>
                        </a:lnTo>
                        <a:lnTo>
                          <a:pt x="0" y="54718"/>
                        </a:lnTo>
                        <a:lnTo>
                          <a:pt x="199639" y="16168"/>
                        </a:lnTo>
                        <a:cubicBezTo>
                          <a:pt x="285582" y="5757"/>
                          <a:pt x="380072" y="0"/>
                          <a:pt x="479256" y="0"/>
                        </a:cubicBezTo>
                        <a:close/>
                      </a:path>
                    </a:pathLst>
                  </a:custGeom>
                  <a:solidFill>
                    <a:srgbClr val="00CC00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63" name="楕円 12">
                    <a:extLst>
                      <a:ext uri="{FF2B5EF4-FFF2-40B4-BE49-F238E27FC236}">
                        <a16:creationId xmlns:a16="http://schemas.microsoft.com/office/drawing/2014/main" id="{4590B953-4F2F-4A3E-AA6E-02DA634B48CB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5712140" y="1524000"/>
                    <a:ext cx="941547" cy="215654"/>
                  </a:xfrm>
                  <a:custGeom>
                    <a:avLst/>
                    <a:gdLst>
                      <a:gd name="connsiteX0" fmla="*/ 0 w 937260"/>
                      <a:gd name="connsiteY0" fmla="*/ 91440 h 182880"/>
                      <a:gd name="connsiteX1" fmla="*/ 468630 w 937260"/>
                      <a:gd name="connsiteY1" fmla="*/ 0 h 182880"/>
                      <a:gd name="connsiteX2" fmla="*/ 937260 w 937260"/>
                      <a:gd name="connsiteY2" fmla="*/ 91440 h 182880"/>
                      <a:gd name="connsiteX3" fmla="*/ 468630 w 937260"/>
                      <a:gd name="connsiteY3" fmla="*/ 182880 h 182880"/>
                      <a:gd name="connsiteX4" fmla="*/ 0 w 937260"/>
                      <a:gd name="connsiteY4" fmla="*/ 91440 h 182880"/>
                      <a:gd name="connsiteX0" fmla="*/ 56 w 937316"/>
                      <a:gd name="connsiteY0" fmla="*/ 160020 h 251460"/>
                      <a:gd name="connsiteX1" fmla="*/ 445826 w 937316"/>
                      <a:gd name="connsiteY1" fmla="*/ 0 h 251460"/>
                      <a:gd name="connsiteX2" fmla="*/ 937316 w 937316"/>
                      <a:gd name="connsiteY2" fmla="*/ 160020 h 251460"/>
                      <a:gd name="connsiteX3" fmla="*/ 468686 w 937316"/>
                      <a:gd name="connsiteY3" fmla="*/ 251460 h 251460"/>
                      <a:gd name="connsiteX4" fmla="*/ 56 w 937316"/>
                      <a:gd name="connsiteY4" fmla="*/ 160020 h 251460"/>
                      <a:gd name="connsiteX0" fmla="*/ 0 w 937260"/>
                      <a:gd name="connsiteY0" fmla="*/ 160020 h 194415"/>
                      <a:gd name="connsiteX1" fmla="*/ 445770 w 937260"/>
                      <a:gd name="connsiteY1" fmla="*/ 0 h 194415"/>
                      <a:gd name="connsiteX2" fmla="*/ 937260 w 937260"/>
                      <a:gd name="connsiteY2" fmla="*/ 160020 h 194415"/>
                      <a:gd name="connsiteX3" fmla="*/ 445770 w 937260"/>
                      <a:gd name="connsiteY3" fmla="*/ 190500 h 194415"/>
                      <a:gd name="connsiteX4" fmla="*/ 0 w 937260"/>
                      <a:gd name="connsiteY4" fmla="*/ 160020 h 194415"/>
                      <a:gd name="connsiteX0" fmla="*/ 2860 w 940120"/>
                      <a:gd name="connsiteY0" fmla="*/ 160020 h 201555"/>
                      <a:gd name="connsiteX1" fmla="*/ 448630 w 940120"/>
                      <a:gd name="connsiteY1" fmla="*/ 0 h 201555"/>
                      <a:gd name="connsiteX2" fmla="*/ 940120 w 940120"/>
                      <a:gd name="connsiteY2" fmla="*/ 160020 h 201555"/>
                      <a:gd name="connsiteX3" fmla="*/ 448630 w 940120"/>
                      <a:gd name="connsiteY3" fmla="*/ 190500 h 201555"/>
                      <a:gd name="connsiteX4" fmla="*/ 2860 w 940120"/>
                      <a:gd name="connsiteY4" fmla="*/ 160020 h 201555"/>
                      <a:gd name="connsiteX0" fmla="*/ 2860 w 941547"/>
                      <a:gd name="connsiteY0" fmla="*/ 160020 h 215654"/>
                      <a:gd name="connsiteX1" fmla="*/ 448630 w 941547"/>
                      <a:gd name="connsiteY1" fmla="*/ 0 h 215654"/>
                      <a:gd name="connsiteX2" fmla="*/ 940120 w 941547"/>
                      <a:gd name="connsiteY2" fmla="*/ 160020 h 215654"/>
                      <a:gd name="connsiteX3" fmla="*/ 448630 w 941547"/>
                      <a:gd name="connsiteY3" fmla="*/ 190500 h 215654"/>
                      <a:gd name="connsiteX4" fmla="*/ 2860 w 941547"/>
                      <a:gd name="connsiteY4" fmla="*/ 160020 h 2156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1547" h="215654">
                        <a:moveTo>
                          <a:pt x="2860" y="160020"/>
                        </a:moveTo>
                        <a:cubicBezTo>
                          <a:pt x="-27620" y="90170"/>
                          <a:pt x="189813" y="0"/>
                          <a:pt x="448630" y="0"/>
                        </a:cubicBezTo>
                        <a:cubicBezTo>
                          <a:pt x="707447" y="0"/>
                          <a:pt x="962980" y="56179"/>
                          <a:pt x="940120" y="160020"/>
                        </a:cubicBezTo>
                        <a:cubicBezTo>
                          <a:pt x="917260" y="263861"/>
                          <a:pt x="707447" y="190500"/>
                          <a:pt x="448630" y="190500"/>
                        </a:cubicBezTo>
                        <a:cubicBezTo>
                          <a:pt x="189813" y="190500"/>
                          <a:pt x="33340" y="229870"/>
                          <a:pt x="2860" y="160020"/>
                        </a:cubicBezTo>
                        <a:close/>
                      </a:path>
                    </a:pathLst>
                  </a:custGeom>
                  <a:solidFill>
                    <a:srgbClr val="C00000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552" name="グループ化 551">
                <a:extLst>
                  <a:ext uri="{FF2B5EF4-FFF2-40B4-BE49-F238E27FC236}">
                    <a16:creationId xmlns:a16="http://schemas.microsoft.com/office/drawing/2014/main" id="{A91B2CBF-C89F-47E6-9B0D-7995D71F55D5}"/>
                  </a:ext>
                </a:extLst>
              </p:cNvPr>
              <p:cNvGrpSpPr/>
              <p:nvPr/>
            </p:nvGrpSpPr>
            <p:grpSpPr>
              <a:xfrm>
                <a:off x="3055217" y="2044910"/>
                <a:ext cx="1173071" cy="1846070"/>
                <a:chOff x="5662053" y="2113472"/>
                <a:chExt cx="1173071" cy="1846070"/>
              </a:xfrm>
            </p:grpSpPr>
            <p:sp>
              <p:nvSpPr>
                <p:cNvPr id="553" name="楕円 2">
                  <a:extLst>
                    <a:ext uri="{FF2B5EF4-FFF2-40B4-BE49-F238E27FC236}">
                      <a16:creationId xmlns:a16="http://schemas.microsoft.com/office/drawing/2014/main" id="{A0CA7F94-4100-4377-BCD9-1904F2E3C6F6}"/>
                    </a:ext>
                  </a:extLst>
                </p:cNvPr>
                <p:cNvSpPr/>
                <p:nvPr/>
              </p:nvSpPr>
              <p:spPr>
                <a:xfrm>
                  <a:off x="5699658" y="2113472"/>
                  <a:ext cx="766623" cy="1846070"/>
                </a:xfrm>
                <a:custGeom>
                  <a:avLst/>
                  <a:gdLst>
                    <a:gd name="connsiteX0" fmla="*/ 0 w 629728"/>
                    <a:gd name="connsiteY0" fmla="*/ 646981 h 1293962"/>
                    <a:gd name="connsiteX1" fmla="*/ 314864 w 629728"/>
                    <a:gd name="connsiteY1" fmla="*/ 0 h 1293962"/>
                    <a:gd name="connsiteX2" fmla="*/ 629728 w 629728"/>
                    <a:gd name="connsiteY2" fmla="*/ 646981 h 1293962"/>
                    <a:gd name="connsiteX3" fmla="*/ 314864 w 629728"/>
                    <a:gd name="connsiteY3" fmla="*/ 1293962 h 1293962"/>
                    <a:gd name="connsiteX4" fmla="*/ 0 w 629728"/>
                    <a:gd name="connsiteY4" fmla="*/ 646981 h 1293962"/>
                    <a:gd name="connsiteX0" fmla="*/ 0 w 491705"/>
                    <a:gd name="connsiteY0" fmla="*/ 603997 h 1294237"/>
                    <a:gd name="connsiteX1" fmla="*/ 176841 w 491705"/>
                    <a:gd name="connsiteY1" fmla="*/ 148 h 1294237"/>
                    <a:gd name="connsiteX2" fmla="*/ 491705 w 491705"/>
                    <a:gd name="connsiteY2" fmla="*/ 647129 h 1294237"/>
                    <a:gd name="connsiteX3" fmla="*/ 176841 w 491705"/>
                    <a:gd name="connsiteY3" fmla="*/ 1294110 h 1294237"/>
                    <a:gd name="connsiteX4" fmla="*/ 0 w 491705"/>
                    <a:gd name="connsiteY4" fmla="*/ 603997 h 1294237"/>
                    <a:gd name="connsiteX0" fmla="*/ 32555 w 524260"/>
                    <a:gd name="connsiteY0" fmla="*/ 603997 h 1294237"/>
                    <a:gd name="connsiteX1" fmla="*/ 209396 w 524260"/>
                    <a:gd name="connsiteY1" fmla="*/ 148 h 1294237"/>
                    <a:gd name="connsiteX2" fmla="*/ 524260 w 524260"/>
                    <a:gd name="connsiteY2" fmla="*/ 647129 h 1294237"/>
                    <a:gd name="connsiteX3" fmla="*/ 209396 w 524260"/>
                    <a:gd name="connsiteY3" fmla="*/ 1294110 h 1294237"/>
                    <a:gd name="connsiteX4" fmla="*/ 32555 w 524260"/>
                    <a:gd name="connsiteY4" fmla="*/ 603997 h 1294237"/>
                    <a:gd name="connsiteX0" fmla="*/ 42792 w 534497"/>
                    <a:gd name="connsiteY0" fmla="*/ 603997 h 1294237"/>
                    <a:gd name="connsiteX1" fmla="*/ 219633 w 534497"/>
                    <a:gd name="connsiteY1" fmla="*/ 148 h 1294237"/>
                    <a:gd name="connsiteX2" fmla="*/ 534497 w 534497"/>
                    <a:gd name="connsiteY2" fmla="*/ 647129 h 1294237"/>
                    <a:gd name="connsiteX3" fmla="*/ 219633 w 534497"/>
                    <a:gd name="connsiteY3" fmla="*/ 1294110 h 1294237"/>
                    <a:gd name="connsiteX4" fmla="*/ 42792 w 534497"/>
                    <a:gd name="connsiteY4" fmla="*/ 603997 h 1294237"/>
                    <a:gd name="connsiteX0" fmla="*/ 58289 w 1188348"/>
                    <a:gd name="connsiteY0" fmla="*/ 605218 h 1296990"/>
                    <a:gd name="connsiteX1" fmla="*/ 235130 w 1188348"/>
                    <a:gd name="connsiteY1" fmla="*/ 1369 h 1296990"/>
                    <a:gd name="connsiteX2" fmla="*/ 1188348 w 1188348"/>
                    <a:gd name="connsiteY2" fmla="*/ 743241 h 1296990"/>
                    <a:gd name="connsiteX3" fmla="*/ 235130 w 1188348"/>
                    <a:gd name="connsiteY3" fmla="*/ 1295331 h 1296990"/>
                    <a:gd name="connsiteX4" fmla="*/ 58289 w 1188348"/>
                    <a:gd name="connsiteY4" fmla="*/ 605218 h 1296990"/>
                    <a:gd name="connsiteX0" fmla="*/ 6730 w 1136789"/>
                    <a:gd name="connsiteY0" fmla="*/ 605176 h 1296948"/>
                    <a:gd name="connsiteX1" fmla="*/ 183571 w 1136789"/>
                    <a:gd name="connsiteY1" fmla="*/ 1327 h 1296948"/>
                    <a:gd name="connsiteX2" fmla="*/ 1136789 w 1136789"/>
                    <a:gd name="connsiteY2" fmla="*/ 743199 h 1296948"/>
                    <a:gd name="connsiteX3" fmla="*/ 183571 w 1136789"/>
                    <a:gd name="connsiteY3" fmla="*/ 1295289 h 1296948"/>
                    <a:gd name="connsiteX4" fmla="*/ 6730 w 1136789"/>
                    <a:gd name="connsiteY4" fmla="*/ 605176 h 1296948"/>
                    <a:gd name="connsiteX0" fmla="*/ 53670 w 1042052"/>
                    <a:gd name="connsiteY0" fmla="*/ 642865 h 1295510"/>
                    <a:gd name="connsiteX1" fmla="*/ 88834 w 1042052"/>
                    <a:gd name="connsiteY1" fmla="*/ 636 h 1295510"/>
                    <a:gd name="connsiteX2" fmla="*/ 1042052 w 1042052"/>
                    <a:gd name="connsiteY2" fmla="*/ 742508 h 1295510"/>
                    <a:gd name="connsiteX3" fmla="*/ 88834 w 1042052"/>
                    <a:gd name="connsiteY3" fmla="*/ 1294598 h 1295510"/>
                    <a:gd name="connsiteX4" fmla="*/ 53670 w 1042052"/>
                    <a:gd name="connsiteY4" fmla="*/ 642865 h 1295510"/>
                    <a:gd name="connsiteX0" fmla="*/ 50358 w 1038740"/>
                    <a:gd name="connsiteY0" fmla="*/ 642865 h 1295509"/>
                    <a:gd name="connsiteX1" fmla="*/ 85522 w 1038740"/>
                    <a:gd name="connsiteY1" fmla="*/ 636 h 1295509"/>
                    <a:gd name="connsiteX2" fmla="*/ 1038740 w 1038740"/>
                    <a:gd name="connsiteY2" fmla="*/ 742508 h 1295509"/>
                    <a:gd name="connsiteX3" fmla="*/ 85522 w 1038740"/>
                    <a:gd name="connsiteY3" fmla="*/ 1294598 h 1295509"/>
                    <a:gd name="connsiteX4" fmla="*/ 50358 w 1038740"/>
                    <a:gd name="connsiteY4" fmla="*/ 642865 h 1295509"/>
                    <a:gd name="connsiteX0" fmla="*/ 102876 w 1011919"/>
                    <a:gd name="connsiteY0" fmla="*/ 652335 h 1295226"/>
                    <a:gd name="connsiteX1" fmla="*/ 58701 w 1011919"/>
                    <a:gd name="connsiteY1" fmla="*/ 510 h 1295226"/>
                    <a:gd name="connsiteX2" fmla="*/ 1011919 w 1011919"/>
                    <a:gd name="connsiteY2" fmla="*/ 742382 h 1295226"/>
                    <a:gd name="connsiteX3" fmla="*/ 58701 w 1011919"/>
                    <a:gd name="connsiteY3" fmla="*/ 1294472 h 1295226"/>
                    <a:gd name="connsiteX4" fmla="*/ 102876 w 1011919"/>
                    <a:gd name="connsiteY4" fmla="*/ 652335 h 12952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11919" h="1295226">
                      <a:moveTo>
                        <a:pt x="102876" y="652335"/>
                      </a:moveTo>
                      <a:cubicBezTo>
                        <a:pt x="109743" y="304613"/>
                        <a:pt x="-92806" y="-14498"/>
                        <a:pt x="58701" y="510"/>
                      </a:cubicBezTo>
                      <a:cubicBezTo>
                        <a:pt x="210208" y="15518"/>
                        <a:pt x="1011919" y="385064"/>
                        <a:pt x="1011919" y="742382"/>
                      </a:cubicBezTo>
                      <a:cubicBezTo>
                        <a:pt x="1011919" y="1099700"/>
                        <a:pt x="210208" y="1309480"/>
                        <a:pt x="58701" y="1294472"/>
                      </a:cubicBezTo>
                      <a:cubicBezTo>
                        <a:pt x="-92806" y="1279464"/>
                        <a:pt x="96009" y="1000057"/>
                        <a:pt x="102876" y="652335"/>
                      </a:cubicBezTo>
                      <a:close/>
                    </a:path>
                  </a:pathLst>
                </a:custGeom>
                <a:solidFill>
                  <a:schemeClr val="accent4">
                    <a:lumMod val="40000"/>
                    <a:lumOff val="6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4" name="楕円 2">
                  <a:extLst>
                    <a:ext uri="{FF2B5EF4-FFF2-40B4-BE49-F238E27FC236}">
                      <a16:creationId xmlns:a16="http://schemas.microsoft.com/office/drawing/2014/main" id="{D1311BD0-BB0B-404C-8DD4-694EF83592D0}"/>
                    </a:ext>
                  </a:extLst>
                </p:cNvPr>
                <p:cNvSpPr/>
                <p:nvPr/>
              </p:nvSpPr>
              <p:spPr>
                <a:xfrm>
                  <a:off x="5662053" y="2139570"/>
                  <a:ext cx="1173071" cy="1796733"/>
                </a:xfrm>
                <a:custGeom>
                  <a:avLst/>
                  <a:gdLst>
                    <a:gd name="connsiteX0" fmla="*/ 0 w 629728"/>
                    <a:gd name="connsiteY0" fmla="*/ 646981 h 1293962"/>
                    <a:gd name="connsiteX1" fmla="*/ 314864 w 629728"/>
                    <a:gd name="connsiteY1" fmla="*/ 0 h 1293962"/>
                    <a:gd name="connsiteX2" fmla="*/ 629728 w 629728"/>
                    <a:gd name="connsiteY2" fmla="*/ 646981 h 1293962"/>
                    <a:gd name="connsiteX3" fmla="*/ 314864 w 629728"/>
                    <a:gd name="connsiteY3" fmla="*/ 1293962 h 1293962"/>
                    <a:gd name="connsiteX4" fmla="*/ 0 w 629728"/>
                    <a:gd name="connsiteY4" fmla="*/ 646981 h 1293962"/>
                    <a:gd name="connsiteX0" fmla="*/ 0 w 491705"/>
                    <a:gd name="connsiteY0" fmla="*/ 603997 h 1294237"/>
                    <a:gd name="connsiteX1" fmla="*/ 176841 w 491705"/>
                    <a:gd name="connsiteY1" fmla="*/ 148 h 1294237"/>
                    <a:gd name="connsiteX2" fmla="*/ 491705 w 491705"/>
                    <a:gd name="connsiteY2" fmla="*/ 647129 h 1294237"/>
                    <a:gd name="connsiteX3" fmla="*/ 176841 w 491705"/>
                    <a:gd name="connsiteY3" fmla="*/ 1294110 h 1294237"/>
                    <a:gd name="connsiteX4" fmla="*/ 0 w 491705"/>
                    <a:gd name="connsiteY4" fmla="*/ 603997 h 1294237"/>
                    <a:gd name="connsiteX0" fmla="*/ 32555 w 524260"/>
                    <a:gd name="connsiteY0" fmla="*/ 603997 h 1294237"/>
                    <a:gd name="connsiteX1" fmla="*/ 209396 w 524260"/>
                    <a:gd name="connsiteY1" fmla="*/ 148 h 1294237"/>
                    <a:gd name="connsiteX2" fmla="*/ 524260 w 524260"/>
                    <a:gd name="connsiteY2" fmla="*/ 647129 h 1294237"/>
                    <a:gd name="connsiteX3" fmla="*/ 209396 w 524260"/>
                    <a:gd name="connsiteY3" fmla="*/ 1294110 h 1294237"/>
                    <a:gd name="connsiteX4" fmla="*/ 32555 w 524260"/>
                    <a:gd name="connsiteY4" fmla="*/ 603997 h 1294237"/>
                    <a:gd name="connsiteX0" fmla="*/ 42792 w 534497"/>
                    <a:gd name="connsiteY0" fmla="*/ 603997 h 1294237"/>
                    <a:gd name="connsiteX1" fmla="*/ 219633 w 534497"/>
                    <a:gd name="connsiteY1" fmla="*/ 148 h 1294237"/>
                    <a:gd name="connsiteX2" fmla="*/ 534497 w 534497"/>
                    <a:gd name="connsiteY2" fmla="*/ 647129 h 1294237"/>
                    <a:gd name="connsiteX3" fmla="*/ 219633 w 534497"/>
                    <a:gd name="connsiteY3" fmla="*/ 1294110 h 1294237"/>
                    <a:gd name="connsiteX4" fmla="*/ 42792 w 534497"/>
                    <a:gd name="connsiteY4" fmla="*/ 603997 h 1294237"/>
                    <a:gd name="connsiteX0" fmla="*/ 58289 w 1188348"/>
                    <a:gd name="connsiteY0" fmla="*/ 605218 h 1296990"/>
                    <a:gd name="connsiteX1" fmla="*/ 235130 w 1188348"/>
                    <a:gd name="connsiteY1" fmla="*/ 1369 h 1296990"/>
                    <a:gd name="connsiteX2" fmla="*/ 1188348 w 1188348"/>
                    <a:gd name="connsiteY2" fmla="*/ 743241 h 1296990"/>
                    <a:gd name="connsiteX3" fmla="*/ 235130 w 1188348"/>
                    <a:gd name="connsiteY3" fmla="*/ 1295331 h 1296990"/>
                    <a:gd name="connsiteX4" fmla="*/ 58289 w 1188348"/>
                    <a:gd name="connsiteY4" fmla="*/ 605218 h 1296990"/>
                    <a:gd name="connsiteX0" fmla="*/ 6730 w 1136789"/>
                    <a:gd name="connsiteY0" fmla="*/ 605176 h 1296948"/>
                    <a:gd name="connsiteX1" fmla="*/ 183571 w 1136789"/>
                    <a:gd name="connsiteY1" fmla="*/ 1327 h 1296948"/>
                    <a:gd name="connsiteX2" fmla="*/ 1136789 w 1136789"/>
                    <a:gd name="connsiteY2" fmla="*/ 743199 h 1296948"/>
                    <a:gd name="connsiteX3" fmla="*/ 183571 w 1136789"/>
                    <a:gd name="connsiteY3" fmla="*/ 1295289 h 1296948"/>
                    <a:gd name="connsiteX4" fmla="*/ 6730 w 1136789"/>
                    <a:gd name="connsiteY4" fmla="*/ 605176 h 1296948"/>
                    <a:gd name="connsiteX0" fmla="*/ 53670 w 1042052"/>
                    <a:gd name="connsiteY0" fmla="*/ 642865 h 1295510"/>
                    <a:gd name="connsiteX1" fmla="*/ 88834 w 1042052"/>
                    <a:gd name="connsiteY1" fmla="*/ 636 h 1295510"/>
                    <a:gd name="connsiteX2" fmla="*/ 1042052 w 1042052"/>
                    <a:gd name="connsiteY2" fmla="*/ 742508 h 1295510"/>
                    <a:gd name="connsiteX3" fmla="*/ 88834 w 1042052"/>
                    <a:gd name="connsiteY3" fmla="*/ 1294598 h 1295510"/>
                    <a:gd name="connsiteX4" fmla="*/ 53670 w 1042052"/>
                    <a:gd name="connsiteY4" fmla="*/ 642865 h 1295510"/>
                    <a:gd name="connsiteX0" fmla="*/ 50358 w 1038740"/>
                    <a:gd name="connsiteY0" fmla="*/ 642865 h 1295509"/>
                    <a:gd name="connsiteX1" fmla="*/ 85522 w 1038740"/>
                    <a:gd name="connsiteY1" fmla="*/ 636 h 1295509"/>
                    <a:gd name="connsiteX2" fmla="*/ 1038740 w 1038740"/>
                    <a:gd name="connsiteY2" fmla="*/ 742508 h 1295509"/>
                    <a:gd name="connsiteX3" fmla="*/ 85522 w 1038740"/>
                    <a:gd name="connsiteY3" fmla="*/ 1294598 h 1295509"/>
                    <a:gd name="connsiteX4" fmla="*/ 50358 w 1038740"/>
                    <a:gd name="connsiteY4" fmla="*/ 642865 h 1295509"/>
                    <a:gd name="connsiteX0" fmla="*/ 102876 w 1011919"/>
                    <a:gd name="connsiteY0" fmla="*/ 652335 h 1295226"/>
                    <a:gd name="connsiteX1" fmla="*/ 58701 w 1011919"/>
                    <a:gd name="connsiteY1" fmla="*/ 510 h 1295226"/>
                    <a:gd name="connsiteX2" fmla="*/ 1011919 w 1011919"/>
                    <a:gd name="connsiteY2" fmla="*/ 742382 h 1295226"/>
                    <a:gd name="connsiteX3" fmla="*/ 58701 w 1011919"/>
                    <a:gd name="connsiteY3" fmla="*/ 1294472 h 1295226"/>
                    <a:gd name="connsiteX4" fmla="*/ 102876 w 1011919"/>
                    <a:gd name="connsiteY4" fmla="*/ 652335 h 1295226"/>
                    <a:gd name="connsiteX0" fmla="*/ 140562 w 1564121"/>
                    <a:gd name="connsiteY0" fmla="*/ 651883 h 1294087"/>
                    <a:gd name="connsiteX1" fmla="*/ 96387 w 1564121"/>
                    <a:gd name="connsiteY1" fmla="*/ 58 h 1294087"/>
                    <a:gd name="connsiteX2" fmla="*/ 1564121 w 1564121"/>
                    <a:gd name="connsiteY2" fmla="*/ 681217 h 1294087"/>
                    <a:gd name="connsiteX3" fmla="*/ 96387 w 1564121"/>
                    <a:gd name="connsiteY3" fmla="*/ 1294020 h 1294087"/>
                    <a:gd name="connsiteX4" fmla="*/ 140562 w 1564121"/>
                    <a:gd name="connsiteY4" fmla="*/ 651883 h 1294087"/>
                    <a:gd name="connsiteX0" fmla="*/ 140564 w 1564123"/>
                    <a:gd name="connsiteY0" fmla="*/ 651883 h 1294087"/>
                    <a:gd name="connsiteX1" fmla="*/ 96389 w 1564123"/>
                    <a:gd name="connsiteY1" fmla="*/ 58 h 1294087"/>
                    <a:gd name="connsiteX2" fmla="*/ 1564123 w 1564123"/>
                    <a:gd name="connsiteY2" fmla="*/ 681217 h 1294087"/>
                    <a:gd name="connsiteX3" fmla="*/ 96389 w 1564123"/>
                    <a:gd name="connsiteY3" fmla="*/ 1294020 h 1294087"/>
                    <a:gd name="connsiteX4" fmla="*/ 140564 w 1564123"/>
                    <a:gd name="connsiteY4" fmla="*/ 651883 h 1294087"/>
                    <a:gd name="connsiteX0" fmla="*/ 140564 w 1564123"/>
                    <a:gd name="connsiteY0" fmla="*/ 651883 h 1294069"/>
                    <a:gd name="connsiteX1" fmla="*/ 96389 w 1564123"/>
                    <a:gd name="connsiteY1" fmla="*/ 58 h 1294069"/>
                    <a:gd name="connsiteX2" fmla="*/ 1564123 w 1564123"/>
                    <a:gd name="connsiteY2" fmla="*/ 681217 h 1294069"/>
                    <a:gd name="connsiteX3" fmla="*/ 96389 w 1564123"/>
                    <a:gd name="connsiteY3" fmla="*/ 1294020 h 1294069"/>
                    <a:gd name="connsiteX4" fmla="*/ 140564 w 1564123"/>
                    <a:gd name="connsiteY4" fmla="*/ 651883 h 1294069"/>
                    <a:gd name="connsiteX0" fmla="*/ 158382 w 1824067"/>
                    <a:gd name="connsiteY0" fmla="*/ 651860 h 1294025"/>
                    <a:gd name="connsiteX1" fmla="*/ 114207 w 1824067"/>
                    <a:gd name="connsiteY1" fmla="*/ 35 h 1294025"/>
                    <a:gd name="connsiteX2" fmla="*/ 1824067 w 1824067"/>
                    <a:gd name="connsiteY2" fmla="*/ 674447 h 1294025"/>
                    <a:gd name="connsiteX3" fmla="*/ 114207 w 1824067"/>
                    <a:gd name="connsiteY3" fmla="*/ 1293997 h 1294025"/>
                    <a:gd name="connsiteX4" fmla="*/ 158382 w 1824067"/>
                    <a:gd name="connsiteY4" fmla="*/ 651860 h 1294025"/>
                    <a:gd name="connsiteX0" fmla="*/ 111646 w 1847075"/>
                    <a:gd name="connsiteY0" fmla="*/ 644089 h 1294075"/>
                    <a:gd name="connsiteX1" fmla="*/ 137215 w 1847075"/>
                    <a:gd name="connsiteY1" fmla="*/ 62 h 1294075"/>
                    <a:gd name="connsiteX2" fmla="*/ 1847075 w 1847075"/>
                    <a:gd name="connsiteY2" fmla="*/ 674474 h 1294075"/>
                    <a:gd name="connsiteX3" fmla="*/ 137215 w 1847075"/>
                    <a:gd name="connsiteY3" fmla="*/ 1294024 h 1294075"/>
                    <a:gd name="connsiteX4" fmla="*/ 111646 w 1847075"/>
                    <a:gd name="connsiteY4" fmla="*/ 644089 h 1294075"/>
                    <a:gd name="connsiteX0" fmla="*/ 111646 w 1847075"/>
                    <a:gd name="connsiteY0" fmla="*/ 644027 h 1294013"/>
                    <a:gd name="connsiteX1" fmla="*/ 137215 w 1847075"/>
                    <a:gd name="connsiteY1" fmla="*/ 0 h 1294013"/>
                    <a:gd name="connsiteX2" fmla="*/ 1847075 w 1847075"/>
                    <a:gd name="connsiteY2" fmla="*/ 674412 h 1294013"/>
                    <a:gd name="connsiteX3" fmla="*/ 137215 w 1847075"/>
                    <a:gd name="connsiteY3" fmla="*/ 1293962 h 1294013"/>
                    <a:gd name="connsiteX4" fmla="*/ 111646 w 1847075"/>
                    <a:gd name="connsiteY4" fmla="*/ 644027 h 1294013"/>
                    <a:gd name="connsiteX0" fmla="*/ 105894 w 1841323"/>
                    <a:gd name="connsiteY0" fmla="*/ 615330 h 1265316"/>
                    <a:gd name="connsiteX1" fmla="*/ 28785 w 1841323"/>
                    <a:gd name="connsiteY1" fmla="*/ 0 h 1265316"/>
                    <a:gd name="connsiteX2" fmla="*/ 1841323 w 1841323"/>
                    <a:gd name="connsiteY2" fmla="*/ 645715 h 1265316"/>
                    <a:gd name="connsiteX3" fmla="*/ 131463 w 1841323"/>
                    <a:gd name="connsiteY3" fmla="*/ 1265265 h 1265316"/>
                    <a:gd name="connsiteX4" fmla="*/ 105894 w 1841323"/>
                    <a:gd name="connsiteY4" fmla="*/ 615330 h 1265316"/>
                    <a:gd name="connsiteX0" fmla="*/ 105894 w 1841323"/>
                    <a:gd name="connsiteY0" fmla="*/ 615330 h 1265316"/>
                    <a:gd name="connsiteX1" fmla="*/ 28785 w 1841323"/>
                    <a:gd name="connsiteY1" fmla="*/ 0 h 1265316"/>
                    <a:gd name="connsiteX2" fmla="*/ 1841323 w 1841323"/>
                    <a:gd name="connsiteY2" fmla="*/ 645715 h 1265316"/>
                    <a:gd name="connsiteX3" fmla="*/ 131463 w 1841323"/>
                    <a:gd name="connsiteY3" fmla="*/ 1265265 h 1265316"/>
                    <a:gd name="connsiteX4" fmla="*/ 105894 w 1841323"/>
                    <a:gd name="connsiteY4" fmla="*/ 615330 h 1265316"/>
                    <a:gd name="connsiteX0" fmla="*/ 175539 w 1910968"/>
                    <a:gd name="connsiteY0" fmla="*/ 615330 h 1259578"/>
                    <a:gd name="connsiteX1" fmla="*/ 98430 w 1910968"/>
                    <a:gd name="connsiteY1" fmla="*/ 0 h 1259578"/>
                    <a:gd name="connsiteX2" fmla="*/ 1910968 w 1910968"/>
                    <a:gd name="connsiteY2" fmla="*/ 645715 h 1259578"/>
                    <a:gd name="connsiteX3" fmla="*/ 113832 w 1910968"/>
                    <a:gd name="connsiteY3" fmla="*/ 1259526 h 1259578"/>
                    <a:gd name="connsiteX4" fmla="*/ 175539 w 1910968"/>
                    <a:gd name="connsiteY4" fmla="*/ 615330 h 1259578"/>
                    <a:gd name="connsiteX0" fmla="*/ 184044 w 1919473"/>
                    <a:gd name="connsiteY0" fmla="*/ 615330 h 1420267"/>
                    <a:gd name="connsiteX1" fmla="*/ 106935 w 1919473"/>
                    <a:gd name="connsiteY1" fmla="*/ 0 h 1420267"/>
                    <a:gd name="connsiteX2" fmla="*/ 1919473 w 1919473"/>
                    <a:gd name="connsiteY2" fmla="*/ 645715 h 1420267"/>
                    <a:gd name="connsiteX3" fmla="*/ 112069 w 1919473"/>
                    <a:gd name="connsiteY3" fmla="*/ 1420231 h 1420267"/>
                    <a:gd name="connsiteX4" fmla="*/ 184044 w 1919473"/>
                    <a:gd name="connsiteY4" fmla="*/ 615330 h 1420267"/>
                    <a:gd name="connsiteX0" fmla="*/ 157209 w 1892638"/>
                    <a:gd name="connsiteY0" fmla="*/ 615330 h 1420267"/>
                    <a:gd name="connsiteX1" fmla="*/ 80100 w 1892638"/>
                    <a:gd name="connsiteY1" fmla="*/ 0 h 1420267"/>
                    <a:gd name="connsiteX2" fmla="*/ 1892638 w 1892638"/>
                    <a:gd name="connsiteY2" fmla="*/ 645715 h 1420267"/>
                    <a:gd name="connsiteX3" fmla="*/ 85234 w 1892638"/>
                    <a:gd name="connsiteY3" fmla="*/ 1420231 h 1420267"/>
                    <a:gd name="connsiteX4" fmla="*/ 157209 w 1892638"/>
                    <a:gd name="connsiteY4" fmla="*/ 615330 h 1420267"/>
                    <a:gd name="connsiteX0" fmla="*/ 157209 w 1892638"/>
                    <a:gd name="connsiteY0" fmla="*/ 615330 h 1420231"/>
                    <a:gd name="connsiteX1" fmla="*/ 80100 w 1892638"/>
                    <a:gd name="connsiteY1" fmla="*/ 0 h 1420231"/>
                    <a:gd name="connsiteX2" fmla="*/ 1892638 w 1892638"/>
                    <a:gd name="connsiteY2" fmla="*/ 645715 h 1420231"/>
                    <a:gd name="connsiteX3" fmla="*/ 85234 w 1892638"/>
                    <a:gd name="connsiteY3" fmla="*/ 1420231 h 1420231"/>
                    <a:gd name="connsiteX4" fmla="*/ 157209 w 1892638"/>
                    <a:gd name="connsiteY4" fmla="*/ 615330 h 1420231"/>
                    <a:gd name="connsiteX0" fmla="*/ 161539 w 1896968"/>
                    <a:gd name="connsiteY0" fmla="*/ 615330 h 1431710"/>
                    <a:gd name="connsiteX1" fmla="*/ 84430 w 1896968"/>
                    <a:gd name="connsiteY1" fmla="*/ 0 h 1431710"/>
                    <a:gd name="connsiteX2" fmla="*/ 1896968 w 1896968"/>
                    <a:gd name="connsiteY2" fmla="*/ 645715 h 1431710"/>
                    <a:gd name="connsiteX3" fmla="*/ 84430 w 1896968"/>
                    <a:gd name="connsiteY3" fmla="*/ 1431710 h 1431710"/>
                    <a:gd name="connsiteX4" fmla="*/ 161539 w 1896968"/>
                    <a:gd name="connsiteY4" fmla="*/ 615330 h 1431710"/>
                    <a:gd name="connsiteX0" fmla="*/ 160992 w 1896421"/>
                    <a:gd name="connsiteY0" fmla="*/ 778905 h 1595285"/>
                    <a:gd name="connsiteX1" fmla="*/ 63348 w 1896421"/>
                    <a:gd name="connsiteY1" fmla="*/ 0 h 1595285"/>
                    <a:gd name="connsiteX2" fmla="*/ 1896421 w 1896421"/>
                    <a:gd name="connsiteY2" fmla="*/ 809290 h 1595285"/>
                    <a:gd name="connsiteX3" fmla="*/ 83883 w 1896421"/>
                    <a:gd name="connsiteY3" fmla="*/ 1595285 h 1595285"/>
                    <a:gd name="connsiteX4" fmla="*/ 160992 w 1896421"/>
                    <a:gd name="connsiteY4" fmla="*/ 778905 h 1595285"/>
                    <a:gd name="connsiteX0" fmla="*/ 160992 w 1896421"/>
                    <a:gd name="connsiteY0" fmla="*/ 778905 h 1595285"/>
                    <a:gd name="connsiteX1" fmla="*/ 63348 w 1896421"/>
                    <a:gd name="connsiteY1" fmla="*/ 0 h 1595285"/>
                    <a:gd name="connsiteX2" fmla="*/ 1896421 w 1896421"/>
                    <a:gd name="connsiteY2" fmla="*/ 809290 h 1595285"/>
                    <a:gd name="connsiteX3" fmla="*/ 83883 w 1896421"/>
                    <a:gd name="connsiteY3" fmla="*/ 1595285 h 1595285"/>
                    <a:gd name="connsiteX4" fmla="*/ 160992 w 1896421"/>
                    <a:gd name="connsiteY4" fmla="*/ 778905 h 1595285"/>
                    <a:gd name="connsiteX0" fmla="*/ 160992 w 1896421"/>
                    <a:gd name="connsiteY0" fmla="*/ 778905 h 1595285"/>
                    <a:gd name="connsiteX1" fmla="*/ 63348 w 1896421"/>
                    <a:gd name="connsiteY1" fmla="*/ 0 h 1595285"/>
                    <a:gd name="connsiteX2" fmla="*/ 1896421 w 1896421"/>
                    <a:gd name="connsiteY2" fmla="*/ 809290 h 1595285"/>
                    <a:gd name="connsiteX3" fmla="*/ 83883 w 1896421"/>
                    <a:gd name="connsiteY3" fmla="*/ 1595285 h 1595285"/>
                    <a:gd name="connsiteX4" fmla="*/ 160992 w 1896421"/>
                    <a:gd name="connsiteY4" fmla="*/ 778905 h 1595285"/>
                    <a:gd name="connsiteX0" fmla="*/ 161403 w 1896832"/>
                    <a:gd name="connsiteY0" fmla="*/ 807602 h 1623982"/>
                    <a:gd name="connsiteX1" fmla="*/ 79161 w 1896832"/>
                    <a:gd name="connsiteY1" fmla="*/ 0 h 1623982"/>
                    <a:gd name="connsiteX2" fmla="*/ 1896832 w 1896832"/>
                    <a:gd name="connsiteY2" fmla="*/ 837987 h 1623982"/>
                    <a:gd name="connsiteX3" fmla="*/ 84294 w 1896832"/>
                    <a:gd name="connsiteY3" fmla="*/ 1623982 h 1623982"/>
                    <a:gd name="connsiteX4" fmla="*/ 161403 w 1896832"/>
                    <a:gd name="connsiteY4" fmla="*/ 807602 h 1623982"/>
                    <a:gd name="connsiteX0" fmla="*/ 161403 w 1896832"/>
                    <a:gd name="connsiteY0" fmla="*/ 807602 h 1623982"/>
                    <a:gd name="connsiteX1" fmla="*/ 79161 w 1896832"/>
                    <a:gd name="connsiteY1" fmla="*/ 0 h 1623982"/>
                    <a:gd name="connsiteX2" fmla="*/ 1896832 w 1896832"/>
                    <a:gd name="connsiteY2" fmla="*/ 837987 h 1623982"/>
                    <a:gd name="connsiteX3" fmla="*/ 84294 w 1896832"/>
                    <a:gd name="connsiteY3" fmla="*/ 1623982 h 1623982"/>
                    <a:gd name="connsiteX4" fmla="*/ 161403 w 1896832"/>
                    <a:gd name="connsiteY4" fmla="*/ 807602 h 16239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96832" h="1623982">
                      <a:moveTo>
                        <a:pt x="161403" y="807602"/>
                      </a:moveTo>
                      <a:cubicBezTo>
                        <a:pt x="160548" y="536938"/>
                        <a:pt x="-47730" y="182822"/>
                        <a:pt x="79161" y="0"/>
                      </a:cubicBezTo>
                      <a:cubicBezTo>
                        <a:pt x="224649" y="180118"/>
                        <a:pt x="1125058" y="602095"/>
                        <a:pt x="1896832" y="837987"/>
                      </a:cubicBezTo>
                      <a:cubicBezTo>
                        <a:pt x="1352050" y="1094116"/>
                        <a:pt x="419737" y="1387989"/>
                        <a:pt x="84294" y="1623982"/>
                      </a:cubicBezTo>
                      <a:cubicBezTo>
                        <a:pt x="-143337" y="1372122"/>
                        <a:pt x="162259" y="1078266"/>
                        <a:pt x="161403" y="807602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00">
                      <a:schemeClr val="bg1"/>
                    </a:gs>
                    <a:gs pos="0">
                      <a:schemeClr val="accent4">
                        <a:lumMod val="20000"/>
                        <a:lumOff val="80000"/>
                      </a:schemeClr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5" name="フリーフォーム: 図形 554">
                  <a:extLst>
                    <a:ext uri="{FF2B5EF4-FFF2-40B4-BE49-F238E27FC236}">
                      <a16:creationId xmlns:a16="http://schemas.microsoft.com/office/drawing/2014/main" id="{6014B1FB-BED7-4592-B69B-12E88C352302}"/>
                    </a:ext>
                  </a:extLst>
                </p:cNvPr>
                <p:cNvSpPr/>
                <p:nvPr/>
              </p:nvSpPr>
              <p:spPr>
                <a:xfrm>
                  <a:off x="5724159" y="2776722"/>
                  <a:ext cx="774201" cy="587559"/>
                </a:xfrm>
                <a:custGeom>
                  <a:avLst/>
                  <a:gdLst>
                    <a:gd name="connsiteX0" fmla="*/ 163504 w 774201"/>
                    <a:gd name="connsiteY0" fmla="*/ 510079 h 587559"/>
                    <a:gd name="connsiteX1" fmla="*/ 207716 w 774201"/>
                    <a:gd name="connsiteY1" fmla="*/ 532964 h 587559"/>
                    <a:gd name="connsiteX2" fmla="*/ 217280 w 774201"/>
                    <a:gd name="connsiteY2" fmla="*/ 584837 h 587559"/>
                    <a:gd name="connsiteX3" fmla="*/ 173068 w 774201"/>
                    <a:gd name="connsiteY3" fmla="*/ 561952 h 587559"/>
                    <a:gd name="connsiteX4" fmla="*/ 158873 w 774201"/>
                    <a:gd name="connsiteY4" fmla="*/ 518658 h 587559"/>
                    <a:gd name="connsiteX5" fmla="*/ 163504 w 774201"/>
                    <a:gd name="connsiteY5" fmla="*/ 510079 h 587559"/>
                    <a:gd name="connsiteX6" fmla="*/ 61339 w 774201"/>
                    <a:gd name="connsiteY6" fmla="*/ 509755 h 587559"/>
                    <a:gd name="connsiteX7" fmla="*/ 79750 w 774201"/>
                    <a:gd name="connsiteY7" fmla="*/ 518550 h 587559"/>
                    <a:gd name="connsiteX8" fmla="*/ 50248 w 774201"/>
                    <a:gd name="connsiteY8" fmla="*/ 560798 h 587559"/>
                    <a:gd name="connsiteX9" fmla="*/ 1207 w 774201"/>
                    <a:gd name="connsiteY9" fmla="*/ 560709 h 587559"/>
                    <a:gd name="connsiteX10" fmla="*/ 30708 w 774201"/>
                    <a:gd name="connsiteY10" fmla="*/ 518461 h 587559"/>
                    <a:gd name="connsiteX11" fmla="*/ 61339 w 774201"/>
                    <a:gd name="connsiteY11" fmla="*/ 509755 h 587559"/>
                    <a:gd name="connsiteX12" fmla="*/ 370645 w 774201"/>
                    <a:gd name="connsiteY12" fmla="*/ 490300 h 587559"/>
                    <a:gd name="connsiteX13" fmla="*/ 415435 w 774201"/>
                    <a:gd name="connsiteY13" fmla="*/ 511840 h 587559"/>
                    <a:gd name="connsiteX14" fmla="*/ 372576 w 774201"/>
                    <a:gd name="connsiteY14" fmla="*/ 537546 h 587559"/>
                    <a:gd name="connsiteX15" fmla="*/ 327786 w 774201"/>
                    <a:gd name="connsiteY15" fmla="*/ 516007 h 587559"/>
                    <a:gd name="connsiteX16" fmla="*/ 370645 w 774201"/>
                    <a:gd name="connsiteY16" fmla="*/ 490300 h 587559"/>
                    <a:gd name="connsiteX17" fmla="*/ 471376 w 774201"/>
                    <a:gd name="connsiteY17" fmla="*/ 387101 h 587559"/>
                    <a:gd name="connsiteX18" fmla="*/ 516075 w 774201"/>
                    <a:gd name="connsiteY18" fmla="*/ 408859 h 587559"/>
                    <a:gd name="connsiteX19" fmla="*/ 526767 w 774201"/>
                    <a:gd name="connsiteY19" fmla="*/ 460475 h 587559"/>
                    <a:gd name="connsiteX20" fmla="*/ 482068 w 774201"/>
                    <a:gd name="connsiteY20" fmla="*/ 438717 h 587559"/>
                    <a:gd name="connsiteX21" fmla="*/ 466934 w 774201"/>
                    <a:gd name="connsiteY21" fmla="*/ 395794 h 587559"/>
                    <a:gd name="connsiteX22" fmla="*/ 471376 w 774201"/>
                    <a:gd name="connsiteY22" fmla="*/ 387101 h 587559"/>
                    <a:gd name="connsiteX23" fmla="*/ 658104 w 774201"/>
                    <a:gd name="connsiteY23" fmla="*/ 354872 h 587559"/>
                    <a:gd name="connsiteX24" fmla="*/ 676940 w 774201"/>
                    <a:gd name="connsiteY24" fmla="*/ 362548 h 587559"/>
                    <a:gd name="connsiteX25" fmla="*/ 649665 w 774201"/>
                    <a:gd name="connsiteY25" fmla="*/ 406501 h 587559"/>
                    <a:gd name="connsiteX26" fmla="*/ 600695 w 774201"/>
                    <a:gd name="connsiteY26" fmla="*/ 409356 h 587559"/>
                    <a:gd name="connsiteX27" fmla="*/ 627970 w 774201"/>
                    <a:gd name="connsiteY27" fmla="*/ 365403 h 587559"/>
                    <a:gd name="connsiteX28" fmla="*/ 658104 w 774201"/>
                    <a:gd name="connsiteY28" fmla="*/ 354872 h 587559"/>
                    <a:gd name="connsiteX29" fmla="*/ 281829 w 774201"/>
                    <a:gd name="connsiteY29" fmla="*/ 336443 h 587559"/>
                    <a:gd name="connsiteX30" fmla="*/ 301778 w 774201"/>
                    <a:gd name="connsiteY30" fmla="*/ 339395 h 587559"/>
                    <a:gd name="connsiteX31" fmla="*/ 284279 w 774201"/>
                    <a:gd name="connsiteY31" fmla="*/ 388802 h 587559"/>
                    <a:gd name="connsiteX32" fmla="*/ 237133 w 774201"/>
                    <a:gd name="connsiteY32" fmla="*/ 403362 h 587559"/>
                    <a:gd name="connsiteX33" fmla="*/ 233902 w 774201"/>
                    <a:gd name="connsiteY33" fmla="*/ 394067 h 587559"/>
                    <a:gd name="connsiteX34" fmla="*/ 254632 w 774201"/>
                    <a:gd name="connsiteY34" fmla="*/ 353955 h 587559"/>
                    <a:gd name="connsiteX35" fmla="*/ 281829 w 774201"/>
                    <a:gd name="connsiteY35" fmla="*/ 336443 h 587559"/>
                    <a:gd name="connsiteX36" fmla="*/ 160675 w 774201"/>
                    <a:gd name="connsiteY36" fmla="*/ 286509 h 587559"/>
                    <a:gd name="connsiteX37" fmla="*/ 151065 w 774201"/>
                    <a:gd name="connsiteY37" fmla="*/ 338372 h 587559"/>
                    <a:gd name="connsiteX38" fmla="*/ 106831 w 774201"/>
                    <a:gd name="connsiteY38" fmla="*/ 361210 h 587559"/>
                    <a:gd name="connsiteX39" fmla="*/ 102209 w 774201"/>
                    <a:gd name="connsiteY39" fmla="*/ 352626 h 587559"/>
                    <a:gd name="connsiteX40" fmla="*/ 116442 w 774201"/>
                    <a:gd name="connsiteY40" fmla="*/ 309347 h 587559"/>
                    <a:gd name="connsiteX41" fmla="*/ 160675 w 774201"/>
                    <a:gd name="connsiteY41" fmla="*/ 286509 h 587559"/>
                    <a:gd name="connsiteX42" fmla="*/ 465528 w 774201"/>
                    <a:gd name="connsiteY42" fmla="*/ 274080 h 587559"/>
                    <a:gd name="connsiteX43" fmla="*/ 510318 w 774201"/>
                    <a:gd name="connsiteY43" fmla="*/ 295620 h 587559"/>
                    <a:gd name="connsiteX44" fmla="*/ 467460 w 774201"/>
                    <a:gd name="connsiteY44" fmla="*/ 321326 h 587559"/>
                    <a:gd name="connsiteX45" fmla="*/ 422670 w 774201"/>
                    <a:gd name="connsiteY45" fmla="*/ 299787 h 587559"/>
                    <a:gd name="connsiteX46" fmla="*/ 465528 w 774201"/>
                    <a:gd name="connsiteY46" fmla="*/ 274080 h 587559"/>
                    <a:gd name="connsiteX47" fmla="*/ 719176 w 774201"/>
                    <a:gd name="connsiteY47" fmla="*/ 255372 h 587559"/>
                    <a:gd name="connsiteX48" fmla="*/ 748379 w 774201"/>
                    <a:gd name="connsiteY48" fmla="*/ 268606 h 587559"/>
                    <a:gd name="connsiteX49" fmla="*/ 772118 w 774201"/>
                    <a:gd name="connsiteY49" fmla="*/ 314885 h 587559"/>
                    <a:gd name="connsiteX50" fmla="*/ 723546 w 774201"/>
                    <a:gd name="connsiteY50" fmla="*/ 307585 h 587559"/>
                    <a:gd name="connsiteX51" fmla="*/ 699807 w 774201"/>
                    <a:gd name="connsiteY51" fmla="*/ 261306 h 587559"/>
                    <a:gd name="connsiteX52" fmla="*/ 719176 w 774201"/>
                    <a:gd name="connsiteY52" fmla="*/ 255372 h 587559"/>
                    <a:gd name="connsiteX53" fmla="*/ 555107 w 774201"/>
                    <a:gd name="connsiteY53" fmla="*/ 164551 h 587559"/>
                    <a:gd name="connsiteX54" fmla="*/ 599897 w 774201"/>
                    <a:gd name="connsiteY54" fmla="*/ 186091 h 587559"/>
                    <a:gd name="connsiteX55" fmla="*/ 557039 w 774201"/>
                    <a:gd name="connsiteY55" fmla="*/ 211797 h 587559"/>
                    <a:gd name="connsiteX56" fmla="*/ 512249 w 774201"/>
                    <a:gd name="connsiteY56" fmla="*/ 190257 h 587559"/>
                    <a:gd name="connsiteX57" fmla="*/ 555107 w 774201"/>
                    <a:gd name="connsiteY57" fmla="*/ 164551 h 587559"/>
                    <a:gd name="connsiteX58" fmla="*/ 336312 w 774201"/>
                    <a:gd name="connsiteY58" fmla="*/ 148356 h 587559"/>
                    <a:gd name="connsiteX59" fmla="*/ 348370 w 774201"/>
                    <a:gd name="connsiteY59" fmla="*/ 199621 h 587559"/>
                    <a:gd name="connsiteX60" fmla="*/ 317586 w 774201"/>
                    <a:gd name="connsiteY60" fmla="*/ 240791 h 587559"/>
                    <a:gd name="connsiteX61" fmla="*/ 305182 w 774201"/>
                    <a:gd name="connsiteY61" fmla="*/ 223685 h 587559"/>
                    <a:gd name="connsiteX62" fmla="*/ 305528 w 774201"/>
                    <a:gd name="connsiteY62" fmla="*/ 189527 h 587559"/>
                    <a:gd name="connsiteX63" fmla="*/ 336312 w 774201"/>
                    <a:gd name="connsiteY63" fmla="*/ 148356 h 587559"/>
                    <a:gd name="connsiteX64" fmla="*/ 146867 w 774201"/>
                    <a:gd name="connsiteY64" fmla="*/ 108970 h 587559"/>
                    <a:gd name="connsiteX65" fmla="*/ 168793 w 774201"/>
                    <a:gd name="connsiteY65" fmla="*/ 156278 h 587559"/>
                    <a:gd name="connsiteX66" fmla="*/ 146867 w 774201"/>
                    <a:gd name="connsiteY66" fmla="*/ 203585 h 587559"/>
                    <a:gd name="connsiteX67" fmla="*/ 124941 w 774201"/>
                    <a:gd name="connsiteY67" fmla="*/ 156278 h 587559"/>
                    <a:gd name="connsiteX68" fmla="*/ 146867 w 774201"/>
                    <a:gd name="connsiteY68" fmla="*/ 108970 h 587559"/>
                    <a:gd name="connsiteX69" fmla="*/ 15755 w 774201"/>
                    <a:gd name="connsiteY69" fmla="*/ 0 h 587559"/>
                    <a:gd name="connsiteX70" fmla="*/ 47118 w 774201"/>
                    <a:gd name="connsiteY70" fmla="*/ 1862 h 587559"/>
                    <a:gd name="connsiteX71" fmla="*/ 83901 w 774201"/>
                    <a:gd name="connsiteY71" fmla="*/ 36842 h 587559"/>
                    <a:gd name="connsiteX72" fmla="*/ 35880 w 774201"/>
                    <a:gd name="connsiteY72" fmla="*/ 47575 h 587559"/>
                    <a:gd name="connsiteX73" fmla="*/ 20822 w 774201"/>
                    <a:gd name="connsiteY73" fmla="*/ 39462 h 587559"/>
                    <a:gd name="connsiteX74" fmla="*/ 18506 w 774201"/>
                    <a:gd name="connsiteY74" fmla="*/ 18859 h 58755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</a:cxnLst>
                  <a:rect l="l" t="t" r="r" b="b"/>
                  <a:pathLst>
                    <a:path w="774201" h="587559">
                      <a:moveTo>
                        <a:pt x="163504" y="510079"/>
                      </a:moveTo>
                      <a:cubicBezTo>
                        <a:pt x="173072" y="502075"/>
                        <a:pt x="192866" y="512320"/>
                        <a:pt x="207716" y="532964"/>
                      </a:cubicBezTo>
                      <a:cubicBezTo>
                        <a:pt x="222566" y="553608"/>
                        <a:pt x="226848" y="576832"/>
                        <a:pt x="217280" y="584837"/>
                      </a:cubicBezTo>
                      <a:cubicBezTo>
                        <a:pt x="207712" y="592841"/>
                        <a:pt x="187918" y="582595"/>
                        <a:pt x="173068" y="561952"/>
                      </a:cubicBezTo>
                      <a:cubicBezTo>
                        <a:pt x="161930" y="546469"/>
                        <a:pt x="156737" y="529535"/>
                        <a:pt x="158873" y="518658"/>
                      </a:cubicBezTo>
                      <a:cubicBezTo>
                        <a:pt x="159585" y="515033"/>
                        <a:pt x="161112" y="512081"/>
                        <a:pt x="163504" y="510079"/>
                      </a:cubicBezTo>
                      <a:close/>
                      <a:moveTo>
                        <a:pt x="61339" y="509755"/>
                      </a:moveTo>
                      <a:cubicBezTo>
                        <a:pt x="70214" y="509771"/>
                        <a:pt x="77052" y="512704"/>
                        <a:pt x="79750" y="518550"/>
                      </a:cubicBezTo>
                      <a:cubicBezTo>
                        <a:pt x="85146" y="530241"/>
                        <a:pt x="71937" y="549157"/>
                        <a:pt x="50248" y="560798"/>
                      </a:cubicBezTo>
                      <a:cubicBezTo>
                        <a:pt x="28559" y="572440"/>
                        <a:pt x="6603" y="572400"/>
                        <a:pt x="1207" y="560709"/>
                      </a:cubicBezTo>
                      <a:cubicBezTo>
                        <a:pt x="-4189" y="549018"/>
                        <a:pt x="9020" y="530103"/>
                        <a:pt x="30708" y="518461"/>
                      </a:cubicBezTo>
                      <a:cubicBezTo>
                        <a:pt x="41553" y="512639"/>
                        <a:pt x="52464" y="509739"/>
                        <a:pt x="61339" y="509755"/>
                      </a:cubicBezTo>
                      <a:close/>
                      <a:moveTo>
                        <a:pt x="370645" y="490300"/>
                      </a:moveTo>
                      <a:cubicBezTo>
                        <a:pt x="394849" y="489150"/>
                        <a:pt x="414902" y="498794"/>
                        <a:pt x="415435" y="511840"/>
                      </a:cubicBezTo>
                      <a:cubicBezTo>
                        <a:pt x="415968" y="524887"/>
                        <a:pt x="396779" y="536396"/>
                        <a:pt x="372576" y="537546"/>
                      </a:cubicBezTo>
                      <a:cubicBezTo>
                        <a:pt x="348373" y="538697"/>
                        <a:pt x="328320" y="529054"/>
                        <a:pt x="327786" y="516007"/>
                      </a:cubicBezTo>
                      <a:cubicBezTo>
                        <a:pt x="327253" y="502960"/>
                        <a:pt x="346441" y="491451"/>
                        <a:pt x="370645" y="490300"/>
                      </a:cubicBezTo>
                      <a:close/>
                      <a:moveTo>
                        <a:pt x="471376" y="387101"/>
                      </a:moveTo>
                      <a:cubicBezTo>
                        <a:pt x="480767" y="378856"/>
                        <a:pt x="500779" y="388597"/>
                        <a:pt x="516075" y="408859"/>
                      </a:cubicBezTo>
                      <a:cubicBezTo>
                        <a:pt x="531371" y="429120"/>
                        <a:pt x="536158" y="452230"/>
                        <a:pt x="526767" y="460475"/>
                      </a:cubicBezTo>
                      <a:cubicBezTo>
                        <a:pt x="517376" y="468719"/>
                        <a:pt x="497363" y="458978"/>
                        <a:pt x="482068" y="438717"/>
                      </a:cubicBezTo>
                      <a:cubicBezTo>
                        <a:pt x="470596" y="423520"/>
                        <a:pt x="465036" y="406722"/>
                        <a:pt x="466934" y="395794"/>
                      </a:cubicBezTo>
                      <a:cubicBezTo>
                        <a:pt x="467567" y="392152"/>
                        <a:pt x="469028" y="389162"/>
                        <a:pt x="471376" y="387101"/>
                      </a:cubicBezTo>
                      <a:close/>
                      <a:moveTo>
                        <a:pt x="658104" y="354872"/>
                      </a:moveTo>
                      <a:cubicBezTo>
                        <a:pt x="666966" y="354355"/>
                        <a:pt x="673944" y="356873"/>
                        <a:pt x="676940" y="362548"/>
                      </a:cubicBezTo>
                      <a:cubicBezTo>
                        <a:pt x="682931" y="373897"/>
                        <a:pt x="670720" y="393576"/>
                        <a:pt x="649665" y="406501"/>
                      </a:cubicBezTo>
                      <a:cubicBezTo>
                        <a:pt x="628611" y="419427"/>
                        <a:pt x="606686" y="420705"/>
                        <a:pt x="600695" y="409356"/>
                      </a:cubicBezTo>
                      <a:cubicBezTo>
                        <a:pt x="594705" y="398007"/>
                        <a:pt x="606916" y="378329"/>
                        <a:pt x="627970" y="365403"/>
                      </a:cubicBezTo>
                      <a:cubicBezTo>
                        <a:pt x="638498" y="358939"/>
                        <a:pt x="649242" y="355388"/>
                        <a:pt x="658104" y="354872"/>
                      </a:cubicBezTo>
                      <a:close/>
                      <a:moveTo>
                        <a:pt x="281829" y="336443"/>
                      </a:moveTo>
                      <a:cubicBezTo>
                        <a:pt x="290361" y="333808"/>
                        <a:pt x="297685" y="334584"/>
                        <a:pt x="301778" y="339395"/>
                      </a:cubicBezTo>
                      <a:cubicBezTo>
                        <a:pt x="309964" y="349017"/>
                        <a:pt x="302130" y="371137"/>
                        <a:pt x="284279" y="388802"/>
                      </a:cubicBezTo>
                      <a:cubicBezTo>
                        <a:pt x="266427" y="406465"/>
                        <a:pt x="245320" y="412984"/>
                        <a:pt x="237133" y="403362"/>
                      </a:cubicBezTo>
                      <a:cubicBezTo>
                        <a:pt x="235086" y="400956"/>
                        <a:pt x="234040" y="397769"/>
                        <a:pt x="233902" y="394067"/>
                      </a:cubicBezTo>
                      <a:cubicBezTo>
                        <a:pt x="233489" y="382957"/>
                        <a:pt x="241243" y="367203"/>
                        <a:pt x="254632" y="353955"/>
                      </a:cubicBezTo>
                      <a:cubicBezTo>
                        <a:pt x="263557" y="345123"/>
                        <a:pt x="273297" y="339078"/>
                        <a:pt x="281829" y="336443"/>
                      </a:cubicBezTo>
                      <a:close/>
                      <a:moveTo>
                        <a:pt x="160675" y="286509"/>
                      </a:moveTo>
                      <a:cubicBezTo>
                        <a:pt x="170236" y="294524"/>
                        <a:pt x="165933" y="317744"/>
                        <a:pt x="151065" y="338372"/>
                      </a:cubicBezTo>
                      <a:cubicBezTo>
                        <a:pt x="136196" y="359000"/>
                        <a:pt x="116392" y="369225"/>
                        <a:pt x="106831" y="361210"/>
                      </a:cubicBezTo>
                      <a:cubicBezTo>
                        <a:pt x="104441" y="359206"/>
                        <a:pt x="102917" y="356253"/>
                        <a:pt x="102209" y="352626"/>
                      </a:cubicBezTo>
                      <a:cubicBezTo>
                        <a:pt x="100082" y="341747"/>
                        <a:pt x="105291" y="324818"/>
                        <a:pt x="116442" y="309347"/>
                      </a:cubicBezTo>
                      <a:cubicBezTo>
                        <a:pt x="131311" y="288719"/>
                        <a:pt x="151115" y="278495"/>
                        <a:pt x="160675" y="286509"/>
                      </a:cubicBezTo>
                      <a:close/>
                      <a:moveTo>
                        <a:pt x="465528" y="274080"/>
                      </a:moveTo>
                      <a:cubicBezTo>
                        <a:pt x="489732" y="272929"/>
                        <a:pt x="509785" y="282573"/>
                        <a:pt x="510318" y="295620"/>
                      </a:cubicBezTo>
                      <a:cubicBezTo>
                        <a:pt x="510852" y="308667"/>
                        <a:pt x="491663" y="320176"/>
                        <a:pt x="467460" y="321326"/>
                      </a:cubicBezTo>
                      <a:cubicBezTo>
                        <a:pt x="443256" y="322477"/>
                        <a:pt x="423203" y="312833"/>
                        <a:pt x="422670" y="299787"/>
                      </a:cubicBezTo>
                      <a:cubicBezTo>
                        <a:pt x="422137" y="286740"/>
                        <a:pt x="441325" y="275231"/>
                        <a:pt x="465528" y="274080"/>
                      </a:cubicBezTo>
                      <a:close/>
                      <a:moveTo>
                        <a:pt x="719176" y="255372"/>
                      </a:moveTo>
                      <a:cubicBezTo>
                        <a:pt x="727966" y="256693"/>
                        <a:pt x="738395" y="261209"/>
                        <a:pt x="748379" y="268606"/>
                      </a:cubicBezTo>
                      <a:cubicBezTo>
                        <a:pt x="768347" y="283402"/>
                        <a:pt x="778976" y="304122"/>
                        <a:pt x="772118" y="314885"/>
                      </a:cubicBezTo>
                      <a:cubicBezTo>
                        <a:pt x="765260" y="325649"/>
                        <a:pt x="743514" y="322381"/>
                        <a:pt x="723546" y="307585"/>
                      </a:cubicBezTo>
                      <a:cubicBezTo>
                        <a:pt x="703578" y="292790"/>
                        <a:pt x="692949" y="272070"/>
                        <a:pt x="699807" y="261306"/>
                      </a:cubicBezTo>
                      <a:cubicBezTo>
                        <a:pt x="703236" y="255924"/>
                        <a:pt x="710387" y="254051"/>
                        <a:pt x="719176" y="255372"/>
                      </a:cubicBezTo>
                      <a:close/>
                      <a:moveTo>
                        <a:pt x="555107" y="164551"/>
                      </a:moveTo>
                      <a:cubicBezTo>
                        <a:pt x="579311" y="163401"/>
                        <a:pt x="599364" y="173044"/>
                        <a:pt x="599897" y="186091"/>
                      </a:cubicBezTo>
                      <a:cubicBezTo>
                        <a:pt x="600431" y="199138"/>
                        <a:pt x="581242" y="210647"/>
                        <a:pt x="557039" y="211797"/>
                      </a:cubicBezTo>
                      <a:cubicBezTo>
                        <a:pt x="532835" y="212948"/>
                        <a:pt x="512782" y="203304"/>
                        <a:pt x="512249" y="190257"/>
                      </a:cubicBezTo>
                      <a:cubicBezTo>
                        <a:pt x="511716" y="177211"/>
                        <a:pt x="530904" y="165702"/>
                        <a:pt x="555107" y="164551"/>
                      </a:cubicBezTo>
                      <a:close/>
                      <a:moveTo>
                        <a:pt x="336312" y="148356"/>
                      </a:moveTo>
                      <a:cubicBezTo>
                        <a:pt x="348142" y="151144"/>
                        <a:pt x="353541" y="174096"/>
                        <a:pt x="348370" y="199621"/>
                      </a:cubicBezTo>
                      <a:cubicBezTo>
                        <a:pt x="343198" y="225146"/>
                        <a:pt x="329416" y="243579"/>
                        <a:pt x="317586" y="240791"/>
                      </a:cubicBezTo>
                      <a:cubicBezTo>
                        <a:pt x="311671" y="239398"/>
                        <a:pt x="307363" y="232963"/>
                        <a:pt x="305182" y="223685"/>
                      </a:cubicBezTo>
                      <a:cubicBezTo>
                        <a:pt x="302999" y="214409"/>
                        <a:pt x="302942" y="202289"/>
                        <a:pt x="305528" y="189527"/>
                      </a:cubicBezTo>
                      <a:cubicBezTo>
                        <a:pt x="310699" y="164002"/>
                        <a:pt x="324482" y="145569"/>
                        <a:pt x="336312" y="148356"/>
                      </a:cubicBezTo>
                      <a:close/>
                      <a:moveTo>
                        <a:pt x="146867" y="108970"/>
                      </a:moveTo>
                      <a:cubicBezTo>
                        <a:pt x="158976" y="108970"/>
                        <a:pt x="168793" y="130150"/>
                        <a:pt x="168793" y="156278"/>
                      </a:cubicBezTo>
                      <a:cubicBezTo>
                        <a:pt x="168793" y="182405"/>
                        <a:pt x="158976" y="203585"/>
                        <a:pt x="146867" y="203585"/>
                      </a:cubicBezTo>
                      <a:cubicBezTo>
                        <a:pt x="134757" y="203585"/>
                        <a:pt x="124941" y="182405"/>
                        <a:pt x="124941" y="156278"/>
                      </a:cubicBezTo>
                      <a:cubicBezTo>
                        <a:pt x="124941" y="130150"/>
                        <a:pt x="134757" y="108970"/>
                        <a:pt x="146867" y="108970"/>
                      </a:cubicBezTo>
                      <a:close/>
                      <a:moveTo>
                        <a:pt x="15755" y="0"/>
                      </a:moveTo>
                      <a:lnTo>
                        <a:pt x="47118" y="1862"/>
                      </a:lnTo>
                      <a:cubicBezTo>
                        <a:pt x="70536" y="8558"/>
                        <a:pt x="87004" y="24219"/>
                        <a:pt x="83901" y="36842"/>
                      </a:cubicBezTo>
                      <a:cubicBezTo>
                        <a:pt x="80798" y="49465"/>
                        <a:pt x="59299" y="54271"/>
                        <a:pt x="35880" y="47575"/>
                      </a:cubicBezTo>
                      <a:lnTo>
                        <a:pt x="20822" y="39462"/>
                      </a:lnTo>
                      <a:lnTo>
                        <a:pt x="18506" y="18859"/>
                      </a:lnTo>
                      <a:close/>
                    </a:path>
                  </a:pathLst>
                </a:custGeom>
                <a:solidFill>
                  <a:srgbClr val="CC00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6" name="二等辺三角形 4">
                  <a:extLst>
                    <a:ext uri="{FF2B5EF4-FFF2-40B4-BE49-F238E27FC236}">
                      <a16:creationId xmlns:a16="http://schemas.microsoft.com/office/drawing/2014/main" id="{51D512EE-95C8-4323-9B75-7BA8DF643CB8}"/>
                    </a:ext>
                  </a:extLst>
                </p:cNvPr>
                <p:cNvSpPr/>
                <p:nvPr/>
              </p:nvSpPr>
              <p:spPr>
                <a:xfrm rot="5589262">
                  <a:off x="6174209" y="2617308"/>
                  <a:ext cx="112269" cy="903122"/>
                </a:xfrm>
                <a:custGeom>
                  <a:avLst/>
                  <a:gdLst>
                    <a:gd name="connsiteX0" fmla="*/ 0 w 74358"/>
                    <a:gd name="connsiteY0" fmla="*/ 701828 h 701828"/>
                    <a:gd name="connsiteX1" fmla="*/ 37179 w 74358"/>
                    <a:gd name="connsiteY1" fmla="*/ 0 h 701828"/>
                    <a:gd name="connsiteX2" fmla="*/ 74358 w 74358"/>
                    <a:gd name="connsiteY2" fmla="*/ 701828 h 701828"/>
                    <a:gd name="connsiteX3" fmla="*/ 0 w 74358"/>
                    <a:gd name="connsiteY3" fmla="*/ 701828 h 701828"/>
                    <a:gd name="connsiteX0" fmla="*/ 0 w 88100"/>
                    <a:gd name="connsiteY0" fmla="*/ 712125 h 712125"/>
                    <a:gd name="connsiteX1" fmla="*/ 50921 w 88100"/>
                    <a:gd name="connsiteY1" fmla="*/ 0 h 712125"/>
                    <a:gd name="connsiteX2" fmla="*/ 88100 w 88100"/>
                    <a:gd name="connsiteY2" fmla="*/ 701828 h 712125"/>
                    <a:gd name="connsiteX3" fmla="*/ 0 w 88100"/>
                    <a:gd name="connsiteY3" fmla="*/ 712125 h 712125"/>
                    <a:gd name="connsiteX0" fmla="*/ 0 w 107777"/>
                    <a:gd name="connsiteY0" fmla="*/ 712125 h 712668"/>
                    <a:gd name="connsiteX1" fmla="*/ 50921 w 107777"/>
                    <a:gd name="connsiteY1" fmla="*/ 0 h 712668"/>
                    <a:gd name="connsiteX2" fmla="*/ 107777 w 107777"/>
                    <a:gd name="connsiteY2" fmla="*/ 712668 h 712668"/>
                    <a:gd name="connsiteX3" fmla="*/ 0 w 107777"/>
                    <a:gd name="connsiteY3" fmla="*/ 712125 h 712668"/>
                    <a:gd name="connsiteX0" fmla="*/ 0 w 112269"/>
                    <a:gd name="connsiteY0" fmla="*/ 717142 h 717142"/>
                    <a:gd name="connsiteX1" fmla="*/ 55413 w 112269"/>
                    <a:gd name="connsiteY1" fmla="*/ 0 h 717142"/>
                    <a:gd name="connsiteX2" fmla="*/ 112269 w 112269"/>
                    <a:gd name="connsiteY2" fmla="*/ 712668 h 717142"/>
                    <a:gd name="connsiteX3" fmla="*/ 0 w 112269"/>
                    <a:gd name="connsiteY3" fmla="*/ 717142 h 717142"/>
                    <a:gd name="connsiteX0" fmla="*/ 0 w 112269"/>
                    <a:gd name="connsiteY0" fmla="*/ 717142 h 717142"/>
                    <a:gd name="connsiteX1" fmla="*/ 55413 w 112269"/>
                    <a:gd name="connsiteY1" fmla="*/ 0 h 717142"/>
                    <a:gd name="connsiteX2" fmla="*/ 112269 w 112269"/>
                    <a:gd name="connsiteY2" fmla="*/ 712668 h 717142"/>
                    <a:gd name="connsiteX3" fmla="*/ 0 w 112269"/>
                    <a:gd name="connsiteY3" fmla="*/ 717142 h 717142"/>
                    <a:gd name="connsiteX0" fmla="*/ 0 w 112269"/>
                    <a:gd name="connsiteY0" fmla="*/ 717142 h 717142"/>
                    <a:gd name="connsiteX1" fmla="*/ 55413 w 112269"/>
                    <a:gd name="connsiteY1" fmla="*/ 0 h 717142"/>
                    <a:gd name="connsiteX2" fmla="*/ 112269 w 112269"/>
                    <a:gd name="connsiteY2" fmla="*/ 712668 h 717142"/>
                    <a:gd name="connsiteX3" fmla="*/ 0 w 112269"/>
                    <a:gd name="connsiteY3" fmla="*/ 717142 h 717142"/>
                    <a:gd name="connsiteX0" fmla="*/ 0 w 112269"/>
                    <a:gd name="connsiteY0" fmla="*/ 903122 h 903122"/>
                    <a:gd name="connsiteX1" fmla="*/ 54703 w 112269"/>
                    <a:gd name="connsiteY1" fmla="*/ 0 h 903122"/>
                    <a:gd name="connsiteX2" fmla="*/ 112269 w 112269"/>
                    <a:gd name="connsiteY2" fmla="*/ 898648 h 903122"/>
                    <a:gd name="connsiteX3" fmla="*/ 0 w 112269"/>
                    <a:gd name="connsiteY3" fmla="*/ 903122 h 9031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12269" h="903122">
                      <a:moveTo>
                        <a:pt x="0" y="903122"/>
                      </a:moveTo>
                      <a:cubicBezTo>
                        <a:pt x="18471" y="664075"/>
                        <a:pt x="47728" y="231259"/>
                        <a:pt x="54703" y="0"/>
                      </a:cubicBezTo>
                      <a:cubicBezTo>
                        <a:pt x="73952" y="459332"/>
                        <a:pt x="93317" y="661092"/>
                        <a:pt x="112269" y="898648"/>
                      </a:cubicBezTo>
                      <a:lnTo>
                        <a:pt x="0" y="903122"/>
                      </a:lnTo>
                      <a:close/>
                    </a:path>
                  </a:pathLst>
                </a:custGeom>
                <a:solidFill>
                  <a:srgbClr val="FFFF00"/>
                </a:solidFill>
                <a:ln w="19050">
                  <a:solidFill>
                    <a:srgbClr val="FFFF6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548" name="楕円 20">
              <a:extLst>
                <a:ext uri="{FF2B5EF4-FFF2-40B4-BE49-F238E27FC236}">
                  <a16:creationId xmlns:a16="http://schemas.microsoft.com/office/drawing/2014/main" id="{0DEE2A58-3794-4030-8371-2C3276563245}"/>
                </a:ext>
              </a:extLst>
            </p:cNvPr>
            <p:cNvSpPr/>
            <p:nvPr/>
          </p:nvSpPr>
          <p:spPr>
            <a:xfrm rot="11880655">
              <a:off x="4281563" y="3163924"/>
              <a:ext cx="1137702" cy="289269"/>
            </a:xfrm>
            <a:custGeom>
              <a:avLst/>
              <a:gdLst>
                <a:gd name="connsiteX0" fmla="*/ 0 w 2586232"/>
                <a:gd name="connsiteY0" fmla="*/ 384115 h 768230"/>
                <a:gd name="connsiteX1" fmla="*/ 1293116 w 2586232"/>
                <a:gd name="connsiteY1" fmla="*/ 0 h 768230"/>
                <a:gd name="connsiteX2" fmla="*/ 2586232 w 2586232"/>
                <a:gd name="connsiteY2" fmla="*/ 384115 h 768230"/>
                <a:gd name="connsiteX3" fmla="*/ 1293116 w 2586232"/>
                <a:gd name="connsiteY3" fmla="*/ 768230 h 768230"/>
                <a:gd name="connsiteX4" fmla="*/ 0 w 2586232"/>
                <a:gd name="connsiteY4" fmla="*/ 384115 h 768230"/>
                <a:gd name="connsiteX0" fmla="*/ 0 w 2586232"/>
                <a:gd name="connsiteY0" fmla="*/ 384115 h 768230"/>
                <a:gd name="connsiteX1" fmla="*/ 1293116 w 2586232"/>
                <a:gd name="connsiteY1" fmla="*/ 0 h 768230"/>
                <a:gd name="connsiteX2" fmla="*/ 2586232 w 2586232"/>
                <a:gd name="connsiteY2" fmla="*/ 384115 h 768230"/>
                <a:gd name="connsiteX3" fmla="*/ 1293116 w 2586232"/>
                <a:gd name="connsiteY3" fmla="*/ 768230 h 768230"/>
                <a:gd name="connsiteX4" fmla="*/ 0 w 2586232"/>
                <a:gd name="connsiteY4" fmla="*/ 384115 h 768230"/>
                <a:gd name="connsiteX0" fmla="*/ 0 w 2586232"/>
                <a:gd name="connsiteY0" fmla="*/ 384115 h 768230"/>
                <a:gd name="connsiteX1" fmla="*/ 1293116 w 2586232"/>
                <a:gd name="connsiteY1" fmla="*/ 0 h 768230"/>
                <a:gd name="connsiteX2" fmla="*/ 2586232 w 2586232"/>
                <a:gd name="connsiteY2" fmla="*/ 384115 h 768230"/>
                <a:gd name="connsiteX3" fmla="*/ 1293116 w 2586232"/>
                <a:gd name="connsiteY3" fmla="*/ 768230 h 768230"/>
                <a:gd name="connsiteX4" fmla="*/ 0 w 2586232"/>
                <a:gd name="connsiteY4" fmla="*/ 384115 h 768230"/>
                <a:gd name="connsiteX0" fmla="*/ 0 w 2586232"/>
                <a:gd name="connsiteY0" fmla="*/ 355540 h 739655"/>
                <a:gd name="connsiteX1" fmla="*/ 1712216 w 2586232"/>
                <a:gd name="connsiteY1" fmla="*/ 0 h 739655"/>
                <a:gd name="connsiteX2" fmla="*/ 2586232 w 2586232"/>
                <a:gd name="connsiteY2" fmla="*/ 355540 h 739655"/>
                <a:gd name="connsiteX3" fmla="*/ 1293116 w 2586232"/>
                <a:gd name="connsiteY3" fmla="*/ 739655 h 739655"/>
                <a:gd name="connsiteX4" fmla="*/ 0 w 2586232"/>
                <a:gd name="connsiteY4" fmla="*/ 355540 h 739655"/>
                <a:gd name="connsiteX0" fmla="*/ 0 w 2586232"/>
                <a:gd name="connsiteY0" fmla="*/ 355540 h 730130"/>
                <a:gd name="connsiteX1" fmla="*/ 1712216 w 2586232"/>
                <a:gd name="connsiteY1" fmla="*/ 0 h 730130"/>
                <a:gd name="connsiteX2" fmla="*/ 2586232 w 2586232"/>
                <a:gd name="connsiteY2" fmla="*/ 355540 h 730130"/>
                <a:gd name="connsiteX3" fmla="*/ 1721741 w 2586232"/>
                <a:gd name="connsiteY3" fmla="*/ 730130 h 730130"/>
                <a:gd name="connsiteX4" fmla="*/ 0 w 2586232"/>
                <a:gd name="connsiteY4" fmla="*/ 355540 h 7301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86232" h="730130">
                  <a:moveTo>
                    <a:pt x="0" y="355540"/>
                  </a:moveTo>
                  <a:cubicBezTo>
                    <a:pt x="638175" y="133874"/>
                    <a:pt x="998048" y="0"/>
                    <a:pt x="1712216" y="0"/>
                  </a:cubicBezTo>
                  <a:cubicBezTo>
                    <a:pt x="2426384" y="0"/>
                    <a:pt x="2586232" y="143399"/>
                    <a:pt x="2586232" y="355540"/>
                  </a:cubicBezTo>
                  <a:cubicBezTo>
                    <a:pt x="2586232" y="567681"/>
                    <a:pt x="2435909" y="730130"/>
                    <a:pt x="1721741" y="730130"/>
                  </a:cubicBezTo>
                  <a:cubicBezTo>
                    <a:pt x="1007573" y="730130"/>
                    <a:pt x="361950" y="672456"/>
                    <a:pt x="0" y="355540"/>
                  </a:cubicBezTo>
                  <a:close/>
                </a:path>
              </a:pathLst>
            </a:custGeom>
            <a:solidFill>
              <a:srgbClr val="339933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B6D8E31D-D30C-4AB1-9AA3-B382BC9BA21B}"/>
              </a:ext>
            </a:extLst>
          </p:cNvPr>
          <p:cNvGrpSpPr/>
          <p:nvPr/>
        </p:nvGrpSpPr>
        <p:grpSpPr>
          <a:xfrm>
            <a:off x="3760772" y="3893369"/>
            <a:ext cx="2434398" cy="2434398"/>
            <a:chOff x="3760772" y="3893369"/>
            <a:chExt cx="2434398" cy="2434398"/>
          </a:xfrm>
        </p:grpSpPr>
        <p:sp>
          <p:nvSpPr>
            <p:cNvPr id="1024" name="楕円 1023">
              <a:extLst>
                <a:ext uri="{FF2B5EF4-FFF2-40B4-BE49-F238E27FC236}">
                  <a16:creationId xmlns:a16="http://schemas.microsoft.com/office/drawing/2014/main" id="{4B05D352-398D-4DEE-98D1-67C7E5280BEA}"/>
                </a:ext>
              </a:extLst>
            </p:cNvPr>
            <p:cNvSpPr/>
            <p:nvPr/>
          </p:nvSpPr>
          <p:spPr>
            <a:xfrm>
              <a:off x="3760772" y="3893369"/>
              <a:ext cx="2434398" cy="2434398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625" name="グループ化 624">
              <a:extLst>
                <a:ext uri="{FF2B5EF4-FFF2-40B4-BE49-F238E27FC236}">
                  <a16:creationId xmlns:a16="http://schemas.microsoft.com/office/drawing/2014/main" id="{B84860D4-8C2A-48BA-8198-35655D4C8E79}"/>
                </a:ext>
              </a:extLst>
            </p:cNvPr>
            <p:cNvGrpSpPr/>
            <p:nvPr/>
          </p:nvGrpSpPr>
          <p:grpSpPr>
            <a:xfrm>
              <a:off x="3821407" y="4336061"/>
              <a:ext cx="2260416" cy="1625804"/>
              <a:chOff x="3705766" y="4349690"/>
              <a:chExt cx="2491697" cy="1792153"/>
            </a:xfrm>
          </p:grpSpPr>
          <p:grpSp>
            <p:nvGrpSpPr>
              <p:cNvPr id="626" name="グループ化 625">
                <a:extLst>
                  <a:ext uri="{FF2B5EF4-FFF2-40B4-BE49-F238E27FC236}">
                    <a16:creationId xmlns:a16="http://schemas.microsoft.com/office/drawing/2014/main" id="{957B1C97-B4EF-48D4-9259-D12CA0AA1C64}"/>
                  </a:ext>
                </a:extLst>
              </p:cNvPr>
              <p:cNvGrpSpPr/>
              <p:nvPr/>
            </p:nvGrpSpPr>
            <p:grpSpPr>
              <a:xfrm>
                <a:off x="3705766" y="4349690"/>
                <a:ext cx="2491697" cy="1792153"/>
                <a:chOff x="-142644" y="1772885"/>
                <a:chExt cx="4769459" cy="3430436"/>
              </a:xfrm>
              <a:solidFill>
                <a:schemeClr val="bg1"/>
              </a:solidFill>
            </p:grpSpPr>
            <p:sp>
              <p:nvSpPr>
                <p:cNvPr id="631" name="フリーフォーム: 図形 630">
                  <a:extLst>
                    <a:ext uri="{FF2B5EF4-FFF2-40B4-BE49-F238E27FC236}">
                      <a16:creationId xmlns:a16="http://schemas.microsoft.com/office/drawing/2014/main" id="{88C0063D-DE0B-453D-9757-87E56CB3DDCE}"/>
                    </a:ext>
                  </a:extLst>
                </p:cNvPr>
                <p:cNvSpPr/>
                <p:nvPr/>
              </p:nvSpPr>
              <p:spPr>
                <a:xfrm rot="10800000">
                  <a:off x="2549037" y="4217212"/>
                  <a:ext cx="897665" cy="889000"/>
                </a:xfrm>
                <a:custGeom>
                  <a:avLst/>
                  <a:gdLst>
                    <a:gd name="connsiteX0" fmla="*/ 825504 w 897666"/>
                    <a:gd name="connsiteY0" fmla="*/ 889000 h 889000"/>
                    <a:gd name="connsiteX1" fmla="*/ 690216 w 897666"/>
                    <a:gd name="connsiteY1" fmla="*/ 889000 h 889000"/>
                    <a:gd name="connsiteX2" fmla="*/ 719962 w 897666"/>
                    <a:gd name="connsiteY2" fmla="*/ 241178 h 889000"/>
                    <a:gd name="connsiteX3" fmla="*/ 706924 w 897666"/>
                    <a:gd name="connsiteY3" fmla="*/ 243343 h 889000"/>
                    <a:gd name="connsiteX4" fmla="*/ 9 w 897666"/>
                    <a:gd name="connsiteY4" fmla="*/ 317999 h 889000"/>
                    <a:gd name="connsiteX5" fmla="*/ 60040 w 897666"/>
                    <a:gd name="connsiteY5" fmla="*/ 191961 h 889000"/>
                    <a:gd name="connsiteX6" fmla="*/ 9 w 897666"/>
                    <a:gd name="connsiteY6" fmla="*/ 0 h 889000"/>
                    <a:gd name="connsiteX7" fmla="*/ 834890 w 897666"/>
                    <a:gd name="connsiteY7" fmla="*/ 73502 h 889000"/>
                    <a:gd name="connsiteX8" fmla="*/ 823133 w 897666"/>
                    <a:gd name="connsiteY8" fmla="*/ 218265 h 889000"/>
                    <a:gd name="connsiteX9" fmla="*/ 795066 w 897666"/>
                    <a:gd name="connsiteY9" fmla="*/ 226111 h 889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897666" h="889000">
                      <a:moveTo>
                        <a:pt x="825504" y="889000"/>
                      </a:moveTo>
                      <a:lnTo>
                        <a:pt x="690216" y="889000"/>
                      </a:lnTo>
                      <a:lnTo>
                        <a:pt x="719962" y="241178"/>
                      </a:lnTo>
                      <a:lnTo>
                        <a:pt x="706924" y="243343"/>
                      </a:lnTo>
                      <a:cubicBezTo>
                        <a:pt x="538523" y="268756"/>
                        <a:pt x="263322" y="294812"/>
                        <a:pt x="9" y="317999"/>
                      </a:cubicBezTo>
                      <a:cubicBezTo>
                        <a:pt x="-873" y="267988"/>
                        <a:pt x="60923" y="289961"/>
                        <a:pt x="60040" y="191961"/>
                      </a:cubicBezTo>
                      <a:cubicBezTo>
                        <a:pt x="59157" y="93960"/>
                        <a:pt x="33948" y="45990"/>
                        <a:pt x="9" y="0"/>
                      </a:cubicBezTo>
                      <a:cubicBezTo>
                        <a:pt x="300938" y="26501"/>
                        <a:pt x="742753" y="52748"/>
                        <a:pt x="834890" y="73502"/>
                      </a:cubicBezTo>
                      <a:cubicBezTo>
                        <a:pt x="915510" y="91661"/>
                        <a:pt x="925588" y="177762"/>
                        <a:pt x="823133" y="218265"/>
                      </a:cubicBezTo>
                      <a:lnTo>
                        <a:pt x="795066" y="226111"/>
                      </a:lnTo>
                      <a:close/>
                    </a:path>
                  </a:pathLst>
                </a:custGeom>
                <a:solidFill>
                  <a:srgbClr val="FFFF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32" name="フリーフォーム: 図形 631">
                  <a:extLst>
                    <a:ext uri="{FF2B5EF4-FFF2-40B4-BE49-F238E27FC236}">
                      <a16:creationId xmlns:a16="http://schemas.microsoft.com/office/drawing/2014/main" id="{F63CB49B-D718-42C7-8368-229BE39771EC}"/>
                    </a:ext>
                  </a:extLst>
                </p:cNvPr>
                <p:cNvSpPr/>
                <p:nvPr/>
              </p:nvSpPr>
              <p:spPr>
                <a:xfrm rot="10800000">
                  <a:off x="2366869" y="4314321"/>
                  <a:ext cx="897666" cy="889000"/>
                </a:xfrm>
                <a:custGeom>
                  <a:avLst/>
                  <a:gdLst>
                    <a:gd name="connsiteX0" fmla="*/ 825504 w 897666"/>
                    <a:gd name="connsiteY0" fmla="*/ 889000 h 889000"/>
                    <a:gd name="connsiteX1" fmla="*/ 690216 w 897666"/>
                    <a:gd name="connsiteY1" fmla="*/ 889000 h 889000"/>
                    <a:gd name="connsiteX2" fmla="*/ 719962 w 897666"/>
                    <a:gd name="connsiteY2" fmla="*/ 241178 h 889000"/>
                    <a:gd name="connsiteX3" fmla="*/ 706924 w 897666"/>
                    <a:gd name="connsiteY3" fmla="*/ 243343 h 889000"/>
                    <a:gd name="connsiteX4" fmla="*/ 9 w 897666"/>
                    <a:gd name="connsiteY4" fmla="*/ 317999 h 889000"/>
                    <a:gd name="connsiteX5" fmla="*/ 60040 w 897666"/>
                    <a:gd name="connsiteY5" fmla="*/ 191961 h 889000"/>
                    <a:gd name="connsiteX6" fmla="*/ 9 w 897666"/>
                    <a:gd name="connsiteY6" fmla="*/ 0 h 889000"/>
                    <a:gd name="connsiteX7" fmla="*/ 834890 w 897666"/>
                    <a:gd name="connsiteY7" fmla="*/ 73502 h 889000"/>
                    <a:gd name="connsiteX8" fmla="*/ 823133 w 897666"/>
                    <a:gd name="connsiteY8" fmla="*/ 218265 h 889000"/>
                    <a:gd name="connsiteX9" fmla="*/ 795066 w 897666"/>
                    <a:gd name="connsiteY9" fmla="*/ 226111 h 889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897666" h="889000">
                      <a:moveTo>
                        <a:pt x="825504" y="889000"/>
                      </a:moveTo>
                      <a:lnTo>
                        <a:pt x="690216" y="889000"/>
                      </a:lnTo>
                      <a:lnTo>
                        <a:pt x="719962" y="241178"/>
                      </a:lnTo>
                      <a:lnTo>
                        <a:pt x="706924" y="243343"/>
                      </a:lnTo>
                      <a:cubicBezTo>
                        <a:pt x="538523" y="268756"/>
                        <a:pt x="263322" y="294812"/>
                        <a:pt x="9" y="317999"/>
                      </a:cubicBezTo>
                      <a:cubicBezTo>
                        <a:pt x="-873" y="267988"/>
                        <a:pt x="60923" y="289961"/>
                        <a:pt x="60040" y="191961"/>
                      </a:cubicBezTo>
                      <a:cubicBezTo>
                        <a:pt x="59157" y="93960"/>
                        <a:pt x="33948" y="45990"/>
                        <a:pt x="9" y="0"/>
                      </a:cubicBezTo>
                      <a:cubicBezTo>
                        <a:pt x="300938" y="26501"/>
                        <a:pt x="742753" y="52748"/>
                        <a:pt x="834890" y="73502"/>
                      </a:cubicBezTo>
                      <a:cubicBezTo>
                        <a:pt x="915510" y="91661"/>
                        <a:pt x="925588" y="177762"/>
                        <a:pt x="823133" y="218265"/>
                      </a:cubicBezTo>
                      <a:lnTo>
                        <a:pt x="795066" y="226111"/>
                      </a:lnTo>
                      <a:close/>
                    </a:path>
                  </a:pathLst>
                </a:custGeom>
                <a:solidFill>
                  <a:srgbClr val="FFFF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33" name="フリーフォーム: 図形 632">
                  <a:extLst>
                    <a:ext uri="{FF2B5EF4-FFF2-40B4-BE49-F238E27FC236}">
                      <a16:creationId xmlns:a16="http://schemas.microsoft.com/office/drawing/2014/main" id="{A8D343F1-D9E0-49D6-B719-7C50244EC610}"/>
                    </a:ext>
                  </a:extLst>
                </p:cNvPr>
                <p:cNvSpPr/>
                <p:nvPr/>
              </p:nvSpPr>
              <p:spPr>
                <a:xfrm>
                  <a:off x="1094920" y="1772885"/>
                  <a:ext cx="3008449" cy="2731856"/>
                </a:xfrm>
                <a:custGeom>
                  <a:avLst/>
                  <a:gdLst>
                    <a:gd name="connsiteX0" fmla="*/ 2517911 w 3008449"/>
                    <a:gd name="connsiteY0" fmla="*/ 0 h 2731856"/>
                    <a:gd name="connsiteX1" fmla="*/ 3008449 w 3008449"/>
                    <a:gd name="connsiteY1" fmla="*/ 490538 h 2731856"/>
                    <a:gd name="connsiteX2" fmla="*/ 3008448 w 3008449"/>
                    <a:gd name="connsiteY2" fmla="*/ 1005612 h 2731856"/>
                    <a:gd name="connsiteX3" fmla="*/ 2427344 w 3008449"/>
                    <a:gd name="connsiteY3" fmla="*/ 2488519 h 2731856"/>
                    <a:gd name="connsiteX4" fmla="*/ 1778906 w 3008449"/>
                    <a:gd name="connsiteY4" fmla="*/ 2563933 h 2731856"/>
                    <a:gd name="connsiteX5" fmla="*/ 1596184 w 3008449"/>
                    <a:gd name="connsiteY5" fmla="*/ 2556351 h 2731856"/>
                    <a:gd name="connsiteX6" fmla="*/ 1596184 w 3008449"/>
                    <a:gd name="connsiteY6" fmla="*/ 2602622 h 2731856"/>
                    <a:gd name="connsiteX7" fmla="*/ 1466950 w 3008449"/>
                    <a:gd name="connsiteY7" fmla="*/ 2731856 h 2731856"/>
                    <a:gd name="connsiteX8" fmla="*/ 1389569 w 3008449"/>
                    <a:gd name="connsiteY8" fmla="*/ 2731856 h 2731856"/>
                    <a:gd name="connsiteX9" fmla="*/ 1260335 w 3008449"/>
                    <a:gd name="connsiteY9" fmla="*/ 2602622 h 2731856"/>
                    <a:gd name="connsiteX10" fmla="*/ 1260336 w 3008449"/>
                    <a:gd name="connsiteY10" fmla="*/ 2520702 h 2731856"/>
                    <a:gd name="connsiteX11" fmla="*/ 1012213 w 3008449"/>
                    <a:gd name="connsiteY11" fmla="*/ 2486003 h 2731856"/>
                    <a:gd name="connsiteX12" fmla="*/ 11012 w 3008449"/>
                    <a:gd name="connsiteY12" fmla="*/ 2151326 h 2731856"/>
                    <a:gd name="connsiteX13" fmla="*/ 1615612 w 3008449"/>
                    <a:gd name="connsiteY13" fmla="*/ 1235374 h 2731856"/>
                    <a:gd name="connsiteX14" fmla="*/ 1982569 w 3008449"/>
                    <a:gd name="connsiteY14" fmla="*/ 948429 h 2731856"/>
                    <a:gd name="connsiteX15" fmla="*/ 2027373 w 3008449"/>
                    <a:gd name="connsiteY15" fmla="*/ 910017 h 2731856"/>
                    <a:gd name="connsiteX16" fmla="*/ 2027373 w 3008449"/>
                    <a:gd name="connsiteY16" fmla="*/ 490538 h 2731856"/>
                    <a:gd name="connsiteX17" fmla="*/ 2517911 w 3008449"/>
                    <a:gd name="connsiteY17" fmla="*/ 0 h 27318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3008449" h="2731856">
                      <a:moveTo>
                        <a:pt x="2517911" y="0"/>
                      </a:moveTo>
                      <a:cubicBezTo>
                        <a:pt x="2788828" y="0"/>
                        <a:pt x="3008449" y="219621"/>
                        <a:pt x="3008449" y="490538"/>
                      </a:cubicBezTo>
                      <a:cubicBezTo>
                        <a:pt x="3008449" y="662229"/>
                        <a:pt x="3008448" y="833921"/>
                        <a:pt x="3008448" y="1005612"/>
                      </a:cubicBezTo>
                      <a:cubicBezTo>
                        <a:pt x="2992547" y="1696764"/>
                        <a:pt x="3021095" y="2286317"/>
                        <a:pt x="2427344" y="2488519"/>
                      </a:cubicBezTo>
                      <a:cubicBezTo>
                        <a:pt x="2255545" y="2547025"/>
                        <a:pt x="2027080" y="2568258"/>
                        <a:pt x="1778906" y="2563933"/>
                      </a:cubicBezTo>
                      <a:lnTo>
                        <a:pt x="1596184" y="2556351"/>
                      </a:lnTo>
                      <a:lnTo>
                        <a:pt x="1596184" y="2602622"/>
                      </a:lnTo>
                      <a:cubicBezTo>
                        <a:pt x="1596184" y="2673996"/>
                        <a:pt x="1538324" y="2731856"/>
                        <a:pt x="1466950" y="2731856"/>
                      </a:cubicBezTo>
                      <a:lnTo>
                        <a:pt x="1389569" y="2731856"/>
                      </a:lnTo>
                      <a:cubicBezTo>
                        <a:pt x="1318195" y="2731856"/>
                        <a:pt x="1260335" y="2673996"/>
                        <a:pt x="1260335" y="2602622"/>
                      </a:cubicBezTo>
                      <a:lnTo>
                        <a:pt x="1260336" y="2520702"/>
                      </a:lnTo>
                      <a:lnTo>
                        <a:pt x="1012213" y="2486003"/>
                      </a:lnTo>
                      <a:cubicBezTo>
                        <a:pt x="510941" y="2398559"/>
                        <a:pt x="78657" y="2255755"/>
                        <a:pt x="11012" y="2151326"/>
                      </a:cubicBezTo>
                      <a:cubicBezTo>
                        <a:pt x="-124277" y="1942469"/>
                        <a:pt x="1020388" y="1650962"/>
                        <a:pt x="1615612" y="1235374"/>
                      </a:cubicBezTo>
                      <a:cubicBezTo>
                        <a:pt x="1764418" y="1131477"/>
                        <a:pt x="1882315" y="1034076"/>
                        <a:pt x="1982569" y="948429"/>
                      </a:cubicBezTo>
                      <a:lnTo>
                        <a:pt x="2027373" y="910017"/>
                      </a:lnTo>
                      <a:lnTo>
                        <a:pt x="2027373" y="490538"/>
                      </a:lnTo>
                      <a:cubicBezTo>
                        <a:pt x="2027373" y="219621"/>
                        <a:pt x="2246994" y="0"/>
                        <a:pt x="2517911" y="0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34" name="フリーフォーム: 図形 633">
                  <a:extLst>
                    <a:ext uri="{FF2B5EF4-FFF2-40B4-BE49-F238E27FC236}">
                      <a16:creationId xmlns:a16="http://schemas.microsoft.com/office/drawing/2014/main" id="{8A01B028-4101-45A2-9241-28933399AD0F}"/>
                    </a:ext>
                  </a:extLst>
                </p:cNvPr>
                <p:cNvSpPr/>
                <p:nvPr/>
              </p:nvSpPr>
              <p:spPr>
                <a:xfrm>
                  <a:off x="-142644" y="2721161"/>
                  <a:ext cx="3664685" cy="1511971"/>
                </a:xfrm>
                <a:custGeom>
                  <a:avLst/>
                  <a:gdLst>
                    <a:gd name="connsiteX0" fmla="*/ 3323331 w 3664685"/>
                    <a:gd name="connsiteY0" fmla="*/ 636 h 1511971"/>
                    <a:gd name="connsiteX1" fmla="*/ 3524893 w 3664685"/>
                    <a:gd name="connsiteY1" fmla="*/ 33983 h 1511971"/>
                    <a:gd name="connsiteX2" fmla="*/ 2865750 w 3664685"/>
                    <a:gd name="connsiteY2" fmla="*/ 1376505 h 1511971"/>
                    <a:gd name="connsiteX3" fmla="*/ 940057 w 3664685"/>
                    <a:gd name="connsiteY3" fmla="*/ 1196835 h 1511971"/>
                    <a:gd name="connsiteX4" fmla="*/ 939276 w 3664685"/>
                    <a:gd name="connsiteY4" fmla="*/ 1196242 h 1511971"/>
                    <a:gd name="connsiteX5" fmla="*/ 809912 w 3664685"/>
                    <a:gd name="connsiteY5" fmla="*/ 1213753 h 1511971"/>
                    <a:gd name="connsiteX6" fmla="*/ 577677 w 3664685"/>
                    <a:gd name="connsiteY6" fmla="*/ 1235058 h 1511971"/>
                    <a:gd name="connsiteX7" fmla="*/ 118898 w 3664685"/>
                    <a:gd name="connsiteY7" fmla="*/ 1143972 h 1511971"/>
                    <a:gd name="connsiteX8" fmla="*/ 183111 w 3664685"/>
                    <a:gd name="connsiteY8" fmla="*/ 1012440 h 1511971"/>
                    <a:gd name="connsiteX9" fmla="*/ 203250 w 3664685"/>
                    <a:gd name="connsiteY9" fmla="*/ 1011411 h 1511971"/>
                    <a:gd name="connsiteX10" fmla="*/ 134743 w 3664685"/>
                    <a:gd name="connsiteY10" fmla="*/ 981291 h 1511971"/>
                    <a:gd name="connsiteX11" fmla="*/ 69588 w 3664685"/>
                    <a:gd name="connsiteY11" fmla="*/ 941736 h 1511971"/>
                    <a:gd name="connsiteX12" fmla="*/ 144687 w 3664685"/>
                    <a:gd name="connsiteY12" fmla="*/ 809037 h 1511971"/>
                    <a:gd name="connsiteX13" fmla="*/ 1067726 w 3664685"/>
                    <a:gd name="connsiteY13" fmla="*/ 885509 h 1511971"/>
                    <a:gd name="connsiteX14" fmla="*/ 1239099 w 3664685"/>
                    <a:gd name="connsiteY14" fmla="*/ 912321 h 1511971"/>
                    <a:gd name="connsiteX15" fmla="*/ 1411149 w 3664685"/>
                    <a:gd name="connsiteY15" fmla="*/ 875830 h 1511971"/>
                    <a:gd name="connsiteX16" fmla="*/ 2355568 w 3664685"/>
                    <a:gd name="connsiteY16" fmla="*/ 565202 h 1511971"/>
                    <a:gd name="connsiteX17" fmla="*/ 3323331 w 3664685"/>
                    <a:gd name="connsiteY17" fmla="*/ 636 h 15119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3664685" h="1511971">
                      <a:moveTo>
                        <a:pt x="3323331" y="636"/>
                      </a:moveTo>
                      <a:cubicBezTo>
                        <a:pt x="3386796" y="-2769"/>
                        <a:pt x="3452812" y="7356"/>
                        <a:pt x="3524893" y="33983"/>
                      </a:cubicBezTo>
                      <a:cubicBezTo>
                        <a:pt x="3909328" y="175989"/>
                        <a:pt x="3438783" y="1030647"/>
                        <a:pt x="2865750" y="1376505"/>
                      </a:cubicBezTo>
                      <a:cubicBezTo>
                        <a:pt x="2364347" y="1679130"/>
                        <a:pt x="1270959" y="1410087"/>
                        <a:pt x="940057" y="1196835"/>
                      </a:cubicBezTo>
                      <a:lnTo>
                        <a:pt x="939276" y="1196242"/>
                      </a:lnTo>
                      <a:lnTo>
                        <a:pt x="809912" y="1213753"/>
                      </a:lnTo>
                      <a:cubicBezTo>
                        <a:pt x="716578" y="1224226"/>
                        <a:pt x="633390" y="1231635"/>
                        <a:pt x="577677" y="1235058"/>
                      </a:cubicBezTo>
                      <a:cubicBezTo>
                        <a:pt x="354823" y="1248745"/>
                        <a:pt x="184659" y="1181074"/>
                        <a:pt x="118898" y="1143972"/>
                      </a:cubicBezTo>
                      <a:cubicBezTo>
                        <a:pt x="53137" y="1106870"/>
                        <a:pt x="-39742" y="1026126"/>
                        <a:pt x="183111" y="1012440"/>
                      </a:cubicBezTo>
                      <a:lnTo>
                        <a:pt x="203250" y="1011411"/>
                      </a:lnTo>
                      <a:lnTo>
                        <a:pt x="134743" y="981291"/>
                      </a:lnTo>
                      <a:cubicBezTo>
                        <a:pt x="107122" y="966788"/>
                        <a:pt x="85185" y="952965"/>
                        <a:pt x="69588" y="941736"/>
                      </a:cubicBezTo>
                      <a:cubicBezTo>
                        <a:pt x="7197" y="896817"/>
                        <a:pt x="-78525" y="803548"/>
                        <a:pt x="144687" y="809037"/>
                      </a:cubicBezTo>
                      <a:cubicBezTo>
                        <a:pt x="284196" y="812468"/>
                        <a:pt x="743138" y="842353"/>
                        <a:pt x="1067726" y="885509"/>
                      </a:cubicBezTo>
                      <a:lnTo>
                        <a:pt x="1239099" y="912321"/>
                      </a:lnTo>
                      <a:lnTo>
                        <a:pt x="1411149" y="875830"/>
                      </a:lnTo>
                      <a:cubicBezTo>
                        <a:pt x="1717664" y="810980"/>
                        <a:pt x="2086959" y="727323"/>
                        <a:pt x="2355568" y="565202"/>
                      </a:cubicBezTo>
                      <a:cubicBezTo>
                        <a:pt x="2821157" y="284192"/>
                        <a:pt x="3048313" y="15389"/>
                        <a:pt x="3323331" y="636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35" name="フリーフォーム: 図形 634">
                  <a:extLst>
                    <a:ext uri="{FF2B5EF4-FFF2-40B4-BE49-F238E27FC236}">
                      <a16:creationId xmlns:a16="http://schemas.microsoft.com/office/drawing/2014/main" id="{D130F69C-DF35-4B92-99C8-899CE704215C}"/>
                    </a:ext>
                  </a:extLst>
                </p:cNvPr>
                <p:cNvSpPr/>
                <p:nvPr/>
              </p:nvSpPr>
              <p:spPr>
                <a:xfrm>
                  <a:off x="892720" y="2638847"/>
                  <a:ext cx="2988469" cy="1547165"/>
                </a:xfrm>
                <a:custGeom>
                  <a:avLst/>
                  <a:gdLst>
                    <a:gd name="connsiteX0" fmla="*/ 2390964 w 2988469"/>
                    <a:gd name="connsiteY0" fmla="*/ 1957 h 1547165"/>
                    <a:gd name="connsiteX1" fmla="*/ 2988400 w 2988469"/>
                    <a:gd name="connsiteY1" fmla="*/ 538692 h 1547165"/>
                    <a:gd name="connsiteX2" fmla="*/ 2068250 w 2988469"/>
                    <a:gd name="connsiteY2" fmla="*/ 1473117 h 1547165"/>
                    <a:gd name="connsiteX3" fmla="*/ 11885 w 2988469"/>
                    <a:gd name="connsiteY3" fmla="*/ 1114194 h 1547165"/>
                    <a:gd name="connsiteX4" fmla="*/ 1419123 w 2988469"/>
                    <a:gd name="connsiteY4" fmla="*/ 571989 h 1547165"/>
                    <a:gd name="connsiteX5" fmla="*/ 2390964 w 2988469"/>
                    <a:gd name="connsiteY5" fmla="*/ 1957 h 15471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988469" h="1547165">
                      <a:moveTo>
                        <a:pt x="2390964" y="1957"/>
                      </a:moveTo>
                      <a:cubicBezTo>
                        <a:pt x="2608060" y="28159"/>
                        <a:pt x="2982919" y="222592"/>
                        <a:pt x="2988400" y="538692"/>
                      </a:cubicBezTo>
                      <a:cubicBezTo>
                        <a:pt x="2993880" y="854792"/>
                        <a:pt x="2676519" y="1243850"/>
                        <a:pt x="2068250" y="1473117"/>
                      </a:cubicBezTo>
                      <a:cubicBezTo>
                        <a:pt x="1459981" y="1702385"/>
                        <a:pt x="145718" y="1347198"/>
                        <a:pt x="11885" y="1114194"/>
                      </a:cubicBezTo>
                      <a:cubicBezTo>
                        <a:pt x="-121948" y="881190"/>
                        <a:pt x="907902" y="928926"/>
                        <a:pt x="1419123" y="571989"/>
                      </a:cubicBezTo>
                      <a:cubicBezTo>
                        <a:pt x="1930343" y="215052"/>
                        <a:pt x="2173869" y="-24244"/>
                        <a:pt x="2390964" y="1957"/>
                      </a:cubicBez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36" name="フリーフォーム: 図形 635">
                  <a:extLst>
                    <a:ext uri="{FF2B5EF4-FFF2-40B4-BE49-F238E27FC236}">
                      <a16:creationId xmlns:a16="http://schemas.microsoft.com/office/drawing/2014/main" id="{1D5DE291-74DC-46B3-A1F9-30A53375B02B}"/>
                    </a:ext>
                  </a:extLst>
                </p:cNvPr>
                <p:cNvSpPr/>
                <p:nvPr/>
              </p:nvSpPr>
              <p:spPr>
                <a:xfrm>
                  <a:off x="3068773" y="1772885"/>
                  <a:ext cx="1097529" cy="966505"/>
                </a:xfrm>
                <a:custGeom>
                  <a:avLst/>
                  <a:gdLst>
                    <a:gd name="connsiteX0" fmla="*/ 544058 w 1097529"/>
                    <a:gd name="connsiteY0" fmla="*/ 0 h 966505"/>
                    <a:gd name="connsiteX1" fmla="*/ 1034596 w 1097529"/>
                    <a:gd name="connsiteY1" fmla="*/ 490538 h 966505"/>
                    <a:gd name="connsiteX2" fmla="*/ 1034596 w 1097529"/>
                    <a:gd name="connsiteY2" fmla="*/ 702699 h 966505"/>
                    <a:gd name="connsiteX3" fmla="*/ 1084236 w 1097529"/>
                    <a:gd name="connsiteY3" fmla="*/ 798113 h 966505"/>
                    <a:gd name="connsiteX4" fmla="*/ 1047964 w 1097529"/>
                    <a:gd name="connsiteY4" fmla="*/ 948332 h 966505"/>
                    <a:gd name="connsiteX5" fmla="*/ 1034595 w 1097529"/>
                    <a:gd name="connsiteY5" fmla="*/ 954147 h 966505"/>
                    <a:gd name="connsiteX6" fmla="*/ 1020216 w 1097529"/>
                    <a:gd name="connsiteY6" fmla="*/ 960401 h 966505"/>
                    <a:gd name="connsiteX7" fmla="*/ 938627 w 1097529"/>
                    <a:gd name="connsiteY7" fmla="*/ 940830 h 966505"/>
                    <a:gd name="connsiteX8" fmla="*/ 914372 w 1097529"/>
                    <a:gd name="connsiteY8" fmla="*/ 910313 h 966505"/>
                    <a:gd name="connsiteX9" fmla="*/ 914268 w 1097529"/>
                    <a:gd name="connsiteY9" fmla="*/ 910646 h 966505"/>
                    <a:gd name="connsiteX10" fmla="*/ 854096 w 1097529"/>
                    <a:gd name="connsiteY10" fmla="*/ 961883 h 966505"/>
                    <a:gd name="connsiteX11" fmla="*/ 778899 w 1097529"/>
                    <a:gd name="connsiteY11" fmla="*/ 950897 h 966505"/>
                    <a:gd name="connsiteX12" fmla="*/ 760967 w 1097529"/>
                    <a:gd name="connsiteY12" fmla="*/ 933592 h 966505"/>
                    <a:gd name="connsiteX13" fmla="*/ 760540 w 1097529"/>
                    <a:gd name="connsiteY13" fmla="*/ 934296 h 966505"/>
                    <a:gd name="connsiteX14" fmla="*/ 690468 w 1097529"/>
                    <a:gd name="connsiteY14" fmla="*/ 966505 h 966505"/>
                    <a:gd name="connsiteX15" fmla="*/ 620396 w 1097529"/>
                    <a:gd name="connsiteY15" fmla="*/ 934296 h 966505"/>
                    <a:gd name="connsiteX16" fmla="*/ 610776 w 1097529"/>
                    <a:gd name="connsiteY16" fmla="*/ 918462 h 966505"/>
                    <a:gd name="connsiteX17" fmla="*/ 601157 w 1097529"/>
                    <a:gd name="connsiteY17" fmla="*/ 934296 h 966505"/>
                    <a:gd name="connsiteX18" fmla="*/ 531085 w 1097529"/>
                    <a:gd name="connsiteY18" fmla="*/ 966505 h 966505"/>
                    <a:gd name="connsiteX19" fmla="*/ 461014 w 1097529"/>
                    <a:gd name="connsiteY19" fmla="*/ 934296 h 966505"/>
                    <a:gd name="connsiteX20" fmla="*/ 450231 w 1097529"/>
                    <a:gd name="connsiteY20" fmla="*/ 916549 h 966505"/>
                    <a:gd name="connsiteX21" fmla="*/ 439449 w 1097529"/>
                    <a:gd name="connsiteY21" fmla="*/ 934296 h 966505"/>
                    <a:gd name="connsiteX22" fmla="*/ 369378 w 1097529"/>
                    <a:gd name="connsiteY22" fmla="*/ 966505 h 966505"/>
                    <a:gd name="connsiteX23" fmla="*/ 299306 w 1097529"/>
                    <a:gd name="connsiteY23" fmla="*/ 934296 h 966505"/>
                    <a:gd name="connsiteX24" fmla="*/ 298662 w 1097529"/>
                    <a:gd name="connsiteY24" fmla="*/ 933236 h 966505"/>
                    <a:gd name="connsiteX25" fmla="*/ 280361 w 1097529"/>
                    <a:gd name="connsiteY25" fmla="*/ 950897 h 966505"/>
                    <a:gd name="connsiteX26" fmla="*/ 205165 w 1097529"/>
                    <a:gd name="connsiteY26" fmla="*/ 961883 h 966505"/>
                    <a:gd name="connsiteX27" fmla="*/ 169923 w 1097529"/>
                    <a:gd name="connsiteY27" fmla="*/ 942457 h 966505"/>
                    <a:gd name="connsiteX28" fmla="*/ 163810 w 1097529"/>
                    <a:gd name="connsiteY28" fmla="*/ 934656 h 966505"/>
                    <a:gd name="connsiteX29" fmla="*/ 158903 w 1097529"/>
                    <a:gd name="connsiteY29" fmla="*/ 940830 h 966505"/>
                    <a:gd name="connsiteX30" fmla="*/ 49566 w 1097529"/>
                    <a:gd name="connsiteY30" fmla="*/ 948332 h 966505"/>
                    <a:gd name="connsiteX31" fmla="*/ 30546 w 1097529"/>
                    <a:gd name="connsiteY31" fmla="*/ 929715 h 966505"/>
                    <a:gd name="connsiteX32" fmla="*/ 30545 w 1097529"/>
                    <a:gd name="connsiteY32" fmla="*/ 929715 h 966505"/>
                    <a:gd name="connsiteX33" fmla="*/ 20054 w 1097529"/>
                    <a:gd name="connsiteY33" fmla="*/ 919447 h 966505"/>
                    <a:gd name="connsiteX34" fmla="*/ 13293 w 1097529"/>
                    <a:gd name="connsiteY34" fmla="*/ 798114 h 966505"/>
                    <a:gd name="connsiteX35" fmla="*/ 53520 w 1097529"/>
                    <a:gd name="connsiteY35" fmla="*/ 720794 h 966505"/>
                    <a:gd name="connsiteX36" fmla="*/ 53520 w 1097529"/>
                    <a:gd name="connsiteY36" fmla="*/ 720793 h 966505"/>
                    <a:gd name="connsiteX37" fmla="*/ 53520 w 1097529"/>
                    <a:gd name="connsiteY37" fmla="*/ 490538 h 966505"/>
                    <a:gd name="connsiteX38" fmla="*/ 544058 w 1097529"/>
                    <a:gd name="connsiteY38" fmla="*/ 0 h 9665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</a:cxnLst>
                  <a:rect l="l" t="t" r="r" b="b"/>
                  <a:pathLst>
                    <a:path w="1097529" h="966505">
                      <a:moveTo>
                        <a:pt x="544058" y="0"/>
                      </a:moveTo>
                      <a:cubicBezTo>
                        <a:pt x="814975" y="0"/>
                        <a:pt x="1034596" y="219621"/>
                        <a:pt x="1034596" y="490538"/>
                      </a:cubicBezTo>
                      <a:lnTo>
                        <a:pt x="1034596" y="702699"/>
                      </a:lnTo>
                      <a:lnTo>
                        <a:pt x="1084236" y="798113"/>
                      </a:lnTo>
                      <a:cubicBezTo>
                        <a:pt x="1111601" y="850710"/>
                        <a:pt x="1095361" y="917965"/>
                        <a:pt x="1047964" y="948332"/>
                      </a:cubicBezTo>
                      <a:lnTo>
                        <a:pt x="1034595" y="954147"/>
                      </a:lnTo>
                      <a:lnTo>
                        <a:pt x="1020216" y="960401"/>
                      </a:lnTo>
                      <a:cubicBezTo>
                        <a:pt x="991688" y="967549"/>
                        <a:pt x="961736" y="960206"/>
                        <a:pt x="938627" y="940830"/>
                      </a:cubicBezTo>
                      <a:lnTo>
                        <a:pt x="914372" y="910313"/>
                      </a:lnTo>
                      <a:lnTo>
                        <a:pt x="914268" y="910646"/>
                      </a:lnTo>
                      <a:cubicBezTo>
                        <a:pt x="901587" y="935019"/>
                        <a:pt x="880528" y="954024"/>
                        <a:pt x="854096" y="961883"/>
                      </a:cubicBezTo>
                      <a:cubicBezTo>
                        <a:pt x="827664" y="969743"/>
                        <a:pt x="800864" y="964970"/>
                        <a:pt x="778899" y="950897"/>
                      </a:cubicBezTo>
                      <a:lnTo>
                        <a:pt x="760967" y="933592"/>
                      </a:lnTo>
                      <a:lnTo>
                        <a:pt x="760540" y="934296"/>
                      </a:lnTo>
                      <a:cubicBezTo>
                        <a:pt x="742607" y="954197"/>
                        <a:pt x="717833" y="966505"/>
                        <a:pt x="690468" y="966505"/>
                      </a:cubicBezTo>
                      <a:cubicBezTo>
                        <a:pt x="663104" y="966505"/>
                        <a:pt x="638329" y="954197"/>
                        <a:pt x="620396" y="934296"/>
                      </a:cubicBezTo>
                      <a:lnTo>
                        <a:pt x="610776" y="918462"/>
                      </a:lnTo>
                      <a:lnTo>
                        <a:pt x="601157" y="934296"/>
                      </a:lnTo>
                      <a:cubicBezTo>
                        <a:pt x="583224" y="954197"/>
                        <a:pt x="558450" y="966505"/>
                        <a:pt x="531085" y="966505"/>
                      </a:cubicBezTo>
                      <a:cubicBezTo>
                        <a:pt x="503721" y="966505"/>
                        <a:pt x="478946" y="954197"/>
                        <a:pt x="461014" y="934296"/>
                      </a:cubicBezTo>
                      <a:lnTo>
                        <a:pt x="450231" y="916549"/>
                      </a:lnTo>
                      <a:lnTo>
                        <a:pt x="439449" y="934296"/>
                      </a:lnTo>
                      <a:cubicBezTo>
                        <a:pt x="421517" y="954197"/>
                        <a:pt x="396742" y="966505"/>
                        <a:pt x="369378" y="966505"/>
                      </a:cubicBezTo>
                      <a:cubicBezTo>
                        <a:pt x="342013" y="966505"/>
                        <a:pt x="317239" y="954197"/>
                        <a:pt x="299306" y="934296"/>
                      </a:cubicBezTo>
                      <a:lnTo>
                        <a:pt x="298662" y="933236"/>
                      </a:lnTo>
                      <a:lnTo>
                        <a:pt x="280361" y="950897"/>
                      </a:lnTo>
                      <a:cubicBezTo>
                        <a:pt x="258399" y="964970"/>
                        <a:pt x="231598" y="969743"/>
                        <a:pt x="205165" y="961883"/>
                      </a:cubicBezTo>
                      <a:cubicBezTo>
                        <a:pt x="191950" y="957953"/>
                        <a:pt x="180076" y="951237"/>
                        <a:pt x="169923" y="942457"/>
                      </a:cubicBezTo>
                      <a:lnTo>
                        <a:pt x="163810" y="934656"/>
                      </a:lnTo>
                      <a:lnTo>
                        <a:pt x="158903" y="940830"/>
                      </a:lnTo>
                      <a:cubicBezTo>
                        <a:pt x="128091" y="966665"/>
                        <a:pt x="85114" y="971107"/>
                        <a:pt x="49566" y="948332"/>
                      </a:cubicBezTo>
                      <a:lnTo>
                        <a:pt x="30546" y="929715"/>
                      </a:lnTo>
                      <a:lnTo>
                        <a:pt x="30545" y="929715"/>
                      </a:lnTo>
                      <a:lnTo>
                        <a:pt x="20054" y="919447"/>
                      </a:lnTo>
                      <a:cubicBezTo>
                        <a:pt x="-3226" y="885255"/>
                        <a:pt x="-7230" y="837562"/>
                        <a:pt x="13293" y="798114"/>
                      </a:cubicBezTo>
                      <a:lnTo>
                        <a:pt x="53520" y="720794"/>
                      </a:lnTo>
                      <a:lnTo>
                        <a:pt x="53520" y="720793"/>
                      </a:lnTo>
                      <a:lnTo>
                        <a:pt x="53520" y="490538"/>
                      </a:lnTo>
                      <a:cubicBezTo>
                        <a:pt x="53520" y="219621"/>
                        <a:pt x="273141" y="0"/>
                        <a:pt x="544058" y="0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37" name="フリーフォーム: 図形 636">
                  <a:extLst>
                    <a:ext uri="{FF2B5EF4-FFF2-40B4-BE49-F238E27FC236}">
                      <a16:creationId xmlns:a16="http://schemas.microsoft.com/office/drawing/2014/main" id="{C6174C5E-E64F-486F-AA07-51F3239ABE49}"/>
                    </a:ext>
                  </a:extLst>
                </p:cNvPr>
                <p:cNvSpPr/>
                <p:nvPr/>
              </p:nvSpPr>
              <p:spPr>
                <a:xfrm rot="5400000">
                  <a:off x="4140170" y="2013030"/>
                  <a:ext cx="290699" cy="682590"/>
                </a:xfrm>
                <a:custGeom>
                  <a:avLst/>
                  <a:gdLst>
                    <a:gd name="connsiteX0" fmla="*/ 0 w 371844"/>
                    <a:gd name="connsiteY0" fmla="*/ 693416 h 695326"/>
                    <a:gd name="connsiteX1" fmla="*/ 371844 w 371844"/>
                    <a:gd name="connsiteY1" fmla="*/ 0 h 695326"/>
                    <a:gd name="connsiteX2" fmla="*/ 239044 w 371844"/>
                    <a:gd name="connsiteY2" fmla="*/ 693416 h 695326"/>
                    <a:gd name="connsiteX3" fmla="*/ 239132 w 371844"/>
                    <a:gd name="connsiteY3" fmla="*/ 695326 h 695326"/>
                    <a:gd name="connsiteX4" fmla="*/ 103 w 371844"/>
                    <a:gd name="connsiteY4" fmla="*/ 695326 h 695326"/>
                    <a:gd name="connsiteX0" fmla="*/ 0 w 371844"/>
                    <a:gd name="connsiteY0" fmla="*/ 693416 h 854076"/>
                    <a:gd name="connsiteX1" fmla="*/ 371844 w 371844"/>
                    <a:gd name="connsiteY1" fmla="*/ 0 h 854076"/>
                    <a:gd name="connsiteX2" fmla="*/ 239044 w 371844"/>
                    <a:gd name="connsiteY2" fmla="*/ 693416 h 854076"/>
                    <a:gd name="connsiteX3" fmla="*/ 143882 w 371844"/>
                    <a:gd name="connsiteY3" fmla="*/ 854076 h 854076"/>
                    <a:gd name="connsiteX4" fmla="*/ 103 w 371844"/>
                    <a:gd name="connsiteY4" fmla="*/ 695326 h 854076"/>
                    <a:gd name="connsiteX5" fmla="*/ 0 w 371844"/>
                    <a:gd name="connsiteY5" fmla="*/ 693416 h 854076"/>
                    <a:gd name="connsiteX0" fmla="*/ 0 w 371844"/>
                    <a:gd name="connsiteY0" fmla="*/ 693416 h 854076"/>
                    <a:gd name="connsiteX1" fmla="*/ 371844 w 371844"/>
                    <a:gd name="connsiteY1" fmla="*/ 0 h 854076"/>
                    <a:gd name="connsiteX2" fmla="*/ 239044 w 371844"/>
                    <a:gd name="connsiteY2" fmla="*/ 693416 h 854076"/>
                    <a:gd name="connsiteX3" fmla="*/ 143882 w 371844"/>
                    <a:gd name="connsiteY3" fmla="*/ 854076 h 854076"/>
                    <a:gd name="connsiteX4" fmla="*/ 103 w 371844"/>
                    <a:gd name="connsiteY4" fmla="*/ 695326 h 854076"/>
                    <a:gd name="connsiteX5" fmla="*/ 0 w 371844"/>
                    <a:gd name="connsiteY5" fmla="*/ 693416 h 854076"/>
                    <a:gd name="connsiteX0" fmla="*/ 0 w 371844"/>
                    <a:gd name="connsiteY0" fmla="*/ 693416 h 873126"/>
                    <a:gd name="connsiteX1" fmla="*/ 371844 w 371844"/>
                    <a:gd name="connsiteY1" fmla="*/ 0 h 873126"/>
                    <a:gd name="connsiteX2" fmla="*/ 239044 w 371844"/>
                    <a:gd name="connsiteY2" fmla="*/ 693416 h 873126"/>
                    <a:gd name="connsiteX3" fmla="*/ 118482 w 371844"/>
                    <a:gd name="connsiteY3" fmla="*/ 873126 h 873126"/>
                    <a:gd name="connsiteX4" fmla="*/ 103 w 371844"/>
                    <a:gd name="connsiteY4" fmla="*/ 695326 h 873126"/>
                    <a:gd name="connsiteX5" fmla="*/ 0 w 371844"/>
                    <a:gd name="connsiteY5" fmla="*/ 693416 h 8731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71844" h="873126">
                      <a:moveTo>
                        <a:pt x="0" y="693416"/>
                      </a:moveTo>
                      <a:cubicBezTo>
                        <a:pt x="0" y="310453"/>
                        <a:pt x="166480" y="0"/>
                        <a:pt x="371844" y="0"/>
                      </a:cubicBezTo>
                      <a:cubicBezTo>
                        <a:pt x="285967" y="195607"/>
                        <a:pt x="239044" y="440615"/>
                        <a:pt x="239044" y="693416"/>
                      </a:cubicBezTo>
                      <a:lnTo>
                        <a:pt x="118482" y="873126"/>
                      </a:lnTo>
                      <a:lnTo>
                        <a:pt x="103" y="695326"/>
                      </a:lnTo>
                      <a:cubicBezTo>
                        <a:pt x="69" y="694689"/>
                        <a:pt x="34" y="694053"/>
                        <a:pt x="0" y="693416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27" name="グループ化 626">
                <a:extLst>
                  <a:ext uri="{FF2B5EF4-FFF2-40B4-BE49-F238E27FC236}">
                    <a16:creationId xmlns:a16="http://schemas.microsoft.com/office/drawing/2014/main" id="{E02DB180-A53D-4A87-8081-5C1E1793B449}"/>
                  </a:ext>
                </a:extLst>
              </p:cNvPr>
              <p:cNvGrpSpPr/>
              <p:nvPr/>
            </p:nvGrpSpPr>
            <p:grpSpPr>
              <a:xfrm>
                <a:off x="5580938" y="4474369"/>
                <a:ext cx="144275" cy="144275"/>
                <a:chOff x="5553548" y="4446979"/>
                <a:chExt cx="171666" cy="171666"/>
              </a:xfrm>
            </p:grpSpPr>
            <p:sp>
              <p:nvSpPr>
                <p:cNvPr id="628" name="楕円 627">
                  <a:extLst>
                    <a:ext uri="{FF2B5EF4-FFF2-40B4-BE49-F238E27FC236}">
                      <a16:creationId xmlns:a16="http://schemas.microsoft.com/office/drawing/2014/main" id="{228A9FEC-631B-4538-A5F8-9493022AC0C7}"/>
                    </a:ext>
                  </a:extLst>
                </p:cNvPr>
                <p:cNvSpPr/>
                <p:nvPr/>
              </p:nvSpPr>
              <p:spPr>
                <a:xfrm>
                  <a:off x="5553548" y="4446979"/>
                  <a:ext cx="171666" cy="171666"/>
                </a:xfrm>
                <a:prstGeom prst="ellipse">
                  <a:avLst/>
                </a:prstGeom>
                <a:solidFill>
                  <a:srgbClr val="FF00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29" name="楕円 628">
                  <a:extLst>
                    <a:ext uri="{FF2B5EF4-FFF2-40B4-BE49-F238E27FC236}">
                      <a16:creationId xmlns:a16="http://schemas.microsoft.com/office/drawing/2014/main" id="{F5A31867-A3BA-473E-A637-AF2490CA0B53}"/>
                    </a:ext>
                  </a:extLst>
                </p:cNvPr>
                <p:cNvSpPr/>
                <p:nvPr/>
              </p:nvSpPr>
              <p:spPr>
                <a:xfrm>
                  <a:off x="5580391" y="4473822"/>
                  <a:ext cx="117980" cy="117980"/>
                </a:xfrm>
                <a:prstGeom prst="ellipse">
                  <a:avLst/>
                </a:prstGeom>
                <a:solidFill>
                  <a:schemeClr val="tx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30" name="楕円 629">
                  <a:extLst>
                    <a:ext uri="{FF2B5EF4-FFF2-40B4-BE49-F238E27FC236}">
                      <a16:creationId xmlns:a16="http://schemas.microsoft.com/office/drawing/2014/main" id="{35CB410D-000B-45DA-A168-70DAC2A064A9}"/>
                    </a:ext>
                  </a:extLst>
                </p:cNvPr>
                <p:cNvSpPr/>
                <p:nvPr/>
              </p:nvSpPr>
              <p:spPr>
                <a:xfrm>
                  <a:off x="5625373" y="4498965"/>
                  <a:ext cx="45719" cy="45719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638" name="グループ化 637">
            <a:extLst>
              <a:ext uri="{FF2B5EF4-FFF2-40B4-BE49-F238E27FC236}">
                <a16:creationId xmlns:a16="http://schemas.microsoft.com/office/drawing/2014/main" id="{C16A50C8-8AB1-44D6-851E-623640B50BAB}"/>
              </a:ext>
            </a:extLst>
          </p:cNvPr>
          <p:cNvGrpSpPr/>
          <p:nvPr/>
        </p:nvGrpSpPr>
        <p:grpSpPr>
          <a:xfrm>
            <a:off x="6955196" y="3850797"/>
            <a:ext cx="2012193" cy="2470259"/>
            <a:chOff x="614380" y="2000269"/>
            <a:chExt cx="3677477" cy="4514637"/>
          </a:xfrm>
        </p:grpSpPr>
        <p:grpSp>
          <p:nvGrpSpPr>
            <p:cNvPr id="639" name="グループ化 638">
              <a:extLst>
                <a:ext uri="{FF2B5EF4-FFF2-40B4-BE49-F238E27FC236}">
                  <a16:creationId xmlns:a16="http://schemas.microsoft.com/office/drawing/2014/main" id="{E7CFF574-CCB7-4CC4-93DC-B0755F6C845F}"/>
                </a:ext>
              </a:extLst>
            </p:cNvPr>
            <p:cNvGrpSpPr/>
            <p:nvPr/>
          </p:nvGrpSpPr>
          <p:grpSpPr>
            <a:xfrm rot="18000000">
              <a:off x="1134224" y="3740833"/>
              <a:ext cx="1012684" cy="1789990"/>
              <a:chOff x="5012418" y="1737096"/>
              <a:chExt cx="1265824" cy="2237435"/>
            </a:xfrm>
          </p:grpSpPr>
          <p:sp>
            <p:nvSpPr>
              <p:cNvPr id="918" name="フリーフォーム: 図形 917">
                <a:extLst>
                  <a:ext uri="{FF2B5EF4-FFF2-40B4-BE49-F238E27FC236}">
                    <a16:creationId xmlns:a16="http://schemas.microsoft.com/office/drawing/2014/main" id="{CE0E5F5A-1AB4-4B1A-A3D6-6EED0E50A2DF}"/>
                  </a:ext>
                </a:extLst>
              </p:cNvPr>
              <p:cNvSpPr/>
              <p:nvPr/>
            </p:nvSpPr>
            <p:spPr>
              <a:xfrm>
                <a:off x="5481030" y="1737096"/>
                <a:ext cx="272070" cy="27440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9" name="フリーフォーム: 図形 918">
                <a:extLst>
                  <a:ext uri="{FF2B5EF4-FFF2-40B4-BE49-F238E27FC236}">
                    <a16:creationId xmlns:a16="http://schemas.microsoft.com/office/drawing/2014/main" id="{0767E874-1F34-4A25-A7ED-58F2F6C94201}"/>
                  </a:ext>
                </a:extLst>
              </p:cNvPr>
              <p:cNvSpPr/>
              <p:nvPr/>
            </p:nvSpPr>
            <p:spPr>
              <a:xfrm rot="18900000">
                <a:off x="5261211" y="1956915"/>
                <a:ext cx="272070" cy="27440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20" name="フリーフォーム: 図形 919">
                <a:extLst>
                  <a:ext uri="{FF2B5EF4-FFF2-40B4-BE49-F238E27FC236}">
                    <a16:creationId xmlns:a16="http://schemas.microsoft.com/office/drawing/2014/main" id="{41FAFBF6-E360-4D8B-90C6-6F6723755358}"/>
                  </a:ext>
                </a:extLst>
              </p:cNvPr>
              <p:cNvSpPr/>
              <p:nvPr/>
            </p:nvSpPr>
            <p:spPr>
              <a:xfrm rot="1800000">
                <a:off x="5648746" y="1956914"/>
                <a:ext cx="272070" cy="27440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21" name="フリーフォーム: 図形 920">
                <a:extLst>
                  <a:ext uri="{FF2B5EF4-FFF2-40B4-BE49-F238E27FC236}">
                    <a16:creationId xmlns:a16="http://schemas.microsoft.com/office/drawing/2014/main" id="{06329ED1-5AA0-45DD-8E99-639446B78AF2}"/>
                  </a:ext>
                </a:extLst>
              </p:cNvPr>
              <p:cNvSpPr/>
              <p:nvPr/>
            </p:nvSpPr>
            <p:spPr>
              <a:xfrm rot="18900000">
                <a:off x="5223254" y="2166547"/>
                <a:ext cx="347982" cy="350958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22" name="フリーフォーム: 図形 921">
                <a:extLst>
                  <a:ext uri="{FF2B5EF4-FFF2-40B4-BE49-F238E27FC236}">
                    <a16:creationId xmlns:a16="http://schemas.microsoft.com/office/drawing/2014/main" id="{91A25F18-1234-43EC-9C54-72E36EA8D8D2}"/>
                  </a:ext>
                </a:extLst>
              </p:cNvPr>
              <p:cNvSpPr/>
              <p:nvPr/>
            </p:nvSpPr>
            <p:spPr>
              <a:xfrm rot="1800000">
                <a:off x="5589387" y="2166547"/>
                <a:ext cx="347982" cy="350958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23" name="フリーフォーム: 図形 922">
                <a:extLst>
                  <a:ext uri="{FF2B5EF4-FFF2-40B4-BE49-F238E27FC236}">
                    <a16:creationId xmlns:a16="http://schemas.microsoft.com/office/drawing/2014/main" id="{7A74C355-3886-42FC-AFEE-03977407AE94}"/>
                  </a:ext>
                </a:extLst>
              </p:cNvPr>
              <p:cNvSpPr/>
              <p:nvPr/>
            </p:nvSpPr>
            <p:spPr>
              <a:xfrm rot="19800000">
                <a:off x="5392220" y="2394755"/>
                <a:ext cx="360948" cy="36404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24" name="フリーフォーム: 図形 923">
                <a:extLst>
                  <a:ext uri="{FF2B5EF4-FFF2-40B4-BE49-F238E27FC236}">
                    <a16:creationId xmlns:a16="http://schemas.microsoft.com/office/drawing/2014/main" id="{0C4B4D3D-841A-4CDB-9DE3-FF8E1B226172}"/>
                  </a:ext>
                </a:extLst>
              </p:cNvPr>
              <p:cNvSpPr/>
              <p:nvPr/>
            </p:nvSpPr>
            <p:spPr>
              <a:xfrm rot="19800000">
                <a:off x="5125520" y="2594779"/>
                <a:ext cx="360948" cy="36404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25" name="フリーフォーム: 図形 924">
                <a:extLst>
                  <a:ext uri="{FF2B5EF4-FFF2-40B4-BE49-F238E27FC236}">
                    <a16:creationId xmlns:a16="http://schemas.microsoft.com/office/drawing/2014/main" id="{621405DF-D1C1-41B2-8577-55BA03EED4A8}"/>
                  </a:ext>
                </a:extLst>
              </p:cNvPr>
              <p:cNvSpPr/>
              <p:nvPr/>
            </p:nvSpPr>
            <p:spPr>
              <a:xfrm rot="2700000">
                <a:off x="5728218" y="2554327"/>
                <a:ext cx="360950" cy="364042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26" name="フリーフォーム: 図形 925">
                <a:extLst>
                  <a:ext uri="{FF2B5EF4-FFF2-40B4-BE49-F238E27FC236}">
                    <a16:creationId xmlns:a16="http://schemas.microsoft.com/office/drawing/2014/main" id="{79F2B2E8-537C-466E-BC09-9EF2D50BF110}"/>
                  </a:ext>
                </a:extLst>
              </p:cNvPr>
              <p:cNvSpPr/>
              <p:nvPr/>
            </p:nvSpPr>
            <p:spPr>
              <a:xfrm rot="900000">
                <a:off x="5706544" y="2861479"/>
                <a:ext cx="360948" cy="36404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27" name="フリーフォーム: 図形 926">
                <a:extLst>
                  <a:ext uri="{FF2B5EF4-FFF2-40B4-BE49-F238E27FC236}">
                    <a16:creationId xmlns:a16="http://schemas.microsoft.com/office/drawing/2014/main" id="{1085BAC8-5E86-4A94-B0AB-5D23DD03C105}"/>
                  </a:ext>
                </a:extLst>
              </p:cNvPr>
              <p:cNvSpPr/>
              <p:nvPr/>
            </p:nvSpPr>
            <p:spPr>
              <a:xfrm rot="19800000">
                <a:off x="5012418" y="2904021"/>
                <a:ext cx="360948" cy="36404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28" name="フリーフォーム: 図形 927">
                <a:extLst>
                  <a:ext uri="{FF2B5EF4-FFF2-40B4-BE49-F238E27FC236}">
                    <a16:creationId xmlns:a16="http://schemas.microsoft.com/office/drawing/2014/main" id="{9905EDA7-AA07-44BA-B8C2-DB43B61BA547}"/>
                  </a:ext>
                </a:extLst>
              </p:cNvPr>
              <p:cNvSpPr/>
              <p:nvPr/>
            </p:nvSpPr>
            <p:spPr>
              <a:xfrm rot="900000">
                <a:off x="5402943" y="2742096"/>
                <a:ext cx="360948" cy="36404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29" name="フリーフォーム: 図形 928">
                <a:extLst>
                  <a:ext uri="{FF2B5EF4-FFF2-40B4-BE49-F238E27FC236}">
                    <a16:creationId xmlns:a16="http://schemas.microsoft.com/office/drawing/2014/main" id="{19ADCC7A-BD6B-447A-B709-E95316FF3A29}"/>
                  </a:ext>
                </a:extLst>
              </p:cNvPr>
              <p:cNvSpPr/>
              <p:nvPr/>
            </p:nvSpPr>
            <p:spPr>
              <a:xfrm rot="900000">
                <a:off x="5917294" y="3104046"/>
                <a:ext cx="360948" cy="36404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30" name="フリーフォーム: 図形 929">
                <a:extLst>
                  <a:ext uri="{FF2B5EF4-FFF2-40B4-BE49-F238E27FC236}">
                    <a16:creationId xmlns:a16="http://schemas.microsoft.com/office/drawing/2014/main" id="{67B82D36-D1B6-4E0B-A58A-7BEBC4E101D0}"/>
                  </a:ext>
                </a:extLst>
              </p:cNvPr>
              <p:cNvSpPr/>
              <p:nvPr/>
            </p:nvSpPr>
            <p:spPr>
              <a:xfrm rot="17100000">
                <a:off x="5077895" y="3204378"/>
                <a:ext cx="360948" cy="36404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31" name="フリーフォーム: 図形 930">
                <a:extLst>
                  <a:ext uri="{FF2B5EF4-FFF2-40B4-BE49-F238E27FC236}">
                    <a16:creationId xmlns:a16="http://schemas.microsoft.com/office/drawing/2014/main" id="{4EA6CC25-D7E1-4C1E-BCA4-3777586737F3}"/>
                  </a:ext>
                </a:extLst>
              </p:cNvPr>
              <p:cNvSpPr/>
              <p:nvPr/>
            </p:nvSpPr>
            <p:spPr>
              <a:xfrm rot="17100000">
                <a:off x="5287446" y="3071028"/>
                <a:ext cx="360948" cy="36404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32" name="フリーフォーム: 図形 931">
                <a:extLst>
                  <a:ext uri="{FF2B5EF4-FFF2-40B4-BE49-F238E27FC236}">
                    <a16:creationId xmlns:a16="http://schemas.microsoft.com/office/drawing/2014/main" id="{F3B431AA-34FD-466A-B5D1-8362F0D31DA7}"/>
                  </a:ext>
                </a:extLst>
              </p:cNvPr>
              <p:cNvSpPr/>
              <p:nvPr/>
            </p:nvSpPr>
            <p:spPr>
              <a:xfrm rot="1800000">
                <a:off x="5574501" y="3171687"/>
                <a:ext cx="360948" cy="36404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33" name="フリーフォーム: 図形 932">
                <a:extLst>
                  <a:ext uri="{FF2B5EF4-FFF2-40B4-BE49-F238E27FC236}">
                    <a16:creationId xmlns:a16="http://schemas.microsoft.com/office/drawing/2014/main" id="{50F28158-22A5-4297-9808-5B969AAECDA4}"/>
                  </a:ext>
                </a:extLst>
              </p:cNvPr>
              <p:cNvSpPr/>
              <p:nvPr/>
            </p:nvSpPr>
            <p:spPr>
              <a:xfrm rot="2700000">
                <a:off x="5860251" y="3371712"/>
                <a:ext cx="360950" cy="364042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34" name="フリーフォーム: 図形 933">
                <a:extLst>
                  <a:ext uri="{FF2B5EF4-FFF2-40B4-BE49-F238E27FC236}">
                    <a16:creationId xmlns:a16="http://schemas.microsoft.com/office/drawing/2014/main" id="{2A6B7E68-EBA2-4546-93CE-2C936F779ED0}"/>
                  </a:ext>
                </a:extLst>
              </p:cNvPr>
              <p:cNvSpPr/>
              <p:nvPr/>
            </p:nvSpPr>
            <p:spPr>
              <a:xfrm rot="17100000">
                <a:off x="5021295" y="3476776"/>
                <a:ext cx="360948" cy="36404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35" name="フリーフォーム: 図形 934">
                <a:extLst>
                  <a:ext uri="{FF2B5EF4-FFF2-40B4-BE49-F238E27FC236}">
                    <a16:creationId xmlns:a16="http://schemas.microsoft.com/office/drawing/2014/main" id="{D0B652CD-AFF8-481B-BD3F-CFE59835316E}"/>
                  </a:ext>
                </a:extLst>
              </p:cNvPr>
              <p:cNvSpPr/>
              <p:nvPr/>
            </p:nvSpPr>
            <p:spPr>
              <a:xfrm rot="2700000">
                <a:off x="5433083" y="3400941"/>
                <a:ext cx="360950" cy="364042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36" name="フリーフォーム: 図形 935">
                <a:extLst>
                  <a:ext uri="{FF2B5EF4-FFF2-40B4-BE49-F238E27FC236}">
                    <a16:creationId xmlns:a16="http://schemas.microsoft.com/office/drawing/2014/main" id="{C48E07B1-A44A-4293-803A-0EFF987262A6}"/>
                  </a:ext>
                </a:extLst>
              </p:cNvPr>
              <p:cNvSpPr/>
              <p:nvPr/>
            </p:nvSpPr>
            <p:spPr>
              <a:xfrm rot="2700000">
                <a:off x="5699784" y="3610491"/>
                <a:ext cx="360950" cy="364042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37" name="フリーフォーム: 図形 936">
                <a:extLst>
                  <a:ext uri="{FF2B5EF4-FFF2-40B4-BE49-F238E27FC236}">
                    <a16:creationId xmlns:a16="http://schemas.microsoft.com/office/drawing/2014/main" id="{B7798FA0-6424-4FAB-B5C8-66A237EC770E}"/>
                  </a:ext>
                </a:extLst>
              </p:cNvPr>
              <p:cNvSpPr/>
              <p:nvPr/>
            </p:nvSpPr>
            <p:spPr>
              <a:xfrm rot="18900000">
                <a:off x="5347361" y="3610493"/>
                <a:ext cx="360946" cy="364038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40" name="グループ化 639">
              <a:extLst>
                <a:ext uri="{FF2B5EF4-FFF2-40B4-BE49-F238E27FC236}">
                  <a16:creationId xmlns:a16="http://schemas.microsoft.com/office/drawing/2014/main" id="{F3EBB6D4-86A0-4A5A-BFD7-070FD7C09577}"/>
                </a:ext>
              </a:extLst>
            </p:cNvPr>
            <p:cNvGrpSpPr/>
            <p:nvPr/>
          </p:nvGrpSpPr>
          <p:grpSpPr>
            <a:xfrm rot="18900000">
              <a:off x="1829841" y="2024646"/>
              <a:ext cx="465744" cy="660614"/>
              <a:chOff x="5125520" y="1737096"/>
              <a:chExt cx="965194" cy="1369040"/>
            </a:xfrm>
          </p:grpSpPr>
          <p:sp>
            <p:nvSpPr>
              <p:cNvPr id="909" name="フリーフォーム: 図形 908">
                <a:extLst>
                  <a:ext uri="{FF2B5EF4-FFF2-40B4-BE49-F238E27FC236}">
                    <a16:creationId xmlns:a16="http://schemas.microsoft.com/office/drawing/2014/main" id="{D564F537-6943-47E7-98BC-35557D335474}"/>
                  </a:ext>
                </a:extLst>
              </p:cNvPr>
              <p:cNvSpPr/>
              <p:nvPr/>
            </p:nvSpPr>
            <p:spPr>
              <a:xfrm>
                <a:off x="5481030" y="1737096"/>
                <a:ext cx="272070" cy="27440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0" name="フリーフォーム: 図形 909">
                <a:extLst>
                  <a:ext uri="{FF2B5EF4-FFF2-40B4-BE49-F238E27FC236}">
                    <a16:creationId xmlns:a16="http://schemas.microsoft.com/office/drawing/2014/main" id="{D6D65DE2-45C3-4C2D-AAC7-FDEE23A8AD7E}"/>
                  </a:ext>
                </a:extLst>
              </p:cNvPr>
              <p:cNvSpPr/>
              <p:nvPr/>
            </p:nvSpPr>
            <p:spPr>
              <a:xfrm rot="18900000">
                <a:off x="5261211" y="1956915"/>
                <a:ext cx="272070" cy="27440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1" name="フリーフォーム: 図形 910">
                <a:extLst>
                  <a:ext uri="{FF2B5EF4-FFF2-40B4-BE49-F238E27FC236}">
                    <a16:creationId xmlns:a16="http://schemas.microsoft.com/office/drawing/2014/main" id="{66E72A03-39D2-4B83-928C-B11037CD34CB}"/>
                  </a:ext>
                </a:extLst>
              </p:cNvPr>
              <p:cNvSpPr/>
              <p:nvPr/>
            </p:nvSpPr>
            <p:spPr>
              <a:xfrm rot="1800000">
                <a:off x="5648746" y="1956914"/>
                <a:ext cx="272070" cy="27440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2" name="フリーフォーム: 図形 911">
                <a:extLst>
                  <a:ext uri="{FF2B5EF4-FFF2-40B4-BE49-F238E27FC236}">
                    <a16:creationId xmlns:a16="http://schemas.microsoft.com/office/drawing/2014/main" id="{C92D3272-E420-4B5D-8644-FD31B9464197}"/>
                  </a:ext>
                </a:extLst>
              </p:cNvPr>
              <p:cNvSpPr/>
              <p:nvPr/>
            </p:nvSpPr>
            <p:spPr>
              <a:xfrm rot="18900000">
                <a:off x="5223254" y="2166547"/>
                <a:ext cx="347982" cy="350958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3" name="フリーフォーム: 図形 912">
                <a:extLst>
                  <a:ext uri="{FF2B5EF4-FFF2-40B4-BE49-F238E27FC236}">
                    <a16:creationId xmlns:a16="http://schemas.microsoft.com/office/drawing/2014/main" id="{042937E9-6FDB-49D4-8667-B309AD0B0E0F}"/>
                  </a:ext>
                </a:extLst>
              </p:cNvPr>
              <p:cNvSpPr/>
              <p:nvPr/>
            </p:nvSpPr>
            <p:spPr>
              <a:xfrm rot="1800000">
                <a:off x="5589387" y="2166547"/>
                <a:ext cx="347982" cy="350958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4" name="フリーフォーム: 図形 913">
                <a:extLst>
                  <a:ext uri="{FF2B5EF4-FFF2-40B4-BE49-F238E27FC236}">
                    <a16:creationId xmlns:a16="http://schemas.microsoft.com/office/drawing/2014/main" id="{0DAE359C-BC3E-46BF-BB87-4AF1DE9E7391}"/>
                  </a:ext>
                </a:extLst>
              </p:cNvPr>
              <p:cNvSpPr/>
              <p:nvPr/>
            </p:nvSpPr>
            <p:spPr>
              <a:xfrm rot="19800000">
                <a:off x="5392220" y="2394755"/>
                <a:ext cx="360948" cy="36404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5" name="フリーフォーム: 図形 914">
                <a:extLst>
                  <a:ext uri="{FF2B5EF4-FFF2-40B4-BE49-F238E27FC236}">
                    <a16:creationId xmlns:a16="http://schemas.microsoft.com/office/drawing/2014/main" id="{A3525A25-7EFE-4730-B5E3-E68BCF6C63DD}"/>
                  </a:ext>
                </a:extLst>
              </p:cNvPr>
              <p:cNvSpPr/>
              <p:nvPr/>
            </p:nvSpPr>
            <p:spPr>
              <a:xfrm rot="19800000">
                <a:off x="5125520" y="2594779"/>
                <a:ext cx="360948" cy="36404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6" name="フリーフォーム: 図形 915">
                <a:extLst>
                  <a:ext uri="{FF2B5EF4-FFF2-40B4-BE49-F238E27FC236}">
                    <a16:creationId xmlns:a16="http://schemas.microsoft.com/office/drawing/2014/main" id="{8A005835-C3CA-4B61-B84E-74ACE8A08A30}"/>
                  </a:ext>
                </a:extLst>
              </p:cNvPr>
              <p:cNvSpPr/>
              <p:nvPr/>
            </p:nvSpPr>
            <p:spPr>
              <a:xfrm rot="2700000">
                <a:off x="5728218" y="2554327"/>
                <a:ext cx="360950" cy="364042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7" name="フリーフォーム: 図形 916">
                <a:extLst>
                  <a:ext uri="{FF2B5EF4-FFF2-40B4-BE49-F238E27FC236}">
                    <a16:creationId xmlns:a16="http://schemas.microsoft.com/office/drawing/2014/main" id="{B1026E16-A0FC-46E8-BF26-E6D27F411D61}"/>
                  </a:ext>
                </a:extLst>
              </p:cNvPr>
              <p:cNvSpPr/>
              <p:nvPr/>
            </p:nvSpPr>
            <p:spPr>
              <a:xfrm rot="900000">
                <a:off x="5402943" y="2742096"/>
                <a:ext cx="360948" cy="36404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41" name="グループ化 640">
              <a:extLst>
                <a:ext uri="{FF2B5EF4-FFF2-40B4-BE49-F238E27FC236}">
                  <a16:creationId xmlns:a16="http://schemas.microsoft.com/office/drawing/2014/main" id="{BCF3D71E-CBE7-46F5-8C2A-90957E49B2D9}"/>
                </a:ext>
              </a:extLst>
            </p:cNvPr>
            <p:cNvGrpSpPr/>
            <p:nvPr/>
          </p:nvGrpSpPr>
          <p:grpSpPr>
            <a:xfrm rot="3600000">
              <a:off x="2748238" y="3550610"/>
              <a:ext cx="1115504" cy="1971734"/>
              <a:chOff x="5012418" y="1737096"/>
              <a:chExt cx="1265824" cy="2237435"/>
            </a:xfrm>
          </p:grpSpPr>
          <p:sp>
            <p:nvSpPr>
              <p:cNvPr id="889" name="フリーフォーム: 図形 888">
                <a:extLst>
                  <a:ext uri="{FF2B5EF4-FFF2-40B4-BE49-F238E27FC236}">
                    <a16:creationId xmlns:a16="http://schemas.microsoft.com/office/drawing/2014/main" id="{F6E858E4-0A73-4856-9DA3-30F5311CAB05}"/>
                  </a:ext>
                </a:extLst>
              </p:cNvPr>
              <p:cNvSpPr/>
              <p:nvPr/>
            </p:nvSpPr>
            <p:spPr>
              <a:xfrm>
                <a:off x="5481030" y="1737096"/>
                <a:ext cx="272070" cy="27440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0" name="フリーフォーム: 図形 889">
                <a:extLst>
                  <a:ext uri="{FF2B5EF4-FFF2-40B4-BE49-F238E27FC236}">
                    <a16:creationId xmlns:a16="http://schemas.microsoft.com/office/drawing/2014/main" id="{8A21A522-0335-4360-A4FE-06E9008D94B9}"/>
                  </a:ext>
                </a:extLst>
              </p:cNvPr>
              <p:cNvSpPr/>
              <p:nvPr/>
            </p:nvSpPr>
            <p:spPr>
              <a:xfrm rot="18900000">
                <a:off x="5261211" y="1956915"/>
                <a:ext cx="272070" cy="27440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1" name="フリーフォーム: 図形 890">
                <a:extLst>
                  <a:ext uri="{FF2B5EF4-FFF2-40B4-BE49-F238E27FC236}">
                    <a16:creationId xmlns:a16="http://schemas.microsoft.com/office/drawing/2014/main" id="{B4DF8F41-2AB4-4405-AB51-01C32B96B3D0}"/>
                  </a:ext>
                </a:extLst>
              </p:cNvPr>
              <p:cNvSpPr/>
              <p:nvPr/>
            </p:nvSpPr>
            <p:spPr>
              <a:xfrm rot="1800000">
                <a:off x="5648746" y="1956914"/>
                <a:ext cx="272070" cy="27440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2" name="フリーフォーム: 図形 891">
                <a:extLst>
                  <a:ext uri="{FF2B5EF4-FFF2-40B4-BE49-F238E27FC236}">
                    <a16:creationId xmlns:a16="http://schemas.microsoft.com/office/drawing/2014/main" id="{7B3E95AC-661A-4068-B85A-473808A4877F}"/>
                  </a:ext>
                </a:extLst>
              </p:cNvPr>
              <p:cNvSpPr/>
              <p:nvPr/>
            </p:nvSpPr>
            <p:spPr>
              <a:xfrm rot="18900000">
                <a:off x="5223254" y="2166547"/>
                <a:ext cx="347982" cy="350958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3" name="フリーフォーム: 図形 892">
                <a:extLst>
                  <a:ext uri="{FF2B5EF4-FFF2-40B4-BE49-F238E27FC236}">
                    <a16:creationId xmlns:a16="http://schemas.microsoft.com/office/drawing/2014/main" id="{A8AADA85-0BA2-491F-8278-D61DE6D0042B}"/>
                  </a:ext>
                </a:extLst>
              </p:cNvPr>
              <p:cNvSpPr/>
              <p:nvPr/>
            </p:nvSpPr>
            <p:spPr>
              <a:xfrm rot="1800000">
                <a:off x="5589387" y="2166547"/>
                <a:ext cx="347982" cy="350958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4" name="フリーフォーム: 図形 893">
                <a:extLst>
                  <a:ext uri="{FF2B5EF4-FFF2-40B4-BE49-F238E27FC236}">
                    <a16:creationId xmlns:a16="http://schemas.microsoft.com/office/drawing/2014/main" id="{FFFF921E-CDCD-4827-B1EA-7A33B725A0AF}"/>
                  </a:ext>
                </a:extLst>
              </p:cNvPr>
              <p:cNvSpPr/>
              <p:nvPr/>
            </p:nvSpPr>
            <p:spPr>
              <a:xfrm rot="19800000">
                <a:off x="5392220" y="2394755"/>
                <a:ext cx="360948" cy="36404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5" name="フリーフォーム: 図形 894">
                <a:extLst>
                  <a:ext uri="{FF2B5EF4-FFF2-40B4-BE49-F238E27FC236}">
                    <a16:creationId xmlns:a16="http://schemas.microsoft.com/office/drawing/2014/main" id="{20D49270-9A5C-4F45-81A5-AB57BA6DFE28}"/>
                  </a:ext>
                </a:extLst>
              </p:cNvPr>
              <p:cNvSpPr/>
              <p:nvPr/>
            </p:nvSpPr>
            <p:spPr>
              <a:xfrm rot="19800000">
                <a:off x="5125520" y="2594779"/>
                <a:ext cx="360948" cy="36404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6" name="フリーフォーム: 図形 895">
                <a:extLst>
                  <a:ext uri="{FF2B5EF4-FFF2-40B4-BE49-F238E27FC236}">
                    <a16:creationId xmlns:a16="http://schemas.microsoft.com/office/drawing/2014/main" id="{64F920F9-A48A-4320-BB34-325E138EFA41}"/>
                  </a:ext>
                </a:extLst>
              </p:cNvPr>
              <p:cNvSpPr/>
              <p:nvPr/>
            </p:nvSpPr>
            <p:spPr>
              <a:xfrm rot="2700000">
                <a:off x="5728218" y="2554327"/>
                <a:ext cx="360950" cy="364042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7" name="フリーフォーム: 図形 896">
                <a:extLst>
                  <a:ext uri="{FF2B5EF4-FFF2-40B4-BE49-F238E27FC236}">
                    <a16:creationId xmlns:a16="http://schemas.microsoft.com/office/drawing/2014/main" id="{2005CD66-5946-42C7-999A-7AC2D466568D}"/>
                  </a:ext>
                </a:extLst>
              </p:cNvPr>
              <p:cNvSpPr/>
              <p:nvPr/>
            </p:nvSpPr>
            <p:spPr>
              <a:xfrm rot="900000">
                <a:off x="5706544" y="2861479"/>
                <a:ext cx="360948" cy="36404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8" name="フリーフォーム: 図形 897">
                <a:extLst>
                  <a:ext uri="{FF2B5EF4-FFF2-40B4-BE49-F238E27FC236}">
                    <a16:creationId xmlns:a16="http://schemas.microsoft.com/office/drawing/2014/main" id="{D1FE118C-F346-4222-BDDB-CEE271F4A62D}"/>
                  </a:ext>
                </a:extLst>
              </p:cNvPr>
              <p:cNvSpPr/>
              <p:nvPr/>
            </p:nvSpPr>
            <p:spPr>
              <a:xfrm rot="19800000">
                <a:off x="5012418" y="2904021"/>
                <a:ext cx="360948" cy="36404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9" name="フリーフォーム: 図形 898">
                <a:extLst>
                  <a:ext uri="{FF2B5EF4-FFF2-40B4-BE49-F238E27FC236}">
                    <a16:creationId xmlns:a16="http://schemas.microsoft.com/office/drawing/2014/main" id="{540D75F4-0016-43EA-AC57-5418286BECD7}"/>
                  </a:ext>
                </a:extLst>
              </p:cNvPr>
              <p:cNvSpPr/>
              <p:nvPr/>
            </p:nvSpPr>
            <p:spPr>
              <a:xfrm rot="900000">
                <a:off x="5402943" y="2742096"/>
                <a:ext cx="360948" cy="36404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0" name="フリーフォーム: 図形 899">
                <a:extLst>
                  <a:ext uri="{FF2B5EF4-FFF2-40B4-BE49-F238E27FC236}">
                    <a16:creationId xmlns:a16="http://schemas.microsoft.com/office/drawing/2014/main" id="{9EEEAA66-EFFC-4B6E-9619-81030B3F3B44}"/>
                  </a:ext>
                </a:extLst>
              </p:cNvPr>
              <p:cNvSpPr/>
              <p:nvPr/>
            </p:nvSpPr>
            <p:spPr>
              <a:xfrm rot="900000">
                <a:off x="5917294" y="3104046"/>
                <a:ext cx="360948" cy="36404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1" name="フリーフォーム: 図形 900">
                <a:extLst>
                  <a:ext uri="{FF2B5EF4-FFF2-40B4-BE49-F238E27FC236}">
                    <a16:creationId xmlns:a16="http://schemas.microsoft.com/office/drawing/2014/main" id="{FD12BA05-713A-4706-964A-54D910449EA2}"/>
                  </a:ext>
                </a:extLst>
              </p:cNvPr>
              <p:cNvSpPr/>
              <p:nvPr/>
            </p:nvSpPr>
            <p:spPr>
              <a:xfrm rot="17100000">
                <a:off x="5077895" y="3204378"/>
                <a:ext cx="360948" cy="36404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2" name="フリーフォーム: 図形 901">
                <a:extLst>
                  <a:ext uri="{FF2B5EF4-FFF2-40B4-BE49-F238E27FC236}">
                    <a16:creationId xmlns:a16="http://schemas.microsoft.com/office/drawing/2014/main" id="{3D2AA96A-4880-4BC3-AC30-902462A1EB4D}"/>
                  </a:ext>
                </a:extLst>
              </p:cNvPr>
              <p:cNvSpPr/>
              <p:nvPr/>
            </p:nvSpPr>
            <p:spPr>
              <a:xfrm rot="17100000">
                <a:off x="5287446" y="3071028"/>
                <a:ext cx="360948" cy="36404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3" name="フリーフォーム: 図形 902">
                <a:extLst>
                  <a:ext uri="{FF2B5EF4-FFF2-40B4-BE49-F238E27FC236}">
                    <a16:creationId xmlns:a16="http://schemas.microsoft.com/office/drawing/2014/main" id="{B6D0411A-9B99-4390-AEDF-D75C42C9E677}"/>
                  </a:ext>
                </a:extLst>
              </p:cNvPr>
              <p:cNvSpPr/>
              <p:nvPr/>
            </p:nvSpPr>
            <p:spPr>
              <a:xfrm rot="1800000">
                <a:off x="5574501" y="3171687"/>
                <a:ext cx="360948" cy="36404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4" name="フリーフォーム: 図形 903">
                <a:extLst>
                  <a:ext uri="{FF2B5EF4-FFF2-40B4-BE49-F238E27FC236}">
                    <a16:creationId xmlns:a16="http://schemas.microsoft.com/office/drawing/2014/main" id="{1F3759A7-26B9-4765-B90F-E123845B234C}"/>
                  </a:ext>
                </a:extLst>
              </p:cNvPr>
              <p:cNvSpPr/>
              <p:nvPr/>
            </p:nvSpPr>
            <p:spPr>
              <a:xfrm rot="2700000">
                <a:off x="5860251" y="3371712"/>
                <a:ext cx="360950" cy="364042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5" name="フリーフォーム: 図形 904">
                <a:extLst>
                  <a:ext uri="{FF2B5EF4-FFF2-40B4-BE49-F238E27FC236}">
                    <a16:creationId xmlns:a16="http://schemas.microsoft.com/office/drawing/2014/main" id="{3CACAB90-5FC2-48CE-A2B6-4FDC430E49EA}"/>
                  </a:ext>
                </a:extLst>
              </p:cNvPr>
              <p:cNvSpPr/>
              <p:nvPr/>
            </p:nvSpPr>
            <p:spPr>
              <a:xfrm rot="17100000">
                <a:off x="5021295" y="3476776"/>
                <a:ext cx="360948" cy="36404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6" name="フリーフォーム: 図形 905">
                <a:extLst>
                  <a:ext uri="{FF2B5EF4-FFF2-40B4-BE49-F238E27FC236}">
                    <a16:creationId xmlns:a16="http://schemas.microsoft.com/office/drawing/2014/main" id="{920D03BE-E3F1-4FF4-B1F1-C5A8F456996A}"/>
                  </a:ext>
                </a:extLst>
              </p:cNvPr>
              <p:cNvSpPr/>
              <p:nvPr/>
            </p:nvSpPr>
            <p:spPr>
              <a:xfrm rot="2700000">
                <a:off x="5433083" y="3400941"/>
                <a:ext cx="360950" cy="364042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7" name="フリーフォーム: 図形 906">
                <a:extLst>
                  <a:ext uri="{FF2B5EF4-FFF2-40B4-BE49-F238E27FC236}">
                    <a16:creationId xmlns:a16="http://schemas.microsoft.com/office/drawing/2014/main" id="{0DC6A5D0-CAB6-483F-9D19-D01DFDE42F0B}"/>
                  </a:ext>
                </a:extLst>
              </p:cNvPr>
              <p:cNvSpPr/>
              <p:nvPr/>
            </p:nvSpPr>
            <p:spPr>
              <a:xfrm rot="2700000">
                <a:off x="5699784" y="3610491"/>
                <a:ext cx="360950" cy="364042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8" name="フリーフォーム: 図形 907">
                <a:extLst>
                  <a:ext uri="{FF2B5EF4-FFF2-40B4-BE49-F238E27FC236}">
                    <a16:creationId xmlns:a16="http://schemas.microsoft.com/office/drawing/2014/main" id="{8B869839-67AC-42D8-9E80-452F2B8B7D50}"/>
                  </a:ext>
                </a:extLst>
              </p:cNvPr>
              <p:cNvSpPr/>
              <p:nvPr/>
            </p:nvSpPr>
            <p:spPr>
              <a:xfrm rot="18900000">
                <a:off x="5347361" y="3610493"/>
                <a:ext cx="360946" cy="364038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42" name="グループ化 641">
              <a:extLst>
                <a:ext uri="{FF2B5EF4-FFF2-40B4-BE49-F238E27FC236}">
                  <a16:creationId xmlns:a16="http://schemas.microsoft.com/office/drawing/2014/main" id="{BF218981-1D6B-43EF-89B2-DAA8027A6774}"/>
                </a:ext>
              </a:extLst>
            </p:cNvPr>
            <p:cNvGrpSpPr/>
            <p:nvPr/>
          </p:nvGrpSpPr>
          <p:grpSpPr>
            <a:xfrm rot="18000000">
              <a:off x="1002535" y="3317642"/>
              <a:ext cx="1011382" cy="1787691"/>
              <a:chOff x="5012418" y="1737096"/>
              <a:chExt cx="1265824" cy="2237435"/>
            </a:xfrm>
          </p:grpSpPr>
          <p:sp>
            <p:nvSpPr>
              <p:cNvPr id="869" name="フリーフォーム: 図形 868">
                <a:extLst>
                  <a:ext uri="{FF2B5EF4-FFF2-40B4-BE49-F238E27FC236}">
                    <a16:creationId xmlns:a16="http://schemas.microsoft.com/office/drawing/2014/main" id="{08F4A71C-B146-4C7D-A65A-13412B57A26F}"/>
                  </a:ext>
                </a:extLst>
              </p:cNvPr>
              <p:cNvSpPr/>
              <p:nvPr/>
            </p:nvSpPr>
            <p:spPr>
              <a:xfrm>
                <a:off x="5481030" y="1737096"/>
                <a:ext cx="272070" cy="27440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0" name="フリーフォーム: 図形 869">
                <a:extLst>
                  <a:ext uri="{FF2B5EF4-FFF2-40B4-BE49-F238E27FC236}">
                    <a16:creationId xmlns:a16="http://schemas.microsoft.com/office/drawing/2014/main" id="{BC264217-3B9E-4832-851E-80EB84FAA7DC}"/>
                  </a:ext>
                </a:extLst>
              </p:cNvPr>
              <p:cNvSpPr/>
              <p:nvPr/>
            </p:nvSpPr>
            <p:spPr>
              <a:xfrm rot="18900000">
                <a:off x="5261211" y="1956915"/>
                <a:ext cx="272070" cy="27440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1" name="フリーフォーム: 図形 870">
                <a:extLst>
                  <a:ext uri="{FF2B5EF4-FFF2-40B4-BE49-F238E27FC236}">
                    <a16:creationId xmlns:a16="http://schemas.microsoft.com/office/drawing/2014/main" id="{2983C666-F42F-434A-9054-569845B355B1}"/>
                  </a:ext>
                </a:extLst>
              </p:cNvPr>
              <p:cNvSpPr/>
              <p:nvPr/>
            </p:nvSpPr>
            <p:spPr>
              <a:xfrm rot="1800000">
                <a:off x="5648746" y="1956914"/>
                <a:ext cx="272070" cy="27440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2" name="フリーフォーム: 図形 871">
                <a:extLst>
                  <a:ext uri="{FF2B5EF4-FFF2-40B4-BE49-F238E27FC236}">
                    <a16:creationId xmlns:a16="http://schemas.microsoft.com/office/drawing/2014/main" id="{671E5CF9-A287-450B-AE28-2B0EB16823B6}"/>
                  </a:ext>
                </a:extLst>
              </p:cNvPr>
              <p:cNvSpPr/>
              <p:nvPr/>
            </p:nvSpPr>
            <p:spPr>
              <a:xfrm rot="18900000">
                <a:off x="5223254" y="2166547"/>
                <a:ext cx="347982" cy="350958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3" name="フリーフォーム: 図形 872">
                <a:extLst>
                  <a:ext uri="{FF2B5EF4-FFF2-40B4-BE49-F238E27FC236}">
                    <a16:creationId xmlns:a16="http://schemas.microsoft.com/office/drawing/2014/main" id="{0F76B653-0600-46E0-8857-14BC073F25B1}"/>
                  </a:ext>
                </a:extLst>
              </p:cNvPr>
              <p:cNvSpPr/>
              <p:nvPr/>
            </p:nvSpPr>
            <p:spPr>
              <a:xfrm rot="1800000">
                <a:off x="5589387" y="2166547"/>
                <a:ext cx="347982" cy="350958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4" name="フリーフォーム: 図形 873">
                <a:extLst>
                  <a:ext uri="{FF2B5EF4-FFF2-40B4-BE49-F238E27FC236}">
                    <a16:creationId xmlns:a16="http://schemas.microsoft.com/office/drawing/2014/main" id="{6912D984-B9FD-44AA-9755-13669463D05D}"/>
                  </a:ext>
                </a:extLst>
              </p:cNvPr>
              <p:cNvSpPr/>
              <p:nvPr/>
            </p:nvSpPr>
            <p:spPr>
              <a:xfrm rot="19800000">
                <a:off x="5392220" y="2394755"/>
                <a:ext cx="360948" cy="36404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5" name="フリーフォーム: 図形 874">
                <a:extLst>
                  <a:ext uri="{FF2B5EF4-FFF2-40B4-BE49-F238E27FC236}">
                    <a16:creationId xmlns:a16="http://schemas.microsoft.com/office/drawing/2014/main" id="{8EA817C7-E25B-40A7-9202-5BF0490B3206}"/>
                  </a:ext>
                </a:extLst>
              </p:cNvPr>
              <p:cNvSpPr/>
              <p:nvPr/>
            </p:nvSpPr>
            <p:spPr>
              <a:xfrm rot="19800000">
                <a:off x="5125520" y="2594779"/>
                <a:ext cx="360948" cy="36404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6" name="フリーフォーム: 図形 875">
                <a:extLst>
                  <a:ext uri="{FF2B5EF4-FFF2-40B4-BE49-F238E27FC236}">
                    <a16:creationId xmlns:a16="http://schemas.microsoft.com/office/drawing/2014/main" id="{9A3F2FD5-FEEB-4E68-934D-3B6A59A474E7}"/>
                  </a:ext>
                </a:extLst>
              </p:cNvPr>
              <p:cNvSpPr/>
              <p:nvPr/>
            </p:nvSpPr>
            <p:spPr>
              <a:xfrm rot="2700000">
                <a:off x="5728218" y="2554327"/>
                <a:ext cx="360950" cy="364042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7" name="フリーフォーム: 図形 876">
                <a:extLst>
                  <a:ext uri="{FF2B5EF4-FFF2-40B4-BE49-F238E27FC236}">
                    <a16:creationId xmlns:a16="http://schemas.microsoft.com/office/drawing/2014/main" id="{4AD8CD55-01BF-4F7A-AEF2-3BEF50503E8B}"/>
                  </a:ext>
                </a:extLst>
              </p:cNvPr>
              <p:cNvSpPr/>
              <p:nvPr/>
            </p:nvSpPr>
            <p:spPr>
              <a:xfrm rot="900000">
                <a:off x="5706544" y="2861479"/>
                <a:ext cx="360948" cy="36404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8" name="フリーフォーム: 図形 877">
                <a:extLst>
                  <a:ext uri="{FF2B5EF4-FFF2-40B4-BE49-F238E27FC236}">
                    <a16:creationId xmlns:a16="http://schemas.microsoft.com/office/drawing/2014/main" id="{AD4F8EDB-1825-4141-95EA-4FC15D0E2648}"/>
                  </a:ext>
                </a:extLst>
              </p:cNvPr>
              <p:cNvSpPr/>
              <p:nvPr/>
            </p:nvSpPr>
            <p:spPr>
              <a:xfrm rot="19800000">
                <a:off x="5012418" y="2904021"/>
                <a:ext cx="360948" cy="36404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9" name="フリーフォーム: 図形 878">
                <a:extLst>
                  <a:ext uri="{FF2B5EF4-FFF2-40B4-BE49-F238E27FC236}">
                    <a16:creationId xmlns:a16="http://schemas.microsoft.com/office/drawing/2014/main" id="{8FB94FD0-D8C3-4DA4-B6B8-03AC0155CFD2}"/>
                  </a:ext>
                </a:extLst>
              </p:cNvPr>
              <p:cNvSpPr/>
              <p:nvPr/>
            </p:nvSpPr>
            <p:spPr>
              <a:xfrm rot="900000">
                <a:off x="5402943" y="2742096"/>
                <a:ext cx="360948" cy="36404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0" name="フリーフォーム: 図形 879">
                <a:extLst>
                  <a:ext uri="{FF2B5EF4-FFF2-40B4-BE49-F238E27FC236}">
                    <a16:creationId xmlns:a16="http://schemas.microsoft.com/office/drawing/2014/main" id="{C2FAB228-F593-4E38-A825-6A58EC5A3824}"/>
                  </a:ext>
                </a:extLst>
              </p:cNvPr>
              <p:cNvSpPr/>
              <p:nvPr/>
            </p:nvSpPr>
            <p:spPr>
              <a:xfrm rot="900000">
                <a:off x="5917294" y="3104046"/>
                <a:ext cx="360948" cy="36404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1" name="フリーフォーム: 図形 880">
                <a:extLst>
                  <a:ext uri="{FF2B5EF4-FFF2-40B4-BE49-F238E27FC236}">
                    <a16:creationId xmlns:a16="http://schemas.microsoft.com/office/drawing/2014/main" id="{2797B2E4-3905-4F12-A62E-7CA281187D01}"/>
                  </a:ext>
                </a:extLst>
              </p:cNvPr>
              <p:cNvSpPr/>
              <p:nvPr/>
            </p:nvSpPr>
            <p:spPr>
              <a:xfrm rot="17100000">
                <a:off x="5077895" y="3204378"/>
                <a:ext cx="360948" cy="36404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2" name="フリーフォーム: 図形 881">
                <a:extLst>
                  <a:ext uri="{FF2B5EF4-FFF2-40B4-BE49-F238E27FC236}">
                    <a16:creationId xmlns:a16="http://schemas.microsoft.com/office/drawing/2014/main" id="{7C1B4F29-BC77-4F88-8EAF-7F1E89233154}"/>
                  </a:ext>
                </a:extLst>
              </p:cNvPr>
              <p:cNvSpPr/>
              <p:nvPr/>
            </p:nvSpPr>
            <p:spPr>
              <a:xfrm rot="17100000">
                <a:off x="5287446" y="3071028"/>
                <a:ext cx="360948" cy="36404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3" name="フリーフォーム: 図形 882">
                <a:extLst>
                  <a:ext uri="{FF2B5EF4-FFF2-40B4-BE49-F238E27FC236}">
                    <a16:creationId xmlns:a16="http://schemas.microsoft.com/office/drawing/2014/main" id="{E9ED5BFD-F0E9-4F53-82DE-8C9A269775F4}"/>
                  </a:ext>
                </a:extLst>
              </p:cNvPr>
              <p:cNvSpPr/>
              <p:nvPr/>
            </p:nvSpPr>
            <p:spPr>
              <a:xfrm rot="1800000">
                <a:off x="5574501" y="3171687"/>
                <a:ext cx="360948" cy="36404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4" name="フリーフォーム: 図形 883">
                <a:extLst>
                  <a:ext uri="{FF2B5EF4-FFF2-40B4-BE49-F238E27FC236}">
                    <a16:creationId xmlns:a16="http://schemas.microsoft.com/office/drawing/2014/main" id="{24391ADD-DF01-475B-80B0-A83C22106918}"/>
                  </a:ext>
                </a:extLst>
              </p:cNvPr>
              <p:cNvSpPr/>
              <p:nvPr/>
            </p:nvSpPr>
            <p:spPr>
              <a:xfrm rot="2700000">
                <a:off x="5860251" y="3371712"/>
                <a:ext cx="360950" cy="364042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5" name="フリーフォーム: 図形 884">
                <a:extLst>
                  <a:ext uri="{FF2B5EF4-FFF2-40B4-BE49-F238E27FC236}">
                    <a16:creationId xmlns:a16="http://schemas.microsoft.com/office/drawing/2014/main" id="{FEA9273F-1D3A-44E4-83A5-3B0B42D0FF70}"/>
                  </a:ext>
                </a:extLst>
              </p:cNvPr>
              <p:cNvSpPr/>
              <p:nvPr/>
            </p:nvSpPr>
            <p:spPr>
              <a:xfrm rot="17100000">
                <a:off x="5021295" y="3476776"/>
                <a:ext cx="360948" cy="36404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6" name="フリーフォーム: 図形 885">
                <a:extLst>
                  <a:ext uri="{FF2B5EF4-FFF2-40B4-BE49-F238E27FC236}">
                    <a16:creationId xmlns:a16="http://schemas.microsoft.com/office/drawing/2014/main" id="{98436CA1-C9AC-4BB3-BAE1-B354B8270AC9}"/>
                  </a:ext>
                </a:extLst>
              </p:cNvPr>
              <p:cNvSpPr/>
              <p:nvPr/>
            </p:nvSpPr>
            <p:spPr>
              <a:xfrm rot="2700000">
                <a:off x="5433083" y="3400941"/>
                <a:ext cx="360950" cy="364042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7" name="フリーフォーム: 図形 886">
                <a:extLst>
                  <a:ext uri="{FF2B5EF4-FFF2-40B4-BE49-F238E27FC236}">
                    <a16:creationId xmlns:a16="http://schemas.microsoft.com/office/drawing/2014/main" id="{C00B8FA6-8EF3-4211-A013-3FBFC8D70674}"/>
                  </a:ext>
                </a:extLst>
              </p:cNvPr>
              <p:cNvSpPr/>
              <p:nvPr/>
            </p:nvSpPr>
            <p:spPr>
              <a:xfrm rot="2700000">
                <a:off x="5699784" y="3610491"/>
                <a:ext cx="360950" cy="364042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8" name="フリーフォーム: 図形 887">
                <a:extLst>
                  <a:ext uri="{FF2B5EF4-FFF2-40B4-BE49-F238E27FC236}">
                    <a16:creationId xmlns:a16="http://schemas.microsoft.com/office/drawing/2014/main" id="{8E2971A7-4795-49F6-A8B0-54D6FC06EF72}"/>
                  </a:ext>
                </a:extLst>
              </p:cNvPr>
              <p:cNvSpPr/>
              <p:nvPr/>
            </p:nvSpPr>
            <p:spPr>
              <a:xfrm rot="18900000">
                <a:off x="5347361" y="3610493"/>
                <a:ext cx="360946" cy="364038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43" name="グループ化 642">
              <a:extLst>
                <a:ext uri="{FF2B5EF4-FFF2-40B4-BE49-F238E27FC236}">
                  <a16:creationId xmlns:a16="http://schemas.microsoft.com/office/drawing/2014/main" id="{5426F4E0-06F6-46EB-867E-58D239015BD7}"/>
                </a:ext>
              </a:extLst>
            </p:cNvPr>
            <p:cNvGrpSpPr/>
            <p:nvPr/>
          </p:nvGrpSpPr>
          <p:grpSpPr>
            <a:xfrm rot="18000000">
              <a:off x="1340136" y="2782286"/>
              <a:ext cx="736910" cy="1302541"/>
              <a:chOff x="5012418" y="1737096"/>
              <a:chExt cx="1265824" cy="2237435"/>
            </a:xfrm>
          </p:grpSpPr>
          <p:sp>
            <p:nvSpPr>
              <p:cNvPr id="849" name="フリーフォーム: 図形 848">
                <a:extLst>
                  <a:ext uri="{FF2B5EF4-FFF2-40B4-BE49-F238E27FC236}">
                    <a16:creationId xmlns:a16="http://schemas.microsoft.com/office/drawing/2014/main" id="{D0C87C7F-8C60-4B4D-8411-19AA55FEE907}"/>
                  </a:ext>
                </a:extLst>
              </p:cNvPr>
              <p:cNvSpPr/>
              <p:nvPr/>
            </p:nvSpPr>
            <p:spPr>
              <a:xfrm>
                <a:off x="5481030" y="1737096"/>
                <a:ext cx="272070" cy="27440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0" name="フリーフォーム: 図形 849">
                <a:extLst>
                  <a:ext uri="{FF2B5EF4-FFF2-40B4-BE49-F238E27FC236}">
                    <a16:creationId xmlns:a16="http://schemas.microsoft.com/office/drawing/2014/main" id="{D982FFF2-5E09-4125-AACE-9C37F7ECA491}"/>
                  </a:ext>
                </a:extLst>
              </p:cNvPr>
              <p:cNvSpPr/>
              <p:nvPr/>
            </p:nvSpPr>
            <p:spPr>
              <a:xfrm rot="18900000">
                <a:off x="5261211" y="1956915"/>
                <a:ext cx="272070" cy="27440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1" name="フリーフォーム: 図形 850">
                <a:extLst>
                  <a:ext uri="{FF2B5EF4-FFF2-40B4-BE49-F238E27FC236}">
                    <a16:creationId xmlns:a16="http://schemas.microsoft.com/office/drawing/2014/main" id="{DD65DA43-B0D0-480C-A0AD-733CE0F1B400}"/>
                  </a:ext>
                </a:extLst>
              </p:cNvPr>
              <p:cNvSpPr/>
              <p:nvPr/>
            </p:nvSpPr>
            <p:spPr>
              <a:xfrm rot="1800000">
                <a:off x="5648746" y="1956914"/>
                <a:ext cx="272070" cy="27440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2" name="フリーフォーム: 図形 851">
                <a:extLst>
                  <a:ext uri="{FF2B5EF4-FFF2-40B4-BE49-F238E27FC236}">
                    <a16:creationId xmlns:a16="http://schemas.microsoft.com/office/drawing/2014/main" id="{DEAB1B3D-BF5D-4D0B-ABFE-8365E0E43E60}"/>
                  </a:ext>
                </a:extLst>
              </p:cNvPr>
              <p:cNvSpPr/>
              <p:nvPr/>
            </p:nvSpPr>
            <p:spPr>
              <a:xfrm rot="18900000">
                <a:off x="5223254" y="2166547"/>
                <a:ext cx="347982" cy="350958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3" name="フリーフォーム: 図形 852">
                <a:extLst>
                  <a:ext uri="{FF2B5EF4-FFF2-40B4-BE49-F238E27FC236}">
                    <a16:creationId xmlns:a16="http://schemas.microsoft.com/office/drawing/2014/main" id="{8109483F-6115-4DEF-9BDD-5F618170E217}"/>
                  </a:ext>
                </a:extLst>
              </p:cNvPr>
              <p:cNvSpPr/>
              <p:nvPr/>
            </p:nvSpPr>
            <p:spPr>
              <a:xfrm rot="1800000">
                <a:off x="5589387" y="2166547"/>
                <a:ext cx="347982" cy="350958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4" name="フリーフォーム: 図形 853">
                <a:extLst>
                  <a:ext uri="{FF2B5EF4-FFF2-40B4-BE49-F238E27FC236}">
                    <a16:creationId xmlns:a16="http://schemas.microsoft.com/office/drawing/2014/main" id="{F34EA0D5-0932-4F70-9AD8-056A9031ED87}"/>
                  </a:ext>
                </a:extLst>
              </p:cNvPr>
              <p:cNvSpPr/>
              <p:nvPr/>
            </p:nvSpPr>
            <p:spPr>
              <a:xfrm rot="19800000">
                <a:off x="5392220" y="2394755"/>
                <a:ext cx="360948" cy="36404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5" name="フリーフォーム: 図形 854">
                <a:extLst>
                  <a:ext uri="{FF2B5EF4-FFF2-40B4-BE49-F238E27FC236}">
                    <a16:creationId xmlns:a16="http://schemas.microsoft.com/office/drawing/2014/main" id="{71CCC4E3-41DE-4807-A405-93D97F0F89C1}"/>
                  </a:ext>
                </a:extLst>
              </p:cNvPr>
              <p:cNvSpPr/>
              <p:nvPr/>
            </p:nvSpPr>
            <p:spPr>
              <a:xfrm rot="19800000">
                <a:off x="5125520" y="2594779"/>
                <a:ext cx="360948" cy="36404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6" name="フリーフォーム: 図形 855">
                <a:extLst>
                  <a:ext uri="{FF2B5EF4-FFF2-40B4-BE49-F238E27FC236}">
                    <a16:creationId xmlns:a16="http://schemas.microsoft.com/office/drawing/2014/main" id="{4A9F4660-B077-43DB-8C3F-8C38EA272507}"/>
                  </a:ext>
                </a:extLst>
              </p:cNvPr>
              <p:cNvSpPr/>
              <p:nvPr/>
            </p:nvSpPr>
            <p:spPr>
              <a:xfrm rot="2700000">
                <a:off x="5728218" y="2554327"/>
                <a:ext cx="360950" cy="364042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7" name="フリーフォーム: 図形 856">
                <a:extLst>
                  <a:ext uri="{FF2B5EF4-FFF2-40B4-BE49-F238E27FC236}">
                    <a16:creationId xmlns:a16="http://schemas.microsoft.com/office/drawing/2014/main" id="{E0111766-3EC2-4DAD-9F7E-B498ECA4649F}"/>
                  </a:ext>
                </a:extLst>
              </p:cNvPr>
              <p:cNvSpPr/>
              <p:nvPr/>
            </p:nvSpPr>
            <p:spPr>
              <a:xfrm rot="900000">
                <a:off x="5706544" y="2861479"/>
                <a:ext cx="360948" cy="36404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8" name="フリーフォーム: 図形 857">
                <a:extLst>
                  <a:ext uri="{FF2B5EF4-FFF2-40B4-BE49-F238E27FC236}">
                    <a16:creationId xmlns:a16="http://schemas.microsoft.com/office/drawing/2014/main" id="{EF9011A7-CAFE-421B-B930-67478613A048}"/>
                  </a:ext>
                </a:extLst>
              </p:cNvPr>
              <p:cNvSpPr/>
              <p:nvPr/>
            </p:nvSpPr>
            <p:spPr>
              <a:xfrm rot="19800000">
                <a:off x="5012418" y="2904021"/>
                <a:ext cx="360948" cy="36404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9" name="フリーフォーム: 図形 858">
                <a:extLst>
                  <a:ext uri="{FF2B5EF4-FFF2-40B4-BE49-F238E27FC236}">
                    <a16:creationId xmlns:a16="http://schemas.microsoft.com/office/drawing/2014/main" id="{AEDA9249-F4AC-45D1-AB1A-BBF2FC128BE9}"/>
                  </a:ext>
                </a:extLst>
              </p:cNvPr>
              <p:cNvSpPr/>
              <p:nvPr/>
            </p:nvSpPr>
            <p:spPr>
              <a:xfrm rot="900000">
                <a:off x="5402943" y="2742096"/>
                <a:ext cx="360948" cy="36404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0" name="フリーフォーム: 図形 859">
                <a:extLst>
                  <a:ext uri="{FF2B5EF4-FFF2-40B4-BE49-F238E27FC236}">
                    <a16:creationId xmlns:a16="http://schemas.microsoft.com/office/drawing/2014/main" id="{904A24A5-D143-45E0-8873-7E9FD9190AEA}"/>
                  </a:ext>
                </a:extLst>
              </p:cNvPr>
              <p:cNvSpPr/>
              <p:nvPr/>
            </p:nvSpPr>
            <p:spPr>
              <a:xfrm rot="900000">
                <a:off x="5917294" y="3104046"/>
                <a:ext cx="360948" cy="36404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1" name="フリーフォーム: 図形 860">
                <a:extLst>
                  <a:ext uri="{FF2B5EF4-FFF2-40B4-BE49-F238E27FC236}">
                    <a16:creationId xmlns:a16="http://schemas.microsoft.com/office/drawing/2014/main" id="{1EFA647C-DD97-44FB-AFBD-4B2932EC982B}"/>
                  </a:ext>
                </a:extLst>
              </p:cNvPr>
              <p:cNvSpPr/>
              <p:nvPr/>
            </p:nvSpPr>
            <p:spPr>
              <a:xfrm rot="17100000">
                <a:off x="5077895" y="3204378"/>
                <a:ext cx="360948" cy="36404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2" name="フリーフォーム: 図形 861">
                <a:extLst>
                  <a:ext uri="{FF2B5EF4-FFF2-40B4-BE49-F238E27FC236}">
                    <a16:creationId xmlns:a16="http://schemas.microsoft.com/office/drawing/2014/main" id="{823A3F7D-7EA4-4434-A7B3-7D56B0A7253E}"/>
                  </a:ext>
                </a:extLst>
              </p:cNvPr>
              <p:cNvSpPr/>
              <p:nvPr/>
            </p:nvSpPr>
            <p:spPr>
              <a:xfrm rot="17100000">
                <a:off x="5287446" y="3071028"/>
                <a:ext cx="360948" cy="36404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3" name="フリーフォーム: 図形 862">
                <a:extLst>
                  <a:ext uri="{FF2B5EF4-FFF2-40B4-BE49-F238E27FC236}">
                    <a16:creationId xmlns:a16="http://schemas.microsoft.com/office/drawing/2014/main" id="{A9A8DF3F-474B-49F9-B1A0-7A3A57ADB4AB}"/>
                  </a:ext>
                </a:extLst>
              </p:cNvPr>
              <p:cNvSpPr/>
              <p:nvPr/>
            </p:nvSpPr>
            <p:spPr>
              <a:xfrm rot="1800000">
                <a:off x="5574501" y="3171687"/>
                <a:ext cx="360948" cy="36404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4" name="フリーフォーム: 図形 863">
                <a:extLst>
                  <a:ext uri="{FF2B5EF4-FFF2-40B4-BE49-F238E27FC236}">
                    <a16:creationId xmlns:a16="http://schemas.microsoft.com/office/drawing/2014/main" id="{279FFA28-DBE5-4915-B611-AB35A7857538}"/>
                  </a:ext>
                </a:extLst>
              </p:cNvPr>
              <p:cNvSpPr/>
              <p:nvPr/>
            </p:nvSpPr>
            <p:spPr>
              <a:xfrm rot="2700000">
                <a:off x="5860251" y="3371712"/>
                <a:ext cx="360950" cy="364042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5" name="フリーフォーム: 図形 864">
                <a:extLst>
                  <a:ext uri="{FF2B5EF4-FFF2-40B4-BE49-F238E27FC236}">
                    <a16:creationId xmlns:a16="http://schemas.microsoft.com/office/drawing/2014/main" id="{F8F6E07D-7928-40EF-8C44-897D067DF169}"/>
                  </a:ext>
                </a:extLst>
              </p:cNvPr>
              <p:cNvSpPr/>
              <p:nvPr/>
            </p:nvSpPr>
            <p:spPr>
              <a:xfrm rot="17100000">
                <a:off x="5021295" y="3476776"/>
                <a:ext cx="360948" cy="36404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6" name="フリーフォーム: 図形 865">
                <a:extLst>
                  <a:ext uri="{FF2B5EF4-FFF2-40B4-BE49-F238E27FC236}">
                    <a16:creationId xmlns:a16="http://schemas.microsoft.com/office/drawing/2014/main" id="{6AEB6CB7-0BD5-4FA1-852B-8CE42698544E}"/>
                  </a:ext>
                </a:extLst>
              </p:cNvPr>
              <p:cNvSpPr/>
              <p:nvPr/>
            </p:nvSpPr>
            <p:spPr>
              <a:xfrm rot="2700000">
                <a:off x="5433083" y="3400941"/>
                <a:ext cx="360950" cy="364042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7" name="フリーフォーム: 図形 866">
                <a:extLst>
                  <a:ext uri="{FF2B5EF4-FFF2-40B4-BE49-F238E27FC236}">
                    <a16:creationId xmlns:a16="http://schemas.microsoft.com/office/drawing/2014/main" id="{B1D5DBED-C428-4BF1-A555-6CC955DDC106}"/>
                  </a:ext>
                </a:extLst>
              </p:cNvPr>
              <p:cNvSpPr/>
              <p:nvPr/>
            </p:nvSpPr>
            <p:spPr>
              <a:xfrm rot="2700000">
                <a:off x="5699784" y="3610491"/>
                <a:ext cx="360950" cy="364042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8" name="フリーフォーム: 図形 867">
                <a:extLst>
                  <a:ext uri="{FF2B5EF4-FFF2-40B4-BE49-F238E27FC236}">
                    <a16:creationId xmlns:a16="http://schemas.microsoft.com/office/drawing/2014/main" id="{794ADE78-795A-4301-B70E-95D7C4A6B9F9}"/>
                  </a:ext>
                </a:extLst>
              </p:cNvPr>
              <p:cNvSpPr/>
              <p:nvPr/>
            </p:nvSpPr>
            <p:spPr>
              <a:xfrm rot="18900000">
                <a:off x="5347361" y="3610493"/>
                <a:ext cx="360946" cy="364038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44" name="グループ化 643">
              <a:extLst>
                <a:ext uri="{FF2B5EF4-FFF2-40B4-BE49-F238E27FC236}">
                  <a16:creationId xmlns:a16="http://schemas.microsoft.com/office/drawing/2014/main" id="{FCE2D515-C156-4C40-BB5C-874164277EDA}"/>
                </a:ext>
              </a:extLst>
            </p:cNvPr>
            <p:cNvGrpSpPr/>
            <p:nvPr/>
          </p:nvGrpSpPr>
          <p:grpSpPr>
            <a:xfrm rot="18000000">
              <a:off x="1444358" y="2238208"/>
              <a:ext cx="627739" cy="1047088"/>
              <a:chOff x="5012418" y="1737096"/>
              <a:chExt cx="1078296" cy="1798631"/>
            </a:xfrm>
          </p:grpSpPr>
          <p:sp>
            <p:nvSpPr>
              <p:cNvPr id="836" name="フリーフォーム: 図形 835">
                <a:extLst>
                  <a:ext uri="{FF2B5EF4-FFF2-40B4-BE49-F238E27FC236}">
                    <a16:creationId xmlns:a16="http://schemas.microsoft.com/office/drawing/2014/main" id="{1FF24B3D-A44C-4D3A-B3E1-FCC588D70632}"/>
                  </a:ext>
                </a:extLst>
              </p:cNvPr>
              <p:cNvSpPr/>
              <p:nvPr/>
            </p:nvSpPr>
            <p:spPr>
              <a:xfrm>
                <a:off x="5481030" y="1737096"/>
                <a:ext cx="272070" cy="27440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7" name="フリーフォーム: 図形 836">
                <a:extLst>
                  <a:ext uri="{FF2B5EF4-FFF2-40B4-BE49-F238E27FC236}">
                    <a16:creationId xmlns:a16="http://schemas.microsoft.com/office/drawing/2014/main" id="{5259DA4F-7E3D-4283-A297-A145443C5231}"/>
                  </a:ext>
                </a:extLst>
              </p:cNvPr>
              <p:cNvSpPr/>
              <p:nvPr/>
            </p:nvSpPr>
            <p:spPr>
              <a:xfrm rot="18900000">
                <a:off x="5261211" y="1956915"/>
                <a:ext cx="272070" cy="27440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8" name="フリーフォーム: 図形 837">
                <a:extLst>
                  <a:ext uri="{FF2B5EF4-FFF2-40B4-BE49-F238E27FC236}">
                    <a16:creationId xmlns:a16="http://schemas.microsoft.com/office/drawing/2014/main" id="{8F02F2FB-FD09-4D19-9CA6-4C6A6CF0A585}"/>
                  </a:ext>
                </a:extLst>
              </p:cNvPr>
              <p:cNvSpPr/>
              <p:nvPr/>
            </p:nvSpPr>
            <p:spPr>
              <a:xfrm rot="1800000">
                <a:off x="5648746" y="1956914"/>
                <a:ext cx="272070" cy="27440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9" name="フリーフォーム: 図形 838">
                <a:extLst>
                  <a:ext uri="{FF2B5EF4-FFF2-40B4-BE49-F238E27FC236}">
                    <a16:creationId xmlns:a16="http://schemas.microsoft.com/office/drawing/2014/main" id="{3261E310-1E5B-4CB6-AAE1-8A6E0BDDDA29}"/>
                  </a:ext>
                </a:extLst>
              </p:cNvPr>
              <p:cNvSpPr/>
              <p:nvPr/>
            </p:nvSpPr>
            <p:spPr>
              <a:xfrm rot="18900000">
                <a:off x="5223254" y="2166547"/>
                <a:ext cx="347982" cy="350958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0" name="フリーフォーム: 図形 839">
                <a:extLst>
                  <a:ext uri="{FF2B5EF4-FFF2-40B4-BE49-F238E27FC236}">
                    <a16:creationId xmlns:a16="http://schemas.microsoft.com/office/drawing/2014/main" id="{F9C9A25D-BF94-4CB5-8772-34D176BBC77D}"/>
                  </a:ext>
                </a:extLst>
              </p:cNvPr>
              <p:cNvSpPr/>
              <p:nvPr/>
            </p:nvSpPr>
            <p:spPr>
              <a:xfrm rot="1800000">
                <a:off x="5589387" y="2166547"/>
                <a:ext cx="347982" cy="350958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1" name="フリーフォーム: 図形 840">
                <a:extLst>
                  <a:ext uri="{FF2B5EF4-FFF2-40B4-BE49-F238E27FC236}">
                    <a16:creationId xmlns:a16="http://schemas.microsoft.com/office/drawing/2014/main" id="{D1E54D87-9317-4641-ADF7-B19A7C14A2D1}"/>
                  </a:ext>
                </a:extLst>
              </p:cNvPr>
              <p:cNvSpPr/>
              <p:nvPr/>
            </p:nvSpPr>
            <p:spPr>
              <a:xfrm rot="19800000">
                <a:off x="5392220" y="2394755"/>
                <a:ext cx="360948" cy="36404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2" name="フリーフォーム: 図形 841">
                <a:extLst>
                  <a:ext uri="{FF2B5EF4-FFF2-40B4-BE49-F238E27FC236}">
                    <a16:creationId xmlns:a16="http://schemas.microsoft.com/office/drawing/2014/main" id="{1FD25B78-D4D8-4651-8361-A7EC311413C0}"/>
                  </a:ext>
                </a:extLst>
              </p:cNvPr>
              <p:cNvSpPr/>
              <p:nvPr/>
            </p:nvSpPr>
            <p:spPr>
              <a:xfrm rot="19800000">
                <a:off x="5125520" y="2594779"/>
                <a:ext cx="360948" cy="36404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3" name="フリーフォーム: 図形 842">
                <a:extLst>
                  <a:ext uri="{FF2B5EF4-FFF2-40B4-BE49-F238E27FC236}">
                    <a16:creationId xmlns:a16="http://schemas.microsoft.com/office/drawing/2014/main" id="{E7B86D24-5E3F-4F5C-A78B-BAE0779555A8}"/>
                  </a:ext>
                </a:extLst>
              </p:cNvPr>
              <p:cNvSpPr/>
              <p:nvPr/>
            </p:nvSpPr>
            <p:spPr>
              <a:xfrm rot="2700000">
                <a:off x="5728218" y="2554327"/>
                <a:ext cx="360950" cy="364042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4" name="フリーフォーム: 図形 843">
                <a:extLst>
                  <a:ext uri="{FF2B5EF4-FFF2-40B4-BE49-F238E27FC236}">
                    <a16:creationId xmlns:a16="http://schemas.microsoft.com/office/drawing/2014/main" id="{E5EED18A-3DA6-47DF-8BA2-A5DBE69C4E06}"/>
                  </a:ext>
                </a:extLst>
              </p:cNvPr>
              <p:cNvSpPr/>
              <p:nvPr/>
            </p:nvSpPr>
            <p:spPr>
              <a:xfrm rot="900000">
                <a:off x="5706544" y="2861479"/>
                <a:ext cx="360948" cy="36404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5" name="フリーフォーム: 図形 844">
                <a:extLst>
                  <a:ext uri="{FF2B5EF4-FFF2-40B4-BE49-F238E27FC236}">
                    <a16:creationId xmlns:a16="http://schemas.microsoft.com/office/drawing/2014/main" id="{01CFF77F-1017-4B13-8224-27F8DA6C2EEC}"/>
                  </a:ext>
                </a:extLst>
              </p:cNvPr>
              <p:cNvSpPr/>
              <p:nvPr/>
            </p:nvSpPr>
            <p:spPr>
              <a:xfrm rot="19800000">
                <a:off x="5012418" y="2904021"/>
                <a:ext cx="360948" cy="36404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6" name="フリーフォーム: 図形 845">
                <a:extLst>
                  <a:ext uri="{FF2B5EF4-FFF2-40B4-BE49-F238E27FC236}">
                    <a16:creationId xmlns:a16="http://schemas.microsoft.com/office/drawing/2014/main" id="{BD12FB21-89B5-4FB5-99B0-9EC3EF01D670}"/>
                  </a:ext>
                </a:extLst>
              </p:cNvPr>
              <p:cNvSpPr/>
              <p:nvPr/>
            </p:nvSpPr>
            <p:spPr>
              <a:xfrm rot="900000">
                <a:off x="5402943" y="2742096"/>
                <a:ext cx="360948" cy="36404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7" name="フリーフォーム: 図形 846">
                <a:extLst>
                  <a:ext uri="{FF2B5EF4-FFF2-40B4-BE49-F238E27FC236}">
                    <a16:creationId xmlns:a16="http://schemas.microsoft.com/office/drawing/2014/main" id="{C877985B-DE57-488E-BC4F-4F2C9EBB62D5}"/>
                  </a:ext>
                </a:extLst>
              </p:cNvPr>
              <p:cNvSpPr/>
              <p:nvPr/>
            </p:nvSpPr>
            <p:spPr>
              <a:xfrm rot="17100000">
                <a:off x="5287446" y="3071028"/>
                <a:ext cx="360948" cy="36404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8" name="フリーフォーム: 図形 847">
                <a:extLst>
                  <a:ext uri="{FF2B5EF4-FFF2-40B4-BE49-F238E27FC236}">
                    <a16:creationId xmlns:a16="http://schemas.microsoft.com/office/drawing/2014/main" id="{A6605EE8-BB67-4D72-83FC-1400919AC853}"/>
                  </a:ext>
                </a:extLst>
              </p:cNvPr>
              <p:cNvSpPr/>
              <p:nvPr/>
            </p:nvSpPr>
            <p:spPr>
              <a:xfrm rot="1800000">
                <a:off x="5574501" y="3171687"/>
                <a:ext cx="360948" cy="36404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45" name="グループ化 644">
              <a:extLst>
                <a:ext uri="{FF2B5EF4-FFF2-40B4-BE49-F238E27FC236}">
                  <a16:creationId xmlns:a16="http://schemas.microsoft.com/office/drawing/2014/main" id="{26B690B5-0342-48E7-BBC0-365A25EAFB94}"/>
                </a:ext>
              </a:extLst>
            </p:cNvPr>
            <p:cNvGrpSpPr/>
            <p:nvPr/>
          </p:nvGrpSpPr>
          <p:grpSpPr>
            <a:xfrm rot="3600000">
              <a:off x="2246758" y="2058721"/>
              <a:ext cx="561896" cy="796998"/>
              <a:chOff x="5125520" y="1737096"/>
              <a:chExt cx="965194" cy="1369040"/>
            </a:xfrm>
          </p:grpSpPr>
          <p:sp>
            <p:nvSpPr>
              <p:cNvPr id="827" name="フリーフォーム: 図形 826">
                <a:extLst>
                  <a:ext uri="{FF2B5EF4-FFF2-40B4-BE49-F238E27FC236}">
                    <a16:creationId xmlns:a16="http://schemas.microsoft.com/office/drawing/2014/main" id="{7B61C297-2F10-4877-BB05-3B73172DECF2}"/>
                  </a:ext>
                </a:extLst>
              </p:cNvPr>
              <p:cNvSpPr/>
              <p:nvPr/>
            </p:nvSpPr>
            <p:spPr>
              <a:xfrm>
                <a:off x="5481030" y="1737096"/>
                <a:ext cx="272070" cy="27440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8" name="フリーフォーム: 図形 827">
                <a:extLst>
                  <a:ext uri="{FF2B5EF4-FFF2-40B4-BE49-F238E27FC236}">
                    <a16:creationId xmlns:a16="http://schemas.microsoft.com/office/drawing/2014/main" id="{64433242-5C0F-468B-94DF-0C25291CC93D}"/>
                  </a:ext>
                </a:extLst>
              </p:cNvPr>
              <p:cNvSpPr/>
              <p:nvPr/>
            </p:nvSpPr>
            <p:spPr>
              <a:xfrm rot="18900000">
                <a:off x="5261211" y="1956915"/>
                <a:ext cx="272070" cy="27440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9" name="フリーフォーム: 図形 828">
                <a:extLst>
                  <a:ext uri="{FF2B5EF4-FFF2-40B4-BE49-F238E27FC236}">
                    <a16:creationId xmlns:a16="http://schemas.microsoft.com/office/drawing/2014/main" id="{63DFD6A8-10DF-482B-87EA-94617495AFF5}"/>
                  </a:ext>
                </a:extLst>
              </p:cNvPr>
              <p:cNvSpPr/>
              <p:nvPr/>
            </p:nvSpPr>
            <p:spPr>
              <a:xfrm rot="1800000">
                <a:off x="5648746" y="1956914"/>
                <a:ext cx="272070" cy="27440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0" name="フリーフォーム: 図形 829">
                <a:extLst>
                  <a:ext uri="{FF2B5EF4-FFF2-40B4-BE49-F238E27FC236}">
                    <a16:creationId xmlns:a16="http://schemas.microsoft.com/office/drawing/2014/main" id="{34A598C7-9F1C-45C2-8CB9-DC449EDE83CE}"/>
                  </a:ext>
                </a:extLst>
              </p:cNvPr>
              <p:cNvSpPr/>
              <p:nvPr/>
            </p:nvSpPr>
            <p:spPr>
              <a:xfrm rot="18900000">
                <a:off x="5223254" y="2166547"/>
                <a:ext cx="347982" cy="350958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1" name="フリーフォーム: 図形 830">
                <a:extLst>
                  <a:ext uri="{FF2B5EF4-FFF2-40B4-BE49-F238E27FC236}">
                    <a16:creationId xmlns:a16="http://schemas.microsoft.com/office/drawing/2014/main" id="{2C31A4F2-954E-4A28-99F9-B940077F1EED}"/>
                  </a:ext>
                </a:extLst>
              </p:cNvPr>
              <p:cNvSpPr/>
              <p:nvPr/>
            </p:nvSpPr>
            <p:spPr>
              <a:xfrm rot="1800000">
                <a:off x="5589387" y="2166547"/>
                <a:ext cx="347982" cy="350958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2" name="フリーフォーム: 図形 831">
                <a:extLst>
                  <a:ext uri="{FF2B5EF4-FFF2-40B4-BE49-F238E27FC236}">
                    <a16:creationId xmlns:a16="http://schemas.microsoft.com/office/drawing/2014/main" id="{FAD06ED4-22B4-4699-BF4F-B75661D9E782}"/>
                  </a:ext>
                </a:extLst>
              </p:cNvPr>
              <p:cNvSpPr/>
              <p:nvPr/>
            </p:nvSpPr>
            <p:spPr>
              <a:xfrm rot="19800000">
                <a:off x="5392220" y="2394755"/>
                <a:ext cx="360948" cy="36404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3" name="フリーフォーム: 図形 832">
                <a:extLst>
                  <a:ext uri="{FF2B5EF4-FFF2-40B4-BE49-F238E27FC236}">
                    <a16:creationId xmlns:a16="http://schemas.microsoft.com/office/drawing/2014/main" id="{3B8DCFF5-453F-481C-BC12-7C7C59E7C3D6}"/>
                  </a:ext>
                </a:extLst>
              </p:cNvPr>
              <p:cNvSpPr/>
              <p:nvPr/>
            </p:nvSpPr>
            <p:spPr>
              <a:xfrm rot="19800000">
                <a:off x="5125520" y="2594779"/>
                <a:ext cx="360948" cy="36404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4" name="フリーフォーム: 図形 833">
                <a:extLst>
                  <a:ext uri="{FF2B5EF4-FFF2-40B4-BE49-F238E27FC236}">
                    <a16:creationId xmlns:a16="http://schemas.microsoft.com/office/drawing/2014/main" id="{B713365D-A95A-4766-92A1-EAEAF431FE0B}"/>
                  </a:ext>
                </a:extLst>
              </p:cNvPr>
              <p:cNvSpPr/>
              <p:nvPr/>
            </p:nvSpPr>
            <p:spPr>
              <a:xfrm rot="2700000">
                <a:off x="5728218" y="2554327"/>
                <a:ext cx="360950" cy="364042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5" name="フリーフォーム: 図形 834">
                <a:extLst>
                  <a:ext uri="{FF2B5EF4-FFF2-40B4-BE49-F238E27FC236}">
                    <a16:creationId xmlns:a16="http://schemas.microsoft.com/office/drawing/2014/main" id="{BDF90BC3-E81A-43FA-95EE-20C2782D457D}"/>
                  </a:ext>
                </a:extLst>
              </p:cNvPr>
              <p:cNvSpPr/>
              <p:nvPr/>
            </p:nvSpPr>
            <p:spPr>
              <a:xfrm rot="900000">
                <a:off x="5402943" y="2742096"/>
                <a:ext cx="360948" cy="36404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46" name="グループ化 645">
              <a:extLst>
                <a:ext uri="{FF2B5EF4-FFF2-40B4-BE49-F238E27FC236}">
                  <a16:creationId xmlns:a16="http://schemas.microsoft.com/office/drawing/2014/main" id="{DB0F5749-258F-48DE-AFB3-75BD952B9163}"/>
                </a:ext>
              </a:extLst>
            </p:cNvPr>
            <p:cNvGrpSpPr/>
            <p:nvPr/>
          </p:nvGrpSpPr>
          <p:grpSpPr>
            <a:xfrm rot="3069299">
              <a:off x="2437795" y="2401630"/>
              <a:ext cx="736910" cy="1302541"/>
              <a:chOff x="5012418" y="1737096"/>
              <a:chExt cx="1265824" cy="2237435"/>
            </a:xfrm>
          </p:grpSpPr>
          <p:sp>
            <p:nvSpPr>
              <p:cNvPr id="807" name="フリーフォーム: 図形 806">
                <a:extLst>
                  <a:ext uri="{FF2B5EF4-FFF2-40B4-BE49-F238E27FC236}">
                    <a16:creationId xmlns:a16="http://schemas.microsoft.com/office/drawing/2014/main" id="{84606953-F4E4-4FA8-816D-E2A88028C3D1}"/>
                  </a:ext>
                </a:extLst>
              </p:cNvPr>
              <p:cNvSpPr/>
              <p:nvPr/>
            </p:nvSpPr>
            <p:spPr>
              <a:xfrm>
                <a:off x="5481030" y="1737096"/>
                <a:ext cx="272070" cy="27440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8" name="フリーフォーム: 図形 807">
                <a:extLst>
                  <a:ext uri="{FF2B5EF4-FFF2-40B4-BE49-F238E27FC236}">
                    <a16:creationId xmlns:a16="http://schemas.microsoft.com/office/drawing/2014/main" id="{235831B8-78B3-4358-8FC6-1FF61B586608}"/>
                  </a:ext>
                </a:extLst>
              </p:cNvPr>
              <p:cNvSpPr/>
              <p:nvPr/>
            </p:nvSpPr>
            <p:spPr>
              <a:xfrm rot="18900000">
                <a:off x="5261211" y="1956915"/>
                <a:ext cx="272070" cy="27440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9" name="フリーフォーム: 図形 808">
                <a:extLst>
                  <a:ext uri="{FF2B5EF4-FFF2-40B4-BE49-F238E27FC236}">
                    <a16:creationId xmlns:a16="http://schemas.microsoft.com/office/drawing/2014/main" id="{9529D364-4699-4158-B303-CBD9AABDD923}"/>
                  </a:ext>
                </a:extLst>
              </p:cNvPr>
              <p:cNvSpPr/>
              <p:nvPr/>
            </p:nvSpPr>
            <p:spPr>
              <a:xfrm rot="1800000">
                <a:off x="5648746" y="1956914"/>
                <a:ext cx="272070" cy="27440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0" name="フリーフォーム: 図形 809">
                <a:extLst>
                  <a:ext uri="{FF2B5EF4-FFF2-40B4-BE49-F238E27FC236}">
                    <a16:creationId xmlns:a16="http://schemas.microsoft.com/office/drawing/2014/main" id="{45A3D067-4945-4728-9BD1-BDFECE412726}"/>
                  </a:ext>
                </a:extLst>
              </p:cNvPr>
              <p:cNvSpPr/>
              <p:nvPr/>
            </p:nvSpPr>
            <p:spPr>
              <a:xfrm rot="18900000">
                <a:off x="5223254" y="2166547"/>
                <a:ext cx="347982" cy="350958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1" name="フリーフォーム: 図形 810">
                <a:extLst>
                  <a:ext uri="{FF2B5EF4-FFF2-40B4-BE49-F238E27FC236}">
                    <a16:creationId xmlns:a16="http://schemas.microsoft.com/office/drawing/2014/main" id="{7832C396-49A0-4BA7-9E80-6DDC38CFD245}"/>
                  </a:ext>
                </a:extLst>
              </p:cNvPr>
              <p:cNvSpPr/>
              <p:nvPr/>
            </p:nvSpPr>
            <p:spPr>
              <a:xfrm rot="1800000">
                <a:off x="5589387" y="2166547"/>
                <a:ext cx="347982" cy="350958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2" name="フリーフォーム: 図形 811">
                <a:extLst>
                  <a:ext uri="{FF2B5EF4-FFF2-40B4-BE49-F238E27FC236}">
                    <a16:creationId xmlns:a16="http://schemas.microsoft.com/office/drawing/2014/main" id="{426965BC-49A9-4A15-96FE-94B28B05EC67}"/>
                  </a:ext>
                </a:extLst>
              </p:cNvPr>
              <p:cNvSpPr/>
              <p:nvPr/>
            </p:nvSpPr>
            <p:spPr>
              <a:xfrm rot="19800000">
                <a:off x="5392220" y="2394755"/>
                <a:ext cx="360948" cy="36404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3" name="フリーフォーム: 図形 812">
                <a:extLst>
                  <a:ext uri="{FF2B5EF4-FFF2-40B4-BE49-F238E27FC236}">
                    <a16:creationId xmlns:a16="http://schemas.microsoft.com/office/drawing/2014/main" id="{1DC4F0C3-2560-4982-A25C-BDA95BADA6F6}"/>
                  </a:ext>
                </a:extLst>
              </p:cNvPr>
              <p:cNvSpPr/>
              <p:nvPr/>
            </p:nvSpPr>
            <p:spPr>
              <a:xfrm rot="19800000">
                <a:off x="5125520" y="2594779"/>
                <a:ext cx="360948" cy="36404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4" name="フリーフォーム: 図形 813">
                <a:extLst>
                  <a:ext uri="{FF2B5EF4-FFF2-40B4-BE49-F238E27FC236}">
                    <a16:creationId xmlns:a16="http://schemas.microsoft.com/office/drawing/2014/main" id="{9E4C459A-3F7B-4D34-9BEF-F2BED519F3EE}"/>
                  </a:ext>
                </a:extLst>
              </p:cNvPr>
              <p:cNvSpPr/>
              <p:nvPr/>
            </p:nvSpPr>
            <p:spPr>
              <a:xfrm rot="2700000">
                <a:off x="5728218" y="2554327"/>
                <a:ext cx="360950" cy="364042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5" name="フリーフォーム: 図形 814">
                <a:extLst>
                  <a:ext uri="{FF2B5EF4-FFF2-40B4-BE49-F238E27FC236}">
                    <a16:creationId xmlns:a16="http://schemas.microsoft.com/office/drawing/2014/main" id="{3CBB3ACE-C325-44CB-98D8-6EAE9E3A7FCD}"/>
                  </a:ext>
                </a:extLst>
              </p:cNvPr>
              <p:cNvSpPr/>
              <p:nvPr/>
            </p:nvSpPr>
            <p:spPr>
              <a:xfrm rot="900000">
                <a:off x="5706544" y="2861479"/>
                <a:ext cx="360948" cy="36404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6" name="フリーフォーム: 図形 815">
                <a:extLst>
                  <a:ext uri="{FF2B5EF4-FFF2-40B4-BE49-F238E27FC236}">
                    <a16:creationId xmlns:a16="http://schemas.microsoft.com/office/drawing/2014/main" id="{1AC5A407-1CB2-450A-A73F-415AF52E5D33}"/>
                  </a:ext>
                </a:extLst>
              </p:cNvPr>
              <p:cNvSpPr/>
              <p:nvPr/>
            </p:nvSpPr>
            <p:spPr>
              <a:xfrm rot="19800000">
                <a:off x="5012418" y="2904021"/>
                <a:ext cx="360948" cy="36404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7" name="フリーフォーム: 図形 816">
                <a:extLst>
                  <a:ext uri="{FF2B5EF4-FFF2-40B4-BE49-F238E27FC236}">
                    <a16:creationId xmlns:a16="http://schemas.microsoft.com/office/drawing/2014/main" id="{F7F8288B-2079-4205-8E06-00013417F787}"/>
                  </a:ext>
                </a:extLst>
              </p:cNvPr>
              <p:cNvSpPr/>
              <p:nvPr/>
            </p:nvSpPr>
            <p:spPr>
              <a:xfrm rot="900000">
                <a:off x="5402943" y="2742096"/>
                <a:ext cx="360948" cy="36404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8" name="フリーフォーム: 図形 817">
                <a:extLst>
                  <a:ext uri="{FF2B5EF4-FFF2-40B4-BE49-F238E27FC236}">
                    <a16:creationId xmlns:a16="http://schemas.microsoft.com/office/drawing/2014/main" id="{4A977865-6811-459D-A9F1-23019E0A7988}"/>
                  </a:ext>
                </a:extLst>
              </p:cNvPr>
              <p:cNvSpPr/>
              <p:nvPr/>
            </p:nvSpPr>
            <p:spPr>
              <a:xfrm rot="900000">
                <a:off x="5917294" y="3104046"/>
                <a:ext cx="360948" cy="36404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9" name="フリーフォーム: 図形 818">
                <a:extLst>
                  <a:ext uri="{FF2B5EF4-FFF2-40B4-BE49-F238E27FC236}">
                    <a16:creationId xmlns:a16="http://schemas.microsoft.com/office/drawing/2014/main" id="{21B32CDA-7BF7-407A-B301-82F9949C8EE5}"/>
                  </a:ext>
                </a:extLst>
              </p:cNvPr>
              <p:cNvSpPr/>
              <p:nvPr/>
            </p:nvSpPr>
            <p:spPr>
              <a:xfrm rot="17100000">
                <a:off x="5077895" y="3204378"/>
                <a:ext cx="360948" cy="36404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0" name="フリーフォーム: 図形 819">
                <a:extLst>
                  <a:ext uri="{FF2B5EF4-FFF2-40B4-BE49-F238E27FC236}">
                    <a16:creationId xmlns:a16="http://schemas.microsoft.com/office/drawing/2014/main" id="{C4A9E2A3-DB29-4788-A11F-6074E6B7D15B}"/>
                  </a:ext>
                </a:extLst>
              </p:cNvPr>
              <p:cNvSpPr/>
              <p:nvPr/>
            </p:nvSpPr>
            <p:spPr>
              <a:xfrm rot="17100000">
                <a:off x="5287446" y="3071028"/>
                <a:ext cx="360948" cy="36404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1" name="フリーフォーム: 図形 820">
                <a:extLst>
                  <a:ext uri="{FF2B5EF4-FFF2-40B4-BE49-F238E27FC236}">
                    <a16:creationId xmlns:a16="http://schemas.microsoft.com/office/drawing/2014/main" id="{B094101C-8485-4AEE-9BFC-55DC62709218}"/>
                  </a:ext>
                </a:extLst>
              </p:cNvPr>
              <p:cNvSpPr/>
              <p:nvPr/>
            </p:nvSpPr>
            <p:spPr>
              <a:xfrm rot="1800000">
                <a:off x="5574501" y="3171687"/>
                <a:ext cx="360948" cy="36404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2" name="フリーフォーム: 図形 821">
                <a:extLst>
                  <a:ext uri="{FF2B5EF4-FFF2-40B4-BE49-F238E27FC236}">
                    <a16:creationId xmlns:a16="http://schemas.microsoft.com/office/drawing/2014/main" id="{334A7CBA-95AD-4C86-9615-CB91BA4AF31C}"/>
                  </a:ext>
                </a:extLst>
              </p:cNvPr>
              <p:cNvSpPr/>
              <p:nvPr/>
            </p:nvSpPr>
            <p:spPr>
              <a:xfrm rot="2700000">
                <a:off x="5860251" y="3371712"/>
                <a:ext cx="360950" cy="364042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3" name="フリーフォーム: 図形 822">
                <a:extLst>
                  <a:ext uri="{FF2B5EF4-FFF2-40B4-BE49-F238E27FC236}">
                    <a16:creationId xmlns:a16="http://schemas.microsoft.com/office/drawing/2014/main" id="{BC6FBC7C-919D-4693-BF74-40C008E3CB84}"/>
                  </a:ext>
                </a:extLst>
              </p:cNvPr>
              <p:cNvSpPr/>
              <p:nvPr/>
            </p:nvSpPr>
            <p:spPr>
              <a:xfrm rot="17100000">
                <a:off x="5021295" y="3476776"/>
                <a:ext cx="360948" cy="36404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4" name="フリーフォーム: 図形 823">
                <a:extLst>
                  <a:ext uri="{FF2B5EF4-FFF2-40B4-BE49-F238E27FC236}">
                    <a16:creationId xmlns:a16="http://schemas.microsoft.com/office/drawing/2014/main" id="{8360808E-62D5-42A6-AC41-E5632DBF2ACC}"/>
                  </a:ext>
                </a:extLst>
              </p:cNvPr>
              <p:cNvSpPr/>
              <p:nvPr/>
            </p:nvSpPr>
            <p:spPr>
              <a:xfrm rot="2700000">
                <a:off x="5433083" y="3400941"/>
                <a:ext cx="360950" cy="364042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5" name="フリーフォーム: 図形 824">
                <a:extLst>
                  <a:ext uri="{FF2B5EF4-FFF2-40B4-BE49-F238E27FC236}">
                    <a16:creationId xmlns:a16="http://schemas.microsoft.com/office/drawing/2014/main" id="{2D0DED2F-749E-495A-8D15-1951F0510477}"/>
                  </a:ext>
                </a:extLst>
              </p:cNvPr>
              <p:cNvSpPr/>
              <p:nvPr/>
            </p:nvSpPr>
            <p:spPr>
              <a:xfrm rot="2700000">
                <a:off x="5699784" y="3610491"/>
                <a:ext cx="360950" cy="364042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6" name="フリーフォーム: 図形 825">
                <a:extLst>
                  <a:ext uri="{FF2B5EF4-FFF2-40B4-BE49-F238E27FC236}">
                    <a16:creationId xmlns:a16="http://schemas.microsoft.com/office/drawing/2014/main" id="{707B1552-2A77-47F1-97C7-F40B955445CB}"/>
                  </a:ext>
                </a:extLst>
              </p:cNvPr>
              <p:cNvSpPr/>
              <p:nvPr/>
            </p:nvSpPr>
            <p:spPr>
              <a:xfrm rot="18900000">
                <a:off x="5347361" y="3610493"/>
                <a:ext cx="360946" cy="364038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47" name="グループ化 646">
              <a:extLst>
                <a:ext uri="{FF2B5EF4-FFF2-40B4-BE49-F238E27FC236}">
                  <a16:creationId xmlns:a16="http://schemas.microsoft.com/office/drawing/2014/main" id="{3695FD35-BC64-410F-9A49-743A7AE54337}"/>
                </a:ext>
              </a:extLst>
            </p:cNvPr>
            <p:cNvGrpSpPr/>
            <p:nvPr/>
          </p:nvGrpSpPr>
          <p:grpSpPr>
            <a:xfrm rot="3600000">
              <a:off x="2563195" y="2972830"/>
              <a:ext cx="952449" cy="1683522"/>
              <a:chOff x="5012418" y="1737096"/>
              <a:chExt cx="1265824" cy="2237435"/>
            </a:xfrm>
          </p:grpSpPr>
          <p:sp>
            <p:nvSpPr>
              <p:cNvPr id="787" name="フリーフォーム: 図形 786">
                <a:extLst>
                  <a:ext uri="{FF2B5EF4-FFF2-40B4-BE49-F238E27FC236}">
                    <a16:creationId xmlns:a16="http://schemas.microsoft.com/office/drawing/2014/main" id="{EC86B6F9-3FB9-4B08-BEA9-AD3441C83D0F}"/>
                  </a:ext>
                </a:extLst>
              </p:cNvPr>
              <p:cNvSpPr/>
              <p:nvPr/>
            </p:nvSpPr>
            <p:spPr>
              <a:xfrm>
                <a:off x="5481030" y="1737096"/>
                <a:ext cx="272070" cy="27440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8" name="フリーフォーム: 図形 787">
                <a:extLst>
                  <a:ext uri="{FF2B5EF4-FFF2-40B4-BE49-F238E27FC236}">
                    <a16:creationId xmlns:a16="http://schemas.microsoft.com/office/drawing/2014/main" id="{A09FECB3-C7CC-482A-A487-866FEE96680B}"/>
                  </a:ext>
                </a:extLst>
              </p:cNvPr>
              <p:cNvSpPr/>
              <p:nvPr/>
            </p:nvSpPr>
            <p:spPr>
              <a:xfrm rot="18900000">
                <a:off x="5261211" y="1956915"/>
                <a:ext cx="272070" cy="27440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9" name="フリーフォーム: 図形 788">
                <a:extLst>
                  <a:ext uri="{FF2B5EF4-FFF2-40B4-BE49-F238E27FC236}">
                    <a16:creationId xmlns:a16="http://schemas.microsoft.com/office/drawing/2014/main" id="{1329DDF0-4F56-41EF-A4BF-762FCC9EA6A9}"/>
                  </a:ext>
                </a:extLst>
              </p:cNvPr>
              <p:cNvSpPr/>
              <p:nvPr/>
            </p:nvSpPr>
            <p:spPr>
              <a:xfrm rot="1800000">
                <a:off x="5648746" y="1956914"/>
                <a:ext cx="272070" cy="27440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0" name="フリーフォーム: 図形 789">
                <a:extLst>
                  <a:ext uri="{FF2B5EF4-FFF2-40B4-BE49-F238E27FC236}">
                    <a16:creationId xmlns:a16="http://schemas.microsoft.com/office/drawing/2014/main" id="{10FC348D-D970-4938-9A1F-17E74525FE14}"/>
                  </a:ext>
                </a:extLst>
              </p:cNvPr>
              <p:cNvSpPr/>
              <p:nvPr/>
            </p:nvSpPr>
            <p:spPr>
              <a:xfrm rot="18900000">
                <a:off x="5223254" y="2166547"/>
                <a:ext cx="347982" cy="350958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1" name="フリーフォーム: 図形 790">
                <a:extLst>
                  <a:ext uri="{FF2B5EF4-FFF2-40B4-BE49-F238E27FC236}">
                    <a16:creationId xmlns:a16="http://schemas.microsoft.com/office/drawing/2014/main" id="{DA1EB72C-2246-489B-983B-A72DC0731D26}"/>
                  </a:ext>
                </a:extLst>
              </p:cNvPr>
              <p:cNvSpPr/>
              <p:nvPr/>
            </p:nvSpPr>
            <p:spPr>
              <a:xfrm rot="1800000">
                <a:off x="5589387" y="2166547"/>
                <a:ext cx="347982" cy="350958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2" name="フリーフォーム: 図形 791">
                <a:extLst>
                  <a:ext uri="{FF2B5EF4-FFF2-40B4-BE49-F238E27FC236}">
                    <a16:creationId xmlns:a16="http://schemas.microsoft.com/office/drawing/2014/main" id="{1AE2B966-C6DC-4451-B880-A1DEE2A7680E}"/>
                  </a:ext>
                </a:extLst>
              </p:cNvPr>
              <p:cNvSpPr/>
              <p:nvPr/>
            </p:nvSpPr>
            <p:spPr>
              <a:xfrm rot="19800000">
                <a:off x="5392220" y="2394755"/>
                <a:ext cx="360948" cy="36404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3" name="フリーフォーム: 図形 792">
                <a:extLst>
                  <a:ext uri="{FF2B5EF4-FFF2-40B4-BE49-F238E27FC236}">
                    <a16:creationId xmlns:a16="http://schemas.microsoft.com/office/drawing/2014/main" id="{62123132-6BAC-405A-9807-A974323BF03B}"/>
                  </a:ext>
                </a:extLst>
              </p:cNvPr>
              <p:cNvSpPr/>
              <p:nvPr/>
            </p:nvSpPr>
            <p:spPr>
              <a:xfrm rot="19800000">
                <a:off x="5125520" y="2594779"/>
                <a:ext cx="360948" cy="36404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4" name="フリーフォーム: 図形 793">
                <a:extLst>
                  <a:ext uri="{FF2B5EF4-FFF2-40B4-BE49-F238E27FC236}">
                    <a16:creationId xmlns:a16="http://schemas.microsoft.com/office/drawing/2014/main" id="{033B3A38-1754-45FC-8A5F-B580574A66C8}"/>
                  </a:ext>
                </a:extLst>
              </p:cNvPr>
              <p:cNvSpPr/>
              <p:nvPr/>
            </p:nvSpPr>
            <p:spPr>
              <a:xfrm rot="2700000">
                <a:off x="5728218" y="2554327"/>
                <a:ext cx="360950" cy="364042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5" name="フリーフォーム: 図形 794">
                <a:extLst>
                  <a:ext uri="{FF2B5EF4-FFF2-40B4-BE49-F238E27FC236}">
                    <a16:creationId xmlns:a16="http://schemas.microsoft.com/office/drawing/2014/main" id="{B51FB053-FF7D-49BC-A80A-5B8F94E9F122}"/>
                  </a:ext>
                </a:extLst>
              </p:cNvPr>
              <p:cNvSpPr/>
              <p:nvPr/>
            </p:nvSpPr>
            <p:spPr>
              <a:xfrm rot="900000">
                <a:off x="5706544" y="2861479"/>
                <a:ext cx="360948" cy="36404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6" name="フリーフォーム: 図形 795">
                <a:extLst>
                  <a:ext uri="{FF2B5EF4-FFF2-40B4-BE49-F238E27FC236}">
                    <a16:creationId xmlns:a16="http://schemas.microsoft.com/office/drawing/2014/main" id="{BF82C38E-9CA5-44FB-830F-E5B362421C60}"/>
                  </a:ext>
                </a:extLst>
              </p:cNvPr>
              <p:cNvSpPr/>
              <p:nvPr/>
            </p:nvSpPr>
            <p:spPr>
              <a:xfrm rot="19800000">
                <a:off x="5012418" y="2904021"/>
                <a:ext cx="360948" cy="36404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7" name="フリーフォーム: 図形 796">
                <a:extLst>
                  <a:ext uri="{FF2B5EF4-FFF2-40B4-BE49-F238E27FC236}">
                    <a16:creationId xmlns:a16="http://schemas.microsoft.com/office/drawing/2014/main" id="{CA31F8C0-666F-4804-B65E-2A6F315A093E}"/>
                  </a:ext>
                </a:extLst>
              </p:cNvPr>
              <p:cNvSpPr/>
              <p:nvPr/>
            </p:nvSpPr>
            <p:spPr>
              <a:xfrm rot="900000">
                <a:off x="5402943" y="2742096"/>
                <a:ext cx="360948" cy="36404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8" name="フリーフォーム: 図形 797">
                <a:extLst>
                  <a:ext uri="{FF2B5EF4-FFF2-40B4-BE49-F238E27FC236}">
                    <a16:creationId xmlns:a16="http://schemas.microsoft.com/office/drawing/2014/main" id="{DF0E0F60-0BC7-408C-B8D2-4C707792BD9E}"/>
                  </a:ext>
                </a:extLst>
              </p:cNvPr>
              <p:cNvSpPr/>
              <p:nvPr/>
            </p:nvSpPr>
            <p:spPr>
              <a:xfrm rot="900000">
                <a:off x="5917294" y="3104046"/>
                <a:ext cx="360948" cy="36404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9" name="フリーフォーム: 図形 798">
                <a:extLst>
                  <a:ext uri="{FF2B5EF4-FFF2-40B4-BE49-F238E27FC236}">
                    <a16:creationId xmlns:a16="http://schemas.microsoft.com/office/drawing/2014/main" id="{947BD2EC-C9B9-49ED-A6E1-8349C0B15F8A}"/>
                  </a:ext>
                </a:extLst>
              </p:cNvPr>
              <p:cNvSpPr/>
              <p:nvPr/>
            </p:nvSpPr>
            <p:spPr>
              <a:xfrm rot="17100000">
                <a:off x="5077895" y="3204378"/>
                <a:ext cx="360948" cy="36404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0" name="フリーフォーム: 図形 799">
                <a:extLst>
                  <a:ext uri="{FF2B5EF4-FFF2-40B4-BE49-F238E27FC236}">
                    <a16:creationId xmlns:a16="http://schemas.microsoft.com/office/drawing/2014/main" id="{5A5B2BF2-AF30-4C5A-93E3-0797677790E2}"/>
                  </a:ext>
                </a:extLst>
              </p:cNvPr>
              <p:cNvSpPr/>
              <p:nvPr/>
            </p:nvSpPr>
            <p:spPr>
              <a:xfrm rot="17100000">
                <a:off x="5287446" y="3071028"/>
                <a:ext cx="360948" cy="36404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1" name="フリーフォーム: 図形 800">
                <a:extLst>
                  <a:ext uri="{FF2B5EF4-FFF2-40B4-BE49-F238E27FC236}">
                    <a16:creationId xmlns:a16="http://schemas.microsoft.com/office/drawing/2014/main" id="{6E054060-B8B4-4D9C-9828-3B2FAF3F8463}"/>
                  </a:ext>
                </a:extLst>
              </p:cNvPr>
              <p:cNvSpPr/>
              <p:nvPr/>
            </p:nvSpPr>
            <p:spPr>
              <a:xfrm rot="1800000">
                <a:off x="5574501" y="3171687"/>
                <a:ext cx="360948" cy="36404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2" name="フリーフォーム: 図形 801">
                <a:extLst>
                  <a:ext uri="{FF2B5EF4-FFF2-40B4-BE49-F238E27FC236}">
                    <a16:creationId xmlns:a16="http://schemas.microsoft.com/office/drawing/2014/main" id="{32BD34E6-4193-4169-8381-21A74D4CB39B}"/>
                  </a:ext>
                </a:extLst>
              </p:cNvPr>
              <p:cNvSpPr/>
              <p:nvPr/>
            </p:nvSpPr>
            <p:spPr>
              <a:xfrm rot="2700000">
                <a:off x="5860251" y="3371712"/>
                <a:ext cx="360950" cy="364042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3" name="フリーフォーム: 図形 802">
                <a:extLst>
                  <a:ext uri="{FF2B5EF4-FFF2-40B4-BE49-F238E27FC236}">
                    <a16:creationId xmlns:a16="http://schemas.microsoft.com/office/drawing/2014/main" id="{A9BF177F-9BC5-45A2-8379-B09BEAF7530F}"/>
                  </a:ext>
                </a:extLst>
              </p:cNvPr>
              <p:cNvSpPr/>
              <p:nvPr/>
            </p:nvSpPr>
            <p:spPr>
              <a:xfrm rot="17100000">
                <a:off x="5021295" y="3476776"/>
                <a:ext cx="360948" cy="36404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4" name="フリーフォーム: 図形 803">
                <a:extLst>
                  <a:ext uri="{FF2B5EF4-FFF2-40B4-BE49-F238E27FC236}">
                    <a16:creationId xmlns:a16="http://schemas.microsoft.com/office/drawing/2014/main" id="{D5616F78-4ACD-4584-AFEC-D679CF780714}"/>
                  </a:ext>
                </a:extLst>
              </p:cNvPr>
              <p:cNvSpPr/>
              <p:nvPr/>
            </p:nvSpPr>
            <p:spPr>
              <a:xfrm rot="2700000">
                <a:off x="5433083" y="3400941"/>
                <a:ext cx="360950" cy="364042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5" name="フリーフォーム: 図形 804">
                <a:extLst>
                  <a:ext uri="{FF2B5EF4-FFF2-40B4-BE49-F238E27FC236}">
                    <a16:creationId xmlns:a16="http://schemas.microsoft.com/office/drawing/2014/main" id="{F03931FF-BFB2-490C-8AB6-B62881714E4C}"/>
                  </a:ext>
                </a:extLst>
              </p:cNvPr>
              <p:cNvSpPr/>
              <p:nvPr/>
            </p:nvSpPr>
            <p:spPr>
              <a:xfrm rot="2700000">
                <a:off x="5699784" y="3610491"/>
                <a:ext cx="360950" cy="364042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6" name="フリーフォーム: 図形 805">
                <a:extLst>
                  <a:ext uri="{FF2B5EF4-FFF2-40B4-BE49-F238E27FC236}">
                    <a16:creationId xmlns:a16="http://schemas.microsoft.com/office/drawing/2014/main" id="{21F80F9C-F5EA-422A-8E03-77B089F0C1B2}"/>
                  </a:ext>
                </a:extLst>
              </p:cNvPr>
              <p:cNvSpPr/>
              <p:nvPr/>
            </p:nvSpPr>
            <p:spPr>
              <a:xfrm rot="18900000">
                <a:off x="5347361" y="3610493"/>
                <a:ext cx="360946" cy="364038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648" name="楕円 647">
              <a:extLst>
                <a:ext uri="{FF2B5EF4-FFF2-40B4-BE49-F238E27FC236}">
                  <a16:creationId xmlns:a16="http://schemas.microsoft.com/office/drawing/2014/main" id="{21C19061-6A67-440C-A1D1-733961C9EE14}"/>
                </a:ext>
              </a:extLst>
            </p:cNvPr>
            <p:cNvSpPr/>
            <p:nvPr/>
          </p:nvSpPr>
          <p:spPr>
            <a:xfrm>
              <a:off x="1184910" y="5930870"/>
              <a:ext cx="2202180" cy="584036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49" name="フリーフォーム: 図形 648">
              <a:extLst>
                <a:ext uri="{FF2B5EF4-FFF2-40B4-BE49-F238E27FC236}">
                  <a16:creationId xmlns:a16="http://schemas.microsoft.com/office/drawing/2014/main" id="{785E39A9-6384-4B05-9257-5D69228D56FC}"/>
                </a:ext>
              </a:extLst>
            </p:cNvPr>
            <p:cNvSpPr/>
            <p:nvPr/>
          </p:nvSpPr>
          <p:spPr>
            <a:xfrm>
              <a:off x="870059" y="2190750"/>
              <a:ext cx="3192780" cy="4067175"/>
            </a:xfrm>
            <a:custGeom>
              <a:avLst/>
              <a:gdLst>
                <a:gd name="connsiteX0" fmla="*/ 1377841 w 3192780"/>
                <a:gd name="connsiteY0" fmla="*/ 0 h 4067175"/>
                <a:gd name="connsiteX1" fmla="*/ 1454043 w 3192780"/>
                <a:gd name="connsiteY1" fmla="*/ 0 h 4067175"/>
                <a:gd name="connsiteX2" fmla="*/ 1461976 w 3192780"/>
                <a:gd name="connsiteY2" fmla="*/ 338748 h 4067175"/>
                <a:gd name="connsiteX3" fmla="*/ 1869597 w 3192780"/>
                <a:gd name="connsiteY3" fmla="*/ 100521 h 4067175"/>
                <a:gd name="connsiteX4" fmla="*/ 1881333 w 3192780"/>
                <a:gd name="connsiteY4" fmla="*/ 118499 h 4067175"/>
                <a:gd name="connsiteX5" fmla="*/ 1463912 w 3192780"/>
                <a:gd name="connsiteY5" fmla="*/ 421414 h 4067175"/>
                <a:gd name="connsiteX6" fmla="*/ 1478376 w 3192780"/>
                <a:gd name="connsiteY6" fmla="*/ 1039036 h 4067175"/>
                <a:gd name="connsiteX7" fmla="*/ 2395638 w 3192780"/>
                <a:gd name="connsiteY7" fmla="*/ 494113 h 4067175"/>
                <a:gd name="connsiteX8" fmla="*/ 2417025 w 3192780"/>
                <a:gd name="connsiteY8" fmla="*/ 526876 h 4067175"/>
                <a:gd name="connsiteX9" fmla="*/ 1482034 w 3192780"/>
                <a:gd name="connsiteY9" fmla="*/ 1195220 h 4067175"/>
                <a:gd name="connsiteX10" fmla="*/ 1500268 w 3192780"/>
                <a:gd name="connsiteY10" fmla="*/ 1973818 h 4067175"/>
                <a:gd name="connsiteX11" fmla="*/ 2854300 w 3192780"/>
                <a:gd name="connsiteY11" fmla="*/ 1169421 h 4067175"/>
                <a:gd name="connsiteX12" fmla="*/ 2885219 w 3192780"/>
                <a:gd name="connsiteY12" fmla="*/ 1216787 h 4067175"/>
                <a:gd name="connsiteX13" fmla="*/ 1524157 w 3192780"/>
                <a:gd name="connsiteY13" fmla="*/ 2189691 h 4067175"/>
                <a:gd name="connsiteX14" fmla="*/ 1504623 w 3192780"/>
                <a:gd name="connsiteY14" fmla="*/ 2159765 h 4067175"/>
                <a:gd name="connsiteX15" fmla="*/ 1519076 w 3192780"/>
                <a:gd name="connsiteY15" fmla="*/ 2776943 h 4067175"/>
                <a:gd name="connsiteX16" fmla="*/ 3161024 w 3192780"/>
                <a:gd name="connsiteY16" fmla="*/ 1785448 h 4067175"/>
                <a:gd name="connsiteX17" fmla="*/ 3192780 w 3192780"/>
                <a:gd name="connsiteY17" fmla="*/ 1834096 h 4067175"/>
                <a:gd name="connsiteX18" fmla="*/ 1524500 w 3192780"/>
                <a:gd name="connsiteY18" fmla="*/ 3008557 h 4067175"/>
                <a:gd name="connsiteX19" fmla="*/ 1549292 w 3192780"/>
                <a:gd name="connsiteY19" fmla="*/ 4067175 h 4067175"/>
                <a:gd name="connsiteX20" fmla="*/ 1282592 w 3192780"/>
                <a:gd name="connsiteY20" fmla="*/ 4067175 h 4067175"/>
                <a:gd name="connsiteX21" fmla="*/ 1317974 w 3192780"/>
                <a:gd name="connsiteY21" fmla="*/ 2556338 h 4067175"/>
                <a:gd name="connsiteX22" fmla="*/ 0 w 3192780"/>
                <a:gd name="connsiteY22" fmla="*/ 1614234 h 4067175"/>
                <a:gd name="connsiteX23" fmla="*/ 30920 w 3192780"/>
                <a:gd name="connsiteY23" fmla="*/ 1566868 h 4067175"/>
                <a:gd name="connsiteX24" fmla="*/ 1323168 w 3192780"/>
                <a:gd name="connsiteY24" fmla="*/ 2334561 h 4067175"/>
                <a:gd name="connsiteX25" fmla="*/ 1339874 w 3192780"/>
                <a:gd name="connsiteY25" fmla="*/ 1621223 h 4067175"/>
                <a:gd name="connsiteX26" fmla="*/ 438596 w 3192780"/>
                <a:gd name="connsiteY26" fmla="*/ 976978 h 4067175"/>
                <a:gd name="connsiteX27" fmla="*/ 459983 w 3192780"/>
                <a:gd name="connsiteY27" fmla="*/ 944215 h 4067175"/>
                <a:gd name="connsiteX28" fmla="*/ 1343437 w 3192780"/>
                <a:gd name="connsiteY28" fmla="*/ 1469053 h 4067175"/>
                <a:gd name="connsiteX29" fmla="*/ 1359547 w 3192780"/>
                <a:gd name="connsiteY29" fmla="*/ 781159 h 4067175"/>
                <a:gd name="connsiteX30" fmla="*/ 801796 w 3192780"/>
                <a:gd name="connsiteY30" fmla="*/ 382472 h 4067175"/>
                <a:gd name="connsiteX31" fmla="*/ 815161 w 3192780"/>
                <a:gd name="connsiteY31" fmla="*/ 361998 h 4067175"/>
                <a:gd name="connsiteX32" fmla="*/ 1361759 w 3192780"/>
                <a:gd name="connsiteY32" fmla="*/ 686718 h 4067175"/>
                <a:gd name="connsiteX0" fmla="*/ 1377841 w 3192780"/>
                <a:gd name="connsiteY0" fmla="*/ 0 h 4067175"/>
                <a:gd name="connsiteX1" fmla="*/ 1454043 w 3192780"/>
                <a:gd name="connsiteY1" fmla="*/ 0 h 4067175"/>
                <a:gd name="connsiteX2" fmla="*/ 1461976 w 3192780"/>
                <a:gd name="connsiteY2" fmla="*/ 338748 h 4067175"/>
                <a:gd name="connsiteX3" fmla="*/ 1869597 w 3192780"/>
                <a:gd name="connsiteY3" fmla="*/ 100521 h 4067175"/>
                <a:gd name="connsiteX4" fmla="*/ 1881333 w 3192780"/>
                <a:gd name="connsiteY4" fmla="*/ 118499 h 4067175"/>
                <a:gd name="connsiteX5" fmla="*/ 1463912 w 3192780"/>
                <a:gd name="connsiteY5" fmla="*/ 421414 h 4067175"/>
                <a:gd name="connsiteX6" fmla="*/ 1478376 w 3192780"/>
                <a:gd name="connsiteY6" fmla="*/ 1039036 h 4067175"/>
                <a:gd name="connsiteX7" fmla="*/ 2395638 w 3192780"/>
                <a:gd name="connsiteY7" fmla="*/ 494113 h 4067175"/>
                <a:gd name="connsiteX8" fmla="*/ 2417025 w 3192780"/>
                <a:gd name="connsiteY8" fmla="*/ 526876 h 4067175"/>
                <a:gd name="connsiteX9" fmla="*/ 1482034 w 3192780"/>
                <a:gd name="connsiteY9" fmla="*/ 1195220 h 4067175"/>
                <a:gd name="connsiteX10" fmla="*/ 1500268 w 3192780"/>
                <a:gd name="connsiteY10" fmla="*/ 1973818 h 4067175"/>
                <a:gd name="connsiteX11" fmla="*/ 2854300 w 3192780"/>
                <a:gd name="connsiteY11" fmla="*/ 1169421 h 4067175"/>
                <a:gd name="connsiteX12" fmla="*/ 2885219 w 3192780"/>
                <a:gd name="connsiteY12" fmla="*/ 1216787 h 4067175"/>
                <a:gd name="connsiteX13" fmla="*/ 1504623 w 3192780"/>
                <a:gd name="connsiteY13" fmla="*/ 2159765 h 4067175"/>
                <a:gd name="connsiteX14" fmla="*/ 1519076 w 3192780"/>
                <a:gd name="connsiteY14" fmla="*/ 2776943 h 4067175"/>
                <a:gd name="connsiteX15" fmla="*/ 3161024 w 3192780"/>
                <a:gd name="connsiteY15" fmla="*/ 1785448 h 4067175"/>
                <a:gd name="connsiteX16" fmla="*/ 3192780 w 3192780"/>
                <a:gd name="connsiteY16" fmla="*/ 1834096 h 4067175"/>
                <a:gd name="connsiteX17" fmla="*/ 1524500 w 3192780"/>
                <a:gd name="connsiteY17" fmla="*/ 3008557 h 4067175"/>
                <a:gd name="connsiteX18" fmla="*/ 1549292 w 3192780"/>
                <a:gd name="connsiteY18" fmla="*/ 4067175 h 4067175"/>
                <a:gd name="connsiteX19" fmla="*/ 1282592 w 3192780"/>
                <a:gd name="connsiteY19" fmla="*/ 4067175 h 4067175"/>
                <a:gd name="connsiteX20" fmla="*/ 1317974 w 3192780"/>
                <a:gd name="connsiteY20" fmla="*/ 2556338 h 4067175"/>
                <a:gd name="connsiteX21" fmla="*/ 0 w 3192780"/>
                <a:gd name="connsiteY21" fmla="*/ 1614234 h 4067175"/>
                <a:gd name="connsiteX22" fmla="*/ 30920 w 3192780"/>
                <a:gd name="connsiteY22" fmla="*/ 1566868 h 4067175"/>
                <a:gd name="connsiteX23" fmla="*/ 1323168 w 3192780"/>
                <a:gd name="connsiteY23" fmla="*/ 2334561 h 4067175"/>
                <a:gd name="connsiteX24" fmla="*/ 1339874 w 3192780"/>
                <a:gd name="connsiteY24" fmla="*/ 1621223 h 4067175"/>
                <a:gd name="connsiteX25" fmla="*/ 438596 w 3192780"/>
                <a:gd name="connsiteY25" fmla="*/ 976978 h 4067175"/>
                <a:gd name="connsiteX26" fmla="*/ 459983 w 3192780"/>
                <a:gd name="connsiteY26" fmla="*/ 944215 h 4067175"/>
                <a:gd name="connsiteX27" fmla="*/ 1343437 w 3192780"/>
                <a:gd name="connsiteY27" fmla="*/ 1469053 h 4067175"/>
                <a:gd name="connsiteX28" fmla="*/ 1359547 w 3192780"/>
                <a:gd name="connsiteY28" fmla="*/ 781159 h 4067175"/>
                <a:gd name="connsiteX29" fmla="*/ 801796 w 3192780"/>
                <a:gd name="connsiteY29" fmla="*/ 382472 h 4067175"/>
                <a:gd name="connsiteX30" fmla="*/ 815161 w 3192780"/>
                <a:gd name="connsiteY30" fmla="*/ 361998 h 4067175"/>
                <a:gd name="connsiteX31" fmla="*/ 1361759 w 3192780"/>
                <a:gd name="connsiteY31" fmla="*/ 686718 h 4067175"/>
                <a:gd name="connsiteX32" fmla="*/ 1377841 w 3192780"/>
                <a:gd name="connsiteY32" fmla="*/ 0 h 40671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3192780" h="4067175">
                  <a:moveTo>
                    <a:pt x="1377841" y="0"/>
                  </a:moveTo>
                  <a:lnTo>
                    <a:pt x="1454043" y="0"/>
                  </a:lnTo>
                  <a:lnTo>
                    <a:pt x="1461976" y="338748"/>
                  </a:lnTo>
                  <a:lnTo>
                    <a:pt x="1869597" y="100521"/>
                  </a:lnTo>
                  <a:lnTo>
                    <a:pt x="1881333" y="118499"/>
                  </a:lnTo>
                  <a:lnTo>
                    <a:pt x="1463912" y="421414"/>
                  </a:lnTo>
                  <a:lnTo>
                    <a:pt x="1478376" y="1039036"/>
                  </a:lnTo>
                  <a:lnTo>
                    <a:pt x="2395638" y="494113"/>
                  </a:lnTo>
                  <a:lnTo>
                    <a:pt x="2417025" y="526876"/>
                  </a:lnTo>
                  <a:lnTo>
                    <a:pt x="1482034" y="1195220"/>
                  </a:lnTo>
                  <a:lnTo>
                    <a:pt x="1500268" y="1973818"/>
                  </a:lnTo>
                  <a:lnTo>
                    <a:pt x="2854300" y="1169421"/>
                  </a:lnTo>
                  <a:lnTo>
                    <a:pt x="2885219" y="1216787"/>
                  </a:lnTo>
                  <a:lnTo>
                    <a:pt x="1504623" y="2159765"/>
                  </a:lnTo>
                  <a:lnTo>
                    <a:pt x="1519076" y="2776943"/>
                  </a:lnTo>
                  <a:lnTo>
                    <a:pt x="3161024" y="1785448"/>
                  </a:lnTo>
                  <a:lnTo>
                    <a:pt x="3192780" y="1834096"/>
                  </a:lnTo>
                  <a:lnTo>
                    <a:pt x="1524500" y="3008557"/>
                  </a:lnTo>
                  <a:lnTo>
                    <a:pt x="1549292" y="4067175"/>
                  </a:lnTo>
                  <a:lnTo>
                    <a:pt x="1282592" y="4067175"/>
                  </a:lnTo>
                  <a:lnTo>
                    <a:pt x="1317974" y="2556338"/>
                  </a:lnTo>
                  <a:lnTo>
                    <a:pt x="0" y="1614234"/>
                  </a:lnTo>
                  <a:lnTo>
                    <a:pt x="30920" y="1566868"/>
                  </a:lnTo>
                  <a:lnTo>
                    <a:pt x="1323168" y="2334561"/>
                  </a:lnTo>
                  <a:lnTo>
                    <a:pt x="1339874" y="1621223"/>
                  </a:lnTo>
                  <a:lnTo>
                    <a:pt x="438596" y="976978"/>
                  </a:lnTo>
                  <a:lnTo>
                    <a:pt x="459983" y="944215"/>
                  </a:lnTo>
                  <a:lnTo>
                    <a:pt x="1343437" y="1469053"/>
                  </a:lnTo>
                  <a:lnTo>
                    <a:pt x="1359547" y="781159"/>
                  </a:lnTo>
                  <a:lnTo>
                    <a:pt x="801796" y="382472"/>
                  </a:lnTo>
                  <a:lnTo>
                    <a:pt x="815161" y="361998"/>
                  </a:lnTo>
                  <a:lnTo>
                    <a:pt x="1361759" y="686718"/>
                  </a:lnTo>
                  <a:lnTo>
                    <a:pt x="1377841" y="0"/>
                  </a:lnTo>
                  <a:close/>
                </a:path>
              </a:pathLst>
            </a:custGeom>
            <a:solidFill>
              <a:srgbClr val="CC66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50" name="フリーフォーム: 図形 649">
              <a:extLst>
                <a:ext uri="{FF2B5EF4-FFF2-40B4-BE49-F238E27FC236}">
                  <a16:creationId xmlns:a16="http://schemas.microsoft.com/office/drawing/2014/main" id="{3E0D0309-5412-4A81-8C9C-1EDB8580068D}"/>
                </a:ext>
              </a:extLst>
            </p:cNvPr>
            <p:cNvSpPr/>
            <p:nvPr/>
          </p:nvSpPr>
          <p:spPr>
            <a:xfrm rot="17100000">
              <a:off x="2775160" y="6070982"/>
              <a:ext cx="251859" cy="387640"/>
            </a:xfrm>
            <a:custGeom>
              <a:avLst/>
              <a:gdLst>
                <a:gd name="connsiteX0" fmla="*/ 833220 w 1650499"/>
                <a:gd name="connsiteY0" fmla="*/ 87 h 1371666"/>
                <a:gd name="connsiteX1" fmla="*/ 1650499 w 1650499"/>
                <a:gd name="connsiteY1" fmla="*/ 580798 h 1371666"/>
                <a:gd name="connsiteX2" fmla="*/ 844411 w 1650499"/>
                <a:gd name="connsiteY2" fmla="*/ 874374 h 1371666"/>
                <a:gd name="connsiteX3" fmla="*/ 836540 w 1650499"/>
                <a:gd name="connsiteY3" fmla="*/ 971696 h 1371666"/>
                <a:gd name="connsiteX4" fmla="*/ 825245 w 1650499"/>
                <a:gd name="connsiteY4" fmla="*/ 1213200 h 1371666"/>
                <a:gd name="connsiteX5" fmla="*/ 823187 w 1650499"/>
                <a:gd name="connsiteY5" fmla="*/ 1370892 h 1371666"/>
                <a:gd name="connsiteX6" fmla="*/ 808351 w 1650499"/>
                <a:gd name="connsiteY6" fmla="*/ 1371666 h 1371666"/>
                <a:gd name="connsiteX7" fmla="*/ 760032 w 1650499"/>
                <a:gd name="connsiteY7" fmla="*/ 1369144 h 1371666"/>
                <a:gd name="connsiteX8" fmla="*/ 761800 w 1650499"/>
                <a:gd name="connsiteY8" fmla="*/ 1255813 h 1371666"/>
                <a:gd name="connsiteX9" fmla="*/ 795144 w 1650499"/>
                <a:gd name="connsiteY9" fmla="*/ 898099 h 1371666"/>
                <a:gd name="connsiteX10" fmla="*/ 800339 w 1650499"/>
                <a:gd name="connsiteY10" fmla="*/ 874822 h 1371666"/>
                <a:gd name="connsiteX11" fmla="*/ 0 w 1650499"/>
                <a:gd name="connsiteY11" fmla="*/ 557685 h 1371666"/>
                <a:gd name="connsiteX12" fmla="*/ 833220 w 1650499"/>
                <a:gd name="connsiteY12" fmla="*/ 87 h 13716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650499" h="1371666">
                  <a:moveTo>
                    <a:pt x="833220" y="87"/>
                  </a:moveTo>
                  <a:cubicBezTo>
                    <a:pt x="1199785" y="5220"/>
                    <a:pt x="1525045" y="236331"/>
                    <a:pt x="1650499" y="580798"/>
                  </a:cubicBezTo>
                  <a:lnTo>
                    <a:pt x="844411" y="874374"/>
                  </a:lnTo>
                  <a:lnTo>
                    <a:pt x="836540" y="971696"/>
                  </a:lnTo>
                  <a:cubicBezTo>
                    <a:pt x="831235" y="1048725"/>
                    <a:pt x="827435" y="1129859"/>
                    <a:pt x="825245" y="1213200"/>
                  </a:cubicBezTo>
                  <a:lnTo>
                    <a:pt x="823187" y="1370892"/>
                  </a:lnTo>
                  <a:lnTo>
                    <a:pt x="808351" y="1371666"/>
                  </a:lnTo>
                  <a:lnTo>
                    <a:pt x="760032" y="1369144"/>
                  </a:lnTo>
                  <a:lnTo>
                    <a:pt x="761800" y="1255813"/>
                  </a:lnTo>
                  <a:cubicBezTo>
                    <a:pt x="766324" y="1112855"/>
                    <a:pt x="778368" y="987607"/>
                    <a:pt x="795144" y="898099"/>
                  </a:cubicBezTo>
                  <a:lnTo>
                    <a:pt x="800339" y="874822"/>
                  </a:lnTo>
                  <a:lnTo>
                    <a:pt x="0" y="557685"/>
                  </a:lnTo>
                  <a:cubicBezTo>
                    <a:pt x="135051" y="216866"/>
                    <a:pt x="466655" y="-5046"/>
                    <a:pt x="833220" y="87"/>
                  </a:cubicBezTo>
                  <a:close/>
                </a:path>
              </a:pathLst>
            </a:custGeom>
            <a:solidFill>
              <a:srgbClr val="FFFF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51" name="フリーフォーム: 図形 650">
              <a:extLst>
                <a:ext uri="{FF2B5EF4-FFF2-40B4-BE49-F238E27FC236}">
                  <a16:creationId xmlns:a16="http://schemas.microsoft.com/office/drawing/2014/main" id="{7D985BDE-88BF-49AE-9132-0EEF88C3F4BC}"/>
                </a:ext>
              </a:extLst>
            </p:cNvPr>
            <p:cNvSpPr/>
            <p:nvPr/>
          </p:nvSpPr>
          <p:spPr>
            <a:xfrm rot="12614083">
              <a:off x="850863" y="5342503"/>
              <a:ext cx="440547" cy="366122"/>
            </a:xfrm>
            <a:custGeom>
              <a:avLst/>
              <a:gdLst>
                <a:gd name="connsiteX0" fmla="*/ 833220 w 1650499"/>
                <a:gd name="connsiteY0" fmla="*/ 87 h 1371666"/>
                <a:gd name="connsiteX1" fmla="*/ 1650499 w 1650499"/>
                <a:gd name="connsiteY1" fmla="*/ 580798 h 1371666"/>
                <a:gd name="connsiteX2" fmla="*/ 844411 w 1650499"/>
                <a:gd name="connsiteY2" fmla="*/ 874374 h 1371666"/>
                <a:gd name="connsiteX3" fmla="*/ 836540 w 1650499"/>
                <a:gd name="connsiteY3" fmla="*/ 971696 h 1371666"/>
                <a:gd name="connsiteX4" fmla="*/ 825245 w 1650499"/>
                <a:gd name="connsiteY4" fmla="*/ 1213200 h 1371666"/>
                <a:gd name="connsiteX5" fmla="*/ 823187 w 1650499"/>
                <a:gd name="connsiteY5" fmla="*/ 1370892 h 1371666"/>
                <a:gd name="connsiteX6" fmla="*/ 808351 w 1650499"/>
                <a:gd name="connsiteY6" fmla="*/ 1371666 h 1371666"/>
                <a:gd name="connsiteX7" fmla="*/ 760032 w 1650499"/>
                <a:gd name="connsiteY7" fmla="*/ 1369144 h 1371666"/>
                <a:gd name="connsiteX8" fmla="*/ 761800 w 1650499"/>
                <a:gd name="connsiteY8" fmla="*/ 1255813 h 1371666"/>
                <a:gd name="connsiteX9" fmla="*/ 795144 w 1650499"/>
                <a:gd name="connsiteY9" fmla="*/ 898099 h 1371666"/>
                <a:gd name="connsiteX10" fmla="*/ 800339 w 1650499"/>
                <a:gd name="connsiteY10" fmla="*/ 874822 h 1371666"/>
                <a:gd name="connsiteX11" fmla="*/ 0 w 1650499"/>
                <a:gd name="connsiteY11" fmla="*/ 557685 h 1371666"/>
                <a:gd name="connsiteX12" fmla="*/ 833220 w 1650499"/>
                <a:gd name="connsiteY12" fmla="*/ 87 h 13716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650499" h="1371666">
                  <a:moveTo>
                    <a:pt x="833220" y="87"/>
                  </a:moveTo>
                  <a:cubicBezTo>
                    <a:pt x="1199785" y="5220"/>
                    <a:pt x="1525045" y="236331"/>
                    <a:pt x="1650499" y="580798"/>
                  </a:cubicBezTo>
                  <a:lnTo>
                    <a:pt x="844411" y="874374"/>
                  </a:lnTo>
                  <a:lnTo>
                    <a:pt x="836540" y="971696"/>
                  </a:lnTo>
                  <a:cubicBezTo>
                    <a:pt x="831235" y="1048725"/>
                    <a:pt x="827435" y="1129859"/>
                    <a:pt x="825245" y="1213200"/>
                  </a:cubicBezTo>
                  <a:lnTo>
                    <a:pt x="823187" y="1370892"/>
                  </a:lnTo>
                  <a:lnTo>
                    <a:pt x="808351" y="1371666"/>
                  </a:lnTo>
                  <a:lnTo>
                    <a:pt x="760032" y="1369144"/>
                  </a:lnTo>
                  <a:lnTo>
                    <a:pt x="761800" y="1255813"/>
                  </a:lnTo>
                  <a:cubicBezTo>
                    <a:pt x="766324" y="1112855"/>
                    <a:pt x="778368" y="987607"/>
                    <a:pt x="795144" y="898099"/>
                  </a:cubicBezTo>
                  <a:lnTo>
                    <a:pt x="800339" y="874822"/>
                  </a:lnTo>
                  <a:lnTo>
                    <a:pt x="0" y="557685"/>
                  </a:lnTo>
                  <a:cubicBezTo>
                    <a:pt x="135051" y="216866"/>
                    <a:pt x="466655" y="-5046"/>
                    <a:pt x="833220" y="87"/>
                  </a:cubicBezTo>
                  <a:close/>
                </a:path>
              </a:pathLst>
            </a:custGeom>
            <a:solidFill>
              <a:srgbClr val="FFFF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52" name="フリーフォーム: 図形 651">
              <a:extLst>
                <a:ext uri="{FF2B5EF4-FFF2-40B4-BE49-F238E27FC236}">
                  <a16:creationId xmlns:a16="http://schemas.microsoft.com/office/drawing/2014/main" id="{79E910BB-C235-416D-9658-807AE1B9072B}"/>
                </a:ext>
              </a:extLst>
            </p:cNvPr>
            <p:cNvSpPr/>
            <p:nvPr/>
          </p:nvSpPr>
          <p:spPr>
            <a:xfrm rot="9572639">
              <a:off x="3217452" y="5060819"/>
              <a:ext cx="440547" cy="366122"/>
            </a:xfrm>
            <a:custGeom>
              <a:avLst/>
              <a:gdLst>
                <a:gd name="connsiteX0" fmla="*/ 833220 w 1650499"/>
                <a:gd name="connsiteY0" fmla="*/ 87 h 1371666"/>
                <a:gd name="connsiteX1" fmla="*/ 1650499 w 1650499"/>
                <a:gd name="connsiteY1" fmla="*/ 580798 h 1371666"/>
                <a:gd name="connsiteX2" fmla="*/ 844411 w 1650499"/>
                <a:gd name="connsiteY2" fmla="*/ 874374 h 1371666"/>
                <a:gd name="connsiteX3" fmla="*/ 836540 w 1650499"/>
                <a:gd name="connsiteY3" fmla="*/ 971696 h 1371666"/>
                <a:gd name="connsiteX4" fmla="*/ 825245 w 1650499"/>
                <a:gd name="connsiteY4" fmla="*/ 1213200 h 1371666"/>
                <a:gd name="connsiteX5" fmla="*/ 823187 w 1650499"/>
                <a:gd name="connsiteY5" fmla="*/ 1370892 h 1371666"/>
                <a:gd name="connsiteX6" fmla="*/ 808351 w 1650499"/>
                <a:gd name="connsiteY6" fmla="*/ 1371666 h 1371666"/>
                <a:gd name="connsiteX7" fmla="*/ 760032 w 1650499"/>
                <a:gd name="connsiteY7" fmla="*/ 1369144 h 1371666"/>
                <a:gd name="connsiteX8" fmla="*/ 761800 w 1650499"/>
                <a:gd name="connsiteY8" fmla="*/ 1255813 h 1371666"/>
                <a:gd name="connsiteX9" fmla="*/ 795144 w 1650499"/>
                <a:gd name="connsiteY9" fmla="*/ 898099 h 1371666"/>
                <a:gd name="connsiteX10" fmla="*/ 800339 w 1650499"/>
                <a:gd name="connsiteY10" fmla="*/ 874822 h 1371666"/>
                <a:gd name="connsiteX11" fmla="*/ 0 w 1650499"/>
                <a:gd name="connsiteY11" fmla="*/ 557685 h 1371666"/>
                <a:gd name="connsiteX12" fmla="*/ 833220 w 1650499"/>
                <a:gd name="connsiteY12" fmla="*/ 87 h 13716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650499" h="1371666">
                  <a:moveTo>
                    <a:pt x="833220" y="87"/>
                  </a:moveTo>
                  <a:cubicBezTo>
                    <a:pt x="1199785" y="5220"/>
                    <a:pt x="1525045" y="236331"/>
                    <a:pt x="1650499" y="580798"/>
                  </a:cubicBezTo>
                  <a:lnTo>
                    <a:pt x="844411" y="874374"/>
                  </a:lnTo>
                  <a:lnTo>
                    <a:pt x="836540" y="971696"/>
                  </a:lnTo>
                  <a:cubicBezTo>
                    <a:pt x="831235" y="1048725"/>
                    <a:pt x="827435" y="1129859"/>
                    <a:pt x="825245" y="1213200"/>
                  </a:cubicBezTo>
                  <a:lnTo>
                    <a:pt x="823187" y="1370892"/>
                  </a:lnTo>
                  <a:lnTo>
                    <a:pt x="808351" y="1371666"/>
                  </a:lnTo>
                  <a:lnTo>
                    <a:pt x="760032" y="1369144"/>
                  </a:lnTo>
                  <a:lnTo>
                    <a:pt x="761800" y="1255813"/>
                  </a:lnTo>
                  <a:cubicBezTo>
                    <a:pt x="766324" y="1112855"/>
                    <a:pt x="778368" y="987607"/>
                    <a:pt x="795144" y="898099"/>
                  </a:cubicBezTo>
                  <a:lnTo>
                    <a:pt x="800339" y="874822"/>
                  </a:lnTo>
                  <a:lnTo>
                    <a:pt x="0" y="557685"/>
                  </a:lnTo>
                  <a:cubicBezTo>
                    <a:pt x="135051" y="216866"/>
                    <a:pt x="466655" y="-5046"/>
                    <a:pt x="833220" y="87"/>
                  </a:cubicBezTo>
                  <a:close/>
                </a:path>
              </a:pathLst>
            </a:custGeom>
            <a:solidFill>
              <a:srgbClr val="FFC0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653" name="グループ化 652">
              <a:extLst>
                <a:ext uri="{FF2B5EF4-FFF2-40B4-BE49-F238E27FC236}">
                  <a16:creationId xmlns:a16="http://schemas.microsoft.com/office/drawing/2014/main" id="{47571D18-09D7-40DA-A922-9906AF67B601}"/>
                </a:ext>
              </a:extLst>
            </p:cNvPr>
            <p:cNvGrpSpPr/>
            <p:nvPr/>
          </p:nvGrpSpPr>
          <p:grpSpPr>
            <a:xfrm rot="3600000">
              <a:off x="2497526" y="3857843"/>
              <a:ext cx="924616" cy="1634326"/>
              <a:chOff x="5012418" y="1737096"/>
              <a:chExt cx="1265824" cy="2237435"/>
            </a:xfrm>
          </p:grpSpPr>
          <p:sp>
            <p:nvSpPr>
              <p:cNvPr id="767" name="フリーフォーム: 図形 766">
                <a:extLst>
                  <a:ext uri="{FF2B5EF4-FFF2-40B4-BE49-F238E27FC236}">
                    <a16:creationId xmlns:a16="http://schemas.microsoft.com/office/drawing/2014/main" id="{81F80E69-F06C-46FA-83DF-74F378DF3799}"/>
                  </a:ext>
                </a:extLst>
              </p:cNvPr>
              <p:cNvSpPr/>
              <p:nvPr/>
            </p:nvSpPr>
            <p:spPr>
              <a:xfrm>
                <a:off x="5481030" y="1737096"/>
                <a:ext cx="272070" cy="27440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8" name="フリーフォーム: 図形 767">
                <a:extLst>
                  <a:ext uri="{FF2B5EF4-FFF2-40B4-BE49-F238E27FC236}">
                    <a16:creationId xmlns:a16="http://schemas.microsoft.com/office/drawing/2014/main" id="{63B20084-5DA8-4FE0-AC8C-56327A026EA9}"/>
                  </a:ext>
                </a:extLst>
              </p:cNvPr>
              <p:cNvSpPr/>
              <p:nvPr/>
            </p:nvSpPr>
            <p:spPr>
              <a:xfrm rot="18900000">
                <a:off x="5261211" y="1956915"/>
                <a:ext cx="272070" cy="27440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9" name="フリーフォーム: 図形 768">
                <a:extLst>
                  <a:ext uri="{FF2B5EF4-FFF2-40B4-BE49-F238E27FC236}">
                    <a16:creationId xmlns:a16="http://schemas.microsoft.com/office/drawing/2014/main" id="{A8349688-F522-464C-AD1D-6235A8F77781}"/>
                  </a:ext>
                </a:extLst>
              </p:cNvPr>
              <p:cNvSpPr/>
              <p:nvPr/>
            </p:nvSpPr>
            <p:spPr>
              <a:xfrm rot="1800000">
                <a:off x="5648746" y="1956914"/>
                <a:ext cx="272070" cy="27440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0" name="フリーフォーム: 図形 769">
                <a:extLst>
                  <a:ext uri="{FF2B5EF4-FFF2-40B4-BE49-F238E27FC236}">
                    <a16:creationId xmlns:a16="http://schemas.microsoft.com/office/drawing/2014/main" id="{842C8857-D4D1-407B-B2EB-2EABD1D188F8}"/>
                  </a:ext>
                </a:extLst>
              </p:cNvPr>
              <p:cNvSpPr/>
              <p:nvPr/>
            </p:nvSpPr>
            <p:spPr>
              <a:xfrm rot="18900000">
                <a:off x="5223254" y="2166547"/>
                <a:ext cx="347982" cy="350958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1" name="フリーフォーム: 図形 770">
                <a:extLst>
                  <a:ext uri="{FF2B5EF4-FFF2-40B4-BE49-F238E27FC236}">
                    <a16:creationId xmlns:a16="http://schemas.microsoft.com/office/drawing/2014/main" id="{82A792DE-5784-4ED0-A092-6FC19CCF6BBE}"/>
                  </a:ext>
                </a:extLst>
              </p:cNvPr>
              <p:cNvSpPr/>
              <p:nvPr/>
            </p:nvSpPr>
            <p:spPr>
              <a:xfrm rot="1800000">
                <a:off x="5589387" y="2166547"/>
                <a:ext cx="347982" cy="350958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2" name="フリーフォーム: 図形 771">
                <a:extLst>
                  <a:ext uri="{FF2B5EF4-FFF2-40B4-BE49-F238E27FC236}">
                    <a16:creationId xmlns:a16="http://schemas.microsoft.com/office/drawing/2014/main" id="{A2D04156-6CC7-42F6-9B4B-C7982D407844}"/>
                  </a:ext>
                </a:extLst>
              </p:cNvPr>
              <p:cNvSpPr/>
              <p:nvPr/>
            </p:nvSpPr>
            <p:spPr>
              <a:xfrm rot="19800000">
                <a:off x="5392220" y="2394755"/>
                <a:ext cx="360948" cy="36404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3" name="フリーフォーム: 図形 772">
                <a:extLst>
                  <a:ext uri="{FF2B5EF4-FFF2-40B4-BE49-F238E27FC236}">
                    <a16:creationId xmlns:a16="http://schemas.microsoft.com/office/drawing/2014/main" id="{F50499C4-9F56-4DF4-ADDB-E5068D6F1DE7}"/>
                  </a:ext>
                </a:extLst>
              </p:cNvPr>
              <p:cNvSpPr/>
              <p:nvPr/>
            </p:nvSpPr>
            <p:spPr>
              <a:xfrm rot="19800000">
                <a:off x="5125520" y="2594779"/>
                <a:ext cx="360948" cy="36404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4" name="フリーフォーム: 図形 773">
                <a:extLst>
                  <a:ext uri="{FF2B5EF4-FFF2-40B4-BE49-F238E27FC236}">
                    <a16:creationId xmlns:a16="http://schemas.microsoft.com/office/drawing/2014/main" id="{6B87B055-4A4A-43A3-8700-EAF238E9A4D5}"/>
                  </a:ext>
                </a:extLst>
              </p:cNvPr>
              <p:cNvSpPr/>
              <p:nvPr/>
            </p:nvSpPr>
            <p:spPr>
              <a:xfrm rot="2700000">
                <a:off x="5728218" y="2554327"/>
                <a:ext cx="360950" cy="364042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5" name="フリーフォーム: 図形 774">
                <a:extLst>
                  <a:ext uri="{FF2B5EF4-FFF2-40B4-BE49-F238E27FC236}">
                    <a16:creationId xmlns:a16="http://schemas.microsoft.com/office/drawing/2014/main" id="{FF40AA38-9599-4D4A-89F8-C19C11292C71}"/>
                  </a:ext>
                </a:extLst>
              </p:cNvPr>
              <p:cNvSpPr/>
              <p:nvPr/>
            </p:nvSpPr>
            <p:spPr>
              <a:xfrm rot="900000">
                <a:off x="5706544" y="2861479"/>
                <a:ext cx="360948" cy="36404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6" name="フリーフォーム: 図形 775">
                <a:extLst>
                  <a:ext uri="{FF2B5EF4-FFF2-40B4-BE49-F238E27FC236}">
                    <a16:creationId xmlns:a16="http://schemas.microsoft.com/office/drawing/2014/main" id="{856FF562-DA3A-42B3-BC82-9F4DEFD5E2F6}"/>
                  </a:ext>
                </a:extLst>
              </p:cNvPr>
              <p:cNvSpPr/>
              <p:nvPr/>
            </p:nvSpPr>
            <p:spPr>
              <a:xfrm rot="19800000">
                <a:off x="5012418" y="2904021"/>
                <a:ext cx="360948" cy="36404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7" name="フリーフォーム: 図形 776">
                <a:extLst>
                  <a:ext uri="{FF2B5EF4-FFF2-40B4-BE49-F238E27FC236}">
                    <a16:creationId xmlns:a16="http://schemas.microsoft.com/office/drawing/2014/main" id="{C8ADC2A3-2ADB-463B-85EE-87729FFEBE80}"/>
                  </a:ext>
                </a:extLst>
              </p:cNvPr>
              <p:cNvSpPr/>
              <p:nvPr/>
            </p:nvSpPr>
            <p:spPr>
              <a:xfrm rot="900000">
                <a:off x="5402943" y="2742096"/>
                <a:ext cx="360948" cy="36404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8" name="フリーフォーム: 図形 777">
                <a:extLst>
                  <a:ext uri="{FF2B5EF4-FFF2-40B4-BE49-F238E27FC236}">
                    <a16:creationId xmlns:a16="http://schemas.microsoft.com/office/drawing/2014/main" id="{1CC5EDCF-3568-4975-B033-0DC771CFC8E2}"/>
                  </a:ext>
                </a:extLst>
              </p:cNvPr>
              <p:cNvSpPr/>
              <p:nvPr/>
            </p:nvSpPr>
            <p:spPr>
              <a:xfrm rot="900000">
                <a:off x="5917294" y="3104046"/>
                <a:ext cx="360948" cy="36404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9" name="フリーフォーム: 図形 778">
                <a:extLst>
                  <a:ext uri="{FF2B5EF4-FFF2-40B4-BE49-F238E27FC236}">
                    <a16:creationId xmlns:a16="http://schemas.microsoft.com/office/drawing/2014/main" id="{AAAB304A-3D0F-443A-814A-C42889F843F0}"/>
                  </a:ext>
                </a:extLst>
              </p:cNvPr>
              <p:cNvSpPr/>
              <p:nvPr/>
            </p:nvSpPr>
            <p:spPr>
              <a:xfrm rot="17100000">
                <a:off x="5077895" y="3204378"/>
                <a:ext cx="360948" cy="36404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0" name="フリーフォーム: 図形 779">
                <a:extLst>
                  <a:ext uri="{FF2B5EF4-FFF2-40B4-BE49-F238E27FC236}">
                    <a16:creationId xmlns:a16="http://schemas.microsoft.com/office/drawing/2014/main" id="{6BDAAA7C-5F9C-4611-82F5-44D3CDEE96FB}"/>
                  </a:ext>
                </a:extLst>
              </p:cNvPr>
              <p:cNvSpPr/>
              <p:nvPr/>
            </p:nvSpPr>
            <p:spPr>
              <a:xfrm rot="17100000">
                <a:off x="5287446" y="3071028"/>
                <a:ext cx="360948" cy="36404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1" name="フリーフォーム: 図形 780">
                <a:extLst>
                  <a:ext uri="{FF2B5EF4-FFF2-40B4-BE49-F238E27FC236}">
                    <a16:creationId xmlns:a16="http://schemas.microsoft.com/office/drawing/2014/main" id="{7620A898-40A6-41AA-8403-49FA16D45159}"/>
                  </a:ext>
                </a:extLst>
              </p:cNvPr>
              <p:cNvSpPr/>
              <p:nvPr/>
            </p:nvSpPr>
            <p:spPr>
              <a:xfrm rot="1800000">
                <a:off x="5574501" y="3171687"/>
                <a:ext cx="360948" cy="36404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2" name="フリーフォーム: 図形 781">
                <a:extLst>
                  <a:ext uri="{FF2B5EF4-FFF2-40B4-BE49-F238E27FC236}">
                    <a16:creationId xmlns:a16="http://schemas.microsoft.com/office/drawing/2014/main" id="{78728603-C8D7-4FC0-B0FB-1CAD7D656C0C}"/>
                  </a:ext>
                </a:extLst>
              </p:cNvPr>
              <p:cNvSpPr/>
              <p:nvPr/>
            </p:nvSpPr>
            <p:spPr>
              <a:xfrm rot="2700000">
                <a:off x="5860251" y="3371712"/>
                <a:ext cx="360950" cy="364042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3" name="フリーフォーム: 図形 782">
                <a:extLst>
                  <a:ext uri="{FF2B5EF4-FFF2-40B4-BE49-F238E27FC236}">
                    <a16:creationId xmlns:a16="http://schemas.microsoft.com/office/drawing/2014/main" id="{8B078B47-00C2-4730-9B99-CCBD3159499E}"/>
                  </a:ext>
                </a:extLst>
              </p:cNvPr>
              <p:cNvSpPr/>
              <p:nvPr/>
            </p:nvSpPr>
            <p:spPr>
              <a:xfrm rot="17100000">
                <a:off x="5021295" y="3476776"/>
                <a:ext cx="360948" cy="36404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4" name="フリーフォーム: 図形 783">
                <a:extLst>
                  <a:ext uri="{FF2B5EF4-FFF2-40B4-BE49-F238E27FC236}">
                    <a16:creationId xmlns:a16="http://schemas.microsoft.com/office/drawing/2014/main" id="{FE8436DC-82B3-4453-AB3D-D1D75861CA36}"/>
                  </a:ext>
                </a:extLst>
              </p:cNvPr>
              <p:cNvSpPr/>
              <p:nvPr/>
            </p:nvSpPr>
            <p:spPr>
              <a:xfrm rot="2700000">
                <a:off x="5433083" y="3400941"/>
                <a:ext cx="360950" cy="364042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5" name="フリーフォーム: 図形 784">
                <a:extLst>
                  <a:ext uri="{FF2B5EF4-FFF2-40B4-BE49-F238E27FC236}">
                    <a16:creationId xmlns:a16="http://schemas.microsoft.com/office/drawing/2014/main" id="{8DFF482A-8287-44C0-8A26-747CA9AFAE30}"/>
                  </a:ext>
                </a:extLst>
              </p:cNvPr>
              <p:cNvSpPr/>
              <p:nvPr/>
            </p:nvSpPr>
            <p:spPr>
              <a:xfrm rot="2700000">
                <a:off x="5699784" y="3610491"/>
                <a:ext cx="360950" cy="364042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6" name="フリーフォーム: 図形 785">
                <a:extLst>
                  <a:ext uri="{FF2B5EF4-FFF2-40B4-BE49-F238E27FC236}">
                    <a16:creationId xmlns:a16="http://schemas.microsoft.com/office/drawing/2014/main" id="{B58147EA-A681-4629-A5E7-4ACF1E0AFB3E}"/>
                  </a:ext>
                </a:extLst>
              </p:cNvPr>
              <p:cNvSpPr/>
              <p:nvPr/>
            </p:nvSpPr>
            <p:spPr>
              <a:xfrm rot="18900000">
                <a:off x="5347361" y="3610493"/>
                <a:ext cx="360946" cy="364038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54" name="グループ化 653">
              <a:extLst>
                <a:ext uri="{FF2B5EF4-FFF2-40B4-BE49-F238E27FC236}">
                  <a16:creationId xmlns:a16="http://schemas.microsoft.com/office/drawing/2014/main" id="{CA921D29-1405-44E1-91B0-C4231A9CAC46}"/>
                </a:ext>
              </a:extLst>
            </p:cNvPr>
            <p:cNvGrpSpPr/>
            <p:nvPr/>
          </p:nvGrpSpPr>
          <p:grpSpPr>
            <a:xfrm rot="18000000">
              <a:off x="1312393" y="3453606"/>
              <a:ext cx="838310" cy="1481772"/>
              <a:chOff x="5012418" y="1737096"/>
              <a:chExt cx="1265824" cy="2237435"/>
            </a:xfrm>
          </p:grpSpPr>
          <p:sp>
            <p:nvSpPr>
              <p:cNvPr id="747" name="フリーフォーム: 図形 746">
                <a:extLst>
                  <a:ext uri="{FF2B5EF4-FFF2-40B4-BE49-F238E27FC236}">
                    <a16:creationId xmlns:a16="http://schemas.microsoft.com/office/drawing/2014/main" id="{EA3E7579-F109-4913-88F4-79ECF7CD5A2D}"/>
                  </a:ext>
                </a:extLst>
              </p:cNvPr>
              <p:cNvSpPr/>
              <p:nvPr/>
            </p:nvSpPr>
            <p:spPr>
              <a:xfrm>
                <a:off x="5481030" y="1737096"/>
                <a:ext cx="272070" cy="27440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8" name="フリーフォーム: 図形 747">
                <a:extLst>
                  <a:ext uri="{FF2B5EF4-FFF2-40B4-BE49-F238E27FC236}">
                    <a16:creationId xmlns:a16="http://schemas.microsoft.com/office/drawing/2014/main" id="{5A503610-28C2-49BA-BFF8-35BBD2E9CB97}"/>
                  </a:ext>
                </a:extLst>
              </p:cNvPr>
              <p:cNvSpPr/>
              <p:nvPr/>
            </p:nvSpPr>
            <p:spPr>
              <a:xfrm rot="18900000">
                <a:off x="5261211" y="1956915"/>
                <a:ext cx="272070" cy="27440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9" name="フリーフォーム: 図形 748">
                <a:extLst>
                  <a:ext uri="{FF2B5EF4-FFF2-40B4-BE49-F238E27FC236}">
                    <a16:creationId xmlns:a16="http://schemas.microsoft.com/office/drawing/2014/main" id="{0B2FAD29-1A7E-45B0-8671-E4FAF7BC6584}"/>
                  </a:ext>
                </a:extLst>
              </p:cNvPr>
              <p:cNvSpPr/>
              <p:nvPr/>
            </p:nvSpPr>
            <p:spPr>
              <a:xfrm rot="1800000">
                <a:off x="5648746" y="1956914"/>
                <a:ext cx="272070" cy="27440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0" name="フリーフォーム: 図形 749">
                <a:extLst>
                  <a:ext uri="{FF2B5EF4-FFF2-40B4-BE49-F238E27FC236}">
                    <a16:creationId xmlns:a16="http://schemas.microsoft.com/office/drawing/2014/main" id="{A337EA5C-E9C0-4B07-A3CF-D05455A580BD}"/>
                  </a:ext>
                </a:extLst>
              </p:cNvPr>
              <p:cNvSpPr/>
              <p:nvPr/>
            </p:nvSpPr>
            <p:spPr>
              <a:xfrm rot="18900000">
                <a:off x="5223254" y="2166547"/>
                <a:ext cx="347982" cy="350958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1" name="フリーフォーム: 図形 750">
                <a:extLst>
                  <a:ext uri="{FF2B5EF4-FFF2-40B4-BE49-F238E27FC236}">
                    <a16:creationId xmlns:a16="http://schemas.microsoft.com/office/drawing/2014/main" id="{C157C293-F6A7-4031-9B97-EDA317BFB48A}"/>
                  </a:ext>
                </a:extLst>
              </p:cNvPr>
              <p:cNvSpPr/>
              <p:nvPr/>
            </p:nvSpPr>
            <p:spPr>
              <a:xfrm rot="1800000">
                <a:off x="5589387" y="2166547"/>
                <a:ext cx="347982" cy="350958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2" name="フリーフォーム: 図形 751">
                <a:extLst>
                  <a:ext uri="{FF2B5EF4-FFF2-40B4-BE49-F238E27FC236}">
                    <a16:creationId xmlns:a16="http://schemas.microsoft.com/office/drawing/2014/main" id="{A3569B5F-A9B2-4D0D-9C1D-665A8B6BF3A2}"/>
                  </a:ext>
                </a:extLst>
              </p:cNvPr>
              <p:cNvSpPr/>
              <p:nvPr/>
            </p:nvSpPr>
            <p:spPr>
              <a:xfrm rot="19800000">
                <a:off x="5392220" y="2394755"/>
                <a:ext cx="360948" cy="36404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3" name="フリーフォーム: 図形 752">
                <a:extLst>
                  <a:ext uri="{FF2B5EF4-FFF2-40B4-BE49-F238E27FC236}">
                    <a16:creationId xmlns:a16="http://schemas.microsoft.com/office/drawing/2014/main" id="{99C63B53-D5B0-48EA-A346-0B0F3F502F24}"/>
                  </a:ext>
                </a:extLst>
              </p:cNvPr>
              <p:cNvSpPr/>
              <p:nvPr/>
            </p:nvSpPr>
            <p:spPr>
              <a:xfrm rot="19800000">
                <a:off x="5125520" y="2594779"/>
                <a:ext cx="360948" cy="36404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4" name="フリーフォーム: 図形 753">
                <a:extLst>
                  <a:ext uri="{FF2B5EF4-FFF2-40B4-BE49-F238E27FC236}">
                    <a16:creationId xmlns:a16="http://schemas.microsoft.com/office/drawing/2014/main" id="{97FDC156-3D53-40AF-84A1-F09D40A5B009}"/>
                  </a:ext>
                </a:extLst>
              </p:cNvPr>
              <p:cNvSpPr/>
              <p:nvPr/>
            </p:nvSpPr>
            <p:spPr>
              <a:xfrm rot="2700000">
                <a:off x="5728218" y="2554327"/>
                <a:ext cx="360950" cy="364042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5" name="フリーフォーム: 図形 754">
                <a:extLst>
                  <a:ext uri="{FF2B5EF4-FFF2-40B4-BE49-F238E27FC236}">
                    <a16:creationId xmlns:a16="http://schemas.microsoft.com/office/drawing/2014/main" id="{52EC796D-3EF2-4C9D-823E-484294605547}"/>
                  </a:ext>
                </a:extLst>
              </p:cNvPr>
              <p:cNvSpPr/>
              <p:nvPr/>
            </p:nvSpPr>
            <p:spPr>
              <a:xfrm rot="900000">
                <a:off x="5706544" y="2861479"/>
                <a:ext cx="360948" cy="36404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6" name="フリーフォーム: 図形 755">
                <a:extLst>
                  <a:ext uri="{FF2B5EF4-FFF2-40B4-BE49-F238E27FC236}">
                    <a16:creationId xmlns:a16="http://schemas.microsoft.com/office/drawing/2014/main" id="{C1F14E51-AE81-4E36-9DB1-82A50844C275}"/>
                  </a:ext>
                </a:extLst>
              </p:cNvPr>
              <p:cNvSpPr/>
              <p:nvPr/>
            </p:nvSpPr>
            <p:spPr>
              <a:xfrm rot="19800000">
                <a:off x="5012418" y="2904021"/>
                <a:ext cx="360948" cy="36404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7" name="フリーフォーム: 図形 756">
                <a:extLst>
                  <a:ext uri="{FF2B5EF4-FFF2-40B4-BE49-F238E27FC236}">
                    <a16:creationId xmlns:a16="http://schemas.microsoft.com/office/drawing/2014/main" id="{3127DF6F-247B-4704-A2E1-77486E172C36}"/>
                  </a:ext>
                </a:extLst>
              </p:cNvPr>
              <p:cNvSpPr/>
              <p:nvPr/>
            </p:nvSpPr>
            <p:spPr>
              <a:xfrm rot="900000">
                <a:off x="5402943" y="2742096"/>
                <a:ext cx="360948" cy="36404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8" name="フリーフォーム: 図形 757">
                <a:extLst>
                  <a:ext uri="{FF2B5EF4-FFF2-40B4-BE49-F238E27FC236}">
                    <a16:creationId xmlns:a16="http://schemas.microsoft.com/office/drawing/2014/main" id="{1E8DBA05-08FE-4706-9E2E-AA9E807F485E}"/>
                  </a:ext>
                </a:extLst>
              </p:cNvPr>
              <p:cNvSpPr/>
              <p:nvPr/>
            </p:nvSpPr>
            <p:spPr>
              <a:xfrm rot="900000">
                <a:off x="5917294" y="3104046"/>
                <a:ext cx="360948" cy="36404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9" name="フリーフォーム: 図形 758">
                <a:extLst>
                  <a:ext uri="{FF2B5EF4-FFF2-40B4-BE49-F238E27FC236}">
                    <a16:creationId xmlns:a16="http://schemas.microsoft.com/office/drawing/2014/main" id="{517F0838-1B20-44E1-9306-7C4224DE8E80}"/>
                  </a:ext>
                </a:extLst>
              </p:cNvPr>
              <p:cNvSpPr/>
              <p:nvPr/>
            </p:nvSpPr>
            <p:spPr>
              <a:xfrm rot="17100000">
                <a:off x="5077895" y="3204378"/>
                <a:ext cx="360948" cy="36404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0" name="フリーフォーム: 図形 759">
                <a:extLst>
                  <a:ext uri="{FF2B5EF4-FFF2-40B4-BE49-F238E27FC236}">
                    <a16:creationId xmlns:a16="http://schemas.microsoft.com/office/drawing/2014/main" id="{B0A58493-C642-4365-B5AD-59A13F7B97EF}"/>
                  </a:ext>
                </a:extLst>
              </p:cNvPr>
              <p:cNvSpPr/>
              <p:nvPr/>
            </p:nvSpPr>
            <p:spPr>
              <a:xfrm rot="17100000">
                <a:off x="5287446" y="3071028"/>
                <a:ext cx="360948" cy="36404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1" name="フリーフォーム: 図形 760">
                <a:extLst>
                  <a:ext uri="{FF2B5EF4-FFF2-40B4-BE49-F238E27FC236}">
                    <a16:creationId xmlns:a16="http://schemas.microsoft.com/office/drawing/2014/main" id="{50F01C0C-7CE0-419F-9DED-960A1BA8451C}"/>
                  </a:ext>
                </a:extLst>
              </p:cNvPr>
              <p:cNvSpPr/>
              <p:nvPr/>
            </p:nvSpPr>
            <p:spPr>
              <a:xfrm rot="1800000">
                <a:off x="5574501" y="3171687"/>
                <a:ext cx="360948" cy="36404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2" name="フリーフォーム: 図形 761">
                <a:extLst>
                  <a:ext uri="{FF2B5EF4-FFF2-40B4-BE49-F238E27FC236}">
                    <a16:creationId xmlns:a16="http://schemas.microsoft.com/office/drawing/2014/main" id="{F2B9628E-FAF5-4A1B-A4B3-11C44202BA9F}"/>
                  </a:ext>
                </a:extLst>
              </p:cNvPr>
              <p:cNvSpPr/>
              <p:nvPr/>
            </p:nvSpPr>
            <p:spPr>
              <a:xfrm rot="2700000">
                <a:off x="5860251" y="3371712"/>
                <a:ext cx="360950" cy="364042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3" name="フリーフォーム: 図形 762">
                <a:extLst>
                  <a:ext uri="{FF2B5EF4-FFF2-40B4-BE49-F238E27FC236}">
                    <a16:creationId xmlns:a16="http://schemas.microsoft.com/office/drawing/2014/main" id="{97D1F47F-623A-4025-948A-9D55C42DF0EF}"/>
                  </a:ext>
                </a:extLst>
              </p:cNvPr>
              <p:cNvSpPr/>
              <p:nvPr/>
            </p:nvSpPr>
            <p:spPr>
              <a:xfrm rot="17100000">
                <a:off x="5021295" y="3476776"/>
                <a:ext cx="360948" cy="36404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4" name="フリーフォーム: 図形 763">
                <a:extLst>
                  <a:ext uri="{FF2B5EF4-FFF2-40B4-BE49-F238E27FC236}">
                    <a16:creationId xmlns:a16="http://schemas.microsoft.com/office/drawing/2014/main" id="{4B33586C-EA06-427F-9F6C-D4AD5E7539B0}"/>
                  </a:ext>
                </a:extLst>
              </p:cNvPr>
              <p:cNvSpPr/>
              <p:nvPr/>
            </p:nvSpPr>
            <p:spPr>
              <a:xfrm rot="2700000">
                <a:off x="5433083" y="3400941"/>
                <a:ext cx="360950" cy="364042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5" name="フリーフォーム: 図形 764">
                <a:extLst>
                  <a:ext uri="{FF2B5EF4-FFF2-40B4-BE49-F238E27FC236}">
                    <a16:creationId xmlns:a16="http://schemas.microsoft.com/office/drawing/2014/main" id="{DC0E5DC4-1D01-45DF-A3DE-74A034DB9E0E}"/>
                  </a:ext>
                </a:extLst>
              </p:cNvPr>
              <p:cNvSpPr/>
              <p:nvPr/>
            </p:nvSpPr>
            <p:spPr>
              <a:xfrm rot="2700000">
                <a:off x="5699784" y="3610491"/>
                <a:ext cx="360950" cy="364042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6" name="フリーフォーム: 図形 765">
                <a:extLst>
                  <a:ext uri="{FF2B5EF4-FFF2-40B4-BE49-F238E27FC236}">
                    <a16:creationId xmlns:a16="http://schemas.microsoft.com/office/drawing/2014/main" id="{F8C1D67F-ADEB-413B-BBF1-3A91B55A1C81}"/>
                  </a:ext>
                </a:extLst>
              </p:cNvPr>
              <p:cNvSpPr/>
              <p:nvPr/>
            </p:nvSpPr>
            <p:spPr>
              <a:xfrm rot="18900000">
                <a:off x="5347361" y="3610493"/>
                <a:ext cx="360946" cy="364038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55" name="グループ化 654">
              <a:extLst>
                <a:ext uri="{FF2B5EF4-FFF2-40B4-BE49-F238E27FC236}">
                  <a16:creationId xmlns:a16="http://schemas.microsoft.com/office/drawing/2014/main" id="{41848DAE-B219-4E72-84DC-9D66E1291046}"/>
                </a:ext>
              </a:extLst>
            </p:cNvPr>
            <p:cNvGrpSpPr/>
            <p:nvPr/>
          </p:nvGrpSpPr>
          <p:grpSpPr>
            <a:xfrm rot="18000000">
              <a:off x="1636066" y="2920771"/>
              <a:ext cx="610808" cy="1079646"/>
              <a:chOff x="5012418" y="1737096"/>
              <a:chExt cx="1265824" cy="2237435"/>
            </a:xfrm>
          </p:grpSpPr>
          <p:sp>
            <p:nvSpPr>
              <p:cNvPr id="727" name="フリーフォーム: 図形 726">
                <a:extLst>
                  <a:ext uri="{FF2B5EF4-FFF2-40B4-BE49-F238E27FC236}">
                    <a16:creationId xmlns:a16="http://schemas.microsoft.com/office/drawing/2014/main" id="{617DB7B8-3DEB-4720-A86F-6DEAEBE35BEA}"/>
                  </a:ext>
                </a:extLst>
              </p:cNvPr>
              <p:cNvSpPr/>
              <p:nvPr/>
            </p:nvSpPr>
            <p:spPr>
              <a:xfrm>
                <a:off x="5481030" y="1737096"/>
                <a:ext cx="272070" cy="27440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8" name="フリーフォーム: 図形 727">
                <a:extLst>
                  <a:ext uri="{FF2B5EF4-FFF2-40B4-BE49-F238E27FC236}">
                    <a16:creationId xmlns:a16="http://schemas.microsoft.com/office/drawing/2014/main" id="{C0F5F9EF-0C1F-48DA-B103-A386D703843E}"/>
                  </a:ext>
                </a:extLst>
              </p:cNvPr>
              <p:cNvSpPr/>
              <p:nvPr/>
            </p:nvSpPr>
            <p:spPr>
              <a:xfrm rot="18900000">
                <a:off x="5261211" y="1956915"/>
                <a:ext cx="272070" cy="27440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9" name="フリーフォーム: 図形 728">
                <a:extLst>
                  <a:ext uri="{FF2B5EF4-FFF2-40B4-BE49-F238E27FC236}">
                    <a16:creationId xmlns:a16="http://schemas.microsoft.com/office/drawing/2014/main" id="{B8016C14-DD80-4810-8033-D550B789CB20}"/>
                  </a:ext>
                </a:extLst>
              </p:cNvPr>
              <p:cNvSpPr/>
              <p:nvPr/>
            </p:nvSpPr>
            <p:spPr>
              <a:xfrm rot="1800000">
                <a:off x="5648746" y="1956914"/>
                <a:ext cx="272070" cy="27440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0" name="フリーフォーム: 図形 729">
                <a:extLst>
                  <a:ext uri="{FF2B5EF4-FFF2-40B4-BE49-F238E27FC236}">
                    <a16:creationId xmlns:a16="http://schemas.microsoft.com/office/drawing/2014/main" id="{591E208C-5170-4D8D-937F-4CB28610E02D}"/>
                  </a:ext>
                </a:extLst>
              </p:cNvPr>
              <p:cNvSpPr/>
              <p:nvPr/>
            </p:nvSpPr>
            <p:spPr>
              <a:xfrm rot="18900000">
                <a:off x="5223254" y="2166547"/>
                <a:ext cx="347982" cy="350958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1" name="フリーフォーム: 図形 730">
                <a:extLst>
                  <a:ext uri="{FF2B5EF4-FFF2-40B4-BE49-F238E27FC236}">
                    <a16:creationId xmlns:a16="http://schemas.microsoft.com/office/drawing/2014/main" id="{E47E1E48-488C-433F-A880-0BB60DC11C94}"/>
                  </a:ext>
                </a:extLst>
              </p:cNvPr>
              <p:cNvSpPr/>
              <p:nvPr/>
            </p:nvSpPr>
            <p:spPr>
              <a:xfrm rot="1800000">
                <a:off x="5589387" y="2166547"/>
                <a:ext cx="347982" cy="350958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2" name="フリーフォーム: 図形 731">
                <a:extLst>
                  <a:ext uri="{FF2B5EF4-FFF2-40B4-BE49-F238E27FC236}">
                    <a16:creationId xmlns:a16="http://schemas.microsoft.com/office/drawing/2014/main" id="{F4A97B25-C9E7-4D4F-A454-D84E995544C6}"/>
                  </a:ext>
                </a:extLst>
              </p:cNvPr>
              <p:cNvSpPr/>
              <p:nvPr/>
            </p:nvSpPr>
            <p:spPr>
              <a:xfrm rot="19800000">
                <a:off x="5392220" y="2394755"/>
                <a:ext cx="360948" cy="36404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3" name="フリーフォーム: 図形 732">
                <a:extLst>
                  <a:ext uri="{FF2B5EF4-FFF2-40B4-BE49-F238E27FC236}">
                    <a16:creationId xmlns:a16="http://schemas.microsoft.com/office/drawing/2014/main" id="{DD0A06AE-1507-42F3-BB4F-70CB5F9B9D48}"/>
                  </a:ext>
                </a:extLst>
              </p:cNvPr>
              <p:cNvSpPr/>
              <p:nvPr/>
            </p:nvSpPr>
            <p:spPr>
              <a:xfrm rot="19800000">
                <a:off x="5125520" y="2594779"/>
                <a:ext cx="360948" cy="36404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4" name="フリーフォーム: 図形 733">
                <a:extLst>
                  <a:ext uri="{FF2B5EF4-FFF2-40B4-BE49-F238E27FC236}">
                    <a16:creationId xmlns:a16="http://schemas.microsoft.com/office/drawing/2014/main" id="{A6D39051-FAB6-4583-ACD3-EE316E3F0735}"/>
                  </a:ext>
                </a:extLst>
              </p:cNvPr>
              <p:cNvSpPr/>
              <p:nvPr/>
            </p:nvSpPr>
            <p:spPr>
              <a:xfrm rot="2700000">
                <a:off x="5728218" y="2554327"/>
                <a:ext cx="360950" cy="364042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5" name="フリーフォーム: 図形 734">
                <a:extLst>
                  <a:ext uri="{FF2B5EF4-FFF2-40B4-BE49-F238E27FC236}">
                    <a16:creationId xmlns:a16="http://schemas.microsoft.com/office/drawing/2014/main" id="{91CF0058-1B8A-497E-A37C-93787CF8A6E3}"/>
                  </a:ext>
                </a:extLst>
              </p:cNvPr>
              <p:cNvSpPr/>
              <p:nvPr/>
            </p:nvSpPr>
            <p:spPr>
              <a:xfrm rot="900000">
                <a:off x="5706544" y="2861479"/>
                <a:ext cx="360948" cy="36404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6" name="フリーフォーム: 図形 735">
                <a:extLst>
                  <a:ext uri="{FF2B5EF4-FFF2-40B4-BE49-F238E27FC236}">
                    <a16:creationId xmlns:a16="http://schemas.microsoft.com/office/drawing/2014/main" id="{BCE71EC3-2F96-47E2-B799-5F9E730776B7}"/>
                  </a:ext>
                </a:extLst>
              </p:cNvPr>
              <p:cNvSpPr/>
              <p:nvPr/>
            </p:nvSpPr>
            <p:spPr>
              <a:xfrm rot="19800000">
                <a:off x="5012418" y="2904021"/>
                <a:ext cx="360948" cy="36404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7" name="フリーフォーム: 図形 736">
                <a:extLst>
                  <a:ext uri="{FF2B5EF4-FFF2-40B4-BE49-F238E27FC236}">
                    <a16:creationId xmlns:a16="http://schemas.microsoft.com/office/drawing/2014/main" id="{049C12FC-87B6-4AB4-8CFB-B1FA74C59404}"/>
                  </a:ext>
                </a:extLst>
              </p:cNvPr>
              <p:cNvSpPr/>
              <p:nvPr/>
            </p:nvSpPr>
            <p:spPr>
              <a:xfrm rot="900000">
                <a:off x="5402943" y="2742096"/>
                <a:ext cx="360948" cy="36404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8" name="フリーフォーム: 図形 737">
                <a:extLst>
                  <a:ext uri="{FF2B5EF4-FFF2-40B4-BE49-F238E27FC236}">
                    <a16:creationId xmlns:a16="http://schemas.microsoft.com/office/drawing/2014/main" id="{26446CA5-45FD-4245-81DC-DA77218A9EE7}"/>
                  </a:ext>
                </a:extLst>
              </p:cNvPr>
              <p:cNvSpPr/>
              <p:nvPr/>
            </p:nvSpPr>
            <p:spPr>
              <a:xfrm rot="900000">
                <a:off x="5917294" y="3104046"/>
                <a:ext cx="360948" cy="36404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9" name="フリーフォーム: 図形 738">
                <a:extLst>
                  <a:ext uri="{FF2B5EF4-FFF2-40B4-BE49-F238E27FC236}">
                    <a16:creationId xmlns:a16="http://schemas.microsoft.com/office/drawing/2014/main" id="{8432B716-A7E4-446E-BCB3-209979A53758}"/>
                  </a:ext>
                </a:extLst>
              </p:cNvPr>
              <p:cNvSpPr/>
              <p:nvPr/>
            </p:nvSpPr>
            <p:spPr>
              <a:xfrm rot="17100000">
                <a:off x="5077895" y="3204378"/>
                <a:ext cx="360948" cy="36404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0" name="フリーフォーム: 図形 739">
                <a:extLst>
                  <a:ext uri="{FF2B5EF4-FFF2-40B4-BE49-F238E27FC236}">
                    <a16:creationId xmlns:a16="http://schemas.microsoft.com/office/drawing/2014/main" id="{8F839037-FE15-48E6-8E5C-5A760A6583F5}"/>
                  </a:ext>
                </a:extLst>
              </p:cNvPr>
              <p:cNvSpPr/>
              <p:nvPr/>
            </p:nvSpPr>
            <p:spPr>
              <a:xfrm rot="17100000">
                <a:off x="5287446" y="3071028"/>
                <a:ext cx="360948" cy="36404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1" name="フリーフォーム: 図形 740">
                <a:extLst>
                  <a:ext uri="{FF2B5EF4-FFF2-40B4-BE49-F238E27FC236}">
                    <a16:creationId xmlns:a16="http://schemas.microsoft.com/office/drawing/2014/main" id="{970332C4-10CF-40DB-A8F0-249F7BC2FA3E}"/>
                  </a:ext>
                </a:extLst>
              </p:cNvPr>
              <p:cNvSpPr/>
              <p:nvPr/>
            </p:nvSpPr>
            <p:spPr>
              <a:xfrm rot="1800000">
                <a:off x="5574501" y="3171687"/>
                <a:ext cx="360948" cy="36404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2" name="フリーフォーム: 図形 741">
                <a:extLst>
                  <a:ext uri="{FF2B5EF4-FFF2-40B4-BE49-F238E27FC236}">
                    <a16:creationId xmlns:a16="http://schemas.microsoft.com/office/drawing/2014/main" id="{45ACE674-8940-419F-BB4B-77D0715CB295}"/>
                  </a:ext>
                </a:extLst>
              </p:cNvPr>
              <p:cNvSpPr/>
              <p:nvPr/>
            </p:nvSpPr>
            <p:spPr>
              <a:xfrm rot="2700000">
                <a:off x="5860251" y="3371712"/>
                <a:ext cx="360950" cy="364042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3" name="フリーフォーム: 図形 742">
                <a:extLst>
                  <a:ext uri="{FF2B5EF4-FFF2-40B4-BE49-F238E27FC236}">
                    <a16:creationId xmlns:a16="http://schemas.microsoft.com/office/drawing/2014/main" id="{04C2C454-50F5-41FE-9052-1E7C809156B3}"/>
                  </a:ext>
                </a:extLst>
              </p:cNvPr>
              <p:cNvSpPr/>
              <p:nvPr/>
            </p:nvSpPr>
            <p:spPr>
              <a:xfrm rot="17100000">
                <a:off x="5021295" y="3476776"/>
                <a:ext cx="360948" cy="36404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4" name="フリーフォーム: 図形 743">
                <a:extLst>
                  <a:ext uri="{FF2B5EF4-FFF2-40B4-BE49-F238E27FC236}">
                    <a16:creationId xmlns:a16="http://schemas.microsoft.com/office/drawing/2014/main" id="{6ED280BE-5282-43D8-9B6B-7D03EB048CBC}"/>
                  </a:ext>
                </a:extLst>
              </p:cNvPr>
              <p:cNvSpPr/>
              <p:nvPr/>
            </p:nvSpPr>
            <p:spPr>
              <a:xfrm rot="2700000">
                <a:off x="5433083" y="3400941"/>
                <a:ext cx="360950" cy="364042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5" name="フリーフォーム: 図形 744">
                <a:extLst>
                  <a:ext uri="{FF2B5EF4-FFF2-40B4-BE49-F238E27FC236}">
                    <a16:creationId xmlns:a16="http://schemas.microsoft.com/office/drawing/2014/main" id="{B0649188-E4FD-4BC4-AFFF-7881A5D57270}"/>
                  </a:ext>
                </a:extLst>
              </p:cNvPr>
              <p:cNvSpPr/>
              <p:nvPr/>
            </p:nvSpPr>
            <p:spPr>
              <a:xfrm rot="2700000">
                <a:off x="5699784" y="3610491"/>
                <a:ext cx="360950" cy="364042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6" name="フリーフォーム: 図形 745">
                <a:extLst>
                  <a:ext uri="{FF2B5EF4-FFF2-40B4-BE49-F238E27FC236}">
                    <a16:creationId xmlns:a16="http://schemas.microsoft.com/office/drawing/2014/main" id="{692234BF-FE70-42F4-8AA8-9DEC9E4A952A}"/>
                  </a:ext>
                </a:extLst>
              </p:cNvPr>
              <p:cNvSpPr/>
              <p:nvPr/>
            </p:nvSpPr>
            <p:spPr>
              <a:xfrm rot="18900000">
                <a:off x="5347361" y="3610493"/>
                <a:ext cx="360946" cy="364038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56" name="グループ化 655">
              <a:extLst>
                <a:ext uri="{FF2B5EF4-FFF2-40B4-BE49-F238E27FC236}">
                  <a16:creationId xmlns:a16="http://schemas.microsoft.com/office/drawing/2014/main" id="{CC8B82A2-054B-45B8-BF1B-A6EFA0FC84DC}"/>
                </a:ext>
              </a:extLst>
            </p:cNvPr>
            <p:cNvGrpSpPr/>
            <p:nvPr/>
          </p:nvGrpSpPr>
          <p:grpSpPr>
            <a:xfrm rot="18000000">
              <a:off x="1635972" y="2448493"/>
              <a:ext cx="520320" cy="867908"/>
              <a:chOff x="5012418" y="1737096"/>
              <a:chExt cx="1078296" cy="1798631"/>
            </a:xfrm>
          </p:grpSpPr>
          <p:sp>
            <p:nvSpPr>
              <p:cNvPr id="714" name="フリーフォーム: 図形 713">
                <a:extLst>
                  <a:ext uri="{FF2B5EF4-FFF2-40B4-BE49-F238E27FC236}">
                    <a16:creationId xmlns:a16="http://schemas.microsoft.com/office/drawing/2014/main" id="{54D860C9-FA22-4C12-85DF-2C987996EA06}"/>
                  </a:ext>
                </a:extLst>
              </p:cNvPr>
              <p:cNvSpPr/>
              <p:nvPr/>
            </p:nvSpPr>
            <p:spPr>
              <a:xfrm>
                <a:off x="5481030" y="1737096"/>
                <a:ext cx="272070" cy="27440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5" name="フリーフォーム: 図形 714">
                <a:extLst>
                  <a:ext uri="{FF2B5EF4-FFF2-40B4-BE49-F238E27FC236}">
                    <a16:creationId xmlns:a16="http://schemas.microsoft.com/office/drawing/2014/main" id="{932D707C-CAD4-41C7-8693-F1FD84D14E56}"/>
                  </a:ext>
                </a:extLst>
              </p:cNvPr>
              <p:cNvSpPr/>
              <p:nvPr/>
            </p:nvSpPr>
            <p:spPr>
              <a:xfrm rot="18900000">
                <a:off x="5261211" y="1956915"/>
                <a:ext cx="272070" cy="27440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6" name="フリーフォーム: 図形 715">
                <a:extLst>
                  <a:ext uri="{FF2B5EF4-FFF2-40B4-BE49-F238E27FC236}">
                    <a16:creationId xmlns:a16="http://schemas.microsoft.com/office/drawing/2014/main" id="{D4281949-D566-42CA-950C-02FB2A890044}"/>
                  </a:ext>
                </a:extLst>
              </p:cNvPr>
              <p:cNvSpPr/>
              <p:nvPr/>
            </p:nvSpPr>
            <p:spPr>
              <a:xfrm rot="1800000">
                <a:off x="5648746" y="1956914"/>
                <a:ext cx="272070" cy="27440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7" name="フリーフォーム: 図形 716">
                <a:extLst>
                  <a:ext uri="{FF2B5EF4-FFF2-40B4-BE49-F238E27FC236}">
                    <a16:creationId xmlns:a16="http://schemas.microsoft.com/office/drawing/2014/main" id="{EFFAE135-46C3-46E2-87C2-B3CA05692980}"/>
                  </a:ext>
                </a:extLst>
              </p:cNvPr>
              <p:cNvSpPr/>
              <p:nvPr/>
            </p:nvSpPr>
            <p:spPr>
              <a:xfrm rot="18900000">
                <a:off x="5223254" y="2166547"/>
                <a:ext cx="347982" cy="350958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8" name="フリーフォーム: 図形 717">
                <a:extLst>
                  <a:ext uri="{FF2B5EF4-FFF2-40B4-BE49-F238E27FC236}">
                    <a16:creationId xmlns:a16="http://schemas.microsoft.com/office/drawing/2014/main" id="{A7B1FE37-02EF-4D76-8CEB-E8E004E8E6B0}"/>
                  </a:ext>
                </a:extLst>
              </p:cNvPr>
              <p:cNvSpPr/>
              <p:nvPr/>
            </p:nvSpPr>
            <p:spPr>
              <a:xfrm rot="1800000">
                <a:off x="5589387" y="2166547"/>
                <a:ext cx="347982" cy="350958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9" name="フリーフォーム: 図形 718">
                <a:extLst>
                  <a:ext uri="{FF2B5EF4-FFF2-40B4-BE49-F238E27FC236}">
                    <a16:creationId xmlns:a16="http://schemas.microsoft.com/office/drawing/2014/main" id="{CC865E64-DC5B-45AE-BE8B-C803EF27CF1F}"/>
                  </a:ext>
                </a:extLst>
              </p:cNvPr>
              <p:cNvSpPr/>
              <p:nvPr/>
            </p:nvSpPr>
            <p:spPr>
              <a:xfrm rot="19800000">
                <a:off x="5392220" y="2394755"/>
                <a:ext cx="360948" cy="36404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0" name="フリーフォーム: 図形 719">
                <a:extLst>
                  <a:ext uri="{FF2B5EF4-FFF2-40B4-BE49-F238E27FC236}">
                    <a16:creationId xmlns:a16="http://schemas.microsoft.com/office/drawing/2014/main" id="{087CBCBA-E6F7-42BC-B837-2CB769192526}"/>
                  </a:ext>
                </a:extLst>
              </p:cNvPr>
              <p:cNvSpPr/>
              <p:nvPr/>
            </p:nvSpPr>
            <p:spPr>
              <a:xfrm rot="19800000">
                <a:off x="5125520" y="2594779"/>
                <a:ext cx="360948" cy="36404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1" name="フリーフォーム: 図形 720">
                <a:extLst>
                  <a:ext uri="{FF2B5EF4-FFF2-40B4-BE49-F238E27FC236}">
                    <a16:creationId xmlns:a16="http://schemas.microsoft.com/office/drawing/2014/main" id="{0AA32558-12B2-4ABB-96AC-E95CAD198364}"/>
                  </a:ext>
                </a:extLst>
              </p:cNvPr>
              <p:cNvSpPr/>
              <p:nvPr/>
            </p:nvSpPr>
            <p:spPr>
              <a:xfrm rot="2700000">
                <a:off x="5728218" y="2554327"/>
                <a:ext cx="360950" cy="364042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2" name="フリーフォーム: 図形 721">
                <a:extLst>
                  <a:ext uri="{FF2B5EF4-FFF2-40B4-BE49-F238E27FC236}">
                    <a16:creationId xmlns:a16="http://schemas.microsoft.com/office/drawing/2014/main" id="{88435F80-F28C-4419-B3C2-14167FFFED68}"/>
                  </a:ext>
                </a:extLst>
              </p:cNvPr>
              <p:cNvSpPr/>
              <p:nvPr/>
            </p:nvSpPr>
            <p:spPr>
              <a:xfrm rot="900000">
                <a:off x="5706544" y="2861479"/>
                <a:ext cx="360948" cy="36404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3" name="フリーフォーム: 図形 722">
                <a:extLst>
                  <a:ext uri="{FF2B5EF4-FFF2-40B4-BE49-F238E27FC236}">
                    <a16:creationId xmlns:a16="http://schemas.microsoft.com/office/drawing/2014/main" id="{02C05D69-1390-4AF0-A9D2-909E128677DA}"/>
                  </a:ext>
                </a:extLst>
              </p:cNvPr>
              <p:cNvSpPr/>
              <p:nvPr/>
            </p:nvSpPr>
            <p:spPr>
              <a:xfrm rot="19800000">
                <a:off x="5012418" y="2904021"/>
                <a:ext cx="360948" cy="36404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4" name="フリーフォーム: 図形 723">
                <a:extLst>
                  <a:ext uri="{FF2B5EF4-FFF2-40B4-BE49-F238E27FC236}">
                    <a16:creationId xmlns:a16="http://schemas.microsoft.com/office/drawing/2014/main" id="{7C6F0F6F-E1D2-487C-AA0A-688CD0EDDDD2}"/>
                  </a:ext>
                </a:extLst>
              </p:cNvPr>
              <p:cNvSpPr/>
              <p:nvPr/>
            </p:nvSpPr>
            <p:spPr>
              <a:xfrm rot="900000">
                <a:off x="5402943" y="2742096"/>
                <a:ext cx="360948" cy="36404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5" name="フリーフォーム: 図形 724">
                <a:extLst>
                  <a:ext uri="{FF2B5EF4-FFF2-40B4-BE49-F238E27FC236}">
                    <a16:creationId xmlns:a16="http://schemas.microsoft.com/office/drawing/2014/main" id="{75941A63-5D05-4D1A-9C79-DB6D562E7837}"/>
                  </a:ext>
                </a:extLst>
              </p:cNvPr>
              <p:cNvSpPr/>
              <p:nvPr/>
            </p:nvSpPr>
            <p:spPr>
              <a:xfrm rot="17100000">
                <a:off x="5287446" y="3071028"/>
                <a:ext cx="360948" cy="36404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6" name="フリーフォーム: 図形 725">
                <a:extLst>
                  <a:ext uri="{FF2B5EF4-FFF2-40B4-BE49-F238E27FC236}">
                    <a16:creationId xmlns:a16="http://schemas.microsoft.com/office/drawing/2014/main" id="{3206021A-63E3-495E-A2FA-9012D8188F3A}"/>
                  </a:ext>
                </a:extLst>
              </p:cNvPr>
              <p:cNvSpPr/>
              <p:nvPr/>
            </p:nvSpPr>
            <p:spPr>
              <a:xfrm rot="1800000">
                <a:off x="5574501" y="3171687"/>
                <a:ext cx="360948" cy="36404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57" name="グループ化 656">
              <a:extLst>
                <a:ext uri="{FF2B5EF4-FFF2-40B4-BE49-F238E27FC236}">
                  <a16:creationId xmlns:a16="http://schemas.microsoft.com/office/drawing/2014/main" id="{20C71D05-BE6E-4595-8488-5AB8C7C090EB}"/>
                </a:ext>
              </a:extLst>
            </p:cNvPr>
            <p:cNvGrpSpPr/>
            <p:nvPr/>
          </p:nvGrpSpPr>
          <p:grpSpPr>
            <a:xfrm rot="3600000">
              <a:off x="2261064" y="1902834"/>
              <a:ext cx="465744" cy="660614"/>
              <a:chOff x="5125520" y="1737096"/>
              <a:chExt cx="965194" cy="1369040"/>
            </a:xfrm>
          </p:grpSpPr>
          <p:sp>
            <p:nvSpPr>
              <p:cNvPr id="705" name="フリーフォーム: 図形 704">
                <a:extLst>
                  <a:ext uri="{FF2B5EF4-FFF2-40B4-BE49-F238E27FC236}">
                    <a16:creationId xmlns:a16="http://schemas.microsoft.com/office/drawing/2014/main" id="{646216A0-6433-44BF-9212-EBB98175D552}"/>
                  </a:ext>
                </a:extLst>
              </p:cNvPr>
              <p:cNvSpPr/>
              <p:nvPr/>
            </p:nvSpPr>
            <p:spPr>
              <a:xfrm>
                <a:off x="5481030" y="1737096"/>
                <a:ext cx="272070" cy="27440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6" name="フリーフォーム: 図形 705">
                <a:extLst>
                  <a:ext uri="{FF2B5EF4-FFF2-40B4-BE49-F238E27FC236}">
                    <a16:creationId xmlns:a16="http://schemas.microsoft.com/office/drawing/2014/main" id="{5A5D2354-E9C7-4E12-8821-09E1CED866FA}"/>
                  </a:ext>
                </a:extLst>
              </p:cNvPr>
              <p:cNvSpPr/>
              <p:nvPr/>
            </p:nvSpPr>
            <p:spPr>
              <a:xfrm rot="18900000">
                <a:off x="5261211" y="1956915"/>
                <a:ext cx="272070" cy="27440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7" name="フリーフォーム: 図形 706">
                <a:extLst>
                  <a:ext uri="{FF2B5EF4-FFF2-40B4-BE49-F238E27FC236}">
                    <a16:creationId xmlns:a16="http://schemas.microsoft.com/office/drawing/2014/main" id="{13672949-23BC-4D1C-A198-64EAF0DE21EE}"/>
                  </a:ext>
                </a:extLst>
              </p:cNvPr>
              <p:cNvSpPr/>
              <p:nvPr/>
            </p:nvSpPr>
            <p:spPr>
              <a:xfrm rot="1800000">
                <a:off x="5648746" y="1956914"/>
                <a:ext cx="272070" cy="27440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8" name="フリーフォーム: 図形 707">
                <a:extLst>
                  <a:ext uri="{FF2B5EF4-FFF2-40B4-BE49-F238E27FC236}">
                    <a16:creationId xmlns:a16="http://schemas.microsoft.com/office/drawing/2014/main" id="{ED3DEF0A-D3C7-4AC2-B688-F57B03578A98}"/>
                  </a:ext>
                </a:extLst>
              </p:cNvPr>
              <p:cNvSpPr/>
              <p:nvPr/>
            </p:nvSpPr>
            <p:spPr>
              <a:xfrm rot="18900000">
                <a:off x="5223254" y="2166547"/>
                <a:ext cx="347982" cy="350958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9" name="フリーフォーム: 図形 708">
                <a:extLst>
                  <a:ext uri="{FF2B5EF4-FFF2-40B4-BE49-F238E27FC236}">
                    <a16:creationId xmlns:a16="http://schemas.microsoft.com/office/drawing/2014/main" id="{5744958B-3FBE-4F2D-9E25-6981406B2A5B}"/>
                  </a:ext>
                </a:extLst>
              </p:cNvPr>
              <p:cNvSpPr/>
              <p:nvPr/>
            </p:nvSpPr>
            <p:spPr>
              <a:xfrm rot="1800000">
                <a:off x="5589387" y="2166547"/>
                <a:ext cx="347982" cy="350958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0" name="フリーフォーム: 図形 709">
                <a:extLst>
                  <a:ext uri="{FF2B5EF4-FFF2-40B4-BE49-F238E27FC236}">
                    <a16:creationId xmlns:a16="http://schemas.microsoft.com/office/drawing/2014/main" id="{1346E252-8E54-4BC0-8D42-D0A6157386A2}"/>
                  </a:ext>
                </a:extLst>
              </p:cNvPr>
              <p:cNvSpPr/>
              <p:nvPr/>
            </p:nvSpPr>
            <p:spPr>
              <a:xfrm rot="19800000">
                <a:off x="5392220" y="2394755"/>
                <a:ext cx="360948" cy="36404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1" name="フリーフォーム: 図形 710">
                <a:extLst>
                  <a:ext uri="{FF2B5EF4-FFF2-40B4-BE49-F238E27FC236}">
                    <a16:creationId xmlns:a16="http://schemas.microsoft.com/office/drawing/2014/main" id="{87E7D7CF-83CF-4C29-8D65-628177FBED0B}"/>
                  </a:ext>
                </a:extLst>
              </p:cNvPr>
              <p:cNvSpPr/>
              <p:nvPr/>
            </p:nvSpPr>
            <p:spPr>
              <a:xfrm rot="19800000">
                <a:off x="5125520" y="2594779"/>
                <a:ext cx="360948" cy="36404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2" name="フリーフォーム: 図形 711">
                <a:extLst>
                  <a:ext uri="{FF2B5EF4-FFF2-40B4-BE49-F238E27FC236}">
                    <a16:creationId xmlns:a16="http://schemas.microsoft.com/office/drawing/2014/main" id="{29E15C68-A48E-464D-B870-23A933948E7E}"/>
                  </a:ext>
                </a:extLst>
              </p:cNvPr>
              <p:cNvSpPr/>
              <p:nvPr/>
            </p:nvSpPr>
            <p:spPr>
              <a:xfrm rot="2700000">
                <a:off x="5728218" y="2554327"/>
                <a:ext cx="360950" cy="364042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3" name="フリーフォーム: 図形 712">
                <a:extLst>
                  <a:ext uri="{FF2B5EF4-FFF2-40B4-BE49-F238E27FC236}">
                    <a16:creationId xmlns:a16="http://schemas.microsoft.com/office/drawing/2014/main" id="{58408B8D-5B2A-4AF4-9485-1BE3EEA95CE6}"/>
                  </a:ext>
                </a:extLst>
              </p:cNvPr>
              <p:cNvSpPr/>
              <p:nvPr/>
            </p:nvSpPr>
            <p:spPr>
              <a:xfrm rot="900000">
                <a:off x="5402943" y="2742096"/>
                <a:ext cx="360948" cy="36404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58" name="グループ化 657">
              <a:extLst>
                <a:ext uri="{FF2B5EF4-FFF2-40B4-BE49-F238E27FC236}">
                  <a16:creationId xmlns:a16="http://schemas.microsoft.com/office/drawing/2014/main" id="{1255EF4E-DAA1-4139-9DB7-104C42D2BBFD}"/>
                </a:ext>
              </a:extLst>
            </p:cNvPr>
            <p:cNvGrpSpPr/>
            <p:nvPr/>
          </p:nvGrpSpPr>
          <p:grpSpPr>
            <a:xfrm rot="3069299">
              <a:off x="2414812" y="2322580"/>
              <a:ext cx="610808" cy="1079646"/>
              <a:chOff x="5012418" y="1737096"/>
              <a:chExt cx="1265824" cy="2237435"/>
            </a:xfrm>
          </p:grpSpPr>
          <p:sp>
            <p:nvSpPr>
              <p:cNvPr id="685" name="フリーフォーム: 図形 684">
                <a:extLst>
                  <a:ext uri="{FF2B5EF4-FFF2-40B4-BE49-F238E27FC236}">
                    <a16:creationId xmlns:a16="http://schemas.microsoft.com/office/drawing/2014/main" id="{7720C50E-464D-457B-88FA-49AD1F3EF53A}"/>
                  </a:ext>
                </a:extLst>
              </p:cNvPr>
              <p:cNvSpPr/>
              <p:nvPr/>
            </p:nvSpPr>
            <p:spPr>
              <a:xfrm>
                <a:off x="5481030" y="1737096"/>
                <a:ext cx="272070" cy="27440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6" name="フリーフォーム: 図形 685">
                <a:extLst>
                  <a:ext uri="{FF2B5EF4-FFF2-40B4-BE49-F238E27FC236}">
                    <a16:creationId xmlns:a16="http://schemas.microsoft.com/office/drawing/2014/main" id="{2EEA4C4D-9E3E-40A7-9B79-C6CEA3B35CF6}"/>
                  </a:ext>
                </a:extLst>
              </p:cNvPr>
              <p:cNvSpPr/>
              <p:nvPr/>
            </p:nvSpPr>
            <p:spPr>
              <a:xfrm rot="18900000">
                <a:off x="5261211" y="1956915"/>
                <a:ext cx="272070" cy="27440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7" name="フリーフォーム: 図形 686">
                <a:extLst>
                  <a:ext uri="{FF2B5EF4-FFF2-40B4-BE49-F238E27FC236}">
                    <a16:creationId xmlns:a16="http://schemas.microsoft.com/office/drawing/2014/main" id="{EB03F67A-C5B1-4C66-8A70-6D52D0C30A03}"/>
                  </a:ext>
                </a:extLst>
              </p:cNvPr>
              <p:cNvSpPr/>
              <p:nvPr/>
            </p:nvSpPr>
            <p:spPr>
              <a:xfrm rot="1800000">
                <a:off x="5648746" y="1956914"/>
                <a:ext cx="272070" cy="27440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8" name="フリーフォーム: 図形 687">
                <a:extLst>
                  <a:ext uri="{FF2B5EF4-FFF2-40B4-BE49-F238E27FC236}">
                    <a16:creationId xmlns:a16="http://schemas.microsoft.com/office/drawing/2014/main" id="{EA9E0D55-A95F-4B26-B1DE-7EE8A82F19B3}"/>
                  </a:ext>
                </a:extLst>
              </p:cNvPr>
              <p:cNvSpPr/>
              <p:nvPr/>
            </p:nvSpPr>
            <p:spPr>
              <a:xfrm rot="18900000">
                <a:off x="5223254" y="2166547"/>
                <a:ext cx="347982" cy="350958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9" name="フリーフォーム: 図形 688">
                <a:extLst>
                  <a:ext uri="{FF2B5EF4-FFF2-40B4-BE49-F238E27FC236}">
                    <a16:creationId xmlns:a16="http://schemas.microsoft.com/office/drawing/2014/main" id="{4E8659F2-BED4-4816-99B9-3B85D18146AF}"/>
                  </a:ext>
                </a:extLst>
              </p:cNvPr>
              <p:cNvSpPr/>
              <p:nvPr/>
            </p:nvSpPr>
            <p:spPr>
              <a:xfrm rot="1800000">
                <a:off x="5589387" y="2166547"/>
                <a:ext cx="347982" cy="350958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0" name="フリーフォーム: 図形 689">
                <a:extLst>
                  <a:ext uri="{FF2B5EF4-FFF2-40B4-BE49-F238E27FC236}">
                    <a16:creationId xmlns:a16="http://schemas.microsoft.com/office/drawing/2014/main" id="{4C30E851-104D-46B5-AF20-57BB61781E36}"/>
                  </a:ext>
                </a:extLst>
              </p:cNvPr>
              <p:cNvSpPr/>
              <p:nvPr/>
            </p:nvSpPr>
            <p:spPr>
              <a:xfrm rot="19800000">
                <a:off x="5392220" y="2394755"/>
                <a:ext cx="360948" cy="36404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1" name="フリーフォーム: 図形 690">
                <a:extLst>
                  <a:ext uri="{FF2B5EF4-FFF2-40B4-BE49-F238E27FC236}">
                    <a16:creationId xmlns:a16="http://schemas.microsoft.com/office/drawing/2014/main" id="{8A5193D2-9F76-4C51-99C9-F890AA646CD3}"/>
                  </a:ext>
                </a:extLst>
              </p:cNvPr>
              <p:cNvSpPr/>
              <p:nvPr/>
            </p:nvSpPr>
            <p:spPr>
              <a:xfrm rot="19800000">
                <a:off x="5125520" y="2594779"/>
                <a:ext cx="360948" cy="36404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2" name="フリーフォーム: 図形 691">
                <a:extLst>
                  <a:ext uri="{FF2B5EF4-FFF2-40B4-BE49-F238E27FC236}">
                    <a16:creationId xmlns:a16="http://schemas.microsoft.com/office/drawing/2014/main" id="{1BC74A54-17B5-474C-8695-A24902B1AC4A}"/>
                  </a:ext>
                </a:extLst>
              </p:cNvPr>
              <p:cNvSpPr/>
              <p:nvPr/>
            </p:nvSpPr>
            <p:spPr>
              <a:xfrm rot="2700000">
                <a:off x="5728218" y="2554327"/>
                <a:ext cx="360950" cy="364042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3" name="フリーフォーム: 図形 692">
                <a:extLst>
                  <a:ext uri="{FF2B5EF4-FFF2-40B4-BE49-F238E27FC236}">
                    <a16:creationId xmlns:a16="http://schemas.microsoft.com/office/drawing/2014/main" id="{5B3ACE34-887F-412A-8BFD-3807E0FD37F7}"/>
                  </a:ext>
                </a:extLst>
              </p:cNvPr>
              <p:cNvSpPr/>
              <p:nvPr/>
            </p:nvSpPr>
            <p:spPr>
              <a:xfrm rot="900000">
                <a:off x="5706544" y="2861479"/>
                <a:ext cx="360948" cy="36404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4" name="フリーフォーム: 図形 693">
                <a:extLst>
                  <a:ext uri="{FF2B5EF4-FFF2-40B4-BE49-F238E27FC236}">
                    <a16:creationId xmlns:a16="http://schemas.microsoft.com/office/drawing/2014/main" id="{EA3988CC-D9A1-409E-B673-B4A314A5EA8E}"/>
                  </a:ext>
                </a:extLst>
              </p:cNvPr>
              <p:cNvSpPr/>
              <p:nvPr/>
            </p:nvSpPr>
            <p:spPr>
              <a:xfrm rot="19800000">
                <a:off x="5012418" y="2904021"/>
                <a:ext cx="360948" cy="36404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5" name="フリーフォーム: 図形 694">
                <a:extLst>
                  <a:ext uri="{FF2B5EF4-FFF2-40B4-BE49-F238E27FC236}">
                    <a16:creationId xmlns:a16="http://schemas.microsoft.com/office/drawing/2014/main" id="{633C76BB-7F20-4539-AF21-4E339C9DB920}"/>
                  </a:ext>
                </a:extLst>
              </p:cNvPr>
              <p:cNvSpPr/>
              <p:nvPr/>
            </p:nvSpPr>
            <p:spPr>
              <a:xfrm rot="900000">
                <a:off x="5402943" y="2742096"/>
                <a:ext cx="360948" cy="36404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6" name="フリーフォーム: 図形 695">
                <a:extLst>
                  <a:ext uri="{FF2B5EF4-FFF2-40B4-BE49-F238E27FC236}">
                    <a16:creationId xmlns:a16="http://schemas.microsoft.com/office/drawing/2014/main" id="{4395C212-833F-466B-9BC9-06D2C6E237BB}"/>
                  </a:ext>
                </a:extLst>
              </p:cNvPr>
              <p:cNvSpPr/>
              <p:nvPr/>
            </p:nvSpPr>
            <p:spPr>
              <a:xfrm rot="900000">
                <a:off x="5917294" y="3104046"/>
                <a:ext cx="360948" cy="36404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7" name="フリーフォーム: 図形 696">
                <a:extLst>
                  <a:ext uri="{FF2B5EF4-FFF2-40B4-BE49-F238E27FC236}">
                    <a16:creationId xmlns:a16="http://schemas.microsoft.com/office/drawing/2014/main" id="{C1ADAF40-2901-400A-A638-1D8E48900781}"/>
                  </a:ext>
                </a:extLst>
              </p:cNvPr>
              <p:cNvSpPr/>
              <p:nvPr/>
            </p:nvSpPr>
            <p:spPr>
              <a:xfrm rot="17100000">
                <a:off x="5077895" y="3204378"/>
                <a:ext cx="360948" cy="36404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8" name="フリーフォーム: 図形 697">
                <a:extLst>
                  <a:ext uri="{FF2B5EF4-FFF2-40B4-BE49-F238E27FC236}">
                    <a16:creationId xmlns:a16="http://schemas.microsoft.com/office/drawing/2014/main" id="{9DB1ED19-97FC-4087-B443-D78F126C1E7F}"/>
                  </a:ext>
                </a:extLst>
              </p:cNvPr>
              <p:cNvSpPr/>
              <p:nvPr/>
            </p:nvSpPr>
            <p:spPr>
              <a:xfrm rot="17100000">
                <a:off x="5287446" y="3071028"/>
                <a:ext cx="360948" cy="36404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9" name="フリーフォーム: 図形 698">
                <a:extLst>
                  <a:ext uri="{FF2B5EF4-FFF2-40B4-BE49-F238E27FC236}">
                    <a16:creationId xmlns:a16="http://schemas.microsoft.com/office/drawing/2014/main" id="{0EB3AAEB-AF31-42EE-A627-DE23FE702A2D}"/>
                  </a:ext>
                </a:extLst>
              </p:cNvPr>
              <p:cNvSpPr/>
              <p:nvPr/>
            </p:nvSpPr>
            <p:spPr>
              <a:xfrm rot="1800000">
                <a:off x="5574501" y="3171687"/>
                <a:ext cx="360948" cy="36404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0" name="フリーフォーム: 図形 699">
                <a:extLst>
                  <a:ext uri="{FF2B5EF4-FFF2-40B4-BE49-F238E27FC236}">
                    <a16:creationId xmlns:a16="http://schemas.microsoft.com/office/drawing/2014/main" id="{76134529-B3D3-4118-AFB9-E6752C9DC7D3}"/>
                  </a:ext>
                </a:extLst>
              </p:cNvPr>
              <p:cNvSpPr/>
              <p:nvPr/>
            </p:nvSpPr>
            <p:spPr>
              <a:xfrm rot="2700000">
                <a:off x="5860251" y="3371712"/>
                <a:ext cx="360950" cy="364042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1" name="フリーフォーム: 図形 700">
                <a:extLst>
                  <a:ext uri="{FF2B5EF4-FFF2-40B4-BE49-F238E27FC236}">
                    <a16:creationId xmlns:a16="http://schemas.microsoft.com/office/drawing/2014/main" id="{984C5964-9766-4C26-B447-B94133A3EA08}"/>
                  </a:ext>
                </a:extLst>
              </p:cNvPr>
              <p:cNvSpPr/>
              <p:nvPr/>
            </p:nvSpPr>
            <p:spPr>
              <a:xfrm rot="17100000">
                <a:off x="5021295" y="3476776"/>
                <a:ext cx="360948" cy="36404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2" name="フリーフォーム: 図形 701">
                <a:extLst>
                  <a:ext uri="{FF2B5EF4-FFF2-40B4-BE49-F238E27FC236}">
                    <a16:creationId xmlns:a16="http://schemas.microsoft.com/office/drawing/2014/main" id="{9654B73E-E8F7-4804-AF59-CBAB2EACAAB7}"/>
                  </a:ext>
                </a:extLst>
              </p:cNvPr>
              <p:cNvSpPr/>
              <p:nvPr/>
            </p:nvSpPr>
            <p:spPr>
              <a:xfrm rot="2700000">
                <a:off x="5433083" y="3400941"/>
                <a:ext cx="360950" cy="364042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3" name="フリーフォーム: 図形 702">
                <a:extLst>
                  <a:ext uri="{FF2B5EF4-FFF2-40B4-BE49-F238E27FC236}">
                    <a16:creationId xmlns:a16="http://schemas.microsoft.com/office/drawing/2014/main" id="{FAC6E53E-C09D-42BA-86EC-4DC8AB278F4E}"/>
                  </a:ext>
                </a:extLst>
              </p:cNvPr>
              <p:cNvSpPr/>
              <p:nvPr/>
            </p:nvSpPr>
            <p:spPr>
              <a:xfrm rot="2700000">
                <a:off x="5699784" y="3610491"/>
                <a:ext cx="360950" cy="364042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4" name="フリーフォーム: 図形 703">
                <a:extLst>
                  <a:ext uri="{FF2B5EF4-FFF2-40B4-BE49-F238E27FC236}">
                    <a16:creationId xmlns:a16="http://schemas.microsoft.com/office/drawing/2014/main" id="{1222AF60-DA3F-42F1-A7DD-8A4AB651791C}"/>
                  </a:ext>
                </a:extLst>
              </p:cNvPr>
              <p:cNvSpPr/>
              <p:nvPr/>
            </p:nvSpPr>
            <p:spPr>
              <a:xfrm rot="18900000">
                <a:off x="5347361" y="3610493"/>
                <a:ext cx="360946" cy="364038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59" name="グループ化 658">
              <a:extLst>
                <a:ext uri="{FF2B5EF4-FFF2-40B4-BE49-F238E27FC236}">
                  <a16:creationId xmlns:a16="http://schemas.microsoft.com/office/drawing/2014/main" id="{2E09F0AB-04A4-40F8-BACE-3CAF78F4872B}"/>
                </a:ext>
              </a:extLst>
            </p:cNvPr>
            <p:cNvGrpSpPr/>
            <p:nvPr/>
          </p:nvGrpSpPr>
          <p:grpSpPr>
            <a:xfrm rot="3600000">
              <a:off x="2454830" y="3091507"/>
              <a:ext cx="789462" cy="1395432"/>
              <a:chOff x="5012418" y="1737096"/>
              <a:chExt cx="1265824" cy="2237435"/>
            </a:xfrm>
          </p:grpSpPr>
          <p:sp>
            <p:nvSpPr>
              <p:cNvPr id="665" name="フリーフォーム: 図形 664">
                <a:extLst>
                  <a:ext uri="{FF2B5EF4-FFF2-40B4-BE49-F238E27FC236}">
                    <a16:creationId xmlns:a16="http://schemas.microsoft.com/office/drawing/2014/main" id="{1B5BA325-C0EF-49BC-9CF9-C9336CD9F156}"/>
                  </a:ext>
                </a:extLst>
              </p:cNvPr>
              <p:cNvSpPr/>
              <p:nvPr/>
            </p:nvSpPr>
            <p:spPr>
              <a:xfrm>
                <a:off x="5481030" y="1737096"/>
                <a:ext cx="272070" cy="27440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6" name="フリーフォーム: 図形 665">
                <a:extLst>
                  <a:ext uri="{FF2B5EF4-FFF2-40B4-BE49-F238E27FC236}">
                    <a16:creationId xmlns:a16="http://schemas.microsoft.com/office/drawing/2014/main" id="{4EF6F9CB-530D-459C-95C3-A6976482E789}"/>
                  </a:ext>
                </a:extLst>
              </p:cNvPr>
              <p:cNvSpPr/>
              <p:nvPr/>
            </p:nvSpPr>
            <p:spPr>
              <a:xfrm rot="18900000">
                <a:off x="5261211" y="1956915"/>
                <a:ext cx="272070" cy="27440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7" name="フリーフォーム: 図形 666">
                <a:extLst>
                  <a:ext uri="{FF2B5EF4-FFF2-40B4-BE49-F238E27FC236}">
                    <a16:creationId xmlns:a16="http://schemas.microsoft.com/office/drawing/2014/main" id="{09F0181A-8917-4EFF-8921-A467EF5A9968}"/>
                  </a:ext>
                </a:extLst>
              </p:cNvPr>
              <p:cNvSpPr/>
              <p:nvPr/>
            </p:nvSpPr>
            <p:spPr>
              <a:xfrm rot="1800000">
                <a:off x="5648746" y="1956914"/>
                <a:ext cx="272070" cy="27440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8" name="フリーフォーム: 図形 667">
                <a:extLst>
                  <a:ext uri="{FF2B5EF4-FFF2-40B4-BE49-F238E27FC236}">
                    <a16:creationId xmlns:a16="http://schemas.microsoft.com/office/drawing/2014/main" id="{7D99BC36-5950-4052-AB36-8A7C0CC861CD}"/>
                  </a:ext>
                </a:extLst>
              </p:cNvPr>
              <p:cNvSpPr/>
              <p:nvPr/>
            </p:nvSpPr>
            <p:spPr>
              <a:xfrm rot="18900000">
                <a:off x="5223254" y="2166547"/>
                <a:ext cx="347982" cy="350958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9" name="フリーフォーム: 図形 668">
                <a:extLst>
                  <a:ext uri="{FF2B5EF4-FFF2-40B4-BE49-F238E27FC236}">
                    <a16:creationId xmlns:a16="http://schemas.microsoft.com/office/drawing/2014/main" id="{DA33B6FE-6C5A-4383-9E74-3E21B6366BC1}"/>
                  </a:ext>
                </a:extLst>
              </p:cNvPr>
              <p:cNvSpPr/>
              <p:nvPr/>
            </p:nvSpPr>
            <p:spPr>
              <a:xfrm rot="1800000">
                <a:off x="5589387" y="2166547"/>
                <a:ext cx="347982" cy="350958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0" name="フリーフォーム: 図形 669">
                <a:extLst>
                  <a:ext uri="{FF2B5EF4-FFF2-40B4-BE49-F238E27FC236}">
                    <a16:creationId xmlns:a16="http://schemas.microsoft.com/office/drawing/2014/main" id="{07EDD5FC-DCF4-4095-BE45-88231DCCBD2F}"/>
                  </a:ext>
                </a:extLst>
              </p:cNvPr>
              <p:cNvSpPr/>
              <p:nvPr/>
            </p:nvSpPr>
            <p:spPr>
              <a:xfrm rot="19800000">
                <a:off x="5392220" y="2394755"/>
                <a:ext cx="360948" cy="36404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1" name="フリーフォーム: 図形 670">
                <a:extLst>
                  <a:ext uri="{FF2B5EF4-FFF2-40B4-BE49-F238E27FC236}">
                    <a16:creationId xmlns:a16="http://schemas.microsoft.com/office/drawing/2014/main" id="{1FB64B72-8426-4DEF-A273-6A197FDDA485}"/>
                  </a:ext>
                </a:extLst>
              </p:cNvPr>
              <p:cNvSpPr/>
              <p:nvPr/>
            </p:nvSpPr>
            <p:spPr>
              <a:xfrm rot="19800000">
                <a:off x="5125520" y="2594779"/>
                <a:ext cx="360948" cy="36404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2" name="フリーフォーム: 図形 671">
                <a:extLst>
                  <a:ext uri="{FF2B5EF4-FFF2-40B4-BE49-F238E27FC236}">
                    <a16:creationId xmlns:a16="http://schemas.microsoft.com/office/drawing/2014/main" id="{E4A8FAFF-2C87-4CED-A4C0-24F187BE227B}"/>
                  </a:ext>
                </a:extLst>
              </p:cNvPr>
              <p:cNvSpPr/>
              <p:nvPr/>
            </p:nvSpPr>
            <p:spPr>
              <a:xfrm rot="2700000">
                <a:off x="5728218" y="2554327"/>
                <a:ext cx="360950" cy="364042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3" name="フリーフォーム: 図形 672">
                <a:extLst>
                  <a:ext uri="{FF2B5EF4-FFF2-40B4-BE49-F238E27FC236}">
                    <a16:creationId xmlns:a16="http://schemas.microsoft.com/office/drawing/2014/main" id="{73144533-335F-4126-AE6A-596D51B1AE51}"/>
                  </a:ext>
                </a:extLst>
              </p:cNvPr>
              <p:cNvSpPr/>
              <p:nvPr/>
            </p:nvSpPr>
            <p:spPr>
              <a:xfrm rot="900000">
                <a:off x="5706544" y="2861479"/>
                <a:ext cx="360948" cy="36404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4" name="フリーフォーム: 図形 673">
                <a:extLst>
                  <a:ext uri="{FF2B5EF4-FFF2-40B4-BE49-F238E27FC236}">
                    <a16:creationId xmlns:a16="http://schemas.microsoft.com/office/drawing/2014/main" id="{1457992C-0102-4931-ACE3-273453243E23}"/>
                  </a:ext>
                </a:extLst>
              </p:cNvPr>
              <p:cNvSpPr/>
              <p:nvPr/>
            </p:nvSpPr>
            <p:spPr>
              <a:xfrm rot="19800000">
                <a:off x="5012418" y="2904021"/>
                <a:ext cx="360948" cy="36404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5" name="フリーフォーム: 図形 674">
                <a:extLst>
                  <a:ext uri="{FF2B5EF4-FFF2-40B4-BE49-F238E27FC236}">
                    <a16:creationId xmlns:a16="http://schemas.microsoft.com/office/drawing/2014/main" id="{4BBD74F0-0956-461D-B9D4-8FA9E12C0381}"/>
                  </a:ext>
                </a:extLst>
              </p:cNvPr>
              <p:cNvSpPr/>
              <p:nvPr/>
            </p:nvSpPr>
            <p:spPr>
              <a:xfrm rot="900000">
                <a:off x="5402943" y="2742096"/>
                <a:ext cx="360948" cy="36404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6" name="フリーフォーム: 図形 675">
                <a:extLst>
                  <a:ext uri="{FF2B5EF4-FFF2-40B4-BE49-F238E27FC236}">
                    <a16:creationId xmlns:a16="http://schemas.microsoft.com/office/drawing/2014/main" id="{5D08B4ED-0F61-4E3A-80C8-E65027423995}"/>
                  </a:ext>
                </a:extLst>
              </p:cNvPr>
              <p:cNvSpPr/>
              <p:nvPr/>
            </p:nvSpPr>
            <p:spPr>
              <a:xfrm rot="900000">
                <a:off x="5917294" y="3104046"/>
                <a:ext cx="360948" cy="36404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7" name="フリーフォーム: 図形 676">
                <a:extLst>
                  <a:ext uri="{FF2B5EF4-FFF2-40B4-BE49-F238E27FC236}">
                    <a16:creationId xmlns:a16="http://schemas.microsoft.com/office/drawing/2014/main" id="{E54B28DC-5A21-41F5-B4C6-0C34F62C6DC5}"/>
                  </a:ext>
                </a:extLst>
              </p:cNvPr>
              <p:cNvSpPr/>
              <p:nvPr/>
            </p:nvSpPr>
            <p:spPr>
              <a:xfrm rot="17100000">
                <a:off x="5077895" y="3204378"/>
                <a:ext cx="360948" cy="36404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8" name="フリーフォーム: 図形 677">
                <a:extLst>
                  <a:ext uri="{FF2B5EF4-FFF2-40B4-BE49-F238E27FC236}">
                    <a16:creationId xmlns:a16="http://schemas.microsoft.com/office/drawing/2014/main" id="{C8A3117C-1462-4DFF-BBE9-3B444D7958E9}"/>
                  </a:ext>
                </a:extLst>
              </p:cNvPr>
              <p:cNvSpPr/>
              <p:nvPr/>
            </p:nvSpPr>
            <p:spPr>
              <a:xfrm rot="17100000">
                <a:off x="5287446" y="3071028"/>
                <a:ext cx="360948" cy="36404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9" name="フリーフォーム: 図形 678">
                <a:extLst>
                  <a:ext uri="{FF2B5EF4-FFF2-40B4-BE49-F238E27FC236}">
                    <a16:creationId xmlns:a16="http://schemas.microsoft.com/office/drawing/2014/main" id="{57144BBB-D60D-4C09-A66B-FF8C5A2EE4DD}"/>
                  </a:ext>
                </a:extLst>
              </p:cNvPr>
              <p:cNvSpPr/>
              <p:nvPr/>
            </p:nvSpPr>
            <p:spPr>
              <a:xfrm rot="1800000">
                <a:off x="5574501" y="3171687"/>
                <a:ext cx="360948" cy="36404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0" name="フリーフォーム: 図形 679">
                <a:extLst>
                  <a:ext uri="{FF2B5EF4-FFF2-40B4-BE49-F238E27FC236}">
                    <a16:creationId xmlns:a16="http://schemas.microsoft.com/office/drawing/2014/main" id="{B095F632-A896-4D31-A3D6-62831C2B140E}"/>
                  </a:ext>
                </a:extLst>
              </p:cNvPr>
              <p:cNvSpPr/>
              <p:nvPr/>
            </p:nvSpPr>
            <p:spPr>
              <a:xfrm rot="2700000">
                <a:off x="5860251" y="3371712"/>
                <a:ext cx="360950" cy="364042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1" name="フリーフォーム: 図形 680">
                <a:extLst>
                  <a:ext uri="{FF2B5EF4-FFF2-40B4-BE49-F238E27FC236}">
                    <a16:creationId xmlns:a16="http://schemas.microsoft.com/office/drawing/2014/main" id="{F20AF07A-0CAC-40B5-8132-47E03BE71FDB}"/>
                  </a:ext>
                </a:extLst>
              </p:cNvPr>
              <p:cNvSpPr/>
              <p:nvPr/>
            </p:nvSpPr>
            <p:spPr>
              <a:xfrm rot="17100000">
                <a:off x="5021295" y="3476776"/>
                <a:ext cx="360948" cy="364040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2" name="フリーフォーム: 図形 681">
                <a:extLst>
                  <a:ext uri="{FF2B5EF4-FFF2-40B4-BE49-F238E27FC236}">
                    <a16:creationId xmlns:a16="http://schemas.microsoft.com/office/drawing/2014/main" id="{C709B432-D77C-4829-A123-1EBF8596A9C6}"/>
                  </a:ext>
                </a:extLst>
              </p:cNvPr>
              <p:cNvSpPr/>
              <p:nvPr/>
            </p:nvSpPr>
            <p:spPr>
              <a:xfrm rot="2700000">
                <a:off x="5433083" y="3400941"/>
                <a:ext cx="360950" cy="364042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3" name="フリーフォーム: 図形 682">
                <a:extLst>
                  <a:ext uri="{FF2B5EF4-FFF2-40B4-BE49-F238E27FC236}">
                    <a16:creationId xmlns:a16="http://schemas.microsoft.com/office/drawing/2014/main" id="{99ACC76D-5161-4D10-937B-4E886F1CD84F}"/>
                  </a:ext>
                </a:extLst>
              </p:cNvPr>
              <p:cNvSpPr/>
              <p:nvPr/>
            </p:nvSpPr>
            <p:spPr>
              <a:xfrm rot="2700000">
                <a:off x="5699784" y="3610491"/>
                <a:ext cx="360950" cy="364042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4" name="フリーフォーム: 図形 683">
                <a:extLst>
                  <a:ext uri="{FF2B5EF4-FFF2-40B4-BE49-F238E27FC236}">
                    <a16:creationId xmlns:a16="http://schemas.microsoft.com/office/drawing/2014/main" id="{8D1966BD-1F1F-483F-A9F9-BE444C759C69}"/>
                  </a:ext>
                </a:extLst>
              </p:cNvPr>
              <p:cNvSpPr/>
              <p:nvPr/>
            </p:nvSpPr>
            <p:spPr>
              <a:xfrm rot="18900000">
                <a:off x="5347361" y="3610493"/>
                <a:ext cx="360946" cy="364038"/>
              </a:xfrm>
              <a:custGeom>
                <a:avLst/>
                <a:gdLst>
                  <a:gd name="connsiteX0" fmla="*/ 321090 w 792757"/>
                  <a:gd name="connsiteY0" fmla="*/ 0 h 811045"/>
                  <a:gd name="connsiteX1" fmla="*/ 353258 w 792757"/>
                  <a:gd name="connsiteY1" fmla="*/ 249133 h 811045"/>
                  <a:gd name="connsiteX2" fmla="*/ 396126 w 792757"/>
                  <a:gd name="connsiteY2" fmla="*/ 350136 h 811045"/>
                  <a:gd name="connsiteX3" fmla="*/ 422241 w 792757"/>
                  <a:gd name="connsiteY3" fmla="*/ 296611 h 811045"/>
                  <a:gd name="connsiteX4" fmla="*/ 471668 w 792757"/>
                  <a:gd name="connsiteY4" fmla="*/ 0 h 811045"/>
                  <a:gd name="connsiteX5" fmla="*/ 618562 w 792757"/>
                  <a:gd name="connsiteY5" fmla="*/ 354477 h 811045"/>
                  <a:gd name="connsiteX6" fmla="*/ 616171 w 792757"/>
                  <a:gd name="connsiteY6" fmla="*/ 363408 h 811045"/>
                  <a:gd name="connsiteX7" fmla="*/ 641456 w 792757"/>
                  <a:gd name="connsiteY7" fmla="*/ 309819 h 811045"/>
                  <a:gd name="connsiteX8" fmla="*/ 680761 w 792757"/>
                  <a:gd name="connsiteY8" fmla="*/ 158283 h 811045"/>
                  <a:gd name="connsiteX9" fmla="*/ 680761 w 792757"/>
                  <a:gd name="connsiteY9" fmla="*/ 699049 h 811045"/>
                  <a:gd name="connsiteX10" fmla="*/ 410378 w 792757"/>
                  <a:gd name="connsiteY10" fmla="*/ 811045 h 811045"/>
                  <a:gd name="connsiteX11" fmla="*/ 396379 w 792757"/>
                  <a:gd name="connsiteY11" fmla="*/ 809703 h 811045"/>
                  <a:gd name="connsiteX12" fmla="*/ 382379 w 792757"/>
                  <a:gd name="connsiteY12" fmla="*/ 811045 h 811045"/>
                  <a:gd name="connsiteX13" fmla="*/ 111996 w 792757"/>
                  <a:gd name="connsiteY13" fmla="*/ 699049 h 811045"/>
                  <a:gd name="connsiteX14" fmla="*/ 111996 w 792757"/>
                  <a:gd name="connsiteY14" fmla="*/ 158283 h 811045"/>
                  <a:gd name="connsiteX15" fmla="*/ 172242 w 792757"/>
                  <a:gd name="connsiteY15" fmla="*/ 356659 h 811045"/>
                  <a:gd name="connsiteX16" fmla="*/ 176804 w 792757"/>
                  <a:gd name="connsiteY16" fmla="*/ 364221 h 811045"/>
                  <a:gd name="connsiteX17" fmla="*/ 174196 w 792757"/>
                  <a:gd name="connsiteY17" fmla="*/ 354477 h 811045"/>
                  <a:gd name="connsiteX18" fmla="*/ 321090 w 792757"/>
                  <a:gd name="connsiteY18" fmla="*/ 0 h 81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2757" h="811045">
                    <a:moveTo>
                      <a:pt x="321090" y="0"/>
                    </a:moveTo>
                    <a:cubicBezTo>
                      <a:pt x="315694" y="84431"/>
                      <a:pt x="327319" y="169039"/>
                      <a:pt x="353258" y="249133"/>
                    </a:cubicBezTo>
                    <a:lnTo>
                      <a:pt x="396126" y="350136"/>
                    </a:lnTo>
                    <a:lnTo>
                      <a:pt x="422241" y="296611"/>
                    </a:lnTo>
                    <a:cubicBezTo>
                      <a:pt x="460109" y="202889"/>
                      <a:pt x="478144" y="101318"/>
                      <a:pt x="471668" y="0"/>
                    </a:cubicBezTo>
                    <a:cubicBezTo>
                      <a:pt x="590196" y="68431"/>
                      <a:pt x="643743" y="210542"/>
                      <a:pt x="618562" y="354477"/>
                    </a:cubicBezTo>
                    <a:lnTo>
                      <a:pt x="616171" y="363408"/>
                    </a:lnTo>
                    <a:lnTo>
                      <a:pt x="641456" y="309819"/>
                    </a:lnTo>
                    <a:cubicBezTo>
                      <a:pt x="660528" y="261970"/>
                      <a:pt x="673905" y="211182"/>
                      <a:pt x="680761" y="158283"/>
                    </a:cubicBezTo>
                    <a:cubicBezTo>
                      <a:pt x="830089" y="307611"/>
                      <a:pt x="830089" y="549720"/>
                      <a:pt x="680761" y="699049"/>
                    </a:cubicBezTo>
                    <a:cubicBezTo>
                      <a:pt x="606097" y="773713"/>
                      <a:pt x="508238" y="811045"/>
                      <a:pt x="410378" y="811045"/>
                    </a:cubicBezTo>
                    <a:lnTo>
                      <a:pt x="396379" y="809703"/>
                    </a:lnTo>
                    <a:lnTo>
                      <a:pt x="382379" y="811045"/>
                    </a:lnTo>
                    <a:cubicBezTo>
                      <a:pt x="284520" y="811045"/>
                      <a:pt x="186660" y="773713"/>
                      <a:pt x="111996" y="699049"/>
                    </a:cubicBezTo>
                    <a:cubicBezTo>
                      <a:pt x="-37332" y="549720"/>
                      <a:pt x="-37332" y="307611"/>
                      <a:pt x="111996" y="158283"/>
                    </a:cubicBezTo>
                    <a:cubicBezTo>
                      <a:pt x="121137" y="228815"/>
                      <a:pt x="141872" y="295594"/>
                      <a:pt x="172242" y="356659"/>
                    </a:cubicBezTo>
                    <a:lnTo>
                      <a:pt x="176804" y="364221"/>
                    </a:lnTo>
                    <a:lnTo>
                      <a:pt x="174196" y="354477"/>
                    </a:lnTo>
                    <a:cubicBezTo>
                      <a:pt x="149015" y="210542"/>
                      <a:pt x="202562" y="68431"/>
                      <a:pt x="321090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660" name="フリーフォーム: 図形 659">
              <a:extLst>
                <a:ext uri="{FF2B5EF4-FFF2-40B4-BE49-F238E27FC236}">
                  <a16:creationId xmlns:a16="http://schemas.microsoft.com/office/drawing/2014/main" id="{DD859C38-1E0B-437B-86A3-50BADD1E8675}"/>
                </a:ext>
              </a:extLst>
            </p:cNvPr>
            <p:cNvSpPr/>
            <p:nvPr/>
          </p:nvSpPr>
          <p:spPr>
            <a:xfrm rot="14188642">
              <a:off x="1330262" y="3659079"/>
              <a:ext cx="291137" cy="241953"/>
            </a:xfrm>
            <a:custGeom>
              <a:avLst/>
              <a:gdLst>
                <a:gd name="connsiteX0" fmla="*/ 833220 w 1650499"/>
                <a:gd name="connsiteY0" fmla="*/ 87 h 1371666"/>
                <a:gd name="connsiteX1" fmla="*/ 1650499 w 1650499"/>
                <a:gd name="connsiteY1" fmla="*/ 580798 h 1371666"/>
                <a:gd name="connsiteX2" fmla="*/ 844411 w 1650499"/>
                <a:gd name="connsiteY2" fmla="*/ 874374 h 1371666"/>
                <a:gd name="connsiteX3" fmla="*/ 836540 w 1650499"/>
                <a:gd name="connsiteY3" fmla="*/ 971696 h 1371666"/>
                <a:gd name="connsiteX4" fmla="*/ 825245 w 1650499"/>
                <a:gd name="connsiteY4" fmla="*/ 1213200 h 1371666"/>
                <a:gd name="connsiteX5" fmla="*/ 823187 w 1650499"/>
                <a:gd name="connsiteY5" fmla="*/ 1370892 h 1371666"/>
                <a:gd name="connsiteX6" fmla="*/ 808351 w 1650499"/>
                <a:gd name="connsiteY6" fmla="*/ 1371666 h 1371666"/>
                <a:gd name="connsiteX7" fmla="*/ 760032 w 1650499"/>
                <a:gd name="connsiteY7" fmla="*/ 1369144 h 1371666"/>
                <a:gd name="connsiteX8" fmla="*/ 761800 w 1650499"/>
                <a:gd name="connsiteY8" fmla="*/ 1255813 h 1371666"/>
                <a:gd name="connsiteX9" fmla="*/ 795144 w 1650499"/>
                <a:gd name="connsiteY9" fmla="*/ 898099 h 1371666"/>
                <a:gd name="connsiteX10" fmla="*/ 800339 w 1650499"/>
                <a:gd name="connsiteY10" fmla="*/ 874822 h 1371666"/>
                <a:gd name="connsiteX11" fmla="*/ 0 w 1650499"/>
                <a:gd name="connsiteY11" fmla="*/ 557685 h 1371666"/>
                <a:gd name="connsiteX12" fmla="*/ 833220 w 1650499"/>
                <a:gd name="connsiteY12" fmla="*/ 87 h 13716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650499" h="1371666">
                  <a:moveTo>
                    <a:pt x="833220" y="87"/>
                  </a:moveTo>
                  <a:cubicBezTo>
                    <a:pt x="1199785" y="5220"/>
                    <a:pt x="1525045" y="236331"/>
                    <a:pt x="1650499" y="580798"/>
                  </a:cubicBezTo>
                  <a:lnTo>
                    <a:pt x="844411" y="874374"/>
                  </a:lnTo>
                  <a:lnTo>
                    <a:pt x="836540" y="971696"/>
                  </a:lnTo>
                  <a:cubicBezTo>
                    <a:pt x="831235" y="1048725"/>
                    <a:pt x="827435" y="1129859"/>
                    <a:pt x="825245" y="1213200"/>
                  </a:cubicBezTo>
                  <a:lnTo>
                    <a:pt x="823187" y="1370892"/>
                  </a:lnTo>
                  <a:lnTo>
                    <a:pt x="808351" y="1371666"/>
                  </a:lnTo>
                  <a:lnTo>
                    <a:pt x="760032" y="1369144"/>
                  </a:lnTo>
                  <a:lnTo>
                    <a:pt x="761800" y="1255813"/>
                  </a:lnTo>
                  <a:cubicBezTo>
                    <a:pt x="766324" y="1112855"/>
                    <a:pt x="778368" y="987607"/>
                    <a:pt x="795144" y="898099"/>
                  </a:cubicBezTo>
                  <a:lnTo>
                    <a:pt x="800339" y="874822"/>
                  </a:lnTo>
                  <a:lnTo>
                    <a:pt x="0" y="557685"/>
                  </a:lnTo>
                  <a:cubicBezTo>
                    <a:pt x="135051" y="216866"/>
                    <a:pt x="466655" y="-5046"/>
                    <a:pt x="833220" y="87"/>
                  </a:cubicBezTo>
                  <a:close/>
                </a:path>
              </a:pathLst>
            </a:custGeom>
            <a:solidFill>
              <a:srgbClr val="FFFF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61" name="フリーフォーム: 図形 660">
              <a:extLst>
                <a:ext uri="{FF2B5EF4-FFF2-40B4-BE49-F238E27FC236}">
                  <a16:creationId xmlns:a16="http://schemas.microsoft.com/office/drawing/2014/main" id="{9397479B-DC4D-4556-A0F5-3C315906AAAB}"/>
                </a:ext>
              </a:extLst>
            </p:cNvPr>
            <p:cNvSpPr/>
            <p:nvPr/>
          </p:nvSpPr>
          <p:spPr>
            <a:xfrm rot="8577657">
              <a:off x="3098677" y="3141495"/>
              <a:ext cx="291137" cy="241953"/>
            </a:xfrm>
            <a:custGeom>
              <a:avLst/>
              <a:gdLst>
                <a:gd name="connsiteX0" fmla="*/ 833220 w 1650499"/>
                <a:gd name="connsiteY0" fmla="*/ 87 h 1371666"/>
                <a:gd name="connsiteX1" fmla="*/ 1650499 w 1650499"/>
                <a:gd name="connsiteY1" fmla="*/ 580798 h 1371666"/>
                <a:gd name="connsiteX2" fmla="*/ 844411 w 1650499"/>
                <a:gd name="connsiteY2" fmla="*/ 874374 h 1371666"/>
                <a:gd name="connsiteX3" fmla="*/ 836540 w 1650499"/>
                <a:gd name="connsiteY3" fmla="*/ 971696 h 1371666"/>
                <a:gd name="connsiteX4" fmla="*/ 825245 w 1650499"/>
                <a:gd name="connsiteY4" fmla="*/ 1213200 h 1371666"/>
                <a:gd name="connsiteX5" fmla="*/ 823187 w 1650499"/>
                <a:gd name="connsiteY5" fmla="*/ 1370892 h 1371666"/>
                <a:gd name="connsiteX6" fmla="*/ 808351 w 1650499"/>
                <a:gd name="connsiteY6" fmla="*/ 1371666 h 1371666"/>
                <a:gd name="connsiteX7" fmla="*/ 760032 w 1650499"/>
                <a:gd name="connsiteY7" fmla="*/ 1369144 h 1371666"/>
                <a:gd name="connsiteX8" fmla="*/ 761800 w 1650499"/>
                <a:gd name="connsiteY8" fmla="*/ 1255813 h 1371666"/>
                <a:gd name="connsiteX9" fmla="*/ 795144 w 1650499"/>
                <a:gd name="connsiteY9" fmla="*/ 898099 h 1371666"/>
                <a:gd name="connsiteX10" fmla="*/ 800339 w 1650499"/>
                <a:gd name="connsiteY10" fmla="*/ 874822 h 1371666"/>
                <a:gd name="connsiteX11" fmla="*/ 0 w 1650499"/>
                <a:gd name="connsiteY11" fmla="*/ 557685 h 1371666"/>
                <a:gd name="connsiteX12" fmla="*/ 833220 w 1650499"/>
                <a:gd name="connsiteY12" fmla="*/ 87 h 13716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650499" h="1371666">
                  <a:moveTo>
                    <a:pt x="833220" y="87"/>
                  </a:moveTo>
                  <a:cubicBezTo>
                    <a:pt x="1199785" y="5220"/>
                    <a:pt x="1525045" y="236331"/>
                    <a:pt x="1650499" y="580798"/>
                  </a:cubicBezTo>
                  <a:lnTo>
                    <a:pt x="844411" y="874374"/>
                  </a:lnTo>
                  <a:lnTo>
                    <a:pt x="836540" y="971696"/>
                  </a:lnTo>
                  <a:cubicBezTo>
                    <a:pt x="831235" y="1048725"/>
                    <a:pt x="827435" y="1129859"/>
                    <a:pt x="825245" y="1213200"/>
                  </a:cubicBezTo>
                  <a:lnTo>
                    <a:pt x="823187" y="1370892"/>
                  </a:lnTo>
                  <a:lnTo>
                    <a:pt x="808351" y="1371666"/>
                  </a:lnTo>
                  <a:lnTo>
                    <a:pt x="760032" y="1369144"/>
                  </a:lnTo>
                  <a:lnTo>
                    <a:pt x="761800" y="1255813"/>
                  </a:lnTo>
                  <a:cubicBezTo>
                    <a:pt x="766324" y="1112855"/>
                    <a:pt x="778368" y="987607"/>
                    <a:pt x="795144" y="898099"/>
                  </a:cubicBezTo>
                  <a:lnTo>
                    <a:pt x="800339" y="874822"/>
                  </a:lnTo>
                  <a:lnTo>
                    <a:pt x="0" y="557685"/>
                  </a:lnTo>
                  <a:cubicBezTo>
                    <a:pt x="135051" y="216866"/>
                    <a:pt x="466655" y="-5046"/>
                    <a:pt x="833220" y="87"/>
                  </a:cubicBezTo>
                  <a:close/>
                </a:path>
              </a:pathLst>
            </a:custGeom>
            <a:solidFill>
              <a:srgbClr val="FFFF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62" name="フリーフォーム: 図形 661">
              <a:extLst>
                <a:ext uri="{FF2B5EF4-FFF2-40B4-BE49-F238E27FC236}">
                  <a16:creationId xmlns:a16="http://schemas.microsoft.com/office/drawing/2014/main" id="{6349B82C-13A4-490A-A8D0-DDB892D57E8D}"/>
                </a:ext>
              </a:extLst>
            </p:cNvPr>
            <p:cNvSpPr/>
            <p:nvPr/>
          </p:nvSpPr>
          <p:spPr>
            <a:xfrm rot="8577657">
              <a:off x="2784642" y="4252910"/>
              <a:ext cx="374746" cy="311437"/>
            </a:xfrm>
            <a:custGeom>
              <a:avLst/>
              <a:gdLst>
                <a:gd name="connsiteX0" fmla="*/ 833220 w 1650499"/>
                <a:gd name="connsiteY0" fmla="*/ 87 h 1371666"/>
                <a:gd name="connsiteX1" fmla="*/ 1650499 w 1650499"/>
                <a:gd name="connsiteY1" fmla="*/ 580798 h 1371666"/>
                <a:gd name="connsiteX2" fmla="*/ 844411 w 1650499"/>
                <a:gd name="connsiteY2" fmla="*/ 874374 h 1371666"/>
                <a:gd name="connsiteX3" fmla="*/ 836540 w 1650499"/>
                <a:gd name="connsiteY3" fmla="*/ 971696 h 1371666"/>
                <a:gd name="connsiteX4" fmla="*/ 825245 w 1650499"/>
                <a:gd name="connsiteY4" fmla="*/ 1213200 h 1371666"/>
                <a:gd name="connsiteX5" fmla="*/ 823187 w 1650499"/>
                <a:gd name="connsiteY5" fmla="*/ 1370892 h 1371666"/>
                <a:gd name="connsiteX6" fmla="*/ 808351 w 1650499"/>
                <a:gd name="connsiteY6" fmla="*/ 1371666 h 1371666"/>
                <a:gd name="connsiteX7" fmla="*/ 760032 w 1650499"/>
                <a:gd name="connsiteY7" fmla="*/ 1369144 h 1371666"/>
                <a:gd name="connsiteX8" fmla="*/ 761800 w 1650499"/>
                <a:gd name="connsiteY8" fmla="*/ 1255813 h 1371666"/>
                <a:gd name="connsiteX9" fmla="*/ 795144 w 1650499"/>
                <a:gd name="connsiteY9" fmla="*/ 898099 h 1371666"/>
                <a:gd name="connsiteX10" fmla="*/ 800339 w 1650499"/>
                <a:gd name="connsiteY10" fmla="*/ 874822 h 1371666"/>
                <a:gd name="connsiteX11" fmla="*/ 0 w 1650499"/>
                <a:gd name="connsiteY11" fmla="*/ 557685 h 1371666"/>
                <a:gd name="connsiteX12" fmla="*/ 833220 w 1650499"/>
                <a:gd name="connsiteY12" fmla="*/ 87 h 13716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650499" h="1371666">
                  <a:moveTo>
                    <a:pt x="833220" y="87"/>
                  </a:moveTo>
                  <a:cubicBezTo>
                    <a:pt x="1199785" y="5220"/>
                    <a:pt x="1525045" y="236331"/>
                    <a:pt x="1650499" y="580798"/>
                  </a:cubicBezTo>
                  <a:lnTo>
                    <a:pt x="844411" y="874374"/>
                  </a:lnTo>
                  <a:lnTo>
                    <a:pt x="836540" y="971696"/>
                  </a:lnTo>
                  <a:cubicBezTo>
                    <a:pt x="831235" y="1048725"/>
                    <a:pt x="827435" y="1129859"/>
                    <a:pt x="825245" y="1213200"/>
                  </a:cubicBezTo>
                  <a:lnTo>
                    <a:pt x="823187" y="1370892"/>
                  </a:lnTo>
                  <a:lnTo>
                    <a:pt x="808351" y="1371666"/>
                  </a:lnTo>
                  <a:lnTo>
                    <a:pt x="760032" y="1369144"/>
                  </a:lnTo>
                  <a:lnTo>
                    <a:pt x="761800" y="1255813"/>
                  </a:lnTo>
                  <a:cubicBezTo>
                    <a:pt x="766324" y="1112855"/>
                    <a:pt x="778368" y="987607"/>
                    <a:pt x="795144" y="898099"/>
                  </a:cubicBezTo>
                  <a:lnTo>
                    <a:pt x="800339" y="874822"/>
                  </a:lnTo>
                  <a:lnTo>
                    <a:pt x="0" y="557685"/>
                  </a:lnTo>
                  <a:cubicBezTo>
                    <a:pt x="135051" y="216866"/>
                    <a:pt x="466655" y="-5046"/>
                    <a:pt x="833220" y="87"/>
                  </a:cubicBezTo>
                  <a:close/>
                </a:path>
              </a:pathLst>
            </a:custGeom>
            <a:solidFill>
              <a:srgbClr val="FFFF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63" name="フリーフォーム: 図形 662">
              <a:extLst>
                <a:ext uri="{FF2B5EF4-FFF2-40B4-BE49-F238E27FC236}">
                  <a16:creationId xmlns:a16="http://schemas.microsoft.com/office/drawing/2014/main" id="{084B1A44-C293-4E79-B27A-5D211417D060}"/>
                </a:ext>
              </a:extLst>
            </p:cNvPr>
            <p:cNvSpPr/>
            <p:nvPr/>
          </p:nvSpPr>
          <p:spPr>
            <a:xfrm rot="12221619">
              <a:off x="1703625" y="4579703"/>
              <a:ext cx="351925" cy="292472"/>
            </a:xfrm>
            <a:custGeom>
              <a:avLst/>
              <a:gdLst>
                <a:gd name="connsiteX0" fmla="*/ 833220 w 1650499"/>
                <a:gd name="connsiteY0" fmla="*/ 87 h 1371666"/>
                <a:gd name="connsiteX1" fmla="*/ 1650499 w 1650499"/>
                <a:gd name="connsiteY1" fmla="*/ 580798 h 1371666"/>
                <a:gd name="connsiteX2" fmla="*/ 844411 w 1650499"/>
                <a:gd name="connsiteY2" fmla="*/ 874374 h 1371666"/>
                <a:gd name="connsiteX3" fmla="*/ 836540 w 1650499"/>
                <a:gd name="connsiteY3" fmla="*/ 971696 h 1371666"/>
                <a:gd name="connsiteX4" fmla="*/ 825245 w 1650499"/>
                <a:gd name="connsiteY4" fmla="*/ 1213200 h 1371666"/>
                <a:gd name="connsiteX5" fmla="*/ 823187 w 1650499"/>
                <a:gd name="connsiteY5" fmla="*/ 1370892 h 1371666"/>
                <a:gd name="connsiteX6" fmla="*/ 808351 w 1650499"/>
                <a:gd name="connsiteY6" fmla="*/ 1371666 h 1371666"/>
                <a:gd name="connsiteX7" fmla="*/ 760032 w 1650499"/>
                <a:gd name="connsiteY7" fmla="*/ 1369144 h 1371666"/>
                <a:gd name="connsiteX8" fmla="*/ 761800 w 1650499"/>
                <a:gd name="connsiteY8" fmla="*/ 1255813 h 1371666"/>
                <a:gd name="connsiteX9" fmla="*/ 795144 w 1650499"/>
                <a:gd name="connsiteY9" fmla="*/ 898099 h 1371666"/>
                <a:gd name="connsiteX10" fmla="*/ 800339 w 1650499"/>
                <a:gd name="connsiteY10" fmla="*/ 874822 h 1371666"/>
                <a:gd name="connsiteX11" fmla="*/ 0 w 1650499"/>
                <a:gd name="connsiteY11" fmla="*/ 557685 h 1371666"/>
                <a:gd name="connsiteX12" fmla="*/ 833220 w 1650499"/>
                <a:gd name="connsiteY12" fmla="*/ 87 h 13716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650499" h="1371666">
                  <a:moveTo>
                    <a:pt x="833220" y="87"/>
                  </a:moveTo>
                  <a:cubicBezTo>
                    <a:pt x="1199785" y="5220"/>
                    <a:pt x="1525045" y="236331"/>
                    <a:pt x="1650499" y="580798"/>
                  </a:cubicBezTo>
                  <a:lnTo>
                    <a:pt x="844411" y="874374"/>
                  </a:lnTo>
                  <a:lnTo>
                    <a:pt x="836540" y="971696"/>
                  </a:lnTo>
                  <a:cubicBezTo>
                    <a:pt x="831235" y="1048725"/>
                    <a:pt x="827435" y="1129859"/>
                    <a:pt x="825245" y="1213200"/>
                  </a:cubicBezTo>
                  <a:lnTo>
                    <a:pt x="823187" y="1370892"/>
                  </a:lnTo>
                  <a:lnTo>
                    <a:pt x="808351" y="1371666"/>
                  </a:lnTo>
                  <a:lnTo>
                    <a:pt x="760032" y="1369144"/>
                  </a:lnTo>
                  <a:lnTo>
                    <a:pt x="761800" y="1255813"/>
                  </a:lnTo>
                  <a:cubicBezTo>
                    <a:pt x="766324" y="1112855"/>
                    <a:pt x="778368" y="987607"/>
                    <a:pt x="795144" y="898099"/>
                  </a:cubicBezTo>
                  <a:lnTo>
                    <a:pt x="800339" y="874822"/>
                  </a:lnTo>
                  <a:lnTo>
                    <a:pt x="0" y="557685"/>
                  </a:lnTo>
                  <a:cubicBezTo>
                    <a:pt x="135051" y="216866"/>
                    <a:pt x="466655" y="-5046"/>
                    <a:pt x="833220" y="87"/>
                  </a:cubicBezTo>
                  <a:close/>
                </a:path>
              </a:pathLst>
            </a:custGeom>
            <a:solidFill>
              <a:srgbClr val="FFFF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64" name="フリーフォーム: 図形 663">
              <a:extLst>
                <a:ext uri="{FF2B5EF4-FFF2-40B4-BE49-F238E27FC236}">
                  <a16:creationId xmlns:a16="http://schemas.microsoft.com/office/drawing/2014/main" id="{7DABC64E-4851-4E99-BEDB-25824C7B37FF}"/>
                </a:ext>
              </a:extLst>
            </p:cNvPr>
            <p:cNvSpPr/>
            <p:nvPr/>
          </p:nvSpPr>
          <p:spPr>
            <a:xfrm rot="6300000">
              <a:off x="1544381" y="6127689"/>
              <a:ext cx="188337" cy="259589"/>
            </a:xfrm>
            <a:custGeom>
              <a:avLst/>
              <a:gdLst>
                <a:gd name="connsiteX0" fmla="*/ 833220 w 1650499"/>
                <a:gd name="connsiteY0" fmla="*/ 87 h 1371666"/>
                <a:gd name="connsiteX1" fmla="*/ 1650499 w 1650499"/>
                <a:gd name="connsiteY1" fmla="*/ 580798 h 1371666"/>
                <a:gd name="connsiteX2" fmla="*/ 844411 w 1650499"/>
                <a:gd name="connsiteY2" fmla="*/ 874374 h 1371666"/>
                <a:gd name="connsiteX3" fmla="*/ 836540 w 1650499"/>
                <a:gd name="connsiteY3" fmla="*/ 971696 h 1371666"/>
                <a:gd name="connsiteX4" fmla="*/ 825245 w 1650499"/>
                <a:gd name="connsiteY4" fmla="*/ 1213200 h 1371666"/>
                <a:gd name="connsiteX5" fmla="*/ 823187 w 1650499"/>
                <a:gd name="connsiteY5" fmla="*/ 1370892 h 1371666"/>
                <a:gd name="connsiteX6" fmla="*/ 808351 w 1650499"/>
                <a:gd name="connsiteY6" fmla="*/ 1371666 h 1371666"/>
                <a:gd name="connsiteX7" fmla="*/ 760032 w 1650499"/>
                <a:gd name="connsiteY7" fmla="*/ 1369144 h 1371666"/>
                <a:gd name="connsiteX8" fmla="*/ 761800 w 1650499"/>
                <a:gd name="connsiteY8" fmla="*/ 1255813 h 1371666"/>
                <a:gd name="connsiteX9" fmla="*/ 795144 w 1650499"/>
                <a:gd name="connsiteY9" fmla="*/ 898099 h 1371666"/>
                <a:gd name="connsiteX10" fmla="*/ 800339 w 1650499"/>
                <a:gd name="connsiteY10" fmla="*/ 874822 h 1371666"/>
                <a:gd name="connsiteX11" fmla="*/ 0 w 1650499"/>
                <a:gd name="connsiteY11" fmla="*/ 557685 h 1371666"/>
                <a:gd name="connsiteX12" fmla="*/ 833220 w 1650499"/>
                <a:gd name="connsiteY12" fmla="*/ 87 h 13716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650499" h="1371666">
                  <a:moveTo>
                    <a:pt x="833220" y="87"/>
                  </a:moveTo>
                  <a:cubicBezTo>
                    <a:pt x="1199785" y="5220"/>
                    <a:pt x="1525045" y="236331"/>
                    <a:pt x="1650499" y="580798"/>
                  </a:cubicBezTo>
                  <a:lnTo>
                    <a:pt x="844411" y="874374"/>
                  </a:lnTo>
                  <a:lnTo>
                    <a:pt x="836540" y="971696"/>
                  </a:lnTo>
                  <a:cubicBezTo>
                    <a:pt x="831235" y="1048725"/>
                    <a:pt x="827435" y="1129859"/>
                    <a:pt x="825245" y="1213200"/>
                  </a:cubicBezTo>
                  <a:lnTo>
                    <a:pt x="823187" y="1370892"/>
                  </a:lnTo>
                  <a:lnTo>
                    <a:pt x="808351" y="1371666"/>
                  </a:lnTo>
                  <a:lnTo>
                    <a:pt x="760032" y="1369144"/>
                  </a:lnTo>
                  <a:lnTo>
                    <a:pt x="761800" y="1255813"/>
                  </a:lnTo>
                  <a:cubicBezTo>
                    <a:pt x="766324" y="1112855"/>
                    <a:pt x="778368" y="987607"/>
                    <a:pt x="795144" y="898099"/>
                  </a:cubicBezTo>
                  <a:lnTo>
                    <a:pt x="800339" y="874822"/>
                  </a:lnTo>
                  <a:lnTo>
                    <a:pt x="0" y="557685"/>
                  </a:lnTo>
                  <a:cubicBezTo>
                    <a:pt x="135051" y="216866"/>
                    <a:pt x="466655" y="-5046"/>
                    <a:pt x="833220" y="87"/>
                  </a:cubicBezTo>
                  <a:close/>
                </a:path>
              </a:pathLst>
            </a:custGeom>
            <a:solidFill>
              <a:srgbClr val="FFFF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3F160353-D4DA-49C5-8E9F-0756D248E614}"/>
              </a:ext>
            </a:extLst>
          </p:cNvPr>
          <p:cNvGrpSpPr/>
          <p:nvPr/>
        </p:nvGrpSpPr>
        <p:grpSpPr>
          <a:xfrm>
            <a:off x="783656" y="3893369"/>
            <a:ext cx="2434398" cy="2434398"/>
            <a:chOff x="783656" y="3893369"/>
            <a:chExt cx="2434398" cy="2434398"/>
          </a:xfrm>
        </p:grpSpPr>
        <p:sp>
          <p:nvSpPr>
            <p:cNvPr id="1025" name="楕円 1024">
              <a:extLst>
                <a:ext uri="{FF2B5EF4-FFF2-40B4-BE49-F238E27FC236}">
                  <a16:creationId xmlns:a16="http://schemas.microsoft.com/office/drawing/2014/main" id="{00AFA48B-4BDF-4003-BF10-04F0B227039C}"/>
                </a:ext>
              </a:extLst>
            </p:cNvPr>
            <p:cNvSpPr/>
            <p:nvPr/>
          </p:nvSpPr>
          <p:spPr>
            <a:xfrm>
              <a:off x="783656" y="3893369"/>
              <a:ext cx="2434398" cy="2434398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938" name="グループ化 937">
              <a:extLst>
                <a:ext uri="{FF2B5EF4-FFF2-40B4-BE49-F238E27FC236}">
                  <a16:creationId xmlns:a16="http://schemas.microsoft.com/office/drawing/2014/main" id="{0D9A2D3B-A03D-42BE-8F6D-A002631A6F02}"/>
                </a:ext>
              </a:extLst>
            </p:cNvPr>
            <p:cNvGrpSpPr/>
            <p:nvPr/>
          </p:nvGrpSpPr>
          <p:grpSpPr>
            <a:xfrm>
              <a:off x="1041991" y="4316035"/>
              <a:ext cx="1971244" cy="1617064"/>
              <a:chOff x="1877420" y="1168727"/>
              <a:chExt cx="5350401" cy="4389075"/>
            </a:xfrm>
          </p:grpSpPr>
          <p:sp>
            <p:nvSpPr>
              <p:cNvPr id="939" name="楕円 20">
                <a:extLst>
                  <a:ext uri="{FF2B5EF4-FFF2-40B4-BE49-F238E27FC236}">
                    <a16:creationId xmlns:a16="http://schemas.microsoft.com/office/drawing/2014/main" id="{CD09B8E8-799C-40EB-9486-A929C6F929C1}"/>
                  </a:ext>
                </a:extLst>
              </p:cNvPr>
              <p:cNvSpPr/>
              <p:nvPr/>
            </p:nvSpPr>
            <p:spPr>
              <a:xfrm rot="1608722">
                <a:off x="4224033" y="2356414"/>
                <a:ext cx="1137702" cy="289269"/>
              </a:xfrm>
              <a:custGeom>
                <a:avLst/>
                <a:gdLst>
                  <a:gd name="connsiteX0" fmla="*/ 0 w 2586232"/>
                  <a:gd name="connsiteY0" fmla="*/ 384115 h 768230"/>
                  <a:gd name="connsiteX1" fmla="*/ 1293116 w 2586232"/>
                  <a:gd name="connsiteY1" fmla="*/ 0 h 768230"/>
                  <a:gd name="connsiteX2" fmla="*/ 2586232 w 2586232"/>
                  <a:gd name="connsiteY2" fmla="*/ 384115 h 768230"/>
                  <a:gd name="connsiteX3" fmla="*/ 1293116 w 2586232"/>
                  <a:gd name="connsiteY3" fmla="*/ 768230 h 768230"/>
                  <a:gd name="connsiteX4" fmla="*/ 0 w 2586232"/>
                  <a:gd name="connsiteY4" fmla="*/ 384115 h 768230"/>
                  <a:gd name="connsiteX0" fmla="*/ 0 w 2586232"/>
                  <a:gd name="connsiteY0" fmla="*/ 384115 h 768230"/>
                  <a:gd name="connsiteX1" fmla="*/ 1293116 w 2586232"/>
                  <a:gd name="connsiteY1" fmla="*/ 0 h 768230"/>
                  <a:gd name="connsiteX2" fmla="*/ 2586232 w 2586232"/>
                  <a:gd name="connsiteY2" fmla="*/ 384115 h 768230"/>
                  <a:gd name="connsiteX3" fmla="*/ 1293116 w 2586232"/>
                  <a:gd name="connsiteY3" fmla="*/ 768230 h 768230"/>
                  <a:gd name="connsiteX4" fmla="*/ 0 w 2586232"/>
                  <a:gd name="connsiteY4" fmla="*/ 384115 h 768230"/>
                  <a:gd name="connsiteX0" fmla="*/ 0 w 2586232"/>
                  <a:gd name="connsiteY0" fmla="*/ 384115 h 768230"/>
                  <a:gd name="connsiteX1" fmla="*/ 1293116 w 2586232"/>
                  <a:gd name="connsiteY1" fmla="*/ 0 h 768230"/>
                  <a:gd name="connsiteX2" fmla="*/ 2586232 w 2586232"/>
                  <a:gd name="connsiteY2" fmla="*/ 384115 h 768230"/>
                  <a:gd name="connsiteX3" fmla="*/ 1293116 w 2586232"/>
                  <a:gd name="connsiteY3" fmla="*/ 768230 h 768230"/>
                  <a:gd name="connsiteX4" fmla="*/ 0 w 2586232"/>
                  <a:gd name="connsiteY4" fmla="*/ 384115 h 768230"/>
                  <a:gd name="connsiteX0" fmla="*/ 0 w 2586232"/>
                  <a:gd name="connsiteY0" fmla="*/ 355540 h 739655"/>
                  <a:gd name="connsiteX1" fmla="*/ 1712216 w 2586232"/>
                  <a:gd name="connsiteY1" fmla="*/ 0 h 739655"/>
                  <a:gd name="connsiteX2" fmla="*/ 2586232 w 2586232"/>
                  <a:gd name="connsiteY2" fmla="*/ 355540 h 739655"/>
                  <a:gd name="connsiteX3" fmla="*/ 1293116 w 2586232"/>
                  <a:gd name="connsiteY3" fmla="*/ 739655 h 739655"/>
                  <a:gd name="connsiteX4" fmla="*/ 0 w 2586232"/>
                  <a:gd name="connsiteY4" fmla="*/ 355540 h 739655"/>
                  <a:gd name="connsiteX0" fmla="*/ 0 w 2586232"/>
                  <a:gd name="connsiteY0" fmla="*/ 355540 h 730130"/>
                  <a:gd name="connsiteX1" fmla="*/ 1712216 w 2586232"/>
                  <a:gd name="connsiteY1" fmla="*/ 0 h 730130"/>
                  <a:gd name="connsiteX2" fmla="*/ 2586232 w 2586232"/>
                  <a:gd name="connsiteY2" fmla="*/ 355540 h 730130"/>
                  <a:gd name="connsiteX3" fmla="*/ 1721741 w 2586232"/>
                  <a:gd name="connsiteY3" fmla="*/ 730130 h 730130"/>
                  <a:gd name="connsiteX4" fmla="*/ 0 w 2586232"/>
                  <a:gd name="connsiteY4" fmla="*/ 355540 h 7301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586232" h="730130">
                    <a:moveTo>
                      <a:pt x="0" y="355540"/>
                    </a:moveTo>
                    <a:cubicBezTo>
                      <a:pt x="638175" y="133874"/>
                      <a:pt x="998048" y="0"/>
                      <a:pt x="1712216" y="0"/>
                    </a:cubicBezTo>
                    <a:cubicBezTo>
                      <a:pt x="2426384" y="0"/>
                      <a:pt x="2586232" y="143399"/>
                      <a:pt x="2586232" y="355540"/>
                    </a:cubicBezTo>
                    <a:cubicBezTo>
                      <a:pt x="2586232" y="567681"/>
                      <a:pt x="2435909" y="730130"/>
                      <a:pt x="1721741" y="730130"/>
                    </a:cubicBezTo>
                    <a:cubicBezTo>
                      <a:pt x="1007573" y="730130"/>
                      <a:pt x="361950" y="672456"/>
                      <a:pt x="0" y="35554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940" name="楕円 20">
                <a:extLst>
                  <a:ext uri="{FF2B5EF4-FFF2-40B4-BE49-F238E27FC236}">
                    <a16:creationId xmlns:a16="http://schemas.microsoft.com/office/drawing/2014/main" id="{7F6374A0-1A9F-4902-8EEC-C98E73F94EE0}"/>
                  </a:ext>
                </a:extLst>
              </p:cNvPr>
              <p:cNvSpPr/>
              <p:nvPr/>
            </p:nvSpPr>
            <p:spPr>
              <a:xfrm rot="10033013">
                <a:off x="5272360" y="2489729"/>
                <a:ext cx="1137702" cy="289269"/>
              </a:xfrm>
              <a:custGeom>
                <a:avLst/>
                <a:gdLst>
                  <a:gd name="connsiteX0" fmla="*/ 0 w 2586232"/>
                  <a:gd name="connsiteY0" fmla="*/ 384115 h 768230"/>
                  <a:gd name="connsiteX1" fmla="*/ 1293116 w 2586232"/>
                  <a:gd name="connsiteY1" fmla="*/ 0 h 768230"/>
                  <a:gd name="connsiteX2" fmla="*/ 2586232 w 2586232"/>
                  <a:gd name="connsiteY2" fmla="*/ 384115 h 768230"/>
                  <a:gd name="connsiteX3" fmla="*/ 1293116 w 2586232"/>
                  <a:gd name="connsiteY3" fmla="*/ 768230 h 768230"/>
                  <a:gd name="connsiteX4" fmla="*/ 0 w 2586232"/>
                  <a:gd name="connsiteY4" fmla="*/ 384115 h 768230"/>
                  <a:gd name="connsiteX0" fmla="*/ 0 w 2586232"/>
                  <a:gd name="connsiteY0" fmla="*/ 384115 h 768230"/>
                  <a:gd name="connsiteX1" fmla="*/ 1293116 w 2586232"/>
                  <a:gd name="connsiteY1" fmla="*/ 0 h 768230"/>
                  <a:gd name="connsiteX2" fmla="*/ 2586232 w 2586232"/>
                  <a:gd name="connsiteY2" fmla="*/ 384115 h 768230"/>
                  <a:gd name="connsiteX3" fmla="*/ 1293116 w 2586232"/>
                  <a:gd name="connsiteY3" fmla="*/ 768230 h 768230"/>
                  <a:gd name="connsiteX4" fmla="*/ 0 w 2586232"/>
                  <a:gd name="connsiteY4" fmla="*/ 384115 h 768230"/>
                  <a:gd name="connsiteX0" fmla="*/ 0 w 2586232"/>
                  <a:gd name="connsiteY0" fmla="*/ 384115 h 768230"/>
                  <a:gd name="connsiteX1" fmla="*/ 1293116 w 2586232"/>
                  <a:gd name="connsiteY1" fmla="*/ 0 h 768230"/>
                  <a:gd name="connsiteX2" fmla="*/ 2586232 w 2586232"/>
                  <a:gd name="connsiteY2" fmla="*/ 384115 h 768230"/>
                  <a:gd name="connsiteX3" fmla="*/ 1293116 w 2586232"/>
                  <a:gd name="connsiteY3" fmla="*/ 768230 h 768230"/>
                  <a:gd name="connsiteX4" fmla="*/ 0 w 2586232"/>
                  <a:gd name="connsiteY4" fmla="*/ 384115 h 768230"/>
                  <a:gd name="connsiteX0" fmla="*/ 0 w 2586232"/>
                  <a:gd name="connsiteY0" fmla="*/ 355540 h 739655"/>
                  <a:gd name="connsiteX1" fmla="*/ 1712216 w 2586232"/>
                  <a:gd name="connsiteY1" fmla="*/ 0 h 739655"/>
                  <a:gd name="connsiteX2" fmla="*/ 2586232 w 2586232"/>
                  <a:gd name="connsiteY2" fmla="*/ 355540 h 739655"/>
                  <a:gd name="connsiteX3" fmla="*/ 1293116 w 2586232"/>
                  <a:gd name="connsiteY3" fmla="*/ 739655 h 739655"/>
                  <a:gd name="connsiteX4" fmla="*/ 0 w 2586232"/>
                  <a:gd name="connsiteY4" fmla="*/ 355540 h 739655"/>
                  <a:gd name="connsiteX0" fmla="*/ 0 w 2586232"/>
                  <a:gd name="connsiteY0" fmla="*/ 355540 h 730130"/>
                  <a:gd name="connsiteX1" fmla="*/ 1712216 w 2586232"/>
                  <a:gd name="connsiteY1" fmla="*/ 0 h 730130"/>
                  <a:gd name="connsiteX2" fmla="*/ 2586232 w 2586232"/>
                  <a:gd name="connsiteY2" fmla="*/ 355540 h 730130"/>
                  <a:gd name="connsiteX3" fmla="*/ 1721741 w 2586232"/>
                  <a:gd name="connsiteY3" fmla="*/ 730130 h 730130"/>
                  <a:gd name="connsiteX4" fmla="*/ 0 w 2586232"/>
                  <a:gd name="connsiteY4" fmla="*/ 355540 h 7301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586232" h="730130">
                    <a:moveTo>
                      <a:pt x="0" y="355540"/>
                    </a:moveTo>
                    <a:cubicBezTo>
                      <a:pt x="638175" y="133874"/>
                      <a:pt x="998048" y="0"/>
                      <a:pt x="1712216" y="0"/>
                    </a:cubicBezTo>
                    <a:cubicBezTo>
                      <a:pt x="2426384" y="0"/>
                      <a:pt x="2586232" y="143399"/>
                      <a:pt x="2586232" y="355540"/>
                    </a:cubicBezTo>
                    <a:cubicBezTo>
                      <a:pt x="2586232" y="567681"/>
                      <a:pt x="2435909" y="730130"/>
                      <a:pt x="1721741" y="730130"/>
                    </a:cubicBezTo>
                    <a:cubicBezTo>
                      <a:pt x="1007573" y="730130"/>
                      <a:pt x="361950" y="672456"/>
                      <a:pt x="0" y="35554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941" name="楕円 20">
                <a:extLst>
                  <a:ext uri="{FF2B5EF4-FFF2-40B4-BE49-F238E27FC236}">
                    <a16:creationId xmlns:a16="http://schemas.microsoft.com/office/drawing/2014/main" id="{AED38121-F7F6-434D-96E3-A3621A300D50}"/>
                  </a:ext>
                </a:extLst>
              </p:cNvPr>
              <p:cNvSpPr/>
              <p:nvPr/>
            </p:nvSpPr>
            <p:spPr>
              <a:xfrm rot="8982337">
                <a:off x="4321433" y="2765643"/>
                <a:ext cx="849865" cy="216084"/>
              </a:xfrm>
              <a:custGeom>
                <a:avLst/>
                <a:gdLst>
                  <a:gd name="connsiteX0" fmla="*/ 0 w 2586232"/>
                  <a:gd name="connsiteY0" fmla="*/ 384115 h 768230"/>
                  <a:gd name="connsiteX1" fmla="*/ 1293116 w 2586232"/>
                  <a:gd name="connsiteY1" fmla="*/ 0 h 768230"/>
                  <a:gd name="connsiteX2" fmla="*/ 2586232 w 2586232"/>
                  <a:gd name="connsiteY2" fmla="*/ 384115 h 768230"/>
                  <a:gd name="connsiteX3" fmla="*/ 1293116 w 2586232"/>
                  <a:gd name="connsiteY3" fmla="*/ 768230 h 768230"/>
                  <a:gd name="connsiteX4" fmla="*/ 0 w 2586232"/>
                  <a:gd name="connsiteY4" fmla="*/ 384115 h 768230"/>
                  <a:gd name="connsiteX0" fmla="*/ 0 w 2586232"/>
                  <a:gd name="connsiteY0" fmla="*/ 384115 h 768230"/>
                  <a:gd name="connsiteX1" fmla="*/ 1293116 w 2586232"/>
                  <a:gd name="connsiteY1" fmla="*/ 0 h 768230"/>
                  <a:gd name="connsiteX2" fmla="*/ 2586232 w 2586232"/>
                  <a:gd name="connsiteY2" fmla="*/ 384115 h 768230"/>
                  <a:gd name="connsiteX3" fmla="*/ 1293116 w 2586232"/>
                  <a:gd name="connsiteY3" fmla="*/ 768230 h 768230"/>
                  <a:gd name="connsiteX4" fmla="*/ 0 w 2586232"/>
                  <a:gd name="connsiteY4" fmla="*/ 384115 h 768230"/>
                  <a:gd name="connsiteX0" fmla="*/ 0 w 2586232"/>
                  <a:gd name="connsiteY0" fmla="*/ 384115 h 768230"/>
                  <a:gd name="connsiteX1" fmla="*/ 1293116 w 2586232"/>
                  <a:gd name="connsiteY1" fmla="*/ 0 h 768230"/>
                  <a:gd name="connsiteX2" fmla="*/ 2586232 w 2586232"/>
                  <a:gd name="connsiteY2" fmla="*/ 384115 h 768230"/>
                  <a:gd name="connsiteX3" fmla="*/ 1293116 w 2586232"/>
                  <a:gd name="connsiteY3" fmla="*/ 768230 h 768230"/>
                  <a:gd name="connsiteX4" fmla="*/ 0 w 2586232"/>
                  <a:gd name="connsiteY4" fmla="*/ 384115 h 768230"/>
                  <a:gd name="connsiteX0" fmla="*/ 0 w 2586232"/>
                  <a:gd name="connsiteY0" fmla="*/ 355540 h 739655"/>
                  <a:gd name="connsiteX1" fmla="*/ 1712216 w 2586232"/>
                  <a:gd name="connsiteY1" fmla="*/ 0 h 739655"/>
                  <a:gd name="connsiteX2" fmla="*/ 2586232 w 2586232"/>
                  <a:gd name="connsiteY2" fmla="*/ 355540 h 739655"/>
                  <a:gd name="connsiteX3" fmla="*/ 1293116 w 2586232"/>
                  <a:gd name="connsiteY3" fmla="*/ 739655 h 739655"/>
                  <a:gd name="connsiteX4" fmla="*/ 0 w 2586232"/>
                  <a:gd name="connsiteY4" fmla="*/ 355540 h 739655"/>
                  <a:gd name="connsiteX0" fmla="*/ 0 w 2586232"/>
                  <a:gd name="connsiteY0" fmla="*/ 355540 h 730130"/>
                  <a:gd name="connsiteX1" fmla="*/ 1712216 w 2586232"/>
                  <a:gd name="connsiteY1" fmla="*/ 0 h 730130"/>
                  <a:gd name="connsiteX2" fmla="*/ 2586232 w 2586232"/>
                  <a:gd name="connsiteY2" fmla="*/ 355540 h 730130"/>
                  <a:gd name="connsiteX3" fmla="*/ 1721741 w 2586232"/>
                  <a:gd name="connsiteY3" fmla="*/ 730130 h 730130"/>
                  <a:gd name="connsiteX4" fmla="*/ 0 w 2586232"/>
                  <a:gd name="connsiteY4" fmla="*/ 355540 h 7301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586232" h="730130">
                    <a:moveTo>
                      <a:pt x="0" y="355540"/>
                    </a:moveTo>
                    <a:cubicBezTo>
                      <a:pt x="638175" y="133874"/>
                      <a:pt x="998048" y="0"/>
                      <a:pt x="1712216" y="0"/>
                    </a:cubicBezTo>
                    <a:cubicBezTo>
                      <a:pt x="2426384" y="0"/>
                      <a:pt x="2586232" y="143399"/>
                      <a:pt x="2586232" y="355540"/>
                    </a:cubicBezTo>
                    <a:cubicBezTo>
                      <a:pt x="2586232" y="567681"/>
                      <a:pt x="2435909" y="730130"/>
                      <a:pt x="1721741" y="730130"/>
                    </a:cubicBezTo>
                    <a:cubicBezTo>
                      <a:pt x="1007573" y="730130"/>
                      <a:pt x="361950" y="672456"/>
                      <a:pt x="0" y="35554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942" name="楕円 20">
                <a:extLst>
                  <a:ext uri="{FF2B5EF4-FFF2-40B4-BE49-F238E27FC236}">
                    <a16:creationId xmlns:a16="http://schemas.microsoft.com/office/drawing/2014/main" id="{40E4B14F-AEBE-4F98-8F5A-638B68C92415}"/>
                  </a:ext>
                </a:extLst>
              </p:cNvPr>
              <p:cNvSpPr/>
              <p:nvPr/>
            </p:nvSpPr>
            <p:spPr>
              <a:xfrm rot="2585367">
                <a:off x="3486823" y="2591081"/>
                <a:ext cx="1042490" cy="265060"/>
              </a:xfrm>
              <a:custGeom>
                <a:avLst/>
                <a:gdLst>
                  <a:gd name="connsiteX0" fmla="*/ 0 w 2586232"/>
                  <a:gd name="connsiteY0" fmla="*/ 384115 h 768230"/>
                  <a:gd name="connsiteX1" fmla="*/ 1293116 w 2586232"/>
                  <a:gd name="connsiteY1" fmla="*/ 0 h 768230"/>
                  <a:gd name="connsiteX2" fmla="*/ 2586232 w 2586232"/>
                  <a:gd name="connsiteY2" fmla="*/ 384115 h 768230"/>
                  <a:gd name="connsiteX3" fmla="*/ 1293116 w 2586232"/>
                  <a:gd name="connsiteY3" fmla="*/ 768230 h 768230"/>
                  <a:gd name="connsiteX4" fmla="*/ 0 w 2586232"/>
                  <a:gd name="connsiteY4" fmla="*/ 384115 h 768230"/>
                  <a:gd name="connsiteX0" fmla="*/ 0 w 2586232"/>
                  <a:gd name="connsiteY0" fmla="*/ 384115 h 768230"/>
                  <a:gd name="connsiteX1" fmla="*/ 1293116 w 2586232"/>
                  <a:gd name="connsiteY1" fmla="*/ 0 h 768230"/>
                  <a:gd name="connsiteX2" fmla="*/ 2586232 w 2586232"/>
                  <a:gd name="connsiteY2" fmla="*/ 384115 h 768230"/>
                  <a:gd name="connsiteX3" fmla="*/ 1293116 w 2586232"/>
                  <a:gd name="connsiteY3" fmla="*/ 768230 h 768230"/>
                  <a:gd name="connsiteX4" fmla="*/ 0 w 2586232"/>
                  <a:gd name="connsiteY4" fmla="*/ 384115 h 768230"/>
                  <a:gd name="connsiteX0" fmla="*/ 0 w 2586232"/>
                  <a:gd name="connsiteY0" fmla="*/ 384115 h 768230"/>
                  <a:gd name="connsiteX1" fmla="*/ 1293116 w 2586232"/>
                  <a:gd name="connsiteY1" fmla="*/ 0 h 768230"/>
                  <a:gd name="connsiteX2" fmla="*/ 2586232 w 2586232"/>
                  <a:gd name="connsiteY2" fmla="*/ 384115 h 768230"/>
                  <a:gd name="connsiteX3" fmla="*/ 1293116 w 2586232"/>
                  <a:gd name="connsiteY3" fmla="*/ 768230 h 768230"/>
                  <a:gd name="connsiteX4" fmla="*/ 0 w 2586232"/>
                  <a:gd name="connsiteY4" fmla="*/ 384115 h 768230"/>
                  <a:gd name="connsiteX0" fmla="*/ 0 w 2586232"/>
                  <a:gd name="connsiteY0" fmla="*/ 355540 h 739655"/>
                  <a:gd name="connsiteX1" fmla="*/ 1712216 w 2586232"/>
                  <a:gd name="connsiteY1" fmla="*/ 0 h 739655"/>
                  <a:gd name="connsiteX2" fmla="*/ 2586232 w 2586232"/>
                  <a:gd name="connsiteY2" fmla="*/ 355540 h 739655"/>
                  <a:gd name="connsiteX3" fmla="*/ 1293116 w 2586232"/>
                  <a:gd name="connsiteY3" fmla="*/ 739655 h 739655"/>
                  <a:gd name="connsiteX4" fmla="*/ 0 w 2586232"/>
                  <a:gd name="connsiteY4" fmla="*/ 355540 h 739655"/>
                  <a:gd name="connsiteX0" fmla="*/ 0 w 2586232"/>
                  <a:gd name="connsiteY0" fmla="*/ 355540 h 730130"/>
                  <a:gd name="connsiteX1" fmla="*/ 1712216 w 2586232"/>
                  <a:gd name="connsiteY1" fmla="*/ 0 h 730130"/>
                  <a:gd name="connsiteX2" fmla="*/ 2586232 w 2586232"/>
                  <a:gd name="connsiteY2" fmla="*/ 355540 h 730130"/>
                  <a:gd name="connsiteX3" fmla="*/ 1721741 w 2586232"/>
                  <a:gd name="connsiteY3" fmla="*/ 730130 h 730130"/>
                  <a:gd name="connsiteX4" fmla="*/ 0 w 2586232"/>
                  <a:gd name="connsiteY4" fmla="*/ 355540 h 7301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586232" h="730130">
                    <a:moveTo>
                      <a:pt x="0" y="355540"/>
                    </a:moveTo>
                    <a:cubicBezTo>
                      <a:pt x="638175" y="133874"/>
                      <a:pt x="998048" y="0"/>
                      <a:pt x="1712216" y="0"/>
                    </a:cubicBezTo>
                    <a:cubicBezTo>
                      <a:pt x="2426384" y="0"/>
                      <a:pt x="2586232" y="143399"/>
                      <a:pt x="2586232" y="355540"/>
                    </a:cubicBezTo>
                    <a:cubicBezTo>
                      <a:pt x="2586232" y="567681"/>
                      <a:pt x="2435909" y="730130"/>
                      <a:pt x="1721741" y="730130"/>
                    </a:cubicBezTo>
                    <a:cubicBezTo>
                      <a:pt x="1007573" y="730130"/>
                      <a:pt x="361950" y="672456"/>
                      <a:pt x="0" y="35554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943" name="フリーフォーム: 図形 942">
                <a:extLst>
                  <a:ext uri="{FF2B5EF4-FFF2-40B4-BE49-F238E27FC236}">
                    <a16:creationId xmlns:a16="http://schemas.microsoft.com/office/drawing/2014/main" id="{9FB1FDB5-3115-4EA5-8BE3-E67C51D68F70}"/>
                  </a:ext>
                </a:extLst>
              </p:cNvPr>
              <p:cNvSpPr/>
              <p:nvPr/>
            </p:nvSpPr>
            <p:spPr>
              <a:xfrm>
                <a:off x="4010135" y="2754947"/>
                <a:ext cx="1401121" cy="2802855"/>
              </a:xfrm>
              <a:custGeom>
                <a:avLst/>
                <a:gdLst>
                  <a:gd name="connsiteX0" fmla="*/ 1284213 w 1401121"/>
                  <a:gd name="connsiteY0" fmla="*/ 0 h 2802855"/>
                  <a:gd name="connsiteX1" fmla="*/ 1286253 w 1401121"/>
                  <a:gd name="connsiteY1" fmla="*/ 7614 h 2802855"/>
                  <a:gd name="connsiteX2" fmla="*/ 1307371 w 1401121"/>
                  <a:gd name="connsiteY2" fmla="*/ 3350 h 2802855"/>
                  <a:gd name="connsiteX3" fmla="*/ 1395001 w 1401121"/>
                  <a:gd name="connsiteY3" fmla="*/ 90980 h 2802855"/>
                  <a:gd name="connsiteX4" fmla="*/ 1398176 w 1401121"/>
                  <a:gd name="connsiteY4" fmla="*/ 1497977 h 2802855"/>
                  <a:gd name="connsiteX5" fmla="*/ 1401121 w 1401121"/>
                  <a:gd name="connsiteY5" fmla="*/ 2802855 h 2802855"/>
                  <a:gd name="connsiteX6" fmla="*/ 1219741 w 1401121"/>
                  <a:gd name="connsiteY6" fmla="*/ 2802855 h 2802855"/>
                  <a:gd name="connsiteX7" fmla="*/ 1219741 w 1401121"/>
                  <a:gd name="connsiteY7" fmla="*/ 160993 h 2802855"/>
                  <a:gd name="connsiteX8" fmla="*/ 69121 w 1401121"/>
                  <a:gd name="connsiteY8" fmla="*/ 532943 h 2802855"/>
                  <a:gd name="connsiteX9" fmla="*/ 0 w 1401121"/>
                  <a:gd name="connsiteY9" fmla="*/ 274983 h 28028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401121" h="2802855">
                    <a:moveTo>
                      <a:pt x="1284213" y="0"/>
                    </a:moveTo>
                    <a:lnTo>
                      <a:pt x="1286253" y="7614"/>
                    </a:lnTo>
                    <a:lnTo>
                      <a:pt x="1307371" y="3350"/>
                    </a:lnTo>
                    <a:cubicBezTo>
                      <a:pt x="1355768" y="3350"/>
                      <a:pt x="1395001" y="42583"/>
                      <a:pt x="1395001" y="90980"/>
                    </a:cubicBezTo>
                    <a:cubicBezTo>
                      <a:pt x="1396060" y="555746"/>
                      <a:pt x="1397118" y="1026861"/>
                      <a:pt x="1398176" y="1497977"/>
                    </a:cubicBezTo>
                    <a:lnTo>
                      <a:pt x="1401121" y="2802855"/>
                    </a:lnTo>
                    <a:lnTo>
                      <a:pt x="1219741" y="2802855"/>
                    </a:lnTo>
                    <a:lnTo>
                      <a:pt x="1219741" y="160993"/>
                    </a:lnTo>
                    <a:lnTo>
                      <a:pt x="69121" y="532943"/>
                    </a:lnTo>
                    <a:lnTo>
                      <a:pt x="0" y="274983"/>
                    </a:ln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44" name="フリーフォーム: 図形 943">
                <a:extLst>
                  <a:ext uri="{FF2B5EF4-FFF2-40B4-BE49-F238E27FC236}">
                    <a16:creationId xmlns:a16="http://schemas.microsoft.com/office/drawing/2014/main" id="{58EBAE91-F999-4E78-A4F6-6130D1593CF7}"/>
                  </a:ext>
                </a:extLst>
              </p:cNvPr>
              <p:cNvSpPr/>
              <p:nvPr/>
            </p:nvSpPr>
            <p:spPr>
              <a:xfrm flipH="1">
                <a:off x="4294732" y="3073051"/>
                <a:ext cx="1195456" cy="2484750"/>
              </a:xfrm>
              <a:custGeom>
                <a:avLst/>
                <a:gdLst>
                  <a:gd name="connsiteX0" fmla="*/ 1091905 w 1195456"/>
                  <a:gd name="connsiteY0" fmla="*/ 0 h 2484750"/>
                  <a:gd name="connsiteX1" fmla="*/ 0 w 1195456"/>
                  <a:gd name="connsiteY1" fmla="*/ 233805 h 2484750"/>
                  <a:gd name="connsiteX2" fmla="*/ 58771 w 1195456"/>
                  <a:gd name="connsiteY2" fmla="*/ 453137 h 2484750"/>
                  <a:gd name="connsiteX3" fmla="*/ 1037088 w 1195456"/>
                  <a:gd name="connsiteY3" fmla="*/ 136885 h 2484750"/>
                  <a:gd name="connsiteX4" fmla="*/ 1027740 w 1195456"/>
                  <a:gd name="connsiteY4" fmla="*/ 2484750 h 2484750"/>
                  <a:gd name="connsiteX5" fmla="*/ 1195456 w 1195456"/>
                  <a:gd name="connsiteY5" fmla="*/ 2484750 h 2484750"/>
                  <a:gd name="connsiteX6" fmla="*/ 1190865 w 1195456"/>
                  <a:gd name="connsiteY6" fmla="*/ 1303258 h 2484750"/>
                  <a:gd name="connsiteX7" fmla="*/ 1186103 w 1195456"/>
                  <a:gd name="connsiteY7" fmla="*/ 77356 h 2484750"/>
                  <a:gd name="connsiteX8" fmla="*/ 1111595 w 1195456"/>
                  <a:gd name="connsiteY8" fmla="*/ 2848 h 2484750"/>
                  <a:gd name="connsiteX9" fmla="*/ 1093640 w 1195456"/>
                  <a:gd name="connsiteY9" fmla="*/ 6474 h 24847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195456" h="2484750">
                    <a:moveTo>
                      <a:pt x="1091905" y="0"/>
                    </a:moveTo>
                    <a:lnTo>
                      <a:pt x="0" y="233805"/>
                    </a:lnTo>
                    <a:lnTo>
                      <a:pt x="58771" y="453137"/>
                    </a:lnTo>
                    <a:lnTo>
                      <a:pt x="1037088" y="136885"/>
                    </a:lnTo>
                    <a:lnTo>
                      <a:pt x="1027740" y="2484750"/>
                    </a:lnTo>
                    <a:lnTo>
                      <a:pt x="1195456" y="2484750"/>
                    </a:lnTo>
                    <a:lnTo>
                      <a:pt x="1190865" y="1303258"/>
                    </a:lnTo>
                    <a:cubicBezTo>
                      <a:pt x="1189278" y="893037"/>
                      <a:pt x="1187690" y="482815"/>
                      <a:pt x="1186103" y="77356"/>
                    </a:cubicBezTo>
                    <a:cubicBezTo>
                      <a:pt x="1186103" y="36206"/>
                      <a:pt x="1152745" y="2848"/>
                      <a:pt x="1111595" y="2848"/>
                    </a:cubicBezTo>
                    <a:lnTo>
                      <a:pt x="1093640" y="6474"/>
                    </a:ln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945" name="グループ化 944">
                <a:extLst>
                  <a:ext uri="{FF2B5EF4-FFF2-40B4-BE49-F238E27FC236}">
                    <a16:creationId xmlns:a16="http://schemas.microsoft.com/office/drawing/2014/main" id="{960452E2-89EA-4534-A460-16C4829EAE51}"/>
                  </a:ext>
                </a:extLst>
              </p:cNvPr>
              <p:cNvGrpSpPr/>
              <p:nvPr/>
            </p:nvGrpSpPr>
            <p:grpSpPr>
              <a:xfrm rot="998030" flipH="1">
                <a:off x="4841607" y="1838129"/>
                <a:ext cx="2386214" cy="3517270"/>
                <a:chOff x="1891507" y="909587"/>
                <a:chExt cx="2900210" cy="4274898"/>
              </a:xfrm>
            </p:grpSpPr>
            <p:grpSp>
              <p:nvGrpSpPr>
                <p:cNvPr id="986" name="グループ化 985">
                  <a:extLst>
                    <a:ext uri="{FF2B5EF4-FFF2-40B4-BE49-F238E27FC236}">
                      <a16:creationId xmlns:a16="http://schemas.microsoft.com/office/drawing/2014/main" id="{00201D39-648F-48DF-AE8B-C0C1A90A798B}"/>
                    </a:ext>
                  </a:extLst>
                </p:cNvPr>
                <p:cNvGrpSpPr/>
                <p:nvPr/>
              </p:nvGrpSpPr>
              <p:grpSpPr>
                <a:xfrm>
                  <a:off x="1891507" y="909587"/>
                  <a:ext cx="2900210" cy="4274898"/>
                  <a:chOff x="1891507" y="909587"/>
                  <a:chExt cx="2900210" cy="4274898"/>
                </a:xfrm>
              </p:grpSpPr>
              <p:sp>
                <p:nvSpPr>
                  <p:cNvPr id="1009" name="楕円 2">
                    <a:extLst>
                      <a:ext uri="{FF2B5EF4-FFF2-40B4-BE49-F238E27FC236}">
                        <a16:creationId xmlns:a16="http://schemas.microsoft.com/office/drawing/2014/main" id="{A2720D2A-80F2-4FD6-A647-350D9DDF5696}"/>
                      </a:ext>
                    </a:extLst>
                  </p:cNvPr>
                  <p:cNvSpPr/>
                  <p:nvPr/>
                </p:nvSpPr>
                <p:spPr>
                  <a:xfrm>
                    <a:off x="1891507" y="2454264"/>
                    <a:ext cx="1730111" cy="1164485"/>
                  </a:xfrm>
                  <a:custGeom>
                    <a:avLst/>
                    <a:gdLst>
                      <a:gd name="connsiteX0" fmla="*/ 0 w 629728"/>
                      <a:gd name="connsiteY0" fmla="*/ 646981 h 1293962"/>
                      <a:gd name="connsiteX1" fmla="*/ 314864 w 629728"/>
                      <a:gd name="connsiteY1" fmla="*/ 0 h 1293962"/>
                      <a:gd name="connsiteX2" fmla="*/ 629728 w 629728"/>
                      <a:gd name="connsiteY2" fmla="*/ 646981 h 1293962"/>
                      <a:gd name="connsiteX3" fmla="*/ 314864 w 629728"/>
                      <a:gd name="connsiteY3" fmla="*/ 1293962 h 1293962"/>
                      <a:gd name="connsiteX4" fmla="*/ 0 w 629728"/>
                      <a:gd name="connsiteY4" fmla="*/ 646981 h 1293962"/>
                      <a:gd name="connsiteX0" fmla="*/ 0 w 491705"/>
                      <a:gd name="connsiteY0" fmla="*/ 603997 h 1294237"/>
                      <a:gd name="connsiteX1" fmla="*/ 176841 w 491705"/>
                      <a:gd name="connsiteY1" fmla="*/ 148 h 1294237"/>
                      <a:gd name="connsiteX2" fmla="*/ 491705 w 491705"/>
                      <a:gd name="connsiteY2" fmla="*/ 647129 h 1294237"/>
                      <a:gd name="connsiteX3" fmla="*/ 176841 w 491705"/>
                      <a:gd name="connsiteY3" fmla="*/ 1294110 h 1294237"/>
                      <a:gd name="connsiteX4" fmla="*/ 0 w 491705"/>
                      <a:gd name="connsiteY4" fmla="*/ 603997 h 1294237"/>
                      <a:gd name="connsiteX0" fmla="*/ 32555 w 524260"/>
                      <a:gd name="connsiteY0" fmla="*/ 603997 h 1294237"/>
                      <a:gd name="connsiteX1" fmla="*/ 209396 w 524260"/>
                      <a:gd name="connsiteY1" fmla="*/ 148 h 1294237"/>
                      <a:gd name="connsiteX2" fmla="*/ 524260 w 524260"/>
                      <a:gd name="connsiteY2" fmla="*/ 647129 h 1294237"/>
                      <a:gd name="connsiteX3" fmla="*/ 209396 w 524260"/>
                      <a:gd name="connsiteY3" fmla="*/ 1294110 h 1294237"/>
                      <a:gd name="connsiteX4" fmla="*/ 32555 w 524260"/>
                      <a:gd name="connsiteY4" fmla="*/ 603997 h 1294237"/>
                      <a:gd name="connsiteX0" fmla="*/ 42792 w 534497"/>
                      <a:gd name="connsiteY0" fmla="*/ 603997 h 1294237"/>
                      <a:gd name="connsiteX1" fmla="*/ 219633 w 534497"/>
                      <a:gd name="connsiteY1" fmla="*/ 148 h 1294237"/>
                      <a:gd name="connsiteX2" fmla="*/ 534497 w 534497"/>
                      <a:gd name="connsiteY2" fmla="*/ 647129 h 1294237"/>
                      <a:gd name="connsiteX3" fmla="*/ 219633 w 534497"/>
                      <a:gd name="connsiteY3" fmla="*/ 1294110 h 1294237"/>
                      <a:gd name="connsiteX4" fmla="*/ 42792 w 534497"/>
                      <a:gd name="connsiteY4" fmla="*/ 603997 h 1294237"/>
                      <a:gd name="connsiteX0" fmla="*/ 58289 w 1188348"/>
                      <a:gd name="connsiteY0" fmla="*/ 605218 h 1296990"/>
                      <a:gd name="connsiteX1" fmla="*/ 235130 w 1188348"/>
                      <a:gd name="connsiteY1" fmla="*/ 1369 h 1296990"/>
                      <a:gd name="connsiteX2" fmla="*/ 1188348 w 1188348"/>
                      <a:gd name="connsiteY2" fmla="*/ 743241 h 1296990"/>
                      <a:gd name="connsiteX3" fmla="*/ 235130 w 1188348"/>
                      <a:gd name="connsiteY3" fmla="*/ 1295331 h 1296990"/>
                      <a:gd name="connsiteX4" fmla="*/ 58289 w 1188348"/>
                      <a:gd name="connsiteY4" fmla="*/ 605218 h 1296990"/>
                      <a:gd name="connsiteX0" fmla="*/ 6730 w 1136789"/>
                      <a:gd name="connsiteY0" fmla="*/ 605176 h 1296948"/>
                      <a:gd name="connsiteX1" fmla="*/ 183571 w 1136789"/>
                      <a:gd name="connsiteY1" fmla="*/ 1327 h 1296948"/>
                      <a:gd name="connsiteX2" fmla="*/ 1136789 w 1136789"/>
                      <a:gd name="connsiteY2" fmla="*/ 743199 h 1296948"/>
                      <a:gd name="connsiteX3" fmla="*/ 183571 w 1136789"/>
                      <a:gd name="connsiteY3" fmla="*/ 1295289 h 1296948"/>
                      <a:gd name="connsiteX4" fmla="*/ 6730 w 1136789"/>
                      <a:gd name="connsiteY4" fmla="*/ 605176 h 1296948"/>
                      <a:gd name="connsiteX0" fmla="*/ 53670 w 1042052"/>
                      <a:gd name="connsiteY0" fmla="*/ 642865 h 1295510"/>
                      <a:gd name="connsiteX1" fmla="*/ 88834 w 1042052"/>
                      <a:gd name="connsiteY1" fmla="*/ 636 h 1295510"/>
                      <a:gd name="connsiteX2" fmla="*/ 1042052 w 1042052"/>
                      <a:gd name="connsiteY2" fmla="*/ 742508 h 1295510"/>
                      <a:gd name="connsiteX3" fmla="*/ 88834 w 1042052"/>
                      <a:gd name="connsiteY3" fmla="*/ 1294598 h 1295510"/>
                      <a:gd name="connsiteX4" fmla="*/ 53670 w 1042052"/>
                      <a:gd name="connsiteY4" fmla="*/ 642865 h 1295510"/>
                      <a:gd name="connsiteX0" fmla="*/ 50358 w 1038740"/>
                      <a:gd name="connsiteY0" fmla="*/ 642865 h 1295509"/>
                      <a:gd name="connsiteX1" fmla="*/ 85522 w 1038740"/>
                      <a:gd name="connsiteY1" fmla="*/ 636 h 1295509"/>
                      <a:gd name="connsiteX2" fmla="*/ 1038740 w 1038740"/>
                      <a:gd name="connsiteY2" fmla="*/ 742508 h 1295509"/>
                      <a:gd name="connsiteX3" fmla="*/ 85522 w 1038740"/>
                      <a:gd name="connsiteY3" fmla="*/ 1294598 h 1295509"/>
                      <a:gd name="connsiteX4" fmla="*/ 50358 w 1038740"/>
                      <a:gd name="connsiteY4" fmla="*/ 642865 h 1295509"/>
                      <a:gd name="connsiteX0" fmla="*/ 102876 w 1011919"/>
                      <a:gd name="connsiteY0" fmla="*/ 652335 h 1295226"/>
                      <a:gd name="connsiteX1" fmla="*/ 58701 w 1011919"/>
                      <a:gd name="connsiteY1" fmla="*/ 510 h 1295226"/>
                      <a:gd name="connsiteX2" fmla="*/ 1011919 w 1011919"/>
                      <a:gd name="connsiteY2" fmla="*/ 742382 h 1295226"/>
                      <a:gd name="connsiteX3" fmla="*/ 58701 w 1011919"/>
                      <a:gd name="connsiteY3" fmla="*/ 1294472 h 1295226"/>
                      <a:gd name="connsiteX4" fmla="*/ 102876 w 1011919"/>
                      <a:gd name="connsiteY4" fmla="*/ 652335 h 129522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011919" h="1295226">
                        <a:moveTo>
                          <a:pt x="102876" y="652335"/>
                        </a:moveTo>
                        <a:cubicBezTo>
                          <a:pt x="109743" y="304613"/>
                          <a:pt x="-92806" y="-14498"/>
                          <a:pt x="58701" y="510"/>
                        </a:cubicBezTo>
                        <a:cubicBezTo>
                          <a:pt x="210208" y="15518"/>
                          <a:pt x="1011919" y="385064"/>
                          <a:pt x="1011919" y="742382"/>
                        </a:cubicBezTo>
                        <a:cubicBezTo>
                          <a:pt x="1011919" y="1099700"/>
                          <a:pt x="210208" y="1309480"/>
                          <a:pt x="58701" y="1294472"/>
                        </a:cubicBezTo>
                        <a:cubicBezTo>
                          <a:pt x="-92806" y="1279464"/>
                          <a:pt x="96009" y="1000057"/>
                          <a:pt x="102876" y="652335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100000">
                        <a:schemeClr val="bg1"/>
                      </a:gs>
                      <a:gs pos="0">
                        <a:schemeClr val="accent4">
                          <a:lumMod val="20000"/>
                          <a:lumOff val="80000"/>
                        </a:schemeClr>
                      </a:gs>
                    </a:gsLst>
                    <a:path path="circle">
                      <a:fillToRect l="100000" t="100000"/>
                    </a:path>
                    <a:tileRect r="-100000" b="-100000"/>
                  </a:gra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10" name="フリーフォーム: 図形 1009">
                    <a:extLst>
                      <a:ext uri="{FF2B5EF4-FFF2-40B4-BE49-F238E27FC236}">
                        <a16:creationId xmlns:a16="http://schemas.microsoft.com/office/drawing/2014/main" id="{0D78EDD2-76B0-492B-A046-64CBAFA45924}"/>
                      </a:ext>
                    </a:extLst>
                  </p:cNvPr>
                  <p:cNvSpPr/>
                  <p:nvPr/>
                </p:nvSpPr>
                <p:spPr>
                  <a:xfrm rot="16200000" flipH="1">
                    <a:off x="2401861" y="2444024"/>
                    <a:ext cx="621657" cy="1218852"/>
                  </a:xfrm>
                  <a:custGeom>
                    <a:avLst/>
                    <a:gdLst>
                      <a:gd name="connsiteX0" fmla="*/ 475975 w 1001654"/>
                      <a:gd name="connsiteY0" fmla="*/ 1988665 h 2117935"/>
                      <a:gd name="connsiteX1" fmla="*/ 550543 w 1001654"/>
                      <a:gd name="connsiteY1" fmla="*/ 2029915 h 2117935"/>
                      <a:gd name="connsiteX2" fmla="*/ 562305 w 1001654"/>
                      <a:gd name="connsiteY2" fmla="*/ 2114316 h 2117935"/>
                      <a:gd name="connsiteX3" fmla="*/ 487737 w 1001654"/>
                      <a:gd name="connsiteY3" fmla="*/ 2073066 h 2117935"/>
                      <a:gd name="connsiteX4" fmla="*/ 475975 w 1001654"/>
                      <a:gd name="connsiteY4" fmla="*/ 1988665 h 2117935"/>
                      <a:gd name="connsiteX5" fmla="*/ 714523 w 1001654"/>
                      <a:gd name="connsiteY5" fmla="*/ 1816444 h 2117935"/>
                      <a:gd name="connsiteX6" fmla="*/ 709923 w 1001654"/>
                      <a:gd name="connsiteY6" fmla="*/ 1901536 h 2117935"/>
                      <a:gd name="connsiteX7" fmla="*/ 639102 w 1001654"/>
                      <a:gd name="connsiteY7" fmla="*/ 1948930 h 2117935"/>
                      <a:gd name="connsiteX8" fmla="*/ 643702 w 1001654"/>
                      <a:gd name="connsiteY8" fmla="*/ 1863838 h 2117935"/>
                      <a:gd name="connsiteX9" fmla="*/ 714523 w 1001654"/>
                      <a:gd name="connsiteY9" fmla="*/ 1816444 h 2117935"/>
                      <a:gd name="connsiteX10" fmla="*/ 361496 w 1001654"/>
                      <a:gd name="connsiteY10" fmla="*/ 1662755 h 2117935"/>
                      <a:gd name="connsiteX11" fmla="*/ 396203 w 1001654"/>
                      <a:gd name="connsiteY11" fmla="*/ 1740584 h 2117935"/>
                      <a:gd name="connsiteX12" fmla="*/ 354783 w 1001654"/>
                      <a:gd name="connsiteY12" fmla="*/ 1815057 h 2117935"/>
                      <a:gd name="connsiteX13" fmla="*/ 320077 w 1001654"/>
                      <a:gd name="connsiteY13" fmla="*/ 1737228 h 2117935"/>
                      <a:gd name="connsiteX14" fmla="*/ 361496 w 1001654"/>
                      <a:gd name="connsiteY14" fmla="*/ 1662755 h 2117935"/>
                      <a:gd name="connsiteX15" fmla="*/ 692671 w 1001654"/>
                      <a:gd name="connsiteY15" fmla="*/ 1584014 h 2117935"/>
                      <a:gd name="connsiteX16" fmla="*/ 761830 w 1001654"/>
                      <a:gd name="connsiteY16" fmla="*/ 1610311 h 2117935"/>
                      <a:gd name="connsiteX17" fmla="*/ 796888 w 1001654"/>
                      <a:gd name="connsiteY17" fmla="*/ 1687982 h 2117935"/>
                      <a:gd name="connsiteX18" fmla="*/ 713721 w 1001654"/>
                      <a:gd name="connsiteY18" fmla="*/ 1669404 h 2117935"/>
                      <a:gd name="connsiteX19" fmla="*/ 678663 w 1001654"/>
                      <a:gd name="connsiteY19" fmla="*/ 1591733 h 2117935"/>
                      <a:gd name="connsiteX20" fmla="*/ 692671 w 1001654"/>
                      <a:gd name="connsiteY20" fmla="*/ 1584014 h 2117935"/>
                      <a:gd name="connsiteX21" fmla="*/ 537977 w 1001654"/>
                      <a:gd name="connsiteY21" fmla="*/ 1507098 h 2117935"/>
                      <a:gd name="connsiteX22" fmla="*/ 572683 w 1001654"/>
                      <a:gd name="connsiteY22" fmla="*/ 1584927 h 2117935"/>
                      <a:gd name="connsiteX23" fmla="*/ 531264 w 1001654"/>
                      <a:gd name="connsiteY23" fmla="*/ 1659400 h 2117935"/>
                      <a:gd name="connsiteX24" fmla="*/ 496557 w 1001654"/>
                      <a:gd name="connsiteY24" fmla="*/ 1581571 h 2117935"/>
                      <a:gd name="connsiteX25" fmla="*/ 537977 w 1001654"/>
                      <a:gd name="connsiteY25" fmla="*/ 1507098 h 2117935"/>
                      <a:gd name="connsiteX26" fmla="*/ 886365 w 1001654"/>
                      <a:gd name="connsiteY26" fmla="*/ 1342224 h 2117935"/>
                      <a:gd name="connsiteX27" fmla="*/ 921071 w 1001654"/>
                      <a:gd name="connsiteY27" fmla="*/ 1420053 h 2117935"/>
                      <a:gd name="connsiteX28" fmla="*/ 879652 w 1001654"/>
                      <a:gd name="connsiteY28" fmla="*/ 1494526 h 2117935"/>
                      <a:gd name="connsiteX29" fmla="*/ 844945 w 1001654"/>
                      <a:gd name="connsiteY29" fmla="*/ 1416697 h 2117935"/>
                      <a:gd name="connsiteX30" fmla="*/ 886365 w 1001654"/>
                      <a:gd name="connsiteY30" fmla="*/ 1342224 h 2117935"/>
                      <a:gd name="connsiteX31" fmla="*/ 415358 w 1001654"/>
                      <a:gd name="connsiteY31" fmla="*/ 1302945 h 2117935"/>
                      <a:gd name="connsiteX32" fmla="*/ 442920 w 1001654"/>
                      <a:gd name="connsiteY32" fmla="*/ 1324499 h 2117935"/>
                      <a:gd name="connsiteX33" fmla="*/ 376584 w 1001654"/>
                      <a:gd name="connsiteY33" fmla="*/ 1377991 h 2117935"/>
                      <a:gd name="connsiteX34" fmla="*/ 293983 w 1001654"/>
                      <a:gd name="connsiteY34" fmla="*/ 1357039 h 2117935"/>
                      <a:gd name="connsiteX35" fmla="*/ 360319 w 1001654"/>
                      <a:gd name="connsiteY35" fmla="*/ 1303547 h 2117935"/>
                      <a:gd name="connsiteX36" fmla="*/ 415358 w 1001654"/>
                      <a:gd name="connsiteY36" fmla="*/ 1302945 h 2117935"/>
                      <a:gd name="connsiteX37" fmla="*/ 689887 w 1001654"/>
                      <a:gd name="connsiteY37" fmla="*/ 1179087 h 2117935"/>
                      <a:gd name="connsiteX38" fmla="*/ 704864 w 1001654"/>
                      <a:gd name="connsiteY38" fmla="*/ 1184700 h 2117935"/>
                      <a:gd name="connsiteX39" fmla="*/ 681404 w 1001654"/>
                      <a:gd name="connsiteY39" fmla="*/ 1266624 h 2117935"/>
                      <a:gd name="connsiteX40" fmla="*/ 601797 w 1001654"/>
                      <a:gd name="connsiteY40" fmla="*/ 1297031 h 2117935"/>
                      <a:gd name="connsiteX41" fmla="*/ 625257 w 1001654"/>
                      <a:gd name="connsiteY41" fmla="*/ 1215107 h 2117935"/>
                      <a:gd name="connsiteX42" fmla="*/ 689887 w 1001654"/>
                      <a:gd name="connsiteY42" fmla="*/ 1179087 h 2117935"/>
                      <a:gd name="connsiteX43" fmla="*/ 890637 w 1001654"/>
                      <a:gd name="connsiteY43" fmla="*/ 1048713 h 2117935"/>
                      <a:gd name="connsiteX44" fmla="*/ 960395 w 1001654"/>
                      <a:gd name="connsiteY44" fmla="*/ 1073378 h 2117935"/>
                      <a:gd name="connsiteX45" fmla="*/ 997268 w 1001654"/>
                      <a:gd name="connsiteY45" fmla="*/ 1150203 h 2117935"/>
                      <a:gd name="connsiteX46" fmla="*/ 913688 w 1001654"/>
                      <a:gd name="connsiteY46" fmla="*/ 1133585 h 2117935"/>
                      <a:gd name="connsiteX47" fmla="*/ 876814 w 1001654"/>
                      <a:gd name="connsiteY47" fmla="*/ 1056759 h 2117935"/>
                      <a:gd name="connsiteX48" fmla="*/ 890637 w 1001654"/>
                      <a:gd name="connsiteY48" fmla="*/ 1048713 h 2117935"/>
                      <a:gd name="connsiteX49" fmla="*/ 306746 w 1001654"/>
                      <a:gd name="connsiteY49" fmla="*/ 989750 h 2117935"/>
                      <a:gd name="connsiteX50" fmla="*/ 382971 w 1001654"/>
                      <a:gd name="connsiteY50" fmla="*/ 1027850 h 2117935"/>
                      <a:gd name="connsiteX51" fmla="*/ 306746 w 1001654"/>
                      <a:gd name="connsiteY51" fmla="*/ 1065950 h 2117935"/>
                      <a:gd name="connsiteX52" fmla="*/ 230521 w 1001654"/>
                      <a:gd name="connsiteY52" fmla="*/ 1027850 h 2117935"/>
                      <a:gd name="connsiteX53" fmla="*/ 306746 w 1001654"/>
                      <a:gd name="connsiteY53" fmla="*/ 989750 h 2117935"/>
                      <a:gd name="connsiteX54" fmla="*/ 623116 w 1001654"/>
                      <a:gd name="connsiteY54" fmla="*/ 950250 h 2117935"/>
                      <a:gd name="connsiteX55" fmla="*/ 636947 w 1001654"/>
                      <a:gd name="connsiteY55" fmla="*/ 958282 h 2117935"/>
                      <a:gd name="connsiteX56" fmla="*/ 600148 w 1001654"/>
                      <a:gd name="connsiteY56" fmla="*/ 1035144 h 2117935"/>
                      <a:gd name="connsiteX57" fmla="*/ 516583 w 1001654"/>
                      <a:gd name="connsiteY57" fmla="*/ 1051844 h 2117935"/>
                      <a:gd name="connsiteX58" fmla="*/ 553382 w 1001654"/>
                      <a:gd name="connsiteY58" fmla="*/ 974982 h 2117935"/>
                      <a:gd name="connsiteX59" fmla="*/ 623116 w 1001654"/>
                      <a:gd name="connsiteY59" fmla="*/ 950250 h 2117935"/>
                      <a:gd name="connsiteX60" fmla="*/ 958392 w 1001654"/>
                      <a:gd name="connsiteY60" fmla="*/ 774744 h 2117935"/>
                      <a:gd name="connsiteX61" fmla="*/ 958536 w 1001654"/>
                      <a:gd name="connsiteY61" fmla="*/ 859961 h 2117935"/>
                      <a:gd name="connsiteX62" fmla="*/ 890463 w 1001654"/>
                      <a:gd name="connsiteY62" fmla="*/ 911224 h 2117935"/>
                      <a:gd name="connsiteX63" fmla="*/ 890319 w 1001654"/>
                      <a:gd name="connsiteY63" fmla="*/ 826007 h 2117935"/>
                      <a:gd name="connsiteX64" fmla="*/ 958392 w 1001654"/>
                      <a:gd name="connsiteY64" fmla="*/ 774744 h 2117935"/>
                      <a:gd name="connsiteX65" fmla="*/ 75236 w 1001654"/>
                      <a:gd name="connsiteY65" fmla="*/ 771079 h 2117935"/>
                      <a:gd name="connsiteX66" fmla="*/ 131597 w 1001654"/>
                      <a:gd name="connsiteY66" fmla="*/ 834994 h 2117935"/>
                      <a:gd name="connsiteX67" fmla="*/ 114303 w 1001654"/>
                      <a:gd name="connsiteY67" fmla="*/ 918438 h 2117935"/>
                      <a:gd name="connsiteX68" fmla="*/ 57942 w 1001654"/>
                      <a:gd name="connsiteY68" fmla="*/ 854522 h 2117935"/>
                      <a:gd name="connsiteX69" fmla="*/ 75236 w 1001654"/>
                      <a:gd name="connsiteY69" fmla="*/ 771079 h 2117935"/>
                      <a:gd name="connsiteX70" fmla="*/ 429172 w 1001654"/>
                      <a:gd name="connsiteY70" fmla="*/ 638411 h 2117935"/>
                      <a:gd name="connsiteX71" fmla="*/ 491126 w 1001654"/>
                      <a:gd name="connsiteY71" fmla="*/ 678860 h 2117935"/>
                      <a:gd name="connsiteX72" fmla="*/ 508803 w 1001654"/>
                      <a:gd name="connsiteY72" fmla="*/ 762223 h 2117935"/>
                      <a:gd name="connsiteX73" fmla="*/ 431516 w 1001654"/>
                      <a:gd name="connsiteY73" fmla="*/ 726326 h 2117935"/>
                      <a:gd name="connsiteX74" fmla="*/ 413839 w 1001654"/>
                      <a:gd name="connsiteY74" fmla="*/ 642963 h 2117935"/>
                      <a:gd name="connsiteX75" fmla="*/ 429172 w 1001654"/>
                      <a:gd name="connsiteY75" fmla="*/ 638411 h 2117935"/>
                      <a:gd name="connsiteX76" fmla="*/ 690200 w 1001654"/>
                      <a:gd name="connsiteY76" fmla="*/ 628081 h 2117935"/>
                      <a:gd name="connsiteX77" fmla="*/ 753339 w 1001654"/>
                      <a:gd name="connsiteY77" fmla="*/ 685311 h 2117935"/>
                      <a:gd name="connsiteX78" fmla="*/ 745461 w 1001654"/>
                      <a:gd name="connsiteY78" fmla="*/ 770163 h 2117935"/>
                      <a:gd name="connsiteX79" fmla="*/ 682321 w 1001654"/>
                      <a:gd name="connsiteY79" fmla="*/ 712933 h 2117935"/>
                      <a:gd name="connsiteX80" fmla="*/ 690200 w 1001654"/>
                      <a:gd name="connsiteY80" fmla="*/ 628081 h 2117935"/>
                      <a:gd name="connsiteX81" fmla="*/ 230521 w 1001654"/>
                      <a:gd name="connsiteY81" fmla="*/ 564617 h 2117935"/>
                      <a:gd name="connsiteX82" fmla="*/ 306746 w 1001654"/>
                      <a:gd name="connsiteY82" fmla="*/ 602717 h 2117935"/>
                      <a:gd name="connsiteX83" fmla="*/ 230521 w 1001654"/>
                      <a:gd name="connsiteY83" fmla="*/ 640817 h 2117935"/>
                      <a:gd name="connsiteX84" fmla="*/ 154296 w 1001654"/>
                      <a:gd name="connsiteY84" fmla="*/ 602717 h 2117935"/>
                      <a:gd name="connsiteX85" fmla="*/ 230521 w 1001654"/>
                      <a:gd name="connsiteY85" fmla="*/ 564617 h 2117935"/>
                      <a:gd name="connsiteX86" fmla="*/ 777877 w 1001654"/>
                      <a:gd name="connsiteY86" fmla="*/ 417391 h 2117935"/>
                      <a:gd name="connsiteX87" fmla="*/ 852445 w 1001654"/>
                      <a:gd name="connsiteY87" fmla="*/ 458641 h 2117935"/>
                      <a:gd name="connsiteX88" fmla="*/ 864207 w 1001654"/>
                      <a:gd name="connsiteY88" fmla="*/ 543042 h 2117935"/>
                      <a:gd name="connsiteX89" fmla="*/ 789640 w 1001654"/>
                      <a:gd name="connsiteY89" fmla="*/ 501791 h 2117935"/>
                      <a:gd name="connsiteX90" fmla="*/ 777877 w 1001654"/>
                      <a:gd name="connsiteY90" fmla="*/ 417391 h 2117935"/>
                      <a:gd name="connsiteX91" fmla="*/ 461051 w 1001654"/>
                      <a:gd name="connsiteY91" fmla="*/ 350888 h 2117935"/>
                      <a:gd name="connsiteX92" fmla="*/ 523005 w 1001654"/>
                      <a:gd name="connsiteY92" fmla="*/ 391337 h 2117935"/>
                      <a:gd name="connsiteX93" fmla="*/ 540682 w 1001654"/>
                      <a:gd name="connsiteY93" fmla="*/ 474700 h 2117935"/>
                      <a:gd name="connsiteX94" fmla="*/ 463395 w 1001654"/>
                      <a:gd name="connsiteY94" fmla="*/ 438803 h 2117935"/>
                      <a:gd name="connsiteX95" fmla="*/ 445718 w 1001654"/>
                      <a:gd name="connsiteY95" fmla="*/ 355440 h 2117935"/>
                      <a:gd name="connsiteX96" fmla="*/ 461051 w 1001654"/>
                      <a:gd name="connsiteY96" fmla="*/ 350888 h 2117935"/>
                      <a:gd name="connsiteX97" fmla="*/ 80121 w 1001654"/>
                      <a:gd name="connsiteY97" fmla="*/ 347025 h 2117935"/>
                      <a:gd name="connsiteX98" fmla="*/ 151620 w 1001654"/>
                      <a:gd name="connsiteY98" fmla="*/ 393390 h 2117935"/>
                      <a:gd name="connsiteX99" fmla="*/ 71621 w 1001654"/>
                      <a:gd name="connsiteY99" fmla="*/ 422749 h 2117935"/>
                      <a:gd name="connsiteX100" fmla="*/ 121 w 1001654"/>
                      <a:gd name="connsiteY100" fmla="*/ 376384 h 2117935"/>
                      <a:gd name="connsiteX101" fmla="*/ 80121 w 1001654"/>
                      <a:gd name="connsiteY101" fmla="*/ 347025 h 2117935"/>
                      <a:gd name="connsiteX102" fmla="*/ 282244 w 1001654"/>
                      <a:gd name="connsiteY102" fmla="*/ 85990 h 2117935"/>
                      <a:gd name="connsiteX103" fmla="*/ 338605 w 1001654"/>
                      <a:gd name="connsiteY103" fmla="*/ 149905 h 2117935"/>
                      <a:gd name="connsiteX104" fmla="*/ 321311 w 1001654"/>
                      <a:gd name="connsiteY104" fmla="*/ 233349 h 2117935"/>
                      <a:gd name="connsiteX105" fmla="*/ 264950 w 1001654"/>
                      <a:gd name="connsiteY105" fmla="*/ 169433 h 2117935"/>
                      <a:gd name="connsiteX106" fmla="*/ 282244 w 1001654"/>
                      <a:gd name="connsiteY106" fmla="*/ 85990 h 2117935"/>
                      <a:gd name="connsiteX107" fmla="*/ 843475 w 1001654"/>
                      <a:gd name="connsiteY107" fmla="*/ 79506 h 2117935"/>
                      <a:gd name="connsiteX108" fmla="*/ 859305 w 1001654"/>
                      <a:gd name="connsiteY108" fmla="*/ 81793 h 2117935"/>
                      <a:gd name="connsiteX109" fmla="*/ 853865 w 1001654"/>
                      <a:gd name="connsiteY109" fmla="*/ 166836 h 2117935"/>
                      <a:gd name="connsiteX110" fmla="*/ 782580 w 1001654"/>
                      <a:gd name="connsiteY110" fmla="*/ 213529 h 2117935"/>
                      <a:gd name="connsiteX111" fmla="*/ 788019 w 1001654"/>
                      <a:gd name="connsiteY111" fmla="*/ 128486 h 2117935"/>
                      <a:gd name="connsiteX112" fmla="*/ 843475 w 1001654"/>
                      <a:gd name="connsiteY112" fmla="*/ 79506 h 2117935"/>
                      <a:gd name="connsiteX113" fmla="*/ 556993 w 1001654"/>
                      <a:gd name="connsiteY113" fmla="*/ 0 h 2117935"/>
                      <a:gd name="connsiteX114" fmla="*/ 595093 w 1001654"/>
                      <a:gd name="connsiteY114" fmla="*/ 76225 h 2117935"/>
                      <a:gd name="connsiteX115" fmla="*/ 556993 w 1001654"/>
                      <a:gd name="connsiteY115" fmla="*/ 152450 h 2117935"/>
                      <a:gd name="connsiteX116" fmla="*/ 518893 w 1001654"/>
                      <a:gd name="connsiteY116" fmla="*/ 76225 h 2117935"/>
                      <a:gd name="connsiteX117" fmla="*/ 556993 w 1001654"/>
                      <a:gd name="connsiteY117" fmla="*/ 0 h 211793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  <a:cxn ang="0">
                        <a:pos x="connsiteX95" y="connsiteY95"/>
                      </a:cxn>
                      <a:cxn ang="0">
                        <a:pos x="connsiteX96" y="connsiteY96"/>
                      </a:cxn>
                      <a:cxn ang="0">
                        <a:pos x="connsiteX97" y="connsiteY97"/>
                      </a:cxn>
                      <a:cxn ang="0">
                        <a:pos x="connsiteX98" y="connsiteY98"/>
                      </a:cxn>
                      <a:cxn ang="0">
                        <a:pos x="connsiteX99" y="connsiteY99"/>
                      </a:cxn>
                      <a:cxn ang="0">
                        <a:pos x="connsiteX100" y="connsiteY100"/>
                      </a:cxn>
                      <a:cxn ang="0">
                        <a:pos x="connsiteX101" y="connsiteY101"/>
                      </a:cxn>
                      <a:cxn ang="0">
                        <a:pos x="connsiteX102" y="connsiteY102"/>
                      </a:cxn>
                      <a:cxn ang="0">
                        <a:pos x="connsiteX103" y="connsiteY103"/>
                      </a:cxn>
                      <a:cxn ang="0">
                        <a:pos x="connsiteX104" y="connsiteY104"/>
                      </a:cxn>
                      <a:cxn ang="0">
                        <a:pos x="connsiteX105" y="connsiteY105"/>
                      </a:cxn>
                      <a:cxn ang="0">
                        <a:pos x="connsiteX106" y="connsiteY106"/>
                      </a:cxn>
                      <a:cxn ang="0">
                        <a:pos x="connsiteX107" y="connsiteY107"/>
                      </a:cxn>
                      <a:cxn ang="0">
                        <a:pos x="connsiteX108" y="connsiteY108"/>
                      </a:cxn>
                      <a:cxn ang="0">
                        <a:pos x="connsiteX109" y="connsiteY109"/>
                      </a:cxn>
                      <a:cxn ang="0">
                        <a:pos x="connsiteX110" y="connsiteY110"/>
                      </a:cxn>
                      <a:cxn ang="0">
                        <a:pos x="connsiteX111" y="connsiteY111"/>
                      </a:cxn>
                      <a:cxn ang="0">
                        <a:pos x="connsiteX112" y="connsiteY112"/>
                      </a:cxn>
                      <a:cxn ang="0">
                        <a:pos x="connsiteX113" y="connsiteY113"/>
                      </a:cxn>
                      <a:cxn ang="0">
                        <a:pos x="connsiteX114" y="connsiteY114"/>
                      </a:cxn>
                      <a:cxn ang="0">
                        <a:pos x="connsiteX115" y="connsiteY115"/>
                      </a:cxn>
                      <a:cxn ang="0">
                        <a:pos x="connsiteX116" y="connsiteY116"/>
                      </a:cxn>
                      <a:cxn ang="0">
                        <a:pos x="connsiteX117" y="connsiteY117"/>
                      </a:cxn>
                    </a:cxnLst>
                    <a:rect l="l" t="t" r="r" b="b"/>
                    <a:pathLst>
                      <a:path w="1001654" h="2117935">
                        <a:moveTo>
                          <a:pt x="475975" y="1988665"/>
                        </a:moveTo>
                        <a:cubicBezTo>
                          <a:pt x="493318" y="1976749"/>
                          <a:pt x="526703" y="1995217"/>
                          <a:pt x="550543" y="2029915"/>
                        </a:cubicBezTo>
                        <a:cubicBezTo>
                          <a:pt x="574382" y="2064613"/>
                          <a:pt x="579648" y="2102400"/>
                          <a:pt x="562305" y="2114316"/>
                        </a:cubicBezTo>
                        <a:cubicBezTo>
                          <a:pt x="544962" y="2126232"/>
                          <a:pt x="511577" y="2107763"/>
                          <a:pt x="487737" y="2073066"/>
                        </a:cubicBezTo>
                        <a:cubicBezTo>
                          <a:pt x="463898" y="2038368"/>
                          <a:pt x="458632" y="2000580"/>
                          <a:pt x="475975" y="1988665"/>
                        </a:cubicBezTo>
                        <a:close/>
                        <a:moveTo>
                          <a:pt x="714523" y="1816444"/>
                        </a:moveTo>
                        <a:cubicBezTo>
                          <a:pt x="732809" y="1826854"/>
                          <a:pt x="730750" y="1864951"/>
                          <a:pt x="709923" y="1901536"/>
                        </a:cubicBezTo>
                        <a:cubicBezTo>
                          <a:pt x="689096" y="1938122"/>
                          <a:pt x="657388" y="1959340"/>
                          <a:pt x="639102" y="1948930"/>
                        </a:cubicBezTo>
                        <a:cubicBezTo>
                          <a:pt x="620815" y="1938520"/>
                          <a:pt x="622874" y="1900423"/>
                          <a:pt x="643702" y="1863838"/>
                        </a:cubicBezTo>
                        <a:cubicBezTo>
                          <a:pt x="664529" y="1827253"/>
                          <a:pt x="696236" y="1806034"/>
                          <a:pt x="714523" y="1816444"/>
                        </a:cubicBezTo>
                        <a:close/>
                        <a:moveTo>
                          <a:pt x="361496" y="1662755"/>
                        </a:moveTo>
                        <a:cubicBezTo>
                          <a:pt x="382518" y="1663682"/>
                          <a:pt x="398057" y="1698527"/>
                          <a:pt x="396203" y="1740584"/>
                        </a:cubicBezTo>
                        <a:cubicBezTo>
                          <a:pt x="394349" y="1782641"/>
                          <a:pt x="375805" y="1815984"/>
                          <a:pt x="354783" y="1815057"/>
                        </a:cubicBezTo>
                        <a:cubicBezTo>
                          <a:pt x="333761" y="1814131"/>
                          <a:pt x="318223" y="1779286"/>
                          <a:pt x="320077" y="1737228"/>
                        </a:cubicBezTo>
                        <a:cubicBezTo>
                          <a:pt x="321931" y="1695171"/>
                          <a:pt x="340475" y="1661829"/>
                          <a:pt x="361496" y="1662755"/>
                        </a:cubicBezTo>
                        <a:close/>
                        <a:moveTo>
                          <a:pt x="692671" y="1584014"/>
                        </a:moveTo>
                        <a:cubicBezTo>
                          <a:pt x="710279" y="1580715"/>
                          <a:pt x="737344" y="1590377"/>
                          <a:pt x="761830" y="1610311"/>
                        </a:cubicBezTo>
                        <a:cubicBezTo>
                          <a:pt x="794477" y="1636889"/>
                          <a:pt x="810172" y="1671664"/>
                          <a:pt x="796888" y="1687982"/>
                        </a:cubicBezTo>
                        <a:cubicBezTo>
                          <a:pt x="783603" y="1704300"/>
                          <a:pt x="746368" y="1695982"/>
                          <a:pt x="713721" y="1669404"/>
                        </a:cubicBezTo>
                        <a:cubicBezTo>
                          <a:pt x="681074" y="1642825"/>
                          <a:pt x="665378" y="1608051"/>
                          <a:pt x="678663" y="1591733"/>
                        </a:cubicBezTo>
                        <a:cubicBezTo>
                          <a:pt x="681984" y="1587653"/>
                          <a:pt x="686802" y="1585113"/>
                          <a:pt x="692671" y="1584014"/>
                        </a:cubicBezTo>
                        <a:close/>
                        <a:moveTo>
                          <a:pt x="537977" y="1507098"/>
                        </a:moveTo>
                        <a:cubicBezTo>
                          <a:pt x="558999" y="1508025"/>
                          <a:pt x="574537" y="1542870"/>
                          <a:pt x="572683" y="1584927"/>
                        </a:cubicBezTo>
                        <a:cubicBezTo>
                          <a:pt x="570829" y="1626984"/>
                          <a:pt x="552285" y="1660327"/>
                          <a:pt x="531264" y="1659400"/>
                        </a:cubicBezTo>
                        <a:cubicBezTo>
                          <a:pt x="510241" y="1658474"/>
                          <a:pt x="494703" y="1623629"/>
                          <a:pt x="496557" y="1581571"/>
                        </a:cubicBezTo>
                        <a:cubicBezTo>
                          <a:pt x="498411" y="1539514"/>
                          <a:pt x="516955" y="1506172"/>
                          <a:pt x="537977" y="1507098"/>
                        </a:cubicBezTo>
                        <a:close/>
                        <a:moveTo>
                          <a:pt x="886365" y="1342224"/>
                        </a:moveTo>
                        <a:cubicBezTo>
                          <a:pt x="907387" y="1343151"/>
                          <a:pt x="922925" y="1377996"/>
                          <a:pt x="921071" y="1420053"/>
                        </a:cubicBezTo>
                        <a:cubicBezTo>
                          <a:pt x="919217" y="1462110"/>
                          <a:pt x="900673" y="1495453"/>
                          <a:pt x="879652" y="1494526"/>
                        </a:cubicBezTo>
                        <a:cubicBezTo>
                          <a:pt x="858630" y="1493600"/>
                          <a:pt x="843091" y="1458755"/>
                          <a:pt x="844945" y="1416697"/>
                        </a:cubicBezTo>
                        <a:cubicBezTo>
                          <a:pt x="846799" y="1374640"/>
                          <a:pt x="865343" y="1341298"/>
                          <a:pt x="886365" y="1342224"/>
                        </a:cubicBezTo>
                        <a:close/>
                        <a:moveTo>
                          <a:pt x="415358" y="1302945"/>
                        </a:moveTo>
                        <a:cubicBezTo>
                          <a:pt x="430306" y="1306736"/>
                          <a:pt x="440675" y="1314221"/>
                          <a:pt x="442920" y="1324499"/>
                        </a:cubicBezTo>
                        <a:cubicBezTo>
                          <a:pt x="447411" y="1345056"/>
                          <a:pt x="417712" y="1369005"/>
                          <a:pt x="376584" y="1377991"/>
                        </a:cubicBezTo>
                        <a:cubicBezTo>
                          <a:pt x="335456" y="1386977"/>
                          <a:pt x="298475" y="1377596"/>
                          <a:pt x="293983" y="1357039"/>
                        </a:cubicBezTo>
                        <a:cubicBezTo>
                          <a:pt x="289492" y="1336482"/>
                          <a:pt x="319192" y="1312533"/>
                          <a:pt x="360319" y="1303547"/>
                        </a:cubicBezTo>
                        <a:cubicBezTo>
                          <a:pt x="380883" y="1299054"/>
                          <a:pt x="400411" y="1299153"/>
                          <a:pt x="415358" y="1302945"/>
                        </a:cubicBezTo>
                        <a:close/>
                        <a:moveTo>
                          <a:pt x="689887" y="1179087"/>
                        </a:moveTo>
                        <a:cubicBezTo>
                          <a:pt x="695853" y="1179327"/>
                          <a:pt x="700988" y="1181143"/>
                          <a:pt x="704864" y="1184700"/>
                        </a:cubicBezTo>
                        <a:cubicBezTo>
                          <a:pt x="720368" y="1198926"/>
                          <a:pt x="709865" y="1235604"/>
                          <a:pt x="681404" y="1266624"/>
                        </a:cubicBezTo>
                        <a:cubicBezTo>
                          <a:pt x="652942" y="1297643"/>
                          <a:pt x="617301" y="1311256"/>
                          <a:pt x="601797" y="1297031"/>
                        </a:cubicBezTo>
                        <a:cubicBezTo>
                          <a:pt x="586292" y="1282805"/>
                          <a:pt x="596796" y="1246126"/>
                          <a:pt x="625257" y="1215107"/>
                        </a:cubicBezTo>
                        <a:cubicBezTo>
                          <a:pt x="646603" y="1191842"/>
                          <a:pt x="671987" y="1178369"/>
                          <a:pt x="689887" y="1179087"/>
                        </a:cubicBezTo>
                        <a:close/>
                        <a:moveTo>
                          <a:pt x="890637" y="1048713"/>
                        </a:moveTo>
                        <a:cubicBezTo>
                          <a:pt x="908162" y="1045001"/>
                          <a:pt x="935448" y="1054025"/>
                          <a:pt x="960395" y="1073378"/>
                        </a:cubicBezTo>
                        <a:cubicBezTo>
                          <a:pt x="993657" y="1099182"/>
                          <a:pt x="1010166" y="1133578"/>
                          <a:pt x="997268" y="1150203"/>
                        </a:cubicBezTo>
                        <a:cubicBezTo>
                          <a:pt x="984371" y="1166829"/>
                          <a:pt x="946950" y="1159389"/>
                          <a:pt x="913688" y="1133585"/>
                        </a:cubicBezTo>
                        <a:cubicBezTo>
                          <a:pt x="880425" y="1107781"/>
                          <a:pt x="863917" y="1073385"/>
                          <a:pt x="876814" y="1056759"/>
                        </a:cubicBezTo>
                        <a:cubicBezTo>
                          <a:pt x="880039" y="1052603"/>
                          <a:pt x="884796" y="1049950"/>
                          <a:pt x="890637" y="1048713"/>
                        </a:cubicBezTo>
                        <a:close/>
                        <a:moveTo>
                          <a:pt x="306746" y="989750"/>
                        </a:moveTo>
                        <a:cubicBezTo>
                          <a:pt x="348844" y="989750"/>
                          <a:pt x="382971" y="1006808"/>
                          <a:pt x="382971" y="1027850"/>
                        </a:cubicBezTo>
                        <a:cubicBezTo>
                          <a:pt x="382971" y="1048892"/>
                          <a:pt x="348844" y="1065950"/>
                          <a:pt x="306746" y="1065950"/>
                        </a:cubicBezTo>
                        <a:cubicBezTo>
                          <a:pt x="264648" y="1065950"/>
                          <a:pt x="230521" y="1048892"/>
                          <a:pt x="230521" y="1027850"/>
                        </a:cubicBezTo>
                        <a:cubicBezTo>
                          <a:pt x="230521" y="1006808"/>
                          <a:pt x="264648" y="989750"/>
                          <a:pt x="306746" y="989750"/>
                        </a:cubicBezTo>
                        <a:close/>
                        <a:moveTo>
                          <a:pt x="623116" y="950250"/>
                        </a:moveTo>
                        <a:cubicBezTo>
                          <a:pt x="628959" y="951481"/>
                          <a:pt x="633718" y="954129"/>
                          <a:pt x="636947" y="958282"/>
                        </a:cubicBezTo>
                        <a:cubicBezTo>
                          <a:pt x="649860" y="974895"/>
                          <a:pt x="633385" y="1009308"/>
                          <a:pt x="600148" y="1035144"/>
                        </a:cubicBezTo>
                        <a:cubicBezTo>
                          <a:pt x="566911" y="1060981"/>
                          <a:pt x="529498" y="1068457"/>
                          <a:pt x="516583" y="1051844"/>
                        </a:cubicBezTo>
                        <a:cubicBezTo>
                          <a:pt x="503670" y="1035231"/>
                          <a:pt x="520145" y="1000819"/>
                          <a:pt x="553382" y="974982"/>
                        </a:cubicBezTo>
                        <a:cubicBezTo>
                          <a:pt x="578310" y="955605"/>
                          <a:pt x="605587" y="946555"/>
                          <a:pt x="623116" y="950250"/>
                        </a:cubicBezTo>
                        <a:close/>
                        <a:moveTo>
                          <a:pt x="958392" y="774744"/>
                        </a:moveTo>
                        <a:cubicBezTo>
                          <a:pt x="977230" y="784120"/>
                          <a:pt x="977294" y="822273"/>
                          <a:pt x="958536" y="859961"/>
                        </a:cubicBezTo>
                        <a:cubicBezTo>
                          <a:pt x="939778" y="897649"/>
                          <a:pt x="909300" y="920600"/>
                          <a:pt x="890463" y="911224"/>
                        </a:cubicBezTo>
                        <a:cubicBezTo>
                          <a:pt x="871625" y="901848"/>
                          <a:pt x="871560" y="863695"/>
                          <a:pt x="890319" y="826007"/>
                        </a:cubicBezTo>
                        <a:cubicBezTo>
                          <a:pt x="909077" y="788320"/>
                          <a:pt x="939554" y="765368"/>
                          <a:pt x="958392" y="774744"/>
                        </a:cubicBezTo>
                        <a:close/>
                        <a:moveTo>
                          <a:pt x="75236" y="771079"/>
                        </a:moveTo>
                        <a:cubicBezTo>
                          <a:pt x="95575" y="765686"/>
                          <a:pt x="120809" y="794302"/>
                          <a:pt x="131597" y="834994"/>
                        </a:cubicBezTo>
                        <a:cubicBezTo>
                          <a:pt x="142386" y="875687"/>
                          <a:pt x="134643" y="913045"/>
                          <a:pt x="114303" y="918438"/>
                        </a:cubicBezTo>
                        <a:cubicBezTo>
                          <a:pt x="93964" y="923830"/>
                          <a:pt x="68730" y="895214"/>
                          <a:pt x="57942" y="854522"/>
                        </a:cubicBezTo>
                        <a:cubicBezTo>
                          <a:pt x="47154" y="813830"/>
                          <a:pt x="54897" y="776471"/>
                          <a:pt x="75236" y="771079"/>
                        </a:cubicBezTo>
                        <a:close/>
                        <a:moveTo>
                          <a:pt x="429172" y="638411"/>
                        </a:moveTo>
                        <a:cubicBezTo>
                          <a:pt x="447077" y="638945"/>
                          <a:pt x="471458" y="654160"/>
                          <a:pt x="491126" y="678860"/>
                        </a:cubicBezTo>
                        <a:cubicBezTo>
                          <a:pt x="517350" y="711793"/>
                          <a:pt x="525264" y="749115"/>
                          <a:pt x="508803" y="762223"/>
                        </a:cubicBezTo>
                        <a:cubicBezTo>
                          <a:pt x="492342" y="775330"/>
                          <a:pt x="457739" y="759259"/>
                          <a:pt x="431516" y="726326"/>
                        </a:cubicBezTo>
                        <a:cubicBezTo>
                          <a:pt x="405292" y="693394"/>
                          <a:pt x="397378" y="656071"/>
                          <a:pt x="413839" y="642963"/>
                        </a:cubicBezTo>
                        <a:cubicBezTo>
                          <a:pt x="417954" y="639686"/>
                          <a:pt x="423203" y="638233"/>
                          <a:pt x="429172" y="638411"/>
                        </a:cubicBezTo>
                        <a:close/>
                        <a:moveTo>
                          <a:pt x="690200" y="628081"/>
                        </a:moveTo>
                        <a:cubicBezTo>
                          <a:pt x="709811" y="620454"/>
                          <a:pt x="738079" y="646076"/>
                          <a:pt x="753339" y="685311"/>
                        </a:cubicBezTo>
                        <a:cubicBezTo>
                          <a:pt x="768599" y="724546"/>
                          <a:pt x="765072" y="762536"/>
                          <a:pt x="745461" y="770163"/>
                        </a:cubicBezTo>
                        <a:cubicBezTo>
                          <a:pt x="725850" y="777790"/>
                          <a:pt x="697581" y="752168"/>
                          <a:pt x="682321" y="712933"/>
                        </a:cubicBezTo>
                        <a:cubicBezTo>
                          <a:pt x="667061" y="673698"/>
                          <a:pt x="670589" y="635709"/>
                          <a:pt x="690200" y="628081"/>
                        </a:cubicBezTo>
                        <a:close/>
                        <a:moveTo>
                          <a:pt x="230521" y="564617"/>
                        </a:moveTo>
                        <a:cubicBezTo>
                          <a:pt x="272619" y="564617"/>
                          <a:pt x="306746" y="581675"/>
                          <a:pt x="306746" y="602717"/>
                        </a:cubicBezTo>
                        <a:cubicBezTo>
                          <a:pt x="306746" y="623759"/>
                          <a:pt x="272619" y="640817"/>
                          <a:pt x="230521" y="640817"/>
                        </a:cubicBezTo>
                        <a:cubicBezTo>
                          <a:pt x="188423" y="640817"/>
                          <a:pt x="154296" y="623759"/>
                          <a:pt x="154296" y="602717"/>
                        </a:cubicBezTo>
                        <a:cubicBezTo>
                          <a:pt x="154296" y="581675"/>
                          <a:pt x="188423" y="564617"/>
                          <a:pt x="230521" y="564617"/>
                        </a:cubicBezTo>
                        <a:close/>
                        <a:moveTo>
                          <a:pt x="777877" y="417391"/>
                        </a:moveTo>
                        <a:cubicBezTo>
                          <a:pt x="795221" y="405475"/>
                          <a:pt x="828605" y="423943"/>
                          <a:pt x="852445" y="458641"/>
                        </a:cubicBezTo>
                        <a:cubicBezTo>
                          <a:pt x="876284" y="493339"/>
                          <a:pt x="881550" y="531126"/>
                          <a:pt x="864207" y="543042"/>
                        </a:cubicBezTo>
                        <a:cubicBezTo>
                          <a:pt x="846864" y="554957"/>
                          <a:pt x="813479" y="536489"/>
                          <a:pt x="789640" y="501791"/>
                        </a:cubicBezTo>
                        <a:cubicBezTo>
                          <a:pt x="765800" y="467094"/>
                          <a:pt x="760534" y="429306"/>
                          <a:pt x="777877" y="417391"/>
                        </a:cubicBezTo>
                        <a:close/>
                        <a:moveTo>
                          <a:pt x="461051" y="350888"/>
                        </a:moveTo>
                        <a:cubicBezTo>
                          <a:pt x="478956" y="351422"/>
                          <a:pt x="503337" y="366637"/>
                          <a:pt x="523005" y="391337"/>
                        </a:cubicBezTo>
                        <a:cubicBezTo>
                          <a:pt x="549229" y="424270"/>
                          <a:pt x="557143" y="461592"/>
                          <a:pt x="540682" y="474700"/>
                        </a:cubicBezTo>
                        <a:cubicBezTo>
                          <a:pt x="524221" y="487807"/>
                          <a:pt x="489618" y="471736"/>
                          <a:pt x="463395" y="438803"/>
                        </a:cubicBezTo>
                        <a:cubicBezTo>
                          <a:pt x="437171" y="405871"/>
                          <a:pt x="429257" y="368548"/>
                          <a:pt x="445718" y="355440"/>
                        </a:cubicBezTo>
                        <a:cubicBezTo>
                          <a:pt x="449833" y="352164"/>
                          <a:pt x="455082" y="350710"/>
                          <a:pt x="461051" y="350888"/>
                        </a:cubicBezTo>
                        <a:close/>
                        <a:moveTo>
                          <a:pt x="80121" y="347025"/>
                        </a:moveTo>
                        <a:cubicBezTo>
                          <a:pt x="121956" y="351721"/>
                          <a:pt x="153967" y="372479"/>
                          <a:pt x="151620" y="393390"/>
                        </a:cubicBezTo>
                        <a:cubicBezTo>
                          <a:pt x="149273" y="414300"/>
                          <a:pt x="113456" y="427445"/>
                          <a:pt x="71621" y="422749"/>
                        </a:cubicBezTo>
                        <a:cubicBezTo>
                          <a:pt x="29786" y="418053"/>
                          <a:pt x="-2226" y="397295"/>
                          <a:pt x="121" y="376384"/>
                        </a:cubicBezTo>
                        <a:cubicBezTo>
                          <a:pt x="2469" y="355474"/>
                          <a:pt x="38285" y="342329"/>
                          <a:pt x="80121" y="347025"/>
                        </a:cubicBezTo>
                        <a:close/>
                        <a:moveTo>
                          <a:pt x="282244" y="85990"/>
                        </a:moveTo>
                        <a:cubicBezTo>
                          <a:pt x="302583" y="80597"/>
                          <a:pt x="327817" y="109213"/>
                          <a:pt x="338605" y="149905"/>
                        </a:cubicBezTo>
                        <a:cubicBezTo>
                          <a:pt x="349394" y="190598"/>
                          <a:pt x="341651" y="227956"/>
                          <a:pt x="321311" y="233349"/>
                        </a:cubicBezTo>
                        <a:cubicBezTo>
                          <a:pt x="300972" y="238741"/>
                          <a:pt x="275738" y="210125"/>
                          <a:pt x="264950" y="169433"/>
                        </a:cubicBezTo>
                        <a:cubicBezTo>
                          <a:pt x="254162" y="128741"/>
                          <a:pt x="261905" y="91382"/>
                          <a:pt x="282244" y="85990"/>
                        </a:cubicBezTo>
                        <a:close/>
                        <a:moveTo>
                          <a:pt x="843475" y="79506"/>
                        </a:moveTo>
                        <a:cubicBezTo>
                          <a:pt x="849355" y="78467"/>
                          <a:pt x="854759" y="79146"/>
                          <a:pt x="859305" y="81793"/>
                        </a:cubicBezTo>
                        <a:cubicBezTo>
                          <a:pt x="877488" y="92383"/>
                          <a:pt x="875052" y="130458"/>
                          <a:pt x="853865" y="166836"/>
                        </a:cubicBezTo>
                        <a:cubicBezTo>
                          <a:pt x="832678" y="203214"/>
                          <a:pt x="800762" y="224119"/>
                          <a:pt x="782580" y="213529"/>
                        </a:cubicBezTo>
                        <a:cubicBezTo>
                          <a:pt x="764397" y="202939"/>
                          <a:pt x="766832" y="164864"/>
                          <a:pt x="788019" y="128486"/>
                        </a:cubicBezTo>
                        <a:cubicBezTo>
                          <a:pt x="803910" y="101203"/>
                          <a:pt x="825835" y="82623"/>
                          <a:pt x="843475" y="79506"/>
                        </a:cubicBezTo>
                        <a:close/>
                        <a:moveTo>
                          <a:pt x="556993" y="0"/>
                        </a:moveTo>
                        <a:cubicBezTo>
                          <a:pt x="578035" y="0"/>
                          <a:pt x="595093" y="34127"/>
                          <a:pt x="595093" y="76225"/>
                        </a:cubicBezTo>
                        <a:cubicBezTo>
                          <a:pt x="595093" y="118323"/>
                          <a:pt x="578035" y="152450"/>
                          <a:pt x="556993" y="152450"/>
                        </a:cubicBezTo>
                        <a:cubicBezTo>
                          <a:pt x="535951" y="152450"/>
                          <a:pt x="518893" y="118323"/>
                          <a:pt x="518893" y="76225"/>
                        </a:cubicBezTo>
                        <a:cubicBezTo>
                          <a:pt x="518893" y="34127"/>
                          <a:pt x="535951" y="0"/>
                          <a:pt x="556993" y="0"/>
                        </a:cubicBezTo>
                        <a:close/>
                      </a:path>
                    </a:pathLst>
                  </a:custGeom>
                  <a:solidFill>
                    <a:srgbClr val="CC0000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11" name="フリーフォーム: 図形 1010">
                    <a:extLst>
                      <a:ext uri="{FF2B5EF4-FFF2-40B4-BE49-F238E27FC236}">
                        <a16:creationId xmlns:a16="http://schemas.microsoft.com/office/drawing/2014/main" id="{0398F989-42B5-4204-A9CF-46C535626DB4}"/>
                      </a:ext>
                    </a:extLst>
                  </p:cNvPr>
                  <p:cNvSpPr/>
                  <p:nvPr/>
                </p:nvSpPr>
                <p:spPr>
                  <a:xfrm>
                    <a:off x="2062094" y="2994168"/>
                    <a:ext cx="792160" cy="118064"/>
                  </a:xfrm>
                  <a:custGeom>
                    <a:avLst/>
                    <a:gdLst>
                      <a:gd name="connsiteX0" fmla="*/ 785118 w 792160"/>
                      <a:gd name="connsiteY0" fmla="*/ 0 h 118064"/>
                      <a:gd name="connsiteX1" fmla="*/ 792160 w 792160"/>
                      <a:gd name="connsiteY1" fmla="*/ 118064 h 118064"/>
                      <a:gd name="connsiteX2" fmla="*/ 76807 w 792160"/>
                      <a:gd name="connsiteY2" fmla="*/ 84767 h 118064"/>
                      <a:gd name="connsiteX3" fmla="*/ 0 w 792160"/>
                      <a:gd name="connsiteY3" fmla="*/ 81655 h 118064"/>
                      <a:gd name="connsiteX4" fmla="*/ 5304 w 792160"/>
                      <a:gd name="connsiteY4" fmla="*/ 46584 h 118064"/>
                      <a:gd name="connsiteX5" fmla="*/ 4617 w 792160"/>
                      <a:gd name="connsiteY5" fmla="*/ 39028 h 118064"/>
                      <a:gd name="connsiteX6" fmla="*/ 37324 w 792160"/>
                      <a:gd name="connsiteY6" fmla="*/ 37742 h 118064"/>
                      <a:gd name="connsiteX7" fmla="*/ 785118 w 792160"/>
                      <a:gd name="connsiteY7" fmla="*/ 0 h 1180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792160" h="118064">
                        <a:moveTo>
                          <a:pt x="785118" y="0"/>
                        </a:moveTo>
                        <a:lnTo>
                          <a:pt x="792160" y="118064"/>
                        </a:lnTo>
                        <a:cubicBezTo>
                          <a:pt x="604030" y="108351"/>
                          <a:pt x="339652" y="95803"/>
                          <a:pt x="76807" y="84767"/>
                        </a:cubicBezTo>
                        <a:lnTo>
                          <a:pt x="0" y="81655"/>
                        </a:lnTo>
                        <a:lnTo>
                          <a:pt x="5304" y="46584"/>
                        </a:lnTo>
                        <a:lnTo>
                          <a:pt x="4617" y="39028"/>
                        </a:lnTo>
                        <a:lnTo>
                          <a:pt x="37324" y="37742"/>
                        </a:lnTo>
                        <a:cubicBezTo>
                          <a:pt x="339736" y="25082"/>
                          <a:pt x="551422" y="12456"/>
                          <a:pt x="785118" y="0"/>
                        </a:cubicBezTo>
                        <a:close/>
                      </a:path>
                    </a:pathLst>
                  </a:custGeom>
                  <a:solidFill>
                    <a:srgbClr val="FFFF00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12" name="楕円 1">
                    <a:extLst>
                      <a:ext uri="{FF2B5EF4-FFF2-40B4-BE49-F238E27FC236}">
                        <a16:creationId xmlns:a16="http://schemas.microsoft.com/office/drawing/2014/main" id="{8E69E386-CA60-440A-96A9-5CE2EE816A2C}"/>
                      </a:ext>
                    </a:extLst>
                  </p:cNvPr>
                  <p:cNvSpPr/>
                  <p:nvPr/>
                </p:nvSpPr>
                <p:spPr>
                  <a:xfrm>
                    <a:off x="1952165" y="964255"/>
                    <a:ext cx="1669453" cy="2072252"/>
                  </a:xfrm>
                  <a:custGeom>
                    <a:avLst/>
                    <a:gdLst>
                      <a:gd name="connsiteX0" fmla="*/ 0 w 957532"/>
                      <a:gd name="connsiteY0" fmla="*/ 1237891 h 2475781"/>
                      <a:gd name="connsiteX1" fmla="*/ 478766 w 957532"/>
                      <a:gd name="connsiteY1" fmla="*/ 0 h 2475781"/>
                      <a:gd name="connsiteX2" fmla="*/ 957532 w 957532"/>
                      <a:gd name="connsiteY2" fmla="*/ 1237891 h 2475781"/>
                      <a:gd name="connsiteX3" fmla="*/ 478766 w 957532"/>
                      <a:gd name="connsiteY3" fmla="*/ 2475782 h 2475781"/>
                      <a:gd name="connsiteX4" fmla="*/ 0 w 957532"/>
                      <a:gd name="connsiteY4" fmla="*/ 1237891 h 2475781"/>
                      <a:gd name="connsiteX0" fmla="*/ 24025 w 1280493"/>
                      <a:gd name="connsiteY0" fmla="*/ 1281023 h 2518914"/>
                      <a:gd name="connsiteX1" fmla="*/ 1201530 w 1280493"/>
                      <a:gd name="connsiteY1" fmla="*/ 0 h 2518914"/>
                      <a:gd name="connsiteX2" fmla="*/ 981557 w 1280493"/>
                      <a:gd name="connsiteY2" fmla="*/ 1281023 h 2518914"/>
                      <a:gd name="connsiteX3" fmla="*/ 502791 w 1280493"/>
                      <a:gd name="connsiteY3" fmla="*/ 2518914 h 2518914"/>
                      <a:gd name="connsiteX4" fmla="*/ 24025 w 1280493"/>
                      <a:gd name="connsiteY4" fmla="*/ 1281023 h 2518914"/>
                      <a:gd name="connsiteX0" fmla="*/ 24025 w 1247409"/>
                      <a:gd name="connsiteY0" fmla="*/ 1291234 h 2529125"/>
                      <a:gd name="connsiteX1" fmla="*/ 1201530 w 1247409"/>
                      <a:gd name="connsiteY1" fmla="*/ 10211 h 2529125"/>
                      <a:gd name="connsiteX2" fmla="*/ 981557 w 1247409"/>
                      <a:gd name="connsiteY2" fmla="*/ 1291234 h 2529125"/>
                      <a:gd name="connsiteX3" fmla="*/ 502791 w 1247409"/>
                      <a:gd name="connsiteY3" fmla="*/ 2529125 h 2529125"/>
                      <a:gd name="connsiteX4" fmla="*/ 24025 w 1247409"/>
                      <a:gd name="connsiteY4" fmla="*/ 1291234 h 2529125"/>
                      <a:gd name="connsiteX0" fmla="*/ 41323 w 1264707"/>
                      <a:gd name="connsiteY0" fmla="*/ 1296829 h 2534720"/>
                      <a:gd name="connsiteX1" fmla="*/ 1218828 w 1264707"/>
                      <a:gd name="connsiteY1" fmla="*/ 15806 h 2534720"/>
                      <a:gd name="connsiteX2" fmla="*/ 998855 w 1264707"/>
                      <a:gd name="connsiteY2" fmla="*/ 1296829 h 2534720"/>
                      <a:gd name="connsiteX3" fmla="*/ 520089 w 1264707"/>
                      <a:gd name="connsiteY3" fmla="*/ 2534720 h 2534720"/>
                      <a:gd name="connsiteX4" fmla="*/ 41323 w 1264707"/>
                      <a:gd name="connsiteY4" fmla="*/ 1296829 h 2534720"/>
                      <a:gd name="connsiteX0" fmla="*/ 3327 w 1651841"/>
                      <a:gd name="connsiteY0" fmla="*/ 1291026 h 2390894"/>
                      <a:gd name="connsiteX1" fmla="*/ 1180832 w 1651841"/>
                      <a:gd name="connsiteY1" fmla="*/ 10003 h 2390894"/>
                      <a:gd name="connsiteX2" fmla="*/ 960859 w 1651841"/>
                      <a:gd name="connsiteY2" fmla="*/ 1291026 h 2390894"/>
                      <a:gd name="connsiteX3" fmla="*/ 1603527 w 1651841"/>
                      <a:gd name="connsiteY3" fmla="*/ 2390894 h 2390894"/>
                      <a:gd name="connsiteX4" fmla="*/ 3327 w 1651841"/>
                      <a:gd name="connsiteY4" fmla="*/ 1291026 h 2390894"/>
                      <a:gd name="connsiteX0" fmla="*/ 3327 w 1716761"/>
                      <a:gd name="connsiteY0" fmla="*/ 1291026 h 2434466"/>
                      <a:gd name="connsiteX1" fmla="*/ 1180832 w 1716761"/>
                      <a:gd name="connsiteY1" fmla="*/ 10003 h 2434466"/>
                      <a:gd name="connsiteX2" fmla="*/ 960859 w 1716761"/>
                      <a:gd name="connsiteY2" fmla="*/ 1291026 h 2434466"/>
                      <a:gd name="connsiteX3" fmla="*/ 1603527 w 1716761"/>
                      <a:gd name="connsiteY3" fmla="*/ 2390894 h 2434466"/>
                      <a:gd name="connsiteX4" fmla="*/ 3327 w 1716761"/>
                      <a:gd name="connsiteY4" fmla="*/ 1291026 h 2434466"/>
                      <a:gd name="connsiteX0" fmla="*/ 687 w 1714121"/>
                      <a:gd name="connsiteY0" fmla="*/ 1294787 h 2452586"/>
                      <a:gd name="connsiteX1" fmla="*/ 1178192 w 1714121"/>
                      <a:gd name="connsiteY1" fmla="*/ 13764 h 2452586"/>
                      <a:gd name="connsiteX2" fmla="*/ 958219 w 1714121"/>
                      <a:gd name="connsiteY2" fmla="*/ 1294787 h 2452586"/>
                      <a:gd name="connsiteX3" fmla="*/ 1600887 w 1714121"/>
                      <a:gd name="connsiteY3" fmla="*/ 2394655 h 2452586"/>
                      <a:gd name="connsiteX4" fmla="*/ 687 w 1714121"/>
                      <a:gd name="connsiteY4" fmla="*/ 1294787 h 2452586"/>
                      <a:gd name="connsiteX0" fmla="*/ 687 w 1714121"/>
                      <a:gd name="connsiteY0" fmla="*/ 1286119 h 2443918"/>
                      <a:gd name="connsiteX1" fmla="*/ 1178192 w 1714121"/>
                      <a:gd name="connsiteY1" fmla="*/ 5096 h 2443918"/>
                      <a:gd name="connsiteX2" fmla="*/ 958219 w 1714121"/>
                      <a:gd name="connsiteY2" fmla="*/ 1286119 h 2443918"/>
                      <a:gd name="connsiteX3" fmla="*/ 1600887 w 1714121"/>
                      <a:gd name="connsiteY3" fmla="*/ 2385987 h 2443918"/>
                      <a:gd name="connsiteX4" fmla="*/ 687 w 1714121"/>
                      <a:gd name="connsiteY4" fmla="*/ 1286119 h 2443918"/>
                      <a:gd name="connsiteX0" fmla="*/ 543 w 1616598"/>
                      <a:gd name="connsiteY0" fmla="*/ 1281067 h 2380996"/>
                      <a:gd name="connsiteX1" fmla="*/ 1178048 w 1616598"/>
                      <a:gd name="connsiteY1" fmla="*/ 44 h 2380996"/>
                      <a:gd name="connsiteX2" fmla="*/ 863184 w 1616598"/>
                      <a:gd name="connsiteY2" fmla="*/ 1246562 h 2380996"/>
                      <a:gd name="connsiteX3" fmla="*/ 1600743 w 1616598"/>
                      <a:gd name="connsiteY3" fmla="*/ 2380935 h 2380996"/>
                      <a:gd name="connsiteX4" fmla="*/ 543 w 1616598"/>
                      <a:gd name="connsiteY4" fmla="*/ 1281067 h 2380996"/>
                      <a:gd name="connsiteX0" fmla="*/ 751 w 1743554"/>
                      <a:gd name="connsiteY0" fmla="*/ 1281067 h 2446550"/>
                      <a:gd name="connsiteX1" fmla="*/ 1178256 w 1743554"/>
                      <a:gd name="connsiteY1" fmla="*/ 44 h 2446550"/>
                      <a:gd name="connsiteX2" fmla="*/ 863392 w 1743554"/>
                      <a:gd name="connsiteY2" fmla="*/ 1246562 h 2446550"/>
                      <a:gd name="connsiteX3" fmla="*/ 1600951 w 1743554"/>
                      <a:gd name="connsiteY3" fmla="*/ 2380935 h 2446550"/>
                      <a:gd name="connsiteX4" fmla="*/ 751 w 1743554"/>
                      <a:gd name="connsiteY4" fmla="*/ 1281067 h 2446550"/>
                      <a:gd name="connsiteX0" fmla="*/ 2535 w 1745338"/>
                      <a:gd name="connsiteY0" fmla="*/ 1091307 h 2239907"/>
                      <a:gd name="connsiteX1" fmla="*/ 1223173 w 1745338"/>
                      <a:gd name="connsiteY1" fmla="*/ 65 h 2239907"/>
                      <a:gd name="connsiteX2" fmla="*/ 865176 w 1745338"/>
                      <a:gd name="connsiteY2" fmla="*/ 1056802 h 2239907"/>
                      <a:gd name="connsiteX3" fmla="*/ 1602735 w 1745338"/>
                      <a:gd name="connsiteY3" fmla="*/ 2191175 h 2239907"/>
                      <a:gd name="connsiteX4" fmla="*/ 2535 w 1745338"/>
                      <a:gd name="connsiteY4" fmla="*/ 1091307 h 2239907"/>
                      <a:gd name="connsiteX0" fmla="*/ 39893 w 1782696"/>
                      <a:gd name="connsiteY0" fmla="*/ 1194460 h 2342684"/>
                      <a:gd name="connsiteX1" fmla="*/ 548853 w 1782696"/>
                      <a:gd name="connsiteY1" fmla="*/ 163604 h 2342684"/>
                      <a:gd name="connsiteX2" fmla="*/ 1260531 w 1782696"/>
                      <a:gd name="connsiteY2" fmla="*/ 103218 h 2342684"/>
                      <a:gd name="connsiteX3" fmla="*/ 902534 w 1782696"/>
                      <a:gd name="connsiteY3" fmla="*/ 1159955 h 2342684"/>
                      <a:gd name="connsiteX4" fmla="*/ 1640093 w 1782696"/>
                      <a:gd name="connsiteY4" fmla="*/ 2294328 h 2342684"/>
                      <a:gd name="connsiteX5" fmla="*/ 39893 w 1782696"/>
                      <a:gd name="connsiteY5" fmla="*/ 1194460 h 2342684"/>
                      <a:gd name="connsiteX0" fmla="*/ 40409 w 1783212"/>
                      <a:gd name="connsiteY0" fmla="*/ 1181769 h 2329993"/>
                      <a:gd name="connsiteX1" fmla="*/ 549369 w 1783212"/>
                      <a:gd name="connsiteY1" fmla="*/ 150913 h 2329993"/>
                      <a:gd name="connsiteX2" fmla="*/ 1261047 w 1783212"/>
                      <a:gd name="connsiteY2" fmla="*/ 90527 h 2329993"/>
                      <a:gd name="connsiteX3" fmla="*/ 903050 w 1783212"/>
                      <a:gd name="connsiteY3" fmla="*/ 1147264 h 2329993"/>
                      <a:gd name="connsiteX4" fmla="*/ 1640609 w 1783212"/>
                      <a:gd name="connsiteY4" fmla="*/ 2281637 h 2329993"/>
                      <a:gd name="connsiteX5" fmla="*/ 40409 w 1783212"/>
                      <a:gd name="connsiteY5" fmla="*/ 1181769 h 2329993"/>
                      <a:gd name="connsiteX0" fmla="*/ 737 w 1743540"/>
                      <a:gd name="connsiteY0" fmla="*/ 1181769 h 2339847"/>
                      <a:gd name="connsiteX1" fmla="*/ 509697 w 1743540"/>
                      <a:gd name="connsiteY1" fmla="*/ 150913 h 2339847"/>
                      <a:gd name="connsiteX2" fmla="*/ 1221375 w 1743540"/>
                      <a:gd name="connsiteY2" fmla="*/ 90527 h 2339847"/>
                      <a:gd name="connsiteX3" fmla="*/ 863378 w 1743540"/>
                      <a:gd name="connsiteY3" fmla="*/ 1147264 h 2339847"/>
                      <a:gd name="connsiteX4" fmla="*/ 1600937 w 1743540"/>
                      <a:gd name="connsiteY4" fmla="*/ 2281637 h 2339847"/>
                      <a:gd name="connsiteX5" fmla="*/ 737 w 1743540"/>
                      <a:gd name="connsiteY5" fmla="*/ 1181769 h 2339847"/>
                      <a:gd name="connsiteX0" fmla="*/ 737 w 1752545"/>
                      <a:gd name="connsiteY0" fmla="*/ 1136587 h 2294665"/>
                      <a:gd name="connsiteX1" fmla="*/ 509697 w 1752545"/>
                      <a:gd name="connsiteY1" fmla="*/ 105731 h 2294665"/>
                      <a:gd name="connsiteX2" fmla="*/ 1221375 w 1752545"/>
                      <a:gd name="connsiteY2" fmla="*/ 45345 h 2294665"/>
                      <a:gd name="connsiteX3" fmla="*/ 699478 w 1752545"/>
                      <a:gd name="connsiteY3" fmla="*/ 468040 h 2294665"/>
                      <a:gd name="connsiteX4" fmla="*/ 863378 w 1752545"/>
                      <a:gd name="connsiteY4" fmla="*/ 1102082 h 2294665"/>
                      <a:gd name="connsiteX5" fmla="*/ 1600937 w 1752545"/>
                      <a:gd name="connsiteY5" fmla="*/ 2236455 h 2294665"/>
                      <a:gd name="connsiteX6" fmla="*/ 737 w 1752545"/>
                      <a:gd name="connsiteY6" fmla="*/ 1136587 h 2294665"/>
                      <a:gd name="connsiteX0" fmla="*/ 737 w 1752545"/>
                      <a:gd name="connsiteY0" fmla="*/ 1136587 h 2294665"/>
                      <a:gd name="connsiteX1" fmla="*/ 509697 w 1752545"/>
                      <a:gd name="connsiteY1" fmla="*/ 105731 h 2294665"/>
                      <a:gd name="connsiteX2" fmla="*/ 1221375 w 1752545"/>
                      <a:gd name="connsiteY2" fmla="*/ 45345 h 2294665"/>
                      <a:gd name="connsiteX3" fmla="*/ 699478 w 1752545"/>
                      <a:gd name="connsiteY3" fmla="*/ 468040 h 2294665"/>
                      <a:gd name="connsiteX4" fmla="*/ 863378 w 1752545"/>
                      <a:gd name="connsiteY4" fmla="*/ 1102082 h 2294665"/>
                      <a:gd name="connsiteX5" fmla="*/ 1600937 w 1752545"/>
                      <a:gd name="connsiteY5" fmla="*/ 2236455 h 2294665"/>
                      <a:gd name="connsiteX6" fmla="*/ 737 w 1752545"/>
                      <a:gd name="connsiteY6" fmla="*/ 1136587 h 2294665"/>
                      <a:gd name="connsiteX0" fmla="*/ 737 w 1752545"/>
                      <a:gd name="connsiteY0" fmla="*/ 1140751 h 2298829"/>
                      <a:gd name="connsiteX1" fmla="*/ 509697 w 1752545"/>
                      <a:gd name="connsiteY1" fmla="*/ 109895 h 2298829"/>
                      <a:gd name="connsiteX2" fmla="*/ 1221375 w 1752545"/>
                      <a:gd name="connsiteY2" fmla="*/ 49509 h 2298829"/>
                      <a:gd name="connsiteX3" fmla="*/ 708105 w 1752545"/>
                      <a:gd name="connsiteY3" fmla="*/ 532589 h 2298829"/>
                      <a:gd name="connsiteX4" fmla="*/ 863378 w 1752545"/>
                      <a:gd name="connsiteY4" fmla="*/ 1106246 h 2298829"/>
                      <a:gd name="connsiteX5" fmla="*/ 1600937 w 1752545"/>
                      <a:gd name="connsiteY5" fmla="*/ 2240619 h 2298829"/>
                      <a:gd name="connsiteX6" fmla="*/ 737 w 1752545"/>
                      <a:gd name="connsiteY6" fmla="*/ 1140751 h 2298829"/>
                      <a:gd name="connsiteX0" fmla="*/ 737 w 1752545"/>
                      <a:gd name="connsiteY0" fmla="*/ 1140751 h 2298829"/>
                      <a:gd name="connsiteX1" fmla="*/ 509697 w 1752545"/>
                      <a:gd name="connsiteY1" fmla="*/ 109895 h 2298829"/>
                      <a:gd name="connsiteX2" fmla="*/ 1221375 w 1752545"/>
                      <a:gd name="connsiteY2" fmla="*/ 49509 h 2298829"/>
                      <a:gd name="connsiteX3" fmla="*/ 708105 w 1752545"/>
                      <a:gd name="connsiteY3" fmla="*/ 532589 h 2298829"/>
                      <a:gd name="connsiteX4" fmla="*/ 863378 w 1752545"/>
                      <a:gd name="connsiteY4" fmla="*/ 1106246 h 2298829"/>
                      <a:gd name="connsiteX5" fmla="*/ 1600937 w 1752545"/>
                      <a:gd name="connsiteY5" fmla="*/ 2240619 h 2298829"/>
                      <a:gd name="connsiteX6" fmla="*/ 737 w 1752545"/>
                      <a:gd name="connsiteY6" fmla="*/ 1140751 h 2298829"/>
                      <a:gd name="connsiteX0" fmla="*/ 737 w 1754844"/>
                      <a:gd name="connsiteY0" fmla="*/ 1140751 h 2298829"/>
                      <a:gd name="connsiteX1" fmla="*/ 509697 w 1754844"/>
                      <a:gd name="connsiteY1" fmla="*/ 109895 h 2298829"/>
                      <a:gd name="connsiteX2" fmla="*/ 1221375 w 1754844"/>
                      <a:gd name="connsiteY2" fmla="*/ 49509 h 2298829"/>
                      <a:gd name="connsiteX3" fmla="*/ 708105 w 1754844"/>
                      <a:gd name="connsiteY3" fmla="*/ 532589 h 2298829"/>
                      <a:gd name="connsiteX4" fmla="*/ 863378 w 1754844"/>
                      <a:gd name="connsiteY4" fmla="*/ 1106246 h 2298829"/>
                      <a:gd name="connsiteX5" fmla="*/ 1600937 w 1754844"/>
                      <a:gd name="connsiteY5" fmla="*/ 2240619 h 2298829"/>
                      <a:gd name="connsiteX6" fmla="*/ 737 w 1754844"/>
                      <a:gd name="connsiteY6" fmla="*/ 1140751 h 2298829"/>
                      <a:gd name="connsiteX0" fmla="*/ 737 w 1634102"/>
                      <a:gd name="connsiteY0" fmla="*/ 1140751 h 2240999"/>
                      <a:gd name="connsiteX1" fmla="*/ 509697 w 1634102"/>
                      <a:gd name="connsiteY1" fmla="*/ 109895 h 2240999"/>
                      <a:gd name="connsiteX2" fmla="*/ 1221375 w 1634102"/>
                      <a:gd name="connsiteY2" fmla="*/ 49509 h 2240999"/>
                      <a:gd name="connsiteX3" fmla="*/ 708105 w 1634102"/>
                      <a:gd name="connsiteY3" fmla="*/ 532589 h 2240999"/>
                      <a:gd name="connsiteX4" fmla="*/ 1061785 w 1634102"/>
                      <a:gd name="connsiteY4" fmla="*/ 1261522 h 2240999"/>
                      <a:gd name="connsiteX5" fmla="*/ 1600937 w 1634102"/>
                      <a:gd name="connsiteY5" fmla="*/ 2240619 h 2240999"/>
                      <a:gd name="connsiteX6" fmla="*/ 737 w 1634102"/>
                      <a:gd name="connsiteY6" fmla="*/ 1140751 h 2240999"/>
                      <a:gd name="connsiteX0" fmla="*/ 737 w 1648337"/>
                      <a:gd name="connsiteY0" fmla="*/ 1140751 h 2240976"/>
                      <a:gd name="connsiteX1" fmla="*/ 509697 w 1648337"/>
                      <a:gd name="connsiteY1" fmla="*/ 109895 h 2240976"/>
                      <a:gd name="connsiteX2" fmla="*/ 1221375 w 1648337"/>
                      <a:gd name="connsiteY2" fmla="*/ 49509 h 2240976"/>
                      <a:gd name="connsiteX3" fmla="*/ 708105 w 1648337"/>
                      <a:gd name="connsiteY3" fmla="*/ 532589 h 2240976"/>
                      <a:gd name="connsiteX4" fmla="*/ 1061785 w 1648337"/>
                      <a:gd name="connsiteY4" fmla="*/ 1261522 h 2240976"/>
                      <a:gd name="connsiteX5" fmla="*/ 1600937 w 1648337"/>
                      <a:gd name="connsiteY5" fmla="*/ 2240619 h 2240976"/>
                      <a:gd name="connsiteX6" fmla="*/ 737 w 1648337"/>
                      <a:gd name="connsiteY6" fmla="*/ 1140751 h 2240976"/>
                      <a:gd name="connsiteX0" fmla="*/ 737 w 1730568"/>
                      <a:gd name="connsiteY0" fmla="*/ 1140751 h 2266746"/>
                      <a:gd name="connsiteX1" fmla="*/ 509697 w 1730568"/>
                      <a:gd name="connsiteY1" fmla="*/ 109895 h 2266746"/>
                      <a:gd name="connsiteX2" fmla="*/ 1221375 w 1730568"/>
                      <a:gd name="connsiteY2" fmla="*/ 49509 h 2266746"/>
                      <a:gd name="connsiteX3" fmla="*/ 708105 w 1730568"/>
                      <a:gd name="connsiteY3" fmla="*/ 532589 h 2266746"/>
                      <a:gd name="connsiteX4" fmla="*/ 1061785 w 1730568"/>
                      <a:gd name="connsiteY4" fmla="*/ 1261522 h 2266746"/>
                      <a:gd name="connsiteX5" fmla="*/ 1600937 w 1730568"/>
                      <a:gd name="connsiteY5" fmla="*/ 2240619 h 2266746"/>
                      <a:gd name="connsiteX6" fmla="*/ 737 w 1730568"/>
                      <a:gd name="connsiteY6" fmla="*/ 1140751 h 2266746"/>
                      <a:gd name="connsiteX0" fmla="*/ 715 w 1730546"/>
                      <a:gd name="connsiteY0" fmla="*/ 1050956 h 2176951"/>
                      <a:gd name="connsiteX1" fmla="*/ 509675 w 1730546"/>
                      <a:gd name="connsiteY1" fmla="*/ 20100 h 2176951"/>
                      <a:gd name="connsiteX2" fmla="*/ 1212726 w 1730546"/>
                      <a:gd name="connsiteY2" fmla="*/ 373782 h 2176951"/>
                      <a:gd name="connsiteX3" fmla="*/ 708083 w 1730546"/>
                      <a:gd name="connsiteY3" fmla="*/ 442794 h 2176951"/>
                      <a:gd name="connsiteX4" fmla="*/ 1061763 w 1730546"/>
                      <a:gd name="connsiteY4" fmla="*/ 1171727 h 2176951"/>
                      <a:gd name="connsiteX5" fmla="*/ 1600915 w 1730546"/>
                      <a:gd name="connsiteY5" fmla="*/ 2150824 h 2176951"/>
                      <a:gd name="connsiteX6" fmla="*/ 715 w 1730546"/>
                      <a:gd name="connsiteY6" fmla="*/ 1050956 h 2176951"/>
                      <a:gd name="connsiteX0" fmla="*/ 715 w 1730546"/>
                      <a:gd name="connsiteY0" fmla="*/ 1053245 h 2179240"/>
                      <a:gd name="connsiteX1" fmla="*/ 509675 w 1730546"/>
                      <a:gd name="connsiteY1" fmla="*/ 22389 h 2179240"/>
                      <a:gd name="connsiteX2" fmla="*/ 1212726 w 1730546"/>
                      <a:gd name="connsiteY2" fmla="*/ 376071 h 2179240"/>
                      <a:gd name="connsiteX3" fmla="*/ 708083 w 1730546"/>
                      <a:gd name="connsiteY3" fmla="*/ 445083 h 2179240"/>
                      <a:gd name="connsiteX4" fmla="*/ 1061763 w 1730546"/>
                      <a:gd name="connsiteY4" fmla="*/ 1174016 h 2179240"/>
                      <a:gd name="connsiteX5" fmla="*/ 1600915 w 1730546"/>
                      <a:gd name="connsiteY5" fmla="*/ 2153113 h 2179240"/>
                      <a:gd name="connsiteX6" fmla="*/ 715 w 1730546"/>
                      <a:gd name="connsiteY6" fmla="*/ 1053245 h 2179240"/>
                      <a:gd name="connsiteX0" fmla="*/ 1020 w 1730851"/>
                      <a:gd name="connsiteY0" fmla="*/ 1050640 h 2176635"/>
                      <a:gd name="connsiteX1" fmla="*/ 509980 w 1730851"/>
                      <a:gd name="connsiteY1" fmla="*/ 19784 h 2176635"/>
                      <a:gd name="connsiteX2" fmla="*/ 1213031 w 1730851"/>
                      <a:gd name="connsiteY2" fmla="*/ 373466 h 2176635"/>
                      <a:gd name="connsiteX3" fmla="*/ 708388 w 1730851"/>
                      <a:gd name="connsiteY3" fmla="*/ 442478 h 2176635"/>
                      <a:gd name="connsiteX4" fmla="*/ 1062068 w 1730851"/>
                      <a:gd name="connsiteY4" fmla="*/ 1171411 h 2176635"/>
                      <a:gd name="connsiteX5" fmla="*/ 1601220 w 1730851"/>
                      <a:gd name="connsiteY5" fmla="*/ 2150508 h 2176635"/>
                      <a:gd name="connsiteX6" fmla="*/ 1020 w 1730851"/>
                      <a:gd name="connsiteY6" fmla="*/ 1050640 h 2176635"/>
                      <a:gd name="connsiteX0" fmla="*/ 1020 w 1707565"/>
                      <a:gd name="connsiteY0" fmla="*/ 1047743 h 2173738"/>
                      <a:gd name="connsiteX1" fmla="*/ 509980 w 1707565"/>
                      <a:gd name="connsiteY1" fmla="*/ 16887 h 2173738"/>
                      <a:gd name="connsiteX2" fmla="*/ 1213031 w 1707565"/>
                      <a:gd name="connsiteY2" fmla="*/ 370569 h 2173738"/>
                      <a:gd name="connsiteX3" fmla="*/ 665256 w 1707565"/>
                      <a:gd name="connsiteY3" fmla="*/ 301558 h 2173738"/>
                      <a:gd name="connsiteX4" fmla="*/ 1062068 w 1707565"/>
                      <a:gd name="connsiteY4" fmla="*/ 1168514 h 2173738"/>
                      <a:gd name="connsiteX5" fmla="*/ 1601220 w 1707565"/>
                      <a:gd name="connsiteY5" fmla="*/ 2147611 h 2173738"/>
                      <a:gd name="connsiteX6" fmla="*/ 1020 w 1707565"/>
                      <a:gd name="connsiteY6" fmla="*/ 1047743 h 2173738"/>
                      <a:gd name="connsiteX0" fmla="*/ 1020 w 1707565"/>
                      <a:gd name="connsiteY0" fmla="*/ 1047743 h 2173738"/>
                      <a:gd name="connsiteX1" fmla="*/ 509980 w 1707565"/>
                      <a:gd name="connsiteY1" fmla="*/ 16887 h 2173738"/>
                      <a:gd name="connsiteX2" fmla="*/ 1213031 w 1707565"/>
                      <a:gd name="connsiteY2" fmla="*/ 370569 h 2173738"/>
                      <a:gd name="connsiteX3" fmla="*/ 665256 w 1707565"/>
                      <a:gd name="connsiteY3" fmla="*/ 301558 h 2173738"/>
                      <a:gd name="connsiteX4" fmla="*/ 1062068 w 1707565"/>
                      <a:gd name="connsiteY4" fmla="*/ 1168514 h 2173738"/>
                      <a:gd name="connsiteX5" fmla="*/ 1601220 w 1707565"/>
                      <a:gd name="connsiteY5" fmla="*/ 2147611 h 2173738"/>
                      <a:gd name="connsiteX6" fmla="*/ 1020 w 1707565"/>
                      <a:gd name="connsiteY6" fmla="*/ 1047743 h 2173738"/>
                      <a:gd name="connsiteX0" fmla="*/ 1020 w 1707565"/>
                      <a:gd name="connsiteY0" fmla="*/ 1050013 h 2176008"/>
                      <a:gd name="connsiteX1" fmla="*/ 509980 w 1707565"/>
                      <a:gd name="connsiteY1" fmla="*/ 19157 h 2176008"/>
                      <a:gd name="connsiteX2" fmla="*/ 1213031 w 1707565"/>
                      <a:gd name="connsiteY2" fmla="*/ 372839 h 2176008"/>
                      <a:gd name="connsiteX3" fmla="*/ 665256 w 1707565"/>
                      <a:gd name="connsiteY3" fmla="*/ 303828 h 2176008"/>
                      <a:gd name="connsiteX4" fmla="*/ 1062068 w 1707565"/>
                      <a:gd name="connsiteY4" fmla="*/ 1170784 h 2176008"/>
                      <a:gd name="connsiteX5" fmla="*/ 1601220 w 1707565"/>
                      <a:gd name="connsiteY5" fmla="*/ 2149881 h 2176008"/>
                      <a:gd name="connsiteX6" fmla="*/ 1020 w 1707565"/>
                      <a:gd name="connsiteY6" fmla="*/ 1050013 h 2176008"/>
                      <a:gd name="connsiteX0" fmla="*/ 1020 w 1786069"/>
                      <a:gd name="connsiteY0" fmla="*/ 1050013 h 2185120"/>
                      <a:gd name="connsiteX1" fmla="*/ 509980 w 1786069"/>
                      <a:gd name="connsiteY1" fmla="*/ 19157 h 2185120"/>
                      <a:gd name="connsiteX2" fmla="*/ 1213031 w 1786069"/>
                      <a:gd name="connsiteY2" fmla="*/ 372839 h 2185120"/>
                      <a:gd name="connsiteX3" fmla="*/ 665256 w 1786069"/>
                      <a:gd name="connsiteY3" fmla="*/ 303828 h 2185120"/>
                      <a:gd name="connsiteX4" fmla="*/ 1062068 w 1786069"/>
                      <a:gd name="connsiteY4" fmla="*/ 1170784 h 2185120"/>
                      <a:gd name="connsiteX5" fmla="*/ 1601220 w 1786069"/>
                      <a:gd name="connsiteY5" fmla="*/ 2149881 h 2185120"/>
                      <a:gd name="connsiteX6" fmla="*/ 1020 w 1786069"/>
                      <a:gd name="connsiteY6" fmla="*/ 1050013 h 2185120"/>
                      <a:gd name="connsiteX0" fmla="*/ 5057 w 1790106"/>
                      <a:gd name="connsiteY0" fmla="*/ 1050013 h 2188206"/>
                      <a:gd name="connsiteX1" fmla="*/ 514017 w 1790106"/>
                      <a:gd name="connsiteY1" fmla="*/ 19157 h 2188206"/>
                      <a:gd name="connsiteX2" fmla="*/ 1217068 w 1790106"/>
                      <a:gd name="connsiteY2" fmla="*/ 372839 h 2188206"/>
                      <a:gd name="connsiteX3" fmla="*/ 669293 w 1790106"/>
                      <a:gd name="connsiteY3" fmla="*/ 303828 h 2188206"/>
                      <a:gd name="connsiteX4" fmla="*/ 1066105 w 1790106"/>
                      <a:gd name="connsiteY4" fmla="*/ 1170784 h 2188206"/>
                      <a:gd name="connsiteX5" fmla="*/ 1605257 w 1790106"/>
                      <a:gd name="connsiteY5" fmla="*/ 2149881 h 2188206"/>
                      <a:gd name="connsiteX6" fmla="*/ 5057 w 1790106"/>
                      <a:gd name="connsiteY6" fmla="*/ 1050013 h 2188206"/>
                      <a:gd name="connsiteX0" fmla="*/ 5057 w 1815476"/>
                      <a:gd name="connsiteY0" fmla="*/ 1050013 h 2188206"/>
                      <a:gd name="connsiteX1" fmla="*/ 514017 w 1815476"/>
                      <a:gd name="connsiteY1" fmla="*/ 19157 h 2188206"/>
                      <a:gd name="connsiteX2" fmla="*/ 1217068 w 1815476"/>
                      <a:gd name="connsiteY2" fmla="*/ 372839 h 2188206"/>
                      <a:gd name="connsiteX3" fmla="*/ 669293 w 1815476"/>
                      <a:gd name="connsiteY3" fmla="*/ 303828 h 2188206"/>
                      <a:gd name="connsiteX4" fmla="*/ 1066105 w 1815476"/>
                      <a:gd name="connsiteY4" fmla="*/ 1170784 h 2188206"/>
                      <a:gd name="connsiteX5" fmla="*/ 1605257 w 1815476"/>
                      <a:gd name="connsiteY5" fmla="*/ 2149881 h 2188206"/>
                      <a:gd name="connsiteX6" fmla="*/ 5057 w 1815476"/>
                      <a:gd name="connsiteY6" fmla="*/ 1050013 h 2188206"/>
                      <a:gd name="connsiteX0" fmla="*/ 5057 w 1848701"/>
                      <a:gd name="connsiteY0" fmla="*/ 1050013 h 2151373"/>
                      <a:gd name="connsiteX1" fmla="*/ 514017 w 1848701"/>
                      <a:gd name="connsiteY1" fmla="*/ 19157 h 2151373"/>
                      <a:gd name="connsiteX2" fmla="*/ 1217068 w 1848701"/>
                      <a:gd name="connsiteY2" fmla="*/ 372839 h 2151373"/>
                      <a:gd name="connsiteX3" fmla="*/ 669293 w 1848701"/>
                      <a:gd name="connsiteY3" fmla="*/ 303828 h 2151373"/>
                      <a:gd name="connsiteX4" fmla="*/ 1066105 w 1848701"/>
                      <a:gd name="connsiteY4" fmla="*/ 1170784 h 2151373"/>
                      <a:gd name="connsiteX5" fmla="*/ 1605257 w 1848701"/>
                      <a:gd name="connsiteY5" fmla="*/ 2149881 h 2151373"/>
                      <a:gd name="connsiteX6" fmla="*/ 5057 w 1848701"/>
                      <a:gd name="connsiteY6" fmla="*/ 1050013 h 2151373"/>
                      <a:gd name="connsiteX0" fmla="*/ 30826 w 1610668"/>
                      <a:gd name="connsiteY0" fmla="*/ 1050013 h 2073263"/>
                      <a:gd name="connsiteX1" fmla="*/ 539786 w 1610668"/>
                      <a:gd name="connsiteY1" fmla="*/ 19157 h 2073263"/>
                      <a:gd name="connsiteX2" fmla="*/ 1242837 w 1610668"/>
                      <a:gd name="connsiteY2" fmla="*/ 372839 h 2073263"/>
                      <a:gd name="connsiteX3" fmla="*/ 695062 w 1610668"/>
                      <a:gd name="connsiteY3" fmla="*/ 303828 h 2073263"/>
                      <a:gd name="connsiteX4" fmla="*/ 1091874 w 1610668"/>
                      <a:gd name="connsiteY4" fmla="*/ 1170784 h 2073263"/>
                      <a:gd name="connsiteX5" fmla="*/ 1354980 w 1610668"/>
                      <a:gd name="connsiteY5" fmla="*/ 2072243 h 2073263"/>
                      <a:gd name="connsiteX6" fmla="*/ 30826 w 1610668"/>
                      <a:gd name="connsiteY6" fmla="*/ 1050013 h 2073263"/>
                      <a:gd name="connsiteX0" fmla="*/ 30826 w 1637064"/>
                      <a:gd name="connsiteY0" fmla="*/ 1050013 h 2072253"/>
                      <a:gd name="connsiteX1" fmla="*/ 539786 w 1637064"/>
                      <a:gd name="connsiteY1" fmla="*/ 19157 h 2072253"/>
                      <a:gd name="connsiteX2" fmla="*/ 1242837 w 1637064"/>
                      <a:gd name="connsiteY2" fmla="*/ 372839 h 2072253"/>
                      <a:gd name="connsiteX3" fmla="*/ 695062 w 1637064"/>
                      <a:gd name="connsiteY3" fmla="*/ 303828 h 2072253"/>
                      <a:gd name="connsiteX4" fmla="*/ 1091874 w 1637064"/>
                      <a:gd name="connsiteY4" fmla="*/ 1170784 h 2072253"/>
                      <a:gd name="connsiteX5" fmla="*/ 1354980 w 1637064"/>
                      <a:gd name="connsiteY5" fmla="*/ 2072243 h 2072253"/>
                      <a:gd name="connsiteX6" fmla="*/ 30826 w 1637064"/>
                      <a:gd name="connsiteY6" fmla="*/ 1050013 h 2072253"/>
                      <a:gd name="connsiteX0" fmla="*/ 27980 w 1634218"/>
                      <a:gd name="connsiteY0" fmla="*/ 1050013 h 2072253"/>
                      <a:gd name="connsiteX1" fmla="*/ 536940 w 1634218"/>
                      <a:gd name="connsiteY1" fmla="*/ 19157 h 2072253"/>
                      <a:gd name="connsiteX2" fmla="*/ 1239991 w 1634218"/>
                      <a:gd name="connsiteY2" fmla="*/ 372839 h 2072253"/>
                      <a:gd name="connsiteX3" fmla="*/ 692216 w 1634218"/>
                      <a:gd name="connsiteY3" fmla="*/ 303828 h 2072253"/>
                      <a:gd name="connsiteX4" fmla="*/ 1089028 w 1634218"/>
                      <a:gd name="connsiteY4" fmla="*/ 1170784 h 2072253"/>
                      <a:gd name="connsiteX5" fmla="*/ 1352134 w 1634218"/>
                      <a:gd name="connsiteY5" fmla="*/ 2072243 h 2072253"/>
                      <a:gd name="connsiteX6" fmla="*/ 27980 w 1634218"/>
                      <a:gd name="connsiteY6" fmla="*/ 1050013 h 2072253"/>
                      <a:gd name="connsiteX0" fmla="*/ 31910 w 1638148"/>
                      <a:gd name="connsiteY0" fmla="*/ 1050013 h 2072253"/>
                      <a:gd name="connsiteX1" fmla="*/ 540870 w 1638148"/>
                      <a:gd name="connsiteY1" fmla="*/ 19157 h 2072253"/>
                      <a:gd name="connsiteX2" fmla="*/ 1243921 w 1638148"/>
                      <a:gd name="connsiteY2" fmla="*/ 372839 h 2072253"/>
                      <a:gd name="connsiteX3" fmla="*/ 696146 w 1638148"/>
                      <a:gd name="connsiteY3" fmla="*/ 303828 h 2072253"/>
                      <a:gd name="connsiteX4" fmla="*/ 1092958 w 1638148"/>
                      <a:gd name="connsiteY4" fmla="*/ 1170784 h 2072253"/>
                      <a:gd name="connsiteX5" fmla="*/ 1356064 w 1638148"/>
                      <a:gd name="connsiteY5" fmla="*/ 2072243 h 2072253"/>
                      <a:gd name="connsiteX6" fmla="*/ 31910 w 1638148"/>
                      <a:gd name="connsiteY6" fmla="*/ 1050013 h 2072253"/>
                      <a:gd name="connsiteX0" fmla="*/ 31910 w 1638148"/>
                      <a:gd name="connsiteY0" fmla="*/ 1050013 h 2072253"/>
                      <a:gd name="connsiteX1" fmla="*/ 540870 w 1638148"/>
                      <a:gd name="connsiteY1" fmla="*/ 19157 h 2072253"/>
                      <a:gd name="connsiteX2" fmla="*/ 1243921 w 1638148"/>
                      <a:gd name="connsiteY2" fmla="*/ 372839 h 2072253"/>
                      <a:gd name="connsiteX3" fmla="*/ 696146 w 1638148"/>
                      <a:gd name="connsiteY3" fmla="*/ 303828 h 2072253"/>
                      <a:gd name="connsiteX4" fmla="*/ 1092958 w 1638148"/>
                      <a:gd name="connsiteY4" fmla="*/ 1170784 h 2072253"/>
                      <a:gd name="connsiteX5" fmla="*/ 1356064 w 1638148"/>
                      <a:gd name="connsiteY5" fmla="*/ 2072243 h 2072253"/>
                      <a:gd name="connsiteX6" fmla="*/ 31910 w 1638148"/>
                      <a:gd name="connsiteY6" fmla="*/ 1050013 h 2072253"/>
                      <a:gd name="connsiteX0" fmla="*/ 31910 w 1669453"/>
                      <a:gd name="connsiteY0" fmla="*/ 1050013 h 2072252"/>
                      <a:gd name="connsiteX1" fmla="*/ 540870 w 1669453"/>
                      <a:gd name="connsiteY1" fmla="*/ 19157 h 2072252"/>
                      <a:gd name="connsiteX2" fmla="*/ 1243921 w 1669453"/>
                      <a:gd name="connsiteY2" fmla="*/ 372839 h 2072252"/>
                      <a:gd name="connsiteX3" fmla="*/ 696146 w 1669453"/>
                      <a:gd name="connsiteY3" fmla="*/ 303828 h 2072252"/>
                      <a:gd name="connsiteX4" fmla="*/ 1092958 w 1669453"/>
                      <a:gd name="connsiteY4" fmla="*/ 1170784 h 2072252"/>
                      <a:gd name="connsiteX5" fmla="*/ 1356064 w 1669453"/>
                      <a:gd name="connsiteY5" fmla="*/ 2072243 h 2072252"/>
                      <a:gd name="connsiteX6" fmla="*/ 31910 w 1669453"/>
                      <a:gd name="connsiteY6" fmla="*/ 1050013 h 207225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669453" h="2072252">
                        <a:moveTo>
                          <a:pt x="31910" y="1050013"/>
                        </a:moveTo>
                        <a:cubicBezTo>
                          <a:pt x="-95330" y="543930"/>
                          <a:pt x="174966" y="123392"/>
                          <a:pt x="540870" y="19157"/>
                        </a:cubicBezTo>
                        <a:cubicBezTo>
                          <a:pt x="906774" y="-85078"/>
                          <a:pt x="1269800" y="265009"/>
                          <a:pt x="1243921" y="372839"/>
                        </a:cubicBezTo>
                        <a:cubicBezTo>
                          <a:pt x="1218042" y="480669"/>
                          <a:pt x="729932" y="110453"/>
                          <a:pt x="696146" y="303828"/>
                        </a:cubicBezTo>
                        <a:cubicBezTo>
                          <a:pt x="662360" y="497203"/>
                          <a:pt x="819070" y="893301"/>
                          <a:pt x="1092958" y="1170784"/>
                        </a:cubicBezTo>
                        <a:cubicBezTo>
                          <a:pt x="1366846" y="1448267"/>
                          <a:pt x="2076369" y="2075118"/>
                          <a:pt x="1356064" y="2072243"/>
                        </a:cubicBezTo>
                        <a:cubicBezTo>
                          <a:pt x="635759" y="2069368"/>
                          <a:pt x="159150" y="1556096"/>
                          <a:pt x="31910" y="1050013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100000">
                        <a:schemeClr val="bg1"/>
                      </a:gs>
                      <a:gs pos="0">
                        <a:schemeClr val="accent4">
                          <a:lumMod val="20000"/>
                          <a:lumOff val="80000"/>
                        </a:schemeClr>
                      </a:gs>
                    </a:gsLst>
                    <a:path path="circle">
                      <a:fillToRect l="100000" t="100000"/>
                    </a:path>
                    <a:tileRect r="-100000" b="-100000"/>
                  </a:gra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13" name="楕円 1">
                    <a:extLst>
                      <a:ext uri="{FF2B5EF4-FFF2-40B4-BE49-F238E27FC236}">
                        <a16:creationId xmlns:a16="http://schemas.microsoft.com/office/drawing/2014/main" id="{FDAF08B4-19AD-456C-89D1-AE66F716FB2E}"/>
                      </a:ext>
                    </a:extLst>
                  </p:cNvPr>
                  <p:cNvSpPr/>
                  <p:nvPr/>
                </p:nvSpPr>
                <p:spPr>
                  <a:xfrm flipV="1">
                    <a:off x="1952165" y="3112233"/>
                    <a:ext cx="1669453" cy="2072252"/>
                  </a:xfrm>
                  <a:custGeom>
                    <a:avLst/>
                    <a:gdLst>
                      <a:gd name="connsiteX0" fmla="*/ 0 w 957532"/>
                      <a:gd name="connsiteY0" fmla="*/ 1237891 h 2475781"/>
                      <a:gd name="connsiteX1" fmla="*/ 478766 w 957532"/>
                      <a:gd name="connsiteY1" fmla="*/ 0 h 2475781"/>
                      <a:gd name="connsiteX2" fmla="*/ 957532 w 957532"/>
                      <a:gd name="connsiteY2" fmla="*/ 1237891 h 2475781"/>
                      <a:gd name="connsiteX3" fmla="*/ 478766 w 957532"/>
                      <a:gd name="connsiteY3" fmla="*/ 2475782 h 2475781"/>
                      <a:gd name="connsiteX4" fmla="*/ 0 w 957532"/>
                      <a:gd name="connsiteY4" fmla="*/ 1237891 h 2475781"/>
                      <a:gd name="connsiteX0" fmla="*/ 24025 w 1280493"/>
                      <a:gd name="connsiteY0" fmla="*/ 1281023 h 2518914"/>
                      <a:gd name="connsiteX1" fmla="*/ 1201530 w 1280493"/>
                      <a:gd name="connsiteY1" fmla="*/ 0 h 2518914"/>
                      <a:gd name="connsiteX2" fmla="*/ 981557 w 1280493"/>
                      <a:gd name="connsiteY2" fmla="*/ 1281023 h 2518914"/>
                      <a:gd name="connsiteX3" fmla="*/ 502791 w 1280493"/>
                      <a:gd name="connsiteY3" fmla="*/ 2518914 h 2518914"/>
                      <a:gd name="connsiteX4" fmla="*/ 24025 w 1280493"/>
                      <a:gd name="connsiteY4" fmla="*/ 1281023 h 2518914"/>
                      <a:gd name="connsiteX0" fmla="*/ 24025 w 1247409"/>
                      <a:gd name="connsiteY0" fmla="*/ 1291234 h 2529125"/>
                      <a:gd name="connsiteX1" fmla="*/ 1201530 w 1247409"/>
                      <a:gd name="connsiteY1" fmla="*/ 10211 h 2529125"/>
                      <a:gd name="connsiteX2" fmla="*/ 981557 w 1247409"/>
                      <a:gd name="connsiteY2" fmla="*/ 1291234 h 2529125"/>
                      <a:gd name="connsiteX3" fmla="*/ 502791 w 1247409"/>
                      <a:gd name="connsiteY3" fmla="*/ 2529125 h 2529125"/>
                      <a:gd name="connsiteX4" fmla="*/ 24025 w 1247409"/>
                      <a:gd name="connsiteY4" fmla="*/ 1291234 h 2529125"/>
                      <a:gd name="connsiteX0" fmla="*/ 41323 w 1264707"/>
                      <a:gd name="connsiteY0" fmla="*/ 1296829 h 2534720"/>
                      <a:gd name="connsiteX1" fmla="*/ 1218828 w 1264707"/>
                      <a:gd name="connsiteY1" fmla="*/ 15806 h 2534720"/>
                      <a:gd name="connsiteX2" fmla="*/ 998855 w 1264707"/>
                      <a:gd name="connsiteY2" fmla="*/ 1296829 h 2534720"/>
                      <a:gd name="connsiteX3" fmla="*/ 520089 w 1264707"/>
                      <a:gd name="connsiteY3" fmla="*/ 2534720 h 2534720"/>
                      <a:gd name="connsiteX4" fmla="*/ 41323 w 1264707"/>
                      <a:gd name="connsiteY4" fmla="*/ 1296829 h 2534720"/>
                      <a:gd name="connsiteX0" fmla="*/ 3327 w 1651841"/>
                      <a:gd name="connsiteY0" fmla="*/ 1291026 h 2390894"/>
                      <a:gd name="connsiteX1" fmla="*/ 1180832 w 1651841"/>
                      <a:gd name="connsiteY1" fmla="*/ 10003 h 2390894"/>
                      <a:gd name="connsiteX2" fmla="*/ 960859 w 1651841"/>
                      <a:gd name="connsiteY2" fmla="*/ 1291026 h 2390894"/>
                      <a:gd name="connsiteX3" fmla="*/ 1603527 w 1651841"/>
                      <a:gd name="connsiteY3" fmla="*/ 2390894 h 2390894"/>
                      <a:gd name="connsiteX4" fmla="*/ 3327 w 1651841"/>
                      <a:gd name="connsiteY4" fmla="*/ 1291026 h 2390894"/>
                      <a:gd name="connsiteX0" fmla="*/ 3327 w 1716761"/>
                      <a:gd name="connsiteY0" fmla="*/ 1291026 h 2434466"/>
                      <a:gd name="connsiteX1" fmla="*/ 1180832 w 1716761"/>
                      <a:gd name="connsiteY1" fmla="*/ 10003 h 2434466"/>
                      <a:gd name="connsiteX2" fmla="*/ 960859 w 1716761"/>
                      <a:gd name="connsiteY2" fmla="*/ 1291026 h 2434466"/>
                      <a:gd name="connsiteX3" fmla="*/ 1603527 w 1716761"/>
                      <a:gd name="connsiteY3" fmla="*/ 2390894 h 2434466"/>
                      <a:gd name="connsiteX4" fmla="*/ 3327 w 1716761"/>
                      <a:gd name="connsiteY4" fmla="*/ 1291026 h 2434466"/>
                      <a:gd name="connsiteX0" fmla="*/ 687 w 1714121"/>
                      <a:gd name="connsiteY0" fmla="*/ 1294787 h 2452586"/>
                      <a:gd name="connsiteX1" fmla="*/ 1178192 w 1714121"/>
                      <a:gd name="connsiteY1" fmla="*/ 13764 h 2452586"/>
                      <a:gd name="connsiteX2" fmla="*/ 958219 w 1714121"/>
                      <a:gd name="connsiteY2" fmla="*/ 1294787 h 2452586"/>
                      <a:gd name="connsiteX3" fmla="*/ 1600887 w 1714121"/>
                      <a:gd name="connsiteY3" fmla="*/ 2394655 h 2452586"/>
                      <a:gd name="connsiteX4" fmla="*/ 687 w 1714121"/>
                      <a:gd name="connsiteY4" fmla="*/ 1294787 h 2452586"/>
                      <a:gd name="connsiteX0" fmla="*/ 687 w 1714121"/>
                      <a:gd name="connsiteY0" fmla="*/ 1286119 h 2443918"/>
                      <a:gd name="connsiteX1" fmla="*/ 1178192 w 1714121"/>
                      <a:gd name="connsiteY1" fmla="*/ 5096 h 2443918"/>
                      <a:gd name="connsiteX2" fmla="*/ 958219 w 1714121"/>
                      <a:gd name="connsiteY2" fmla="*/ 1286119 h 2443918"/>
                      <a:gd name="connsiteX3" fmla="*/ 1600887 w 1714121"/>
                      <a:gd name="connsiteY3" fmla="*/ 2385987 h 2443918"/>
                      <a:gd name="connsiteX4" fmla="*/ 687 w 1714121"/>
                      <a:gd name="connsiteY4" fmla="*/ 1286119 h 2443918"/>
                      <a:gd name="connsiteX0" fmla="*/ 543 w 1616598"/>
                      <a:gd name="connsiteY0" fmla="*/ 1281067 h 2380996"/>
                      <a:gd name="connsiteX1" fmla="*/ 1178048 w 1616598"/>
                      <a:gd name="connsiteY1" fmla="*/ 44 h 2380996"/>
                      <a:gd name="connsiteX2" fmla="*/ 863184 w 1616598"/>
                      <a:gd name="connsiteY2" fmla="*/ 1246562 h 2380996"/>
                      <a:gd name="connsiteX3" fmla="*/ 1600743 w 1616598"/>
                      <a:gd name="connsiteY3" fmla="*/ 2380935 h 2380996"/>
                      <a:gd name="connsiteX4" fmla="*/ 543 w 1616598"/>
                      <a:gd name="connsiteY4" fmla="*/ 1281067 h 2380996"/>
                      <a:gd name="connsiteX0" fmla="*/ 751 w 1743554"/>
                      <a:gd name="connsiteY0" fmla="*/ 1281067 h 2446550"/>
                      <a:gd name="connsiteX1" fmla="*/ 1178256 w 1743554"/>
                      <a:gd name="connsiteY1" fmla="*/ 44 h 2446550"/>
                      <a:gd name="connsiteX2" fmla="*/ 863392 w 1743554"/>
                      <a:gd name="connsiteY2" fmla="*/ 1246562 h 2446550"/>
                      <a:gd name="connsiteX3" fmla="*/ 1600951 w 1743554"/>
                      <a:gd name="connsiteY3" fmla="*/ 2380935 h 2446550"/>
                      <a:gd name="connsiteX4" fmla="*/ 751 w 1743554"/>
                      <a:gd name="connsiteY4" fmla="*/ 1281067 h 2446550"/>
                      <a:gd name="connsiteX0" fmla="*/ 2535 w 1745338"/>
                      <a:gd name="connsiteY0" fmla="*/ 1091307 h 2239907"/>
                      <a:gd name="connsiteX1" fmla="*/ 1223173 w 1745338"/>
                      <a:gd name="connsiteY1" fmla="*/ 65 h 2239907"/>
                      <a:gd name="connsiteX2" fmla="*/ 865176 w 1745338"/>
                      <a:gd name="connsiteY2" fmla="*/ 1056802 h 2239907"/>
                      <a:gd name="connsiteX3" fmla="*/ 1602735 w 1745338"/>
                      <a:gd name="connsiteY3" fmla="*/ 2191175 h 2239907"/>
                      <a:gd name="connsiteX4" fmla="*/ 2535 w 1745338"/>
                      <a:gd name="connsiteY4" fmla="*/ 1091307 h 2239907"/>
                      <a:gd name="connsiteX0" fmla="*/ 39893 w 1782696"/>
                      <a:gd name="connsiteY0" fmla="*/ 1194460 h 2342684"/>
                      <a:gd name="connsiteX1" fmla="*/ 548853 w 1782696"/>
                      <a:gd name="connsiteY1" fmla="*/ 163604 h 2342684"/>
                      <a:gd name="connsiteX2" fmla="*/ 1260531 w 1782696"/>
                      <a:gd name="connsiteY2" fmla="*/ 103218 h 2342684"/>
                      <a:gd name="connsiteX3" fmla="*/ 902534 w 1782696"/>
                      <a:gd name="connsiteY3" fmla="*/ 1159955 h 2342684"/>
                      <a:gd name="connsiteX4" fmla="*/ 1640093 w 1782696"/>
                      <a:gd name="connsiteY4" fmla="*/ 2294328 h 2342684"/>
                      <a:gd name="connsiteX5" fmla="*/ 39893 w 1782696"/>
                      <a:gd name="connsiteY5" fmla="*/ 1194460 h 2342684"/>
                      <a:gd name="connsiteX0" fmla="*/ 40409 w 1783212"/>
                      <a:gd name="connsiteY0" fmla="*/ 1181769 h 2329993"/>
                      <a:gd name="connsiteX1" fmla="*/ 549369 w 1783212"/>
                      <a:gd name="connsiteY1" fmla="*/ 150913 h 2329993"/>
                      <a:gd name="connsiteX2" fmla="*/ 1261047 w 1783212"/>
                      <a:gd name="connsiteY2" fmla="*/ 90527 h 2329993"/>
                      <a:gd name="connsiteX3" fmla="*/ 903050 w 1783212"/>
                      <a:gd name="connsiteY3" fmla="*/ 1147264 h 2329993"/>
                      <a:gd name="connsiteX4" fmla="*/ 1640609 w 1783212"/>
                      <a:gd name="connsiteY4" fmla="*/ 2281637 h 2329993"/>
                      <a:gd name="connsiteX5" fmla="*/ 40409 w 1783212"/>
                      <a:gd name="connsiteY5" fmla="*/ 1181769 h 2329993"/>
                      <a:gd name="connsiteX0" fmla="*/ 737 w 1743540"/>
                      <a:gd name="connsiteY0" fmla="*/ 1181769 h 2339847"/>
                      <a:gd name="connsiteX1" fmla="*/ 509697 w 1743540"/>
                      <a:gd name="connsiteY1" fmla="*/ 150913 h 2339847"/>
                      <a:gd name="connsiteX2" fmla="*/ 1221375 w 1743540"/>
                      <a:gd name="connsiteY2" fmla="*/ 90527 h 2339847"/>
                      <a:gd name="connsiteX3" fmla="*/ 863378 w 1743540"/>
                      <a:gd name="connsiteY3" fmla="*/ 1147264 h 2339847"/>
                      <a:gd name="connsiteX4" fmla="*/ 1600937 w 1743540"/>
                      <a:gd name="connsiteY4" fmla="*/ 2281637 h 2339847"/>
                      <a:gd name="connsiteX5" fmla="*/ 737 w 1743540"/>
                      <a:gd name="connsiteY5" fmla="*/ 1181769 h 2339847"/>
                      <a:gd name="connsiteX0" fmla="*/ 737 w 1752545"/>
                      <a:gd name="connsiteY0" fmla="*/ 1136587 h 2294665"/>
                      <a:gd name="connsiteX1" fmla="*/ 509697 w 1752545"/>
                      <a:gd name="connsiteY1" fmla="*/ 105731 h 2294665"/>
                      <a:gd name="connsiteX2" fmla="*/ 1221375 w 1752545"/>
                      <a:gd name="connsiteY2" fmla="*/ 45345 h 2294665"/>
                      <a:gd name="connsiteX3" fmla="*/ 699478 w 1752545"/>
                      <a:gd name="connsiteY3" fmla="*/ 468040 h 2294665"/>
                      <a:gd name="connsiteX4" fmla="*/ 863378 w 1752545"/>
                      <a:gd name="connsiteY4" fmla="*/ 1102082 h 2294665"/>
                      <a:gd name="connsiteX5" fmla="*/ 1600937 w 1752545"/>
                      <a:gd name="connsiteY5" fmla="*/ 2236455 h 2294665"/>
                      <a:gd name="connsiteX6" fmla="*/ 737 w 1752545"/>
                      <a:gd name="connsiteY6" fmla="*/ 1136587 h 2294665"/>
                      <a:gd name="connsiteX0" fmla="*/ 737 w 1752545"/>
                      <a:gd name="connsiteY0" fmla="*/ 1136587 h 2294665"/>
                      <a:gd name="connsiteX1" fmla="*/ 509697 w 1752545"/>
                      <a:gd name="connsiteY1" fmla="*/ 105731 h 2294665"/>
                      <a:gd name="connsiteX2" fmla="*/ 1221375 w 1752545"/>
                      <a:gd name="connsiteY2" fmla="*/ 45345 h 2294665"/>
                      <a:gd name="connsiteX3" fmla="*/ 699478 w 1752545"/>
                      <a:gd name="connsiteY3" fmla="*/ 468040 h 2294665"/>
                      <a:gd name="connsiteX4" fmla="*/ 863378 w 1752545"/>
                      <a:gd name="connsiteY4" fmla="*/ 1102082 h 2294665"/>
                      <a:gd name="connsiteX5" fmla="*/ 1600937 w 1752545"/>
                      <a:gd name="connsiteY5" fmla="*/ 2236455 h 2294665"/>
                      <a:gd name="connsiteX6" fmla="*/ 737 w 1752545"/>
                      <a:gd name="connsiteY6" fmla="*/ 1136587 h 2294665"/>
                      <a:gd name="connsiteX0" fmla="*/ 737 w 1752545"/>
                      <a:gd name="connsiteY0" fmla="*/ 1140751 h 2298829"/>
                      <a:gd name="connsiteX1" fmla="*/ 509697 w 1752545"/>
                      <a:gd name="connsiteY1" fmla="*/ 109895 h 2298829"/>
                      <a:gd name="connsiteX2" fmla="*/ 1221375 w 1752545"/>
                      <a:gd name="connsiteY2" fmla="*/ 49509 h 2298829"/>
                      <a:gd name="connsiteX3" fmla="*/ 708105 w 1752545"/>
                      <a:gd name="connsiteY3" fmla="*/ 532589 h 2298829"/>
                      <a:gd name="connsiteX4" fmla="*/ 863378 w 1752545"/>
                      <a:gd name="connsiteY4" fmla="*/ 1106246 h 2298829"/>
                      <a:gd name="connsiteX5" fmla="*/ 1600937 w 1752545"/>
                      <a:gd name="connsiteY5" fmla="*/ 2240619 h 2298829"/>
                      <a:gd name="connsiteX6" fmla="*/ 737 w 1752545"/>
                      <a:gd name="connsiteY6" fmla="*/ 1140751 h 2298829"/>
                      <a:gd name="connsiteX0" fmla="*/ 737 w 1752545"/>
                      <a:gd name="connsiteY0" fmla="*/ 1140751 h 2298829"/>
                      <a:gd name="connsiteX1" fmla="*/ 509697 w 1752545"/>
                      <a:gd name="connsiteY1" fmla="*/ 109895 h 2298829"/>
                      <a:gd name="connsiteX2" fmla="*/ 1221375 w 1752545"/>
                      <a:gd name="connsiteY2" fmla="*/ 49509 h 2298829"/>
                      <a:gd name="connsiteX3" fmla="*/ 708105 w 1752545"/>
                      <a:gd name="connsiteY3" fmla="*/ 532589 h 2298829"/>
                      <a:gd name="connsiteX4" fmla="*/ 863378 w 1752545"/>
                      <a:gd name="connsiteY4" fmla="*/ 1106246 h 2298829"/>
                      <a:gd name="connsiteX5" fmla="*/ 1600937 w 1752545"/>
                      <a:gd name="connsiteY5" fmla="*/ 2240619 h 2298829"/>
                      <a:gd name="connsiteX6" fmla="*/ 737 w 1752545"/>
                      <a:gd name="connsiteY6" fmla="*/ 1140751 h 2298829"/>
                      <a:gd name="connsiteX0" fmla="*/ 737 w 1754844"/>
                      <a:gd name="connsiteY0" fmla="*/ 1140751 h 2298829"/>
                      <a:gd name="connsiteX1" fmla="*/ 509697 w 1754844"/>
                      <a:gd name="connsiteY1" fmla="*/ 109895 h 2298829"/>
                      <a:gd name="connsiteX2" fmla="*/ 1221375 w 1754844"/>
                      <a:gd name="connsiteY2" fmla="*/ 49509 h 2298829"/>
                      <a:gd name="connsiteX3" fmla="*/ 708105 w 1754844"/>
                      <a:gd name="connsiteY3" fmla="*/ 532589 h 2298829"/>
                      <a:gd name="connsiteX4" fmla="*/ 863378 w 1754844"/>
                      <a:gd name="connsiteY4" fmla="*/ 1106246 h 2298829"/>
                      <a:gd name="connsiteX5" fmla="*/ 1600937 w 1754844"/>
                      <a:gd name="connsiteY5" fmla="*/ 2240619 h 2298829"/>
                      <a:gd name="connsiteX6" fmla="*/ 737 w 1754844"/>
                      <a:gd name="connsiteY6" fmla="*/ 1140751 h 2298829"/>
                      <a:gd name="connsiteX0" fmla="*/ 737 w 1634102"/>
                      <a:gd name="connsiteY0" fmla="*/ 1140751 h 2240999"/>
                      <a:gd name="connsiteX1" fmla="*/ 509697 w 1634102"/>
                      <a:gd name="connsiteY1" fmla="*/ 109895 h 2240999"/>
                      <a:gd name="connsiteX2" fmla="*/ 1221375 w 1634102"/>
                      <a:gd name="connsiteY2" fmla="*/ 49509 h 2240999"/>
                      <a:gd name="connsiteX3" fmla="*/ 708105 w 1634102"/>
                      <a:gd name="connsiteY3" fmla="*/ 532589 h 2240999"/>
                      <a:gd name="connsiteX4" fmla="*/ 1061785 w 1634102"/>
                      <a:gd name="connsiteY4" fmla="*/ 1261522 h 2240999"/>
                      <a:gd name="connsiteX5" fmla="*/ 1600937 w 1634102"/>
                      <a:gd name="connsiteY5" fmla="*/ 2240619 h 2240999"/>
                      <a:gd name="connsiteX6" fmla="*/ 737 w 1634102"/>
                      <a:gd name="connsiteY6" fmla="*/ 1140751 h 2240999"/>
                      <a:gd name="connsiteX0" fmla="*/ 737 w 1648337"/>
                      <a:gd name="connsiteY0" fmla="*/ 1140751 h 2240976"/>
                      <a:gd name="connsiteX1" fmla="*/ 509697 w 1648337"/>
                      <a:gd name="connsiteY1" fmla="*/ 109895 h 2240976"/>
                      <a:gd name="connsiteX2" fmla="*/ 1221375 w 1648337"/>
                      <a:gd name="connsiteY2" fmla="*/ 49509 h 2240976"/>
                      <a:gd name="connsiteX3" fmla="*/ 708105 w 1648337"/>
                      <a:gd name="connsiteY3" fmla="*/ 532589 h 2240976"/>
                      <a:gd name="connsiteX4" fmla="*/ 1061785 w 1648337"/>
                      <a:gd name="connsiteY4" fmla="*/ 1261522 h 2240976"/>
                      <a:gd name="connsiteX5" fmla="*/ 1600937 w 1648337"/>
                      <a:gd name="connsiteY5" fmla="*/ 2240619 h 2240976"/>
                      <a:gd name="connsiteX6" fmla="*/ 737 w 1648337"/>
                      <a:gd name="connsiteY6" fmla="*/ 1140751 h 2240976"/>
                      <a:gd name="connsiteX0" fmla="*/ 737 w 1730568"/>
                      <a:gd name="connsiteY0" fmla="*/ 1140751 h 2266746"/>
                      <a:gd name="connsiteX1" fmla="*/ 509697 w 1730568"/>
                      <a:gd name="connsiteY1" fmla="*/ 109895 h 2266746"/>
                      <a:gd name="connsiteX2" fmla="*/ 1221375 w 1730568"/>
                      <a:gd name="connsiteY2" fmla="*/ 49509 h 2266746"/>
                      <a:gd name="connsiteX3" fmla="*/ 708105 w 1730568"/>
                      <a:gd name="connsiteY3" fmla="*/ 532589 h 2266746"/>
                      <a:gd name="connsiteX4" fmla="*/ 1061785 w 1730568"/>
                      <a:gd name="connsiteY4" fmla="*/ 1261522 h 2266746"/>
                      <a:gd name="connsiteX5" fmla="*/ 1600937 w 1730568"/>
                      <a:gd name="connsiteY5" fmla="*/ 2240619 h 2266746"/>
                      <a:gd name="connsiteX6" fmla="*/ 737 w 1730568"/>
                      <a:gd name="connsiteY6" fmla="*/ 1140751 h 2266746"/>
                      <a:gd name="connsiteX0" fmla="*/ 715 w 1730546"/>
                      <a:gd name="connsiteY0" fmla="*/ 1050956 h 2176951"/>
                      <a:gd name="connsiteX1" fmla="*/ 509675 w 1730546"/>
                      <a:gd name="connsiteY1" fmla="*/ 20100 h 2176951"/>
                      <a:gd name="connsiteX2" fmla="*/ 1212726 w 1730546"/>
                      <a:gd name="connsiteY2" fmla="*/ 373782 h 2176951"/>
                      <a:gd name="connsiteX3" fmla="*/ 708083 w 1730546"/>
                      <a:gd name="connsiteY3" fmla="*/ 442794 h 2176951"/>
                      <a:gd name="connsiteX4" fmla="*/ 1061763 w 1730546"/>
                      <a:gd name="connsiteY4" fmla="*/ 1171727 h 2176951"/>
                      <a:gd name="connsiteX5" fmla="*/ 1600915 w 1730546"/>
                      <a:gd name="connsiteY5" fmla="*/ 2150824 h 2176951"/>
                      <a:gd name="connsiteX6" fmla="*/ 715 w 1730546"/>
                      <a:gd name="connsiteY6" fmla="*/ 1050956 h 2176951"/>
                      <a:gd name="connsiteX0" fmla="*/ 715 w 1730546"/>
                      <a:gd name="connsiteY0" fmla="*/ 1053245 h 2179240"/>
                      <a:gd name="connsiteX1" fmla="*/ 509675 w 1730546"/>
                      <a:gd name="connsiteY1" fmla="*/ 22389 h 2179240"/>
                      <a:gd name="connsiteX2" fmla="*/ 1212726 w 1730546"/>
                      <a:gd name="connsiteY2" fmla="*/ 376071 h 2179240"/>
                      <a:gd name="connsiteX3" fmla="*/ 708083 w 1730546"/>
                      <a:gd name="connsiteY3" fmla="*/ 445083 h 2179240"/>
                      <a:gd name="connsiteX4" fmla="*/ 1061763 w 1730546"/>
                      <a:gd name="connsiteY4" fmla="*/ 1174016 h 2179240"/>
                      <a:gd name="connsiteX5" fmla="*/ 1600915 w 1730546"/>
                      <a:gd name="connsiteY5" fmla="*/ 2153113 h 2179240"/>
                      <a:gd name="connsiteX6" fmla="*/ 715 w 1730546"/>
                      <a:gd name="connsiteY6" fmla="*/ 1053245 h 2179240"/>
                      <a:gd name="connsiteX0" fmla="*/ 1020 w 1730851"/>
                      <a:gd name="connsiteY0" fmla="*/ 1050640 h 2176635"/>
                      <a:gd name="connsiteX1" fmla="*/ 509980 w 1730851"/>
                      <a:gd name="connsiteY1" fmla="*/ 19784 h 2176635"/>
                      <a:gd name="connsiteX2" fmla="*/ 1213031 w 1730851"/>
                      <a:gd name="connsiteY2" fmla="*/ 373466 h 2176635"/>
                      <a:gd name="connsiteX3" fmla="*/ 708388 w 1730851"/>
                      <a:gd name="connsiteY3" fmla="*/ 442478 h 2176635"/>
                      <a:gd name="connsiteX4" fmla="*/ 1062068 w 1730851"/>
                      <a:gd name="connsiteY4" fmla="*/ 1171411 h 2176635"/>
                      <a:gd name="connsiteX5" fmla="*/ 1601220 w 1730851"/>
                      <a:gd name="connsiteY5" fmla="*/ 2150508 h 2176635"/>
                      <a:gd name="connsiteX6" fmla="*/ 1020 w 1730851"/>
                      <a:gd name="connsiteY6" fmla="*/ 1050640 h 2176635"/>
                      <a:gd name="connsiteX0" fmla="*/ 1020 w 1707565"/>
                      <a:gd name="connsiteY0" fmla="*/ 1047743 h 2173738"/>
                      <a:gd name="connsiteX1" fmla="*/ 509980 w 1707565"/>
                      <a:gd name="connsiteY1" fmla="*/ 16887 h 2173738"/>
                      <a:gd name="connsiteX2" fmla="*/ 1213031 w 1707565"/>
                      <a:gd name="connsiteY2" fmla="*/ 370569 h 2173738"/>
                      <a:gd name="connsiteX3" fmla="*/ 665256 w 1707565"/>
                      <a:gd name="connsiteY3" fmla="*/ 301558 h 2173738"/>
                      <a:gd name="connsiteX4" fmla="*/ 1062068 w 1707565"/>
                      <a:gd name="connsiteY4" fmla="*/ 1168514 h 2173738"/>
                      <a:gd name="connsiteX5" fmla="*/ 1601220 w 1707565"/>
                      <a:gd name="connsiteY5" fmla="*/ 2147611 h 2173738"/>
                      <a:gd name="connsiteX6" fmla="*/ 1020 w 1707565"/>
                      <a:gd name="connsiteY6" fmla="*/ 1047743 h 2173738"/>
                      <a:gd name="connsiteX0" fmla="*/ 1020 w 1707565"/>
                      <a:gd name="connsiteY0" fmla="*/ 1047743 h 2173738"/>
                      <a:gd name="connsiteX1" fmla="*/ 509980 w 1707565"/>
                      <a:gd name="connsiteY1" fmla="*/ 16887 h 2173738"/>
                      <a:gd name="connsiteX2" fmla="*/ 1213031 w 1707565"/>
                      <a:gd name="connsiteY2" fmla="*/ 370569 h 2173738"/>
                      <a:gd name="connsiteX3" fmla="*/ 665256 w 1707565"/>
                      <a:gd name="connsiteY3" fmla="*/ 301558 h 2173738"/>
                      <a:gd name="connsiteX4" fmla="*/ 1062068 w 1707565"/>
                      <a:gd name="connsiteY4" fmla="*/ 1168514 h 2173738"/>
                      <a:gd name="connsiteX5" fmla="*/ 1601220 w 1707565"/>
                      <a:gd name="connsiteY5" fmla="*/ 2147611 h 2173738"/>
                      <a:gd name="connsiteX6" fmla="*/ 1020 w 1707565"/>
                      <a:gd name="connsiteY6" fmla="*/ 1047743 h 2173738"/>
                      <a:gd name="connsiteX0" fmla="*/ 1020 w 1707565"/>
                      <a:gd name="connsiteY0" fmla="*/ 1050013 h 2176008"/>
                      <a:gd name="connsiteX1" fmla="*/ 509980 w 1707565"/>
                      <a:gd name="connsiteY1" fmla="*/ 19157 h 2176008"/>
                      <a:gd name="connsiteX2" fmla="*/ 1213031 w 1707565"/>
                      <a:gd name="connsiteY2" fmla="*/ 372839 h 2176008"/>
                      <a:gd name="connsiteX3" fmla="*/ 665256 w 1707565"/>
                      <a:gd name="connsiteY3" fmla="*/ 303828 h 2176008"/>
                      <a:gd name="connsiteX4" fmla="*/ 1062068 w 1707565"/>
                      <a:gd name="connsiteY4" fmla="*/ 1170784 h 2176008"/>
                      <a:gd name="connsiteX5" fmla="*/ 1601220 w 1707565"/>
                      <a:gd name="connsiteY5" fmla="*/ 2149881 h 2176008"/>
                      <a:gd name="connsiteX6" fmla="*/ 1020 w 1707565"/>
                      <a:gd name="connsiteY6" fmla="*/ 1050013 h 2176008"/>
                      <a:gd name="connsiteX0" fmla="*/ 1020 w 1786069"/>
                      <a:gd name="connsiteY0" fmla="*/ 1050013 h 2185120"/>
                      <a:gd name="connsiteX1" fmla="*/ 509980 w 1786069"/>
                      <a:gd name="connsiteY1" fmla="*/ 19157 h 2185120"/>
                      <a:gd name="connsiteX2" fmla="*/ 1213031 w 1786069"/>
                      <a:gd name="connsiteY2" fmla="*/ 372839 h 2185120"/>
                      <a:gd name="connsiteX3" fmla="*/ 665256 w 1786069"/>
                      <a:gd name="connsiteY3" fmla="*/ 303828 h 2185120"/>
                      <a:gd name="connsiteX4" fmla="*/ 1062068 w 1786069"/>
                      <a:gd name="connsiteY4" fmla="*/ 1170784 h 2185120"/>
                      <a:gd name="connsiteX5" fmla="*/ 1601220 w 1786069"/>
                      <a:gd name="connsiteY5" fmla="*/ 2149881 h 2185120"/>
                      <a:gd name="connsiteX6" fmla="*/ 1020 w 1786069"/>
                      <a:gd name="connsiteY6" fmla="*/ 1050013 h 2185120"/>
                      <a:gd name="connsiteX0" fmla="*/ 5057 w 1790106"/>
                      <a:gd name="connsiteY0" fmla="*/ 1050013 h 2188206"/>
                      <a:gd name="connsiteX1" fmla="*/ 514017 w 1790106"/>
                      <a:gd name="connsiteY1" fmla="*/ 19157 h 2188206"/>
                      <a:gd name="connsiteX2" fmla="*/ 1217068 w 1790106"/>
                      <a:gd name="connsiteY2" fmla="*/ 372839 h 2188206"/>
                      <a:gd name="connsiteX3" fmla="*/ 669293 w 1790106"/>
                      <a:gd name="connsiteY3" fmla="*/ 303828 h 2188206"/>
                      <a:gd name="connsiteX4" fmla="*/ 1066105 w 1790106"/>
                      <a:gd name="connsiteY4" fmla="*/ 1170784 h 2188206"/>
                      <a:gd name="connsiteX5" fmla="*/ 1605257 w 1790106"/>
                      <a:gd name="connsiteY5" fmla="*/ 2149881 h 2188206"/>
                      <a:gd name="connsiteX6" fmla="*/ 5057 w 1790106"/>
                      <a:gd name="connsiteY6" fmla="*/ 1050013 h 2188206"/>
                      <a:gd name="connsiteX0" fmla="*/ 5057 w 1815476"/>
                      <a:gd name="connsiteY0" fmla="*/ 1050013 h 2188206"/>
                      <a:gd name="connsiteX1" fmla="*/ 514017 w 1815476"/>
                      <a:gd name="connsiteY1" fmla="*/ 19157 h 2188206"/>
                      <a:gd name="connsiteX2" fmla="*/ 1217068 w 1815476"/>
                      <a:gd name="connsiteY2" fmla="*/ 372839 h 2188206"/>
                      <a:gd name="connsiteX3" fmla="*/ 669293 w 1815476"/>
                      <a:gd name="connsiteY3" fmla="*/ 303828 h 2188206"/>
                      <a:gd name="connsiteX4" fmla="*/ 1066105 w 1815476"/>
                      <a:gd name="connsiteY4" fmla="*/ 1170784 h 2188206"/>
                      <a:gd name="connsiteX5" fmla="*/ 1605257 w 1815476"/>
                      <a:gd name="connsiteY5" fmla="*/ 2149881 h 2188206"/>
                      <a:gd name="connsiteX6" fmla="*/ 5057 w 1815476"/>
                      <a:gd name="connsiteY6" fmla="*/ 1050013 h 2188206"/>
                      <a:gd name="connsiteX0" fmla="*/ 5057 w 1848701"/>
                      <a:gd name="connsiteY0" fmla="*/ 1050013 h 2151373"/>
                      <a:gd name="connsiteX1" fmla="*/ 514017 w 1848701"/>
                      <a:gd name="connsiteY1" fmla="*/ 19157 h 2151373"/>
                      <a:gd name="connsiteX2" fmla="*/ 1217068 w 1848701"/>
                      <a:gd name="connsiteY2" fmla="*/ 372839 h 2151373"/>
                      <a:gd name="connsiteX3" fmla="*/ 669293 w 1848701"/>
                      <a:gd name="connsiteY3" fmla="*/ 303828 h 2151373"/>
                      <a:gd name="connsiteX4" fmla="*/ 1066105 w 1848701"/>
                      <a:gd name="connsiteY4" fmla="*/ 1170784 h 2151373"/>
                      <a:gd name="connsiteX5" fmla="*/ 1605257 w 1848701"/>
                      <a:gd name="connsiteY5" fmla="*/ 2149881 h 2151373"/>
                      <a:gd name="connsiteX6" fmla="*/ 5057 w 1848701"/>
                      <a:gd name="connsiteY6" fmla="*/ 1050013 h 2151373"/>
                      <a:gd name="connsiteX0" fmla="*/ 30826 w 1610668"/>
                      <a:gd name="connsiteY0" fmla="*/ 1050013 h 2073263"/>
                      <a:gd name="connsiteX1" fmla="*/ 539786 w 1610668"/>
                      <a:gd name="connsiteY1" fmla="*/ 19157 h 2073263"/>
                      <a:gd name="connsiteX2" fmla="*/ 1242837 w 1610668"/>
                      <a:gd name="connsiteY2" fmla="*/ 372839 h 2073263"/>
                      <a:gd name="connsiteX3" fmla="*/ 695062 w 1610668"/>
                      <a:gd name="connsiteY3" fmla="*/ 303828 h 2073263"/>
                      <a:gd name="connsiteX4" fmla="*/ 1091874 w 1610668"/>
                      <a:gd name="connsiteY4" fmla="*/ 1170784 h 2073263"/>
                      <a:gd name="connsiteX5" fmla="*/ 1354980 w 1610668"/>
                      <a:gd name="connsiteY5" fmla="*/ 2072243 h 2073263"/>
                      <a:gd name="connsiteX6" fmla="*/ 30826 w 1610668"/>
                      <a:gd name="connsiteY6" fmla="*/ 1050013 h 2073263"/>
                      <a:gd name="connsiteX0" fmla="*/ 30826 w 1637064"/>
                      <a:gd name="connsiteY0" fmla="*/ 1050013 h 2072253"/>
                      <a:gd name="connsiteX1" fmla="*/ 539786 w 1637064"/>
                      <a:gd name="connsiteY1" fmla="*/ 19157 h 2072253"/>
                      <a:gd name="connsiteX2" fmla="*/ 1242837 w 1637064"/>
                      <a:gd name="connsiteY2" fmla="*/ 372839 h 2072253"/>
                      <a:gd name="connsiteX3" fmla="*/ 695062 w 1637064"/>
                      <a:gd name="connsiteY3" fmla="*/ 303828 h 2072253"/>
                      <a:gd name="connsiteX4" fmla="*/ 1091874 w 1637064"/>
                      <a:gd name="connsiteY4" fmla="*/ 1170784 h 2072253"/>
                      <a:gd name="connsiteX5" fmla="*/ 1354980 w 1637064"/>
                      <a:gd name="connsiteY5" fmla="*/ 2072243 h 2072253"/>
                      <a:gd name="connsiteX6" fmla="*/ 30826 w 1637064"/>
                      <a:gd name="connsiteY6" fmla="*/ 1050013 h 2072253"/>
                      <a:gd name="connsiteX0" fmla="*/ 27980 w 1634218"/>
                      <a:gd name="connsiteY0" fmla="*/ 1050013 h 2072253"/>
                      <a:gd name="connsiteX1" fmla="*/ 536940 w 1634218"/>
                      <a:gd name="connsiteY1" fmla="*/ 19157 h 2072253"/>
                      <a:gd name="connsiteX2" fmla="*/ 1239991 w 1634218"/>
                      <a:gd name="connsiteY2" fmla="*/ 372839 h 2072253"/>
                      <a:gd name="connsiteX3" fmla="*/ 692216 w 1634218"/>
                      <a:gd name="connsiteY3" fmla="*/ 303828 h 2072253"/>
                      <a:gd name="connsiteX4" fmla="*/ 1089028 w 1634218"/>
                      <a:gd name="connsiteY4" fmla="*/ 1170784 h 2072253"/>
                      <a:gd name="connsiteX5" fmla="*/ 1352134 w 1634218"/>
                      <a:gd name="connsiteY5" fmla="*/ 2072243 h 2072253"/>
                      <a:gd name="connsiteX6" fmla="*/ 27980 w 1634218"/>
                      <a:gd name="connsiteY6" fmla="*/ 1050013 h 2072253"/>
                      <a:gd name="connsiteX0" fmla="*/ 31910 w 1638148"/>
                      <a:gd name="connsiteY0" fmla="*/ 1050013 h 2072253"/>
                      <a:gd name="connsiteX1" fmla="*/ 540870 w 1638148"/>
                      <a:gd name="connsiteY1" fmla="*/ 19157 h 2072253"/>
                      <a:gd name="connsiteX2" fmla="*/ 1243921 w 1638148"/>
                      <a:gd name="connsiteY2" fmla="*/ 372839 h 2072253"/>
                      <a:gd name="connsiteX3" fmla="*/ 696146 w 1638148"/>
                      <a:gd name="connsiteY3" fmla="*/ 303828 h 2072253"/>
                      <a:gd name="connsiteX4" fmla="*/ 1092958 w 1638148"/>
                      <a:gd name="connsiteY4" fmla="*/ 1170784 h 2072253"/>
                      <a:gd name="connsiteX5" fmla="*/ 1356064 w 1638148"/>
                      <a:gd name="connsiteY5" fmla="*/ 2072243 h 2072253"/>
                      <a:gd name="connsiteX6" fmla="*/ 31910 w 1638148"/>
                      <a:gd name="connsiteY6" fmla="*/ 1050013 h 2072253"/>
                      <a:gd name="connsiteX0" fmla="*/ 31910 w 1638148"/>
                      <a:gd name="connsiteY0" fmla="*/ 1050013 h 2072253"/>
                      <a:gd name="connsiteX1" fmla="*/ 540870 w 1638148"/>
                      <a:gd name="connsiteY1" fmla="*/ 19157 h 2072253"/>
                      <a:gd name="connsiteX2" fmla="*/ 1243921 w 1638148"/>
                      <a:gd name="connsiteY2" fmla="*/ 372839 h 2072253"/>
                      <a:gd name="connsiteX3" fmla="*/ 696146 w 1638148"/>
                      <a:gd name="connsiteY3" fmla="*/ 303828 h 2072253"/>
                      <a:gd name="connsiteX4" fmla="*/ 1092958 w 1638148"/>
                      <a:gd name="connsiteY4" fmla="*/ 1170784 h 2072253"/>
                      <a:gd name="connsiteX5" fmla="*/ 1356064 w 1638148"/>
                      <a:gd name="connsiteY5" fmla="*/ 2072243 h 2072253"/>
                      <a:gd name="connsiteX6" fmla="*/ 31910 w 1638148"/>
                      <a:gd name="connsiteY6" fmla="*/ 1050013 h 2072253"/>
                      <a:gd name="connsiteX0" fmla="*/ 31910 w 1669453"/>
                      <a:gd name="connsiteY0" fmla="*/ 1050013 h 2072252"/>
                      <a:gd name="connsiteX1" fmla="*/ 540870 w 1669453"/>
                      <a:gd name="connsiteY1" fmla="*/ 19157 h 2072252"/>
                      <a:gd name="connsiteX2" fmla="*/ 1243921 w 1669453"/>
                      <a:gd name="connsiteY2" fmla="*/ 372839 h 2072252"/>
                      <a:gd name="connsiteX3" fmla="*/ 696146 w 1669453"/>
                      <a:gd name="connsiteY3" fmla="*/ 303828 h 2072252"/>
                      <a:gd name="connsiteX4" fmla="*/ 1092958 w 1669453"/>
                      <a:gd name="connsiteY4" fmla="*/ 1170784 h 2072252"/>
                      <a:gd name="connsiteX5" fmla="*/ 1356064 w 1669453"/>
                      <a:gd name="connsiteY5" fmla="*/ 2072243 h 2072252"/>
                      <a:gd name="connsiteX6" fmla="*/ 31910 w 1669453"/>
                      <a:gd name="connsiteY6" fmla="*/ 1050013 h 207225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669453" h="2072252">
                        <a:moveTo>
                          <a:pt x="31910" y="1050013"/>
                        </a:moveTo>
                        <a:cubicBezTo>
                          <a:pt x="-95330" y="543930"/>
                          <a:pt x="174966" y="123392"/>
                          <a:pt x="540870" y="19157"/>
                        </a:cubicBezTo>
                        <a:cubicBezTo>
                          <a:pt x="906774" y="-85078"/>
                          <a:pt x="1269800" y="265009"/>
                          <a:pt x="1243921" y="372839"/>
                        </a:cubicBezTo>
                        <a:cubicBezTo>
                          <a:pt x="1218042" y="480669"/>
                          <a:pt x="729932" y="110453"/>
                          <a:pt x="696146" y="303828"/>
                        </a:cubicBezTo>
                        <a:cubicBezTo>
                          <a:pt x="662360" y="497203"/>
                          <a:pt x="819070" y="893301"/>
                          <a:pt x="1092958" y="1170784"/>
                        </a:cubicBezTo>
                        <a:cubicBezTo>
                          <a:pt x="1366846" y="1448267"/>
                          <a:pt x="2076369" y="2075118"/>
                          <a:pt x="1356064" y="2072243"/>
                        </a:cubicBezTo>
                        <a:cubicBezTo>
                          <a:pt x="635759" y="2069368"/>
                          <a:pt x="159150" y="1556096"/>
                          <a:pt x="31910" y="1050013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100000">
                        <a:schemeClr val="bg1"/>
                      </a:gs>
                      <a:gs pos="0">
                        <a:schemeClr val="accent4">
                          <a:lumMod val="20000"/>
                          <a:lumOff val="80000"/>
                        </a:schemeClr>
                      </a:gs>
                    </a:gsLst>
                    <a:path path="circle">
                      <a:fillToRect l="100000" t="100000"/>
                    </a:path>
                    <a:tileRect r="-100000" b="-100000"/>
                  </a:gra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14" name="フリーフォーム: 図形 1013">
                    <a:extLst>
                      <a:ext uri="{FF2B5EF4-FFF2-40B4-BE49-F238E27FC236}">
                        <a16:creationId xmlns:a16="http://schemas.microsoft.com/office/drawing/2014/main" id="{D36D1CA0-E555-4C94-BCA3-5D9B21EF69A0}"/>
                      </a:ext>
                    </a:extLst>
                  </p:cNvPr>
                  <p:cNvSpPr/>
                  <p:nvPr/>
                </p:nvSpPr>
                <p:spPr>
                  <a:xfrm rot="2184311" flipH="1">
                    <a:off x="2166879" y="3345651"/>
                    <a:ext cx="621657" cy="1218852"/>
                  </a:xfrm>
                  <a:custGeom>
                    <a:avLst/>
                    <a:gdLst>
                      <a:gd name="connsiteX0" fmla="*/ 475975 w 1001654"/>
                      <a:gd name="connsiteY0" fmla="*/ 1988665 h 2117935"/>
                      <a:gd name="connsiteX1" fmla="*/ 550543 w 1001654"/>
                      <a:gd name="connsiteY1" fmla="*/ 2029915 h 2117935"/>
                      <a:gd name="connsiteX2" fmla="*/ 562305 w 1001654"/>
                      <a:gd name="connsiteY2" fmla="*/ 2114316 h 2117935"/>
                      <a:gd name="connsiteX3" fmla="*/ 487737 w 1001654"/>
                      <a:gd name="connsiteY3" fmla="*/ 2073066 h 2117935"/>
                      <a:gd name="connsiteX4" fmla="*/ 475975 w 1001654"/>
                      <a:gd name="connsiteY4" fmla="*/ 1988665 h 2117935"/>
                      <a:gd name="connsiteX5" fmla="*/ 714523 w 1001654"/>
                      <a:gd name="connsiteY5" fmla="*/ 1816444 h 2117935"/>
                      <a:gd name="connsiteX6" fmla="*/ 709923 w 1001654"/>
                      <a:gd name="connsiteY6" fmla="*/ 1901536 h 2117935"/>
                      <a:gd name="connsiteX7" fmla="*/ 639102 w 1001654"/>
                      <a:gd name="connsiteY7" fmla="*/ 1948930 h 2117935"/>
                      <a:gd name="connsiteX8" fmla="*/ 643702 w 1001654"/>
                      <a:gd name="connsiteY8" fmla="*/ 1863838 h 2117935"/>
                      <a:gd name="connsiteX9" fmla="*/ 714523 w 1001654"/>
                      <a:gd name="connsiteY9" fmla="*/ 1816444 h 2117935"/>
                      <a:gd name="connsiteX10" fmla="*/ 361496 w 1001654"/>
                      <a:gd name="connsiteY10" fmla="*/ 1662755 h 2117935"/>
                      <a:gd name="connsiteX11" fmla="*/ 396203 w 1001654"/>
                      <a:gd name="connsiteY11" fmla="*/ 1740584 h 2117935"/>
                      <a:gd name="connsiteX12" fmla="*/ 354783 w 1001654"/>
                      <a:gd name="connsiteY12" fmla="*/ 1815057 h 2117935"/>
                      <a:gd name="connsiteX13" fmla="*/ 320077 w 1001654"/>
                      <a:gd name="connsiteY13" fmla="*/ 1737228 h 2117935"/>
                      <a:gd name="connsiteX14" fmla="*/ 361496 w 1001654"/>
                      <a:gd name="connsiteY14" fmla="*/ 1662755 h 2117935"/>
                      <a:gd name="connsiteX15" fmla="*/ 692671 w 1001654"/>
                      <a:gd name="connsiteY15" fmla="*/ 1584014 h 2117935"/>
                      <a:gd name="connsiteX16" fmla="*/ 761830 w 1001654"/>
                      <a:gd name="connsiteY16" fmla="*/ 1610311 h 2117935"/>
                      <a:gd name="connsiteX17" fmla="*/ 796888 w 1001654"/>
                      <a:gd name="connsiteY17" fmla="*/ 1687982 h 2117935"/>
                      <a:gd name="connsiteX18" fmla="*/ 713721 w 1001654"/>
                      <a:gd name="connsiteY18" fmla="*/ 1669404 h 2117935"/>
                      <a:gd name="connsiteX19" fmla="*/ 678663 w 1001654"/>
                      <a:gd name="connsiteY19" fmla="*/ 1591733 h 2117935"/>
                      <a:gd name="connsiteX20" fmla="*/ 692671 w 1001654"/>
                      <a:gd name="connsiteY20" fmla="*/ 1584014 h 2117935"/>
                      <a:gd name="connsiteX21" fmla="*/ 537977 w 1001654"/>
                      <a:gd name="connsiteY21" fmla="*/ 1507098 h 2117935"/>
                      <a:gd name="connsiteX22" fmla="*/ 572683 w 1001654"/>
                      <a:gd name="connsiteY22" fmla="*/ 1584927 h 2117935"/>
                      <a:gd name="connsiteX23" fmla="*/ 531264 w 1001654"/>
                      <a:gd name="connsiteY23" fmla="*/ 1659400 h 2117935"/>
                      <a:gd name="connsiteX24" fmla="*/ 496557 w 1001654"/>
                      <a:gd name="connsiteY24" fmla="*/ 1581571 h 2117935"/>
                      <a:gd name="connsiteX25" fmla="*/ 537977 w 1001654"/>
                      <a:gd name="connsiteY25" fmla="*/ 1507098 h 2117935"/>
                      <a:gd name="connsiteX26" fmla="*/ 886365 w 1001654"/>
                      <a:gd name="connsiteY26" fmla="*/ 1342224 h 2117935"/>
                      <a:gd name="connsiteX27" fmla="*/ 921071 w 1001654"/>
                      <a:gd name="connsiteY27" fmla="*/ 1420053 h 2117935"/>
                      <a:gd name="connsiteX28" fmla="*/ 879652 w 1001654"/>
                      <a:gd name="connsiteY28" fmla="*/ 1494526 h 2117935"/>
                      <a:gd name="connsiteX29" fmla="*/ 844945 w 1001654"/>
                      <a:gd name="connsiteY29" fmla="*/ 1416697 h 2117935"/>
                      <a:gd name="connsiteX30" fmla="*/ 886365 w 1001654"/>
                      <a:gd name="connsiteY30" fmla="*/ 1342224 h 2117935"/>
                      <a:gd name="connsiteX31" fmla="*/ 415358 w 1001654"/>
                      <a:gd name="connsiteY31" fmla="*/ 1302945 h 2117935"/>
                      <a:gd name="connsiteX32" fmla="*/ 442920 w 1001654"/>
                      <a:gd name="connsiteY32" fmla="*/ 1324499 h 2117935"/>
                      <a:gd name="connsiteX33" fmla="*/ 376584 w 1001654"/>
                      <a:gd name="connsiteY33" fmla="*/ 1377991 h 2117935"/>
                      <a:gd name="connsiteX34" fmla="*/ 293983 w 1001654"/>
                      <a:gd name="connsiteY34" fmla="*/ 1357039 h 2117935"/>
                      <a:gd name="connsiteX35" fmla="*/ 360319 w 1001654"/>
                      <a:gd name="connsiteY35" fmla="*/ 1303547 h 2117935"/>
                      <a:gd name="connsiteX36" fmla="*/ 415358 w 1001654"/>
                      <a:gd name="connsiteY36" fmla="*/ 1302945 h 2117935"/>
                      <a:gd name="connsiteX37" fmla="*/ 689887 w 1001654"/>
                      <a:gd name="connsiteY37" fmla="*/ 1179087 h 2117935"/>
                      <a:gd name="connsiteX38" fmla="*/ 704864 w 1001654"/>
                      <a:gd name="connsiteY38" fmla="*/ 1184700 h 2117935"/>
                      <a:gd name="connsiteX39" fmla="*/ 681404 w 1001654"/>
                      <a:gd name="connsiteY39" fmla="*/ 1266624 h 2117935"/>
                      <a:gd name="connsiteX40" fmla="*/ 601797 w 1001654"/>
                      <a:gd name="connsiteY40" fmla="*/ 1297031 h 2117935"/>
                      <a:gd name="connsiteX41" fmla="*/ 625257 w 1001654"/>
                      <a:gd name="connsiteY41" fmla="*/ 1215107 h 2117935"/>
                      <a:gd name="connsiteX42" fmla="*/ 689887 w 1001654"/>
                      <a:gd name="connsiteY42" fmla="*/ 1179087 h 2117935"/>
                      <a:gd name="connsiteX43" fmla="*/ 890637 w 1001654"/>
                      <a:gd name="connsiteY43" fmla="*/ 1048713 h 2117935"/>
                      <a:gd name="connsiteX44" fmla="*/ 960395 w 1001654"/>
                      <a:gd name="connsiteY44" fmla="*/ 1073378 h 2117935"/>
                      <a:gd name="connsiteX45" fmla="*/ 997268 w 1001654"/>
                      <a:gd name="connsiteY45" fmla="*/ 1150203 h 2117935"/>
                      <a:gd name="connsiteX46" fmla="*/ 913688 w 1001654"/>
                      <a:gd name="connsiteY46" fmla="*/ 1133585 h 2117935"/>
                      <a:gd name="connsiteX47" fmla="*/ 876814 w 1001654"/>
                      <a:gd name="connsiteY47" fmla="*/ 1056759 h 2117935"/>
                      <a:gd name="connsiteX48" fmla="*/ 890637 w 1001654"/>
                      <a:gd name="connsiteY48" fmla="*/ 1048713 h 2117935"/>
                      <a:gd name="connsiteX49" fmla="*/ 306746 w 1001654"/>
                      <a:gd name="connsiteY49" fmla="*/ 989750 h 2117935"/>
                      <a:gd name="connsiteX50" fmla="*/ 382971 w 1001654"/>
                      <a:gd name="connsiteY50" fmla="*/ 1027850 h 2117935"/>
                      <a:gd name="connsiteX51" fmla="*/ 306746 w 1001654"/>
                      <a:gd name="connsiteY51" fmla="*/ 1065950 h 2117935"/>
                      <a:gd name="connsiteX52" fmla="*/ 230521 w 1001654"/>
                      <a:gd name="connsiteY52" fmla="*/ 1027850 h 2117935"/>
                      <a:gd name="connsiteX53" fmla="*/ 306746 w 1001654"/>
                      <a:gd name="connsiteY53" fmla="*/ 989750 h 2117935"/>
                      <a:gd name="connsiteX54" fmla="*/ 623116 w 1001654"/>
                      <a:gd name="connsiteY54" fmla="*/ 950250 h 2117935"/>
                      <a:gd name="connsiteX55" fmla="*/ 636947 w 1001654"/>
                      <a:gd name="connsiteY55" fmla="*/ 958282 h 2117935"/>
                      <a:gd name="connsiteX56" fmla="*/ 600148 w 1001654"/>
                      <a:gd name="connsiteY56" fmla="*/ 1035144 h 2117935"/>
                      <a:gd name="connsiteX57" fmla="*/ 516583 w 1001654"/>
                      <a:gd name="connsiteY57" fmla="*/ 1051844 h 2117935"/>
                      <a:gd name="connsiteX58" fmla="*/ 553382 w 1001654"/>
                      <a:gd name="connsiteY58" fmla="*/ 974982 h 2117935"/>
                      <a:gd name="connsiteX59" fmla="*/ 623116 w 1001654"/>
                      <a:gd name="connsiteY59" fmla="*/ 950250 h 2117935"/>
                      <a:gd name="connsiteX60" fmla="*/ 958392 w 1001654"/>
                      <a:gd name="connsiteY60" fmla="*/ 774744 h 2117935"/>
                      <a:gd name="connsiteX61" fmla="*/ 958536 w 1001654"/>
                      <a:gd name="connsiteY61" fmla="*/ 859961 h 2117935"/>
                      <a:gd name="connsiteX62" fmla="*/ 890463 w 1001654"/>
                      <a:gd name="connsiteY62" fmla="*/ 911224 h 2117935"/>
                      <a:gd name="connsiteX63" fmla="*/ 890319 w 1001654"/>
                      <a:gd name="connsiteY63" fmla="*/ 826007 h 2117935"/>
                      <a:gd name="connsiteX64" fmla="*/ 958392 w 1001654"/>
                      <a:gd name="connsiteY64" fmla="*/ 774744 h 2117935"/>
                      <a:gd name="connsiteX65" fmla="*/ 75236 w 1001654"/>
                      <a:gd name="connsiteY65" fmla="*/ 771079 h 2117935"/>
                      <a:gd name="connsiteX66" fmla="*/ 131597 w 1001654"/>
                      <a:gd name="connsiteY66" fmla="*/ 834994 h 2117935"/>
                      <a:gd name="connsiteX67" fmla="*/ 114303 w 1001654"/>
                      <a:gd name="connsiteY67" fmla="*/ 918438 h 2117935"/>
                      <a:gd name="connsiteX68" fmla="*/ 57942 w 1001654"/>
                      <a:gd name="connsiteY68" fmla="*/ 854522 h 2117935"/>
                      <a:gd name="connsiteX69" fmla="*/ 75236 w 1001654"/>
                      <a:gd name="connsiteY69" fmla="*/ 771079 h 2117935"/>
                      <a:gd name="connsiteX70" fmla="*/ 429172 w 1001654"/>
                      <a:gd name="connsiteY70" fmla="*/ 638411 h 2117935"/>
                      <a:gd name="connsiteX71" fmla="*/ 491126 w 1001654"/>
                      <a:gd name="connsiteY71" fmla="*/ 678860 h 2117935"/>
                      <a:gd name="connsiteX72" fmla="*/ 508803 w 1001654"/>
                      <a:gd name="connsiteY72" fmla="*/ 762223 h 2117935"/>
                      <a:gd name="connsiteX73" fmla="*/ 431516 w 1001654"/>
                      <a:gd name="connsiteY73" fmla="*/ 726326 h 2117935"/>
                      <a:gd name="connsiteX74" fmla="*/ 413839 w 1001654"/>
                      <a:gd name="connsiteY74" fmla="*/ 642963 h 2117935"/>
                      <a:gd name="connsiteX75" fmla="*/ 429172 w 1001654"/>
                      <a:gd name="connsiteY75" fmla="*/ 638411 h 2117935"/>
                      <a:gd name="connsiteX76" fmla="*/ 690200 w 1001654"/>
                      <a:gd name="connsiteY76" fmla="*/ 628081 h 2117935"/>
                      <a:gd name="connsiteX77" fmla="*/ 753339 w 1001654"/>
                      <a:gd name="connsiteY77" fmla="*/ 685311 h 2117935"/>
                      <a:gd name="connsiteX78" fmla="*/ 745461 w 1001654"/>
                      <a:gd name="connsiteY78" fmla="*/ 770163 h 2117935"/>
                      <a:gd name="connsiteX79" fmla="*/ 682321 w 1001654"/>
                      <a:gd name="connsiteY79" fmla="*/ 712933 h 2117935"/>
                      <a:gd name="connsiteX80" fmla="*/ 690200 w 1001654"/>
                      <a:gd name="connsiteY80" fmla="*/ 628081 h 2117935"/>
                      <a:gd name="connsiteX81" fmla="*/ 230521 w 1001654"/>
                      <a:gd name="connsiteY81" fmla="*/ 564617 h 2117935"/>
                      <a:gd name="connsiteX82" fmla="*/ 306746 w 1001654"/>
                      <a:gd name="connsiteY82" fmla="*/ 602717 h 2117935"/>
                      <a:gd name="connsiteX83" fmla="*/ 230521 w 1001654"/>
                      <a:gd name="connsiteY83" fmla="*/ 640817 h 2117935"/>
                      <a:gd name="connsiteX84" fmla="*/ 154296 w 1001654"/>
                      <a:gd name="connsiteY84" fmla="*/ 602717 h 2117935"/>
                      <a:gd name="connsiteX85" fmla="*/ 230521 w 1001654"/>
                      <a:gd name="connsiteY85" fmla="*/ 564617 h 2117935"/>
                      <a:gd name="connsiteX86" fmla="*/ 777877 w 1001654"/>
                      <a:gd name="connsiteY86" fmla="*/ 417391 h 2117935"/>
                      <a:gd name="connsiteX87" fmla="*/ 852445 w 1001654"/>
                      <a:gd name="connsiteY87" fmla="*/ 458641 h 2117935"/>
                      <a:gd name="connsiteX88" fmla="*/ 864207 w 1001654"/>
                      <a:gd name="connsiteY88" fmla="*/ 543042 h 2117935"/>
                      <a:gd name="connsiteX89" fmla="*/ 789640 w 1001654"/>
                      <a:gd name="connsiteY89" fmla="*/ 501791 h 2117935"/>
                      <a:gd name="connsiteX90" fmla="*/ 777877 w 1001654"/>
                      <a:gd name="connsiteY90" fmla="*/ 417391 h 2117935"/>
                      <a:gd name="connsiteX91" fmla="*/ 461051 w 1001654"/>
                      <a:gd name="connsiteY91" fmla="*/ 350888 h 2117935"/>
                      <a:gd name="connsiteX92" fmla="*/ 523005 w 1001654"/>
                      <a:gd name="connsiteY92" fmla="*/ 391337 h 2117935"/>
                      <a:gd name="connsiteX93" fmla="*/ 540682 w 1001654"/>
                      <a:gd name="connsiteY93" fmla="*/ 474700 h 2117935"/>
                      <a:gd name="connsiteX94" fmla="*/ 463395 w 1001654"/>
                      <a:gd name="connsiteY94" fmla="*/ 438803 h 2117935"/>
                      <a:gd name="connsiteX95" fmla="*/ 445718 w 1001654"/>
                      <a:gd name="connsiteY95" fmla="*/ 355440 h 2117935"/>
                      <a:gd name="connsiteX96" fmla="*/ 461051 w 1001654"/>
                      <a:gd name="connsiteY96" fmla="*/ 350888 h 2117935"/>
                      <a:gd name="connsiteX97" fmla="*/ 80121 w 1001654"/>
                      <a:gd name="connsiteY97" fmla="*/ 347025 h 2117935"/>
                      <a:gd name="connsiteX98" fmla="*/ 151620 w 1001654"/>
                      <a:gd name="connsiteY98" fmla="*/ 393390 h 2117935"/>
                      <a:gd name="connsiteX99" fmla="*/ 71621 w 1001654"/>
                      <a:gd name="connsiteY99" fmla="*/ 422749 h 2117935"/>
                      <a:gd name="connsiteX100" fmla="*/ 121 w 1001654"/>
                      <a:gd name="connsiteY100" fmla="*/ 376384 h 2117935"/>
                      <a:gd name="connsiteX101" fmla="*/ 80121 w 1001654"/>
                      <a:gd name="connsiteY101" fmla="*/ 347025 h 2117935"/>
                      <a:gd name="connsiteX102" fmla="*/ 282244 w 1001654"/>
                      <a:gd name="connsiteY102" fmla="*/ 85990 h 2117935"/>
                      <a:gd name="connsiteX103" fmla="*/ 338605 w 1001654"/>
                      <a:gd name="connsiteY103" fmla="*/ 149905 h 2117935"/>
                      <a:gd name="connsiteX104" fmla="*/ 321311 w 1001654"/>
                      <a:gd name="connsiteY104" fmla="*/ 233349 h 2117935"/>
                      <a:gd name="connsiteX105" fmla="*/ 264950 w 1001654"/>
                      <a:gd name="connsiteY105" fmla="*/ 169433 h 2117935"/>
                      <a:gd name="connsiteX106" fmla="*/ 282244 w 1001654"/>
                      <a:gd name="connsiteY106" fmla="*/ 85990 h 2117935"/>
                      <a:gd name="connsiteX107" fmla="*/ 843475 w 1001654"/>
                      <a:gd name="connsiteY107" fmla="*/ 79506 h 2117935"/>
                      <a:gd name="connsiteX108" fmla="*/ 859305 w 1001654"/>
                      <a:gd name="connsiteY108" fmla="*/ 81793 h 2117935"/>
                      <a:gd name="connsiteX109" fmla="*/ 853865 w 1001654"/>
                      <a:gd name="connsiteY109" fmla="*/ 166836 h 2117935"/>
                      <a:gd name="connsiteX110" fmla="*/ 782580 w 1001654"/>
                      <a:gd name="connsiteY110" fmla="*/ 213529 h 2117935"/>
                      <a:gd name="connsiteX111" fmla="*/ 788019 w 1001654"/>
                      <a:gd name="connsiteY111" fmla="*/ 128486 h 2117935"/>
                      <a:gd name="connsiteX112" fmla="*/ 843475 w 1001654"/>
                      <a:gd name="connsiteY112" fmla="*/ 79506 h 2117935"/>
                      <a:gd name="connsiteX113" fmla="*/ 556993 w 1001654"/>
                      <a:gd name="connsiteY113" fmla="*/ 0 h 2117935"/>
                      <a:gd name="connsiteX114" fmla="*/ 595093 w 1001654"/>
                      <a:gd name="connsiteY114" fmla="*/ 76225 h 2117935"/>
                      <a:gd name="connsiteX115" fmla="*/ 556993 w 1001654"/>
                      <a:gd name="connsiteY115" fmla="*/ 152450 h 2117935"/>
                      <a:gd name="connsiteX116" fmla="*/ 518893 w 1001654"/>
                      <a:gd name="connsiteY116" fmla="*/ 76225 h 2117935"/>
                      <a:gd name="connsiteX117" fmla="*/ 556993 w 1001654"/>
                      <a:gd name="connsiteY117" fmla="*/ 0 h 211793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  <a:cxn ang="0">
                        <a:pos x="connsiteX95" y="connsiteY95"/>
                      </a:cxn>
                      <a:cxn ang="0">
                        <a:pos x="connsiteX96" y="connsiteY96"/>
                      </a:cxn>
                      <a:cxn ang="0">
                        <a:pos x="connsiteX97" y="connsiteY97"/>
                      </a:cxn>
                      <a:cxn ang="0">
                        <a:pos x="connsiteX98" y="connsiteY98"/>
                      </a:cxn>
                      <a:cxn ang="0">
                        <a:pos x="connsiteX99" y="connsiteY99"/>
                      </a:cxn>
                      <a:cxn ang="0">
                        <a:pos x="connsiteX100" y="connsiteY100"/>
                      </a:cxn>
                      <a:cxn ang="0">
                        <a:pos x="connsiteX101" y="connsiteY101"/>
                      </a:cxn>
                      <a:cxn ang="0">
                        <a:pos x="connsiteX102" y="connsiteY102"/>
                      </a:cxn>
                      <a:cxn ang="0">
                        <a:pos x="connsiteX103" y="connsiteY103"/>
                      </a:cxn>
                      <a:cxn ang="0">
                        <a:pos x="connsiteX104" y="connsiteY104"/>
                      </a:cxn>
                      <a:cxn ang="0">
                        <a:pos x="connsiteX105" y="connsiteY105"/>
                      </a:cxn>
                      <a:cxn ang="0">
                        <a:pos x="connsiteX106" y="connsiteY106"/>
                      </a:cxn>
                      <a:cxn ang="0">
                        <a:pos x="connsiteX107" y="connsiteY107"/>
                      </a:cxn>
                      <a:cxn ang="0">
                        <a:pos x="connsiteX108" y="connsiteY108"/>
                      </a:cxn>
                      <a:cxn ang="0">
                        <a:pos x="connsiteX109" y="connsiteY109"/>
                      </a:cxn>
                      <a:cxn ang="0">
                        <a:pos x="connsiteX110" y="connsiteY110"/>
                      </a:cxn>
                      <a:cxn ang="0">
                        <a:pos x="connsiteX111" y="connsiteY111"/>
                      </a:cxn>
                      <a:cxn ang="0">
                        <a:pos x="connsiteX112" y="connsiteY112"/>
                      </a:cxn>
                      <a:cxn ang="0">
                        <a:pos x="connsiteX113" y="connsiteY113"/>
                      </a:cxn>
                      <a:cxn ang="0">
                        <a:pos x="connsiteX114" y="connsiteY114"/>
                      </a:cxn>
                      <a:cxn ang="0">
                        <a:pos x="connsiteX115" y="connsiteY115"/>
                      </a:cxn>
                      <a:cxn ang="0">
                        <a:pos x="connsiteX116" y="connsiteY116"/>
                      </a:cxn>
                      <a:cxn ang="0">
                        <a:pos x="connsiteX117" y="connsiteY117"/>
                      </a:cxn>
                    </a:cxnLst>
                    <a:rect l="l" t="t" r="r" b="b"/>
                    <a:pathLst>
                      <a:path w="1001654" h="2117935">
                        <a:moveTo>
                          <a:pt x="475975" y="1988665"/>
                        </a:moveTo>
                        <a:cubicBezTo>
                          <a:pt x="493318" y="1976749"/>
                          <a:pt x="526703" y="1995217"/>
                          <a:pt x="550543" y="2029915"/>
                        </a:cubicBezTo>
                        <a:cubicBezTo>
                          <a:pt x="574382" y="2064613"/>
                          <a:pt x="579648" y="2102400"/>
                          <a:pt x="562305" y="2114316"/>
                        </a:cubicBezTo>
                        <a:cubicBezTo>
                          <a:pt x="544962" y="2126232"/>
                          <a:pt x="511577" y="2107763"/>
                          <a:pt x="487737" y="2073066"/>
                        </a:cubicBezTo>
                        <a:cubicBezTo>
                          <a:pt x="463898" y="2038368"/>
                          <a:pt x="458632" y="2000580"/>
                          <a:pt x="475975" y="1988665"/>
                        </a:cubicBezTo>
                        <a:close/>
                        <a:moveTo>
                          <a:pt x="714523" y="1816444"/>
                        </a:moveTo>
                        <a:cubicBezTo>
                          <a:pt x="732809" y="1826854"/>
                          <a:pt x="730750" y="1864951"/>
                          <a:pt x="709923" y="1901536"/>
                        </a:cubicBezTo>
                        <a:cubicBezTo>
                          <a:pt x="689096" y="1938122"/>
                          <a:pt x="657388" y="1959340"/>
                          <a:pt x="639102" y="1948930"/>
                        </a:cubicBezTo>
                        <a:cubicBezTo>
                          <a:pt x="620815" y="1938520"/>
                          <a:pt x="622874" y="1900423"/>
                          <a:pt x="643702" y="1863838"/>
                        </a:cubicBezTo>
                        <a:cubicBezTo>
                          <a:pt x="664529" y="1827253"/>
                          <a:pt x="696236" y="1806034"/>
                          <a:pt x="714523" y="1816444"/>
                        </a:cubicBezTo>
                        <a:close/>
                        <a:moveTo>
                          <a:pt x="361496" y="1662755"/>
                        </a:moveTo>
                        <a:cubicBezTo>
                          <a:pt x="382518" y="1663682"/>
                          <a:pt x="398057" y="1698527"/>
                          <a:pt x="396203" y="1740584"/>
                        </a:cubicBezTo>
                        <a:cubicBezTo>
                          <a:pt x="394349" y="1782641"/>
                          <a:pt x="375805" y="1815984"/>
                          <a:pt x="354783" y="1815057"/>
                        </a:cubicBezTo>
                        <a:cubicBezTo>
                          <a:pt x="333761" y="1814131"/>
                          <a:pt x="318223" y="1779286"/>
                          <a:pt x="320077" y="1737228"/>
                        </a:cubicBezTo>
                        <a:cubicBezTo>
                          <a:pt x="321931" y="1695171"/>
                          <a:pt x="340475" y="1661829"/>
                          <a:pt x="361496" y="1662755"/>
                        </a:cubicBezTo>
                        <a:close/>
                        <a:moveTo>
                          <a:pt x="692671" y="1584014"/>
                        </a:moveTo>
                        <a:cubicBezTo>
                          <a:pt x="710279" y="1580715"/>
                          <a:pt x="737344" y="1590377"/>
                          <a:pt x="761830" y="1610311"/>
                        </a:cubicBezTo>
                        <a:cubicBezTo>
                          <a:pt x="794477" y="1636889"/>
                          <a:pt x="810172" y="1671664"/>
                          <a:pt x="796888" y="1687982"/>
                        </a:cubicBezTo>
                        <a:cubicBezTo>
                          <a:pt x="783603" y="1704300"/>
                          <a:pt x="746368" y="1695982"/>
                          <a:pt x="713721" y="1669404"/>
                        </a:cubicBezTo>
                        <a:cubicBezTo>
                          <a:pt x="681074" y="1642825"/>
                          <a:pt x="665378" y="1608051"/>
                          <a:pt x="678663" y="1591733"/>
                        </a:cubicBezTo>
                        <a:cubicBezTo>
                          <a:pt x="681984" y="1587653"/>
                          <a:pt x="686802" y="1585113"/>
                          <a:pt x="692671" y="1584014"/>
                        </a:cubicBezTo>
                        <a:close/>
                        <a:moveTo>
                          <a:pt x="537977" y="1507098"/>
                        </a:moveTo>
                        <a:cubicBezTo>
                          <a:pt x="558999" y="1508025"/>
                          <a:pt x="574537" y="1542870"/>
                          <a:pt x="572683" y="1584927"/>
                        </a:cubicBezTo>
                        <a:cubicBezTo>
                          <a:pt x="570829" y="1626984"/>
                          <a:pt x="552285" y="1660327"/>
                          <a:pt x="531264" y="1659400"/>
                        </a:cubicBezTo>
                        <a:cubicBezTo>
                          <a:pt x="510241" y="1658474"/>
                          <a:pt x="494703" y="1623629"/>
                          <a:pt x="496557" y="1581571"/>
                        </a:cubicBezTo>
                        <a:cubicBezTo>
                          <a:pt x="498411" y="1539514"/>
                          <a:pt x="516955" y="1506172"/>
                          <a:pt x="537977" y="1507098"/>
                        </a:cubicBezTo>
                        <a:close/>
                        <a:moveTo>
                          <a:pt x="886365" y="1342224"/>
                        </a:moveTo>
                        <a:cubicBezTo>
                          <a:pt x="907387" y="1343151"/>
                          <a:pt x="922925" y="1377996"/>
                          <a:pt x="921071" y="1420053"/>
                        </a:cubicBezTo>
                        <a:cubicBezTo>
                          <a:pt x="919217" y="1462110"/>
                          <a:pt x="900673" y="1495453"/>
                          <a:pt x="879652" y="1494526"/>
                        </a:cubicBezTo>
                        <a:cubicBezTo>
                          <a:pt x="858630" y="1493600"/>
                          <a:pt x="843091" y="1458755"/>
                          <a:pt x="844945" y="1416697"/>
                        </a:cubicBezTo>
                        <a:cubicBezTo>
                          <a:pt x="846799" y="1374640"/>
                          <a:pt x="865343" y="1341298"/>
                          <a:pt x="886365" y="1342224"/>
                        </a:cubicBezTo>
                        <a:close/>
                        <a:moveTo>
                          <a:pt x="415358" y="1302945"/>
                        </a:moveTo>
                        <a:cubicBezTo>
                          <a:pt x="430306" y="1306736"/>
                          <a:pt x="440675" y="1314221"/>
                          <a:pt x="442920" y="1324499"/>
                        </a:cubicBezTo>
                        <a:cubicBezTo>
                          <a:pt x="447411" y="1345056"/>
                          <a:pt x="417712" y="1369005"/>
                          <a:pt x="376584" y="1377991"/>
                        </a:cubicBezTo>
                        <a:cubicBezTo>
                          <a:pt x="335456" y="1386977"/>
                          <a:pt x="298475" y="1377596"/>
                          <a:pt x="293983" y="1357039"/>
                        </a:cubicBezTo>
                        <a:cubicBezTo>
                          <a:pt x="289492" y="1336482"/>
                          <a:pt x="319192" y="1312533"/>
                          <a:pt x="360319" y="1303547"/>
                        </a:cubicBezTo>
                        <a:cubicBezTo>
                          <a:pt x="380883" y="1299054"/>
                          <a:pt x="400411" y="1299153"/>
                          <a:pt x="415358" y="1302945"/>
                        </a:cubicBezTo>
                        <a:close/>
                        <a:moveTo>
                          <a:pt x="689887" y="1179087"/>
                        </a:moveTo>
                        <a:cubicBezTo>
                          <a:pt x="695853" y="1179327"/>
                          <a:pt x="700988" y="1181143"/>
                          <a:pt x="704864" y="1184700"/>
                        </a:cubicBezTo>
                        <a:cubicBezTo>
                          <a:pt x="720368" y="1198926"/>
                          <a:pt x="709865" y="1235604"/>
                          <a:pt x="681404" y="1266624"/>
                        </a:cubicBezTo>
                        <a:cubicBezTo>
                          <a:pt x="652942" y="1297643"/>
                          <a:pt x="617301" y="1311256"/>
                          <a:pt x="601797" y="1297031"/>
                        </a:cubicBezTo>
                        <a:cubicBezTo>
                          <a:pt x="586292" y="1282805"/>
                          <a:pt x="596796" y="1246126"/>
                          <a:pt x="625257" y="1215107"/>
                        </a:cubicBezTo>
                        <a:cubicBezTo>
                          <a:pt x="646603" y="1191842"/>
                          <a:pt x="671987" y="1178369"/>
                          <a:pt x="689887" y="1179087"/>
                        </a:cubicBezTo>
                        <a:close/>
                        <a:moveTo>
                          <a:pt x="890637" y="1048713"/>
                        </a:moveTo>
                        <a:cubicBezTo>
                          <a:pt x="908162" y="1045001"/>
                          <a:pt x="935448" y="1054025"/>
                          <a:pt x="960395" y="1073378"/>
                        </a:cubicBezTo>
                        <a:cubicBezTo>
                          <a:pt x="993657" y="1099182"/>
                          <a:pt x="1010166" y="1133578"/>
                          <a:pt x="997268" y="1150203"/>
                        </a:cubicBezTo>
                        <a:cubicBezTo>
                          <a:pt x="984371" y="1166829"/>
                          <a:pt x="946950" y="1159389"/>
                          <a:pt x="913688" y="1133585"/>
                        </a:cubicBezTo>
                        <a:cubicBezTo>
                          <a:pt x="880425" y="1107781"/>
                          <a:pt x="863917" y="1073385"/>
                          <a:pt x="876814" y="1056759"/>
                        </a:cubicBezTo>
                        <a:cubicBezTo>
                          <a:pt x="880039" y="1052603"/>
                          <a:pt x="884796" y="1049950"/>
                          <a:pt x="890637" y="1048713"/>
                        </a:cubicBezTo>
                        <a:close/>
                        <a:moveTo>
                          <a:pt x="306746" y="989750"/>
                        </a:moveTo>
                        <a:cubicBezTo>
                          <a:pt x="348844" y="989750"/>
                          <a:pt x="382971" y="1006808"/>
                          <a:pt x="382971" y="1027850"/>
                        </a:cubicBezTo>
                        <a:cubicBezTo>
                          <a:pt x="382971" y="1048892"/>
                          <a:pt x="348844" y="1065950"/>
                          <a:pt x="306746" y="1065950"/>
                        </a:cubicBezTo>
                        <a:cubicBezTo>
                          <a:pt x="264648" y="1065950"/>
                          <a:pt x="230521" y="1048892"/>
                          <a:pt x="230521" y="1027850"/>
                        </a:cubicBezTo>
                        <a:cubicBezTo>
                          <a:pt x="230521" y="1006808"/>
                          <a:pt x="264648" y="989750"/>
                          <a:pt x="306746" y="989750"/>
                        </a:cubicBezTo>
                        <a:close/>
                        <a:moveTo>
                          <a:pt x="623116" y="950250"/>
                        </a:moveTo>
                        <a:cubicBezTo>
                          <a:pt x="628959" y="951481"/>
                          <a:pt x="633718" y="954129"/>
                          <a:pt x="636947" y="958282"/>
                        </a:cubicBezTo>
                        <a:cubicBezTo>
                          <a:pt x="649860" y="974895"/>
                          <a:pt x="633385" y="1009308"/>
                          <a:pt x="600148" y="1035144"/>
                        </a:cubicBezTo>
                        <a:cubicBezTo>
                          <a:pt x="566911" y="1060981"/>
                          <a:pt x="529498" y="1068457"/>
                          <a:pt x="516583" y="1051844"/>
                        </a:cubicBezTo>
                        <a:cubicBezTo>
                          <a:pt x="503670" y="1035231"/>
                          <a:pt x="520145" y="1000819"/>
                          <a:pt x="553382" y="974982"/>
                        </a:cubicBezTo>
                        <a:cubicBezTo>
                          <a:pt x="578310" y="955605"/>
                          <a:pt x="605587" y="946555"/>
                          <a:pt x="623116" y="950250"/>
                        </a:cubicBezTo>
                        <a:close/>
                        <a:moveTo>
                          <a:pt x="958392" y="774744"/>
                        </a:moveTo>
                        <a:cubicBezTo>
                          <a:pt x="977230" y="784120"/>
                          <a:pt x="977294" y="822273"/>
                          <a:pt x="958536" y="859961"/>
                        </a:cubicBezTo>
                        <a:cubicBezTo>
                          <a:pt x="939778" y="897649"/>
                          <a:pt x="909300" y="920600"/>
                          <a:pt x="890463" y="911224"/>
                        </a:cubicBezTo>
                        <a:cubicBezTo>
                          <a:pt x="871625" y="901848"/>
                          <a:pt x="871560" y="863695"/>
                          <a:pt x="890319" y="826007"/>
                        </a:cubicBezTo>
                        <a:cubicBezTo>
                          <a:pt x="909077" y="788320"/>
                          <a:pt x="939554" y="765368"/>
                          <a:pt x="958392" y="774744"/>
                        </a:cubicBezTo>
                        <a:close/>
                        <a:moveTo>
                          <a:pt x="75236" y="771079"/>
                        </a:moveTo>
                        <a:cubicBezTo>
                          <a:pt x="95575" y="765686"/>
                          <a:pt x="120809" y="794302"/>
                          <a:pt x="131597" y="834994"/>
                        </a:cubicBezTo>
                        <a:cubicBezTo>
                          <a:pt x="142386" y="875687"/>
                          <a:pt x="134643" y="913045"/>
                          <a:pt x="114303" y="918438"/>
                        </a:cubicBezTo>
                        <a:cubicBezTo>
                          <a:pt x="93964" y="923830"/>
                          <a:pt x="68730" y="895214"/>
                          <a:pt x="57942" y="854522"/>
                        </a:cubicBezTo>
                        <a:cubicBezTo>
                          <a:pt x="47154" y="813830"/>
                          <a:pt x="54897" y="776471"/>
                          <a:pt x="75236" y="771079"/>
                        </a:cubicBezTo>
                        <a:close/>
                        <a:moveTo>
                          <a:pt x="429172" y="638411"/>
                        </a:moveTo>
                        <a:cubicBezTo>
                          <a:pt x="447077" y="638945"/>
                          <a:pt x="471458" y="654160"/>
                          <a:pt x="491126" y="678860"/>
                        </a:cubicBezTo>
                        <a:cubicBezTo>
                          <a:pt x="517350" y="711793"/>
                          <a:pt x="525264" y="749115"/>
                          <a:pt x="508803" y="762223"/>
                        </a:cubicBezTo>
                        <a:cubicBezTo>
                          <a:pt x="492342" y="775330"/>
                          <a:pt x="457739" y="759259"/>
                          <a:pt x="431516" y="726326"/>
                        </a:cubicBezTo>
                        <a:cubicBezTo>
                          <a:pt x="405292" y="693394"/>
                          <a:pt x="397378" y="656071"/>
                          <a:pt x="413839" y="642963"/>
                        </a:cubicBezTo>
                        <a:cubicBezTo>
                          <a:pt x="417954" y="639686"/>
                          <a:pt x="423203" y="638233"/>
                          <a:pt x="429172" y="638411"/>
                        </a:cubicBezTo>
                        <a:close/>
                        <a:moveTo>
                          <a:pt x="690200" y="628081"/>
                        </a:moveTo>
                        <a:cubicBezTo>
                          <a:pt x="709811" y="620454"/>
                          <a:pt x="738079" y="646076"/>
                          <a:pt x="753339" y="685311"/>
                        </a:cubicBezTo>
                        <a:cubicBezTo>
                          <a:pt x="768599" y="724546"/>
                          <a:pt x="765072" y="762536"/>
                          <a:pt x="745461" y="770163"/>
                        </a:cubicBezTo>
                        <a:cubicBezTo>
                          <a:pt x="725850" y="777790"/>
                          <a:pt x="697581" y="752168"/>
                          <a:pt x="682321" y="712933"/>
                        </a:cubicBezTo>
                        <a:cubicBezTo>
                          <a:pt x="667061" y="673698"/>
                          <a:pt x="670589" y="635709"/>
                          <a:pt x="690200" y="628081"/>
                        </a:cubicBezTo>
                        <a:close/>
                        <a:moveTo>
                          <a:pt x="230521" y="564617"/>
                        </a:moveTo>
                        <a:cubicBezTo>
                          <a:pt x="272619" y="564617"/>
                          <a:pt x="306746" y="581675"/>
                          <a:pt x="306746" y="602717"/>
                        </a:cubicBezTo>
                        <a:cubicBezTo>
                          <a:pt x="306746" y="623759"/>
                          <a:pt x="272619" y="640817"/>
                          <a:pt x="230521" y="640817"/>
                        </a:cubicBezTo>
                        <a:cubicBezTo>
                          <a:pt x="188423" y="640817"/>
                          <a:pt x="154296" y="623759"/>
                          <a:pt x="154296" y="602717"/>
                        </a:cubicBezTo>
                        <a:cubicBezTo>
                          <a:pt x="154296" y="581675"/>
                          <a:pt x="188423" y="564617"/>
                          <a:pt x="230521" y="564617"/>
                        </a:cubicBezTo>
                        <a:close/>
                        <a:moveTo>
                          <a:pt x="777877" y="417391"/>
                        </a:moveTo>
                        <a:cubicBezTo>
                          <a:pt x="795221" y="405475"/>
                          <a:pt x="828605" y="423943"/>
                          <a:pt x="852445" y="458641"/>
                        </a:cubicBezTo>
                        <a:cubicBezTo>
                          <a:pt x="876284" y="493339"/>
                          <a:pt x="881550" y="531126"/>
                          <a:pt x="864207" y="543042"/>
                        </a:cubicBezTo>
                        <a:cubicBezTo>
                          <a:pt x="846864" y="554957"/>
                          <a:pt x="813479" y="536489"/>
                          <a:pt x="789640" y="501791"/>
                        </a:cubicBezTo>
                        <a:cubicBezTo>
                          <a:pt x="765800" y="467094"/>
                          <a:pt x="760534" y="429306"/>
                          <a:pt x="777877" y="417391"/>
                        </a:cubicBezTo>
                        <a:close/>
                        <a:moveTo>
                          <a:pt x="461051" y="350888"/>
                        </a:moveTo>
                        <a:cubicBezTo>
                          <a:pt x="478956" y="351422"/>
                          <a:pt x="503337" y="366637"/>
                          <a:pt x="523005" y="391337"/>
                        </a:cubicBezTo>
                        <a:cubicBezTo>
                          <a:pt x="549229" y="424270"/>
                          <a:pt x="557143" y="461592"/>
                          <a:pt x="540682" y="474700"/>
                        </a:cubicBezTo>
                        <a:cubicBezTo>
                          <a:pt x="524221" y="487807"/>
                          <a:pt x="489618" y="471736"/>
                          <a:pt x="463395" y="438803"/>
                        </a:cubicBezTo>
                        <a:cubicBezTo>
                          <a:pt x="437171" y="405871"/>
                          <a:pt x="429257" y="368548"/>
                          <a:pt x="445718" y="355440"/>
                        </a:cubicBezTo>
                        <a:cubicBezTo>
                          <a:pt x="449833" y="352164"/>
                          <a:pt x="455082" y="350710"/>
                          <a:pt x="461051" y="350888"/>
                        </a:cubicBezTo>
                        <a:close/>
                        <a:moveTo>
                          <a:pt x="80121" y="347025"/>
                        </a:moveTo>
                        <a:cubicBezTo>
                          <a:pt x="121956" y="351721"/>
                          <a:pt x="153967" y="372479"/>
                          <a:pt x="151620" y="393390"/>
                        </a:cubicBezTo>
                        <a:cubicBezTo>
                          <a:pt x="149273" y="414300"/>
                          <a:pt x="113456" y="427445"/>
                          <a:pt x="71621" y="422749"/>
                        </a:cubicBezTo>
                        <a:cubicBezTo>
                          <a:pt x="29786" y="418053"/>
                          <a:pt x="-2226" y="397295"/>
                          <a:pt x="121" y="376384"/>
                        </a:cubicBezTo>
                        <a:cubicBezTo>
                          <a:pt x="2469" y="355474"/>
                          <a:pt x="38285" y="342329"/>
                          <a:pt x="80121" y="347025"/>
                        </a:cubicBezTo>
                        <a:close/>
                        <a:moveTo>
                          <a:pt x="282244" y="85990"/>
                        </a:moveTo>
                        <a:cubicBezTo>
                          <a:pt x="302583" y="80597"/>
                          <a:pt x="327817" y="109213"/>
                          <a:pt x="338605" y="149905"/>
                        </a:cubicBezTo>
                        <a:cubicBezTo>
                          <a:pt x="349394" y="190598"/>
                          <a:pt x="341651" y="227956"/>
                          <a:pt x="321311" y="233349"/>
                        </a:cubicBezTo>
                        <a:cubicBezTo>
                          <a:pt x="300972" y="238741"/>
                          <a:pt x="275738" y="210125"/>
                          <a:pt x="264950" y="169433"/>
                        </a:cubicBezTo>
                        <a:cubicBezTo>
                          <a:pt x="254162" y="128741"/>
                          <a:pt x="261905" y="91382"/>
                          <a:pt x="282244" y="85990"/>
                        </a:cubicBezTo>
                        <a:close/>
                        <a:moveTo>
                          <a:pt x="843475" y="79506"/>
                        </a:moveTo>
                        <a:cubicBezTo>
                          <a:pt x="849355" y="78467"/>
                          <a:pt x="854759" y="79146"/>
                          <a:pt x="859305" y="81793"/>
                        </a:cubicBezTo>
                        <a:cubicBezTo>
                          <a:pt x="877488" y="92383"/>
                          <a:pt x="875052" y="130458"/>
                          <a:pt x="853865" y="166836"/>
                        </a:cubicBezTo>
                        <a:cubicBezTo>
                          <a:pt x="832678" y="203214"/>
                          <a:pt x="800762" y="224119"/>
                          <a:pt x="782580" y="213529"/>
                        </a:cubicBezTo>
                        <a:cubicBezTo>
                          <a:pt x="764397" y="202939"/>
                          <a:pt x="766832" y="164864"/>
                          <a:pt x="788019" y="128486"/>
                        </a:cubicBezTo>
                        <a:cubicBezTo>
                          <a:pt x="803910" y="101203"/>
                          <a:pt x="825835" y="82623"/>
                          <a:pt x="843475" y="79506"/>
                        </a:cubicBezTo>
                        <a:close/>
                        <a:moveTo>
                          <a:pt x="556993" y="0"/>
                        </a:moveTo>
                        <a:cubicBezTo>
                          <a:pt x="578035" y="0"/>
                          <a:pt x="595093" y="34127"/>
                          <a:pt x="595093" y="76225"/>
                        </a:cubicBezTo>
                        <a:cubicBezTo>
                          <a:pt x="595093" y="118323"/>
                          <a:pt x="578035" y="152450"/>
                          <a:pt x="556993" y="152450"/>
                        </a:cubicBezTo>
                        <a:cubicBezTo>
                          <a:pt x="535951" y="152450"/>
                          <a:pt x="518893" y="118323"/>
                          <a:pt x="518893" y="76225"/>
                        </a:cubicBezTo>
                        <a:cubicBezTo>
                          <a:pt x="518893" y="34127"/>
                          <a:pt x="535951" y="0"/>
                          <a:pt x="556993" y="0"/>
                        </a:cubicBezTo>
                        <a:close/>
                      </a:path>
                    </a:pathLst>
                  </a:custGeom>
                  <a:solidFill>
                    <a:srgbClr val="CC0000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15" name="フリーフォーム: 図形 1014">
                    <a:extLst>
                      <a:ext uri="{FF2B5EF4-FFF2-40B4-BE49-F238E27FC236}">
                        <a16:creationId xmlns:a16="http://schemas.microsoft.com/office/drawing/2014/main" id="{A36942B6-D5EE-42F2-9726-DD4B9E369280}"/>
                      </a:ext>
                    </a:extLst>
                  </p:cNvPr>
                  <p:cNvSpPr/>
                  <p:nvPr/>
                </p:nvSpPr>
                <p:spPr>
                  <a:xfrm rot="19415689" flipH="1" flipV="1">
                    <a:off x="2166879" y="1466047"/>
                    <a:ext cx="621657" cy="1218852"/>
                  </a:xfrm>
                  <a:custGeom>
                    <a:avLst/>
                    <a:gdLst>
                      <a:gd name="connsiteX0" fmla="*/ 475975 w 1001654"/>
                      <a:gd name="connsiteY0" fmla="*/ 1988665 h 2117935"/>
                      <a:gd name="connsiteX1" fmla="*/ 550543 w 1001654"/>
                      <a:gd name="connsiteY1" fmla="*/ 2029915 h 2117935"/>
                      <a:gd name="connsiteX2" fmla="*/ 562305 w 1001654"/>
                      <a:gd name="connsiteY2" fmla="*/ 2114316 h 2117935"/>
                      <a:gd name="connsiteX3" fmla="*/ 487737 w 1001654"/>
                      <a:gd name="connsiteY3" fmla="*/ 2073066 h 2117935"/>
                      <a:gd name="connsiteX4" fmla="*/ 475975 w 1001654"/>
                      <a:gd name="connsiteY4" fmla="*/ 1988665 h 2117935"/>
                      <a:gd name="connsiteX5" fmla="*/ 714523 w 1001654"/>
                      <a:gd name="connsiteY5" fmla="*/ 1816444 h 2117935"/>
                      <a:gd name="connsiteX6" fmla="*/ 709923 w 1001654"/>
                      <a:gd name="connsiteY6" fmla="*/ 1901536 h 2117935"/>
                      <a:gd name="connsiteX7" fmla="*/ 639102 w 1001654"/>
                      <a:gd name="connsiteY7" fmla="*/ 1948930 h 2117935"/>
                      <a:gd name="connsiteX8" fmla="*/ 643702 w 1001654"/>
                      <a:gd name="connsiteY8" fmla="*/ 1863838 h 2117935"/>
                      <a:gd name="connsiteX9" fmla="*/ 714523 w 1001654"/>
                      <a:gd name="connsiteY9" fmla="*/ 1816444 h 2117935"/>
                      <a:gd name="connsiteX10" fmla="*/ 361496 w 1001654"/>
                      <a:gd name="connsiteY10" fmla="*/ 1662755 h 2117935"/>
                      <a:gd name="connsiteX11" fmla="*/ 396203 w 1001654"/>
                      <a:gd name="connsiteY11" fmla="*/ 1740584 h 2117935"/>
                      <a:gd name="connsiteX12" fmla="*/ 354783 w 1001654"/>
                      <a:gd name="connsiteY12" fmla="*/ 1815057 h 2117935"/>
                      <a:gd name="connsiteX13" fmla="*/ 320077 w 1001654"/>
                      <a:gd name="connsiteY13" fmla="*/ 1737228 h 2117935"/>
                      <a:gd name="connsiteX14" fmla="*/ 361496 w 1001654"/>
                      <a:gd name="connsiteY14" fmla="*/ 1662755 h 2117935"/>
                      <a:gd name="connsiteX15" fmla="*/ 692671 w 1001654"/>
                      <a:gd name="connsiteY15" fmla="*/ 1584014 h 2117935"/>
                      <a:gd name="connsiteX16" fmla="*/ 761830 w 1001654"/>
                      <a:gd name="connsiteY16" fmla="*/ 1610311 h 2117935"/>
                      <a:gd name="connsiteX17" fmla="*/ 796888 w 1001654"/>
                      <a:gd name="connsiteY17" fmla="*/ 1687982 h 2117935"/>
                      <a:gd name="connsiteX18" fmla="*/ 713721 w 1001654"/>
                      <a:gd name="connsiteY18" fmla="*/ 1669404 h 2117935"/>
                      <a:gd name="connsiteX19" fmla="*/ 678663 w 1001654"/>
                      <a:gd name="connsiteY19" fmla="*/ 1591733 h 2117935"/>
                      <a:gd name="connsiteX20" fmla="*/ 692671 w 1001654"/>
                      <a:gd name="connsiteY20" fmla="*/ 1584014 h 2117935"/>
                      <a:gd name="connsiteX21" fmla="*/ 537977 w 1001654"/>
                      <a:gd name="connsiteY21" fmla="*/ 1507098 h 2117935"/>
                      <a:gd name="connsiteX22" fmla="*/ 572683 w 1001654"/>
                      <a:gd name="connsiteY22" fmla="*/ 1584927 h 2117935"/>
                      <a:gd name="connsiteX23" fmla="*/ 531264 w 1001654"/>
                      <a:gd name="connsiteY23" fmla="*/ 1659400 h 2117935"/>
                      <a:gd name="connsiteX24" fmla="*/ 496557 w 1001654"/>
                      <a:gd name="connsiteY24" fmla="*/ 1581571 h 2117935"/>
                      <a:gd name="connsiteX25" fmla="*/ 537977 w 1001654"/>
                      <a:gd name="connsiteY25" fmla="*/ 1507098 h 2117935"/>
                      <a:gd name="connsiteX26" fmla="*/ 886365 w 1001654"/>
                      <a:gd name="connsiteY26" fmla="*/ 1342224 h 2117935"/>
                      <a:gd name="connsiteX27" fmla="*/ 921071 w 1001654"/>
                      <a:gd name="connsiteY27" fmla="*/ 1420053 h 2117935"/>
                      <a:gd name="connsiteX28" fmla="*/ 879652 w 1001654"/>
                      <a:gd name="connsiteY28" fmla="*/ 1494526 h 2117935"/>
                      <a:gd name="connsiteX29" fmla="*/ 844945 w 1001654"/>
                      <a:gd name="connsiteY29" fmla="*/ 1416697 h 2117935"/>
                      <a:gd name="connsiteX30" fmla="*/ 886365 w 1001654"/>
                      <a:gd name="connsiteY30" fmla="*/ 1342224 h 2117935"/>
                      <a:gd name="connsiteX31" fmla="*/ 415358 w 1001654"/>
                      <a:gd name="connsiteY31" fmla="*/ 1302945 h 2117935"/>
                      <a:gd name="connsiteX32" fmla="*/ 442920 w 1001654"/>
                      <a:gd name="connsiteY32" fmla="*/ 1324499 h 2117935"/>
                      <a:gd name="connsiteX33" fmla="*/ 376584 w 1001654"/>
                      <a:gd name="connsiteY33" fmla="*/ 1377991 h 2117935"/>
                      <a:gd name="connsiteX34" fmla="*/ 293983 w 1001654"/>
                      <a:gd name="connsiteY34" fmla="*/ 1357039 h 2117935"/>
                      <a:gd name="connsiteX35" fmla="*/ 360319 w 1001654"/>
                      <a:gd name="connsiteY35" fmla="*/ 1303547 h 2117935"/>
                      <a:gd name="connsiteX36" fmla="*/ 415358 w 1001654"/>
                      <a:gd name="connsiteY36" fmla="*/ 1302945 h 2117935"/>
                      <a:gd name="connsiteX37" fmla="*/ 689887 w 1001654"/>
                      <a:gd name="connsiteY37" fmla="*/ 1179087 h 2117935"/>
                      <a:gd name="connsiteX38" fmla="*/ 704864 w 1001654"/>
                      <a:gd name="connsiteY38" fmla="*/ 1184700 h 2117935"/>
                      <a:gd name="connsiteX39" fmla="*/ 681404 w 1001654"/>
                      <a:gd name="connsiteY39" fmla="*/ 1266624 h 2117935"/>
                      <a:gd name="connsiteX40" fmla="*/ 601797 w 1001654"/>
                      <a:gd name="connsiteY40" fmla="*/ 1297031 h 2117935"/>
                      <a:gd name="connsiteX41" fmla="*/ 625257 w 1001654"/>
                      <a:gd name="connsiteY41" fmla="*/ 1215107 h 2117935"/>
                      <a:gd name="connsiteX42" fmla="*/ 689887 w 1001654"/>
                      <a:gd name="connsiteY42" fmla="*/ 1179087 h 2117935"/>
                      <a:gd name="connsiteX43" fmla="*/ 890637 w 1001654"/>
                      <a:gd name="connsiteY43" fmla="*/ 1048713 h 2117935"/>
                      <a:gd name="connsiteX44" fmla="*/ 960395 w 1001654"/>
                      <a:gd name="connsiteY44" fmla="*/ 1073378 h 2117935"/>
                      <a:gd name="connsiteX45" fmla="*/ 997268 w 1001654"/>
                      <a:gd name="connsiteY45" fmla="*/ 1150203 h 2117935"/>
                      <a:gd name="connsiteX46" fmla="*/ 913688 w 1001654"/>
                      <a:gd name="connsiteY46" fmla="*/ 1133585 h 2117935"/>
                      <a:gd name="connsiteX47" fmla="*/ 876814 w 1001654"/>
                      <a:gd name="connsiteY47" fmla="*/ 1056759 h 2117935"/>
                      <a:gd name="connsiteX48" fmla="*/ 890637 w 1001654"/>
                      <a:gd name="connsiteY48" fmla="*/ 1048713 h 2117935"/>
                      <a:gd name="connsiteX49" fmla="*/ 306746 w 1001654"/>
                      <a:gd name="connsiteY49" fmla="*/ 989750 h 2117935"/>
                      <a:gd name="connsiteX50" fmla="*/ 382971 w 1001654"/>
                      <a:gd name="connsiteY50" fmla="*/ 1027850 h 2117935"/>
                      <a:gd name="connsiteX51" fmla="*/ 306746 w 1001654"/>
                      <a:gd name="connsiteY51" fmla="*/ 1065950 h 2117935"/>
                      <a:gd name="connsiteX52" fmla="*/ 230521 w 1001654"/>
                      <a:gd name="connsiteY52" fmla="*/ 1027850 h 2117935"/>
                      <a:gd name="connsiteX53" fmla="*/ 306746 w 1001654"/>
                      <a:gd name="connsiteY53" fmla="*/ 989750 h 2117935"/>
                      <a:gd name="connsiteX54" fmla="*/ 623116 w 1001654"/>
                      <a:gd name="connsiteY54" fmla="*/ 950250 h 2117935"/>
                      <a:gd name="connsiteX55" fmla="*/ 636947 w 1001654"/>
                      <a:gd name="connsiteY55" fmla="*/ 958282 h 2117935"/>
                      <a:gd name="connsiteX56" fmla="*/ 600148 w 1001654"/>
                      <a:gd name="connsiteY56" fmla="*/ 1035144 h 2117935"/>
                      <a:gd name="connsiteX57" fmla="*/ 516583 w 1001654"/>
                      <a:gd name="connsiteY57" fmla="*/ 1051844 h 2117935"/>
                      <a:gd name="connsiteX58" fmla="*/ 553382 w 1001654"/>
                      <a:gd name="connsiteY58" fmla="*/ 974982 h 2117935"/>
                      <a:gd name="connsiteX59" fmla="*/ 623116 w 1001654"/>
                      <a:gd name="connsiteY59" fmla="*/ 950250 h 2117935"/>
                      <a:gd name="connsiteX60" fmla="*/ 958392 w 1001654"/>
                      <a:gd name="connsiteY60" fmla="*/ 774744 h 2117935"/>
                      <a:gd name="connsiteX61" fmla="*/ 958536 w 1001654"/>
                      <a:gd name="connsiteY61" fmla="*/ 859961 h 2117935"/>
                      <a:gd name="connsiteX62" fmla="*/ 890463 w 1001654"/>
                      <a:gd name="connsiteY62" fmla="*/ 911224 h 2117935"/>
                      <a:gd name="connsiteX63" fmla="*/ 890319 w 1001654"/>
                      <a:gd name="connsiteY63" fmla="*/ 826007 h 2117935"/>
                      <a:gd name="connsiteX64" fmla="*/ 958392 w 1001654"/>
                      <a:gd name="connsiteY64" fmla="*/ 774744 h 2117935"/>
                      <a:gd name="connsiteX65" fmla="*/ 75236 w 1001654"/>
                      <a:gd name="connsiteY65" fmla="*/ 771079 h 2117935"/>
                      <a:gd name="connsiteX66" fmla="*/ 131597 w 1001654"/>
                      <a:gd name="connsiteY66" fmla="*/ 834994 h 2117935"/>
                      <a:gd name="connsiteX67" fmla="*/ 114303 w 1001654"/>
                      <a:gd name="connsiteY67" fmla="*/ 918438 h 2117935"/>
                      <a:gd name="connsiteX68" fmla="*/ 57942 w 1001654"/>
                      <a:gd name="connsiteY68" fmla="*/ 854522 h 2117935"/>
                      <a:gd name="connsiteX69" fmla="*/ 75236 w 1001654"/>
                      <a:gd name="connsiteY69" fmla="*/ 771079 h 2117935"/>
                      <a:gd name="connsiteX70" fmla="*/ 429172 w 1001654"/>
                      <a:gd name="connsiteY70" fmla="*/ 638411 h 2117935"/>
                      <a:gd name="connsiteX71" fmla="*/ 491126 w 1001654"/>
                      <a:gd name="connsiteY71" fmla="*/ 678860 h 2117935"/>
                      <a:gd name="connsiteX72" fmla="*/ 508803 w 1001654"/>
                      <a:gd name="connsiteY72" fmla="*/ 762223 h 2117935"/>
                      <a:gd name="connsiteX73" fmla="*/ 431516 w 1001654"/>
                      <a:gd name="connsiteY73" fmla="*/ 726326 h 2117935"/>
                      <a:gd name="connsiteX74" fmla="*/ 413839 w 1001654"/>
                      <a:gd name="connsiteY74" fmla="*/ 642963 h 2117935"/>
                      <a:gd name="connsiteX75" fmla="*/ 429172 w 1001654"/>
                      <a:gd name="connsiteY75" fmla="*/ 638411 h 2117935"/>
                      <a:gd name="connsiteX76" fmla="*/ 690200 w 1001654"/>
                      <a:gd name="connsiteY76" fmla="*/ 628081 h 2117935"/>
                      <a:gd name="connsiteX77" fmla="*/ 753339 w 1001654"/>
                      <a:gd name="connsiteY77" fmla="*/ 685311 h 2117935"/>
                      <a:gd name="connsiteX78" fmla="*/ 745461 w 1001654"/>
                      <a:gd name="connsiteY78" fmla="*/ 770163 h 2117935"/>
                      <a:gd name="connsiteX79" fmla="*/ 682321 w 1001654"/>
                      <a:gd name="connsiteY79" fmla="*/ 712933 h 2117935"/>
                      <a:gd name="connsiteX80" fmla="*/ 690200 w 1001654"/>
                      <a:gd name="connsiteY80" fmla="*/ 628081 h 2117935"/>
                      <a:gd name="connsiteX81" fmla="*/ 230521 w 1001654"/>
                      <a:gd name="connsiteY81" fmla="*/ 564617 h 2117935"/>
                      <a:gd name="connsiteX82" fmla="*/ 306746 w 1001654"/>
                      <a:gd name="connsiteY82" fmla="*/ 602717 h 2117935"/>
                      <a:gd name="connsiteX83" fmla="*/ 230521 w 1001654"/>
                      <a:gd name="connsiteY83" fmla="*/ 640817 h 2117935"/>
                      <a:gd name="connsiteX84" fmla="*/ 154296 w 1001654"/>
                      <a:gd name="connsiteY84" fmla="*/ 602717 h 2117935"/>
                      <a:gd name="connsiteX85" fmla="*/ 230521 w 1001654"/>
                      <a:gd name="connsiteY85" fmla="*/ 564617 h 2117935"/>
                      <a:gd name="connsiteX86" fmla="*/ 777877 w 1001654"/>
                      <a:gd name="connsiteY86" fmla="*/ 417391 h 2117935"/>
                      <a:gd name="connsiteX87" fmla="*/ 852445 w 1001654"/>
                      <a:gd name="connsiteY87" fmla="*/ 458641 h 2117935"/>
                      <a:gd name="connsiteX88" fmla="*/ 864207 w 1001654"/>
                      <a:gd name="connsiteY88" fmla="*/ 543042 h 2117935"/>
                      <a:gd name="connsiteX89" fmla="*/ 789640 w 1001654"/>
                      <a:gd name="connsiteY89" fmla="*/ 501791 h 2117935"/>
                      <a:gd name="connsiteX90" fmla="*/ 777877 w 1001654"/>
                      <a:gd name="connsiteY90" fmla="*/ 417391 h 2117935"/>
                      <a:gd name="connsiteX91" fmla="*/ 461051 w 1001654"/>
                      <a:gd name="connsiteY91" fmla="*/ 350888 h 2117935"/>
                      <a:gd name="connsiteX92" fmla="*/ 523005 w 1001654"/>
                      <a:gd name="connsiteY92" fmla="*/ 391337 h 2117935"/>
                      <a:gd name="connsiteX93" fmla="*/ 540682 w 1001654"/>
                      <a:gd name="connsiteY93" fmla="*/ 474700 h 2117935"/>
                      <a:gd name="connsiteX94" fmla="*/ 463395 w 1001654"/>
                      <a:gd name="connsiteY94" fmla="*/ 438803 h 2117935"/>
                      <a:gd name="connsiteX95" fmla="*/ 445718 w 1001654"/>
                      <a:gd name="connsiteY95" fmla="*/ 355440 h 2117935"/>
                      <a:gd name="connsiteX96" fmla="*/ 461051 w 1001654"/>
                      <a:gd name="connsiteY96" fmla="*/ 350888 h 2117935"/>
                      <a:gd name="connsiteX97" fmla="*/ 80121 w 1001654"/>
                      <a:gd name="connsiteY97" fmla="*/ 347025 h 2117935"/>
                      <a:gd name="connsiteX98" fmla="*/ 151620 w 1001654"/>
                      <a:gd name="connsiteY98" fmla="*/ 393390 h 2117935"/>
                      <a:gd name="connsiteX99" fmla="*/ 71621 w 1001654"/>
                      <a:gd name="connsiteY99" fmla="*/ 422749 h 2117935"/>
                      <a:gd name="connsiteX100" fmla="*/ 121 w 1001654"/>
                      <a:gd name="connsiteY100" fmla="*/ 376384 h 2117935"/>
                      <a:gd name="connsiteX101" fmla="*/ 80121 w 1001654"/>
                      <a:gd name="connsiteY101" fmla="*/ 347025 h 2117935"/>
                      <a:gd name="connsiteX102" fmla="*/ 282244 w 1001654"/>
                      <a:gd name="connsiteY102" fmla="*/ 85990 h 2117935"/>
                      <a:gd name="connsiteX103" fmla="*/ 338605 w 1001654"/>
                      <a:gd name="connsiteY103" fmla="*/ 149905 h 2117935"/>
                      <a:gd name="connsiteX104" fmla="*/ 321311 w 1001654"/>
                      <a:gd name="connsiteY104" fmla="*/ 233349 h 2117935"/>
                      <a:gd name="connsiteX105" fmla="*/ 264950 w 1001654"/>
                      <a:gd name="connsiteY105" fmla="*/ 169433 h 2117935"/>
                      <a:gd name="connsiteX106" fmla="*/ 282244 w 1001654"/>
                      <a:gd name="connsiteY106" fmla="*/ 85990 h 2117935"/>
                      <a:gd name="connsiteX107" fmla="*/ 843475 w 1001654"/>
                      <a:gd name="connsiteY107" fmla="*/ 79506 h 2117935"/>
                      <a:gd name="connsiteX108" fmla="*/ 859305 w 1001654"/>
                      <a:gd name="connsiteY108" fmla="*/ 81793 h 2117935"/>
                      <a:gd name="connsiteX109" fmla="*/ 853865 w 1001654"/>
                      <a:gd name="connsiteY109" fmla="*/ 166836 h 2117935"/>
                      <a:gd name="connsiteX110" fmla="*/ 782580 w 1001654"/>
                      <a:gd name="connsiteY110" fmla="*/ 213529 h 2117935"/>
                      <a:gd name="connsiteX111" fmla="*/ 788019 w 1001654"/>
                      <a:gd name="connsiteY111" fmla="*/ 128486 h 2117935"/>
                      <a:gd name="connsiteX112" fmla="*/ 843475 w 1001654"/>
                      <a:gd name="connsiteY112" fmla="*/ 79506 h 2117935"/>
                      <a:gd name="connsiteX113" fmla="*/ 556993 w 1001654"/>
                      <a:gd name="connsiteY113" fmla="*/ 0 h 2117935"/>
                      <a:gd name="connsiteX114" fmla="*/ 595093 w 1001654"/>
                      <a:gd name="connsiteY114" fmla="*/ 76225 h 2117935"/>
                      <a:gd name="connsiteX115" fmla="*/ 556993 w 1001654"/>
                      <a:gd name="connsiteY115" fmla="*/ 152450 h 2117935"/>
                      <a:gd name="connsiteX116" fmla="*/ 518893 w 1001654"/>
                      <a:gd name="connsiteY116" fmla="*/ 76225 h 2117935"/>
                      <a:gd name="connsiteX117" fmla="*/ 556993 w 1001654"/>
                      <a:gd name="connsiteY117" fmla="*/ 0 h 211793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  <a:cxn ang="0">
                        <a:pos x="connsiteX95" y="connsiteY95"/>
                      </a:cxn>
                      <a:cxn ang="0">
                        <a:pos x="connsiteX96" y="connsiteY96"/>
                      </a:cxn>
                      <a:cxn ang="0">
                        <a:pos x="connsiteX97" y="connsiteY97"/>
                      </a:cxn>
                      <a:cxn ang="0">
                        <a:pos x="connsiteX98" y="connsiteY98"/>
                      </a:cxn>
                      <a:cxn ang="0">
                        <a:pos x="connsiteX99" y="connsiteY99"/>
                      </a:cxn>
                      <a:cxn ang="0">
                        <a:pos x="connsiteX100" y="connsiteY100"/>
                      </a:cxn>
                      <a:cxn ang="0">
                        <a:pos x="connsiteX101" y="connsiteY101"/>
                      </a:cxn>
                      <a:cxn ang="0">
                        <a:pos x="connsiteX102" y="connsiteY102"/>
                      </a:cxn>
                      <a:cxn ang="0">
                        <a:pos x="connsiteX103" y="connsiteY103"/>
                      </a:cxn>
                      <a:cxn ang="0">
                        <a:pos x="connsiteX104" y="connsiteY104"/>
                      </a:cxn>
                      <a:cxn ang="0">
                        <a:pos x="connsiteX105" y="connsiteY105"/>
                      </a:cxn>
                      <a:cxn ang="0">
                        <a:pos x="connsiteX106" y="connsiteY106"/>
                      </a:cxn>
                      <a:cxn ang="0">
                        <a:pos x="connsiteX107" y="connsiteY107"/>
                      </a:cxn>
                      <a:cxn ang="0">
                        <a:pos x="connsiteX108" y="connsiteY108"/>
                      </a:cxn>
                      <a:cxn ang="0">
                        <a:pos x="connsiteX109" y="connsiteY109"/>
                      </a:cxn>
                      <a:cxn ang="0">
                        <a:pos x="connsiteX110" y="connsiteY110"/>
                      </a:cxn>
                      <a:cxn ang="0">
                        <a:pos x="connsiteX111" y="connsiteY111"/>
                      </a:cxn>
                      <a:cxn ang="0">
                        <a:pos x="connsiteX112" y="connsiteY112"/>
                      </a:cxn>
                      <a:cxn ang="0">
                        <a:pos x="connsiteX113" y="connsiteY113"/>
                      </a:cxn>
                      <a:cxn ang="0">
                        <a:pos x="connsiteX114" y="connsiteY114"/>
                      </a:cxn>
                      <a:cxn ang="0">
                        <a:pos x="connsiteX115" y="connsiteY115"/>
                      </a:cxn>
                      <a:cxn ang="0">
                        <a:pos x="connsiteX116" y="connsiteY116"/>
                      </a:cxn>
                      <a:cxn ang="0">
                        <a:pos x="connsiteX117" y="connsiteY117"/>
                      </a:cxn>
                    </a:cxnLst>
                    <a:rect l="l" t="t" r="r" b="b"/>
                    <a:pathLst>
                      <a:path w="1001654" h="2117935">
                        <a:moveTo>
                          <a:pt x="475975" y="1988665"/>
                        </a:moveTo>
                        <a:cubicBezTo>
                          <a:pt x="493318" y="1976749"/>
                          <a:pt x="526703" y="1995217"/>
                          <a:pt x="550543" y="2029915"/>
                        </a:cubicBezTo>
                        <a:cubicBezTo>
                          <a:pt x="574382" y="2064613"/>
                          <a:pt x="579648" y="2102400"/>
                          <a:pt x="562305" y="2114316"/>
                        </a:cubicBezTo>
                        <a:cubicBezTo>
                          <a:pt x="544962" y="2126232"/>
                          <a:pt x="511577" y="2107763"/>
                          <a:pt x="487737" y="2073066"/>
                        </a:cubicBezTo>
                        <a:cubicBezTo>
                          <a:pt x="463898" y="2038368"/>
                          <a:pt x="458632" y="2000580"/>
                          <a:pt x="475975" y="1988665"/>
                        </a:cubicBezTo>
                        <a:close/>
                        <a:moveTo>
                          <a:pt x="714523" y="1816444"/>
                        </a:moveTo>
                        <a:cubicBezTo>
                          <a:pt x="732809" y="1826854"/>
                          <a:pt x="730750" y="1864951"/>
                          <a:pt x="709923" y="1901536"/>
                        </a:cubicBezTo>
                        <a:cubicBezTo>
                          <a:pt x="689096" y="1938122"/>
                          <a:pt x="657388" y="1959340"/>
                          <a:pt x="639102" y="1948930"/>
                        </a:cubicBezTo>
                        <a:cubicBezTo>
                          <a:pt x="620815" y="1938520"/>
                          <a:pt x="622874" y="1900423"/>
                          <a:pt x="643702" y="1863838"/>
                        </a:cubicBezTo>
                        <a:cubicBezTo>
                          <a:pt x="664529" y="1827253"/>
                          <a:pt x="696236" y="1806034"/>
                          <a:pt x="714523" y="1816444"/>
                        </a:cubicBezTo>
                        <a:close/>
                        <a:moveTo>
                          <a:pt x="361496" y="1662755"/>
                        </a:moveTo>
                        <a:cubicBezTo>
                          <a:pt x="382518" y="1663682"/>
                          <a:pt x="398057" y="1698527"/>
                          <a:pt x="396203" y="1740584"/>
                        </a:cubicBezTo>
                        <a:cubicBezTo>
                          <a:pt x="394349" y="1782641"/>
                          <a:pt x="375805" y="1815984"/>
                          <a:pt x="354783" y="1815057"/>
                        </a:cubicBezTo>
                        <a:cubicBezTo>
                          <a:pt x="333761" y="1814131"/>
                          <a:pt x="318223" y="1779286"/>
                          <a:pt x="320077" y="1737228"/>
                        </a:cubicBezTo>
                        <a:cubicBezTo>
                          <a:pt x="321931" y="1695171"/>
                          <a:pt x="340475" y="1661829"/>
                          <a:pt x="361496" y="1662755"/>
                        </a:cubicBezTo>
                        <a:close/>
                        <a:moveTo>
                          <a:pt x="692671" y="1584014"/>
                        </a:moveTo>
                        <a:cubicBezTo>
                          <a:pt x="710279" y="1580715"/>
                          <a:pt x="737344" y="1590377"/>
                          <a:pt x="761830" y="1610311"/>
                        </a:cubicBezTo>
                        <a:cubicBezTo>
                          <a:pt x="794477" y="1636889"/>
                          <a:pt x="810172" y="1671664"/>
                          <a:pt x="796888" y="1687982"/>
                        </a:cubicBezTo>
                        <a:cubicBezTo>
                          <a:pt x="783603" y="1704300"/>
                          <a:pt x="746368" y="1695982"/>
                          <a:pt x="713721" y="1669404"/>
                        </a:cubicBezTo>
                        <a:cubicBezTo>
                          <a:pt x="681074" y="1642825"/>
                          <a:pt x="665378" y="1608051"/>
                          <a:pt x="678663" y="1591733"/>
                        </a:cubicBezTo>
                        <a:cubicBezTo>
                          <a:pt x="681984" y="1587653"/>
                          <a:pt x="686802" y="1585113"/>
                          <a:pt x="692671" y="1584014"/>
                        </a:cubicBezTo>
                        <a:close/>
                        <a:moveTo>
                          <a:pt x="537977" y="1507098"/>
                        </a:moveTo>
                        <a:cubicBezTo>
                          <a:pt x="558999" y="1508025"/>
                          <a:pt x="574537" y="1542870"/>
                          <a:pt x="572683" y="1584927"/>
                        </a:cubicBezTo>
                        <a:cubicBezTo>
                          <a:pt x="570829" y="1626984"/>
                          <a:pt x="552285" y="1660327"/>
                          <a:pt x="531264" y="1659400"/>
                        </a:cubicBezTo>
                        <a:cubicBezTo>
                          <a:pt x="510241" y="1658474"/>
                          <a:pt x="494703" y="1623629"/>
                          <a:pt x="496557" y="1581571"/>
                        </a:cubicBezTo>
                        <a:cubicBezTo>
                          <a:pt x="498411" y="1539514"/>
                          <a:pt x="516955" y="1506172"/>
                          <a:pt x="537977" y="1507098"/>
                        </a:cubicBezTo>
                        <a:close/>
                        <a:moveTo>
                          <a:pt x="886365" y="1342224"/>
                        </a:moveTo>
                        <a:cubicBezTo>
                          <a:pt x="907387" y="1343151"/>
                          <a:pt x="922925" y="1377996"/>
                          <a:pt x="921071" y="1420053"/>
                        </a:cubicBezTo>
                        <a:cubicBezTo>
                          <a:pt x="919217" y="1462110"/>
                          <a:pt x="900673" y="1495453"/>
                          <a:pt x="879652" y="1494526"/>
                        </a:cubicBezTo>
                        <a:cubicBezTo>
                          <a:pt x="858630" y="1493600"/>
                          <a:pt x="843091" y="1458755"/>
                          <a:pt x="844945" y="1416697"/>
                        </a:cubicBezTo>
                        <a:cubicBezTo>
                          <a:pt x="846799" y="1374640"/>
                          <a:pt x="865343" y="1341298"/>
                          <a:pt x="886365" y="1342224"/>
                        </a:cubicBezTo>
                        <a:close/>
                        <a:moveTo>
                          <a:pt x="415358" y="1302945"/>
                        </a:moveTo>
                        <a:cubicBezTo>
                          <a:pt x="430306" y="1306736"/>
                          <a:pt x="440675" y="1314221"/>
                          <a:pt x="442920" y="1324499"/>
                        </a:cubicBezTo>
                        <a:cubicBezTo>
                          <a:pt x="447411" y="1345056"/>
                          <a:pt x="417712" y="1369005"/>
                          <a:pt x="376584" y="1377991"/>
                        </a:cubicBezTo>
                        <a:cubicBezTo>
                          <a:pt x="335456" y="1386977"/>
                          <a:pt x="298475" y="1377596"/>
                          <a:pt x="293983" y="1357039"/>
                        </a:cubicBezTo>
                        <a:cubicBezTo>
                          <a:pt x="289492" y="1336482"/>
                          <a:pt x="319192" y="1312533"/>
                          <a:pt x="360319" y="1303547"/>
                        </a:cubicBezTo>
                        <a:cubicBezTo>
                          <a:pt x="380883" y="1299054"/>
                          <a:pt x="400411" y="1299153"/>
                          <a:pt x="415358" y="1302945"/>
                        </a:cubicBezTo>
                        <a:close/>
                        <a:moveTo>
                          <a:pt x="689887" y="1179087"/>
                        </a:moveTo>
                        <a:cubicBezTo>
                          <a:pt x="695853" y="1179327"/>
                          <a:pt x="700988" y="1181143"/>
                          <a:pt x="704864" y="1184700"/>
                        </a:cubicBezTo>
                        <a:cubicBezTo>
                          <a:pt x="720368" y="1198926"/>
                          <a:pt x="709865" y="1235604"/>
                          <a:pt x="681404" y="1266624"/>
                        </a:cubicBezTo>
                        <a:cubicBezTo>
                          <a:pt x="652942" y="1297643"/>
                          <a:pt x="617301" y="1311256"/>
                          <a:pt x="601797" y="1297031"/>
                        </a:cubicBezTo>
                        <a:cubicBezTo>
                          <a:pt x="586292" y="1282805"/>
                          <a:pt x="596796" y="1246126"/>
                          <a:pt x="625257" y="1215107"/>
                        </a:cubicBezTo>
                        <a:cubicBezTo>
                          <a:pt x="646603" y="1191842"/>
                          <a:pt x="671987" y="1178369"/>
                          <a:pt x="689887" y="1179087"/>
                        </a:cubicBezTo>
                        <a:close/>
                        <a:moveTo>
                          <a:pt x="890637" y="1048713"/>
                        </a:moveTo>
                        <a:cubicBezTo>
                          <a:pt x="908162" y="1045001"/>
                          <a:pt x="935448" y="1054025"/>
                          <a:pt x="960395" y="1073378"/>
                        </a:cubicBezTo>
                        <a:cubicBezTo>
                          <a:pt x="993657" y="1099182"/>
                          <a:pt x="1010166" y="1133578"/>
                          <a:pt x="997268" y="1150203"/>
                        </a:cubicBezTo>
                        <a:cubicBezTo>
                          <a:pt x="984371" y="1166829"/>
                          <a:pt x="946950" y="1159389"/>
                          <a:pt x="913688" y="1133585"/>
                        </a:cubicBezTo>
                        <a:cubicBezTo>
                          <a:pt x="880425" y="1107781"/>
                          <a:pt x="863917" y="1073385"/>
                          <a:pt x="876814" y="1056759"/>
                        </a:cubicBezTo>
                        <a:cubicBezTo>
                          <a:pt x="880039" y="1052603"/>
                          <a:pt x="884796" y="1049950"/>
                          <a:pt x="890637" y="1048713"/>
                        </a:cubicBezTo>
                        <a:close/>
                        <a:moveTo>
                          <a:pt x="306746" y="989750"/>
                        </a:moveTo>
                        <a:cubicBezTo>
                          <a:pt x="348844" y="989750"/>
                          <a:pt x="382971" y="1006808"/>
                          <a:pt x="382971" y="1027850"/>
                        </a:cubicBezTo>
                        <a:cubicBezTo>
                          <a:pt x="382971" y="1048892"/>
                          <a:pt x="348844" y="1065950"/>
                          <a:pt x="306746" y="1065950"/>
                        </a:cubicBezTo>
                        <a:cubicBezTo>
                          <a:pt x="264648" y="1065950"/>
                          <a:pt x="230521" y="1048892"/>
                          <a:pt x="230521" y="1027850"/>
                        </a:cubicBezTo>
                        <a:cubicBezTo>
                          <a:pt x="230521" y="1006808"/>
                          <a:pt x="264648" y="989750"/>
                          <a:pt x="306746" y="989750"/>
                        </a:cubicBezTo>
                        <a:close/>
                        <a:moveTo>
                          <a:pt x="623116" y="950250"/>
                        </a:moveTo>
                        <a:cubicBezTo>
                          <a:pt x="628959" y="951481"/>
                          <a:pt x="633718" y="954129"/>
                          <a:pt x="636947" y="958282"/>
                        </a:cubicBezTo>
                        <a:cubicBezTo>
                          <a:pt x="649860" y="974895"/>
                          <a:pt x="633385" y="1009308"/>
                          <a:pt x="600148" y="1035144"/>
                        </a:cubicBezTo>
                        <a:cubicBezTo>
                          <a:pt x="566911" y="1060981"/>
                          <a:pt x="529498" y="1068457"/>
                          <a:pt x="516583" y="1051844"/>
                        </a:cubicBezTo>
                        <a:cubicBezTo>
                          <a:pt x="503670" y="1035231"/>
                          <a:pt x="520145" y="1000819"/>
                          <a:pt x="553382" y="974982"/>
                        </a:cubicBezTo>
                        <a:cubicBezTo>
                          <a:pt x="578310" y="955605"/>
                          <a:pt x="605587" y="946555"/>
                          <a:pt x="623116" y="950250"/>
                        </a:cubicBezTo>
                        <a:close/>
                        <a:moveTo>
                          <a:pt x="958392" y="774744"/>
                        </a:moveTo>
                        <a:cubicBezTo>
                          <a:pt x="977230" y="784120"/>
                          <a:pt x="977294" y="822273"/>
                          <a:pt x="958536" y="859961"/>
                        </a:cubicBezTo>
                        <a:cubicBezTo>
                          <a:pt x="939778" y="897649"/>
                          <a:pt x="909300" y="920600"/>
                          <a:pt x="890463" y="911224"/>
                        </a:cubicBezTo>
                        <a:cubicBezTo>
                          <a:pt x="871625" y="901848"/>
                          <a:pt x="871560" y="863695"/>
                          <a:pt x="890319" y="826007"/>
                        </a:cubicBezTo>
                        <a:cubicBezTo>
                          <a:pt x="909077" y="788320"/>
                          <a:pt x="939554" y="765368"/>
                          <a:pt x="958392" y="774744"/>
                        </a:cubicBezTo>
                        <a:close/>
                        <a:moveTo>
                          <a:pt x="75236" y="771079"/>
                        </a:moveTo>
                        <a:cubicBezTo>
                          <a:pt x="95575" y="765686"/>
                          <a:pt x="120809" y="794302"/>
                          <a:pt x="131597" y="834994"/>
                        </a:cubicBezTo>
                        <a:cubicBezTo>
                          <a:pt x="142386" y="875687"/>
                          <a:pt x="134643" y="913045"/>
                          <a:pt x="114303" y="918438"/>
                        </a:cubicBezTo>
                        <a:cubicBezTo>
                          <a:pt x="93964" y="923830"/>
                          <a:pt x="68730" y="895214"/>
                          <a:pt x="57942" y="854522"/>
                        </a:cubicBezTo>
                        <a:cubicBezTo>
                          <a:pt x="47154" y="813830"/>
                          <a:pt x="54897" y="776471"/>
                          <a:pt x="75236" y="771079"/>
                        </a:cubicBezTo>
                        <a:close/>
                        <a:moveTo>
                          <a:pt x="429172" y="638411"/>
                        </a:moveTo>
                        <a:cubicBezTo>
                          <a:pt x="447077" y="638945"/>
                          <a:pt x="471458" y="654160"/>
                          <a:pt x="491126" y="678860"/>
                        </a:cubicBezTo>
                        <a:cubicBezTo>
                          <a:pt x="517350" y="711793"/>
                          <a:pt x="525264" y="749115"/>
                          <a:pt x="508803" y="762223"/>
                        </a:cubicBezTo>
                        <a:cubicBezTo>
                          <a:pt x="492342" y="775330"/>
                          <a:pt x="457739" y="759259"/>
                          <a:pt x="431516" y="726326"/>
                        </a:cubicBezTo>
                        <a:cubicBezTo>
                          <a:pt x="405292" y="693394"/>
                          <a:pt x="397378" y="656071"/>
                          <a:pt x="413839" y="642963"/>
                        </a:cubicBezTo>
                        <a:cubicBezTo>
                          <a:pt x="417954" y="639686"/>
                          <a:pt x="423203" y="638233"/>
                          <a:pt x="429172" y="638411"/>
                        </a:cubicBezTo>
                        <a:close/>
                        <a:moveTo>
                          <a:pt x="690200" y="628081"/>
                        </a:moveTo>
                        <a:cubicBezTo>
                          <a:pt x="709811" y="620454"/>
                          <a:pt x="738079" y="646076"/>
                          <a:pt x="753339" y="685311"/>
                        </a:cubicBezTo>
                        <a:cubicBezTo>
                          <a:pt x="768599" y="724546"/>
                          <a:pt x="765072" y="762536"/>
                          <a:pt x="745461" y="770163"/>
                        </a:cubicBezTo>
                        <a:cubicBezTo>
                          <a:pt x="725850" y="777790"/>
                          <a:pt x="697581" y="752168"/>
                          <a:pt x="682321" y="712933"/>
                        </a:cubicBezTo>
                        <a:cubicBezTo>
                          <a:pt x="667061" y="673698"/>
                          <a:pt x="670589" y="635709"/>
                          <a:pt x="690200" y="628081"/>
                        </a:cubicBezTo>
                        <a:close/>
                        <a:moveTo>
                          <a:pt x="230521" y="564617"/>
                        </a:moveTo>
                        <a:cubicBezTo>
                          <a:pt x="272619" y="564617"/>
                          <a:pt x="306746" y="581675"/>
                          <a:pt x="306746" y="602717"/>
                        </a:cubicBezTo>
                        <a:cubicBezTo>
                          <a:pt x="306746" y="623759"/>
                          <a:pt x="272619" y="640817"/>
                          <a:pt x="230521" y="640817"/>
                        </a:cubicBezTo>
                        <a:cubicBezTo>
                          <a:pt x="188423" y="640817"/>
                          <a:pt x="154296" y="623759"/>
                          <a:pt x="154296" y="602717"/>
                        </a:cubicBezTo>
                        <a:cubicBezTo>
                          <a:pt x="154296" y="581675"/>
                          <a:pt x="188423" y="564617"/>
                          <a:pt x="230521" y="564617"/>
                        </a:cubicBezTo>
                        <a:close/>
                        <a:moveTo>
                          <a:pt x="777877" y="417391"/>
                        </a:moveTo>
                        <a:cubicBezTo>
                          <a:pt x="795221" y="405475"/>
                          <a:pt x="828605" y="423943"/>
                          <a:pt x="852445" y="458641"/>
                        </a:cubicBezTo>
                        <a:cubicBezTo>
                          <a:pt x="876284" y="493339"/>
                          <a:pt x="881550" y="531126"/>
                          <a:pt x="864207" y="543042"/>
                        </a:cubicBezTo>
                        <a:cubicBezTo>
                          <a:pt x="846864" y="554957"/>
                          <a:pt x="813479" y="536489"/>
                          <a:pt x="789640" y="501791"/>
                        </a:cubicBezTo>
                        <a:cubicBezTo>
                          <a:pt x="765800" y="467094"/>
                          <a:pt x="760534" y="429306"/>
                          <a:pt x="777877" y="417391"/>
                        </a:cubicBezTo>
                        <a:close/>
                        <a:moveTo>
                          <a:pt x="461051" y="350888"/>
                        </a:moveTo>
                        <a:cubicBezTo>
                          <a:pt x="478956" y="351422"/>
                          <a:pt x="503337" y="366637"/>
                          <a:pt x="523005" y="391337"/>
                        </a:cubicBezTo>
                        <a:cubicBezTo>
                          <a:pt x="549229" y="424270"/>
                          <a:pt x="557143" y="461592"/>
                          <a:pt x="540682" y="474700"/>
                        </a:cubicBezTo>
                        <a:cubicBezTo>
                          <a:pt x="524221" y="487807"/>
                          <a:pt x="489618" y="471736"/>
                          <a:pt x="463395" y="438803"/>
                        </a:cubicBezTo>
                        <a:cubicBezTo>
                          <a:pt x="437171" y="405871"/>
                          <a:pt x="429257" y="368548"/>
                          <a:pt x="445718" y="355440"/>
                        </a:cubicBezTo>
                        <a:cubicBezTo>
                          <a:pt x="449833" y="352164"/>
                          <a:pt x="455082" y="350710"/>
                          <a:pt x="461051" y="350888"/>
                        </a:cubicBezTo>
                        <a:close/>
                        <a:moveTo>
                          <a:pt x="80121" y="347025"/>
                        </a:moveTo>
                        <a:cubicBezTo>
                          <a:pt x="121956" y="351721"/>
                          <a:pt x="153967" y="372479"/>
                          <a:pt x="151620" y="393390"/>
                        </a:cubicBezTo>
                        <a:cubicBezTo>
                          <a:pt x="149273" y="414300"/>
                          <a:pt x="113456" y="427445"/>
                          <a:pt x="71621" y="422749"/>
                        </a:cubicBezTo>
                        <a:cubicBezTo>
                          <a:pt x="29786" y="418053"/>
                          <a:pt x="-2226" y="397295"/>
                          <a:pt x="121" y="376384"/>
                        </a:cubicBezTo>
                        <a:cubicBezTo>
                          <a:pt x="2469" y="355474"/>
                          <a:pt x="38285" y="342329"/>
                          <a:pt x="80121" y="347025"/>
                        </a:cubicBezTo>
                        <a:close/>
                        <a:moveTo>
                          <a:pt x="282244" y="85990"/>
                        </a:moveTo>
                        <a:cubicBezTo>
                          <a:pt x="302583" y="80597"/>
                          <a:pt x="327817" y="109213"/>
                          <a:pt x="338605" y="149905"/>
                        </a:cubicBezTo>
                        <a:cubicBezTo>
                          <a:pt x="349394" y="190598"/>
                          <a:pt x="341651" y="227956"/>
                          <a:pt x="321311" y="233349"/>
                        </a:cubicBezTo>
                        <a:cubicBezTo>
                          <a:pt x="300972" y="238741"/>
                          <a:pt x="275738" y="210125"/>
                          <a:pt x="264950" y="169433"/>
                        </a:cubicBezTo>
                        <a:cubicBezTo>
                          <a:pt x="254162" y="128741"/>
                          <a:pt x="261905" y="91382"/>
                          <a:pt x="282244" y="85990"/>
                        </a:cubicBezTo>
                        <a:close/>
                        <a:moveTo>
                          <a:pt x="843475" y="79506"/>
                        </a:moveTo>
                        <a:cubicBezTo>
                          <a:pt x="849355" y="78467"/>
                          <a:pt x="854759" y="79146"/>
                          <a:pt x="859305" y="81793"/>
                        </a:cubicBezTo>
                        <a:cubicBezTo>
                          <a:pt x="877488" y="92383"/>
                          <a:pt x="875052" y="130458"/>
                          <a:pt x="853865" y="166836"/>
                        </a:cubicBezTo>
                        <a:cubicBezTo>
                          <a:pt x="832678" y="203214"/>
                          <a:pt x="800762" y="224119"/>
                          <a:pt x="782580" y="213529"/>
                        </a:cubicBezTo>
                        <a:cubicBezTo>
                          <a:pt x="764397" y="202939"/>
                          <a:pt x="766832" y="164864"/>
                          <a:pt x="788019" y="128486"/>
                        </a:cubicBezTo>
                        <a:cubicBezTo>
                          <a:pt x="803910" y="101203"/>
                          <a:pt x="825835" y="82623"/>
                          <a:pt x="843475" y="79506"/>
                        </a:cubicBezTo>
                        <a:close/>
                        <a:moveTo>
                          <a:pt x="556993" y="0"/>
                        </a:moveTo>
                        <a:cubicBezTo>
                          <a:pt x="578035" y="0"/>
                          <a:pt x="595093" y="34127"/>
                          <a:pt x="595093" y="76225"/>
                        </a:cubicBezTo>
                        <a:cubicBezTo>
                          <a:pt x="595093" y="118323"/>
                          <a:pt x="578035" y="152450"/>
                          <a:pt x="556993" y="152450"/>
                        </a:cubicBezTo>
                        <a:cubicBezTo>
                          <a:pt x="535951" y="152450"/>
                          <a:pt x="518893" y="118323"/>
                          <a:pt x="518893" y="76225"/>
                        </a:cubicBezTo>
                        <a:cubicBezTo>
                          <a:pt x="518893" y="34127"/>
                          <a:pt x="535951" y="0"/>
                          <a:pt x="556993" y="0"/>
                        </a:cubicBezTo>
                        <a:close/>
                      </a:path>
                    </a:pathLst>
                  </a:custGeom>
                  <a:solidFill>
                    <a:srgbClr val="CC0000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16" name="月 1015">
                    <a:extLst>
                      <a:ext uri="{FF2B5EF4-FFF2-40B4-BE49-F238E27FC236}">
                        <a16:creationId xmlns:a16="http://schemas.microsoft.com/office/drawing/2014/main" id="{31C3C675-24BE-4B97-B443-4372C89067BE}"/>
                      </a:ext>
                    </a:extLst>
                  </p:cNvPr>
                  <p:cNvSpPr/>
                  <p:nvPr/>
                </p:nvSpPr>
                <p:spPr>
                  <a:xfrm rot="19780519">
                    <a:off x="2310125" y="1250750"/>
                    <a:ext cx="405494" cy="1771922"/>
                  </a:xfrm>
                  <a:prstGeom prst="moon">
                    <a:avLst>
                      <a:gd name="adj" fmla="val 13947"/>
                    </a:avLst>
                  </a:prstGeom>
                  <a:solidFill>
                    <a:srgbClr val="FFFF00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17" name="月 1016">
                    <a:extLst>
                      <a:ext uri="{FF2B5EF4-FFF2-40B4-BE49-F238E27FC236}">
                        <a16:creationId xmlns:a16="http://schemas.microsoft.com/office/drawing/2014/main" id="{31AF4502-7F81-4B91-AD1F-8E1690B22417}"/>
                      </a:ext>
                    </a:extLst>
                  </p:cNvPr>
                  <p:cNvSpPr/>
                  <p:nvPr/>
                </p:nvSpPr>
                <p:spPr>
                  <a:xfrm rot="2413914">
                    <a:off x="2389613" y="2983970"/>
                    <a:ext cx="405494" cy="1771922"/>
                  </a:xfrm>
                  <a:prstGeom prst="moon">
                    <a:avLst>
                      <a:gd name="adj" fmla="val 13947"/>
                    </a:avLst>
                  </a:prstGeom>
                  <a:solidFill>
                    <a:srgbClr val="FFFF00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18" name="楕円 1">
                    <a:extLst>
                      <a:ext uri="{FF2B5EF4-FFF2-40B4-BE49-F238E27FC236}">
                        <a16:creationId xmlns:a16="http://schemas.microsoft.com/office/drawing/2014/main" id="{8254C9CE-9BB5-4463-874D-938D66619771}"/>
                      </a:ext>
                    </a:extLst>
                  </p:cNvPr>
                  <p:cNvSpPr/>
                  <p:nvPr/>
                </p:nvSpPr>
                <p:spPr>
                  <a:xfrm rot="18373324" flipV="1">
                    <a:off x="3145481" y="3044907"/>
                    <a:ext cx="1222790" cy="2069682"/>
                  </a:xfrm>
                  <a:custGeom>
                    <a:avLst/>
                    <a:gdLst>
                      <a:gd name="connsiteX0" fmla="*/ 0 w 957532"/>
                      <a:gd name="connsiteY0" fmla="*/ 1237891 h 2475781"/>
                      <a:gd name="connsiteX1" fmla="*/ 478766 w 957532"/>
                      <a:gd name="connsiteY1" fmla="*/ 0 h 2475781"/>
                      <a:gd name="connsiteX2" fmla="*/ 957532 w 957532"/>
                      <a:gd name="connsiteY2" fmla="*/ 1237891 h 2475781"/>
                      <a:gd name="connsiteX3" fmla="*/ 478766 w 957532"/>
                      <a:gd name="connsiteY3" fmla="*/ 2475782 h 2475781"/>
                      <a:gd name="connsiteX4" fmla="*/ 0 w 957532"/>
                      <a:gd name="connsiteY4" fmla="*/ 1237891 h 2475781"/>
                      <a:gd name="connsiteX0" fmla="*/ 24025 w 1280493"/>
                      <a:gd name="connsiteY0" fmla="*/ 1281023 h 2518914"/>
                      <a:gd name="connsiteX1" fmla="*/ 1201530 w 1280493"/>
                      <a:gd name="connsiteY1" fmla="*/ 0 h 2518914"/>
                      <a:gd name="connsiteX2" fmla="*/ 981557 w 1280493"/>
                      <a:gd name="connsiteY2" fmla="*/ 1281023 h 2518914"/>
                      <a:gd name="connsiteX3" fmla="*/ 502791 w 1280493"/>
                      <a:gd name="connsiteY3" fmla="*/ 2518914 h 2518914"/>
                      <a:gd name="connsiteX4" fmla="*/ 24025 w 1280493"/>
                      <a:gd name="connsiteY4" fmla="*/ 1281023 h 2518914"/>
                      <a:gd name="connsiteX0" fmla="*/ 24025 w 1247409"/>
                      <a:gd name="connsiteY0" fmla="*/ 1291234 h 2529125"/>
                      <a:gd name="connsiteX1" fmla="*/ 1201530 w 1247409"/>
                      <a:gd name="connsiteY1" fmla="*/ 10211 h 2529125"/>
                      <a:gd name="connsiteX2" fmla="*/ 981557 w 1247409"/>
                      <a:gd name="connsiteY2" fmla="*/ 1291234 h 2529125"/>
                      <a:gd name="connsiteX3" fmla="*/ 502791 w 1247409"/>
                      <a:gd name="connsiteY3" fmla="*/ 2529125 h 2529125"/>
                      <a:gd name="connsiteX4" fmla="*/ 24025 w 1247409"/>
                      <a:gd name="connsiteY4" fmla="*/ 1291234 h 2529125"/>
                      <a:gd name="connsiteX0" fmla="*/ 41323 w 1264707"/>
                      <a:gd name="connsiteY0" fmla="*/ 1296829 h 2534720"/>
                      <a:gd name="connsiteX1" fmla="*/ 1218828 w 1264707"/>
                      <a:gd name="connsiteY1" fmla="*/ 15806 h 2534720"/>
                      <a:gd name="connsiteX2" fmla="*/ 998855 w 1264707"/>
                      <a:gd name="connsiteY2" fmla="*/ 1296829 h 2534720"/>
                      <a:gd name="connsiteX3" fmla="*/ 520089 w 1264707"/>
                      <a:gd name="connsiteY3" fmla="*/ 2534720 h 2534720"/>
                      <a:gd name="connsiteX4" fmla="*/ 41323 w 1264707"/>
                      <a:gd name="connsiteY4" fmla="*/ 1296829 h 2534720"/>
                      <a:gd name="connsiteX0" fmla="*/ 3327 w 1651841"/>
                      <a:gd name="connsiteY0" fmla="*/ 1291026 h 2390894"/>
                      <a:gd name="connsiteX1" fmla="*/ 1180832 w 1651841"/>
                      <a:gd name="connsiteY1" fmla="*/ 10003 h 2390894"/>
                      <a:gd name="connsiteX2" fmla="*/ 960859 w 1651841"/>
                      <a:gd name="connsiteY2" fmla="*/ 1291026 h 2390894"/>
                      <a:gd name="connsiteX3" fmla="*/ 1603527 w 1651841"/>
                      <a:gd name="connsiteY3" fmla="*/ 2390894 h 2390894"/>
                      <a:gd name="connsiteX4" fmla="*/ 3327 w 1651841"/>
                      <a:gd name="connsiteY4" fmla="*/ 1291026 h 2390894"/>
                      <a:gd name="connsiteX0" fmla="*/ 3327 w 1716761"/>
                      <a:gd name="connsiteY0" fmla="*/ 1291026 h 2434466"/>
                      <a:gd name="connsiteX1" fmla="*/ 1180832 w 1716761"/>
                      <a:gd name="connsiteY1" fmla="*/ 10003 h 2434466"/>
                      <a:gd name="connsiteX2" fmla="*/ 960859 w 1716761"/>
                      <a:gd name="connsiteY2" fmla="*/ 1291026 h 2434466"/>
                      <a:gd name="connsiteX3" fmla="*/ 1603527 w 1716761"/>
                      <a:gd name="connsiteY3" fmla="*/ 2390894 h 2434466"/>
                      <a:gd name="connsiteX4" fmla="*/ 3327 w 1716761"/>
                      <a:gd name="connsiteY4" fmla="*/ 1291026 h 2434466"/>
                      <a:gd name="connsiteX0" fmla="*/ 687 w 1714121"/>
                      <a:gd name="connsiteY0" fmla="*/ 1294787 h 2452586"/>
                      <a:gd name="connsiteX1" fmla="*/ 1178192 w 1714121"/>
                      <a:gd name="connsiteY1" fmla="*/ 13764 h 2452586"/>
                      <a:gd name="connsiteX2" fmla="*/ 958219 w 1714121"/>
                      <a:gd name="connsiteY2" fmla="*/ 1294787 h 2452586"/>
                      <a:gd name="connsiteX3" fmla="*/ 1600887 w 1714121"/>
                      <a:gd name="connsiteY3" fmla="*/ 2394655 h 2452586"/>
                      <a:gd name="connsiteX4" fmla="*/ 687 w 1714121"/>
                      <a:gd name="connsiteY4" fmla="*/ 1294787 h 2452586"/>
                      <a:gd name="connsiteX0" fmla="*/ 687 w 1714121"/>
                      <a:gd name="connsiteY0" fmla="*/ 1286119 h 2443918"/>
                      <a:gd name="connsiteX1" fmla="*/ 1178192 w 1714121"/>
                      <a:gd name="connsiteY1" fmla="*/ 5096 h 2443918"/>
                      <a:gd name="connsiteX2" fmla="*/ 958219 w 1714121"/>
                      <a:gd name="connsiteY2" fmla="*/ 1286119 h 2443918"/>
                      <a:gd name="connsiteX3" fmla="*/ 1600887 w 1714121"/>
                      <a:gd name="connsiteY3" fmla="*/ 2385987 h 2443918"/>
                      <a:gd name="connsiteX4" fmla="*/ 687 w 1714121"/>
                      <a:gd name="connsiteY4" fmla="*/ 1286119 h 2443918"/>
                      <a:gd name="connsiteX0" fmla="*/ 543 w 1616598"/>
                      <a:gd name="connsiteY0" fmla="*/ 1281067 h 2380996"/>
                      <a:gd name="connsiteX1" fmla="*/ 1178048 w 1616598"/>
                      <a:gd name="connsiteY1" fmla="*/ 44 h 2380996"/>
                      <a:gd name="connsiteX2" fmla="*/ 863184 w 1616598"/>
                      <a:gd name="connsiteY2" fmla="*/ 1246562 h 2380996"/>
                      <a:gd name="connsiteX3" fmla="*/ 1600743 w 1616598"/>
                      <a:gd name="connsiteY3" fmla="*/ 2380935 h 2380996"/>
                      <a:gd name="connsiteX4" fmla="*/ 543 w 1616598"/>
                      <a:gd name="connsiteY4" fmla="*/ 1281067 h 2380996"/>
                      <a:gd name="connsiteX0" fmla="*/ 751 w 1743554"/>
                      <a:gd name="connsiteY0" fmla="*/ 1281067 h 2446550"/>
                      <a:gd name="connsiteX1" fmla="*/ 1178256 w 1743554"/>
                      <a:gd name="connsiteY1" fmla="*/ 44 h 2446550"/>
                      <a:gd name="connsiteX2" fmla="*/ 863392 w 1743554"/>
                      <a:gd name="connsiteY2" fmla="*/ 1246562 h 2446550"/>
                      <a:gd name="connsiteX3" fmla="*/ 1600951 w 1743554"/>
                      <a:gd name="connsiteY3" fmla="*/ 2380935 h 2446550"/>
                      <a:gd name="connsiteX4" fmla="*/ 751 w 1743554"/>
                      <a:gd name="connsiteY4" fmla="*/ 1281067 h 2446550"/>
                      <a:gd name="connsiteX0" fmla="*/ 2535 w 1745338"/>
                      <a:gd name="connsiteY0" fmla="*/ 1091307 h 2239907"/>
                      <a:gd name="connsiteX1" fmla="*/ 1223173 w 1745338"/>
                      <a:gd name="connsiteY1" fmla="*/ 65 h 2239907"/>
                      <a:gd name="connsiteX2" fmla="*/ 865176 w 1745338"/>
                      <a:gd name="connsiteY2" fmla="*/ 1056802 h 2239907"/>
                      <a:gd name="connsiteX3" fmla="*/ 1602735 w 1745338"/>
                      <a:gd name="connsiteY3" fmla="*/ 2191175 h 2239907"/>
                      <a:gd name="connsiteX4" fmla="*/ 2535 w 1745338"/>
                      <a:gd name="connsiteY4" fmla="*/ 1091307 h 2239907"/>
                      <a:gd name="connsiteX0" fmla="*/ 39893 w 1782696"/>
                      <a:gd name="connsiteY0" fmla="*/ 1194460 h 2342684"/>
                      <a:gd name="connsiteX1" fmla="*/ 548853 w 1782696"/>
                      <a:gd name="connsiteY1" fmla="*/ 163604 h 2342684"/>
                      <a:gd name="connsiteX2" fmla="*/ 1260531 w 1782696"/>
                      <a:gd name="connsiteY2" fmla="*/ 103218 h 2342684"/>
                      <a:gd name="connsiteX3" fmla="*/ 902534 w 1782696"/>
                      <a:gd name="connsiteY3" fmla="*/ 1159955 h 2342684"/>
                      <a:gd name="connsiteX4" fmla="*/ 1640093 w 1782696"/>
                      <a:gd name="connsiteY4" fmla="*/ 2294328 h 2342684"/>
                      <a:gd name="connsiteX5" fmla="*/ 39893 w 1782696"/>
                      <a:gd name="connsiteY5" fmla="*/ 1194460 h 2342684"/>
                      <a:gd name="connsiteX0" fmla="*/ 40409 w 1783212"/>
                      <a:gd name="connsiteY0" fmla="*/ 1181769 h 2329993"/>
                      <a:gd name="connsiteX1" fmla="*/ 549369 w 1783212"/>
                      <a:gd name="connsiteY1" fmla="*/ 150913 h 2329993"/>
                      <a:gd name="connsiteX2" fmla="*/ 1261047 w 1783212"/>
                      <a:gd name="connsiteY2" fmla="*/ 90527 h 2329993"/>
                      <a:gd name="connsiteX3" fmla="*/ 903050 w 1783212"/>
                      <a:gd name="connsiteY3" fmla="*/ 1147264 h 2329993"/>
                      <a:gd name="connsiteX4" fmla="*/ 1640609 w 1783212"/>
                      <a:gd name="connsiteY4" fmla="*/ 2281637 h 2329993"/>
                      <a:gd name="connsiteX5" fmla="*/ 40409 w 1783212"/>
                      <a:gd name="connsiteY5" fmla="*/ 1181769 h 2329993"/>
                      <a:gd name="connsiteX0" fmla="*/ 737 w 1743540"/>
                      <a:gd name="connsiteY0" fmla="*/ 1181769 h 2339847"/>
                      <a:gd name="connsiteX1" fmla="*/ 509697 w 1743540"/>
                      <a:gd name="connsiteY1" fmla="*/ 150913 h 2339847"/>
                      <a:gd name="connsiteX2" fmla="*/ 1221375 w 1743540"/>
                      <a:gd name="connsiteY2" fmla="*/ 90527 h 2339847"/>
                      <a:gd name="connsiteX3" fmla="*/ 863378 w 1743540"/>
                      <a:gd name="connsiteY3" fmla="*/ 1147264 h 2339847"/>
                      <a:gd name="connsiteX4" fmla="*/ 1600937 w 1743540"/>
                      <a:gd name="connsiteY4" fmla="*/ 2281637 h 2339847"/>
                      <a:gd name="connsiteX5" fmla="*/ 737 w 1743540"/>
                      <a:gd name="connsiteY5" fmla="*/ 1181769 h 2339847"/>
                      <a:gd name="connsiteX0" fmla="*/ 737 w 1752545"/>
                      <a:gd name="connsiteY0" fmla="*/ 1136587 h 2294665"/>
                      <a:gd name="connsiteX1" fmla="*/ 509697 w 1752545"/>
                      <a:gd name="connsiteY1" fmla="*/ 105731 h 2294665"/>
                      <a:gd name="connsiteX2" fmla="*/ 1221375 w 1752545"/>
                      <a:gd name="connsiteY2" fmla="*/ 45345 h 2294665"/>
                      <a:gd name="connsiteX3" fmla="*/ 699478 w 1752545"/>
                      <a:gd name="connsiteY3" fmla="*/ 468040 h 2294665"/>
                      <a:gd name="connsiteX4" fmla="*/ 863378 w 1752545"/>
                      <a:gd name="connsiteY4" fmla="*/ 1102082 h 2294665"/>
                      <a:gd name="connsiteX5" fmla="*/ 1600937 w 1752545"/>
                      <a:gd name="connsiteY5" fmla="*/ 2236455 h 2294665"/>
                      <a:gd name="connsiteX6" fmla="*/ 737 w 1752545"/>
                      <a:gd name="connsiteY6" fmla="*/ 1136587 h 2294665"/>
                      <a:gd name="connsiteX0" fmla="*/ 737 w 1752545"/>
                      <a:gd name="connsiteY0" fmla="*/ 1136587 h 2294665"/>
                      <a:gd name="connsiteX1" fmla="*/ 509697 w 1752545"/>
                      <a:gd name="connsiteY1" fmla="*/ 105731 h 2294665"/>
                      <a:gd name="connsiteX2" fmla="*/ 1221375 w 1752545"/>
                      <a:gd name="connsiteY2" fmla="*/ 45345 h 2294665"/>
                      <a:gd name="connsiteX3" fmla="*/ 699478 w 1752545"/>
                      <a:gd name="connsiteY3" fmla="*/ 468040 h 2294665"/>
                      <a:gd name="connsiteX4" fmla="*/ 863378 w 1752545"/>
                      <a:gd name="connsiteY4" fmla="*/ 1102082 h 2294665"/>
                      <a:gd name="connsiteX5" fmla="*/ 1600937 w 1752545"/>
                      <a:gd name="connsiteY5" fmla="*/ 2236455 h 2294665"/>
                      <a:gd name="connsiteX6" fmla="*/ 737 w 1752545"/>
                      <a:gd name="connsiteY6" fmla="*/ 1136587 h 2294665"/>
                      <a:gd name="connsiteX0" fmla="*/ 737 w 1752545"/>
                      <a:gd name="connsiteY0" fmla="*/ 1140751 h 2298829"/>
                      <a:gd name="connsiteX1" fmla="*/ 509697 w 1752545"/>
                      <a:gd name="connsiteY1" fmla="*/ 109895 h 2298829"/>
                      <a:gd name="connsiteX2" fmla="*/ 1221375 w 1752545"/>
                      <a:gd name="connsiteY2" fmla="*/ 49509 h 2298829"/>
                      <a:gd name="connsiteX3" fmla="*/ 708105 w 1752545"/>
                      <a:gd name="connsiteY3" fmla="*/ 532589 h 2298829"/>
                      <a:gd name="connsiteX4" fmla="*/ 863378 w 1752545"/>
                      <a:gd name="connsiteY4" fmla="*/ 1106246 h 2298829"/>
                      <a:gd name="connsiteX5" fmla="*/ 1600937 w 1752545"/>
                      <a:gd name="connsiteY5" fmla="*/ 2240619 h 2298829"/>
                      <a:gd name="connsiteX6" fmla="*/ 737 w 1752545"/>
                      <a:gd name="connsiteY6" fmla="*/ 1140751 h 2298829"/>
                      <a:gd name="connsiteX0" fmla="*/ 737 w 1752545"/>
                      <a:gd name="connsiteY0" fmla="*/ 1140751 h 2298829"/>
                      <a:gd name="connsiteX1" fmla="*/ 509697 w 1752545"/>
                      <a:gd name="connsiteY1" fmla="*/ 109895 h 2298829"/>
                      <a:gd name="connsiteX2" fmla="*/ 1221375 w 1752545"/>
                      <a:gd name="connsiteY2" fmla="*/ 49509 h 2298829"/>
                      <a:gd name="connsiteX3" fmla="*/ 708105 w 1752545"/>
                      <a:gd name="connsiteY3" fmla="*/ 532589 h 2298829"/>
                      <a:gd name="connsiteX4" fmla="*/ 863378 w 1752545"/>
                      <a:gd name="connsiteY4" fmla="*/ 1106246 h 2298829"/>
                      <a:gd name="connsiteX5" fmla="*/ 1600937 w 1752545"/>
                      <a:gd name="connsiteY5" fmla="*/ 2240619 h 2298829"/>
                      <a:gd name="connsiteX6" fmla="*/ 737 w 1752545"/>
                      <a:gd name="connsiteY6" fmla="*/ 1140751 h 2298829"/>
                      <a:gd name="connsiteX0" fmla="*/ 737 w 1754844"/>
                      <a:gd name="connsiteY0" fmla="*/ 1140751 h 2298829"/>
                      <a:gd name="connsiteX1" fmla="*/ 509697 w 1754844"/>
                      <a:gd name="connsiteY1" fmla="*/ 109895 h 2298829"/>
                      <a:gd name="connsiteX2" fmla="*/ 1221375 w 1754844"/>
                      <a:gd name="connsiteY2" fmla="*/ 49509 h 2298829"/>
                      <a:gd name="connsiteX3" fmla="*/ 708105 w 1754844"/>
                      <a:gd name="connsiteY3" fmla="*/ 532589 h 2298829"/>
                      <a:gd name="connsiteX4" fmla="*/ 863378 w 1754844"/>
                      <a:gd name="connsiteY4" fmla="*/ 1106246 h 2298829"/>
                      <a:gd name="connsiteX5" fmla="*/ 1600937 w 1754844"/>
                      <a:gd name="connsiteY5" fmla="*/ 2240619 h 2298829"/>
                      <a:gd name="connsiteX6" fmla="*/ 737 w 1754844"/>
                      <a:gd name="connsiteY6" fmla="*/ 1140751 h 2298829"/>
                      <a:gd name="connsiteX0" fmla="*/ 737 w 1634102"/>
                      <a:gd name="connsiteY0" fmla="*/ 1140751 h 2240999"/>
                      <a:gd name="connsiteX1" fmla="*/ 509697 w 1634102"/>
                      <a:gd name="connsiteY1" fmla="*/ 109895 h 2240999"/>
                      <a:gd name="connsiteX2" fmla="*/ 1221375 w 1634102"/>
                      <a:gd name="connsiteY2" fmla="*/ 49509 h 2240999"/>
                      <a:gd name="connsiteX3" fmla="*/ 708105 w 1634102"/>
                      <a:gd name="connsiteY3" fmla="*/ 532589 h 2240999"/>
                      <a:gd name="connsiteX4" fmla="*/ 1061785 w 1634102"/>
                      <a:gd name="connsiteY4" fmla="*/ 1261522 h 2240999"/>
                      <a:gd name="connsiteX5" fmla="*/ 1600937 w 1634102"/>
                      <a:gd name="connsiteY5" fmla="*/ 2240619 h 2240999"/>
                      <a:gd name="connsiteX6" fmla="*/ 737 w 1634102"/>
                      <a:gd name="connsiteY6" fmla="*/ 1140751 h 2240999"/>
                      <a:gd name="connsiteX0" fmla="*/ 737 w 1648337"/>
                      <a:gd name="connsiteY0" fmla="*/ 1140751 h 2240976"/>
                      <a:gd name="connsiteX1" fmla="*/ 509697 w 1648337"/>
                      <a:gd name="connsiteY1" fmla="*/ 109895 h 2240976"/>
                      <a:gd name="connsiteX2" fmla="*/ 1221375 w 1648337"/>
                      <a:gd name="connsiteY2" fmla="*/ 49509 h 2240976"/>
                      <a:gd name="connsiteX3" fmla="*/ 708105 w 1648337"/>
                      <a:gd name="connsiteY3" fmla="*/ 532589 h 2240976"/>
                      <a:gd name="connsiteX4" fmla="*/ 1061785 w 1648337"/>
                      <a:gd name="connsiteY4" fmla="*/ 1261522 h 2240976"/>
                      <a:gd name="connsiteX5" fmla="*/ 1600937 w 1648337"/>
                      <a:gd name="connsiteY5" fmla="*/ 2240619 h 2240976"/>
                      <a:gd name="connsiteX6" fmla="*/ 737 w 1648337"/>
                      <a:gd name="connsiteY6" fmla="*/ 1140751 h 2240976"/>
                      <a:gd name="connsiteX0" fmla="*/ 737 w 1730568"/>
                      <a:gd name="connsiteY0" fmla="*/ 1140751 h 2266746"/>
                      <a:gd name="connsiteX1" fmla="*/ 509697 w 1730568"/>
                      <a:gd name="connsiteY1" fmla="*/ 109895 h 2266746"/>
                      <a:gd name="connsiteX2" fmla="*/ 1221375 w 1730568"/>
                      <a:gd name="connsiteY2" fmla="*/ 49509 h 2266746"/>
                      <a:gd name="connsiteX3" fmla="*/ 708105 w 1730568"/>
                      <a:gd name="connsiteY3" fmla="*/ 532589 h 2266746"/>
                      <a:gd name="connsiteX4" fmla="*/ 1061785 w 1730568"/>
                      <a:gd name="connsiteY4" fmla="*/ 1261522 h 2266746"/>
                      <a:gd name="connsiteX5" fmla="*/ 1600937 w 1730568"/>
                      <a:gd name="connsiteY5" fmla="*/ 2240619 h 2266746"/>
                      <a:gd name="connsiteX6" fmla="*/ 737 w 1730568"/>
                      <a:gd name="connsiteY6" fmla="*/ 1140751 h 2266746"/>
                      <a:gd name="connsiteX0" fmla="*/ 715 w 1730546"/>
                      <a:gd name="connsiteY0" fmla="*/ 1050956 h 2176951"/>
                      <a:gd name="connsiteX1" fmla="*/ 509675 w 1730546"/>
                      <a:gd name="connsiteY1" fmla="*/ 20100 h 2176951"/>
                      <a:gd name="connsiteX2" fmla="*/ 1212726 w 1730546"/>
                      <a:gd name="connsiteY2" fmla="*/ 373782 h 2176951"/>
                      <a:gd name="connsiteX3" fmla="*/ 708083 w 1730546"/>
                      <a:gd name="connsiteY3" fmla="*/ 442794 h 2176951"/>
                      <a:gd name="connsiteX4" fmla="*/ 1061763 w 1730546"/>
                      <a:gd name="connsiteY4" fmla="*/ 1171727 h 2176951"/>
                      <a:gd name="connsiteX5" fmla="*/ 1600915 w 1730546"/>
                      <a:gd name="connsiteY5" fmla="*/ 2150824 h 2176951"/>
                      <a:gd name="connsiteX6" fmla="*/ 715 w 1730546"/>
                      <a:gd name="connsiteY6" fmla="*/ 1050956 h 2176951"/>
                      <a:gd name="connsiteX0" fmla="*/ 715 w 1730546"/>
                      <a:gd name="connsiteY0" fmla="*/ 1053245 h 2179240"/>
                      <a:gd name="connsiteX1" fmla="*/ 509675 w 1730546"/>
                      <a:gd name="connsiteY1" fmla="*/ 22389 h 2179240"/>
                      <a:gd name="connsiteX2" fmla="*/ 1212726 w 1730546"/>
                      <a:gd name="connsiteY2" fmla="*/ 376071 h 2179240"/>
                      <a:gd name="connsiteX3" fmla="*/ 708083 w 1730546"/>
                      <a:gd name="connsiteY3" fmla="*/ 445083 h 2179240"/>
                      <a:gd name="connsiteX4" fmla="*/ 1061763 w 1730546"/>
                      <a:gd name="connsiteY4" fmla="*/ 1174016 h 2179240"/>
                      <a:gd name="connsiteX5" fmla="*/ 1600915 w 1730546"/>
                      <a:gd name="connsiteY5" fmla="*/ 2153113 h 2179240"/>
                      <a:gd name="connsiteX6" fmla="*/ 715 w 1730546"/>
                      <a:gd name="connsiteY6" fmla="*/ 1053245 h 2179240"/>
                      <a:gd name="connsiteX0" fmla="*/ 1020 w 1730851"/>
                      <a:gd name="connsiteY0" fmla="*/ 1050640 h 2176635"/>
                      <a:gd name="connsiteX1" fmla="*/ 509980 w 1730851"/>
                      <a:gd name="connsiteY1" fmla="*/ 19784 h 2176635"/>
                      <a:gd name="connsiteX2" fmla="*/ 1213031 w 1730851"/>
                      <a:gd name="connsiteY2" fmla="*/ 373466 h 2176635"/>
                      <a:gd name="connsiteX3" fmla="*/ 708388 w 1730851"/>
                      <a:gd name="connsiteY3" fmla="*/ 442478 h 2176635"/>
                      <a:gd name="connsiteX4" fmla="*/ 1062068 w 1730851"/>
                      <a:gd name="connsiteY4" fmla="*/ 1171411 h 2176635"/>
                      <a:gd name="connsiteX5" fmla="*/ 1601220 w 1730851"/>
                      <a:gd name="connsiteY5" fmla="*/ 2150508 h 2176635"/>
                      <a:gd name="connsiteX6" fmla="*/ 1020 w 1730851"/>
                      <a:gd name="connsiteY6" fmla="*/ 1050640 h 2176635"/>
                      <a:gd name="connsiteX0" fmla="*/ 1020 w 1707565"/>
                      <a:gd name="connsiteY0" fmla="*/ 1047743 h 2173738"/>
                      <a:gd name="connsiteX1" fmla="*/ 509980 w 1707565"/>
                      <a:gd name="connsiteY1" fmla="*/ 16887 h 2173738"/>
                      <a:gd name="connsiteX2" fmla="*/ 1213031 w 1707565"/>
                      <a:gd name="connsiteY2" fmla="*/ 370569 h 2173738"/>
                      <a:gd name="connsiteX3" fmla="*/ 665256 w 1707565"/>
                      <a:gd name="connsiteY3" fmla="*/ 301558 h 2173738"/>
                      <a:gd name="connsiteX4" fmla="*/ 1062068 w 1707565"/>
                      <a:gd name="connsiteY4" fmla="*/ 1168514 h 2173738"/>
                      <a:gd name="connsiteX5" fmla="*/ 1601220 w 1707565"/>
                      <a:gd name="connsiteY5" fmla="*/ 2147611 h 2173738"/>
                      <a:gd name="connsiteX6" fmla="*/ 1020 w 1707565"/>
                      <a:gd name="connsiteY6" fmla="*/ 1047743 h 2173738"/>
                      <a:gd name="connsiteX0" fmla="*/ 1020 w 1707565"/>
                      <a:gd name="connsiteY0" fmla="*/ 1047743 h 2173738"/>
                      <a:gd name="connsiteX1" fmla="*/ 509980 w 1707565"/>
                      <a:gd name="connsiteY1" fmla="*/ 16887 h 2173738"/>
                      <a:gd name="connsiteX2" fmla="*/ 1213031 w 1707565"/>
                      <a:gd name="connsiteY2" fmla="*/ 370569 h 2173738"/>
                      <a:gd name="connsiteX3" fmla="*/ 665256 w 1707565"/>
                      <a:gd name="connsiteY3" fmla="*/ 301558 h 2173738"/>
                      <a:gd name="connsiteX4" fmla="*/ 1062068 w 1707565"/>
                      <a:gd name="connsiteY4" fmla="*/ 1168514 h 2173738"/>
                      <a:gd name="connsiteX5" fmla="*/ 1601220 w 1707565"/>
                      <a:gd name="connsiteY5" fmla="*/ 2147611 h 2173738"/>
                      <a:gd name="connsiteX6" fmla="*/ 1020 w 1707565"/>
                      <a:gd name="connsiteY6" fmla="*/ 1047743 h 2173738"/>
                      <a:gd name="connsiteX0" fmla="*/ 1020 w 1707565"/>
                      <a:gd name="connsiteY0" fmla="*/ 1050013 h 2176008"/>
                      <a:gd name="connsiteX1" fmla="*/ 509980 w 1707565"/>
                      <a:gd name="connsiteY1" fmla="*/ 19157 h 2176008"/>
                      <a:gd name="connsiteX2" fmla="*/ 1213031 w 1707565"/>
                      <a:gd name="connsiteY2" fmla="*/ 372839 h 2176008"/>
                      <a:gd name="connsiteX3" fmla="*/ 665256 w 1707565"/>
                      <a:gd name="connsiteY3" fmla="*/ 303828 h 2176008"/>
                      <a:gd name="connsiteX4" fmla="*/ 1062068 w 1707565"/>
                      <a:gd name="connsiteY4" fmla="*/ 1170784 h 2176008"/>
                      <a:gd name="connsiteX5" fmla="*/ 1601220 w 1707565"/>
                      <a:gd name="connsiteY5" fmla="*/ 2149881 h 2176008"/>
                      <a:gd name="connsiteX6" fmla="*/ 1020 w 1707565"/>
                      <a:gd name="connsiteY6" fmla="*/ 1050013 h 2176008"/>
                      <a:gd name="connsiteX0" fmla="*/ 1020 w 1786069"/>
                      <a:gd name="connsiteY0" fmla="*/ 1050013 h 2185120"/>
                      <a:gd name="connsiteX1" fmla="*/ 509980 w 1786069"/>
                      <a:gd name="connsiteY1" fmla="*/ 19157 h 2185120"/>
                      <a:gd name="connsiteX2" fmla="*/ 1213031 w 1786069"/>
                      <a:gd name="connsiteY2" fmla="*/ 372839 h 2185120"/>
                      <a:gd name="connsiteX3" fmla="*/ 665256 w 1786069"/>
                      <a:gd name="connsiteY3" fmla="*/ 303828 h 2185120"/>
                      <a:gd name="connsiteX4" fmla="*/ 1062068 w 1786069"/>
                      <a:gd name="connsiteY4" fmla="*/ 1170784 h 2185120"/>
                      <a:gd name="connsiteX5" fmla="*/ 1601220 w 1786069"/>
                      <a:gd name="connsiteY5" fmla="*/ 2149881 h 2185120"/>
                      <a:gd name="connsiteX6" fmla="*/ 1020 w 1786069"/>
                      <a:gd name="connsiteY6" fmla="*/ 1050013 h 2185120"/>
                      <a:gd name="connsiteX0" fmla="*/ 5057 w 1790106"/>
                      <a:gd name="connsiteY0" fmla="*/ 1050013 h 2188206"/>
                      <a:gd name="connsiteX1" fmla="*/ 514017 w 1790106"/>
                      <a:gd name="connsiteY1" fmla="*/ 19157 h 2188206"/>
                      <a:gd name="connsiteX2" fmla="*/ 1217068 w 1790106"/>
                      <a:gd name="connsiteY2" fmla="*/ 372839 h 2188206"/>
                      <a:gd name="connsiteX3" fmla="*/ 669293 w 1790106"/>
                      <a:gd name="connsiteY3" fmla="*/ 303828 h 2188206"/>
                      <a:gd name="connsiteX4" fmla="*/ 1066105 w 1790106"/>
                      <a:gd name="connsiteY4" fmla="*/ 1170784 h 2188206"/>
                      <a:gd name="connsiteX5" fmla="*/ 1605257 w 1790106"/>
                      <a:gd name="connsiteY5" fmla="*/ 2149881 h 2188206"/>
                      <a:gd name="connsiteX6" fmla="*/ 5057 w 1790106"/>
                      <a:gd name="connsiteY6" fmla="*/ 1050013 h 2188206"/>
                      <a:gd name="connsiteX0" fmla="*/ 5057 w 1815476"/>
                      <a:gd name="connsiteY0" fmla="*/ 1050013 h 2188206"/>
                      <a:gd name="connsiteX1" fmla="*/ 514017 w 1815476"/>
                      <a:gd name="connsiteY1" fmla="*/ 19157 h 2188206"/>
                      <a:gd name="connsiteX2" fmla="*/ 1217068 w 1815476"/>
                      <a:gd name="connsiteY2" fmla="*/ 372839 h 2188206"/>
                      <a:gd name="connsiteX3" fmla="*/ 669293 w 1815476"/>
                      <a:gd name="connsiteY3" fmla="*/ 303828 h 2188206"/>
                      <a:gd name="connsiteX4" fmla="*/ 1066105 w 1815476"/>
                      <a:gd name="connsiteY4" fmla="*/ 1170784 h 2188206"/>
                      <a:gd name="connsiteX5" fmla="*/ 1605257 w 1815476"/>
                      <a:gd name="connsiteY5" fmla="*/ 2149881 h 2188206"/>
                      <a:gd name="connsiteX6" fmla="*/ 5057 w 1815476"/>
                      <a:gd name="connsiteY6" fmla="*/ 1050013 h 2188206"/>
                      <a:gd name="connsiteX0" fmla="*/ 5057 w 1848701"/>
                      <a:gd name="connsiteY0" fmla="*/ 1050013 h 2151373"/>
                      <a:gd name="connsiteX1" fmla="*/ 514017 w 1848701"/>
                      <a:gd name="connsiteY1" fmla="*/ 19157 h 2151373"/>
                      <a:gd name="connsiteX2" fmla="*/ 1217068 w 1848701"/>
                      <a:gd name="connsiteY2" fmla="*/ 372839 h 2151373"/>
                      <a:gd name="connsiteX3" fmla="*/ 669293 w 1848701"/>
                      <a:gd name="connsiteY3" fmla="*/ 303828 h 2151373"/>
                      <a:gd name="connsiteX4" fmla="*/ 1066105 w 1848701"/>
                      <a:gd name="connsiteY4" fmla="*/ 1170784 h 2151373"/>
                      <a:gd name="connsiteX5" fmla="*/ 1605257 w 1848701"/>
                      <a:gd name="connsiteY5" fmla="*/ 2149881 h 2151373"/>
                      <a:gd name="connsiteX6" fmla="*/ 5057 w 1848701"/>
                      <a:gd name="connsiteY6" fmla="*/ 1050013 h 2151373"/>
                      <a:gd name="connsiteX0" fmla="*/ 30826 w 1610668"/>
                      <a:gd name="connsiteY0" fmla="*/ 1050013 h 2073263"/>
                      <a:gd name="connsiteX1" fmla="*/ 539786 w 1610668"/>
                      <a:gd name="connsiteY1" fmla="*/ 19157 h 2073263"/>
                      <a:gd name="connsiteX2" fmla="*/ 1242837 w 1610668"/>
                      <a:gd name="connsiteY2" fmla="*/ 372839 h 2073263"/>
                      <a:gd name="connsiteX3" fmla="*/ 695062 w 1610668"/>
                      <a:gd name="connsiteY3" fmla="*/ 303828 h 2073263"/>
                      <a:gd name="connsiteX4" fmla="*/ 1091874 w 1610668"/>
                      <a:gd name="connsiteY4" fmla="*/ 1170784 h 2073263"/>
                      <a:gd name="connsiteX5" fmla="*/ 1354980 w 1610668"/>
                      <a:gd name="connsiteY5" fmla="*/ 2072243 h 2073263"/>
                      <a:gd name="connsiteX6" fmla="*/ 30826 w 1610668"/>
                      <a:gd name="connsiteY6" fmla="*/ 1050013 h 2073263"/>
                      <a:gd name="connsiteX0" fmla="*/ 30826 w 1637064"/>
                      <a:gd name="connsiteY0" fmla="*/ 1050013 h 2072253"/>
                      <a:gd name="connsiteX1" fmla="*/ 539786 w 1637064"/>
                      <a:gd name="connsiteY1" fmla="*/ 19157 h 2072253"/>
                      <a:gd name="connsiteX2" fmla="*/ 1242837 w 1637064"/>
                      <a:gd name="connsiteY2" fmla="*/ 372839 h 2072253"/>
                      <a:gd name="connsiteX3" fmla="*/ 695062 w 1637064"/>
                      <a:gd name="connsiteY3" fmla="*/ 303828 h 2072253"/>
                      <a:gd name="connsiteX4" fmla="*/ 1091874 w 1637064"/>
                      <a:gd name="connsiteY4" fmla="*/ 1170784 h 2072253"/>
                      <a:gd name="connsiteX5" fmla="*/ 1354980 w 1637064"/>
                      <a:gd name="connsiteY5" fmla="*/ 2072243 h 2072253"/>
                      <a:gd name="connsiteX6" fmla="*/ 30826 w 1637064"/>
                      <a:gd name="connsiteY6" fmla="*/ 1050013 h 2072253"/>
                      <a:gd name="connsiteX0" fmla="*/ 27980 w 1634218"/>
                      <a:gd name="connsiteY0" fmla="*/ 1050013 h 2072253"/>
                      <a:gd name="connsiteX1" fmla="*/ 536940 w 1634218"/>
                      <a:gd name="connsiteY1" fmla="*/ 19157 h 2072253"/>
                      <a:gd name="connsiteX2" fmla="*/ 1239991 w 1634218"/>
                      <a:gd name="connsiteY2" fmla="*/ 372839 h 2072253"/>
                      <a:gd name="connsiteX3" fmla="*/ 692216 w 1634218"/>
                      <a:gd name="connsiteY3" fmla="*/ 303828 h 2072253"/>
                      <a:gd name="connsiteX4" fmla="*/ 1089028 w 1634218"/>
                      <a:gd name="connsiteY4" fmla="*/ 1170784 h 2072253"/>
                      <a:gd name="connsiteX5" fmla="*/ 1352134 w 1634218"/>
                      <a:gd name="connsiteY5" fmla="*/ 2072243 h 2072253"/>
                      <a:gd name="connsiteX6" fmla="*/ 27980 w 1634218"/>
                      <a:gd name="connsiteY6" fmla="*/ 1050013 h 2072253"/>
                      <a:gd name="connsiteX0" fmla="*/ 31910 w 1638148"/>
                      <a:gd name="connsiteY0" fmla="*/ 1050013 h 2072253"/>
                      <a:gd name="connsiteX1" fmla="*/ 540870 w 1638148"/>
                      <a:gd name="connsiteY1" fmla="*/ 19157 h 2072253"/>
                      <a:gd name="connsiteX2" fmla="*/ 1243921 w 1638148"/>
                      <a:gd name="connsiteY2" fmla="*/ 372839 h 2072253"/>
                      <a:gd name="connsiteX3" fmla="*/ 696146 w 1638148"/>
                      <a:gd name="connsiteY3" fmla="*/ 303828 h 2072253"/>
                      <a:gd name="connsiteX4" fmla="*/ 1092958 w 1638148"/>
                      <a:gd name="connsiteY4" fmla="*/ 1170784 h 2072253"/>
                      <a:gd name="connsiteX5" fmla="*/ 1356064 w 1638148"/>
                      <a:gd name="connsiteY5" fmla="*/ 2072243 h 2072253"/>
                      <a:gd name="connsiteX6" fmla="*/ 31910 w 1638148"/>
                      <a:gd name="connsiteY6" fmla="*/ 1050013 h 2072253"/>
                      <a:gd name="connsiteX0" fmla="*/ 31910 w 1638148"/>
                      <a:gd name="connsiteY0" fmla="*/ 1050013 h 2072253"/>
                      <a:gd name="connsiteX1" fmla="*/ 540870 w 1638148"/>
                      <a:gd name="connsiteY1" fmla="*/ 19157 h 2072253"/>
                      <a:gd name="connsiteX2" fmla="*/ 1243921 w 1638148"/>
                      <a:gd name="connsiteY2" fmla="*/ 372839 h 2072253"/>
                      <a:gd name="connsiteX3" fmla="*/ 696146 w 1638148"/>
                      <a:gd name="connsiteY3" fmla="*/ 303828 h 2072253"/>
                      <a:gd name="connsiteX4" fmla="*/ 1092958 w 1638148"/>
                      <a:gd name="connsiteY4" fmla="*/ 1170784 h 2072253"/>
                      <a:gd name="connsiteX5" fmla="*/ 1356064 w 1638148"/>
                      <a:gd name="connsiteY5" fmla="*/ 2072243 h 2072253"/>
                      <a:gd name="connsiteX6" fmla="*/ 31910 w 1638148"/>
                      <a:gd name="connsiteY6" fmla="*/ 1050013 h 2072253"/>
                      <a:gd name="connsiteX0" fmla="*/ 31910 w 1669453"/>
                      <a:gd name="connsiteY0" fmla="*/ 1050013 h 2072252"/>
                      <a:gd name="connsiteX1" fmla="*/ 540870 w 1669453"/>
                      <a:gd name="connsiteY1" fmla="*/ 19157 h 2072252"/>
                      <a:gd name="connsiteX2" fmla="*/ 1243921 w 1669453"/>
                      <a:gd name="connsiteY2" fmla="*/ 372839 h 2072252"/>
                      <a:gd name="connsiteX3" fmla="*/ 696146 w 1669453"/>
                      <a:gd name="connsiteY3" fmla="*/ 303828 h 2072252"/>
                      <a:gd name="connsiteX4" fmla="*/ 1092958 w 1669453"/>
                      <a:gd name="connsiteY4" fmla="*/ 1170784 h 2072252"/>
                      <a:gd name="connsiteX5" fmla="*/ 1356064 w 1669453"/>
                      <a:gd name="connsiteY5" fmla="*/ 2072243 h 2072252"/>
                      <a:gd name="connsiteX6" fmla="*/ 31910 w 1669453"/>
                      <a:gd name="connsiteY6" fmla="*/ 1050013 h 2072252"/>
                      <a:gd name="connsiteX0" fmla="*/ 31910 w 1640165"/>
                      <a:gd name="connsiteY0" fmla="*/ 1047444 h 2069684"/>
                      <a:gd name="connsiteX1" fmla="*/ 540870 w 1640165"/>
                      <a:gd name="connsiteY1" fmla="*/ 16588 h 2069684"/>
                      <a:gd name="connsiteX2" fmla="*/ 1243921 w 1640165"/>
                      <a:gd name="connsiteY2" fmla="*/ 370270 h 2069684"/>
                      <a:gd name="connsiteX3" fmla="*/ 627785 w 1640165"/>
                      <a:gd name="connsiteY3" fmla="*/ 246511 h 2069684"/>
                      <a:gd name="connsiteX4" fmla="*/ 1092958 w 1640165"/>
                      <a:gd name="connsiteY4" fmla="*/ 1168215 h 2069684"/>
                      <a:gd name="connsiteX5" fmla="*/ 1356064 w 1640165"/>
                      <a:gd name="connsiteY5" fmla="*/ 2069674 h 2069684"/>
                      <a:gd name="connsiteX6" fmla="*/ 31910 w 1640165"/>
                      <a:gd name="connsiteY6" fmla="*/ 1047444 h 2069684"/>
                      <a:gd name="connsiteX0" fmla="*/ 31910 w 1640164"/>
                      <a:gd name="connsiteY0" fmla="*/ 1047444 h 2069684"/>
                      <a:gd name="connsiteX1" fmla="*/ 540870 w 1640164"/>
                      <a:gd name="connsiteY1" fmla="*/ 16588 h 2069684"/>
                      <a:gd name="connsiteX2" fmla="*/ 1243921 w 1640164"/>
                      <a:gd name="connsiteY2" fmla="*/ 370270 h 2069684"/>
                      <a:gd name="connsiteX3" fmla="*/ 627785 w 1640164"/>
                      <a:gd name="connsiteY3" fmla="*/ 246511 h 2069684"/>
                      <a:gd name="connsiteX4" fmla="*/ 1092958 w 1640164"/>
                      <a:gd name="connsiteY4" fmla="*/ 1168215 h 2069684"/>
                      <a:gd name="connsiteX5" fmla="*/ 1356064 w 1640164"/>
                      <a:gd name="connsiteY5" fmla="*/ 2069674 h 2069684"/>
                      <a:gd name="connsiteX6" fmla="*/ 31910 w 1640164"/>
                      <a:gd name="connsiteY6" fmla="*/ 1047444 h 2069684"/>
                      <a:gd name="connsiteX0" fmla="*/ 31910 w 1693956"/>
                      <a:gd name="connsiteY0" fmla="*/ 1047444 h 2069682"/>
                      <a:gd name="connsiteX1" fmla="*/ 540870 w 1693956"/>
                      <a:gd name="connsiteY1" fmla="*/ 16588 h 2069682"/>
                      <a:gd name="connsiteX2" fmla="*/ 1243921 w 1693956"/>
                      <a:gd name="connsiteY2" fmla="*/ 370270 h 2069682"/>
                      <a:gd name="connsiteX3" fmla="*/ 627785 w 1693956"/>
                      <a:gd name="connsiteY3" fmla="*/ 246511 h 2069682"/>
                      <a:gd name="connsiteX4" fmla="*/ 1092958 w 1693956"/>
                      <a:gd name="connsiteY4" fmla="*/ 1168215 h 2069682"/>
                      <a:gd name="connsiteX5" fmla="*/ 1356064 w 1693956"/>
                      <a:gd name="connsiteY5" fmla="*/ 2069674 h 2069682"/>
                      <a:gd name="connsiteX6" fmla="*/ 31910 w 1693956"/>
                      <a:gd name="connsiteY6" fmla="*/ 1047444 h 206968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693956" h="2069682">
                        <a:moveTo>
                          <a:pt x="31910" y="1047444"/>
                        </a:moveTo>
                        <a:cubicBezTo>
                          <a:pt x="-95330" y="541361"/>
                          <a:pt x="174966" y="120823"/>
                          <a:pt x="540870" y="16588"/>
                        </a:cubicBezTo>
                        <a:cubicBezTo>
                          <a:pt x="906774" y="-87647"/>
                          <a:pt x="1229435" y="331950"/>
                          <a:pt x="1243921" y="370270"/>
                        </a:cubicBezTo>
                        <a:cubicBezTo>
                          <a:pt x="1258407" y="408590"/>
                          <a:pt x="763662" y="51957"/>
                          <a:pt x="627785" y="246511"/>
                        </a:cubicBezTo>
                        <a:cubicBezTo>
                          <a:pt x="491908" y="441065"/>
                          <a:pt x="706681" y="967383"/>
                          <a:pt x="1092958" y="1168215"/>
                        </a:cubicBezTo>
                        <a:cubicBezTo>
                          <a:pt x="1479235" y="1369047"/>
                          <a:pt x="2076369" y="2072549"/>
                          <a:pt x="1356064" y="2069674"/>
                        </a:cubicBezTo>
                        <a:cubicBezTo>
                          <a:pt x="635759" y="2066799"/>
                          <a:pt x="159150" y="1553527"/>
                          <a:pt x="31910" y="1047444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100000">
                        <a:schemeClr val="bg1"/>
                      </a:gs>
                      <a:gs pos="0">
                        <a:schemeClr val="accent4">
                          <a:lumMod val="20000"/>
                          <a:lumOff val="80000"/>
                        </a:schemeClr>
                      </a:gs>
                    </a:gsLst>
                    <a:path path="circle">
                      <a:fillToRect l="100000" t="100000"/>
                    </a:path>
                    <a:tileRect r="-100000" b="-100000"/>
                  </a:gra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19" name="フリーフォーム: 図形 1018">
                    <a:extLst>
                      <a:ext uri="{FF2B5EF4-FFF2-40B4-BE49-F238E27FC236}">
                        <a16:creationId xmlns:a16="http://schemas.microsoft.com/office/drawing/2014/main" id="{3B943EA6-21EE-49D9-A708-3A5F5E2E58F6}"/>
                      </a:ext>
                    </a:extLst>
                  </p:cNvPr>
                  <p:cNvSpPr/>
                  <p:nvPr/>
                </p:nvSpPr>
                <p:spPr>
                  <a:xfrm rot="20220115">
                    <a:off x="3234934" y="3673846"/>
                    <a:ext cx="481406" cy="1017904"/>
                  </a:xfrm>
                  <a:custGeom>
                    <a:avLst/>
                    <a:gdLst>
                      <a:gd name="connsiteX0" fmla="*/ 475975 w 1001654"/>
                      <a:gd name="connsiteY0" fmla="*/ 1988665 h 2117935"/>
                      <a:gd name="connsiteX1" fmla="*/ 550543 w 1001654"/>
                      <a:gd name="connsiteY1" fmla="*/ 2029915 h 2117935"/>
                      <a:gd name="connsiteX2" fmla="*/ 562305 w 1001654"/>
                      <a:gd name="connsiteY2" fmla="*/ 2114316 h 2117935"/>
                      <a:gd name="connsiteX3" fmla="*/ 487737 w 1001654"/>
                      <a:gd name="connsiteY3" fmla="*/ 2073066 h 2117935"/>
                      <a:gd name="connsiteX4" fmla="*/ 475975 w 1001654"/>
                      <a:gd name="connsiteY4" fmla="*/ 1988665 h 2117935"/>
                      <a:gd name="connsiteX5" fmla="*/ 714523 w 1001654"/>
                      <a:gd name="connsiteY5" fmla="*/ 1816444 h 2117935"/>
                      <a:gd name="connsiteX6" fmla="*/ 709923 w 1001654"/>
                      <a:gd name="connsiteY6" fmla="*/ 1901536 h 2117935"/>
                      <a:gd name="connsiteX7" fmla="*/ 639102 w 1001654"/>
                      <a:gd name="connsiteY7" fmla="*/ 1948930 h 2117935"/>
                      <a:gd name="connsiteX8" fmla="*/ 643702 w 1001654"/>
                      <a:gd name="connsiteY8" fmla="*/ 1863838 h 2117935"/>
                      <a:gd name="connsiteX9" fmla="*/ 714523 w 1001654"/>
                      <a:gd name="connsiteY9" fmla="*/ 1816444 h 2117935"/>
                      <a:gd name="connsiteX10" fmla="*/ 361496 w 1001654"/>
                      <a:gd name="connsiteY10" fmla="*/ 1662755 h 2117935"/>
                      <a:gd name="connsiteX11" fmla="*/ 396203 w 1001654"/>
                      <a:gd name="connsiteY11" fmla="*/ 1740584 h 2117935"/>
                      <a:gd name="connsiteX12" fmla="*/ 354783 w 1001654"/>
                      <a:gd name="connsiteY12" fmla="*/ 1815057 h 2117935"/>
                      <a:gd name="connsiteX13" fmla="*/ 320077 w 1001654"/>
                      <a:gd name="connsiteY13" fmla="*/ 1737228 h 2117935"/>
                      <a:gd name="connsiteX14" fmla="*/ 361496 w 1001654"/>
                      <a:gd name="connsiteY14" fmla="*/ 1662755 h 2117935"/>
                      <a:gd name="connsiteX15" fmla="*/ 692671 w 1001654"/>
                      <a:gd name="connsiteY15" fmla="*/ 1584014 h 2117935"/>
                      <a:gd name="connsiteX16" fmla="*/ 761830 w 1001654"/>
                      <a:gd name="connsiteY16" fmla="*/ 1610311 h 2117935"/>
                      <a:gd name="connsiteX17" fmla="*/ 796888 w 1001654"/>
                      <a:gd name="connsiteY17" fmla="*/ 1687982 h 2117935"/>
                      <a:gd name="connsiteX18" fmla="*/ 713721 w 1001654"/>
                      <a:gd name="connsiteY18" fmla="*/ 1669404 h 2117935"/>
                      <a:gd name="connsiteX19" fmla="*/ 678663 w 1001654"/>
                      <a:gd name="connsiteY19" fmla="*/ 1591733 h 2117935"/>
                      <a:gd name="connsiteX20" fmla="*/ 692671 w 1001654"/>
                      <a:gd name="connsiteY20" fmla="*/ 1584014 h 2117935"/>
                      <a:gd name="connsiteX21" fmla="*/ 537977 w 1001654"/>
                      <a:gd name="connsiteY21" fmla="*/ 1507098 h 2117935"/>
                      <a:gd name="connsiteX22" fmla="*/ 572683 w 1001654"/>
                      <a:gd name="connsiteY22" fmla="*/ 1584927 h 2117935"/>
                      <a:gd name="connsiteX23" fmla="*/ 531264 w 1001654"/>
                      <a:gd name="connsiteY23" fmla="*/ 1659400 h 2117935"/>
                      <a:gd name="connsiteX24" fmla="*/ 496557 w 1001654"/>
                      <a:gd name="connsiteY24" fmla="*/ 1581571 h 2117935"/>
                      <a:gd name="connsiteX25" fmla="*/ 537977 w 1001654"/>
                      <a:gd name="connsiteY25" fmla="*/ 1507098 h 2117935"/>
                      <a:gd name="connsiteX26" fmla="*/ 886365 w 1001654"/>
                      <a:gd name="connsiteY26" fmla="*/ 1342224 h 2117935"/>
                      <a:gd name="connsiteX27" fmla="*/ 921071 w 1001654"/>
                      <a:gd name="connsiteY27" fmla="*/ 1420053 h 2117935"/>
                      <a:gd name="connsiteX28" fmla="*/ 879652 w 1001654"/>
                      <a:gd name="connsiteY28" fmla="*/ 1494526 h 2117935"/>
                      <a:gd name="connsiteX29" fmla="*/ 844945 w 1001654"/>
                      <a:gd name="connsiteY29" fmla="*/ 1416697 h 2117935"/>
                      <a:gd name="connsiteX30" fmla="*/ 886365 w 1001654"/>
                      <a:gd name="connsiteY30" fmla="*/ 1342224 h 2117935"/>
                      <a:gd name="connsiteX31" fmla="*/ 415358 w 1001654"/>
                      <a:gd name="connsiteY31" fmla="*/ 1302945 h 2117935"/>
                      <a:gd name="connsiteX32" fmla="*/ 442920 w 1001654"/>
                      <a:gd name="connsiteY32" fmla="*/ 1324499 h 2117935"/>
                      <a:gd name="connsiteX33" fmla="*/ 376584 w 1001654"/>
                      <a:gd name="connsiteY33" fmla="*/ 1377991 h 2117935"/>
                      <a:gd name="connsiteX34" fmla="*/ 293983 w 1001654"/>
                      <a:gd name="connsiteY34" fmla="*/ 1357039 h 2117935"/>
                      <a:gd name="connsiteX35" fmla="*/ 360319 w 1001654"/>
                      <a:gd name="connsiteY35" fmla="*/ 1303547 h 2117935"/>
                      <a:gd name="connsiteX36" fmla="*/ 415358 w 1001654"/>
                      <a:gd name="connsiteY36" fmla="*/ 1302945 h 2117935"/>
                      <a:gd name="connsiteX37" fmla="*/ 689887 w 1001654"/>
                      <a:gd name="connsiteY37" fmla="*/ 1179087 h 2117935"/>
                      <a:gd name="connsiteX38" fmla="*/ 704864 w 1001654"/>
                      <a:gd name="connsiteY38" fmla="*/ 1184700 h 2117935"/>
                      <a:gd name="connsiteX39" fmla="*/ 681404 w 1001654"/>
                      <a:gd name="connsiteY39" fmla="*/ 1266624 h 2117935"/>
                      <a:gd name="connsiteX40" fmla="*/ 601797 w 1001654"/>
                      <a:gd name="connsiteY40" fmla="*/ 1297031 h 2117935"/>
                      <a:gd name="connsiteX41" fmla="*/ 625257 w 1001654"/>
                      <a:gd name="connsiteY41" fmla="*/ 1215107 h 2117935"/>
                      <a:gd name="connsiteX42" fmla="*/ 689887 w 1001654"/>
                      <a:gd name="connsiteY42" fmla="*/ 1179087 h 2117935"/>
                      <a:gd name="connsiteX43" fmla="*/ 890637 w 1001654"/>
                      <a:gd name="connsiteY43" fmla="*/ 1048713 h 2117935"/>
                      <a:gd name="connsiteX44" fmla="*/ 960395 w 1001654"/>
                      <a:gd name="connsiteY44" fmla="*/ 1073378 h 2117935"/>
                      <a:gd name="connsiteX45" fmla="*/ 997268 w 1001654"/>
                      <a:gd name="connsiteY45" fmla="*/ 1150203 h 2117935"/>
                      <a:gd name="connsiteX46" fmla="*/ 913688 w 1001654"/>
                      <a:gd name="connsiteY46" fmla="*/ 1133585 h 2117935"/>
                      <a:gd name="connsiteX47" fmla="*/ 876814 w 1001654"/>
                      <a:gd name="connsiteY47" fmla="*/ 1056759 h 2117935"/>
                      <a:gd name="connsiteX48" fmla="*/ 890637 w 1001654"/>
                      <a:gd name="connsiteY48" fmla="*/ 1048713 h 2117935"/>
                      <a:gd name="connsiteX49" fmla="*/ 306746 w 1001654"/>
                      <a:gd name="connsiteY49" fmla="*/ 989750 h 2117935"/>
                      <a:gd name="connsiteX50" fmla="*/ 382971 w 1001654"/>
                      <a:gd name="connsiteY50" fmla="*/ 1027850 h 2117935"/>
                      <a:gd name="connsiteX51" fmla="*/ 306746 w 1001654"/>
                      <a:gd name="connsiteY51" fmla="*/ 1065950 h 2117935"/>
                      <a:gd name="connsiteX52" fmla="*/ 230521 w 1001654"/>
                      <a:gd name="connsiteY52" fmla="*/ 1027850 h 2117935"/>
                      <a:gd name="connsiteX53" fmla="*/ 306746 w 1001654"/>
                      <a:gd name="connsiteY53" fmla="*/ 989750 h 2117935"/>
                      <a:gd name="connsiteX54" fmla="*/ 623116 w 1001654"/>
                      <a:gd name="connsiteY54" fmla="*/ 950250 h 2117935"/>
                      <a:gd name="connsiteX55" fmla="*/ 636947 w 1001654"/>
                      <a:gd name="connsiteY55" fmla="*/ 958282 h 2117935"/>
                      <a:gd name="connsiteX56" fmla="*/ 600148 w 1001654"/>
                      <a:gd name="connsiteY56" fmla="*/ 1035144 h 2117935"/>
                      <a:gd name="connsiteX57" fmla="*/ 516583 w 1001654"/>
                      <a:gd name="connsiteY57" fmla="*/ 1051844 h 2117935"/>
                      <a:gd name="connsiteX58" fmla="*/ 553382 w 1001654"/>
                      <a:gd name="connsiteY58" fmla="*/ 974982 h 2117935"/>
                      <a:gd name="connsiteX59" fmla="*/ 623116 w 1001654"/>
                      <a:gd name="connsiteY59" fmla="*/ 950250 h 2117935"/>
                      <a:gd name="connsiteX60" fmla="*/ 958392 w 1001654"/>
                      <a:gd name="connsiteY60" fmla="*/ 774744 h 2117935"/>
                      <a:gd name="connsiteX61" fmla="*/ 958536 w 1001654"/>
                      <a:gd name="connsiteY61" fmla="*/ 859961 h 2117935"/>
                      <a:gd name="connsiteX62" fmla="*/ 890463 w 1001654"/>
                      <a:gd name="connsiteY62" fmla="*/ 911224 h 2117935"/>
                      <a:gd name="connsiteX63" fmla="*/ 890319 w 1001654"/>
                      <a:gd name="connsiteY63" fmla="*/ 826007 h 2117935"/>
                      <a:gd name="connsiteX64" fmla="*/ 958392 w 1001654"/>
                      <a:gd name="connsiteY64" fmla="*/ 774744 h 2117935"/>
                      <a:gd name="connsiteX65" fmla="*/ 75236 w 1001654"/>
                      <a:gd name="connsiteY65" fmla="*/ 771079 h 2117935"/>
                      <a:gd name="connsiteX66" fmla="*/ 131597 w 1001654"/>
                      <a:gd name="connsiteY66" fmla="*/ 834994 h 2117935"/>
                      <a:gd name="connsiteX67" fmla="*/ 114303 w 1001654"/>
                      <a:gd name="connsiteY67" fmla="*/ 918438 h 2117935"/>
                      <a:gd name="connsiteX68" fmla="*/ 57942 w 1001654"/>
                      <a:gd name="connsiteY68" fmla="*/ 854522 h 2117935"/>
                      <a:gd name="connsiteX69" fmla="*/ 75236 w 1001654"/>
                      <a:gd name="connsiteY69" fmla="*/ 771079 h 2117935"/>
                      <a:gd name="connsiteX70" fmla="*/ 429172 w 1001654"/>
                      <a:gd name="connsiteY70" fmla="*/ 638411 h 2117935"/>
                      <a:gd name="connsiteX71" fmla="*/ 491126 w 1001654"/>
                      <a:gd name="connsiteY71" fmla="*/ 678860 h 2117935"/>
                      <a:gd name="connsiteX72" fmla="*/ 508803 w 1001654"/>
                      <a:gd name="connsiteY72" fmla="*/ 762223 h 2117935"/>
                      <a:gd name="connsiteX73" fmla="*/ 431516 w 1001654"/>
                      <a:gd name="connsiteY73" fmla="*/ 726326 h 2117935"/>
                      <a:gd name="connsiteX74" fmla="*/ 413839 w 1001654"/>
                      <a:gd name="connsiteY74" fmla="*/ 642963 h 2117935"/>
                      <a:gd name="connsiteX75" fmla="*/ 429172 w 1001654"/>
                      <a:gd name="connsiteY75" fmla="*/ 638411 h 2117935"/>
                      <a:gd name="connsiteX76" fmla="*/ 690200 w 1001654"/>
                      <a:gd name="connsiteY76" fmla="*/ 628081 h 2117935"/>
                      <a:gd name="connsiteX77" fmla="*/ 753339 w 1001654"/>
                      <a:gd name="connsiteY77" fmla="*/ 685311 h 2117935"/>
                      <a:gd name="connsiteX78" fmla="*/ 745461 w 1001654"/>
                      <a:gd name="connsiteY78" fmla="*/ 770163 h 2117935"/>
                      <a:gd name="connsiteX79" fmla="*/ 682321 w 1001654"/>
                      <a:gd name="connsiteY79" fmla="*/ 712933 h 2117935"/>
                      <a:gd name="connsiteX80" fmla="*/ 690200 w 1001654"/>
                      <a:gd name="connsiteY80" fmla="*/ 628081 h 2117935"/>
                      <a:gd name="connsiteX81" fmla="*/ 230521 w 1001654"/>
                      <a:gd name="connsiteY81" fmla="*/ 564617 h 2117935"/>
                      <a:gd name="connsiteX82" fmla="*/ 306746 w 1001654"/>
                      <a:gd name="connsiteY82" fmla="*/ 602717 h 2117935"/>
                      <a:gd name="connsiteX83" fmla="*/ 230521 w 1001654"/>
                      <a:gd name="connsiteY83" fmla="*/ 640817 h 2117935"/>
                      <a:gd name="connsiteX84" fmla="*/ 154296 w 1001654"/>
                      <a:gd name="connsiteY84" fmla="*/ 602717 h 2117935"/>
                      <a:gd name="connsiteX85" fmla="*/ 230521 w 1001654"/>
                      <a:gd name="connsiteY85" fmla="*/ 564617 h 2117935"/>
                      <a:gd name="connsiteX86" fmla="*/ 777877 w 1001654"/>
                      <a:gd name="connsiteY86" fmla="*/ 417391 h 2117935"/>
                      <a:gd name="connsiteX87" fmla="*/ 852445 w 1001654"/>
                      <a:gd name="connsiteY87" fmla="*/ 458641 h 2117935"/>
                      <a:gd name="connsiteX88" fmla="*/ 864207 w 1001654"/>
                      <a:gd name="connsiteY88" fmla="*/ 543042 h 2117935"/>
                      <a:gd name="connsiteX89" fmla="*/ 789640 w 1001654"/>
                      <a:gd name="connsiteY89" fmla="*/ 501791 h 2117935"/>
                      <a:gd name="connsiteX90" fmla="*/ 777877 w 1001654"/>
                      <a:gd name="connsiteY90" fmla="*/ 417391 h 2117935"/>
                      <a:gd name="connsiteX91" fmla="*/ 461051 w 1001654"/>
                      <a:gd name="connsiteY91" fmla="*/ 350888 h 2117935"/>
                      <a:gd name="connsiteX92" fmla="*/ 523005 w 1001654"/>
                      <a:gd name="connsiteY92" fmla="*/ 391337 h 2117935"/>
                      <a:gd name="connsiteX93" fmla="*/ 540682 w 1001654"/>
                      <a:gd name="connsiteY93" fmla="*/ 474700 h 2117935"/>
                      <a:gd name="connsiteX94" fmla="*/ 463395 w 1001654"/>
                      <a:gd name="connsiteY94" fmla="*/ 438803 h 2117935"/>
                      <a:gd name="connsiteX95" fmla="*/ 445718 w 1001654"/>
                      <a:gd name="connsiteY95" fmla="*/ 355440 h 2117935"/>
                      <a:gd name="connsiteX96" fmla="*/ 461051 w 1001654"/>
                      <a:gd name="connsiteY96" fmla="*/ 350888 h 2117935"/>
                      <a:gd name="connsiteX97" fmla="*/ 80121 w 1001654"/>
                      <a:gd name="connsiteY97" fmla="*/ 347025 h 2117935"/>
                      <a:gd name="connsiteX98" fmla="*/ 151620 w 1001654"/>
                      <a:gd name="connsiteY98" fmla="*/ 393390 h 2117935"/>
                      <a:gd name="connsiteX99" fmla="*/ 71621 w 1001654"/>
                      <a:gd name="connsiteY99" fmla="*/ 422749 h 2117935"/>
                      <a:gd name="connsiteX100" fmla="*/ 121 w 1001654"/>
                      <a:gd name="connsiteY100" fmla="*/ 376384 h 2117935"/>
                      <a:gd name="connsiteX101" fmla="*/ 80121 w 1001654"/>
                      <a:gd name="connsiteY101" fmla="*/ 347025 h 2117935"/>
                      <a:gd name="connsiteX102" fmla="*/ 282244 w 1001654"/>
                      <a:gd name="connsiteY102" fmla="*/ 85990 h 2117935"/>
                      <a:gd name="connsiteX103" fmla="*/ 338605 w 1001654"/>
                      <a:gd name="connsiteY103" fmla="*/ 149905 h 2117935"/>
                      <a:gd name="connsiteX104" fmla="*/ 321311 w 1001654"/>
                      <a:gd name="connsiteY104" fmla="*/ 233349 h 2117935"/>
                      <a:gd name="connsiteX105" fmla="*/ 264950 w 1001654"/>
                      <a:gd name="connsiteY105" fmla="*/ 169433 h 2117935"/>
                      <a:gd name="connsiteX106" fmla="*/ 282244 w 1001654"/>
                      <a:gd name="connsiteY106" fmla="*/ 85990 h 2117935"/>
                      <a:gd name="connsiteX107" fmla="*/ 843475 w 1001654"/>
                      <a:gd name="connsiteY107" fmla="*/ 79506 h 2117935"/>
                      <a:gd name="connsiteX108" fmla="*/ 859305 w 1001654"/>
                      <a:gd name="connsiteY108" fmla="*/ 81793 h 2117935"/>
                      <a:gd name="connsiteX109" fmla="*/ 853865 w 1001654"/>
                      <a:gd name="connsiteY109" fmla="*/ 166836 h 2117935"/>
                      <a:gd name="connsiteX110" fmla="*/ 782580 w 1001654"/>
                      <a:gd name="connsiteY110" fmla="*/ 213529 h 2117935"/>
                      <a:gd name="connsiteX111" fmla="*/ 788019 w 1001654"/>
                      <a:gd name="connsiteY111" fmla="*/ 128486 h 2117935"/>
                      <a:gd name="connsiteX112" fmla="*/ 843475 w 1001654"/>
                      <a:gd name="connsiteY112" fmla="*/ 79506 h 2117935"/>
                      <a:gd name="connsiteX113" fmla="*/ 556993 w 1001654"/>
                      <a:gd name="connsiteY113" fmla="*/ 0 h 2117935"/>
                      <a:gd name="connsiteX114" fmla="*/ 595093 w 1001654"/>
                      <a:gd name="connsiteY114" fmla="*/ 76225 h 2117935"/>
                      <a:gd name="connsiteX115" fmla="*/ 556993 w 1001654"/>
                      <a:gd name="connsiteY115" fmla="*/ 152450 h 2117935"/>
                      <a:gd name="connsiteX116" fmla="*/ 518893 w 1001654"/>
                      <a:gd name="connsiteY116" fmla="*/ 76225 h 2117935"/>
                      <a:gd name="connsiteX117" fmla="*/ 556993 w 1001654"/>
                      <a:gd name="connsiteY117" fmla="*/ 0 h 211793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  <a:cxn ang="0">
                        <a:pos x="connsiteX95" y="connsiteY95"/>
                      </a:cxn>
                      <a:cxn ang="0">
                        <a:pos x="connsiteX96" y="connsiteY96"/>
                      </a:cxn>
                      <a:cxn ang="0">
                        <a:pos x="connsiteX97" y="connsiteY97"/>
                      </a:cxn>
                      <a:cxn ang="0">
                        <a:pos x="connsiteX98" y="connsiteY98"/>
                      </a:cxn>
                      <a:cxn ang="0">
                        <a:pos x="connsiteX99" y="connsiteY99"/>
                      </a:cxn>
                      <a:cxn ang="0">
                        <a:pos x="connsiteX100" y="connsiteY100"/>
                      </a:cxn>
                      <a:cxn ang="0">
                        <a:pos x="connsiteX101" y="connsiteY101"/>
                      </a:cxn>
                      <a:cxn ang="0">
                        <a:pos x="connsiteX102" y="connsiteY102"/>
                      </a:cxn>
                      <a:cxn ang="0">
                        <a:pos x="connsiteX103" y="connsiteY103"/>
                      </a:cxn>
                      <a:cxn ang="0">
                        <a:pos x="connsiteX104" y="connsiteY104"/>
                      </a:cxn>
                      <a:cxn ang="0">
                        <a:pos x="connsiteX105" y="connsiteY105"/>
                      </a:cxn>
                      <a:cxn ang="0">
                        <a:pos x="connsiteX106" y="connsiteY106"/>
                      </a:cxn>
                      <a:cxn ang="0">
                        <a:pos x="connsiteX107" y="connsiteY107"/>
                      </a:cxn>
                      <a:cxn ang="0">
                        <a:pos x="connsiteX108" y="connsiteY108"/>
                      </a:cxn>
                      <a:cxn ang="0">
                        <a:pos x="connsiteX109" y="connsiteY109"/>
                      </a:cxn>
                      <a:cxn ang="0">
                        <a:pos x="connsiteX110" y="connsiteY110"/>
                      </a:cxn>
                      <a:cxn ang="0">
                        <a:pos x="connsiteX111" y="connsiteY111"/>
                      </a:cxn>
                      <a:cxn ang="0">
                        <a:pos x="connsiteX112" y="connsiteY112"/>
                      </a:cxn>
                      <a:cxn ang="0">
                        <a:pos x="connsiteX113" y="connsiteY113"/>
                      </a:cxn>
                      <a:cxn ang="0">
                        <a:pos x="connsiteX114" y="connsiteY114"/>
                      </a:cxn>
                      <a:cxn ang="0">
                        <a:pos x="connsiteX115" y="connsiteY115"/>
                      </a:cxn>
                      <a:cxn ang="0">
                        <a:pos x="connsiteX116" y="connsiteY116"/>
                      </a:cxn>
                      <a:cxn ang="0">
                        <a:pos x="connsiteX117" y="connsiteY117"/>
                      </a:cxn>
                    </a:cxnLst>
                    <a:rect l="l" t="t" r="r" b="b"/>
                    <a:pathLst>
                      <a:path w="1001654" h="2117935">
                        <a:moveTo>
                          <a:pt x="475975" y="1988665"/>
                        </a:moveTo>
                        <a:cubicBezTo>
                          <a:pt x="493318" y="1976749"/>
                          <a:pt x="526703" y="1995217"/>
                          <a:pt x="550543" y="2029915"/>
                        </a:cubicBezTo>
                        <a:cubicBezTo>
                          <a:pt x="574382" y="2064613"/>
                          <a:pt x="579648" y="2102400"/>
                          <a:pt x="562305" y="2114316"/>
                        </a:cubicBezTo>
                        <a:cubicBezTo>
                          <a:pt x="544962" y="2126232"/>
                          <a:pt x="511577" y="2107763"/>
                          <a:pt x="487737" y="2073066"/>
                        </a:cubicBezTo>
                        <a:cubicBezTo>
                          <a:pt x="463898" y="2038368"/>
                          <a:pt x="458632" y="2000580"/>
                          <a:pt x="475975" y="1988665"/>
                        </a:cubicBezTo>
                        <a:close/>
                        <a:moveTo>
                          <a:pt x="714523" y="1816444"/>
                        </a:moveTo>
                        <a:cubicBezTo>
                          <a:pt x="732809" y="1826854"/>
                          <a:pt x="730750" y="1864951"/>
                          <a:pt x="709923" y="1901536"/>
                        </a:cubicBezTo>
                        <a:cubicBezTo>
                          <a:pt x="689096" y="1938122"/>
                          <a:pt x="657388" y="1959340"/>
                          <a:pt x="639102" y="1948930"/>
                        </a:cubicBezTo>
                        <a:cubicBezTo>
                          <a:pt x="620815" y="1938520"/>
                          <a:pt x="622874" y="1900423"/>
                          <a:pt x="643702" y="1863838"/>
                        </a:cubicBezTo>
                        <a:cubicBezTo>
                          <a:pt x="664529" y="1827253"/>
                          <a:pt x="696236" y="1806034"/>
                          <a:pt x="714523" y="1816444"/>
                        </a:cubicBezTo>
                        <a:close/>
                        <a:moveTo>
                          <a:pt x="361496" y="1662755"/>
                        </a:moveTo>
                        <a:cubicBezTo>
                          <a:pt x="382518" y="1663682"/>
                          <a:pt x="398057" y="1698527"/>
                          <a:pt x="396203" y="1740584"/>
                        </a:cubicBezTo>
                        <a:cubicBezTo>
                          <a:pt x="394349" y="1782641"/>
                          <a:pt x="375805" y="1815984"/>
                          <a:pt x="354783" y="1815057"/>
                        </a:cubicBezTo>
                        <a:cubicBezTo>
                          <a:pt x="333761" y="1814131"/>
                          <a:pt x="318223" y="1779286"/>
                          <a:pt x="320077" y="1737228"/>
                        </a:cubicBezTo>
                        <a:cubicBezTo>
                          <a:pt x="321931" y="1695171"/>
                          <a:pt x="340475" y="1661829"/>
                          <a:pt x="361496" y="1662755"/>
                        </a:cubicBezTo>
                        <a:close/>
                        <a:moveTo>
                          <a:pt x="692671" y="1584014"/>
                        </a:moveTo>
                        <a:cubicBezTo>
                          <a:pt x="710279" y="1580715"/>
                          <a:pt x="737344" y="1590377"/>
                          <a:pt x="761830" y="1610311"/>
                        </a:cubicBezTo>
                        <a:cubicBezTo>
                          <a:pt x="794477" y="1636889"/>
                          <a:pt x="810172" y="1671664"/>
                          <a:pt x="796888" y="1687982"/>
                        </a:cubicBezTo>
                        <a:cubicBezTo>
                          <a:pt x="783603" y="1704300"/>
                          <a:pt x="746368" y="1695982"/>
                          <a:pt x="713721" y="1669404"/>
                        </a:cubicBezTo>
                        <a:cubicBezTo>
                          <a:pt x="681074" y="1642825"/>
                          <a:pt x="665378" y="1608051"/>
                          <a:pt x="678663" y="1591733"/>
                        </a:cubicBezTo>
                        <a:cubicBezTo>
                          <a:pt x="681984" y="1587653"/>
                          <a:pt x="686802" y="1585113"/>
                          <a:pt x="692671" y="1584014"/>
                        </a:cubicBezTo>
                        <a:close/>
                        <a:moveTo>
                          <a:pt x="537977" y="1507098"/>
                        </a:moveTo>
                        <a:cubicBezTo>
                          <a:pt x="558999" y="1508025"/>
                          <a:pt x="574537" y="1542870"/>
                          <a:pt x="572683" y="1584927"/>
                        </a:cubicBezTo>
                        <a:cubicBezTo>
                          <a:pt x="570829" y="1626984"/>
                          <a:pt x="552285" y="1660327"/>
                          <a:pt x="531264" y="1659400"/>
                        </a:cubicBezTo>
                        <a:cubicBezTo>
                          <a:pt x="510241" y="1658474"/>
                          <a:pt x="494703" y="1623629"/>
                          <a:pt x="496557" y="1581571"/>
                        </a:cubicBezTo>
                        <a:cubicBezTo>
                          <a:pt x="498411" y="1539514"/>
                          <a:pt x="516955" y="1506172"/>
                          <a:pt x="537977" y="1507098"/>
                        </a:cubicBezTo>
                        <a:close/>
                        <a:moveTo>
                          <a:pt x="886365" y="1342224"/>
                        </a:moveTo>
                        <a:cubicBezTo>
                          <a:pt x="907387" y="1343151"/>
                          <a:pt x="922925" y="1377996"/>
                          <a:pt x="921071" y="1420053"/>
                        </a:cubicBezTo>
                        <a:cubicBezTo>
                          <a:pt x="919217" y="1462110"/>
                          <a:pt x="900673" y="1495453"/>
                          <a:pt x="879652" y="1494526"/>
                        </a:cubicBezTo>
                        <a:cubicBezTo>
                          <a:pt x="858630" y="1493600"/>
                          <a:pt x="843091" y="1458755"/>
                          <a:pt x="844945" y="1416697"/>
                        </a:cubicBezTo>
                        <a:cubicBezTo>
                          <a:pt x="846799" y="1374640"/>
                          <a:pt x="865343" y="1341298"/>
                          <a:pt x="886365" y="1342224"/>
                        </a:cubicBezTo>
                        <a:close/>
                        <a:moveTo>
                          <a:pt x="415358" y="1302945"/>
                        </a:moveTo>
                        <a:cubicBezTo>
                          <a:pt x="430306" y="1306736"/>
                          <a:pt x="440675" y="1314221"/>
                          <a:pt x="442920" y="1324499"/>
                        </a:cubicBezTo>
                        <a:cubicBezTo>
                          <a:pt x="447411" y="1345056"/>
                          <a:pt x="417712" y="1369005"/>
                          <a:pt x="376584" y="1377991"/>
                        </a:cubicBezTo>
                        <a:cubicBezTo>
                          <a:pt x="335456" y="1386977"/>
                          <a:pt x="298475" y="1377596"/>
                          <a:pt x="293983" y="1357039"/>
                        </a:cubicBezTo>
                        <a:cubicBezTo>
                          <a:pt x="289492" y="1336482"/>
                          <a:pt x="319192" y="1312533"/>
                          <a:pt x="360319" y="1303547"/>
                        </a:cubicBezTo>
                        <a:cubicBezTo>
                          <a:pt x="380883" y="1299054"/>
                          <a:pt x="400411" y="1299153"/>
                          <a:pt x="415358" y="1302945"/>
                        </a:cubicBezTo>
                        <a:close/>
                        <a:moveTo>
                          <a:pt x="689887" y="1179087"/>
                        </a:moveTo>
                        <a:cubicBezTo>
                          <a:pt x="695853" y="1179327"/>
                          <a:pt x="700988" y="1181143"/>
                          <a:pt x="704864" y="1184700"/>
                        </a:cubicBezTo>
                        <a:cubicBezTo>
                          <a:pt x="720368" y="1198926"/>
                          <a:pt x="709865" y="1235604"/>
                          <a:pt x="681404" y="1266624"/>
                        </a:cubicBezTo>
                        <a:cubicBezTo>
                          <a:pt x="652942" y="1297643"/>
                          <a:pt x="617301" y="1311256"/>
                          <a:pt x="601797" y="1297031"/>
                        </a:cubicBezTo>
                        <a:cubicBezTo>
                          <a:pt x="586292" y="1282805"/>
                          <a:pt x="596796" y="1246126"/>
                          <a:pt x="625257" y="1215107"/>
                        </a:cubicBezTo>
                        <a:cubicBezTo>
                          <a:pt x="646603" y="1191842"/>
                          <a:pt x="671987" y="1178369"/>
                          <a:pt x="689887" y="1179087"/>
                        </a:cubicBezTo>
                        <a:close/>
                        <a:moveTo>
                          <a:pt x="890637" y="1048713"/>
                        </a:moveTo>
                        <a:cubicBezTo>
                          <a:pt x="908162" y="1045001"/>
                          <a:pt x="935448" y="1054025"/>
                          <a:pt x="960395" y="1073378"/>
                        </a:cubicBezTo>
                        <a:cubicBezTo>
                          <a:pt x="993657" y="1099182"/>
                          <a:pt x="1010166" y="1133578"/>
                          <a:pt x="997268" y="1150203"/>
                        </a:cubicBezTo>
                        <a:cubicBezTo>
                          <a:pt x="984371" y="1166829"/>
                          <a:pt x="946950" y="1159389"/>
                          <a:pt x="913688" y="1133585"/>
                        </a:cubicBezTo>
                        <a:cubicBezTo>
                          <a:pt x="880425" y="1107781"/>
                          <a:pt x="863917" y="1073385"/>
                          <a:pt x="876814" y="1056759"/>
                        </a:cubicBezTo>
                        <a:cubicBezTo>
                          <a:pt x="880039" y="1052603"/>
                          <a:pt x="884796" y="1049950"/>
                          <a:pt x="890637" y="1048713"/>
                        </a:cubicBezTo>
                        <a:close/>
                        <a:moveTo>
                          <a:pt x="306746" y="989750"/>
                        </a:moveTo>
                        <a:cubicBezTo>
                          <a:pt x="348844" y="989750"/>
                          <a:pt x="382971" y="1006808"/>
                          <a:pt x="382971" y="1027850"/>
                        </a:cubicBezTo>
                        <a:cubicBezTo>
                          <a:pt x="382971" y="1048892"/>
                          <a:pt x="348844" y="1065950"/>
                          <a:pt x="306746" y="1065950"/>
                        </a:cubicBezTo>
                        <a:cubicBezTo>
                          <a:pt x="264648" y="1065950"/>
                          <a:pt x="230521" y="1048892"/>
                          <a:pt x="230521" y="1027850"/>
                        </a:cubicBezTo>
                        <a:cubicBezTo>
                          <a:pt x="230521" y="1006808"/>
                          <a:pt x="264648" y="989750"/>
                          <a:pt x="306746" y="989750"/>
                        </a:cubicBezTo>
                        <a:close/>
                        <a:moveTo>
                          <a:pt x="623116" y="950250"/>
                        </a:moveTo>
                        <a:cubicBezTo>
                          <a:pt x="628959" y="951481"/>
                          <a:pt x="633718" y="954129"/>
                          <a:pt x="636947" y="958282"/>
                        </a:cubicBezTo>
                        <a:cubicBezTo>
                          <a:pt x="649860" y="974895"/>
                          <a:pt x="633385" y="1009308"/>
                          <a:pt x="600148" y="1035144"/>
                        </a:cubicBezTo>
                        <a:cubicBezTo>
                          <a:pt x="566911" y="1060981"/>
                          <a:pt x="529498" y="1068457"/>
                          <a:pt x="516583" y="1051844"/>
                        </a:cubicBezTo>
                        <a:cubicBezTo>
                          <a:pt x="503670" y="1035231"/>
                          <a:pt x="520145" y="1000819"/>
                          <a:pt x="553382" y="974982"/>
                        </a:cubicBezTo>
                        <a:cubicBezTo>
                          <a:pt x="578310" y="955605"/>
                          <a:pt x="605587" y="946555"/>
                          <a:pt x="623116" y="950250"/>
                        </a:cubicBezTo>
                        <a:close/>
                        <a:moveTo>
                          <a:pt x="958392" y="774744"/>
                        </a:moveTo>
                        <a:cubicBezTo>
                          <a:pt x="977230" y="784120"/>
                          <a:pt x="977294" y="822273"/>
                          <a:pt x="958536" y="859961"/>
                        </a:cubicBezTo>
                        <a:cubicBezTo>
                          <a:pt x="939778" y="897649"/>
                          <a:pt x="909300" y="920600"/>
                          <a:pt x="890463" y="911224"/>
                        </a:cubicBezTo>
                        <a:cubicBezTo>
                          <a:pt x="871625" y="901848"/>
                          <a:pt x="871560" y="863695"/>
                          <a:pt x="890319" y="826007"/>
                        </a:cubicBezTo>
                        <a:cubicBezTo>
                          <a:pt x="909077" y="788320"/>
                          <a:pt x="939554" y="765368"/>
                          <a:pt x="958392" y="774744"/>
                        </a:cubicBezTo>
                        <a:close/>
                        <a:moveTo>
                          <a:pt x="75236" y="771079"/>
                        </a:moveTo>
                        <a:cubicBezTo>
                          <a:pt x="95575" y="765686"/>
                          <a:pt x="120809" y="794302"/>
                          <a:pt x="131597" y="834994"/>
                        </a:cubicBezTo>
                        <a:cubicBezTo>
                          <a:pt x="142386" y="875687"/>
                          <a:pt x="134643" y="913045"/>
                          <a:pt x="114303" y="918438"/>
                        </a:cubicBezTo>
                        <a:cubicBezTo>
                          <a:pt x="93964" y="923830"/>
                          <a:pt x="68730" y="895214"/>
                          <a:pt x="57942" y="854522"/>
                        </a:cubicBezTo>
                        <a:cubicBezTo>
                          <a:pt x="47154" y="813830"/>
                          <a:pt x="54897" y="776471"/>
                          <a:pt x="75236" y="771079"/>
                        </a:cubicBezTo>
                        <a:close/>
                        <a:moveTo>
                          <a:pt x="429172" y="638411"/>
                        </a:moveTo>
                        <a:cubicBezTo>
                          <a:pt x="447077" y="638945"/>
                          <a:pt x="471458" y="654160"/>
                          <a:pt x="491126" y="678860"/>
                        </a:cubicBezTo>
                        <a:cubicBezTo>
                          <a:pt x="517350" y="711793"/>
                          <a:pt x="525264" y="749115"/>
                          <a:pt x="508803" y="762223"/>
                        </a:cubicBezTo>
                        <a:cubicBezTo>
                          <a:pt x="492342" y="775330"/>
                          <a:pt x="457739" y="759259"/>
                          <a:pt x="431516" y="726326"/>
                        </a:cubicBezTo>
                        <a:cubicBezTo>
                          <a:pt x="405292" y="693394"/>
                          <a:pt x="397378" y="656071"/>
                          <a:pt x="413839" y="642963"/>
                        </a:cubicBezTo>
                        <a:cubicBezTo>
                          <a:pt x="417954" y="639686"/>
                          <a:pt x="423203" y="638233"/>
                          <a:pt x="429172" y="638411"/>
                        </a:cubicBezTo>
                        <a:close/>
                        <a:moveTo>
                          <a:pt x="690200" y="628081"/>
                        </a:moveTo>
                        <a:cubicBezTo>
                          <a:pt x="709811" y="620454"/>
                          <a:pt x="738079" y="646076"/>
                          <a:pt x="753339" y="685311"/>
                        </a:cubicBezTo>
                        <a:cubicBezTo>
                          <a:pt x="768599" y="724546"/>
                          <a:pt x="765072" y="762536"/>
                          <a:pt x="745461" y="770163"/>
                        </a:cubicBezTo>
                        <a:cubicBezTo>
                          <a:pt x="725850" y="777790"/>
                          <a:pt x="697581" y="752168"/>
                          <a:pt x="682321" y="712933"/>
                        </a:cubicBezTo>
                        <a:cubicBezTo>
                          <a:pt x="667061" y="673698"/>
                          <a:pt x="670589" y="635709"/>
                          <a:pt x="690200" y="628081"/>
                        </a:cubicBezTo>
                        <a:close/>
                        <a:moveTo>
                          <a:pt x="230521" y="564617"/>
                        </a:moveTo>
                        <a:cubicBezTo>
                          <a:pt x="272619" y="564617"/>
                          <a:pt x="306746" y="581675"/>
                          <a:pt x="306746" y="602717"/>
                        </a:cubicBezTo>
                        <a:cubicBezTo>
                          <a:pt x="306746" y="623759"/>
                          <a:pt x="272619" y="640817"/>
                          <a:pt x="230521" y="640817"/>
                        </a:cubicBezTo>
                        <a:cubicBezTo>
                          <a:pt x="188423" y="640817"/>
                          <a:pt x="154296" y="623759"/>
                          <a:pt x="154296" y="602717"/>
                        </a:cubicBezTo>
                        <a:cubicBezTo>
                          <a:pt x="154296" y="581675"/>
                          <a:pt x="188423" y="564617"/>
                          <a:pt x="230521" y="564617"/>
                        </a:cubicBezTo>
                        <a:close/>
                        <a:moveTo>
                          <a:pt x="777877" y="417391"/>
                        </a:moveTo>
                        <a:cubicBezTo>
                          <a:pt x="795221" y="405475"/>
                          <a:pt x="828605" y="423943"/>
                          <a:pt x="852445" y="458641"/>
                        </a:cubicBezTo>
                        <a:cubicBezTo>
                          <a:pt x="876284" y="493339"/>
                          <a:pt x="881550" y="531126"/>
                          <a:pt x="864207" y="543042"/>
                        </a:cubicBezTo>
                        <a:cubicBezTo>
                          <a:pt x="846864" y="554957"/>
                          <a:pt x="813479" y="536489"/>
                          <a:pt x="789640" y="501791"/>
                        </a:cubicBezTo>
                        <a:cubicBezTo>
                          <a:pt x="765800" y="467094"/>
                          <a:pt x="760534" y="429306"/>
                          <a:pt x="777877" y="417391"/>
                        </a:cubicBezTo>
                        <a:close/>
                        <a:moveTo>
                          <a:pt x="461051" y="350888"/>
                        </a:moveTo>
                        <a:cubicBezTo>
                          <a:pt x="478956" y="351422"/>
                          <a:pt x="503337" y="366637"/>
                          <a:pt x="523005" y="391337"/>
                        </a:cubicBezTo>
                        <a:cubicBezTo>
                          <a:pt x="549229" y="424270"/>
                          <a:pt x="557143" y="461592"/>
                          <a:pt x="540682" y="474700"/>
                        </a:cubicBezTo>
                        <a:cubicBezTo>
                          <a:pt x="524221" y="487807"/>
                          <a:pt x="489618" y="471736"/>
                          <a:pt x="463395" y="438803"/>
                        </a:cubicBezTo>
                        <a:cubicBezTo>
                          <a:pt x="437171" y="405871"/>
                          <a:pt x="429257" y="368548"/>
                          <a:pt x="445718" y="355440"/>
                        </a:cubicBezTo>
                        <a:cubicBezTo>
                          <a:pt x="449833" y="352164"/>
                          <a:pt x="455082" y="350710"/>
                          <a:pt x="461051" y="350888"/>
                        </a:cubicBezTo>
                        <a:close/>
                        <a:moveTo>
                          <a:pt x="80121" y="347025"/>
                        </a:moveTo>
                        <a:cubicBezTo>
                          <a:pt x="121956" y="351721"/>
                          <a:pt x="153967" y="372479"/>
                          <a:pt x="151620" y="393390"/>
                        </a:cubicBezTo>
                        <a:cubicBezTo>
                          <a:pt x="149273" y="414300"/>
                          <a:pt x="113456" y="427445"/>
                          <a:pt x="71621" y="422749"/>
                        </a:cubicBezTo>
                        <a:cubicBezTo>
                          <a:pt x="29786" y="418053"/>
                          <a:pt x="-2226" y="397295"/>
                          <a:pt x="121" y="376384"/>
                        </a:cubicBezTo>
                        <a:cubicBezTo>
                          <a:pt x="2469" y="355474"/>
                          <a:pt x="38285" y="342329"/>
                          <a:pt x="80121" y="347025"/>
                        </a:cubicBezTo>
                        <a:close/>
                        <a:moveTo>
                          <a:pt x="282244" y="85990"/>
                        </a:moveTo>
                        <a:cubicBezTo>
                          <a:pt x="302583" y="80597"/>
                          <a:pt x="327817" y="109213"/>
                          <a:pt x="338605" y="149905"/>
                        </a:cubicBezTo>
                        <a:cubicBezTo>
                          <a:pt x="349394" y="190598"/>
                          <a:pt x="341651" y="227956"/>
                          <a:pt x="321311" y="233349"/>
                        </a:cubicBezTo>
                        <a:cubicBezTo>
                          <a:pt x="300972" y="238741"/>
                          <a:pt x="275738" y="210125"/>
                          <a:pt x="264950" y="169433"/>
                        </a:cubicBezTo>
                        <a:cubicBezTo>
                          <a:pt x="254162" y="128741"/>
                          <a:pt x="261905" y="91382"/>
                          <a:pt x="282244" y="85990"/>
                        </a:cubicBezTo>
                        <a:close/>
                        <a:moveTo>
                          <a:pt x="843475" y="79506"/>
                        </a:moveTo>
                        <a:cubicBezTo>
                          <a:pt x="849355" y="78467"/>
                          <a:pt x="854759" y="79146"/>
                          <a:pt x="859305" y="81793"/>
                        </a:cubicBezTo>
                        <a:cubicBezTo>
                          <a:pt x="877488" y="92383"/>
                          <a:pt x="875052" y="130458"/>
                          <a:pt x="853865" y="166836"/>
                        </a:cubicBezTo>
                        <a:cubicBezTo>
                          <a:pt x="832678" y="203214"/>
                          <a:pt x="800762" y="224119"/>
                          <a:pt x="782580" y="213529"/>
                        </a:cubicBezTo>
                        <a:cubicBezTo>
                          <a:pt x="764397" y="202939"/>
                          <a:pt x="766832" y="164864"/>
                          <a:pt x="788019" y="128486"/>
                        </a:cubicBezTo>
                        <a:cubicBezTo>
                          <a:pt x="803910" y="101203"/>
                          <a:pt x="825835" y="82623"/>
                          <a:pt x="843475" y="79506"/>
                        </a:cubicBezTo>
                        <a:close/>
                        <a:moveTo>
                          <a:pt x="556993" y="0"/>
                        </a:moveTo>
                        <a:cubicBezTo>
                          <a:pt x="578035" y="0"/>
                          <a:pt x="595093" y="34127"/>
                          <a:pt x="595093" y="76225"/>
                        </a:cubicBezTo>
                        <a:cubicBezTo>
                          <a:pt x="595093" y="118323"/>
                          <a:pt x="578035" y="152450"/>
                          <a:pt x="556993" y="152450"/>
                        </a:cubicBezTo>
                        <a:cubicBezTo>
                          <a:pt x="535951" y="152450"/>
                          <a:pt x="518893" y="118323"/>
                          <a:pt x="518893" y="76225"/>
                        </a:cubicBezTo>
                        <a:cubicBezTo>
                          <a:pt x="518893" y="34127"/>
                          <a:pt x="535951" y="0"/>
                          <a:pt x="556993" y="0"/>
                        </a:cubicBezTo>
                        <a:close/>
                      </a:path>
                    </a:pathLst>
                  </a:custGeom>
                  <a:solidFill>
                    <a:srgbClr val="CC0000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20" name="月 1019">
                    <a:extLst>
                      <a:ext uri="{FF2B5EF4-FFF2-40B4-BE49-F238E27FC236}">
                        <a16:creationId xmlns:a16="http://schemas.microsoft.com/office/drawing/2014/main" id="{27103A8A-59B8-45C4-B813-CEBEFFF7529B}"/>
                      </a:ext>
                    </a:extLst>
                  </p:cNvPr>
                  <p:cNvSpPr/>
                  <p:nvPr/>
                </p:nvSpPr>
                <p:spPr>
                  <a:xfrm rot="20243850">
                    <a:off x="3301538" y="3015054"/>
                    <a:ext cx="498601" cy="1941170"/>
                  </a:xfrm>
                  <a:prstGeom prst="moon">
                    <a:avLst>
                      <a:gd name="adj" fmla="val 13947"/>
                    </a:avLst>
                  </a:prstGeom>
                  <a:solidFill>
                    <a:srgbClr val="FFFF00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21" name="楕円 1">
                    <a:extLst>
                      <a:ext uri="{FF2B5EF4-FFF2-40B4-BE49-F238E27FC236}">
                        <a16:creationId xmlns:a16="http://schemas.microsoft.com/office/drawing/2014/main" id="{3AFAB82B-4052-4B7A-A312-898C55A2AD78}"/>
                      </a:ext>
                    </a:extLst>
                  </p:cNvPr>
                  <p:cNvSpPr/>
                  <p:nvPr/>
                </p:nvSpPr>
                <p:spPr>
                  <a:xfrm rot="2575863">
                    <a:off x="2908615" y="909587"/>
                    <a:ext cx="1222790" cy="2069682"/>
                  </a:xfrm>
                  <a:custGeom>
                    <a:avLst/>
                    <a:gdLst>
                      <a:gd name="connsiteX0" fmla="*/ 0 w 957532"/>
                      <a:gd name="connsiteY0" fmla="*/ 1237891 h 2475781"/>
                      <a:gd name="connsiteX1" fmla="*/ 478766 w 957532"/>
                      <a:gd name="connsiteY1" fmla="*/ 0 h 2475781"/>
                      <a:gd name="connsiteX2" fmla="*/ 957532 w 957532"/>
                      <a:gd name="connsiteY2" fmla="*/ 1237891 h 2475781"/>
                      <a:gd name="connsiteX3" fmla="*/ 478766 w 957532"/>
                      <a:gd name="connsiteY3" fmla="*/ 2475782 h 2475781"/>
                      <a:gd name="connsiteX4" fmla="*/ 0 w 957532"/>
                      <a:gd name="connsiteY4" fmla="*/ 1237891 h 2475781"/>
                      <a:gd name="connsiteX0" fmla="*/ 24025 w 1280493"/>
                      <a:gd name="connsiteY0" fmla="*/ 1281023 h 2518914"/>
                      <a:gd name="connsiteX1" fmla="*/ 1201530 w 1280493"/>
                      <a:gd name="connsiteY1" fmla="*/ 0 h 2518914"/>
                      <a:gd name="connsiteX2" fmla="*/ 981557 w 1280493"/>
                      <a:gd name="connsiteY2" fmla="*/ 1281023 h 2518914"/>
                      <a:gd name="connsiteX3" fmla="*/ 502791 w 1280493"/>
                      <a:gd name="connsiteY3" fmla="*/ 2518914 h 2518914"/>
                      <a:gd name="connsiteX4" fmla="*/ 24025 w 1280493"/>
                      <a:gd name="connsiteY4" fmla="*/ 1281023 h 2518914"/>
                      <a:gd name="connsiteX0" fmla="*/ 24025 w 1247409"/>
                      <a:gd name="connsiteY0" fmla="*/ 1291234 h 2529125"/>
                      <a:gd name="connsiteX1" fmla="*/ 1201530 w 1247409"/>
                      <a:gd name="connsiteY1" fmla="*/ 10211 h 2529125"/>
                      <a:gd name="connsiteX2" fmla="*/ 981557 w 1247409"/>
                      <a:gd name="connsiteY2" fmla="*/ 1291234 h 2529125"/>
                      <a:gd name="connsiteX3" fmla="*/ 502791 w 1247409"/>
                      <a:gd name="connsiteY3" fmla="*/ 2529125 h 2529125"/>
                      <a:gd name="connsiteX4" fmla="*/ 24025 w 1247409"/>
                      <a:gd name="connsiteY4" fmla="*/ 1291234 h 2529125"/>
                      <a:gd name="connsiteX0" fmla="*/ 41323 w 1264707"/>
                      <a:gd name="connsiteY0" fmla="*/ 1296829 h 2534720"/>
                      <a:gd name="connsiteX1" fmla="*/ 1218828 w 1264707"/>
                      <a:gd name="connsiteY1" fmla="*/ 15806 h 2534720"/>
                      <a:gd name="connsiteX2" fmla="*/ 998855 w 1264707"/>
                      <a:gd name="connsiteY2" fmla="*/ 1296829 h 2534720"/>
                      <a:gd name="connsiteX3" fmla="*/ 520089 w 1264707"/>
                      <a:gd name="connsiteY3" fmla="*/ 2534720 h 2534720"/>
                      <a:gd name="connsiteX4" fmla="*/ 41323 w 1264707"/>
                      <a:gd name="connsiteY4" fmla="*/ 1296829 h 2534720"/>
                      <a:gd name="connsiteX0" fmla="*/ 3327 w 1651841"/>
                      <a:gd name="connsiteY0" fmla="*/ 1291026 h 2390894"/>
                      <a:gd name="connsiteX1" fmla="*/ 1180832 w 1651841"/>
                      <a:gd name="connsiteY1" fmla="*/ 10003 h 2390894"/>
                      <a:gd name="connsiteX2" fmla="*/ 960859 w 1651841"/>
                      <a:gd name="connsiteY2" fmla="*/ 1291026 h 2390894"/>
                      <a:gd name="connsiteX3" fmla="*/ 1603527 w 1651841"/>
                      <a:gd name="connsiteY3" fmla="*/ 2390894 h 2390894"/>
                      <a:gd name="connsiteX4" fmla="*/ 3327 w 1651841"/>
                      <a:gd name="connsiteY4" fmla="*/ 1291026 h 2390894"/>
                      <a:gd name="connsiteX0" fmla="*/ 3327 w 1716761"/>
                      <a:gd name="connsiteY0" fmla="*/ 1291026 h 2434466"/>
                      <a:gd name="connsiteX1" fmla="*/ 1180832 w 1716761"/>
                      <a:gd name="connsiteY1" fmla="*/ 10003 h 2434466"/>
                      <a:gd name="connsiteX2" fmla="*/ 960859 w 1716761"/>
                      <a:gd name="connsiteY2" fmla="*/ 1291026 h 2434466"/>
                      <a:gd name="connsiteX3" fmla="*/ 1603527 w 1716761"/>
                      <a:gd name="connsiteY3" fmla="*/ 2390894 h 2434466"/>
                      <a:gd name="connsiteX4" fmla="*/ 3327 w 1716761"/>
                      <a:gd name="connsiteY4" fmla="*/ 1291026 h 2434466"/>
                      <a:gd name="connsiteX0" fmla="*/ 687 w 1714121"/>
                      <a:gd name="connsiteY0" fmla="*/ 1294787 h 2452586"/>
                      <a:gd name="connsiteX1" fmla="*/ 1178192 w 1714121"/>
                      <a:gd name="connsiteY1" fmla="*/ 13764 h 2452586"/>
                      <a:gd name="connsiteX2" fmla="*/ 958219 w 1714121"/>
                      <a:gd name="connsiteY2" fmla="*/ 1294787 h 2452586"/>
                      <a:gd name="connsiteX3" fmla="*/ 1600887 w 1714121"/>
                      <a:gd name="connsiteY3" fmla="*/ 2394655 h 2452586"/>
                      <a:gd name="connsiteX4" fmla="*/ 687 w 1714121"/>
                      <a:gd name="connsiteY4" fmla="*/ 1294787 h 2452586"/>
                      <a:gd name="connsiteX0" fmla="*/ 687 w 1714121"/>
                      <a:gd name="connsiteY0" fmla="*/ 1286119 h 2443918"/>
                      <a:gd name="connsiteX1" fmla="*/ 1178192 w 1714121"/>
                      <a:gd name="connsiteY1" fmla="*/ 5096 h 2443918"/>
                      <a:gd name="connsiteX2" fmla="*/ 958219 w 1714121"/>
                      <a:gd name="connsiteY2" fmla="*/ 1286119 h 2443918"/>
                      <a:gd name="connsiteX3" fmla="*/ 1600887 w 1714121"/>
                      <a:gd name="connsiteY3" fmla="*/ 2385987 h 2443918"/>
                      <a:gd name="connsiteX4" fmla="*/ 687 w 1714121"/>
                      <a:gd name="connsiteY4" fmla="*/ 1286119 h 2443918"/>
                      <a:gd name="connsiteX0" fmla="*/ 543 w 1616598"/>
                      <a:gd name="connsiteY0" fmla="*/ 1281067 h 2380996"/>
                      <a:gd name="connsiteX1" fmla="*/ 1178048 w 1616598"/>
                      <a:gd name="connsiteY1" fmla="*/ 44 h 2380996"/>
                      <a:gd name="connsiteX2" fmla="*/ 863184 w 1616598"/>
                      <a:gd name="connsiteY2" fmla="*/ 1246562 h 2380996"/>
                      <a:gd name="connsiteX3" fmla="*/ 1600743 w 1616598"/>
                      <a:gd name="connsiteY3" fmla="*/ 2380935 h 2380996"/>
                      <a:gd name="connsiteX4" fmla="*/ 543 w 1616598"/>
                      <a:gd name="connsiteY4" fmla="*/ 1281067 h 2380996"/>
                      <a:gd name="connsiteX0" fmla="*/ 751 w 1743554"/>
                      <a:gd name="connsiteY0" fmla="*/ 1281067 h 2446550"/>
                      <a:gd name="connsiteX1" fmla="*/ 1178256 w 1743554"/>
                      <a:gd name="connsiteY1" fmla="*/ 44 h 2446550"/>
                      <a:gd name="connsiteX2" fmla="*/ 863392 w 1743554"/>
                      <a:gd name="connsiteY2" fmla="*/ 1246562 h 2446550"/>
                      <a:gd name="connsiteX3" fmla="*/ 1600951 w 1743554"/>
                      <a:gd name="connsiteY3" fmla="*/ 2380935 h 2446550"/>
                      <a:gd name="connsiteX4" fmla="*/ 751 w 1743554"/>
                      <a:gd name="connsiteY4" fmla="*/ 1281067 h 2446550"/>
                      <a:gd name="connsiteX0" fmla="*/ 2535 w 1745338"/>
                      <a:gd name="connsiteY0" fmla="*/ 1091307 h 2239907"/>
                      <a:gd name="connsiteX1" fmla="*/ 1223173 w 1745338"/>
                      <a:gd name="connsiteY1" fmla="*/ 65 h 2239907"/>
                      <a:gd name="connsiteX2" fmla="*/ 865176 w 1745338"/>
                      <a:gd name="connsiteY2" fmla="*/ 1056802 h 2239907"/>
                      <a:gd name="connsiteX3" fmla="*/ 1602735 w 1745338"/>
                      <a:gd name="connsiteY3" fmla="*/ 2191175 h 2239907"/>
                      <a:gd name="connsiteX4" fmla="*/ 2535 w 1745338"/>
                      <a:gd name="connsiteY4" fmla="*/ 1091307 h 2239907"/>
                      <a:gd name="connsiteX0" fmla="*/ 39893 w 1782696"/>
                      <a:gd name="connsiteY0" fmla="*/ 1194460 h 2342684"/>
                      <a:gd name="connsiteX1" fmla="*/ 548853 w 1782696"/>
                      <a:gd name="connsiteY1" fmla="*/ 163604 h 2342684"/>
                      <a:gd name="connsiteX2" fmla="*/ 1260531 w 1782696"/>
                      <a:gd name="connsiteY2" fmla="*/ 103218 h 2342684"/>
                      <a:gd name="connsiteX3" fmla="*/ 902534 w 1782696"/>
                      <a:gd name="connsiteY3" fmla="*/ 1159955 h 2342684"/>
                      <a:gd name="connsiteX4" fmla="*/ 1640093 w 1782696"/>
                      <a:gd name="connsiteY4" fmla="*/ 2294328 h 2342684"/>
                      <a:gd name="connsiteX5" fmla="*/ 39893 w 1782696"/>
                      <a:gd name="connsiteY5" fmla="*/ 1194460 h 2342684"/>
                      <a:gd name="connsiteX0" fmla="*/ 40409 w 1783212"/>
                      <a:gd name="connsiteY0" fmla="*/ 1181769 h 2329993"/>
                      <a:gd name="connsiteX1" fmla="*/ 549369 w 1783212"/>
                      <a:gd name="connsiteY1" fmla="*/ 150913 h 2329993"/>
                      <a:gd name="connsiteX2" fmla="*/ 1261047 w 1783212"/>
                      <a:gd name="connsiteY2" fmla="*/ 90527 h 2329993"/>
                      <a:gd name="connsiteX3" fmla="*/ 903050 w 1783212"/>
                      <a:gd name="connsiteY3" fmla="*/ 1147264 h 2329993"/>
                      <a:gd name="connsiteX4" fmla="*/ 1640609 w 1783212"/>
                      <a:gd name="connsiteY4" fmla="*/ 2281637 h 2329993"/>
                      <a:gd name="connsiteX5" fmla="*/ 40409 w 1783212"/>
                      <a:gd name="connsiteY5" fmla="*/ 1181769 h 2329993"/>
                      <a:gd name="connsiteX0" fmla="*/ 737 w 1743540"/>
                      <a:gd name="connsiteY0" fmla="*/ 1181769 h 2339847"/>
                      <a:gd name="connsiteX1" fmla="*/ 509697 w 1743540"/>
                      <a:gd name="connsiteY1" fmla="*/ 150913 h 2339847"/>
                      <a:gd name="connsiteX2" fmla="*/ 1221375 w 1743540"/>
                      <a:gd name="connsiteY2" fmla="*/ 90527 h 2339847"/>
                      <a:gd name="connsiteX3" fmla="*/ 863378 w 1743540"/>
                      <a:gd name="connsiteY3" fmla="*/ 1147264 h 2339847"/>
                      <a:gd name="connsiteX4" fmla="*/ 1600937 w 1743540"/>
                      <a:gd name="connsiteY4" fmla="*/ 2281637 h 2339847"/>
                      <a:gd name="connsiteX5" fmla="*/ 737 w 1743540"/>
                      <a:gd name="connsiteY5" fmla="*/ 1181769 h 2339847"/>
                      <a:gd name="connsiteX0" fmla="*/ 737 w 1752545"/>
                      <a:gd name="connsiteY0" fmla="*/ 1136587 h 2294665"/>
                      <a:gd name="connsiteX1" fmla="*/ 509697 w 1752545"/>
                      <a:gd name="connsiteY1" fmla="*/ 105731 h 2294665"/>
                      <a:gd name="connsiteX2" fmla="*/ 1221375 w 1752545"/>
                      <a:gd name="connsiteY2" fmla="*/ 45345 h 2294665"/>
                      <a:gd name="connsiteX3" fmla="*/ 699478 w 1752545"/>
                      <a:gd name="connsiteY3" fmla="*/ 468040 h 2294665"/>
                      <a:gd name="connsiteX4" fmla="*/ 863378 w 1752545"/>
                      <a:gd name="connsiteY4" fmla="*/ 1102082 h 2294665"/>
                      <a:gd name="connsiteX5" fmla="*/ 1600937 w 1752545"/>
                      <a:gd name="connsiteY5" fmla="*/ 2236455 h 2294665"/>
                      <a:gd name="connsiteX6" fmla="*/ 737 w 1752545"/>
                      <a:gd name="connsiteY6" fmla="*/ 1136587 h 2294665"/>
                      <a:gd name="connsiteX0" fmla="*/ 737 w 1752545"/>
                      <a:gd name="connsiteY0" fmla="*/ 1136587 h 2294665"/>
                      <a:gd name="connsiteX1" fmla="*/ 509697 w 1752545"/>
                      <a:gd name="connsiteY1" fmla="*/ 105731 h 2294665"/>
                      <a:gd name="connsiteX2" fmla="*/ 1221375 w 1752545"/>
                      <a:gd name="connsiteY2" fmla="*/ 45345 h 2294665"/>
                      <a:gd name="connsiteX3" fmla="*/ 699478 w 1752545"/>
                      <a:gd name="connsiteY3" fmla="*/ 468040 h 2294665"/>
                      <a:gd name="connsiteX4" fmla="*/ 863378 w 1752545"/>
                      <a:gd name="connsiteY4" fmla="*/ 1102082 h 2294665"/>
                      <a:gd name="connsiteX5" fmla="*/ 1600937 w 1752545"/>
                      <a:gd name="connsiteY5" fmla="*/ 2236455 h 2294665"/>
                      <a:gd name="connsiteX6" fmla="*/ 737 w 1752545"/>
                      <a:gd name="connsiteY6" fmla="*/ 1136587 h 2294665"/>
                      <a:gd name="connsiteX0" fmla="*/ 737 w 1752545"/>
                      <a:gd name="connsiteY0" fmla="*/ 1140751 h 2298829"/>
                      <a:gd name="connsiteX1" fmla="*/ 509697 w 1752545"/>
                      <a:gd name="connsiteY1" fmla="*/ 109895 h 2298829"/>
                      <a:gd name="connsiteX2" fmla="*/ 1221375 w 1752545"/>
                      <a:gd name="connsiteY2" fmla="*/ 49509 h 2298829"/>
                      <a:gd name="connsiteX3" fmla="*/ 708105 w 1752545"/>
                      <a:gd name="connsiteY3" fmla="*/ 532589 h 2298829"/>
                      <a:gd name="connsiteX4" fmla="*/ 863378 w 1752545"/>
                      <a:gd name="connsiteY4" fmla="*/ 1106246 h 2298829"/>
                      <a:gd name="connsiteX5" fmla="*/ 1600937 w 1752545"/>
                      <a:gd name="connsiteY5" fmla="*/ 2240619 h 2298829"/>
                      <a:gd name="connsiteX6" fmla="*/ 737 w 1752545"/>
                      <a:gd name="connsiteY6" fmla="*/ 1140751 h 2298829"/>
                      <a:gd name="connsiteX0" fmla="*/ 737 w 1752545"/>
                      <a:gd name="connsiteY0" fmla="*/ 1140751 h 2298829"/>
                      <a:gd name="connsiteX1" fmla="*/ 509697 w 1752545"/>
                      <a:gd name="connsiteY1" fmla="*/ 109895 h 2298829"/>
                      <a:gd name="connsiteX2" fmla="*/ 1221375 w 1752545"/>
                      <a:gd name="connsiteY2" fmla="*/ 49509 h 2298829"/>
                      <a:gd name="connsiteX3" fmla="*/ 708105 w 1752545"/>
                      <a:gd name="connsiteY3" fmla="*/ 532589 h 2298829"/>
                      <a:gd name="connsiteX4" fmla="*/ 863378 w 1752545"/>
                      <a:gd name="connsiteY4" fmla="*/ 1106246 h 2298829"/>
                      <a:gd name="connsiteX5" fmla="*/ 1600937 w 1752545"/>
                      <a:gd name="connsiteY5" fmla="*/ 2240619 h 2298829"/>
                      <a:gd name="connsiteX6" fmla="*/ 737 w 1752545"/>
                      <a:gd name="connsiteY6" fmla="*/ 1140751 h 2298829"/>
                      <a:gd name="connsiteX0" fmla="*/ 737 w 1754844"/>
                      <a:gd name="connsiteY0" fmla="*/ 1140751 h 2298829"/>
                      <a:gd name="connsiteX1" fmla="*/ 509697 w 1754844"/>
                      <a:gd name="connsiteY1" fmla="*/ 109895 h 2298829"/>
                      <a:gd name="connsiteX2" fmla="*/ 1221375 w 1754844"/>
                      <a:gd name="connsiteY2" fmla="*/ 49509 h 2298829"/>
                      <a:gd name="connsiteX3" fmla="*/ 708105 w 1754844"/>
                      <a:gd name="connsiteY3" fmla="*/ 532589 h 2298829"/>
                      <a:gd name="connsiteX4" fmla="*/ 863378 w 1754844"/>
                      <a:gd name="connsiteY4" fmla="*/ 1106246 h 2298829"/>
                      <a:gd name="connsiteX5" fmla="*/ 1600937 w 1754844"/>
                      <a:gd name="connsiteY5" fmla="*/ 2240619 h 2298829"/>
                      <a:gd name="connsiteX6" fmla="*/ 737 w 1754844"/>
                      <a:gd name="connsiteY6" fmla="*/ 1140751 h 2298829"/>
                      <a:gd name="connsiteX0" fmla="*/ 737 w 1634102"/>
                      <a:gd name="connsiteY0" fmla="*/ 1140751 h 2240999"/>
                      <a:gd name="connsiteX1" fmla="*/ 509697 w 1634102"/>
                      <a:gd name="connsiteY1" fmla="*/ 109895 h 2240999"/>
                      <a:gd name="connsiteX2" fmla="*/ 1221375 w 1634102"/>
                      <a:gd name="connsiteY2" fmla="*/ 49509 h 2240999"/>
                      <a:gd name="connsiteX3" fmla="*/ 708105 w 1634102"/>
                      <a:gd name="connsiteY3" fmla="*/ 532589 h 2240999"/>
                      <a:gd name="connsiteX4" fmla="*/ 1061785 w 1634102"/>
                      <a:gd name="connsiteY4" fmla="*/ 1261522 h 2240999"/>
                      <a:gd name="connsiteX5" fmla="*/ 1600937 w 1634102"/>
                      <a:gd name="connsiteY5" fmla="*/ 2240619 h 2240999"/>
                      <a:gd name="connsiteX6" fmla="*/ 737 w 1634102"/>
                      <a:gd name="connsiteY6" fmla="*/ 1140751 h 2240999"/>
                      <a:gd name="connsiteX0" fmla="*/ 737 w 1648337"/>
                      <a:gd name="connsiteY0" fmla="*/ 1140751 h 2240976"/>
                      <a:gd name="connsiteX1" fmla="*/ 509697 w 1648337"/>
                      <a:gd name="connsiteY1" fmla="*/ 109895 h 2240976"/>
                      <a:gd name="connsiteX2" fmla="*/ 1221375 w 1648337"/>
                      <a:gd name="connsiteY2" fmla="*/ 49509 h 2240976"/>
                      <a:gd name="connsiteX3" fmla="*/ 708105 w 1648337"/>
                      <a:gd name="connsiteY3" fmla="*/ 532589 h 2240976"/>
                      <a:gd name="connsiteX4" fmla="*/ 1061785 w 1648337"/>
                      <a:gd name="connsiteY4" fmla="*/ 1261522 h 2240976"/>
                      <a:gd name="connsiteX5" fmla="*/ 1600937 w 1648337"/>
                      <a:gd name="connsiteY5" fmla="*/ 2240619 h 2240976"/>
                      <a:gd name="connsiteX6" fmla="*/ 737 w 1648337"/>
                      <a:gd name="connsiteY6" fmla="*/ 1140751 h 2240976"/>
                      <a:gd name="connsiteX0" fmla="*/ 737 w 1730568"/>
                      <a:gd name="connsiteY0" fmla="*/ 1140751 h 2266746"/>
                      <a:gd name="connsiteX1" fmla="*/ 509697 w 1730568"/>
                      <a:gd name="connsiteY1" fmla="*/ 109895 h 2266746"/>
                      <a:gd name="connsiteX2" fmla="*/ 1221375 w 1730568"/>
                      <a:gd name="connsiteY2" fmla="*/ 49509 h 2266746"/>
                      <a:gd name="connsiteX3" fmla="*/ 708105 w 1730568"/>
                      <a:gd name="connsiteY3" fmla="*/ 532589 h 2266746"/>
                      <a:gd name="connsiteX4" fmla="*/ 1061785 w 1730568"/>
                      <a:gd name="connsiteY4" fmla="*/ 1261522 h 2266746"/>
                      <a:gd name="connsiteX5" fmla="*/ 1600937 w 1730568"/>
                      <a:gd name="connsiteY5" fmla="*/ 2240619 h 2266746"/>
                      <a:gd name="connsiteX6" fmla="*/ 737 w 1730568"/>
                      <a:gd name="connsiteY6" fmla="*/ 1140751 h 2266746"/>
                      <a:gd name="connsiteX0" fmla="*/ 715 w 1730546"/>
                      <a:gd name="connsiteY0" fmla="*/ 1050956 h 2176951"/>
                      <a:gd name="connsiteX1" fmla="*/ 509675 w 1730546"/>
                      <a:gd name="connsiteY1" fmla="*/ 20100 h 2176951"/>
                      <a:gd name="connsiteX2" fmla="*/ 1212726 w 1730546"/>
                      <a:gd name="connsiteY2" fmla="*/ 373782 h 2176951"/>
                      <a:gd name="connsiteX3" fmla="*/ 708083 w 1730546"/>
                      <a:gd name="connsiteY3" fmla="*/ 442794 h 2176951"/>
                      <a:gd name="connsiteX4" fmla="*/ 1061763 w 1730546"/>
                      <a:gd name="connsiteY4" fmla="*/ 1171727 h 2176951"/>
                      <a:gd name="connsiteX5" fmla="*/ 1600915 w 1730546"/>
                      <a:gd name="connsiteY5" fmla="*/ 2150824 h 2176951"/>
                      <a:gd name="connsiteX6" fmla="*/ 715 w 1730546"/>
                      <a:gd name="connsiteY6" fmla="*/ 1050956 h 2176951"/>
                      <a:gd name="connsiteX0" fmla="*/ 715 w 1730546"/>
                      <a:gd name="connsiteY0" fmla="*/ 1053245 h 2179240"/>
                      <a:gd name="connsiteX1" fmla="*/ 509675 w 1730546"/>
                      <a:gd name="connsiteY1" fmla="*/ 22389 h 2179240"/>
                      <a:gd name="connsiteX2" fmla="*/ 1212726 w 1730546"/>
                      <a:gd name="connsiteY2" fmla="*/ 376071 h 2179240"/>
                      <a:gd name="connsiteX3" fmla="*/ 708083 w 1730546"/>
                      <a:gd name="connsiteY3" fmla="*/ 445083 h 2179240"/>
                      <a:gd name="connsiteX4" fmla="*/ 1061763 w 1730546"/>
                      <a:gd name="connsiteY4" fmla="*/ 1174016 h 2179240"/>
                      <a:gd name="connsiteX5" fmla="*/ 1600915 w 1730546"/>
                      <a:gd name="connsiteY5" fmla="*/ 2153113 h 2179240"/>
                      <a:gd name="connsiteX6" fmla="*/ 715 w 1730546"/>
                      <a:gd name="connsiteY6" fmla="*/ 1053245 h 2179240"/>
                      <a:gd name="connsiteX0" fmla="*/ 1020 w 1730851"/>
                      <a:gd name="connsiteY0" fmla="*/ 1050640 h 2176635"/>
                      <a:gd name="connsiteX1" fmla="*/ 509980 w 1730851"/>
                      <a:gd name="connsiteY1" fmla="*/ 19784 h 2176635"/>
                      <a:gd name="connsiteX2" fmla="*/ 1213031 w 1730851"/>
                      <a:gd name="connsiteY2" fmla="*/ 373466 h 2176635"/>
                      <a:gd name="connsiteX3" fmla="*/ 708388 w 1730851"/>
                      <a:gd name="connsiteY3" fmla="*/ 442478 h 2176635"/>
                      <a:gd name="connsiteX4" fmla="*/ 1062068 w 1730851"/>
                      <a:gd name="connsiteY4" fmla="*/ 1171411 h 2176635"/>
                      <a:gd name="connsiteX5" fmla="*/ 1601220 w 1730851"/>
                      <a:gd name="connsiteY5" fmla="*/ 2150508 h 2176635"/>
                      <a:gd name="connsiteX6" fmla="*/ 1020 w 1730851"/>
                      <a:gd name="connsiteY6" fmla="*/ 1050640 h 2176635"/>
                      <a:gd name="connsiteX0" fmla="*/ 1020 w 1707565"/>
                      <a:gd name="connsiteY0" fmla="*/ 1047743 h 2173738"/>
                      <a:gd name="connsiteX1" fmla="*/ 509980 w 1707565"/>
                      <a:gd name="connsiteY1" fmla="*/ 16887 h 2173738"/>
                      <a:gd name="connsiteX2" fmla="*/ 1213031 w 1707565"/>
                      <a:gd name="connsiteY2" fmla="*/ 370569 h 2173738"/>
                      <a:gd name="connsiteX3" fmla="*/ 665256 w 1707565"/>
                      <a:gd name="connsiteY3" fmla="*/ 301558 h 2173738"/>
                      <a:gd name="connsiteX4" fmla="*/ 1062068 w 1707565"/>
                      <a:gd name="connsiteY4" fmla="*/ 1168514 h 2173738"/>
                      <a:gd name="connsiteX5" fmla="*/ 1601220 w 1707565"/>
                      <a:gd name="connsiteY5" fmla="*/ 2147611 h 2173738"/>
                      <a:gd name="connsiteX6" fmla="*/ 1020 w 1707565"/>
                      <a:gd name="connsiteY6" fmla="*/ 1047743 h 2173738"/>
                      <a:gd name="connsiteX0" fmla="*/ 1020 w 1707565"/>
                      <a:gd name="connsiteY0" fmla="*/ 1047743 h 2173738"/>
                      <a:gd name="connsiteX1" fmla="*/ 509980 w 1707565"/>
                      <a:gd name="connsiteY1" fmla="*/ 16887 h 2173738"/>
                      <a:gd name="connsiteX2" fmla="*/ 1213031 w 1707565"/>
                      <a:gd name="connsiteY2" fmla="*/ 370569 h 2173738"/>
                      <a:gd name="connsiteX3" fmla="*/ 665256 w 1707565"/>
                      <a:gd name="connsiteY3" fmla="*/ 301558 h 2173738"/>
                      <a:gd name="connsiteX4" fmla="*/ 1062068 w 1707565"/>
                      <a:gd name="connsiteY4" fmla="*/ 1168514 h 2173738"/>
                      <a:gd name="connsiteX5" fmla="*/ 1601220 w 1707565"/>
                      <a:gd name="connsiteY5" fmla="*/ 2147611 h 2173738"/>
                      <a:gd name="connsiteX6" fmla="*/ 1020 w 1707565"/>
                      <a:gd name="connsiteY6" fmla="*/ 1047743 h 2173738"/>
                      <a:gd name="connsiteX0" fmla="*/ 1020 w 1707565"/>
                      <a:gd name="connsiteY0" fmla="*/ 1050013 h 2176008"/>
                      <a:gd name="connsiteX1" fmla="*/ 509980 w 1707565"/>
                      <a:gd name="connsiteY1" fmla="*/ 19157 h 2176008"/>
                      <a:gd name="connsiteX2" fmla="*/ 1213031 w 1707565"/>
                      <a:gd name="connsiteY2" fmla="*/ 372839 h 2176008"/>
                      <a:gd name="connsiteX3" fmla="*/ 665256 w 1707565"/>
                      <a:gd name="connsiteY3" fmla="*/ 303828 h 2176008"/>
                      <a:gd name="connsiteX4" fmla="*/ 1062068 w 1707565"/>
                      <a:gd name="connsiteY4" fmla="*/ 1170784 h 2176008"/>
                      <a:gd name="connsiteX5" fmla="*/ 1601220 w 1707565"/>
                      <a:gd name="connsiteY5" fmla="*/ 2149881 h 2176008"/>
                      <a:gd name="connsiteX6" fmla="*/ 1020 w 1707565"/>
                      <a:gd name="connsiteY6" fmla="*/ 1050013 h 2176008"/>
                      <a:gd name="connsiteX0" fmla="*/ 1020 w 1786069"/>
                      <a:gd name="connsiteY0" fmla="*/ 1050013 h 2185120"/>
                      <a:gd name="connsiteX1" fmla="*/ 509980 w 1786069"/>
                      <a:gd name="connsiteY1" fmla="*/ 19157 h 2185120"/>
                      <a:gd name="connsiteX2" fmla="*/ 1213031 w 1786069"/>
                      <a:gd name="connsiteY2" fmla="*/ 372839 h 2185120"/>
                      <a:gd name="connsiteX3" fmla="*/ 665256 w 1786069"/>
                      <a:gd name="connsiteY3" fmla="*/ 303828 h 2185120"/>
                      <a:gd name="connsiteX4" fmla="*/ 1062068 w 1786069"/>
                      <a:gd name="connsiteY4" fmla="*/ 1170784 h 2185120"/>
                      <a:gd name="connsiteX5" fmla="*/ 1601220 w 1786069"/>
                      <a:gd name="connsiteY5" fmla="*/ 2149881 h 2185120"/>
                      <a:gd name="connsiteX6" fmla="*/ 1020 w 1786069"/>
                      <a:gd name="connsiteY6" fmla="*/ 1050013 h 2185120"/>
                      <a:gd name="connsiteX0" fmla="*/ 5057 w 1790106"/>
                      <a:gd name="connsiteY0" fmla="*/ 1050013 h 2188206"/>
                      <a:gd name="connsiteX1" fmla="*/ 514017 w 1790106"/>
                      <a:gd name="connsiteY1" fmla="*/ 19157 h 2188206"/>
                      <a:gd name="connsiteX2" fmla="*/ 1217068 w 1790106"/>
                      <a:gd name="connsiteY2" fmla="*/ 372839 h 2188206"/>
                      <a:gd name="connsiteX3" fmla="*/ 669293 w 1790106"/>
                      <a:gd name="connsiteY3" fmla="*/ 303828 h 2188206"/>
                      <a:gd name="connsiteX4" fmla="*/ 1066105 w 1790106"/>
                      <a:gd name="connsiteY4" fmla="*/ 1170784 h 2188206"/>
                      <a:gd name="connsiteX5" fmla="*/ 1605257 w 1790106"/>
                      <a:gd name="connsiteY5" fmla="*/ 2149881 h 2188206"/>
                      <a:gd name="connsiteX6" fmla="*/ 5057 w 1790106"/>
                      <a:gd name="connsiteY6" fmla="*/ 1050013 h 2188206"/>
                      <a:gd name="connsiteX0" fmla="*/ 5057 w 1815476"/>
                      <a:gd name="connsiteY0" fmla="*/ 1050013 h 2188206"/>
                      <a:gd name="connsiteX1" fmla="*/ 514017 w 1815476"/>
                      <a:gd name="connsiteY1" fmla="*/ 19157 h 2188206"/>
                      <a:gd name="connsiteX2" fmla="*/ 1217068 w 1815476"/>
                      <a:gd name="connsiteY2" fmla="*/ 372839 h 2188206"/>
                      <a:gd name="connsiteX3" fmla="*/ 669293 w 1815476"/>
                      <a:gd name="connsiteY3" fmla="*/ 303828 h 2188206"/>
                      <a:gd name="connsiteX4" fmla="*/ 1066105 w 1815476"/>
                      <a:gd name="connsiteY4" fmla="*/ 1170784 h 2188206"/>
                      <a:gd name="connsiteX5" fmla="*/ 1605257 w 1815476"/>
                      <a:gd name="connsiteY5" fmla="*/ 2149881 h 2188206"/>
                      <a:gd name="connsiteX6" fmla="*/ 5057 w 1815476"/>
                      <a:gd name="connsiteY6" fmla="*/ 1050013 h 2188206"/>
                      <a:gd name="connsiteX0" fmla="*/ 5057 w 1848701"/>
                      <a:gd name="connsiteY0" fmla="*/ 1050013 h 2151373"/>
                      <a:gd name="connsiteX1" fmla="*/ 514017 w 1848701"/>
                      <a:gd name="connsiteY1" fmla="*/ 19157 h 2151373"/>
                      <a:gd name="connsiteX2" fmla="*/ 1217068 w 1848701"/>
                      <a:gd name="connsiteY2" fmla="*/ 372839 h 2151373"/>
                      <a:gd name="connsiteX3" fmla="*/ 669293 w 1848701"/>
                      <a:gd name="connsiteY3" fmla="*/ 303828 h 2151373"/>
                      <a:gd name="connsiteX4" fmla="*/ 1066105 w 1848701"/>
                      <a:gd name="connsiteY4" fmla="*/ 1170784 h 2151373"/>
                      <a:gd name="connsiteX5" fmla="*/ 1605257 w 1848701"/>
                      <a:gd name="connsiteY5" fmla="*/ 2149881 h 2151373"/>
                      <a:gd name="connsiteX6" fmla="*/ 5057 w 1848701"/>
                      <a:gd name="connsiteY6" fmla="*/ 1050013 h 2151373"/>
                      <a:gd name="connsiteX0" fmla="*/ 30826 w 1610668"/>
                      <a:gd name="connsiteY0" fmla="*/ 1050013 h 2073263"/>
                      <a:gd name="connsiteX1" fmla="*/ 539786 w 1610668"/>
                      <a:gd name="connsiteY1" fmla="*/ 19157 h 2073263"/>
                      <a:gd name="connsiteX2" fmla="*/ 1242837 w 1610668"/>
                      <a:gd name="connsiteY2" fmla="*/ 372839 h 2073263"/>
                      <a:gd name="connsiteX3" fmla="*/ 695062 w 1610668"/>
                      <a:gd name="connsiteY3" fmla="*/ 303828 h 2073263"/>
                      <a:gd name="connsiteX4" fmla="*/ 1091874 w 1610668"/>
                      <a:gd name="connsiteY4" fmla="*/ 1170784 h 2073263"/>
                      <a:gd name="connsiteX5" fmla="*/ 1354980 w 1610668"/>
                      <a:gd name="connsiteY5" fmla="*/ 2072243 h 2073263"/>
                      <a:gd name="connsiteX6" fmla="*/ 30826 w 1610668"/>
                      <a:gd name="connsiteY6" fmla="*/ 1050013 h 2073263"/>
                      <a:gd name="connsiteX0" fmla="*/ 30826 w 1637064"/>
                      <a:gd name="connsiteY0" fmla="*/ 1050013 h 2072253"/>
                      <a:gd name="connsiteX1" fmla="*/ 539786 w 1637064"/>
                      <a:gd name="connsiteY1" fmla="*/ 19157 h 2072253"/>
                      <a:gd name="connsiteX2" fmla="*/ 1242837 w 1637064"/>
                      <a:gd name="connsiteY2" fmla="*/ 372839 h 2072253"/>
                      <a:gd name="connsiteX3" fmla="*/ 695062 w 1637064"/>
                      <a:gd name="connsiteY3" fmla="*/ 303828 h 2072253"/>
                      <a:gd name="connsiteX4" fmla="*/ 1091874 w 1637064"/>
                      <a:gd name="connsiteY4" fmla="*/ 1170784 h 2072253"/>
                      <a:gd name="connsiteX5" fmla="*/ 1354980 w 1637064"/>
                      <a:gd name="connsiteY5" fmla="*/ 2072243 h 2072253"/>
                      <a:gd name="connsiteX6" fmla="*/ 30826 w 1637064"/>
                      <a:gd name="connsiteY6" fmla="*/ 1050013 h 2072253"/>
                      <a:gd name="connsiteX0" fmla="*/ 27980 w 1634218"/>
                      <a:gd name="connsiteY0" fmla="*/ 1050013 h 2072253"/>
                      <a:gd name="connsiteX1" fmla="*/ 536940 w 1634218"/>
                      <a:gd name="connsiteY1" fmla="*/ 19157 h 2072253"/>
                      <a:gd name="connsiteX2" fmla="*/ 1239991 w 1634218"/>
                      <a:gd name="connsiteY2" fmla="*/ 372839 h 2072253"/>
                      <a:gd name="connsiteX3" fmla="*/ 692216 w 1634218"/>
                      <a:gd name="connsiteY3" fmla="*/ 303828 h 2072253"/>
                      <a:gd name="connsiteX4" fmla="*/ 1089028 w 1634218"/>
                      <a:gd name="connsiteY4" fmla="*/ 1170784 h 2072253"/>
                      <a:gd name="connsiteX5" fmla="*/ 1352134 w 1634218"/>
                      <a:gd name="connsiteY5" fmla="*/ 2072243 h 2072253"/>
                      <a:gd name="connsiteX6" fmla="*/ 27980 w 1634218"/>
                      <a:gd name="connsiteY6" fmla="*/ 1050013 h 2072253"/>
                      <a:gd name="connsiteX0" fmla="*/ 31910 w 1638148"/>
                      <a:gd name="connsiteY0" fmla="*/ 1050013 h 2072253"/>
                      <a:gd name="connsiteX1" fmla="*/ 540870 w 1638148"/>
                      <a:gd name="connsiteY1" fmla="*/ 19157 h 2072253"/>
                      <a:gd name="connsiteX2" fmla="*/ 1243921 w 1638148"/>
                      <a:gd name="connsiteY2" fmla="*/ 372839 h 2072253"/>
                      <a:gd name="connsiteX3" fmla="*/ 696146 w 1638148"/>
                      <a:gd name="connsiteY3" fmla="*/ 303828 h 2072253"/>
                      <a:gd name="connsiteX4" fmla="*/ 1092958 w 1638148"/>
                      <a:gd name="connsiteY4" fmla="*/ 1170784 h 2072253"/>
                      <a:gd name="connsiteX5" fmla="*/ 1356064 w 1638148"/>
                      <a:gd name="connsiteY5" fmla="*/ 2072243 h 2072253"/>
                      <a:gd name="connsiteX6" fmla="*/ 31910 w 1638148"/>
                      <a:gd name="connsiteY6" fmla="*/ 1050013 h 2072253"/>
                      <a:gd name="connsiteX0" fmla="*/ 31910 w 1638148"/>
                      <a:gd name="connsiteY0" fmla="*/ 1050013 h 2072253"/>
                      <a:gd name="connsiteX1" fmla="*/ 540870 w 1638148"/>
                      <a:gd name="connsiteY1" fmla="*/ 19157 h 2072253"/>
                      <a:gd name="connsiteX2" fmla="*/ 1243921 w 1638148"/>
                      <a:gd name="connsiteY2" fmla="*/ 372839 h 2072253"/>
                      <a:gd name="connsiteX3" fmla="*/ 696146 w 1638148"/>
                      <a:gd name="connsiteY3" fmla="*/ 303828 h 2072253"/>
                      <a:gd name="connsiteX4" fmla="*/ 1092958 w 1638148"/>
                      <a:gd name="connsiteY4" fmla="*/ 1170784 h 2072253"/>
                      <a:gd name="connsiteX5" fmla="*/ 1356064 w 1638148"/>
                      <a:gd name="connsiteY5" fmla="*/ 2072243 h 2072253"/>
                      <a:gd name="connsiteX6" fmla="*/ 31910 w 1638148"/>
                      <a:gd name="connsiteY6" fmla="*/ 1050013 h 2072253"/>
                      <a:gd name="connsiteX0" fmla="*/ 31910 w 1669453"/>
                      <a:gd name="connsiteY0" fmla="*/ 1050013 h 2072252"/>
                      <a:gd name="connsiteX1" fmla="*/ 540870 w 1669453"/>
                      <a:gd name="connsiteY1" fmla="*/ 19157 h 2072252"/>
                      <a:gd name="connsiteX2" fmla="*/ 1243921 w 1669453"/>
                      <a:gd name="connsiteY2" fmla="*/ 372839 h 2072252"/>
                      <a:gd name="connsiteX3" fmla="*/ 696146 w 1669453"/>
                      <a:gd name="connsiteY3" fmla="*/ 303828 h 2072252"/>
                      <a:gd name="connsiteX4" fmla="*/ 1092958 w 1669453"/>
                      <a:gd name="connsiteY4" fmla="*/ 1170784 h 2072252"/>
                      <a:gd name="connsiteX5" fmla="*/ 1356064 w 1669453"/>
                      <a:gd name="connsiteY5" fmla="*/ 2072243 h 2072252"/>
                      <a:gd name="connsiteX6" fmla="*/ 31910 w 1669453"/>
                      <a:gd name="connsiteY6" fmla="*/ 1050013 h 2072252"/>
                      <a:gd name="connsiteX0" fmla="*/ 31910 w 1640165"/>
                      <a:gd name="connsiteY0" fmla="*/ 1047444 h 2069684"/>
                      <a:gd name="connsiteX1" fmla="*/ 540870 w 1640165"/>
                      <a:gd name="connsiteY1" fmla="*/ 16588 h 2069684"/>
                      <a:gd name="connsiteX2" fmla="*/ 1243921 w 1640165"/>
                      <a:gd name="connsiteY2" fmla="*/ 370270 h 2069684"/>
                      <a:gd name="connsiteX3" fmla="*/ 627785 w 1640165"/>
                      <a:gd name="connsiteY3" fmla="*/ 246511 h 2069684"/>
                      <a:gd name="connsiteX4" fmla="*/ 1092958 w 1640165"/>
                      <a:gd name="connsiteY4" fmla="*/ 1168215 h 2069684"/>
                      <a:gd name="connsiteX5" fmla="*/ 1356064 w 1640165"/>
                      <a:gd name="connsiteY5" fmla="*/ 2069674 h 2069684"/>
                      <a:gd name="connsiteX6" fmla="*/ 31910 w 1640165"/>
                      <a:gd name="connsiteY6" fmla="*/ 1047444 h 2069684"/>
                      <a:gd name="connsiteX0" fmla="*/ 31910 w 1640164"/>
                      <a:gd name="connsiteY0" fmla="*/ 1047444 h 2069684"/>
                      <a:gd name="connsiteX1" fmla="*/ 540870 w 1640164"/>
                      <a:gd name="connsiteY1" fmla="*/ 16588 h 2069684"/>
                      <a:gd name="connsiteX2" fmla="*/ 1243921 w 1640164"/>
                      <a:gd name="connsiteY2" fmla="*/ 370270 h 2069684"/>
                      <a:gd name="connsiteX3" fmla="*/ 627785 w 1640164"/>
                      <a:gd name="connsiteY3" fmla="*/ 246511 h 2069684"/>
                      <a:gd name="connsiteX4" fmla="*/ 1092958 w 1640164"/>
                      <a:gd name="connsiteY4" fmla="*/ 1168215 h 2069684"/>
                      <a:gd name="connsiteX5" fmla="*/ 1356064 w 1640164"/>
                      <a:gd name="connsiteY5" fmla="*/ 2069674 h 2069684"/>
                      <a:gd name="connsiteX6" fmla="*/ 31910 w 1640164"/>
                      <a:gd name="connsiteY6" fmla="*/ 1047444 h 2069684"/>
                      <a:gd name="connsiteX0" fmla="*/ 31910 w 1693956"/>
                      <a:gd name="connsiteY0" fmla="*/ 1047444 h 2069682"/>
                      <a:gd name="connsiteX1" fmla="*/ 540870 w 1693956"/>
                      <a:gd name="connsiteY1" fmla="*/ 16588 h 2069682"/>
                      <a:gd name="connsiteX2" fmla="*/ 1243921 w 1693956"/>
                      <a:gd name="connsiteY2" fmla="*/ 370270 h 2069682"/>
                      <a:gd name="connsiteX3" fmla="*/ 627785 w 1693956"/>
                      <a:gd name="connsiteY3" fmla="*/ 246511 h 2069682"/>
                      <a:gd name="connsiteX4" fmla="*/ 1092958 w 1693956"/>
                      <a:gd name="connsiteY4" fmla="*/ 1168215 h 2069682"/>
                      <a:gd name="connsiteX5" fmla="*/ 1356064 w 1693956"/>
                      <a:gd name="connsiteY5" fmla="*/ 2069674 h 2069682"/>
                      <a:gd name="connsiteX6" fmla="*/ 31910 w 1693956"/>
                      <a:gd name="connsiteY6" fmla="*/ 1047444 h 206968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693956" h="2069682">
                        <a:moveTo>
                          <a:pt x="31910" y="1047444"/>
                        </a:moveTo>
                        <a:cubicBezTo>
                          <a:pt x="-95330" y="541361"/>
                          <a:pt x="174966" y="120823"/>
                          <a:pt x="540870" y="16588"/>
                        </a:cubicBezTo>
                        <a:cubicBezTo>
                          <a:pt x="906774" y="-87647"/>
                          <a:pt x="1229435" y="331950"/>
                          <a:pt x="1243921" y="370270"/>
                        </a:cubicBezTo>
                        <a:cubicBezTo>
                          <a:pt x="1258407" y="408590"/>
                          <a:pt x="763662" y="51957"/>
                          <a:pt x="627785" y="246511"/>
                        </a:cubicBezTo>
                        <a:cubicBezTo>
                          <a:pt x="491908" y="441065"/>
                          <a:pt x="706681" y="967383"/>
                          <a:pt x="1092958" y="1168215"/>
                        </a:cubicBezTo>
                        <a:cubicBezTo>
                          <a:pt x="1479235" y="1369047"/>
                          <a:pt x="2076369" y="2072549"/>
                          <a:pt x="1356064" y="2069674"/>
                        </a:cubicBezTo>
                        <a:cubicBezTo>
                          <a:pt x="635759" y="2066799"/>
                          <a:pt x="159150" y="1553527"/>
                          <a:pt x="31910" y="1047444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100000">
                        <a:schemeClr val="bg1"/>
                      </a:gs>
                      <a:gs pos="0">
                        <a:schemeClr val="accent4">
                          <a:lumMod val="20000"/>
                          <a:lumOff val="80000"/>
                        </a:schemeClr>
                      </a:gs>
                    </a:gsLst>
                    <a:path path="circle">
                      <a:fillToRect l="100000" t="100000"/>
                    </a:path>
                    <a:tileRect r="-100000" b="-100000"/>
                  </a:gra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22" name="フリーフォーム: 図形 1021">
                    <a:extLst>
                      <a:ext uri="{FF2B5EF4-FFF2-40B4-BE49-F238E27FC236}">
                        <a16:creationId xmlns:a16="http://schemas.microsoft.com/office/drawing/2014/main" id="{CAE2B7FC-4706-4C59-A00D-CE8B750FBCD4}"/>
                      </a:ext>
                    </a:extLst>
                  </p:cNvPr>
                  <p:cNvSpPr/>
                  <p:nvPr/>
                </p:nvSpPr>
                <p:spPr>
                  <a:xfrm rot="406604" flipV="1">
                    <a:off x="2936279" y="1533986"/>
                    <a:ext cx="481406" cy="1017904"/>
                  </a:xfrm>
                  <a:custGeom>
                    <a:avLst/>
                    <a:gdLst>
                      <a:gd name="connsiteX0" fmla="*/ 475975 w 1001654"/>
                      <a:gd name="connsiteY0" fmla="*/ 1988665 h 2117935"/>
                      <a:gd name="connsiteX1" fmla="*/ 550543 w 1001654"/>
                      <a:gd name="connsiteY1" fmla="*/ 2029915 h 2117935"/>
                      <a:gd name="connsiteX2" fmla="*/ 562305 w 1001654"/>
                      <a:gd name="connsiteY2" fmla="*/ 2114316 h 2117935"/>
                      <a:gd name="connsiteX3" fmla="*/ 487737 w 1001654"/>
                      <a:gd name="connsiteY3" fmla="*/ 2073066 h 2117935"/>
                      <a:gd name="connsiteX4" fmla="*/ 475975 w 1001654"/>
                      <a:gd name="connsiteY4" fmla="*/ 1988665 h 2117935"/>
                      <a:gd name="connsiteX5" fmla="*/ 714523 w 1001654"/>
                      <a:gd name="connsiteY5" fmla="*/ 1816444 h 2117935"/>
                      <a:gd name="connsiteX6" fmla="*/ 709923 w 1001654"/>
                      <a:gd name="connsiteY6" fmla="*/ 1901536 h 2117935"/>
                      <a:gd name="connsiteX7" fmla="*/ 639102 w 1001654"/>
                      <a:gd name="connsiteY7" fmla="*/ 1948930 h 2117935"/>
                      <a:gd name="connsiteX8" fmla="*/ 643702 w 1001654"/>
                      <a:gd name="connsiteY8" fmla="*/ 1863838 h 2117935"/>
                      <a:gd name="connsiteX9" fmla="*/ 714523 w 1001654"/>
                      <a:gd name="connsiteY9" fmla="*/ 1816444 h 2117935"/>
                      <a:gd name="connsiteX10" fmla="*/ 361496 w 1001654"/>
                      <a:gd name="connsiteY10" fmla="*/ 1662755 h 2117935"/>
                      <a:gd name="connsiteX11" fmla="*/ 396203 w 1001654"/>
                      <a:gd name="connsiteY11" fmla="*/ 1740584 h 2117935"/>
                      <a:gd name="connsiteX12" fmla="*/ 354783 w 1001654"/>
                      <a:gd name="connsiteY12" fmla="*/ 1815057 h 2117935"/>
                      <a:gd name="connsiteX13" fmla="*/ 320077 w 1001654"/>
                      <a:gd name="connsiteY13" fmla="*/ 1737228 h 2117935"/>
                      <a:gd name="connsiteX14" fmla="*/ 361496 w 1001654"/>
                      <a:gd name="connsiteY14" fmla="*/ 1662755 h 2117935"/>
                      <a:gd name="connsiteX15" fmla="*/ 692671 w 1001654"/>
                      <a:gd name="connsiteY15" fmla="*/ 1584014 h 2117935"/>
                      <a:gd name="connsiteX16" fmla="*/ 761830 w 1001654"/>
                      <a:gd name="connsiteY16" fmla="*/ 1610311 h 2117935"/>
                      <a:gd name="connsiteX17" fmla="*/ 796888 w 1001654"/>
                      <a:gd name="connsiteY17" fmla="*/ 1687982 h 2117935"/>
                      <a:gd name="connsiteX18" fmla="*/ 713721 w 1001654"/>
                      <a:gd name="connsiteY18" fmla="*/ 1669404 h 2117935"/>
                      <a:gd name="connsiteX19" fmla="*/ 678663 w 1001654"/>
                      <a:gd name="connsiteY19" fmla="*/ 1591733 h 2117935"/>
                      <a:gd name="connsiteX20" fmla="*/ 692671 w 1001654"/>
                      <a:gd name="connsiteY20" fmla="*/ 1584014 h 2117935"/>
                      <a:gd name="connsiteX21" fmla="*/ 537977 w 1001654"/>
                      <a:gd name="connsiteY21" fmla="*/ 1507098 h 2117935"/>
                      <a:gd name="connsiteX22" fmla="*/ 572683 w 1001654"/>
                      <a:gd name="connsiteY22" fmla="*/ 1584927 h 2117935"/>
                      <a:gd name="connsiteX23" fmla="*/ 531264 w 1001654"/>
                      <a:gd name="connsiteY23" fmla="*/ 1659400 h 2117935"/>
                      <a:gd name="connsiteX24" fmla="*/ 496557 w 1001654"/>
                      <a:gd name="connsiteY24" fmla="*/ 1581571 h 2117935"/>
                      <a:gd name="connsiteX25" fmla="*/ 537977 w 1001654"/>
                      <a:gd name="connsiteY25" fmla="*/ 1507098 h 2117935"/>
                      <a:gd name="connsiteX26" fmla="*/ 886365 w 1001654"/>
                      <a:gd name="connsiteY26" fmla="*/ 1342224 h 2117935"/>
                      <a:gd name="connsiteX27" fmla="*/ 921071 w 1001654"/>
                      <a:gd name="connsiteY27" fmla="*/ 1420053 h 2117935"/>
                      <a:gd name="connsiteX28" fmla="*/ 879652 w 1001654"/>
                      <a:gd name="connsiteY28" fmla="*/ 1494526 h 2117935"/>
                      <a:gd name="connsiteX29" fmla="*/ 844945 w 1001654"/>
                      <a:gd name="connsiteY29" fmla="*/ 1416697 h 2117935"/>
                      <a:gd name="connsiteX30" fmla="*/ 886365 w 1001654"/>
                      <a:gd name="connsiteY30" fmla="*/ 1342224 h 2117935"/>
                      <a:gd name="connsiteX31" fmla="*/ 415358 w 1001654"/>
                      <a:gd name="connsiteY31" fmla="*/ 1302945 h 2117935"/>
                      <a:gd name="connsiteX32" fmla="*/ 442920 w 1001654"/>
                      <a:gd name="connsiteY32" fmla="*/ 1324499 h 2117935"/>
                      <a:gd name="connsiteX33" fmla="*/ 376584 w 1001654"/>
                      <a:gd name="connsiteY33" fmla="*/ 1377991 h 2117935"/>
                      <a:gd name="connsiteX34" fmla="*/ 293983 w 1001654"/>
                      <a:gd name="connsiteY34" fmla="*/ 1357039 h 2117935"/>
                      <a:gd name="connsiteX35" fmla="*/ 360319 w 1001654"/>
                      <a:gd name="connsiteY35" fmla="*/ 1303547 h 2117935"/>
                      <a:gd name="connsiteX36" fmla="*/ 415358 w 1001654"/>
                      <a:gd name="connsiteY36" fmla="*/ 1302945 h 2117935"/>
                      <a:gd name="connsiteX37" fmla="*/ 689887 w 1001654"/>
                      <a:gd name="connsiteY37" fmla="*/ 1179087 h 2117935"/>
                      <a:gd name="connsiteX38" fmla="*/ 704864 w 1001654"/>
                      <a:gd name="connsiteY38" fmla="*/ 1184700 h 2117935"/>
                      <a:gd name="connsiteX39" fmla="*/ 681404 w 1001654"/>
                      <a:gd name="connsiteY39" fmla="*/ 1266624 h 2117935"/>
                      <a:gd name="connsiteX40" fmla="*/ 601797 w 1001654"/>
                      <a:gd name="connsiteY40" fmla="*/ 1297031 h 2117935"/>
                      <a:gd name="connsiteX41" fmla="*/ 625257 w 1001654"/>
                      <a:gd name="connsiteY41" fmla="*/ 1215107 h 2117935"/>
                      <a:gd name="connsiteX42" fmla="*/ 689887 w 1001654"/>
                      <a:gd name="connsiteY42" fmla="*/ 1179087 h 2117935"/>
                      <a:gd name="connsiteX43" fmla="*/ 890637 w 1001654"/>
                      <a:gd name="connsiteY43" fmla="*/ 1048713 h 2117935"/>
                      <a:gd name="connsiteX44" fmla="*/ 960395 w 1001654"/>
                      <a:gd name="connsiteY44" fmla="*/ 1073378 h 2117935"/>
                      <a:gd name="connsiteX45" fmla="*/ 997268 w 1001654"/>
                      <a:gd name="connsiteY45" fmla="*/ 1150203 h 2117935"/>
                      <a:gd name="connsiteX46" fmla="*/ 913688 w 1001654"/>
                      <a:gd name="connsiteY46" fmla="*/ 1133585 h 2117935"/>
                      <a:gd name="connsiteX47" fmla="*/ 876814 w 1001654"/>
                      <a:gd name="connsiteY47" fmla="*/ 1056759 h 2117935"/>
                      <a:gd name="connsiteX48" fmla="*/ 890637 w 1001654"/>
                      <a:gd name="connsiteY48" fmla="*/ 1048713 h 2117935"/>
                      <a:gd name="connsiteX49" fmla="*/ 306746 w 1001654"/>
                      <a:gd name="connsiteY49" fmla="*/ 989750 h 2117935"/>
                      <a:gd name="connsiteX50" fmla="*/ 382971 w 1001654"/>
                      <a:gd name="connsiteY50" fmla="*/ 1027850 h 2117935"/>
                      <a:gd name="connsiteX51" fmla="*/ 306746 w 1001654"/>
                      <a:gd name="connsiteY51" fmla="*/ 1065950 h 2117935"/>
                      <a:gd name="connsiteX52" fmla="*/ 230521 w 1001654"/>
                      <a:gd name="connsiteY52" fmla="*/ 1027850 h 2117935"/>
                      <a:gd name="connsiteX53" fmla="*/ 306746 w 1001654"/>
                      <a:gd name="connsiteY53" fmla="*/ 989750 h 2117935"/>
                      <a:gd name="connsiteX54" fmla="*/ 623116 w 1001654"/>
                      <a:gd name="connsiteY54" fmla="*/ 950250 h 2117935"/>
                      <a:gd name="connsiteX55" fmla="*/ 636947 w 1001654"/>
                      <a:gd name="connsiteY55" fmla="*/ 958282 h 2117935"/>
                      <a:gd name="connsiteX56" fmla="*/ 600148 w 1001654"/>
                      <a:gd name="connsiteY56" fmla="*/ 1035144 h 2117935"/>
                      <a:gd name="connsiteX57" fmla="*/ 516583 w 1001654"/>
                      <a:gd name="connsiteY57" fmla="*/ 1051844 h 2117935"/>
                      <a:gd name="connsiteX58" fmla="*/ 553382 w 1001654"/>
                      <a:gd name="connsiteY58" fmla="*/ 974982 h 2117935"/>
                      <a:gd name="connsiteX59" fmla="*/ 623116 w 1001654"/>
                      <a:gd name="connsiteY59" fmla="*/ 950250 h 2117935"/>
                      <a:gd name="connsiteX60" fmla="*/ 958392 w 1001654"/>
                      <a:gd name="connsiteY60" fmla="*/ 774744 h 2117935"/>
                      <a:gd name="connsiteX61" fmla="*/ 958536 w 1001654"/>
                      <a:gd name="connsiteY61" fmla="*/ 859961 h 2117935"/>
                      <a:gd name="connsiteX62" fmla="*/ 890463 w 1001654"/>
                      <a:gd name="connsiteY62" fmla="*/ 911224 h 2117935"/>
                      <a:gd name="connsiteX63" fmla="*/ 890319 w 1001654"/>
                      <a:gd name="connsiteY63" fmla="*/ 826007 h 2117935"/>
                      <a:gd name="connsiteX64" fmla="*/ 958392 w 1001654"/>
                      <a:gd name="connsiteY64" fmla="*/ 774744 h 2117935"/>
                      <a:gd name="connsiteX65" fmla="*/ 75236 w 1001654"/>
                      <a:gd name="connsiteY65" fmla="*/ 771079 h 2117935"/>
                      <a:gd name="connsiteX66" fmla="*/ 131597 w 1001654"/>
                      <a:gd name="connsiteY66" fmla="*/ 834994 h 2117935"/>
                      <a:gd name="connsiteX67" fmla="*/ 114303 w 1001654"/>
                      <a:gd name="connsiteY67" fmla="*/ 918438 h 2117935"/>
                      <a:gd name="connsiteX68" fmla="*/ 57942 w 1001654"/>
                      <a:gd name="connsiteY68" fmla="*/ 854522 h 2117935"/>
                      <a:gd name="connsiteX69" fmla="*/ 75236 w 1001654"/>
                      <a:gd name="connsiteY69" fmla="*/ 771079 h 2117935"/>
                      <a:gd name="connsiteX70" fmla="*/ 429172 w 1001654"/>
                      <a:gd name="connsiteY70" fmla="*/ 638411 h 2117935"/>
                      <a:gd name="connsiteX71" fmla="*/ 491126 w 1001654"/>
                      <a:gd name="connsiteY71" fmla="*/ 678860 h 2117935"/>
                      <a:gd name="connsiteX72" fmla="*/ 508803 w 1001654"/>
                      <a:gd name="connsiteY72" fmla="*/ 762223 h 2117935"/>
                      <a:gd name="connsiteX73" fmla="*/ 431516 w 1001654"/>
                      <a:gd name="connsiteY73" fmla="*/ 726326 h 2117935"/>
                      <a:gd name="connsiteX74" fmla="*/ 413839 w 1001654"/>
                      <a:gd name="connsiteY74" fmla="*/ 642963 h 2117935"/>
                      <a:gd name="connsiteX75" fmla="*/ 429172 w 1001654"/>
                      <a:gd name="connsiteY75" fmla="*/ 638411 h 2117935"/>
                      <a:gd name="connsiteX76" fmla="*/ 690200 w 1001654"/>
                      <a:gd name="connsiteY76" fmla="*/ 628081 h 2117935"/>
                      <a:gd name="connsiteX77" fmla="*/ 753339 w 1001654"/>
                      <a:gd name="connsiteY77" fmla="*/ 685311 h 2117935"/>
                      <a:gd name="connsiteX78" fmla="*/ 745461 w 1001654"/>
                      <a:gd name="connsiteY78" fmla="*/ 770163 h 2117935"/>
                      <a:gd name="connsiteX79" fmla="*/ 682321 w 1001654"/>
                      <a:gd name="connsiteY79" fmla="*/ 712933 h 2117935"/>
                      <a:gd name="connsiteX80" fmla="*/ 690200 w 1001654"/>
                      <a:gd name="connsiteY80" fmla="*/ 628081 h 2117935"/>
                      <a:gd name="connsiteX81" fmla="*/ 230521 w 1001654"/>
                      <a:gd name="connsiteY81" fmla="*/ 564617 h 2117935"/>
                      <a:gd name="connsiteX82" fmla="*/ 306746 w 1001654"/>
                      <a:gd name="connsiteY82" fmla="*/ 602717 h 2117935"/>
                      <a:gd name="connsiteX83" fmla="*/ 230521 w 1001654"/>
                      <a:gd name="connsiteY83" fmla="*/ 640817 h 2117935"/>
                      <a:gd name="connsiteX84" fmla="*/ 154296 w 1001654"/>
                      <a:gd name="connsiteY84" fmla="*/ 602717 h 2117935"/>
                      <a:gd name="connsiteX85" fmla="*/ 230521 w 1001654"/>
                      <a:gd name="connsiteY85" fmla="*/ 564617 h 2117935"/>
                      <a:gd name="connsiteX86" fmla="*/ 777877 w 1001654"/>
                      <a:gd name="connsiteY86" fmla="*/ 417391 h 2117935"/>
                      <a:gd name="connsiteX87" fmla="*/ 852445 w 1001654"/>
                      <a:gd name="connsiteY87" fmla="*/ 458641 h 2117935"/>
                      <a:gd name="connsiteX88" fmla="*/ 864207 w 1001654"/>
                      <a:gd name="connsiteY88" fmla="*/ 543042 h 2117935"/>
                      <a:gd name="connsiteX89" fmla="*/ 789640 w 1001654"/>
                      <a:gd name="connsiteY89" fmla="*/ 501791 h 2117935"/>
                      <a:gd name="connsiteX90" fmla="*/ 777877 w 1001654"/>
                      <a:gd name="connsiteY90" fmla="*/ 417391 h 2117935"/>
                      <a:gd name="connsiteX91" fmla="*/ 461051 w 1001654"/>
                      <a:gd name="connsiteY91" fmla="*/ 350888 h 2117935"/>
                      <a:gd name="connsiteX92" fmla="*/ 523005 w 1001654"/>
                      <a:gd name="connsiteY92" fmla="*/ 391337 h 2117935"/>
                      <a:gd name="connsiteX93" fmla="*/ 540682 w 1001654"/>
                      <a:gd name="connsiteY93" fmla="*/ 474700 h 2117935"/>
                      <a:gd name="connsiteX94" fmla="*/ 463395 w 1001654"/>
                      <a:gd name="connsiteY94" fmla="*/ 438803 h 2117935"/>
                      <a:gd name="connsiteX95" fmla="*/ 445718 w 1001654"/>
                      <a:gd name="connsiteY95" fmla="*/ 355440 h 2117935"/>
                      <a:gd name="connsiteX96" fmla="*/ 461051 w 1001654"/>
                      <a:gd name="connsiteY96" fmla="*/ 350888 h 2117935"/>
                      <a:gd name="connsiteX97" fmla="*/ 80121 w 1001654"/>
                      <a:gd name="connsiteY97" fmla="*/ 347025 h 2117935"/>
                      <a:gd name="connsiteX98" fmla="*/ 151620 w 1001654"/>
                      <a:gd name="connsiteY98" fmla="*/ 393390 h 2117935"/>
                      <a:gd name="connsiteX99" fmla="*/ 71621 w 1001654"/>
                      <a:gd name="connsiteY99" fmla="*/ 422749 h 2117935"/>
                      <a:gd name="connsiteX100" fmla="*/ 121 w 1001654"/>
                      <a:gd name="connsiteY100" fmla="*/ 376384 h 2117935"/>
                      <a:gd name="connsiteX101" fmla="*/ 80121 w 1001654"/>
                      <a:gd name="connsiteY101" fmla="*/ 347025 h 2117935"/>
                      <a:gd name="connsiteX102" fmla="*/ 282244 w 1001654"/>
                      <a:gd name="connsiteY102" fmla="*/ 85990 h 2117935"/>
                      <a:gd name="connsiteX103" fmla="*/ 338605 w 1001654"/>
                      <a:gd name="connsiteY103" fmla="*/ 149905 h 2117935"/>
                      <a:gd name="connsiteX104" fmla="*/ 321311 w 1001654"/>
                      <a:gd name="connsiteY104" fmla="*/ 233349 h 2117935"/>
                      <a:gd name="connsiteX105" fmla="*/ 264950 w 1001654"/>
                      <a:gd name="connsiteY105" fmla="*/ 169433 h 2117935"/>
                      <a:gd name="connsiteX106" fmla="*/ 282244 w 1001654"/>
                      <a:gd name="connsiteY106" fmla="*/ 85990 h 2117935"/>
                      <a:gd name="connsiteX107" fmla="*/ 843475 w 1001654"/>
                      <a:gd name="connsiteY107" fmla="*/ 79506 h 2117935"/>
                      <a:gd name="connsiteX108" fmla="*/ 859305 w 1001654"/>
                      <a:gd name="connsiteY108" fmla="*/ 81793 h 2117935"/>
                      <a:gd name="connsiteX109" fmla="*/ 853865 w 1001654"/>
                      <a:gd name="connsiteY109" fmla="*/ 166836 h 2117935"/>
                      <a:gd name="connsiteX110" fmla="*/ 782580 w 1001654"/>
                      <a:gd name="connsiteY110" fmla="*/ 213529 h 2117935"/>
                      <a:gd name="connsiteX111" fmla="*/ 788019 w 1001654"/>
                      <a:gd name="connsiteY111" fmla="*/ 128486 h 2117935"/>
                      <a:gd name="connsiteX112" fmla="*/ 843475 w 1001654"/>
                      <a:gd name="connsiteY112" fmla="*/ 79506 h 2117935"/>
                      <a:gd name="connsiteX113" fmla="*/ 556993 w 1001654"/>
                      <a:gd name="connsiteY113" fmla="*/ 0 h 2117935"/>
                      <a:gd name="connsiteX114" fmla="*/ 595093 w 1001654"/>
                      <a:gd name="connsiteY114" fmla="*/ 76225 h 2117935"/>
                      <a:gd name="connsiteX115" fmla="*/ 556993 w 1001654"/>
                      <a:gd name="connsiteY115" fmla="*/ 152450 h 2117935"/>
                      <a:gd name="connsiteX116" fmla="*/ 518893 w 1001654"/>
                      <a:gd name="connsiteY116" fmla="*/ 76225 h 2117935"/>
                      <a:gd name="connsiteX117" fmla="*/ 556993 w 1001654"/>
                      <a:gd name="connsiteY117" fmla="*/ 0 h 211793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  <a:cxn ang="0">
                        <a:pos x="connsiteX95" y="connsiteY95"/>
                      </a:cxn>
                      <a:cxn ang="0">
                        <a:pos x="connsiteX96" y="connsiteY96"/>
                      </a:cxn>
                      <a:cxn ang="0">
                        <a:pos x="connsiteX97" y="connsiteY97"/>
                      </a:cxn>
                      <a:cxn ang="0">
                        <a:pos x="connsiteX98" y="connsiteY98"/>
                      </a:cxn>
                      <a:cxn ang="0">
                        <a:pos x="connsiteX99" y="connsiteY99"/>
                      </a:cxn>
                      <a:cxn ang="0">
                        <a:pos x="connsiteX100" y="connsiteY100"/>
                      </a:cxn>
                      <a:cxn ang="0">
                        <a:pos x="connsiteX101" y="connsiteY101"/>
                      </a:cxn>
                      <a:cxn ang="0">
                        <a:pos x="connsiteX102" y="connsiteY102"/>
                      </a:cxn>
                      <a:cxn ang="0">
                        <a:pos x="connsiteX103" y="connsiteY103"/>
                      </a:cxn>
                      <a:cxn ang="0">
                        <a:pos x="connsiteX104" y="connsiteY104"/>
                      </a:cxn>
                      <a:cxn ang="0">
                        <a:pos x="connsiteX105" y="connsiteY105"/>
                      </a:cxn>
                      <a:cxn ang="0">
                        <a:pos x="connsiteX106" y="connsiteY106"/>
                      </a:cxn>
                      <a:cxn ang="0">
                        <a:pos x="connsiteX107" y="connsiteY107"/>
                      </a:cxn>
                      <a:cxn ang="0">
                        <a:pos x="connsiteX108" y="connsiteY108"/>
                      </a:cxn>
                      <a:cxn ang="0">
                        <a:pos x="connsiteX109" y="connsiteY109"/>
                      </a:cxn>
                      <a:cxn ang="0">
                        <a:pos x="connsiteX110" y="connsiteY110"/>
                      </a:cxn>
                      <a:cxn ang="0">
                        <a:pos x="connsiteX111" y="connsiteY111"/>
                      </a:cxn>
                      <a:cxn ang="0">
                        <a:pos x="connsiteX112" y="connsiteY112"/>
                      </a:cxn>
                      <a:cxn ang="0">
                        <a:pos x="connsiteX113" y="connsiteY113"/>
                      </a:cxn>
                      <a:cxn ang="0">
                        <a:pos x="connsiteX114" y="connsiteY114"/>
                      </a:cxn>
                      <a:cxn ang="0">
                        <a:pos x="connsiteX115" y="connsiteY115"/>
                      </a:cxn>
                      <a:cxn ang="0">
                        <a:pos x="connsiteX116" y="connsiteY116"/>
                      </a:cxn>
                      <a:cxn ang="0">
                        <a:pos x="connsiteX117" y="connsiteY117"/>
                      </a:cxn>
                    </a:cxnLst>
                    <a:rect l="l" t="t" r="r" b="b"/>
                    <a:pathLst>
                      <a:path w="1001654" h="2117935">
                        <a:moveTo>
                          <a:pt x="475975" y="1988665"/>
                        </a:moveTo>
                        <a:cubicBezTo>
                          <a:pt x="493318" y="1976749"/>
                          <a:pt x="526703" y="1995217"/>
                          <a:pt x="550543" y="2029915"/>
                        </a:cubicBezTo>
                        <a:cubicBezTo>
                          <a:pt x="574382" y="2064613"/>
                          <a:pt x="579648" y="2102400"/>
                          <a:pt x="562305" y="2114316"/>
                        </a:cubicBezTo>
                        <a:cubicBezTo>
                          <a:pt x="544962" y="2126232"/>
                          <a:pt x="511577" y="2107763"/>
                          <a:pt x="487737" y="2073066"/>
                        </a:cubicBezTo>
                        <a:cubicBezTo>
                          <a:pt x="463898" y="2038368"/>
                          <a:pt x="458632" y="2000580"/>
                          <a:pt x="475975" y="1988665"/>
                        </a:cubicBezTo>
                        <a:close/>
                        <a:moveTo>
                          <a:pt x="714523" y="1816444"/>
                        </a:moveTo>
                        <a:cubicBezTo>
                          <a:pt x="732809" y="1826854"/>
                          <a:pt x="730750" y="1864951"/>
                          <a:pt x="709923" y="1901536"/>
                        </a:cubicBezTo>
                        <a:cubicBezTo>
                          <a:pt x="689096" y="1938122"/>
                          <a:pt x="657388" y="1959340"/>
                          <a:pt x="639102" y="1948930"/>
                        </a:cubicBezTo>
                        <a:cubicBezTo>
                          <a:pt x="620815" y="1938520"/>
                          <a:pt x="622874" y="1900423"/>
                          <a:pt x="643702" y="1863838"/>
                        </a:cubicBezTo>
                        <a:cubicBezTo>
                          <a:pt x="664529" y="1827253"/>
                          <a:pt x="696236" y="1806034"/>
                          <a:pt x="714523" y="1816444"/>
                        </a:cubicBezTo>
                        <a:close/>
                        <a:moveTo>
                          <a:pt x="361496" y="1662755"/>
                        </a:moveTo>
                        <a:cubicBezTo>
                          <a:pt x="382518" y="1663682"/>
                          <a:pt x="398057" y="1698527"/>
                          <a:pt x="396203" y="1740584"/>
                        </a:cubicBezTo>
                        <a:cubicBezTo>
                          <a:pt x="394349" y="1782641"/>
                          <a:pt x="375805" y="1815984"/>
                          <a:pt x="354783" y="1815057"/>
                        </a:cubicBezTo>
                        <a:cubicBezTo>
                          <a:pt x="333761" y="1814131"/>
                          <a:pt x="318223" y="1779286"/>
                          <a:pt x="320077" y="1737228"/>
                        </a:cubicBezTo>
                        <a:cubicBezTo>
                          <a:pt x="321931" y="1695171"/>
                          <a:pt x="340475" y="1661829"/>
                          <a:pt x="361496" y="1662755"/>
                        </a:cubicBezTo>
                        <a:close/>
                        <a:moveTo>
                          <a:pt x="692671" y="1584014"/>
                        </a:moveTo>
                        <a:cubicBezTo>
                          <a:pt x="710279" y="1580715"/>
                          <a:pt x="737344" y="1590377"/>
                          <a:pt x="761830" y="1610311"/>
                        </a:cubicBezTo>
                        <a:cubicBezTo>
                          <a:pt x="794477" y="1636889"/>
                          <a:pt x="810172" y="1671664"/>
                          <a:pt x="796888" y="1687982"/>
                        </a:cubicBezTo>
                        <a:cubicBezTo>
                          <a:pt x="783603" y="1704300"/>
                          <a:pt x="746368" y="1695982"/>
                          <a:pt x="713721" y="1669404"/>
                        </a:cubicBezTo>
                        <a:cubicBezTo>
                          <a:pt x="681074" y="1642825"/>
                          <a:pt x="665378" y="1608051"/>
                          <a:pt x="678663" y="1591733"/>
                        </a:cubicBezTo>
                        <a:cubicBezTo>
                          <a:pt x="681984" y="1587653"/>
                          <a:pt x="686802" y="1585113"/>
                          <a:pt x="692671" y="1584014"/>
                        </a:cubicBezTo>
                        <a:close/>
                        <a:moveTo>
                          <a:pt x="537977" y="1507098"/>
                        </a:moveTo>
                        <a:cubicBezTo>
                          <a:pt x="558999" y="1508025"/>
                          <a:pt x="574537" y="1542870"/>
                          <a:pt x="572683" y="1584927"/>
                        </a:cubicBezTo>
                        <a:cubicBezTo>
                          <a:pt x="570829" y="1626984"/>
                          <a:pt x="552285" y="1660327"/>
                          <a:pt x="531264" y="1659400"/>
                        </a:cubicBezTo>
                        <a:cubicBezTo>
                          <a:pt x="510241" y="1658474"/>
                          <a:pt x="494703" y="1623629"/>
                          <a:pt x="496557" y="1581571"/>
                        </a:cubicBezTo>
                        <a:cubicBezTo>
                          <a:pt x="498411" y="1539514"/>
                          <a:pt x="516955" y="1506172"/>
                          <a:pt x="537977" y="1507098"/>
                        </a:cubicBezTo>
                        <a:close/>
                        <a:moveTo>
                          <a:pt x="886365" y="1342224"/>
                        </a:moveTo>
                        <a:cubicBezTo>
                          <a:pt x="907387" y="1343151"/>
                          <a:pt x="922925" y="1377996"/>
                          <a:pt x="921071" y="1420053"/>
                        </a:cubicBezTo>
                        <a:cubicBezTo>
                          <a:pt x="919217" y="1462110"/>
                          <a:pt x="900673" y="1495453"/>
                          <a:pt x="879652" y="1494526"/>
                        </a:cubicBezTo>
                        <a:cubicBezTo>
                          <a:pt x="858630" y="1493600"/>
                          <a:pt x="843091" y="1458755"/>
                          <a:pt x="844945" y="1416697"/>
                        </a:cubicBezTo>
                        <a:cubicBezTo>
                          <a:pt x="846799" y="1374640"/>
                          <a:pt x="865343" y="1341298"/>
                          <a:pt x="886365" y="1342224"/>
                        </a:cubicBezTo>
                        <a:close/>
                        <a:moveTo>
                          <a:pt x="415358" y="1302945"/>
                        </a:moveTo>
                        <a:cubicBezTo>
                          <a:pt x="430306" y="1306736"/>
                          <a:pt x="440675" y="1314221"/>
                          <a:pt x="442920" y="1324499"/>
                        </a:cubicBezTo>
                        <a:cubicBezTo>
                          <a:pt x="447411" y="1345056"/>
                          <a:pt x="417712" y="1369005"/>
                          <a:pt x="376584" y="1377991"/>
                        </a:cubicBezTo>
                        <a:cubicBezTo>
                          <a:pt x="335456" y="1386977"/>
                          <a:pt x="298475" y="1377596"/>
                          <a:pt x="293983" y="1357039"/>
                        </a:cubicBezTo>
                        <a:cubicBezTo>
                          <a:pt x="289492" y="1336482"/>
                          <a:pt x="319192" y="1312533"/>
                          <a:pt x="360319" y="1303547"/>
                        </a:cubicBezTo>
                        <a:cubicBezTo>
                          <a:pt x="380883" y="1299054"/>
                          <a:pt x="400411" y="1299153"/>
                          <a:pt x="415358" y="1302945"/>
                        </a:cubicBezTo>
                        <a:close/>
                        <a:moveTo>
                          <a:pt x="689887" y="1179087"/>
                        </a:moveTo>
                        <a:cubicBezTo>
                          <a:pt x="695853" y="1179327"/>
                          <a:pt x="700988" y="1181143"/>
                          <a:pt x="704864" y="1184700"/>
                        </a:cubicBezTo>
                        <a:cubicBezTo>
                          <a:pt x="720368" y="1198926"/>
                          <a:pt x="709865" y="1235604"/>
                          <a:pt x="681404" y="1266624"/>
                        </a:cubicBezTo>
                        <a:cubicBezTo>
                          <a:pt x="652942" y="1297643"/>
                          <a:pt x="617301" y="1311256"/>
                          <a:pt x="601797" y="1297031"/>
                        </a:cubicBezTo>
                        <a:cubicBezTo>
                          <a:pt x="586292" y="1282805"/>
                          <a:pt x="596796" y="1246126"/>
                          <a:pt x="625257" y="1215107"/>
                        </a:cubicBezTo>
                        <a:cubicBezTo>
                          <a:pt x="646603" y="1191842"/>
                          <a:pt x="671987" y="1178369"/>
                          <a:pt x="689887" y="1179087"/>
                        </a:cubicBezTo>
                        <a:close/>
                        <a:moveTo>
                          <a:pt x="890637" y="1048713"/>
                        </a:moveTo>
                        <a:cubicBezTo>
                          <a:pt x="908162" y="1045001"/>
                          <a:pt x="935448" y="1054025"/>
                          <a:pt x="960395" y="1073378"/>
                        </a:cubicBezTo>
                        <a:cubicBezTo>
                          <a:pt x="993657" y="1099182"/>
                          <a:pt x="1010166" y="1133578"/>
                          <a:pt x="997268" y="1150203"/>
                        </a:cubicBezTo>
                        <a:cubicBezTo>
                          <a:pt x="984371" y="1166829"/>
                          <a:pt x="946950" y="1159389"/>
                          <a:pt x="913688" y="1133585"/>
                        </a:cubicBezTo>
                        <a:cubicBezTo>
                          <a:pt x="880425" y="1107781"/>
                          <a:pt x="863917" y="1073385"/>
                          <a:pt x="876814" y="1056759"/>
                        </a:cubicBezTo>
                        <a:cubicBezTo>
                          <a:pt x="880039" y="1052603"/>
                          <a:pt x="884796" y="1049950"/>
                          <a:pt x="890637" y="1048713"/>
                        </a:cubicBezTo>
                        <a:close/>
                        <a:moveTo>
                          <a:pt x="306746" y="989750"/>
                        </a:moveTo>
                        <a:cubicBezTo>
                          <a:pt x="348844" y="989750"/>
                          <a:pt x="382971" y="1006808"/>
                          <a:pt x="382971" y="1027850"/>
                        </a:cubicBezTo>
                        <a:cubicBezTo>
                          <a:pt x="382971" y="1048892"/>
                          <a:pt x="348844" y="1065950"/>
                          <a:pt x="306746" y="1065950"/>
                        </a:cubicBezTo>
                        <a:cubicBezTo>
                          <a:pt x="264648" y="1065950"/>
                          <a:pt x="230521" y="1048892"/>
                          <a:pt x="230521" y="1027850"/>
                        </a:cubicBezTo>
                        <a:cubicBezTo>
                          <a:pt x="230521" y="1006808"/>
                          <a:pt x="264648" y="989750"/>
                          <a:pt x="306746" y="989750"/>
                        </a:cubicBezTo>
                        <a:close/>
                        <a:moveTo>
                          <a:pt x="623116" y="950250"/>
                        </a:moveTo>
                        <a:cubicBezTo>
                          <a:pt x="628959" y="951481"/>
                          <a:pt x="633718" y="954129"/>
                          <a:pt x="636947" y="958282"/>
                        </a:cubicBezTo>
                        <a:cubicBezTo>
                          <a:pt x="649860" y="974895"/>
                          <a:pt x="633385" y="1009308"/>
                          <a:pt x="600148" y="1035144"/>
                        </a:cubicBezTo>
                        <a:cubicBezTo>
                          <a:pt x="566911" y="1060981"/>
                          <a:pt x="529498" y="1068457"/>
                          <a:pt x="516583" y="1051844"/>
                        </a:cubicBezTo>
                        <a:cubicBezTo>
                          <a:pt x="503670" y="1035231"/>
                          <a:pt x="520145" y="1000819"/>
                          <a:pt x="553382" y="974982"/>
                        </a:cubicBezTo>
                        <a:cubicBezTo>
                          <a:pt x="578310" y="955605"/>
                          <a:pt x="605587" y="946555"/>
                          <a:pt x="623116" y="950250"/>
                        </a:cubicBezTo>
                        <a:close/>
                        <a:moveTo>
                          <a:pt x="958392" y="774744"/>
                        </a:moveTo>
                        <a:cubicBezTo>
                          <a:pt x="977230" y="784120"/>
                          <a:pt x="977294" y="822273"/>
                          <a:pt x="958536" y="859961"/>
                        </a:cubicBezTo>
                        <a:cubicBezTo>
                          <a:pt x="939778" y="897649"/>
                          <a:pt x="909300" y="920600"/>
                          <a:pt x="890463" y="911224"/>
                        </a:cubicBezTo>
                        <a:cubicBezTo>
                          <a:pt x="871625" y="901848"/>
                          <a:pt x="871560" y="863695"/>
                          <a:pt x="890319" y="826007"/>
                        </a:cubicBezTo>
                        <a:cubicBezTo>
                          <a:pt x="909077" y="788320"/>
                          <a:pt x="939554" y="765368"/>
                          <a:pt x="958392" y="774744"/>
                        </a:cubicBezTo>
                        <a:close/>
                        <a:moveTo>
                          <a:pt x="75236" y="771079"/>
                        </a:moveTo>
                        <a:cubicBezTo>
                          <a:pt x="95575" y="765686"/>
                          <a:pt x="120809" y="794302"/>
                          <a:pt x="131597" y="834994"/>
                        </a:cubicBezTo>
                        <a:cubicBezTo>
                          <a:pt x="142386" y="875687"/>
                          <a:pt x="134643" y="913045"/>
                          <a:pt x="114303" y="918438"/>
                        </a:cubicBezTo>
                        <a:cubicBezTo>
                          <a:pt x="93964" y="923830"/>
                          <a:pt x="68730" y="895214"/>
                          <a:pt x="57942" y="854522"/>
                        </a:cubicBezTo>
                        <a:cubicBezTo>
                          <a:pt x="47154" y="813830"/>
                          <a:pt x="54897" y="776471"/>
                          <a:pt x="75236" y="771079"/>
                        </a:cubicBezTo>
                        <a:close/>
                        <a:moveTo>
                          <a:pt x="429172" y="638411"/>
                        </a:moveTo>
                        <a:cubicBezTo>
                          <a:pt x="447077" y="638945"/>
                          <a:pt x="471458" y="654160"/>
                          <a:pt x="491126" y="678860"/>
                        </a:cubicBezTo>
                        <a:cubicBezTo>
                          <a:pt x="517350" y="711793"/>
                          <a:pt x="525264" y="749115"/>
                          <a:pt x="508803" y="762223"/>
                        </a:cubicBezTo>
                        <a:cubicBezTo>
                          <a:pt x="492342" y="775330"/>
                          <a:pt x="457739" y="759259"/>
                          <a:pt x="431516" y="726326"/>
                        </a:cubicBezTo>
                        <a:cubicBezTo>
                          <a:pt x="405292" y="693394"/>
                          <a:pt x="397378" y="656071"/>
                          <a:pt x="413839" y="642963"/>
                        </a:cubicBezTo>
                        <a:cubicBezTo>
                          <a:pt x="417954" y="639686"/>
                          <a:pt x="423203" y="638233"/>
                          <a:pt x="429172" y="638411"/>
                        </a:cubicBezTo>
                        <a:close/>
                        <a:moveTo>
                          <a:pt x="690200" y="628081"/>
                        </a:moveTo>
                        <a:cubicBezTo>
                          <a:pt x="709811" y="620454"/>
                          <a:pt x="738079" y="646076"/>
                          <a:pt x="753339" y="685311"/>
                        </a:cubicBezTo>
                        <a:cubicBezTo>
                          <a:pt x="768599" y="724546"/>
                          <a:pt x="765072" y="762536"/>
                          <a:pt x="745461" y="770163"/>
                        </a:cubicBezTo>
                        <a:cubicBezTo>
                          <a:pt x="725850" y="777790"/>
                          <a:pt x="697581" y="752168"/>
                          <a:pt x="682321" y="712933"/>
                        </a:cubicBezTo>
                        <a:cubicBezTo>
                          <a:pt x="667061" y="673698"/>
                          <a:pt x="670589" y="635709"/>
                          <a:pt x="690200" y="628081"/>
                        </a:cubicBezTo>
                        <a:close/>
                        <a:moveTo>
                          <a:pt x="230521" y="564617"/>
                        </a:moveTo>
                        <a:cubicBezTo>
                          <a:pt x="272619" y="564617"/>
                          <a:pt x="306746" y="581675"/>
                          <a:pt x="306746" y="602717"/>
                        </a:cubicBezTo>
                        <a:cubicBezTo>
                          <a:pt x="306746" y="623759"/>
                          <a:pt x="272619" y="640817"/>
                          <a:pt x="230521" y="640817"/>
                        </a:cubicBezTo>
                        <a:cubicBezTo>
                          <a:pt x="188423" y="640817"/>
                          <a:pt x="154296" y="623759"/>
                          <a:pt x="154296" y="602717"/>
                        </a:cubicBezTo>
                        <a:cubicBezTo>
                          <a:pt x="154296" y="581675"/>
                          <a:pt x="188423" y="564617"/>
                          <a:pt x="230521" y="564617"/>
                        </a:cubicBezTo>
                        <a:close/>
                        <a:moveTo>
                          <a:pt x="777877" y="417391"/>
                        </a:moveTo>
                        <a:cubicBezTo>
                          <a:pt x="795221" y="405475"/>
                          <a:pt x="828605" y="423943"/>
                          <a:pt x="852445" y="458641"/>
                        </a:cubicBezTo>
                        <a:cubicBezTo>
                          <a:pt x="876284" y="493339"/>
                          <a:pt x="881550" y="531126"/>
                          <a:pt x="864207" y="543042"/>
                        </a:cubicBezTo>
                        <a:cubicBezTo>
                          <a:pt x="846864" y="554957"/>
                          <a:pt x="813479" y="536489"/>
                          <a:pt x="789640" y="501791"/>
                        </a:cubicBezTo>
                        <a:cubicBezTo>
                          <a:pt x="765800" y="467094"/>
                          <a:pt x="760534" y="429306"/>
                          <a:pt x="777877" y="417391"/>
                        </a:cubicBezTo>
                        <a:close/>
                        <a:moveTo>
                          <a:pt x="461051" y="350888"/>
                        </a:moveTo>
                        <a:cubicBezTo>
                          <a:pt x="478956" y="351422"/>
                          <a:pt x="503337" y="366637"/>
                          <a:pt x="523005" y="391337"/>
                        </a:cubicBezTo>
                        <a:cubicBezTo>
                          <a:pt x="549229" y="424270"/>
                          <a:pt x="557143" y="461592"/>
                          <a:pt x="540682" y="474700"/>
                        </a:cubicBezTo>
                        <a:cubicBezTo>
                          <a:pt x="524221" y="487807"/>
                          <a:pt x="489618" y="471736"/>
                          <a:pt x="463395" y="438803"/>
                        </a:cubicBezTo>
                        <a:cubicBezTo>
                          <a:pt x="437171" y="405871"/>
                          <a:pt x="429257" y="368548"/>
                          <a:pt x="445718" y="355440"/>
                        </a:cubicBezTo>
                        <a:cubicBezTo>
                          <a:pt x="449833" y="352164"/>
                          <a:pt x="455082" y="350710"/>
                          <a:pt x="461051" y="350888"/>
                        </a:cubicBezTo>
                        <a:close/>
                        <a:moveTo>
                          <a:pt x="80121" y="347025"/>
                        </a:moveTo>
                        <a:cubicBezTo>
                          <a:pt x="121956" y="351721"/>
                          <a:pt x="153967" y="372479"/>
                          <a:pt x="151620" y="393390"/>
                        </a:cubicBezTo>
                        <a:cubicBezTo>
                          <a:pt x="149273" y="414300"/>
                          <a:pt x="113456" y="427445"/>
                          <a:pt x="71621" y="422749"/>
                        </a:cubicBezTo>
                        <a:cubicBezTo>
                          <a:pt x="29786" y="418053"/>
                          <a:pt x="-2226" y="397295"/>
                          <a:pt x="121" y="376384"/>
                        </a:cubicBezTo>
                        <a:cubicBezTo>
                          <a:pt x="2469" y="355474"/>
                          <a:pt x="38285" y="342329"/>
                          <a:pt x="80121" y="347025"/>
                        </a:cubicBezTo>
                        <a:close/>
                        <a:moveTo>
                          <a:pt x="282244" y="85990"/>
                        </a:moveTo>
                        <a:cubicBezTo>
                          <a:pt x="302583" y="80597"/>
                          <a:pt x="327817" y="109213"/>
                          <a:pt x="338605" y="149905"/>
                        </a:cubicBezTo>
                        <a:cubicBezTo>
                          <a:pt x="349394" y="190598"/>
                          <a:pt x="341651" y="227956"/>
                          <a:pt x="321311" y="233349"/>
                        </a:cubicBezTo>
                        <a:cubicBezTo>
                          <a:pt x="300972" y="238741"/>
                          <a:pt x="275738" y="210125"/>
                          <a:pt x="264950" y="169433"/>
                        </a:cubicBezTo>
                        <a:cubicBezTo>
                          <a:pt x="254162" y="128741"/>
                          <a:pt x="261905" y="91382"/>
                          <a:pt x="282244" y="85990"/>
                        </a:cubicBezTo>
                        <a:close/>
                        <a:moveTo>
                          <a:pt x="843475" y="79506"/>
                        </a:moveTo>
                        <a:cubicBezTo>
                          <a:pt x="849355" y="78467"/>
                          <a:pt x="854759" y="79146"/>
                          <a:pt x="859305" y="81793"/>
                        </a:cubicBezTo>
                        <a:cubicBezTo>
                          <a:pt x="877488" y="92383"/>
                          <a:pt x="875052" y="130458"/>
                          <a:pt x="853865" y="166836"/>
                        </a:cubicBezTo>
                        <a:cubicBezTo>
                          <a:pt x="832678" y="203214"/>
                          <a:pt x="800762" y="224119"/>
                          <a:pt x="782580" y="213529"/>
                        </a:cubicBezTo>
                        <a:cubicBezTo>
                          <a:pt x="764397" y="202939"/>
                          <a:pt x="766832" y="164864"/>
                          <a:pt x="788019" y="128486"/>
                        </a:cubicBezTo>
                        <a:cubicBezTo>
                          <a:pt x="803910" y="101203"/>
                          <a:pt x="825835" y="82623"/>
                          <a:pt x="843475" y="79506"/>
                        </a:cubicBezTo>
                        <a:close/>
                        <a:moveTo>
                          <a:pt x="556993" y="0"/>
                        </a:moveTo>
                        <a:cubicBezTo>
                          <a:pt x="578035" y="0"/>
                          <a:pt x="595093" y="34127"/>
                          <a:pt x="595093" y="76225"/>
                        </a:cubicBezTo>
                        <a:cubicBezTo>
                          <a:pt x="595093" y="118323"/>
                          <a:pt x="578035" y="152450"/>
                          <a:pt x="556993" y="152450"/>
                        </a:cubicBezTo>
                        <a:cubicBezTo>
                          <a:pt x="535951" y="152450"/>
                          <a:pt x="518893" y="118323"/>
                          <a:pt x="518893" y="76225"/>
                        </a:cubicBezTo>
                        <a:cubicBezTo>
                          <a:pt x="518893" y="34127"/>
                          <a:pt x="535951" y="0"/>
                          <a:pt x="556993" y="0"/>
                        </a:cubicBezTo>
                        <a:close/>
                      </a:path>
                    </a:pathLst>
                  </a:custGeom>
                  <a:solidFill>
                    <a:srgbClr val="CC0000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23" name="月 1022">
                    <a:extLst>
                      <a:ext uri="{FF2B5EF4-FFF2-40B4-BE49-F238E27FC236}">
                        <a16:creationId xmlns:a16="http://schemas.microsoft.com/office/drawing/2014/main" id="{9DD0249D-5BD7-48C7-8728-3D17E5AD6048}"/>
                      </a:ext>
                    </a:extLst>
                  </p:cNvPr>
                  <p:cNvSpPr/>
                  <p:nvPr/>
                </p:nvSpPr>
                <p:spPr>
                  <a:xfrm rot="848337">
                    <a:off x="3111870" y="1077787"/>
                    <a:ext cx="498601" cy="1941170"/>
                  </a:xfrm>
                  <a:prstGeom prst="moon">
                    <a:avLst>
                      <a:gd name="adj" fmla="val 13947"/>
                    </a:avLst>
                  </a:prstGeom>
                  <a:solidFill>
                    <a:srgbClr val="FFFF00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987" name="楕円 5">
                  <a:extLst>
                    <a:ext uri="{FF2B5EF4-FFF2-40B4-BE49-F238E27FC236}">
                      <a16:creationId xmlns:a16="http://schemas.microsoft.com/office/drawing/2014/main" id="{AC84ECA2-3DE4-473F-9700-722819E067DA}"/>
                    </a:ext>
                  </a:extLst>
                </p:cNvPr>
                <p:cNvSpPr/>
                <p:nvPr/>
              </p:nvSpPr>
              <p:spPr>
                <a:xfrm>
                  <a:off x="3269602" y="2576196"/>
                  <a:ext cx="1061221" cy="1022301"/>
                </a:xfrm>
                <a:custGeom>
                  <a:avLst/>
                  <a:gdLst>
                    <a:gd name="connsiteX0" fmla="*/ 0 w 339808"/>
                    <a:gd name="connsiteY0" fmla="*/ 582243 h 1164485"/>
                    <a:gd name="connsiteX1" fmla="*/ 169904 w 339808"/>
                    <a:gd name="connsiteY1" fmla="*/ 0 h 1164485"/>
                    <a:gd name="connsiteX2" fmla="*/ 339808 w 339808"/>
                    <a:gd name="connsiteY2" fmla="*/ 582243 h 1164485"/>
                    <a:gd name="connsiteX3" fmla="*/ 169904 w 339808"/>
                    <a:gd name="connsiteY3" fmla="*/ 1164486 h 1164485"/>
                    <a:gd name="connsiteX4" fmla="*/ 0 w 339808"/>
                    <a:gd name="connsiteY4" fmla="*/ 582243 h 1164485"/>
                    <a:gd name="connsiteX0" fmla="*/ 281 w 1108439"/>
                    <a:gd name="connsiteY0" fmla="*/ 582246 h 1164492"/>
                    <a:gd name="connsiteX1" fmla="*/ 170185 w 1108439"/>
                    <a:gd name="connsiteY1" fmla="*/ 3 h 1164492"/>
                    <a:gd name="connsiteX2" fmla="*/ 1108439 w 1108439"/>
                    <a:gd name="connsiteY2" fmla="*/ 575896 h 1164492"/>
                    <a:gd name="connsiteX3" fmla="*/ 170185 w 1108439"/>
                    <a:gd name="connsiteY3" fmla="*/ 1164489 h 1164492"/>
                    <a:gd name="connsiteX4" fmla="*/ 281 w 1108439"/>
                    <a:gd name="connsiteY4" fmla="*/ 582246 h 1164492"/>
                    <a:gd name="connsiteX0" fmla="*/ 39280 w 1026788"/>
                    <a:gd name="connsiteY0" fmla="*/ 569546 h 1164492"/>
                    <a:gd name="connsiteX1" fmla="*/ 88534 w 1026788"/>
                    <a:gd name="connsiteY1" fmla="*/ 3 h 1164492"/>
                    <a:gd name="connsiteX2" fmla="*/ 1026788 w 1026788"/>
                    <a:gd name="connsiteY2" fmla="*/ 575896 h 1164492"/>
                    <a:gd name="connsiteX3" fmla="*/ 88534 w 1026788"/>
                    <a:gd name="connsiteY3" fmla="*/ 1164489 h 1164492"/>
                    <a:gd name="connsiteX4" fmla="*/ 39280 w 1026788"/>
                    <a:gd name="connsiteY4" fmla="*/ 569546 h 11644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26788" h="1164492">
                      <a:moveTo>
                        <a:pt x="39280" y="569546"/>
                      </a:moveTo>
                      <a:cubicBezTo>
                        <a:pt x="39280" y="247982"/>
                        <a:pt x="-76051" y="-1055"/>
                        <a:pt x="88534" y="3"/>
                      </a:cubicBezTo>
                      <a:cubicBezTo>
                        <a:pt x="253119" y="1061"/>
                        <a:pt x="1026788" y="254332"/>
                        <a:pt x="1026788" y="575896"/>
                      </a:cubicBezTo>
                      <a:cubicBezTo>
                        <a:pt x="1026788" y="897460"/>
                        <a:pt x="253119" y="1165547"/>
                        <a:pt x="88534" y="1164489"/>
                      </a:cubicBezTo>
                      <a:cubicBezTo>
                        <a:pt x="-76051" y="1163431"/>
                        <a:pt x="39280" y="891110"/>
                        <a:pt x="39280" y="56954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bg1"/>
                    </a:gs>
                    <a:gs pos="100000">
                      <a:schemeClr val="accent4">
                        <a:lumMod val="60000"/>
                        <a:lumOff val="4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988" name="グループ化 987">
                  <a:extLst>
                    <a:ext uri="{FF2B5EF4-FFF2-40B4-BE49-F238E27FC236}">
                      <a16:creationId xmlns:a16="http://schemas.microsoft.com/office/drawing/2014/main" id="{28334167-8022-45CC-BBB5-AD9B720A5A50}"/>
                    </a:ext>
                  </a:extLst>
                </p:cNvPr>
                <p:cNvGrpSpPr/>
                <p:nvPr/>
              </p:nvGrpSpPr>
              <p:grpSpPr>
                <a:xfrm>
                  <a:off x="2019533" y="2767828"/>
                  <a:ext cx="1318261" cy="1258264"/>
                  <a:chOff x="5532718" y="1389636"/>
                  <a:chExt cx="1195743" cy="1141322"/>
                </a:xfrm>
              </p:grpSpPr>
              <p:grpSp>
                <p:nvGrpSpPr>
                  <p:cNvPr id="994" name="グループ化 993">
                    <a:extLst>
                      <a:ext uri="{FF2B5EF4-FFF2-40B4-BE49-F238E27FC236}">
                        <a16:creationId xmlns:a16="http://schemas.microsoft.com/office/drawing/2014/main" id="{B56B3459-0FB1-405E-95D0-8CD484ACE38A}"/>
                      </a:ext>
                    </a:extLst>
                  </p:cNvPr>
                  <p:cNvGrpSpPr/>
                  <p:nvPr/>
                </p:nvGrpSpPr>
                <p:grpSpPr>
                  <a:xfrm>
                    <a:off x="5712140" y="1564896"/>
                    <a:ext cx="940120" cy="174758"/>
                    <a:chOff x="5712140" y="1390510"/>
                    <a:chExt cx="1878242" cy="349144"/>
                  </a:xfrm>
                </p:grpSpPr>
                <p:sp>
                  <p:nvSpPr>
                    <p:cNvPr id="1007" name="フリーフォーム: 図形 1006">
                      <a:extLst>
                        <a:ext uri="{FF2B5EF4-FFF2-40B4-BE49-F238E27FC236}">
                          <a16:creationId xmlns:a16="http://schemas.microsoft.com/office/drawing/2014/main" id="{44641536-66A0-4707-BA33-59D3ED654AE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543436" y="1390510"/>
                      <a:ext cx="1046946" cy="118628"/>
                    </a:xfrm>
                    <a:custGeom>
                      <a:avLst/>
                      <a:gdLst>
                        <a:gd name="connsiteX0" fmla="*/ 479256 w 1046946"/>
                        <a:gd name="connsiteY0" fmla="*/ 0 h 161107"/>
                        <a:gd name="connsiteX1" fmla="*/ 987212 w 1046946"/>
                        <a:gd name="connsiteY1" fmla="*/ 60260 h 161107"/>
                        <a:gd name="connsiteX2" fmla="*/ 1046946 w 1046946"/>
                        <a:gd name="connsiteY2" fmla="*/ 80995 h 161107"/>
                        <a:gd name="connsiteX3" fmla="*/ 1046946 w 1046946"/>
                        <a:gd name="connsiteY3" fmla="*/ 161107 h 161107"/>
                        <a:gd name="connsiteX4" fmla="*/ 880831 w 1046946"/>
                        <a:gd name="connsiteY4" fmla="*/ 130021 h 161107"/>
                        <a:gd name="connsiteX5" fmla="*/ 479256 w 1046946"/>
                        <a:gd name="connsiteY5" fmla="*/ 102870 h 161107"/>
                        <a:gd name="connsiteX6" fmla="*/ 77682 w 1046946"/>
                        <a:gd name="connsiteY6" fmla="*/ 130021 h 161107"/>
                        <a:gd name="connsiteX7" fmla="*/ 0 w 1046946"/>
                        <a:gd name="connsiteY7" fmla="*/ 144558 h 161107"/>
                        <a:gd name="connsiteX8" fmla="*/ 0 w 1046946"/>
                        <a:gd name="connsiteY8" fmla="*/ 54718 h 161107"/>
                        <a:gd name="connsiteX9" fmla="*/ 199639 w 1046946"/>
                        <a:gd name="connsiteY9" fmla="*/ 16168 h 161107"/>
                        <a:gd name="connsiteX10" fmla="*/ 479256 w 1046946"/>
                        <a:gd name="connsiteY10" fmla="*/ 0 h 16110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1046946" h="161107">
                          <a:moveTo>
                            <a:pt x="479256" y="0"/>
                          </a:moveTo>
                          <a:cubicBezTo>
                            <a:pt x="677625" y="0"/>
                            <a:pt x="857215" y="23028"/>
                            <a:pt x="987212" y="60260"/>
                          </a:cubicBezTo>
                          <a:lnTo>
                            <a:pt x="1046946" y="80995"/>
                          </a:lnTo>
                          <a:lnTo>
                            <a:pt x="1046946" y="161107"/>
                          </a:lnTo>
                          <a:lnTo>
                            <a:pt x="880831" y="130021"/>
                          </a:lnTo>
                          <a:cubicBezTo>
                            <a:pt x="757768" y="112398"/>
                            <a:pt x="620574" y="102870"/>
                            <a:pt x="479256" y="102870"/>
                          </a:cubicBezTo>
                          <a:cubicBezTo>
                            <a:pt x="337938" y="102870"/>
                            <a:pt x="200744" y="112398"/>
                            <a:pt x="77682" y="130021"/>
                          </a:cubicBezTo>
                          <a:lnTo>
                            <a:pt x="0" y="144558"/>
                          </a:lnTo>
                          <a:lnTo>
                            <a:pt x="0" y="54718"/>
                          </a:lnTo>
                          <a:lnTo>
                            <a:pt x="199639" y="16168"/>
                          </a:lnTo>
                          <a:cubicBezTo>
                            <a:pt x="285582" y="5757"/>
                            <a:pt x="380072" y="0"/>
                            <a:pt x="479256" y="0"/>
                          </a:cubicBezTo>
                          <a:close/>
                        </a:path>
                      </a:pathLst>
                    </a:custGeom>
                    <a:solidFill>
                      <a:srgbClr val="00CC00"/>
                    </a:solidFill>
                    <a:ln w="1905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008" name="楕円 12">
                      <a:extLst>
                        <a:ext uri="{FF2B5EF4-FFF2-40B4-BE49-F238E27FC236}">
                          <a16:creationId xmlns:a16="http://schemas.microsoft.com/office/drawing/2014/main" id="{4AB10C6F-CDC6-4A9E-9466-732EC351BE66}"/>
                        </a:ext>
                      </a:extLst>
                    </p:cNvPr>
                    <p:cNvSpPr/>
                    <p:nvPr/>
                  </p:nvSpPr>
                  <p:spPr>
                    <a:xfrm rot="19800000">
                      <a:off x="5712140" y="1524000"/>
                      <a:ext cx="941547" cy="215654"/>
                    </a:xfrm>
                    <a:custGeom>
                      <a:avLst/>
                      <a:gdLst>
                        <a:gd name="connsiteX0" fmla="*/ 0 w 937260"/>
                        <a:gd name="connsiteY0" fmla="*/ 91440 h 182880"/>
                        <a:gd name="connsiteX1" fmla="*/ 468630 w 937260"/>
                        <a:gd name="connsiteY1" fmla="*/ 0 h 182880"/>
                        <a:gd name="connsiteX2" fmla="*/ 937260 w 937260"/>
                        <a:gd name="connsiteY2" fmla="*/ 91440 h 182880"/>
                        <a:gd name="connsiteX3" fmla="*/ 468630 w 937260"/>
                        <a:gd name="connsiteY3" fmla="*/ 182880 h 182880"/>
                        <a:gd name="connsiteX4" fmla="*/ 0 w 937260"/>
                        <a:gd name="connsiteY4" fmla="*/ 91440 h 182880"/>
                        <a:gd name="connsiteX0" fmla="*/ 56 w 937316"/>
                        <a:gd name="connsiteY0" fmla="*/ 160020 h 251460"/>
                        <a:gd name="connsiteX1" fmla="*/ 445826 w 937316"/>
                        <a:gd name="connsiteY1" fmla="*/ 0 h 251460"/>
                        <a:gd name="connsiteX2" fmla="*/ 937316 w 937316"/>
                        <a:gd name="connsiteY2" fmla="*/ 160020 h 251460"/>
                        <a:gd name="connsiteX3" fmla="*/ 468686 w 937316"/>
                        <a:gd name="connsiteY3" fmla="*/ 251460 h 251460"/>
                        <a:gd name="connsiteX4" fmla="*/ 56 w 937316"/>
                        <a:gd name="connsiteY4" fmla="*/ 160020 h 251460"/>
                        <a:gd name="connsiteX0" fmla="*/ 0 w 937260"/>
                        <a:gd name="connsiteY0" fmla="*/ 160020 h 194415"/>
                        <a:gd name="connsiteX1" fmla="*/ 445770 w 937260"/>
                        <a:gd name="connsiteY1" fmla="*/ 0 h 194415"/>
                        <a:gd name="connsiteX2" fmla="*/ 937260 w 937260"/>
                        <a:gd name="connsiteY2" fmla="*/ 160020 h 194415"/>
                        <a:gd name="connsiteX3" fmla="*/ 445770 w 937260"/>
                        <a:gd name="connsiteY3" fmla="*/ 190500 h 194415"/>
                        <a:gd name="connsiteX4" fmla="*/ 0 w 937260"/>
                        <a:gd name="connsiteY4" fmla="*/ 160020 h 194415"/>
                        <a:gd name="connsiteX0" fmla="*/ 2860 w 940120"/>
                        <a:gd name="connsiteY0" fmla="*/ 160020 h 201555"/>
                        <a:gd name="connsiteX1" fmla="*/ 448630 w 940120"/>
                        <a:gd name="connsiteY1" fmla="*/ 0 h 201555"/>
                        <a:gd name="connsiteX2" fmla="*/ 940120 w 940120"/>
                        <a:gd name="connsiteY2" fmla="*/ 160020 h 201555"/>
                        <a:gd name="connsiteX3" fmla="*/ 448630 w 940120"/>
                        <a:gd name="connsiteY3" fmla="*/ 190500 h 201555"/>
                        <a:gd name="connsiteX4" fmla="*/ 2860 w 940120"/>
                        <a:gd name="connsiteY4" fmla="*/ 160020 h 201555"/>
                        <a:gd name="connsiteX0" fmla="*/ 2860 w 941547"/>
                        <a:gd name="connsiteY0" fmla="*/ 160020 h 215654"/>
                        <a:gd name="connsiteX1" fmla="*/ 448630 w 941547"/>
                        <a:gd name="connsiteY1" fmla="*/ 0 h 215654"/>
                        <a:gd name="connsiteX2" fmla="*/ 940120 w 941547"/>
                        <a:gd name="connsiteY2" fmla="*/ 160020 h 215654"/>
                        <a:gd name="connsiteX3" fmla="*/ 448630 w 941547"/>
                        <a:gd name="connsiteY3" fmla="*/ 190500 h 215654"/>
                        <a:gd name="connsiteX4" fmla="*/ 2860 w 941547"/>
                        <a:gd name="connsiteY4" fmla="*/ 160020 h 21565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941547" h="215654">
                          <a:moveTo>
                            <a:pt x="2860" y="160020"/>
                          </a:moveTo>
                          <a:cubicBezTo>
                            <a:pt x="-27620" y="90170"/>
                            <a:pt x="189813" y="0"/>
                            <a:pt x="448630" y="0"/>
                          </a:cubicBezTo>
                          <a:cubicBezTo>
                            <a:pt x="707447" y="0"/>
                            <a:pt x="962980" y="56179"/>
                            <a:pt x="940120" y="160020"/>
                          </a:cubicBezTo>
                          <a:cubicBezTo>
                            <a:pt x="917260" y="263861"/>
                            <a:pt x="707447" y="190500"/>
                            <a:pt x="448630" y="190500"/>
                          </a:cubicBezTo>
                          <a:cubicBezTo>
                            <a:pt x="189813" y="190500"/>
                            <a:pt x="33340" y="229870"/>
                            <a:pt x="2860" y="160020"/>
                          </a:cubicBezTo>
                          <a:close/>
                        </a:path>
                      </a:pathLst>
                    </a:custGeom>
                    <a:solidFill>
                      <a:srgbClr val="C00000"/>
                    </a:solidFill>
                    <a:ln w="1905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995" name="グループ化 994">
                    <a:extLst>
                      <a:ext uri="{FF2B5EF4-FFF2-40B4-BE49-F238E27FC236}">
                        <a16:creationId xmlns:a16="http://schemas.microsoft.com/office/drawing/2014/main" id="{4BA25BB2-E980-4DD4-B87A-4242405892E9}"/>
                      </a:ext>
                    </a:extLst>
                  </p:cNvPr>
                  <p:cNvGrpSpPr/>
                  <p:nvPr/>
                </p:nvGrpSpPr>
                <p:grpSpPr>
                  <a:xfrm rot="1010549">
                    <a:off x="5712140" y="1389636"/>
                    <a:ext cx="940120" cy="174758"/>
                    <a:chOff x="5712140" y="1390510"/>
                    <a:chExt cx="1878242" cy="349144"/>
                  </a:xfrm>
                </p:grpSpPr>
                <p:sp>
                  <p:nvSpPr>
                    <p:cNvPr id="1005" name="フリーフォーム: 図形 1004">
                      <a:extLst>
                        <a:ext uri="{FF2B5EF4-FFF2-40B4-BE49-F238E27FC236}">
                          <a16:creationId xmlns:a16="http://schemas.microsoft.com/office/drawing/2014/main" id="{27B1FF78-3284-4D42-97DF-189750FFB94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543436" y="1390510"/>
                      <a:ext cx="1046946" cy="118628"/>
                    </a:xfrm>
                    <a:custGeom>
                      <a:avLst/>
                      <a:gdLst>
                        <a:gd name="connsiteX0" fmla="*/ 479256 w 1046946"/>
                        <a:gd name="connsiteY0" fmla="*/ 0 h 161107"/>
                        <a:gd name="connsiteX1" fmla="*/ 987212 w 1046946"/>
                        <a:gd name="connsiteY1" fmla="*/ 60260 h 161107"/>
                        <a:gd name="connsiteX2" fmla="*/ 1046946 w 1046946"/>
                        <a:gd name="connsiteY2" fmla="*/ 80995 h 161107"/>
                        <a:gd name="connsiteX3" fmla="*/ 1046946 w 1046946"/>
                        <a:gd name="connsiteY3" fmla="*/ 161107 h 161107"/>
                        <a:gd name="connsiteX4" fmla="*/ 880831 w 1046946"/>
                        <a:gd name="connsiteY4" fmla="*/ 130021 h 161107"/>
                        <a:gd name="connsiteX5" fmla="*/ 479256 w 1046946"/>
                        <a:gd name="connsiteY5" fmla="*/ 102870 h 161107"/>
                        <a:gd name="connsiteX6" fmla="*/ 77682 w 1046946"/>
                        <a:gd name="connsiteY6" fmla="*/ 130021 h 161107"/>
                        <a:gd name="connsiteX7" fmla="*/ 0 w 1046946"/>
                        <a:gd name="connsiteY7" fmla="*/ 144558 h 161107"/>
                        <a:gd name="connsiteX8" fmla="*/ 0 w 1046946"/>
                        <a:gd name="connsiteY8" fmla="*/ 54718 h 161107"/>
                        <a:gd name="connsiteX9" fmla="*/ 199639 w 1046946"/>
                        <a:gd name="connsiteY9" fmla="*/ 16168 h 161107"/>
                        <a:gd name="connsiteX10" fmla="*/ 479256 w 1046946"/>
                        <a:gd name="connsiteY10" fmla="*/ 0 h 16110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1046946" h="161107">
                          <a:moveTo>
                            <a:pt x="479256" y="0"/>
                          </a:moveTo>
                          <a:cubicBezTo>
                            <a:pt x="677625" y="0"/>
                            <a:pt x="857215" y="23028"/>
                            <a:pt x="987212" y="60260"/>
                          </a:cubicBezTo>
                          <a:lnTo>
                            <a:pt x="1046946" y="80995"/>
                          </a:lnTo>
                          <a:lnTo>
                            <a:pt x="1046946" y="161107"/>
                          </a:lnTo>
                          <a:lnTo>
                            <a:pt x="880831" y="130021"/>
                          </a:lnTo>
                          <a:cubicBezTo>
                            <a:pt x="757768" y="112398"/>
                            <a:pt x="620574" y="102870"/>
                            <a:pt x="479256" y="102870"/>
                          </a:cubicBezTo>
                          <a:cubicBezTo>
                            <a:pt x="337938" y="102870"/>
                            <a:pt x="200744" y="112398"/>
                            <a:pt x="77682" y="130021"/>
                          </a:cubicBezTo>
                          <a:lnTo>
                            <a:pt x="0" y="144558"/>
                          </a:lnTo>
                          <a:lnTo>
                            <a:pt x="0" y="54718"/>
                          </a:lnTo>
                          <a:lnTo>
                            <a:pt x="199639" y="16168"/>
                          </a:lnTo>
                          <a:cubicBezTo>
                            <a:pt x="285582" y="5757"/>
                            <a:pt x="380072" y="0"/>
                            <a:pt x="479256" y="0"/>
                          </a:cubicBezTo>
                          <a:close/>
                        </a:path>
                      </a:pathLst>
                    </a:custGeom>
                    <a:solidFill>
                      <a:srgbClr val="00CC00"/>
                    </a:solidFill>
                    <a:ln w="1905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006" name="楕円 12">
                      <a:extLst>
                        <a:ext uri="{FF2B5EF4-FFF2-40B4-BE49-F238E27FC236}">
                          <a16:creationId xmlns:a16="http://schemas.microsoft.com/office/drawing/2014/main" id="{230716F0-D443-4224-9420-74473F7B980D}"/>
                        </a:ext>
                      </a:extLst>
                    </p:cNvPr>
                    <p:cNvSpPr/>
                    <p:nvPr/>
                  </p:nvSpPr>
                  <p:spPr>
                    <a:xfrm rot="19800000">
                      <a:off x="5712140" y="1524000"/>
                      <a:ext cx="941547" cy="215654"/>
                    </a:xfrm>
                    <a:custGeom>
                      <a:avLst/>
                      <a:gdLst>
                        <a:gd name="connsiteX0" fmla="*/ 0 w 937260"/>
                        <a:gd name="connsiteY0" fmla="*/ 91440 h 182880"/>
                        <a:gd name="connsiteX1" fmla="*/ 468630 w 937260"/>
                        <a:gd name="connsiteY1" fmla="*/ 0 h 182880"/>
                        <a:gd name="connsiteX2" fmla="*/ 937260 w 937260"/>
                        <a:gd name="connsiteY2" fmla="*/ 91440 h 182880"/>
                        <a:gd name="connsiteX3" fmla="*/ 468630 w 937260"/>
                        <a:gd name="connsiteY3" fmla="*/ 182880 h 182880"/>
                        <a:gd name="connsiteX4" fmla="*/ 0 w 937260"/>
                        <a:gd name="connsiteY4" fmla="*/ 91440 h 182880"/>
                        <a:gd name="connsiteX0" fmla="*/ 56 w 937316"/>
                        <a:gd name="connsiteY0" fmla="*/ 160020 h 251460"/>
                        <a:gd name="connsiteX1" fmla="*/ 445826 w 937316"/>
                        <a:gd name="connsiteY1" fmla="*/ 0 h 251460"/>
                        <a:gd name="connsiteX2" fmla="*/ 937316 w 937316"/>
                        <a:gd name="connsiteY2" fmla="*/ 160020 h 251460"/>
                        <a:gd name="connsiteX3" fmla="*/ 468686 w 937316"/>
                        <a:gd name="connsiteY3" fmla="*/ 251460 h 251460"/>
                        <a:gd name="connsiteX4" fmla="*/ 56 w 937316"/>
                        <a:gd name="connsiteY4" fmla="*/ 160020 h 251460"/>
                        <a:gd name="connsiteX0" fmla="*/ 0 w 937260"/>
                        <a:gd name="connsiteY0" fmla="*/ 160020 h 194415"/>
                        <a:gd name="connsiteX1" fmla="*/ 445770 w 937260"/>
                        <a:gd name="connsiteY1" fmla="*/ 0 h 194415"/>
                        <a:gd name="connsiteX2" fmla="*/ 937260 w 937260"/>
                        <a:gd name="connsiteY2" fmla="*/ 160020 h 194415"/>
                        <a:gd name="connsiteX3" fmla="*/ 445770 w 937260"/>
                        <a:gd name="connsiteY3" fmla="*/ 190500 h 194415"/>
                        <a:gd name="connsiteX4" fmla="*/ 0 w 937260"/>
                        <a:gd name="connsiteY4" fmla="*/ 160020 h 194415"/>
                        <a:gd name="connsiteX0" fmla="*/ 2860 w 940120"/>
                        <a:gd name="connsiteY0" fmla="*/ 160020 h 201555"/>
                        <a:gd name="connsiteX1" fmla="*/ 448630 w 940120"/>
                        <a:gd name="connsiteY1" fmla="*/ 0 h 201555"/>
                        <a:gd name="connsiteX2" fmla="*/ 940120 w 940120"/>
                        <a:gd name="connsiteY2" fmla="*/ 160020 h 201555"/>
                        <a:gd name="connsiteX3" fmla="*/ 448630 w 940120"/>
                        <a:gd name="connsiteY3" fmla="*/ 190500 h 201555"/>
                        <a:gd name="connsiteX4" fmla="*/ 2860 w 940120"/>
                        <a:gd name="connsiteY4" fmla="*/ 160020 h 201555"/>
                        <a:gd name="connsiteX0" fmla="*/ 2860 w 941547"/>
                        <a:gd name="connsiteY0" fmla="*/ 160020 h 215654"/>
                        <a:gd name="connsiteX1" fmla="*/ 448630 w 941547"/>
                        <a:gd name="connsiteY1" fmla="*/ 0 h 215654"/>
                        <a:gd name="connsiteX2" fmla="*/ 940120 w 941547"/>
                        <a:gd name="connsiteY2" fmla="*/ 160020 h 215654"/>
                        <a:gd name="connsiteX3" fmla="*/ 448630 w 941547"/>
                        <a:gd name="connsiteY3" fmla="*/ 190500 h 215654"/>
                        <a:gd name="connsiteX4" fmla="*/ 2860 w 941547"/>
                        <a:gd name="connsiteY4" fmla="*/ 160020 h 21565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941547" h="215654">
                          <a:moveTo>
                            <a:pt x="2860" y="160020"/>
                          </a:moveTo>
                          <a:cubicBezTo>
                            <a:pt x="-27620" y="90170"/>
                            <a:pt x="189813" y="0"/>
                            <a:pt x="448630" y="0"/>
                          </a:cubicBezTo>
                          <a:cubicBezTo>
                            <a:pt x="707447" y="0"/>
                            <a:pt x="962980" y="56179"/>
                            <a:pt x="940120" y="160020"/>
                          </a:cubicBezTo>
                          <a:cubicBezTo>
                            <a:pt x="917260" y="263861"/>
                            <a:pt x="707447" y="190500"/>
                            <a:pt x="448630" y="190500"/>
                          </a:cubicBezTo>
                          <a:cubicBezTo>
                            <a:pt x="189813" y="190500"/>
                            <a:pt x="33340" y="229870"/>
                            <a:pt x="2860" y="160020"/>
                          </a:cubicBezTo>
                          <a:close/>
                        </a:path>
                      </a:pathLst>
                    </a:custGeom>
                    <a:solidFill>
                      <a:srgbClr val="C00000"/>
                    </a:solidFill>
                    <a:ln w="1905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996" name="グループ化 995">
                    <a:extLst>
                      <a:ext uri="{FF2B5EF4-FFF2-40B4-BE49-F238E27FC236}">
                        <a16:creationId xmlns:a16="http://schemas.microsoft.com/office/drawing/2014/main" id="{D9355123-66D1-4EB5-ADDF-06D13A94A430}"/>
                      </a:ext>
                    </a:extLst>
                  </p:cNvPr>
                  <p:cNvGrpSpPr/>
                  <p:nvPr/>
                </p:nvGrpSpPr>
                <p:grpSpPr>
                  <a:xfrm rot="20283681">
                    <a:off x="5532718" y="1788960"/>
                    <a:ext cx="1145433" cy="174758"/>
                    <a:chOff x="5712140" y="1390510"/>
                    <a:chExt cx="2288431" cy="349144"/>
                  </a:xfrm>
                </p:grpSpPr>
                <p:sp>
                  <p:nvSpPr>
                    <p:cNvPr id="1003" name="フリーフォーム: 図形 1002">
                      <a:extLst>
                        <a:ext uri="{FF2B5EF4-FFF2-40B4-BE49-F238E27FC236}">
                          <a16:creationId xmlns:a16="http://schemas.microsoft.com/office/drawing/2014/main" id="{0673C2F5-35AD-4A67-95BF-BFFAE181436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543435" y="1390510"/>
                      <a:ext cx="1457136" cy="135663"/>
                    </a:xfrm>
                    <a:custGeom>
                      <a:avLst/>
                      <a:gdLst>
                        <a:gd name="connsiteX0" fmla="*/ 479256 w 1046946"/>
                        <a:gd name="connsiteY0" fmla="*/ 0 h 161107"/>
                        <a:gd name="connsiteX1" fmla="*/ 987212 w 1046946"/>
                        <a:gd name="connsiteY1" fmla="*/ 60260 h 161107"/>
                        <a:gd name="connsiteX2" fmla="*/ 1046946 w 1046946"/>
                        <a:gd name="connsiteY2" fmla="*/ 80995 h 161107"/>
                        <a:gd name="connsiteX3" fmla="*/ 1046946 w 1046946"/>
                        <a:gd name="connsiteY3" fmla="*/ 161107 h 161107"/>
                        <a:gd name="connsiteX4" fmla="*/ 880831 w 1046946"/>
                        <a:gd name="connsiteY4" fmla="*/ 130021 h 161107"/>
                        <a:gd name="connsiteX5" fmla="*/ 479256 w 1046946"/>
                        <a:gd name="connsiteY5" fmla="*/ 102870 h 161107"/>
                        <a:gd name="connsiteX6" fmla="*/ 77682 w 1046946"/>
                        <a:gd name="connsiteY6" fmla="*/ 130021 h 161107"/>
                        <a:gd name="connsiteX7" fmla="*/ 0 w 1046946"/>
                        <a:gd name="connsiteY7" fmla="*/ 144558 h 161107"/>
                        <a:gd name="connsiteX8" fmla="*/ 0 w 1046946"/>
                        <a:gd name="connsiteY8" fmla="*/ 54718 h 161107"/>
                        <a:gd name="connsiteX9" fmla="*/ 199639 w 1046946"/>
                        <a:gd name="connsiteY9" fmla="*/ 16168 h 161107"/>
                        <a:gd name="connsiteX10" fmla="*/ 479256 w 1046946"/>
                        <a:gd name="connsiteY10" fmla="*/ 0 h 16110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1046946" h="161107">
                          <a:moveTo>
                            <a:pt x="479256" y="0"/>
                          </a:moveTo>
                          <a:cubicBezTo>
                            <a:pt x="677625" y="0"/>
                            <a:pt x="857215" y="23028"/>
                            <a:pt x="987212" y="60260"/>
                          </a:cubicBezTo>
                          <a:lnTo>
                            <a:pt x="1046946" y="80995"/>
                          </a:lnTo>
                          <a:lnTo>
                            <a:pt x="1046946" y="161107"/>
                          </a:lnTo>
                          <a:lnTo>
                            <a:pt x="880831" y="130021"/>
                          </a:lnTo>
                          <a:cubicBezTo>
                            <a:pt x="757768" y="112398"/>
                            <a:pt x="620574" y="102870"/>
                            <a:pt x="479256" y="102870"/>
                          </a:cubicBezTo>
                          <a:cubicBezTo>
                            <a:pt x="337938" y="102870"/>
                            <a:pt x="200744" y="112398"/>
                            <a:pt x="77682" y="130021"/>
                          </a:cubicBezTo>
                          <a:lnTo>
                            <a:pt x="0" y="144558"/>
                          </a:lnTo>
                          <a:lnTo>
                            <a:pt x="0" y="54718"/>
                          </a:lnTo>
                          <a:lnTo>
                            <a:pt x="199639" y="16168"/>
                          </a:lnTo>
                          <a:cubicBezTo>
                            <a:pt x="285582" y="5757"/>
                            <a:pt x="380072" y="0"/>
                            <a:pt x="479256" y="0"/>
                          </a:cubicBezTo>
                          <a:close/>
                        </a:path>
                      </a:pathLst>
                    </a:custGeom>
                    <a:solidFill>
                      <a:srgbClr val="00CC00"/>
                    </a:solidFill>
                    <a:ln w="1905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004" name="楕円 12">
                      <a:extLst>
                        <a:ext uri="{FF2B5EF4-FFF2-40B4-BE49-F238E27FC236}">
                          <a16:creationId xmlns:a16="http://schemas.microsoft.com/office/drawing/2014/main" id="{5F975B6C-0259-47AD-9DD8-8653D6D6CC97}"/>
                        </a:ext>
                      </a:extLst>
                    </p:cNvPr>
                    <p:cNvSpPr/>
                    <p:nvPr/>
                  </p:nvSpPr>
                  <p:spPr>
                    <a:xfrm rot="19800000">
                      <a:off x="5712140" y="1524000"/>
                      <a:ext cx="941547" cy="215654"/>
                    </a:xfrm>
                    <a:custGeom>
                      <a:avLst/>
                      <a:gdLst>
                        <a:gd name="connsiteX0" fmla="*/ 0 w 937260"/>
                        <a:gd name="connsiteY0" fmla="*/ 91440 h 182880"/>
                        <a:gd name="connsiteX1" fmla="*/ 468630 w 937260"/>
                        <a:gd name="connsiteY1" fmla="*/ 0 h 182880"/>
                        <a:gd name="connsiteX2" fmla="*/ 937260 w 937260"/>
                        <a:gd name="connsiteY2" fmla="*/ 91440 h 182880"/>
                        <a:gd name="connsiteX3" fmla="*/ 468630 w 937260"/>
                        <a:gd name="connsiteY3" fmla="*/ 182880 h 182880"/>
                        <a:gd name="connsiteX4" fmla="*/ 0 w 937260"/>
                        <a:gd name="connsiteY4" fmla="*/ 91440 h 182880"/>
                        <a:gd name="connsiteX0" fmla="*/ 56 w 937316"/>
                        <a:gd name="connsiteY0" fmla="*/ 160020 h 251460"/>
                        <a:gd name="connsiteX1" fmla="*/ 445826 w 937316"/>
                        <a:gd name="connsiteY1" fmla="*/ 0 h 251460"/>
                        <a:gd name="connsiteX2" fmla="*/ 937316 w 937316"/>
                        <a:gd name="connsiteY2" fmla="*/ 160020 h 251460"/>
                        <a:gd name="connsiteX3" fmla="*/ 468686 w 937316"/>
                        <a:gd name="connsiteY3" fmla="*/ 251460 h 251460"/>
                        <a:gd name="connsiteX4" fmla="*/ 56 w 937316"/>
                        <a:gd name="connsiteY4" fmla="*/ 160020 h 251460"/>
                        <a:gd name="connsiteX0" fmla="*/ 0 w 937260"/>
                        <a:gd name="connsiteY0" fmla="*/ 160020 h 194415"/>
                        <a:gd name="connsiteX1" fmla="*/ 445770 w 937260"/>
                        <a:gd name="connsiteY1" fmla="*/ 0 h 194415"/>
                        <a:gd name="connsiteX2" fmla="*/ 937260 w 937260"/>
                        <a:gd name="connsiteY2" fmla="*/ 160020 h 194415"/>
                        <a:gd name="connsiteX3" fmla="*/ 445770 w 937260"/>
                        <a:gd name="connsiteY3" fmla="*/ 190500 h 194415"/>
                        <a:gd name="connsiteX4" fmla="*/ 0 w 937260"/>
                        <a:gd name="connsiteY4" fmla="*/ 160020 h 194415"/>
                        <a:gd name="connsiteX0" fmla="*/ 2860 w 940120"/>
                        <a:gd name="connsiteY0" fmla="*/ 160020 h 201555"/>
                        <a:gd name="connsiteX1" fmla="*/ 448630 w 940120"/>
                        <a:gd name="connsiteY1" fmla="*/ 0 h 201555"/>
                        <a:gd name="connsiteX2" fmla="*/ 940120 w 940120"/>
                        <a:gd name="connsiteY2" fmla="*/ 160020 h 201555"/>
                        <a:gd name="connsiteX3" fmla="*/ 448630 w 940120"/>
                        <a:gd name="connsiteY3" fmla="*/ 190500 h 201555"/>
                        <a:gd name="connsiteX4" fmla="*/ 2860 w 940120"/>
                        <a:gd name="connsiteY4" fmla="*/ 160020 h 201555"/>
                        <a:gd name="connsiteX0" fmla="*/ 2860 w 941547"/>
                        <a:gd name="connsiteY0" fmla="*/ 160020 h 215654"/>
                        <a:gd name="connsiteX1" fmla="*/ 448630 w 941547"/>
                        <a:gd name="connsiteY1" fmla="*/ 0 h 215654"/>
                        <a:gd name="connsiteX2" fmla="*/ 940120 w 941547"/>
                        <a:gd name="connsiteY2" fmla="*/ 160020 h 215654"/>
                        <a:gd name="connsiteX3" fmla="*/ 448630 w 941547"/>
                        <a:gd name="connsiteY3" fmla="*/ 190500 h 215654"/>
                        <a:gd name="connsiteX4" fmla="*/ 2860 w 941547"/>
                        <a:gd name="connsiteY4" fmla="*/ 160020 h 21565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941547" h="215654">
                          <a:moveTo>
                            <a:pt x="2860" y="160020"/>
                          </a:moveTo>
                          <a:cubicBezTo>
                            <a:pt x="-27620" y="90170"/>
                            <a:pt x="189813" y="0"/>
                            <a:pt x="448630" y="0"/>
                          </a:cubicBezTo>
                          <a:cubicBezTo>
                            <a:pt x="707447" y="0"/>
                            <a:pt x="962980" y="56179"/>
                            <a:pt x="940120" y="160020"/>
                          </a:cubicBezTo>
                          <a:cubicBezTo>
                            <a:pt x="917260" y="263861"/>
                            <a:pt x="707447" y="190500"/>
                            <a:pt x="448630" y="190500"/>
                          </a:cubicBezTo>
                          <a:cubicBezTo>
                            <a:pt x="189813" y="190500"/>
                            <a:pt x="33340" y="229870"/>
                            <a:pt x="2860" y="160020"/>
                          </a:cubicBezTo>
                          <a:close/>
                        </a:path>
                      </a:pathLst>
                    </a:custGeom>
                    <a:solidFill>
                      <a:srgbClr val="C00000"/>
                    </a:solidFill>
                    <a:ln w="1905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997" name="グループ化 996">
                    <a:extLst>
                      <a:ext uri="{FF2B5EF4-FFF2-40B4-BE49-F238E27FC236}">
                        <a16:creationId xmlns:a16="http://schemas.microsoft.com/office/drawing/2014/main" id="{3B6D59E6-57F5-47F0-8C4E-C8456BBFDD70}"/>
                      </a:ext>
                    </a:extLst>
                  </p:cNvPr>
                  <p:cNvGrpSpPr/>
                  <p:nvPr/>
                </p:nvGrpSpPr>
                <p:grpSpPr>
                  <a:xfrm rot="19725993">
                    <a:off x="5788341" y="1868075"/>
                    <a:ext cx="940120" cy="174758"/>
                    <a:chOff x="5712140" y="1390510"/>
                    <a:chExt cx="1878242" cy="349144"/>
                  </a:xfrm>
                </p:grpSpPr>
                <p:sp>
                  <p:nvSpPr>
                    <p:cNvPr id="1001" name="フリーフォーム: 図形 1000">
                      <a:extLst>
                        <a:ext uri="{FF2B5EF4-FFF2-40B4-BE49-F238E27FC236}">
                          <a16:creationId xmlns:a16="http://schemas.microsoft.com/office/drawing/2014/main" id="{0B4CE71F-1476-40DA-BC3A-ED99324DEA4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543436" y="1390510"/>
                      <a:ext cx="1046946" cy="118628"/>
                    </a:xfrm>
                    <a:custGeom>
                      <a:avLst/>
                      <a:gdLst>
                        <a:gd name="connsiteX0" fmla="*/ 479256 w 1046946"/>
                        <a:gd name="connsiteY0" fmla="*/ 0 h 161107"/>
                        <a:gd name="connsiteX1" fmla="*/ 987212 w 1046946"/>
                        <a:gd name="connsiteY1" fmla="*/ 60260 h 161107"/>
                        <a:gd name="connsiteX2" fmla="*/ 1046946 w 1046946"/>
                        <a:gd name="connsiteY2" fmla="*/ 80995 h 161107"/>
                        <a:gd name="connsiteX3" fmla="*/ 1046946 w 1046946"/>
                        <a:gd name="connsiteY3" fmla="*/ 161107 h 161107"/>
                        <a:gd name="connsiteX4" fmla="*/ 880831 w 1046946"/>
                        <a:gd name="connsiteY4" fmla="*/ 130021 h 161107"/>
                        <a:gd name="connsiteX5" fmla="*/ 479256 w 1046946"/>
                        <a:gd name="connsiteY5" fmla="*/ 102870 h 161107"/>
                        <a:gd name="connsiteX6" fmla="*/ 77682 w 1046946"/>
                        <a:gd name="connsiteY6" fmla="*/ 130021 h 161107"/>
                        <a:gd name="connsiteX7" fmla="*/ 0 w 1046946"/>
                        <a:gd name="connsiteY7" fmla="*/ 144558 h 161107"/>
                        <a:gd name="connsiteX8" fmla="*/ 0 w 1046946"/>
                        <a:gd name="connsiteY8" fmla="*/ 54718 h 161107"/>
                        <a:gd name="connsiteX9" fmla="*/ 199639 w 1046946"/>
                        <a:gd name="connsiteY9" fmla="*/ 16168 h 161107"/>
                        <a:gd name="connsiteX10" fmla="*/ 479256 w 1046946"/>
                        <a:gd name="connsiteY10" fmla="*/ 0 h 16110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1046946" h="161107">
                          <a:moveTo>
                            <a:pt x="479256" y="0"/>
                          </a:moveTo>
                          <a:cubicBezTo>
                            <a:pt x="677625" y="0"/>
                            <a:pt x="857215" y="23028"/>
                            <a:pt x="987212" y="60260"/>
                          </a:cubicBezTo>
                          <a:lnTo>
                            <a:pt x="1046946" y="80995"/>
                          </a:lnTo>
                          <a:lnTo>
                            <a:pt x="1046946" y="161107"/>
                          </a:lnTo>
                          <a:lnTo>
                            <a:pt x="880831" y="130021"/>
                          </a:lnTo>
                          <a:cubicBezTo>
                            <a:pt x="757768" y="112398"/>
                            <a:pt x="620574" y="102870"/>
                            <a:pt x="479256" y="102870"/>
                          </a:cubicBezTo>
                          <a:cubicBezTo>
                            <a:pt x="337938" y="102870"/>
                            <a:pt x="200744" y="112398"/>
                            <a:pt x="77682" y="130021"/>
                          </a:cubicBezTo>
                          <a:lnTo>
                            <a:pt x="0" y="144558"/>
                          </a:lnTo>
                          <a:lnTo>
                            <a:pt x="0" y="54718"/>
                          </a:lnTo>
                          <a:lnTo>
                            <a:pt x="199639" y="16168"/>
                          </a:lnTo>
                          <a:cubicBezTo>
                            <a:pt x="285582" y="5757"/>
                            <a:pt x="380072" y="0"/>
                            <a:pt x="479256" y="0"/>
                          </a:cubicBezTo>
                          <a:close/>
                        </a:path>
                      </a:pathLst>
                    </a:custGeom>
                    <a:solidFill>
                      <a:srgbClr val="00CC00"/>
                    </a:solidFill>
                    <a:ln w="1905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002" name="楕円 12">
                      <a:extLst>
                        <a:ext uri="{FF2B5EF4-FFF2-40B4-BE49-F238E27FC236}">
                          <a16:creationId xmlns:a16="http://schemas.microsoft.com/office/drawing/2014/main" id="{15598213-615B-4D16-8F20-DFBE87CAFCFA}"/>
                        </a:ext>
                      </a:extLst>
                    </p:cNvPr>
                    <p:cNvSpPr/>
                    <p:nvPr/>
                  </p:nvSpPr>
                  <p:spPr>
                    <a:xfrm rot="19800000">
                      <a:off x="5712140" y="1524000"/>
                      <a:ext cx="941547" cy="215654"/>
                    </a:xfrm>
                    <a:custGeom>
                      <a:avLst/>
                      <a:gdLst>
                        <a:gd name="connsiteX0" fmla="*/ 0 w 937260"/>
                        <a:gd name="connsiteY0" fmla="*/ 91440 h 182880"/>
                        <a:gd name="connsiteX1" fmla="*/ 468630 w 937260"/>
                        <a:gd name="connsiteY1" fmla="*/ 0 h 182880"/>
                        <a:gd name="connsiteX2" fmla="*/ 937260 w 937260"/>
                        <a:gd name="connsiteY2" fmla="*/ 91440 h 182880"/>
                        <a:gd name="connsiteX3" fmla="*/ 468630 w 937260"/>
                        <a:gd name="connsiteY3" fmla="*/ 182880 h 182880"/>
                        <a:gd name="connsiteX4" fmla="*/ 0 w 937260"/>
                        <a:gd name="connsiteY4" fmla="*/ 91440 h 182880"/>
                        <a:gd name="connsiteX0" fmla="*/ 56 w 937316"/>
                        <a:gd name="connsiteY0" fmla="*/ 160020 h 251460"/>
                        <a:gd name="connsiteX1" fmla="*/ 445826 w 937316"/>
                        <a:gd name="connsiteY1" fmla="*/ 0 h 251460"/>
                        <a:gd name="connsiteX2" fmla="*/ 937316 w 937316"/>
                        <a:gd name="connsiteY2" fmla="*/ 160020 h 251460"/>
                        <a:gd name="connsiteX3" fmla="*/ 468686 w 937316"/>
                        <a:gd name="connsiteY3" fmla="*/ 251460 h 251460"/>
                        <a:gd name="connsiteX4" fmla="*/ 56 w 937316"/>
                        <a:gd name="connsiteY4" fmla="*/ 160020 h 251460"/>
                        <a:gd name="connsiteX0" fmla="*/ 0 w 937260"/>
                        <a:gd name="connsiteY0" fmla="*/ 160020 h 194415"/>
                        <a:gd name="connsiteX1" fmla="*/ 445770 w 937260"/>
                        <a:gd name="connsiteY1" fmla="*/ 0 h 194415"/>
                        <a:gd name="connsiteX2" fmla="*/ 937260 w 937260"/>
                        <a:gd name="connsiteY2" fmla="*/ 160020 h 194415"/>
                        <a:gd name="connsiteX3" fmla="*/ 445770 w 937260"/>
                        <a:gd name="connsiteY3" fmla="*/ 190500 h 194415"/>
                        <a:gd name="connsiteX4" fmla="*/ 0 w 937260"/>
                        <a:gd name="connsiteY4" fmla="*/ 160020 h 194415"/>
                        <a:gd name="connsiteX0" fmla="*/ 2860 w 940120"/>
                        <a:gd name="connsiteY0" fmla="*/ 160020 h 201555"/>
                        <a:gd name="connsiteX1" fmla="*/ 448630 w 940120"/>
                        <a:gd name="connsiteY1" fmla="*/ 0 h 201555"/>
                        <a:gd name="connsiteX2" fmla="*/ 940120 w 940120"/>
                        <a:gd name="connsiteY2" fmla="*/ 160020 h 201555"/>
                        <a:gd name="connsiteX3" fmla="*/ 448630 w 940120"/>
                        <a:gd name="connsiteY3" fmla="*/ 190500 h 201555"/>
                        <a:gd name="connsiteX4" fmla="*/ 2860 w 940120"/>
                        <a:gd name="connsiteY4" fmla="*/ 160020 h 201555"/>
                        <a:gd name="connsiteX0" fmla="*/ 2860 w 941547"/>
                        <a:gd name="connsiteY0" fmla="*/ 160020 h 215654"/>
                        <a:gd name="connsiteX1" fmla="*/ 448630 w 941547"/>
                        <a:gd name="connsiteY1" fmla="*/ 0 h 215654"/>
                        <a:gd name="connsiteX2" fmla="*/ 940120 w 941547"/>
                        <a:gd name="connsiteY2" fmla="*/ 160020 h 215654"/>
                        <a:gd name="connsiteX3" fmla="*/ 448630 w 941547"/>
                        <a:gd name="connsiteY3" fmla="*/ 190500 h 215654"/>
                        <a:gd name="connsiteX4" fmla="*/ 2860 w 941547"/>
                        <a:gd name="connsiteY4" fmla="*/ 160020 h 21565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941547" h="215654">
                          <a:moveTo>
                            <a:pt x="2860" y="160020"/>
                          </a:moveTo>
                          <a:cubicBezTo>
                            <a:pt x="-27620" y="90170"/>
                            <a:pt x="189813" y="0"/>
                            <a:pt x="448630" y="0"/>
                          </a:cubicBezTo>
                          <a:cubicBezTo>
                            <a:pt x="707447" y="0"/>
                            <a:pt x="962980" y="56179"/>
                            <a:pt x="940120" y="160020"/>
                          </a:cubicBezTo>
                          <a:cubicBezTo>
                            <a:pt x="917260" y="263861"/>
                            <a:pt x="707447" y="190500"/>
                            <a:pt x="448630" y="190500"/>
                          </a:cubicBezTo>
                          <a:cubicBezTo>
                            <a:pt x="189813" y="190500"/>
                            <a:pt x="33340" y="229870"/>
                            <a:pt x="2860" y="160020"/>
                          </a:cubicBezTo>
                          <a:close/>
                        </a:path>
                      </a:pathLst>
                    </a:custGeom>
                    <a:solidFill>
                      <a:srgbClr val="C00000"/>
                    </a:solidFill>
                    <a:ln w="1905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998" name="グループ化 997">
                    <a:extLst>
                      <a:ext uri="{FF2B5EF4-FFF2-40B4-BE49-F238E27FC236}">
                        <a16:creationId xmlns:a16="http://schemas.microsoft.com/office/drawing/2014/main" id="{A114AB08-B1A0-4CBA-BB23-F64004635BCB}"/>
                      </a:ext>
                    </a:extLst>
                  </p:cNvPr>
                  <p:cNvGrpSpPr/>
                  <p:nvPr/>
                </p:nvGrpSpPr>
                <p:grpSpPr>
                  <a:xfrm rot="18745946">
                    <a:off x="5883985" y="1973519"/>
                    <a:ext cx="940120" cy="174758"/>
                    <a:chOff x="5712140" y="1390510"/>
                    <a:chExt cx="1878242" cy="349144"/>
                  </a:xfrm>
                </p:grpSpPr>
                <p:sp>
                  <p:nvSpPr>
                    <p:cNvPr id="999" name="フリーフォーム: 図形 998">
                      <a:extLst>
                        <a:ext uri="{FF2B5EF4-FFF2-40B4-BE49-F238E27FC236}">
                          <a16:creationId xmlns:a16="http://schemas.microsoft.com/office/drawing/2014/main" id="{A7E0C7E7-BD4C-4802-88BB-2F2E7F146D7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543436" y="1390510"/>
                      <a:ext cx="1046946" cy="118628"/>
                    </a:xfrm>
                    <a:custGeom>
                      <a:avLst/>
                      <a:gdLst>
                        <a:gd name="connsiteX0" fmla="*/ 479256 w 1046946"/>
                        <a:gd name="connsiteY0" fmla="*/ 0 h 161107"/>
                        <a:gd name="connsiteX1" fmla="*/ 987212 w 1046946"/>
                        <a:gd name="connsiteY1" fmla="*/ 60260 h 161107"/>
                        <a:gd name="connsiteX2" fmla="*/ 1046946 w 1046946"/>
                        <a:gd name="connsiteY2" fmla="*/ 80995 h 161107"/>
                        <a:gd name="connsiteX3" fmla="*/ 1046946 w 1046946"/>
                        <a:gd name="connsiteY3" fmla="*/ 161107 h 161107"/>
                        <a:gd name="connsiteX4" fmla="*/ 880831 w 1046946"/>
                        <a:gd name="connsiteY4" fmla="*/ 130021 h 161107"/>
                        <a:gd name="connsiteX5" fmla="*/ 479256 w 1046946"/>
                        <a:gd name="connsiteY5" fmla="*/ 102870 h 161107"/>
                        <a:gd name="connsiteX6" fmla="*/ 77682 w 1046946"/>
                        <a:gd name="connsiteY6" fmla="*/ 130021 h 161107"/>
                        <a:gd name="connsiteX7" fmla="*/ 0 w 1046946"/>
                        <a:gd name="connsiteY7" fmla="*/ 144558 h 161107"/>
                        <a:gd name="connsiteX8" fmla="*/ 0 w 1046946"/>
                        <a:gd name="connsiteY8" fmla="*/ 54718 h 161107"/>
                        <a:gd name="connsiteX9" fmla="*/ 199639 w 1046946"/>
                        <a:gd name="connsiteY9" fmla="*/ 16168 h 161107"/>
                        <a:gd name="connsiteX10" fmla="*/ 479256 w 1046946"/>
                        <a:gd name="connsiteY10" fmla="*/ 0 h 16110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1046946" h="161107">
                          <a:moveTo>
                            <a:pt x="479256" y="0"/>
                          </a:moveTo>
                          <a:cubicBezTo>
                            <a:pt x="677625" y="0"/>
                            <a:pt x="857215" y="23028"/>
                            <a:pt x="987212" y="60260"/>
                          </a:cubicBezTo>
                          <a:lnTo>
                            <a:pt x="1046946" y="80995"/>
                          </a:lnTo>
                          <a:lnTo>
                            <a:pt x="1046946" y="161107"/>
                          </a:lnTo>
                          <a:lnTo>
                            <a:pt x="880831" y="130021"/>
                          </a:lnTo>
                          <a:cubicBezTo>
                            <a:pt x="757768" y="112398"/>
                            <a:pt x="620574" y="102870"/>
                            <a:pt x="479256" y="102870"/>
                          </a:cubicBezTo>
                          <a:cubicBezTo>
                            <a:pt x="337938" y="102870"/>
                            <a:pt x="200744" y="112398"/>
                            <a:pt x="77682" y="130021"/>
                          </a:cubicBezTo>
                          <a:lnTo>
                            <a:pt x="0" y="144558"/>
                          </a:lnTo>
                          <a:lnTo>
                            <a:pt x="0" y="54718"/>
                          </a:lnTo>
                          <a:lnTo>
                            <a:pt x="199639" y="16168"/>
                          </a:lnTo>
                          <a:cubicBezTo>
                            <a:pt x="285582" y="5757"/>
                            <a:pt x="380072" y="0"/>
                            <a:pt x="479256" y="0"/>
                          </a:cubicBezTo>
                          <a:close/>
                        </a:path>
                      </a:pathLst>
                    </a:custGeom>
                    <a:solidFill>
                      <a:srgbClr val="00CC00"/>
                    </a:solidFill>
                    <a:ln w="1905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000" name="楕円 12">
                      <a:extLst>
                        <a:ext uri="{FF2B5EF4-FFF2-40B4-BE49-F238E27FC236}">
                          <a16:creationId xmlns:a16="http://schemas.microsoft.com/office/drawing/2014/main" id="{20731630-BA74-4F46-9BEE-9B08B7B55E13}"/>
                        </a:ext>
                      </a:extLst>
                    </p:cNvPr>
                    <p:cNvSpPr/>
                    <p:nvPr/>
                  </p:nvSpPr>
                  <p:spPr>
                    <a:xfrm rot="19800000">
                      <a:off x="5712140" y="1524000"/>
                      <a:ext cx="941547" cy="215654"/>
                    </a:xfrm>
                    <a:custGeom>
                      <a:avLst/>
                      <a:gdLst>
                        <a:gd name="connsiteX0" fmla="*/ 0 w 937260"/>
                        <a:gd name="connsiteY0" fmla="*/ 91440 h 182880"/>
                        <a:gd name="connsiteX1" fmla="*/ 468630 w 937260"/>
                        <a:gd name="connsiteY1" fmla="*/ 0 h 182880"/>
                        <a:gd name="connsiteX2" fmla="*/ 937260 w 937260"/>
                        <a:gd name="connsiteY2" fmla="*/ 91440 h 182880"/>
                        <a:gd name="connsiteX3" fmla="*/ 468630 w 937260"/>
                        <a:gd name="connsiteY3" fmla="*/ 182880 h 182880"/>
                        <a:gd name="connsiteX4" fmla="*/ 0 w 937260"/>
                        <a:gd name="connsiteY4" fmla="*/ 91440 h 182880"/>
                        <a:gd name="connsiteX0" fmla="*/ 56 w 937316"/>
                        <a:gd name="connsiteY0" fmla="*/ 160020 h 251460"/>
                        <a:gd name="connsiteX1" fmla="*/ 445826 w 937316"/>
                        <a:gd name="connsiteY1" fmla="*/ 0 h 251460"/>
                        <a:gd name="connsiteX2" fmla="*/ 937316 w 937316"/>
                        <a:gd name="connsiteY2" fmla="*/ 160020 h 251460"/>
                        <a:gd name="connsiteX3" fmla="*/ 468686 w 937316"/>
                        <a:gd name="connsiteY3" fmla="*/ 251460 h 251460"/>
                        <a:gd name="connsiteX4" fmla="*/ 56 w 937316"/>
                        <a:gd name="connsiteY4" fmla="*/ 160020 h 251460"/>
                        <a:gd name="connsiteX0" fmla="*/ 0 w 937260"/>
                        <a:gd name="connsiteY0" fmla="*/ 160020 h 194415"/>
                        <a:gd name="connsiteX1" fmla="*/ 445770 w 937260"/>
                        <a:gd name="connsiteY1" fmla="*/ 0 h 194415"/>
                        <a:gd name="connsiteX2" fmla="*/ 937260 w 937260"/>
                        <a:gd name="connsiteY2" fmla="*/ 160020 h 194415"/>
                        <a:gd name="connsiteX3" fmla="*/ 445770 w 937260"/>
                        <a:gd name="connsiteY3" fmla="*/ 190500 h 194415"/>
                        <a:gd name="connsiteX4" fmla="*/ 0 w 937260"/>
                        <a:gd name="connsiteY4" fmla="*/ 160020 h 194415"/>
                        <a:gd name="connsiteX0" fmla="*/ 2860 w 940120"/>
                        <a:gd name="connsiteY0" fmla="*/ 160020 h 201555"/>
                        <a:gd name="connsiteX1" fmla="*/ 448630 w 940120"/>
                        <a:gd name="connsiteY1" fmla="*/ 0 h 201555"/>
                        <a:gd name="connsiteX2" fmla="*/ 940120 w 940120"/>
                        <a:gd name="connsiteY2" fmla="*/ 160020 h 201555"/>
                        <a:gd name="connsiteX3" fmla="*/ 448630 w 940120"/>
                        <a:gd name="connsiteY3" fmla="*/ 190500 h 201555"/>
                        <a:gd name="connsiteX4" fmla="*/ 2860 w 940120"/>
                        <a:gd name="connsiteY4" fmla="*/ 160020 h 201555"/>
                        <a:gd name="connsiteX0" fmla="*/ 2860 w 941547"/>
                        <a:gd name="connsiteY0" fmla="*/ 160020 h 215654"/>
                        <a:gd name="connsiteX1" fmla="*/ 448630 w 941547"/>
                        <a:gd name="connsiteY1" fmla="*/ 0 h 215654"/>
                        <a:gd name="connsiteX2" fmla="*/ 940120 w 941547"/>
                        <a:gd name="connsiteY2" fmla="*/ 160020 h 215654"/>
                        <a:gd name="connsiteX3" fmla="*/ 448630 w 941547"/>
                        <a:gd name="connsiteY3" fmla="*/ 190500 h 215654"/>
                        <a:gd name="connsiteX4" fmla="*/ 2860 w 941547"/>
                        <a:gd name="connsiteY4" fmla="*/ 160020 h 21565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941547" h="215654">
                          <a:moveTo>
                            <a:pt x="2860" y="160020"/>
                          </a:moveTo>
                          <a:cubicBezTo>
                            <a:pt x="-27620" y="90170"/>
                            <a:pt x="189813" y="0"/>
                            <a:pt x="448630" y="0"/>
                          </a:cubicBezTo>
                          <a:cubicBezTo>
                            <a:pt x="707447" y="0"/>
                            <a:pt x="962980" y="56179"/>
                            <a:pt x="940120" y="160020"/>
                          </a:cubicBezTo>
                          <a:cubicBezTo>
                            <a:pt x="917260" y="263861"/>
                            <a:pt x="707447" y="190500"/>
                            <a:pt x="448630" y="190500"/>
                          </a:cubicBezTo>
                          <a:cubicBezTo>
                            <a:pt x="189813" y="190500"/>
                            <a:pt x="33340" y="229870"/>
                            <a:pt x="2860" y="160020"/>
                          </a:cubicBezTo>
                          <a:close/>
                        </a:path>
                      </a:pathLst>
                    </a:custGeom>
                    <a:solidFill>
                      <a:srgbClr val="C00000"/>
                    </a:solidFill>
                    <a:ln w="1905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  <p:grpSp>
              <p:nvGrpSpPr>
                <p:cNvPr id="989" name="グループ化 988">
                  <a:extLst>
                    <a:ext uri="{FF2B5EF4-FFF2-40B4-BE49-F238E27FC236}">
                      <a16:creationId xmlns:a16="http://schemas.microsoft.com/office/drawing/2014/main" id="{510CD1A3-DF8C-429F-AB54-2EB47D1647B6}"/>
                    </a:ext>
                  </a:extLst>
                </p:cNvPr>
                <p:cNvGrpSpPr/>
                <p:nvPr/>
              </p:nvGrpSpPr>
              <p:grpSpPr>
                <a:xfrm>
                  <a:off x="3055217" y="2044910"/>
                  <a:ext cx="1173071" cy="1846070"/>
                  <a:chOff x="5662053" y="2113472"/>
                  <a:chExt cx="1173071" cy="1846070"/>
                </a:xfrm>
              </p:grpSpPr>
              <p:sp>
                <p:nvSpPr>
                  <p:cNvPr id="990" name="楕円 2">
                    <a:extLst>
                      <a:ext uri="{FF2B5EF4-FFF2-40B4-BE49-F238E27FC236}">
                        <a16:creationId xmlns:a16="http://schemas.microsoft.com/office/drawing/2014/main" id="{56667F9D-DB98-404B-B7C0-518DB3F44A06}"/>
                      </a:ext>
                    </a:extLst>
                  </p:cNvPr>
                  <p:cNvSpPr/>
                  <p:nvPr/>
                </p:nvSpPr>
                <p:spPr>
                  <a:xfrm>
                    <a:off x="5699658" y="2113472"/>
                    <a:ext cx="766623" cy="1846070"/>
                  </a:xfrm>
                  <a:custGeom>
                    <a:avLst/>
                    <a:gdLst>
                      <a:gd name="connsiteX0" fmla="*/ 0 w 629728"/>
                      <a:gd name="connsiteY0" fmla="*/ 646981 h 1293962"/>
                      <a:gd name="connsiteX1" fmla="*/ 314864 w 629728"/>
                      <a:gd name="connsiteY1" fmla="*/ 0 h 1293962"/>
                      <a:gd name="connsiteX2" fmla="*/ 629728 w 629728"/>
                      <a:gd name="connsiteY2" fmla="*/ 646981 h 1293962"/>
                      <a:gd name="connsiteX3" fmla="*/ 314864 w 629728"/>
                      <a:gd name="connsiteY3" fmla="*/ 1293962 h 1293962"/>
                      <a:gd name="connsiteX4" fmla="*/ 0 w 629728"/>
                      <a:gd name="connsiteY4" fmla="*/ 646981 h 1293962"/>
                      <a:gd name="connsiteX0" fmla="*/ 0 w 491705"/>
                      <a:gd name="connsiteY0" fmla="*/ 603997 h 1294237"/>
                      <a:gd name="connsiteX1" fmla="*/ 176841 w 491705"/>
                      <a:gd name="connsiteY1" fmla="*/ 148 h 1294237"/>
                      <a:gd name="connsiteX2" fmla="*/ 491705 w 491705"/>
                      <a:gd name="connsiteY2" fmla="*/ 647129 h 1294237"/>
                      <a:gd name="connsiteX3" fmla="*/ 176841 w 491705"/>
                      <a:gd name="connsiteY3" fmla="*/ 1294110 h 1294237"/>
                      <a:gd name="connsiteX4" fmla="*/ 0 w 491705"/>
                      <a:gd name="connsiteY4" fmla="*/ 603997 h 1294237"/>
                      <a:gd name="connsiteX0" fmla="*/ 32555 w 524260"/>
                      <a:gd name="connsiteY0" fmla="*/ 603997 h 1294237"/>
                      <a:gd name="connsiteX1" fmla="*/ 209396 w 524260"/>
                      <a:gd name="connsiteY1" fmla="*/ 148 h 1294237"/>
                      <a:gd name="connsiteX2" fmla="*/ 524260 w 524260"/>
                      <a:gd name="connsiteY2" fmla="*/ 647129 h 1294237"/>
                      <a:gd name="connsiteX3" fmla="*/ 209396 w 524260"/>
                      <a:gd name="connsiteY3" fmla="*/ 1294110 h 1294237"/>
                      <a:gd name="connsiteX4" fmla="*/ 32555 w 524260"/>
                      <a:gd name="connsiteY4" fmla="*/ 603997 h 1294237"/>
                      <a:gd name="connsiteX0" fmla="*/ 42792 w 534497"/>
                      <a:gd name="connsiteY0" fmla="*/ 603997 h 1294237"/>
                      <a:gd name="connsiteX1" fmla="*/ 219633 w 534497"/>
                      <a:gd name="connsiteY1" fmla="*/ 148 h 1294237"/>
                      <a:gd name="connsiteX2" fmla="*/ 534497 w 534497"/>
                      <a:gd name="connsiteY2" fmla="*/ 647129 h 1294237"/>
                      <a:gd name="connsiteX3" fmla="*/ 219633 w 534497"/>
                      <a:gd name="connsiteY3" fmla="*/ 1294110 h 1294237"/>
                      <a:gd name="connsiteX4" fmla="*/ 42792 w 534497"/>
                      <a:gd name="connsiteY4" fmla="*/ 603997 h 1294237"/>
                      <a:gd name="connsiteX0" fmla="*/ 58289 w 1188348"/>
                      <a:gd name="connsiteY0" fmla="*/ 605218 h 1296990"/>
                      <a:gd name="connsiteX1" fmla="*/ 235130 w 1188348"/>
                      <a:gd name="connsiteY1" fmla="*/ 1369 h 1296990"/>
                      <a:gd name="connsiteX2" fmla="*/ 1188348 w 1188348"/>
                      <a:gd name="connsiteY2" fmla="*/ 743241 h 1296990"/>
                      <a:gd name="connsiteX3" fmla="*/ 235130 w 1188348"/>
                      <a:gd name="connsiteY3" fmla="*/ 1295331 h 1296990"/>
                      <a:gd name="connsiteX4" fmla="*/ 58289 w 1188348"/>
                      <a:gd name="connsiteY4" fmla="*/ 605218 h 1296990"/>
                      <a:gd name="connsiteX0" fmla="*/ 6730 w 1136789"/>
                      <a:gd name="connsiteY0" fmla="*/ 605176 h 1296948"/>
                      <a:gd name="connsiteX1" fmla="*/ 183571 w 1136789"/>
                      <a:gd name="connsiteY1" fmla="*/ 1327 h 1296948"/>
                      <a:gd name="connsiteX2" fmla="*/ 1136789 w 1136789"/>
                      <a:gd name="connsiteY2" fmla="*/ 743199 h 1296948"/>
                      <a:gd name="connsiteX3" fmla="*/ 183571 w 1136789"/>
                      <a:gd name="connsiteY3" fmla="*/ 1295289 h 1296948"/>
                      <a:gd name="connsiteX4" fmla="*/ 6730 w 1136789"/>
                      <a:gd name="connsiteY4" fmla="*/ 605176 h 1296948"/>
                      <a:gd name="connsiteX0" fmla="*/ 53670 w 1042052"/>
                      <a:gd name="connsiteY0" fmla="*/ 642865 h 1295510"/>
                      <a:gd name="connsiteX1" fmla="*/ 88834 w 1042052"/>
                      <a:gd name="connsiteY1" fmla="*/ 636 h 1295510"/>
                      <a:gd name="connsiteX2" fmla="*/ 1042052 w 1042052"/>
                      <a:gd name="connsiteY2" fmla="*/ 742508 h 1295510"/>
                      <a:gd name="connsiteX3" fmla="*/ 88834 w 1042052"/>
                      <a:gd name="connsiteY3" fmla="*/ 1294598 h 1295510"/>
                      <a:gd name="connsiteX4" fmla="*/ 53670 w 1042052"/>
                      <a:gd name="connsiteY4" fmla="*/ 642865 h 1295510"/>
                      <a:gd name="connsiteX0" fmla="*/ 50358 w 1038740"/>
                      <a:gd name="connsiteY0" fmla="*/ 642865 h 1295509"/>
                      <a:gd name="connsiteX1" fmla="*/ 85522 w 1038740"/>
                      <a:gd name="connsiteY1" fmla="*/ 636 h 1295509"/>
                      <a:gd name="connsiteX2" fmla="*/ 1038740 w 1038740"/>
                      <a:gd name="connsiteY2" fmla="*/ 742508 h 1295509"/>
                      <a:gd name="connsiteX3" fmla="*/ 85522 w 1038740"/>
                      <a:gd name="connsiteY3" fmla="*/ 1294598 h 1295509"/>
                      <a:gd name="connsiteX4" fmla="*/ 50358 w 1038740"/>
                      <a:gd name="connsiteY4" fmla="*/ 642865 h 1295509"/>
                      <a:gd name="connsiteX0" fmla="*/ 102876 w 1011919"/>
                      <a:gd name="connsiteY0" fmla="*/ 652335 h 1295226"/>
                      <a:gd name="connsiteX1" fmla="*/ 58701 w 1011919"/>
                      <a:gd name="connsiteY1" fmla="*/ 510 h 1295226"/>
                      <a:gd name="connsiteX2" fmla="*/ 1011919 w 1011919"/>
                      <a:gd name="connsiteY2" fmla="*/ 742382 h 1295226"/>
                      <a:gd name="connsiteX3" fmla="*/ 58701 w 1011919"/>
                      <a:gd name="connsiteY3" fmla="*/ 1294472 h 1295226"/>
                      <a:gd name="connsiteX4" fmla="*/ 102876 w 1011919"/>
                      <a:gd name="connsiteY4" fmla="*/ 652335 h 129522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011919" h="1295226">
                        <a:moveTo>
                          <a:pt x="102876" y="652335"/>
                        </a:moveTo>
                        <a:cubicBezTo>
                          <a:pt x="109743" y="304613"/>
                          <a:pt x="-92806" y="-14498"/>
                          <a:pt x="58701" y="510"/>
                        </a:cubicBezTo>
                        <a:cubicBezTo>
                          <a:pt x="210208" y="15518"/>
                          <a:pt x="1011919" y="385064"/>
                          <a:pt x="1011919" y="742382"/>
                        </a:cubicBezTo>
                        <a:cubicBezTo>
                          <a:pt x="1011919" y="1099700"/>
                          <a:pt x="210208" y="1309480"/>
                          <a:pt x="58701" y="1294472"/>
                        </a:cubicBezTo>
                        <a:cubicBezTo>
                          <a:pt x="-92806" y="1279464"/>
                          <a:pt x="96009" y="1000057"/>
                          <a:pt x="102876" y="652335"/>
                        </a:cubicBezTo>
                        <a:close/>
                      </a:path>
                    </a:pathLst>
                  </a:custGeom>
                  <a:solidFill>
                    <a:schemeClr val="accent4">
                      <a:lumMod val="40000"/>
                      <a:lumOff val="60000"/>
                    </a:schemeClr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91" name="楕円 2">
                    <a:extLst>
                      <a:ext uri="{FF2B5EF4-FFF2-40B4-BE49-F238E27FC236}">
                        <a16:creationId xmlns:a16="http://schemas.microsoft.com/office/drawing/2014/main" id="{9AFC5058-5479-449C-8AC9-A0A740284E95}"/>
                      </a:ext>
                    </a:extLst>
                  </p:cNvPr>
                  <p:cNvSpPr/>
                  <p:nvPr/>
                </p:nvSpPr>
                <p:spPr>
                  <a:xfrm>
                    <a:off x="5662053" y="2139570"/>
                    <a:ext cx="1173071" cy="1796733"/>
                  </a:xfrm>
                  <a:custGeom>
                    <a:avLst/>
                    <a:gdLst>
                      <a:gd name="connsiteX0" fmla="*/ 0 w 629728"/>
                      <a:gd name="connsiteY0" fmla="*/ 646981 h 1293962"/>
                      <a:gd name="connsiteX1" fmla="*/ 314864 w 629728"/>
                      <a:gd name="connsiteY1" fmla="*/ 0 h 1293962"/>
                      <a:gd name="connsiteX2" fmla="*/ 629728 w 629728"/>
                      <a:gd name="connsiteY2" fmla="*/ 646981 h 1293962"/>
                      <a:gd name="connsiteX3" fmla="*/ 314864 w 629728"/>
                      <a:gd name="connsiteY3" fmla="*/ 1293962 h 1293962"/>
                      <a:gd name="connsiteX4" fmla="*/ 0 w 629728"/>
                      <a:gd name="connsiteY4" fmla="*/ 646981 h 1293962"/>
                      <a:gd name="connsiteX0" fmla="*/ 0 w 491705"/>
                      <a:gd name="connsiteY0" fmla="*/ 603997 h 1294237"/>
                      <a:gd name="connsiteX1" fmla="*/ 176841 w 491705"/>
                      <a:gd name="connsiteY1" fmla="*/ 148 h 1294237"/>
                      <a:gd name="connsiteX2" fmla="*/ 491705 w 491705"/>
                      <a:gd name="connsiteY2" fmla="*/ 647129 h 1294237"/>
                      <a:gd name="connsiteX3" fmla="*/ 176841 w 491705"/>
                      <a:gd name="connsiteY3" fmla="*/ 1294110 h 1294237"/>
                      <a:gd name="connsiteX4" fmla="*/ 0 w 491705"/>
                      <a:gd name="connsiteY4" fmla="*/ 603997 h 1294237"/>
                      <a:gd name="connsiteX0" fmla="*/ 32555 w 524260"/>
                      <a:gd name="connsiteY0" fmla="*/ 603997 h 1294237"/>
                      <a:gd name="connsiteX1" fmla="*/ 209396 w 524260"/>
                      <a:gd name="connsiteY1" fmla="*/ 148 h 1294237"/>
                      <a:gd name="connsiteX2" fmla="*/ 524260 w 524260"/>
                      <a:gd name="connsiteY2" fmla="*/ 647129 h 1294237"/>
                      <a:gd name="connsiteX3" fmla="*/ 209396 w 524260"/>
                      <a:gd name="connsiteY3" fmla="*/ 1294110 h 1294237"/>
                      <a:gd name="connsiteX4" fmla="*/ 32555 w 524260"/>
                      <a:gd name="connsiteY4" fmla="*/ 603997 h 1294237"/>
                      <a:gd name="connsiteX0" fmla="*/ 42792 w 534497"/>
                      <a:gd name="connsiteY0" fmla="*/ 603997 h 1294237"/>
                      <a:gd name="connsiteX1" fmla="*/ 219633 w 534497"/>
                      <a:gd name="connsiteY1" fmla="*/ 148 h 1294237"/>
                      <a:gd name="connsiteX2" fmla="*/ 534497 w 534497"/>
                      <a:gd name="connsiteY2" fmla="*/ 647129 h 1294237"/>
                      <a:gd name="connsiteX3" fmla="*/ 219633 w 534497"/>
                      <a:gd name="connsiteY3" fmla="*/ 1294110 h 1294237"/>
                      <a:gd name="connsiteX4" fmla="*/ 42792 w 534497"/>
                      <a:gd name="connsiteY4" fmla="*/ 603997 h 1294237"/>
                      <a:gd name="connsiteX0" fmla="*/ 58289 w 1188348"/>
                      <a:gd name="connsiteY0" fmla="*/ 605218 h 1296990"/>
                      <a:gd name="connsiteX1" fmla="*/ 235130 w 1188348"/>
                      <a:gd name="connsiteY1" fmla="*/ 1369 h 1296990"/>
                      <a:gd name="connsiteX2" fmla="*/ 1188348 w 1188348"/>
                      <a:gd name="connsiteY2" fmla="*/ 743241 h 1296990"/>
                      <a:gd name="connsiteX3" fmla="*/ 235130 w 1188348"/>
                      <a:gd name="connsiteY3" fmla="*/ 1295331 h 1296990"/>
                      <a:gd name="connsiteX4" fmla="*/ 58289 w 1188348"/>
                      <a:gd name="connsiteY4" fmla="*/ 605218 h 1296990"/>
                      <a:gd name="connsiteX0" fmla="*/ 6730 w 1136789"/>
                      <a:gd name="connsiteY0" fmla="*/ 605176 h 1296948"/>
                      <a:gd name="connsiteX1" fmla="*/ 183571 w 1136789"/>
                      <a:gd name="connsiteY1" fmla="*/ 1327 h 1296948"/>
                      <a:gd name="connsiteX2" fmla="*/ 1136789 w 1136789"/>
                      <a:gd name="connsiteY2" fmla="*/ 743199 h 1296948"/>
                      <a:gd name="connsiteX3" fmla="*/ 183571 w 1136789"/>
                      <a:gd name="connsiteY3" fmla="*/ 1295289 h 1296948"/>
                      <a:gd name="connsiteX4" fmla="*/ 6730 w 1136789"/>
                      <a:gd name="connsiteY4" fmla="*/ 605176 h 1296948"/>
                      <a:gd name="connsiteX0" fmla="*/ 53670 w 1042052"/>
                      <a:gd name="connsiteY0" fmla="*/ 642865 h 1295510"/>
                      <a:gd name="connsiteX1" fmla="*/ 88834 w 1042052"/>
                      <a:gd name="connsiteY1" fmla="*/ 636 h 1295510"/>
                      <a:gd name="connsiteX2" fmla="*/ 1042052 w 1042052"/>
                      <a:gd name="connsiteY2" fmla="*/ 742508 h 1295510"/>
                      <a:gd name="connsiteX3" fmla="*/ 88834 w 1042052"/>
                      <a:gd name="connsiteY3" fmla="*/ 1294598 h 1295510"/>
                      <a:gd name="connsiteX4" fmla="*/ 53670 w 1042052"/>
                      <a:gd name="connsiteY4" fmla="*/ 642865 h 1295510"/>
                      <a:gd name="connsiteX0" fmla="*/ 50358 w 1038740"/>
                      <a:gd name="connsiteY0" fmla="*/ 642865 h 1295509"/>
                      <a:gd name="connsiteX1" fmla="*/ 85522 w 1038740"/>
                      <a:gd name="connsiteY1" fmla="*/ 636 h 1295509"/>
                      <a:gd name="connsiteX2" fmla="*/ 1038740 w 1038740"/>
                      <a:gd name="connsiteY2" fmla="*/ 742508 h 1295509"/>
                      <a:gd name="connsiteX3" fmla="*/ 85522 w 1038740"/>
                      <a:gd name="connsiteY3" fmla="*/ 1294598 h 1295509"/>
                      <a:gd name="connsiteX4" fmla="*/ 50358 w 1038740"/>
                      <a:gd name="connsiteY4" fmla="*/ 642865 h 1295509"/>
                      <a:gd name="connsiteX0" fmla="*/ 102876 w 1011919"/>
                      <a:gd name="connsiteY0" fmla="*/ 652335 h 1295226"/>
                      <a:gd name="connsiteX1" fmla="*/ 58701 w 1011919"/>
                      <a:gd name="connsiteY1" fmla="*/ 510 h 1295226"/>
                      <a:gd name="connsiteX2" fmla="*/ 1011919 w 1011919"/>
                      <a:gd name="connsiteY2" fmla="*/ 742382 h 1295226"/>
                      <a:gd name="connsiteX3" fmla="*/ 58701 w 1011919"/>
                      <a:gd name="connsiteY3" fmla="*/ 1294472 h 1295226"/>
                      <a:gd name="connsiteX4" fmla="*/ 102876 w 1011919"/>
                      <a:gd name="connsiteY4" fmla="*/ 652335 h 1295226"/>
                      <a:gd name="connsiteX0" fmla="*/ 140562 w 1564121"/>
                      <a:gd name="connsiteY0" fmla="*/ 651883 h 1294087"/>
                      <a:gd name="connsiteX1" fmla="*/ 96387 w 1564121"/>
                      <a:gd name="connsiteY1" fmla="*/ 58 h 1294087"/>
                      <a:gd name="connsiteX2" fmla="*/ 1564121 w 1564121"/>
                      <a:gd name="connsiteY2" fmla="*/ 681217 h 1294087"/>
                      <a:gd name="connsiteX3" fmla="*/ 96387 w 1564121"/>
                      <a:gd name="connsiteY3" fmla="*/ 1294020 h 1294087"/>
                      <a:gd name="connsiteX4" fmla="*/ 140562 w 1564121"/>
                      <a:gd name="connsiteY4" fmla="*/ 651883 h 1294087"/>
                      <a:gd name="connsiteX0" fmla="*/ 140564 w 1564123"/>
                      <a:gd name="connsiteY0" fmla="*/ 651883 h 1294087"/>
                      <a:gd name="connsiteX1" fmla="*/ 96389 w 1564123"/>
                      <a:gd name="connsiteY1" fmla="*/ 58 h 1294087"/>
                      <a:gd name="connsiteX2" fmla="*/ 1564123 w 1564123"/>
                      <a:gd name="connsiteY2" fmla="*/ 681217 h 1294087"/>
                      <a:gd name="connsiteX3" fmla="*/ 96389 w 1564123"/>
                      <a:gd name="connsiteY3" fmla="*/ 1294020 h 1294087"/>
                      <a:gd name="connsiteX4" fmla="*/ 140564 w 1564123"/>
                      <a:gd name="connsiteY4" fmla="*/ 651883 h 1294087"/>
                      <a:gd name="connsiteX0" fmla="*/ 140564 w 1564123"/>
                      <a:gd name="connsiteY0" fmla="*/ 651883 h 1294069"/>
                      <a:gd name="connsiteX1" fmla="*/ 96389 w 1564123"/>
                      <a:gd name="connsiteY1" fmla="*/ 58 h 1294069"/>
                      <a:gd name="connsiteX2" fmla="*/ 1564123 w 1564123"/>
                      <a:gd name="connsiteY2" fmla="*/ 681217 h 1294069"/>
                      <a:gd name="connsiteX3" fmla="*/ 96389 w 1564123"/>
                      <a:gd name="connsiteY3" fmla="*/ 1294020 h 1294069"/>
                      <a:gd name="connsiteX4" fmla="*/ 140564 w 1564123"/>
                      <a:gd name="connsiteY4" fmla="*/ 651883 h 1294069"/>
                      <a:gd name="connsiteX0" fmla="*/ 158382 w 1824067"/>
                      <a:gd name="connsiteY0" fmla="*/ 651860 h 1294025"/>
                      <a:gd name="connsiteX1" fmla="*/ 114207 w 1824067"/>
                      <a:gd name="connsiteY1" fmla="*/ 35 h 1294025"/>
                      <a:gd name="connsiteX2" fmla="*/ 1824067 w 1824067"/>
                      <a:gd name="connsiteY2" fmla="*/ 674447 h 1294025"/>
                      <a:gd name="connsiteX3" fmla="*/ 114207 w 1824067"/>
                      <a:gd name="connsiteY3" fmla="*/ 1293997 h 1294025"/>
                      <a:gd name="connsiteX4" fmla="*/ 158382 w 1824067"/>
                      <a:gd name="connsiteY4" fmla="*/ 651860 h 1294025"/>
                      <a:gd name="connsiteX0" fmla="*/ 111646 w 1847075"/>
                      <a:gd name="connsiteY0" fmla="*/ 644089 h 1294075"/>
                      <a:gd name="connsiteX1" fmla="*/ 137215 w 1847075"/>
                      <a:gd name="connsiteY1" fmla="*/ 62 h 1294075"/>
                      <a:gd name="connsiteX2" fmla="*/ 1847075 w 1847075"/>
                      <a:gd name="connsiteY2" fmla="*/ 674474 h 1294075"/>
                      <a:gd name="connsiteX3" fmla="*/ 137215 w 1847075"/>
                      <a:gd name="connsiteY3" fmla="*/ 1294024 h 1294075"/>
                      <a:gd name="connsiteX4" fmla="*/ 111646 w 1847075"/>
                      <a:gd name="connsiteY4" fmla="*/ 644089 h 1294075"/>
                      <a:gd name="connsiteX0" fmla="*/ 111646 w 1847075"/>
                      <a:gd name="connsiteY0" fmla="*/ 644027 h 1294013"/>
                      <a:gd name="connsiteX1" fmla="*/ 137215 w 1847075"/>
                      <a:gd name="connsiteY1" fmla="*/ 0 h 1294013"/>
                      <a:gd name="connsiteX2" fmla="*/ 1847075 w 1847075"/>
                      <a:gd name="connsiteY2" fmla="*/ 674412 h 1294013"/>
                      <a:gd name="connsiteX3" fmla="*/ 137215 w 1847075"/>
                      <a:gd name="connsiteY3" fmla="*/ 1293962 h 1294013"/>
                      <a:gd name="connsiteX4" fmla="*/ 111646 w 1847075"/>
                      <a:gd name="connsiteY4" fmla="*/ 644027 h 1294013"/>
                      <a:gd name="connsiteX0" fmla="*/ 105894 w 1841323"/>
                      <a:gd name="connsiteY0" fmla="*/ 615330 h 1265316"/>
                      <a:gd name="connsiteX1" fmla="*/ 28785 w 1841323"/>
                      <a:gd name="connsiteY1" fmla="*/ 0 h 1265316"/>
                      <a:gd name="connsiteX2" fmla="*/ 1841323 w 1841323"/>
                      <a:gd name="connsiteY2" fmla="*/ 645715 h 1265316"/>
                      <a:gd name="connsiteX3" fmla="*/ 131463 w 1841323"/>
                      <a:gd name="connsiteY3" fmla="*/ 1265265 h 1265316"/>
                      <a:gd name="connsiteX4" fmla="*/ 105894 w 1841323"/>
                      <a:gd name="connsiteY4" fmla="*/ 615330 h 1265316"/>
                      <a:gd name="connsiteX0" fmla="*/ 105894 w 1841323"/>
                      <a:gd name="connsiteY0" fmla="*/ 615330 h 1265316"/>
                      <a:gd name="connsiteX1" fmla="*/ 28785 w 1841323"/>
                      <a:gd name="connsiteY1" fmla="*/ 0 h 1265316"/>
                      <a:gd name="connsiteX2" fmla="*/ 1841323 w 1841323"/>
                      <a:gd name="connsiteY2" fmla="*/ 645715 h 1265316"/>
                      <a:gd name="connsiteX3" fmla="*/ 131463 w 1841323"/>
                      <a:gd name="connsiteY3" fmla="*/ 1265265 h 1265316"/>
                      <a:gd name="connsiteX4" fmla="*/ 105894 w 1841323"/>
                      <a:gd name="connsiteY4" fmla="*/ 615330 h 1265316"/>
                      <a:gd name="connsiteX0" fmla="*/ 175539 w 1910968"/>
                      <a:gd name="connsiteY0" fmla="*/ 615330 h 1259578"/>
                      <a:gd name="connsiteX1" fmla="*/ 98430 w 1910968"/>
                      <a:gd name="connsiteY1" fmla="*/ 0 h 1259578"/>
                      <a:gd name="connsiteX2" fmla="*/ 1910968 w 1910968"/>
                      <a:gd name="connsiteY2" fmla="*/ 645715 h 1259578"/>
                      <a:gd name="connsiteX3" fmla="*/ 113832 w 1910968"/>
                      <a:gd name="connsiteY3" fmla="*/ 1259526 h 1259578"/>
                      <a:gd name="connsiteX4" fmla="*/ 175539 w 1910968"/>
                      <a:gd name="connsiteY4" fmla="*/ 615330 h 1259578"/>
                      <a:gd name="connsiteX0" fmla="*/ 184044 w 1919473"/>
                      <a:gd name="connsiteY0" fmla="*/ 615330 h 1420267"/>
                      <a:gd name="connsiteX1" fmla="*/ 106935 w 1919473"/>
                      <a:gd name="connsiteY1" fmla="*/ 0 h 1420267"/>
                      <a:gd name="connsiteX2" fmla="*/ 1919473 w 1919473"/>
                      <a:gd name="connsiteY2" fmla="*/ 645715 h 1420267"/>
                      <a:gd name="connsiteX3" fmla="*/ 112069 w 1919473"/>
                      <a:gd name="connsiteY3" fmla="*/ 1420231 h 1420267"/>
                      <a:gd name="connsiteX4" fmla="*/ 184044 w 1919473"/>
                      <a:gd name="connsiteY4" fmla="*/ 615330 h 1420267"/>
                      <a:gd name="connsiteX0" fmla="*/ 157209 w 1892638"/>
                      <a:gd name="connsiteY0" fmla="*/ 615330 h 1420267"/>
                      <a:gd name="connsiteX1" fmla="*/ 80100 w 1892638"/>
                      <a:gd name="connsiteY1" fmla="*/ 0 h 1420267"/>
                      <a:gd name="connsiteX2" fmla="*/ 1892638 w 1892638"/>
                      <a:gd name="connsiteY2" fmla="*/ 645715 h 1420267"/>
                      <a:gd name="connsiteX3" fmla="*/ 85234 w 1892638"/>
                      <a:gd name="connsiteY3" fmla="*/ 1420231 h 1420267"/>
                      <a:gd name="connsiteX4" fmla="*/ 157209 w 1892638"/>
                      <a:gd name="connsiteY4" fmla="*/ 615330 h 1420267"/>
                      <a:gd name="connsiteX0" fmla="*/ 157209 w 1892638"/>
                      <a:gd name="connsiteY0" fmla="*/ 615330 h 1420231"/>
                      <a:gd name="connsiteX1" fmla="*/ 80100 w 1892638"/>
                      <a:gd name="connsiteY1" fmla="*/ 0 h 1420231"/>
                      <a:gd name="connsiteX2" fmla="*/ 1892638 w 1892638"/>
                      <a:gd name="connsiteY2" fmla="*/ 645715 h 1420231"/>
                      <a:gd name="connsiteX3" fmla="*/ 85234 w 1892638"/>
                      <a:gd name="connsiteY3" fmla="*/ 1420231 h 1420231"/>
                      <a:gd name="connsiteX4" fmla="*/ 157209 w 1892638"/>
                      <a:gd name="connsiteY4" fmla="*/ 615330 h 1420231"/>
                      <a:gd name="connsiteX0" fmla="*/ 161539 w 1896968"/>
                      <a:gd name="connsiteY0" fmla="*/ 615330 h 1431710"/>
                      <a:gd name="connsiteX1" fmla="*/ 84430 w 1896968"/>
                      <a:gd name="connsiteY1" fmla="*/ 0 h 1431710"/>
                      <a:gd name="connsiteX2" fmla="*/ 1896968 w 1896968"/>
                      <a:gd name="connsiteY2" fmla="*/ 645715 h 1431710"/>
                      <a:gd name="connsiteX3" fmla="*/ 84430 w 1896968"/>
                      <a:gd name="connsiteY3" fmla="*/ 1431710 h 1431710"/>
                      <a:gd name="connsiteX4" fmla="*/ 161539 w 1896968"/>
                      <a:gd name="connsiteY4" fmla="*/ 615330 h 1431710"/>
                      <a:gd name="connsiteX0" fmla="*/ 160992 w 1896421"/>
                      <a:gd name="connsiteY0" fmla="*/ 778905 h 1595285"/>
                      <a:gd name="connsiteX1" fmla="*/ 63348 w 1896421"/>
                      <a:gd name="connsiteY1" fmla="*/ 0 h 1595285"/>
                      <a:gd name="connsiteX2" fmla="*/ 1896421 w 1896421"/>
                      <a:gd name="connsiteY2" fmla="*/ 809290 h 1595285"/>
                      <a:gd name="connsiteX3" fmla="*/ 83883 w 1896421"/>
                      <a:gd name="connsiteY3" fmla="*/ 1595285 h 1595285"/>
                      <a:gd name="connsiteX4" fmla="*/ 160992 w 1896421"/>
                      <a:gd name="connsiteY4" fmla="*/ 778905 h 1595285"/>
                      <a:gd name="connsiteX0" fmla="*/ 160992 w 1896421"/>
                      <a:gd name="connsiteY0" fmla="*/ 778905 h 1595285"/>
                      <a:gd name="connsiteX1" fmla="*/ 63348 w 1896421"/>
                      <a:gd name="connsiteY1" fmla="*/ 0 h 1595285"/>
                      <a:gd name="connsiteX2" fmla="*/ 1896421 w 1896421"/>
                      <a:gd name="connsiteY2" fmla="*/ 809290 h 1595285"/>
                      <a:gd name="connsiteX3" fmla="*/ 83883 w 1896421"/>
                      <a:gd name="connsiteY3" fmla="*/ 1595285 h 1595285"/>
                      <a:gd name="connsiteX4" fmla="*/ 160992 w 1896421"/>
                      <a:gd name="connsiteY4" fmla="*/ 778905 h 1595285"/>
                      <a:gd name="connsiteX0" fmla="*/ 160992 w 1896421"/>
                      <a:gd name="connsiteY0" fmla="*/ 778905 h 1595285"/>
                      <a:gd name="connsiteX1" fmla="*/ 63348 w 1896421"/>
                      <a:gd name="connsiteY1" fmla="*/ 0 h 1595285"/>
                      <a:gd name="connsiteX2" fmla="*/ 1896421 w 1896421"/>
                      <a:gd name="connsiteY2" fmla="*/ 809290 h 1595285"/>
                      <a:gd name="connsiteX3" fmla="*/ 83883 w 1896421"/>
                      <a:gd name="connsiteY3" fmla="*/ 1595285 h 1595285"/>
                      <a:gd name="connsiteX4" fmla="*/ 160992 w 1896421"/>
                      <a:gd name="connsiteY4" fmla="*/ 778905 h 1595285"/>
                      <a:gd name="connsiteX0" fmla="*/ 161403 w 1896832"/>
                      <a:gd name="connsiteY0" fmla="*/ 807602 h 1623982"/>
                      <a:gd name="connsiteX1" fmla="*/ 79161 w 1896832"/>
                      <a:gd name="connsiteY1" fmla="*/ 0 h 1623982"/>
                      <a:gd name="connsiteX2" fmla="*/ 1896832 w 1896832"/>
                      <a:gd name="connsiteY2" fmla="*/ 837987 h 1623982"/>
                      <a:gd name="connsiteX3" fmla="*/ 84294 w 1896832"/>
                      <a:gd name="connsiteY3" fmla="*/ 1623982 h 1623982"/>
                      <a:gd name="connsiteX4" fmla="*/ 161403 w 1896832"/>
                      <a:gd name="connsiteY4" fmla="*/ 807602 h 1623982"/>
                      <a:gd name="connsiteX0" fmla="*/ 161403 w 1896832"/>
                      <a:gd name="connsiteY0" fmla="*/ 807602 h 1623982"/>
                      <a:gd name="connsiteX1" fmla="*/ 79161 w 1896832"/>
                      <a:gd name="connsiteY1" fmla="*/ 0 h 1623982"/>
                      <a:gd name="connsiteX2" fmla="*/ 1896832 w 1896832"/>
                      <a:gd name="connsiteY2" fmla="*/ 837987 h 1623982"/>
                      <a:gd name="connsiteX3" fmla="*/ 84294 w 1896832"/>
                      <a:gd name="connsiteY3" fmla="*/ 1623982 h 1623982"/>
                      <a:gd name="connsiteX4" fmla="*/ 161403 w 1896832"/>
                      <a:gd name="connsiteY4" fmla="*/ 807602 h 162398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96832" h="1623982">
                        <a:moveTo>
                          <a:pt x="161403" y="807602"/>
                        </a:moveTo>
                        <a:cubicBezTo>
                          <a:pt x="160548" y="536938"/>
                          <a:pt x="-47730" y="182822"/>
                          <a:pt x="79161" y="0"/>
                        </a:cubicBezTo>
                        <a:cubicBezTo>
                          <a:pt x="224649" y="180118"/>
                          <a:pt x="1125058" y="602095"/>
                          <a:pt x="1896832" y="837987"/>
                        </a:cubicBezTo>
                        <a:cubicBezTo>
                          <a:pt x="1352050" y="1094116"/>
                          <a:pt x="419737" y="1387989"/>
                          <a:pt x="84294" y="1623982"/>
                        </a:cubicBezTo>
                        <a:cubicBezTo>
                          <a:pt x="-143337" y="1372122"/>
                          <a:pt x="162259" y="1078266"/>
                          <a:pt x="161403" y="807602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100000">
                        <a:schemeClr val="bg1"/>
                      </a:gs>
                      <a:gs pos="0">
                        <a:schemeClr val="accent4">
                          <a:lumMod val="20000"/>
                          <a:lumOff val="80000"/>
                        </a:schemeClr>
                      </a:gs>
                    </a:gsLst>
                    <a:path path="circle">
                      <a:fillToRect l="100000" t="100000"/>
                    </a:path>
                    <a:tileRect r="-100000" b="-100000"/>
                  </a:gra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92" name="フリーフォーム: 図形 991">
                    <a:extLst>
                      <a:ext uri="{FF2B5EF4-FFF2-40B4-BE49-F238E27FC236}">
                        <a16:creationId xmlns:a16="http://schemas.microsoft.com/office/drawing/2014/main" id="{579D704F-C338-4F9E-AD9F-2D03EF6FDB13}"/>
                      </a:ext>
                    </a:extLst>
                  </p:cNvPr>
                  <p:cNvSpPr/>
                  <p:nvPr/>
                </p:nvSpPr>
                <p:spPr>
                  <a:xfrm>
                    <a:off x="5724159" y="2776722"/>
                    <a:ext cx="774201" cy="587559"/>
                  </a:xfrm>
                  <a:custGeom>
                    <a:avLst/>
                    <a:gdLst>
                      <a:gd name="connsiteX0" fmla="*/ 163504 w 774201"/>
                      <a:gd name="connsiteY0" fmla="*/ 510079 h 587559"/>
                      <a:gd name="connsiteX1" fmla="*/ 207716 w 774201"/>
                      <a:gd name="connsiteY1" fmla="*/ 532964 h 587559"/>
                      <a:gd name="connsiteX2" fmla="*/ 217280 w 774201"/>
                      <a:gd name="connsiteY2" fmla="*/ 584837 h 587559"/>
                      <a:gd name="connsiteX3" fmla="*/ 173068 w 774201"/>
                      <a:gd name="connsiteY3" fmla="*/ 561952 h 587559"/>
                      <a:gd name="connsiteX4" fmla="*/ 158873 w 774201"/>
                      <a:gd name="connsiteY4" fmla="*/ 518658 h 587559"/>
                      <a:gd name="connsiteX5" fmla="*/ 163504 w 774201"/>
                      <a:gd name="connsiteY5" fmla="*/ 510079 h 587559"/>
                      <a:gd name="connsiteX6" fmla="*/ 61339 w 774201"/>
                      <a:gd name="connsiteY6" fmla="*/ 509755 h 587559"/>
                      <a:gd name="connsiteX7" fmla="*/ 79750 w 774201"/>
                      <a:gd name="connsiteY7" fmla="*/ 518550 h 587559"/>
                      <a:gd name="connsiteX8" fmla="*/ 50248 w 774201"/>
                      <a:gd name="connsiteY8" fmla="*/ 560798 h 587559"/>
                      <a:gd name="connsiteX9" fmla="*/ 1207 w 774201"/>
                      <a:gd name="connsiteY9" fmla="*/ 560709 h 587559"/>
                      <a:gd name="connsiteX10" fmla="*/ 30708 w 774201"/>
                      <a:gd name="connsiteY10" fmla="*/ 518461 h 587559"/>
                      <a:gd name="connsiteX11" fmla="*/ 61339 w 774201"/>
                      <a:gd name="connsiteY11" fmla="*/ 509755 h 587559"/>
                      <a:gd name="connsiteX12" fmla="*/ 370645 w 774201"/>
                      <a:gd name="connsiteY12" fmla="*/ 490300 h 587559"/>
                      <a:gd name="connsiteX13" fmla="*/ 415435 w 774201"/>
                      <a:gd name="connsiteY13" fmla="*/ 511840 h 587559"/>
                      <a:gd name="connsiteX14" fmla="*/ 372576 w 774201"/>
                      <a:gd name="connsiteY14" fmla="*/ 537546 h 587559"/>
                      <a:gd name="connsiteX15" fmla="*/ 327786 w 774201"/>
                      <a:gd name="connsiteY15" fmla="*/ 516007 h 587559"/>
                      <a:gd name="connsiteX16" fmla="*/ 370645 w 774201"/>
                      <a:gd name="connsiteY16" fmla="*/ 490300 h 587559"/>
                      <a:gd name="connsiteX17" fmla="*/ 471376 w 774201"/>
                      <a:gd name="connsiteY17" fmla="*/ 387101 h 587559"/>
                      <a:gd name="connsiteX18" fmla="*/ 516075 w 774201"/>
                      <a:gd name="connsiteY18" fmla="*/ 408859 h 587559"/>
                      <a:gd name="connsiteX19" fmla="*/ 526767 w 774201"/>
                      <a:gd name="connsiteY19" fmla="*/ 460475 h 587559"/>
                      <a:gd name="connsiteX20" fmla="*/ 482068 w 774201"/>
                      <a:gd name="connsiteY20" fmla="*/ 438717 h 587559"/>
                      <a:gd name="connsiteX21" fmla="*/ 466934 w 774201"/>
                      <a:gd name="connsiteY21" fmla="*/ 395794 h 587559"/>
                      <a:gd name="connsiteX22" fmla="*/ 471376 w 774201"/>
                      <a:gd name="connsiteY22" fmla="*/ 387101 h 587559"/>
                      <a:gd name="connsiteX23" fmla="*/ 658104 w 774201"/>
                      <a:gd name="connsiteY23" fmla="*/ 354872 h 587559"/>
                      <a:gd name="connsiteX24" fmla="*/ 676940 w 774201"/>
                      <a:gd name="connsiteY24" fmla="*/ 362548 h 587559"/>
                      <a:gd name="connsiteX25" fmla="*/ 649665 w 774201"/>
                      <a:gd name="connsiteY25" fmla="*/ 406501 h 587559"/>
                      <a:gd name="connsiteX26" fmla="*/ 600695 w 774201"/>
                      <a:gd name="connsiteY26" fmla="*/ 409356 h 587559"/>
                      <a:gd name="connsiteX27" fmla="*/ 627970 w 774201"/>
                      <a:gd name="connsiteY27" fmla="*/ 365403 h 587559"/>
                      <a:gd name="connsiteX28" fmla="*/ 658104 w 774201"/>
                      <a:gd name="connsiteY28" fmla="*/ 354872 h 587559"/>
                      <a:gd name="connsiteX29" fmla="*/ 281829 w 774201"/>
                      <a:gd name="connsiteY29" fmla="*/ 336443 h 587559"/>
                      <a:gd name="connsiteX30" fmla="*/ 301778 w 774201"/>
                      <a:gd name="connsiteY30" fmla="*/ 339395 h 587559"/>
                      <a:gd name="connsiteX31" fmla="*/ 284279 w 774201"/>
                      <a:gd name="connsiteY31" fmla="*/ 388802 h 587559"/>
                      <a:gd name="connsiteX32" fmla="*/ 237133 w 774201"/>
                      <a:gd name="connsiteY32" fmla="*/ 403362 h 587559"/>
                      <a:gd name="connsiteX33" fmla="*/ 233902 w 774201"/>
                      <a:gd name="connsiteY33" fmla="*/ 394067 h 587559"/>
                      <a:gd name="connsiteX34" fmla="*/ 254632 w 774201"/>
                      <a:gd name="connsiteY34" fmla="*/ 353955 h 587559"/>
                      <a:gd name="connsiteX35" fmla="*/ 281829 w 774201"/>
                      <a:gd name="connsiteY35" fmla="*/ 336443 h 587559"/>
                      <a:gd name="connsiteX36" fmla="*/ 160675 w 774201"/>
                      <a:gd name="connsiteY36" fmla="*/ 286509 h 587559"/>
                      <a:gd name="connsiteX37" fmla="*/ 151065 w 774201"/>
                      <a:gd name="connsiteY37" fmla="*/ 338372 h 587559"/>
                      <a:gd name="connsiteX38" fmla="*/ 106831 w 774201"/>
                      <a:gd name="connsiteY38" fmla="*/ 361210 h 587559"/>
                      <a:gd name="connsiteX39" fmla="*/ 102209 w 774201"/>
                      <a:gd name="connsiteY39" fmla="*/ 352626 h 587559"/>
                      <a:gd name="connsiteX40" fmla="*/ 116442 w 774201"/>
                      <a:gd name="connsiteY40" fmla="*/ 309347 h 587559"/>
                      <a:gd name="connsiteX41" fmla="*/ 160675 w 774201"/>
                      <a:gd name="connsiteY41" fmla="*/ 286509 h 587559"/>
                      <a:gd name="connsiteX42" fmla="*/ 465528 w 774201"/>
                      <a:gd name="connsiteY42" fmla="*/ 274080 h 587559"/>
                      <a:gd name="connsiteX43" fmla="*/ 510318 w 774201"/>
                      <a:gd name="connsiteY43" fmla="*/ 295620 h 587559"/>
                      <a:gd name="connsiteX44" fmla="*/ 467460 w 774201"/>
                      <a:gd name="connsiteY44" fmla="*/ 321326 h 587559"/>
                      <a:gd name="connsiteX45" fmla="*/ 422670 w 774201"/>
                      <a:gd name="connsiteY45" fmla="*/ 299787 h 587559"/>
                      <a:gd name="connsiteX46" fmla="*/ 465528 w 774201"/>
                      <a:gd name="connsiteY46" fmla="*/ 274080 h 587559"/>
                      <a:gd name="connsiteX47" fmla="*/ 719176 w 774201"/>
                      <a:gd name="connsiteY47" fmla="*/ 255372 h 587559"/>
                      <a:gd name="connsiteX48" fmla="*/ 748379 w 774201"/>
                      <a:gd name="connsiteY48" fmla="*/ 268606 h 587559"/>
                      <a:gd name="connsiteX49" fmla="*/ 772118 w 774201"/>
                      <a:gd name="connsiteY49" fmla="*/ 314885 h 587559"/>
                      <a:gd name="connsiteX50" fmla="*/ 723546 w 774201"/>
                      <a:gd name="connsiteY50" fmla="*/ 307585 h 587559"/>
                      <a:gd name="connsiteX51" fmla="*/ 699807 w 774201"/>
                      <a:gd name="connsiteY51" fmla="*/ 261306 h 587559"/>
                      <a:gd name="connsiteX52" fmla="*/ 719176 w 774201"/>
                      <a:gd name="connsiteY52" fmla="*/ 255372 h 587559"/>
                      <a:gd name="connsiteX53" fmla="*/ 555107 w 774201"/>
                      <a:gd name="connsiteY53" fmla="*/ 164551 h 587559"/>
                      <a:gd name="connsiteX54" fmla="*/ 599897 w 774201"/>
                      <a:gd name="connsiteY54" fmla="*/ 186091 h 587559"/>
                      <a:gd name="connsiteX55" fmla="*/ 557039 w 774201"/>
                      <a:gd name="connsiteY55" fmla="*/ 211797 h 587559"/>
                      <a:gd name="connsiteX56" fmla="*/ 512249 w 774201"/>
                      <a:gd name="connsiteY56" fmla="*/ 190257 h 587559"/>
                      <a:gd name="connsiteX57" fmla="*/ 555107 w 774201"/>
                      <a:gd name="connsiteY57" fmla="*/ 164551 h 587559"/>
                      <a:gd name="connsiteX58" fmla="*/ 336312 w 774201"/>
                      <a:gd name="connsiteY58" fmla="*/ 148356 h 587559"/>
                      <a:gd name="connsiteX59" fmla="*/ 348370 w 774201"/>
                      <a:gd name="connsiteY59" fmla="*/ 199621 h 587559"/>
                      <a:gd name="connsiteX60" fmla="*/ 317586 w 774201"/>
                      <a:gd name="connsiteY60" fmla="*/ 240791 h 587559"/>
                      <a:gd name="connsiteX61" fmla="*/ 305182 w 774201"/>
                      <a:gd name="connsiteY61" fmla="*/ 223685 h 587559"/>
                      <a:gd name="connsiteX62" fmla="*/ 305528 w 774201"/>
                      <a:gd name="connsiteY62" fmla="*/ 189527 h 587559"/>
                      <a:gd name="connsiteX63" fmla="*/ 336312 w 774201"/>
                      <a:gd name="connsiteY63" fmla="*/ 148356 h 587559"/>
                      <a:gd name="connsiteX64" fmla="*/ 146867 w 774201"/>
                      <a:gd name="connsiteY64" fmla="*/ 108970 h 587559"/>
                      <a:gd name="connsiteX65" fmla="*/ 168793 w 774201"/>
                      <a:gd name="connsiteY65" fmla="*/ 156278 h 587559"/>
                      <a:gd name="connsiteX66" fmla="*/ 146867 w 774201"/>
                      <a:gd name="connsiteY66" fmla="*/ 203585 h 587559"/>
                      <a:gd name="connsiteX67" fmla="*/ 124941 w 774201"/>
                      <a:gd name="connsiteY67" fmla="*/ 156278 h 587559"/>
                      <a:gd name="connsiteX68" fmla="*/ 146867 w 774201"/>
                      <a:gd name="connsiteY68" fmla="*/ 108970 h 587559"/>
                      <a:gd name="connsiteX69" fmla="*/ 15755 w 774201"/>
                      <a:gd name="connsiteY69" fmla="*/ 0 h 587559"/>
                      <a:gd name="connsiteX70" fmla="*/ 47118 w 774201"/>
                      <a:gd name="connsiteY70" fmla="*/ 1862 h 587559"/>
                      <a:gd name="connsiteX71" fmla="*/ 83901 w 774201"/>
                      <a:gd name="connsiteY71" fmla="*/ 36842 h 587559"/>
                      <a:gd name="connsiteX72" fmla="*/ 35880 w 774201"/>
                      <a:gd name="connsiteY72" fmla="*/ 47575 h 587559"/>
                      <a:gd name="connsiteX73" fmla="*/ 20822 w 774201"/>
                      <a:gd name="connsiteY73" fmla="*/ 39462 h 587559"/>
                      <a:gd name="connsiteX74" fmla="*/ 18506 w 774201"/>
                      <a:gd name="connsiteY74" fmla="*/ 18859 h 5875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</a:cxnLst>
                    <a:rect l="l" t="t" r="r" b="b"/>
                    <a:pathLst>
                      <a:path w="774201" h="587559">
                        <a:moveTo>
                          <a:pt x="163504" y="510079"/>
                        </a:moveTo>
                        <a:cubicBezTo>
                          <a:pt x="173072" y="502075"/>
                          <a:pt x="192866" y="512320"/>
                          <a:pt x="207716" y="532964"/>
                        </a:cubicBezTo>
                        <a:cubicBezTo>
                          <a:pt x="222566" y="553608"/>
                          <a:pt x="226848" y="576832"/>
                          <a:pt x="217280" y="584837"/>
                        </a:cubicBezTo>
                        <a:cubicBezTo>
                          <a:pt x="207712" y="592841"/>
                          <a:pt x="187918" y="582595"/>
                          <a:pt x="173068" y="561952"/>
                        </a:cubicBezTo>
                        <a:cubicBezTo>
                          <a:pt x="161930" y="546469"/>
                          <a:pt x="156737" y="529535"/>
                          <a:pt x="158873" y="518658"/>
                        </a:cubicBezTo>
                        <a:cubicBezTo>
                          <a:pt x="159585" y="515033"/>
                          <a:pt x="161112" y="512081"/>
                          <a:pt x="163504" y="510079"/>
                        </a:cubicBezTo>
                        <a:close/>
                        <a:moveTo>
                          <a:pt x="61339" y="509755"/>
                        </a:moveTo>
                        <a:cubicBezTo>
                          <a:pt x="70214" y="509771"/>
                          <a:pt x="77052" y="512704"/>
                          <a:pt x="79750" y="518550"/>
                        </a:cubicBezTo>
                        <a:cubicBezTo>
                          <a:pt x="85146" y="530241"/>
                          <a:pt x="71937" y="549157"/>
                          <a:pt x="50248" y="560798"/>
                        </a:cubicBezTo>
                        <a:cubicBezTo>
                          <a:pt x="28559" y="572440"/>
                          <a:pt x="6603" y="572400"/>
                          <a:pt x="1207" y="560709"/>
                        </a:cubicBezTo>
                        <a:cubicBezTo>
                          <a:pt x="-4189" y="549018"/>
                          <a:pt x="9020" y="530103"/>
                          <a:pt x="30708" y="518461"/>
                        </a:cubicBezTo>
                        <a:cubicBezTo>
                          <a:pt x="41553" y="512639"/>
                          <a:pt x="52464" y="509739"/>
                          <a:pt x="61339" y="509755"/>
                        </a:cubicBezTo>
                        <a:close/>
                        <a:moveTo>
                          <a:pt x="370645" y="490300"/>
                        </a:moveTo>
                        <a:cubicBezTo>
                          <a:pt x="394849" y="489150"/>
                          <a:pt x="414902" y="498794"/>
                          <a:pt x="415435" y="511840"/>
                        </a:cubicBezTo>
                        <a:cubicBezTo>
                          <a:pt x="415968" y="524887"/>
                          <a:pt x="396779" y="536396"/>
                          <a:pt x="372576" y="537546"/>
                        </a:cubicBezTo>
                        <a:cubicBezTo>
                          <a:pt x="348373" y="538697"/>
                          <a:pt x="328320" y="529054"/>
                          <a:pt x="327786" y="516007"/>
                        </a:cubicBezTo>
                        <a:cubicBezTo>
                          <a:pt x="327253" y="502960"/>
                          <a:pt x="346441" y="491451"/>
                          <a:pt x="370645" y="490300"/>
                        </a:cubicBezTo>
                        <a:close/>
                        <a:moveTo>
                          <a:pt x="471376" y="387101"/>
                        </a:moveTo>
                        <a:cubicBezTo>
                          <a:pt x="480767" y="378856"/>
                          <a:pt x="500779" y="388597"/>
                          <a:pt x="516075" y="408859"/>
                        </a:cubicBezTo>
                        <a:cubicBezTo>
                          <a:pt x="531371" y="429120"/>
                          <a:pt x="536158" y="452230"/>
                          <a:pt x="526767" y="460475"/>
                        </a:cubicBezTo>
                        <a:cubicBezTo>
                          <a:pt x="517376" y="468719"/>
                          <a:pt x="497363" y="458978"/>
                          <a:pt x="482068" y="438717"/>
                        </a:cubicBezTo>
                        <a:cubicBezTo>
                          <a:pt x="470596" y="423520"/>
                          <a:pt x="465036" y="406722"/>
                          <a:pt x="466934" y="395794"/>
                        </a:cubicBezTo>
                        <a:cubicBezTo>
                          <a:pt x="467567" y="392152"/>
                          <a:pt x="469028" y="389162"/>
                          <a:pt x="471376" y="387101"/>
                        </a:cubicBezTo>
                        <a:close/>
                        <a:moveTo>
                          <a:pt x="658104" y="354872"/>
                        </a:moveTo>
                        <a:cubicBezTo>
                          <a:pt x="666966" y="354355"/>
                          <a:pt x="673944" y="356873"/>
                          <a:pt x="676940" y="362548"/>
                        </a:cubicBezTo>
                        <a:cubicBezTo>
                          <a:pt x="682931" y="373897"/>
                          <a:pt x="670720" y="393576"/>
                          <a:pt x="649665" y="406501"/>
                        </a:cubicBezTo>
                        <a:cubicBezTo>
                          <a:pt x="628611" y="419427"/>
                          <a:pt x="606686" y="420705"/>
                          <a:pt x="600695" y="409356"/>
                        </a:cubicBezTo>
                        <a:cubicBezTo>
                          <a:pt x="594705" y="398007"/>
                          <a:pt x="606916" y="378329"/>
                          <a:pt x="627970" y="365403"/>
                        </a:cubicBezTo>
                        <a:cubicBezTo>
                          <a:pt x="638498" y="358939"/>
                          <a:pt x="649242" y="355388"/>
                          <a:pt x="658104" y="354872"/>
                        </a:cubicBezTo>
                        <a:close/>
                        <a:moveTo>
                          <a:pt x="281829" y="336443"/>
                        </a:moveTo>
                        <a:cubicBezTo>
                          <a:pt x="290361" y="333808"/>
                          <a:pt x="297685" y="334584"/>
                          <a:pt x="301778" y="339395"/>
                        </a:cubicBezTo>
                        <a:cubicBezTo>
                          <a:pt x="309964" y="349017"/>
                          <a:pt x="302130" y="371137"/>
                          <a:pt x="284279" y="388802"/>
                        </a:cubicBezTo>
                        <a:cubicBezTo>
                          <a:pt x="266427" y="406465"/>
                          <a:pt x="245320" y="412984"/>
                          <a:pt x="237133" y="403362"/>
                        </a:cubicBezTo>
                        <a:cubicBezTo>
                          <a:pt x="235086" y="400956"/>
                          <a:pt x="234040" y="397769"/>
                          <a:pt x="233902" y="394067"/>
                        </a:cubicBezTo>
                        <a:cubicBezTo>
                          <a:pt x="233489" y="382957"/>
                          <a:pt x="241243" y="367203"/>
                          <a:pt x="254632" y="353955"/>
                        </a:cubicBezTo>
                        <a:cubicBezTo>
                          <a:pt x="263557" y="345123"/>
                          <a:pt x="273297" y="339078"/>
                          <a:pt x="281829" y="336443"/>
                        </a:cubicBezTo>
                        <a:close/>
                        <a:moveTo>
                          <a:pt x="160675" y="286509"/>
                        </a:moveTo>
                        <a:cubicBezTo>
                          <a:pt x="170236" y="294524"/>
                          <a:pt x="165933" y="317744"/>
                          <a:pt x="151065" y="338372"/>
                        </a:cubicBezTo>
                        <a:cubicBezTo>
                          <a:pt x="136196" y="359000"/>
                          <a:pt x="116392" y="369225"/>
                          <a:pt x="106831" y="361210"/>
                        </a:cubicBezTo>
                        <a:cubicBezTo>
                          <a:pt x="104441" y="359206"/>
                          <a:pt x="102917" y="356253"/>
                          <a:pt x="102209" y="352626"/>
                        </a:cubicBezTo>
                        <a:cubicBezTo>
                          <a:pt x="100082" y="341747"/>
                          <a:pt x="105291" y="324818"/>
                          <a:pt x="116442" y="309347"/>
                        </a:cubicBezTo>
                        <a:cubicBezTo>
                          <a:pt x="131311" y="288719"/>
                          <a:pt x="151115" y="278495"/>
                          <a:pt x="160675" y="286509"/>
                        </a:cubicBezTo>
                        <a:close/>
                        <a:moveTo>
                          <a:pt x="465528" y="274080"/>
                        </a:moveTo>
                        <a:cubicBezTo>
                          <a:pt x="489732" y="272929"/>
                          <a:pt x="509785" y="282573"/>
                          <a:pt x="510318" y="295620"/>
                        </a:cubicBezTo>
                        <a:cubicBezTo>
                          <a:pt x="510852" y="308667"/>
                          <a:pt x="491663" y="320176"/>
                          <a:pt x="467460" y="321326"/>
                        </a:cubicBezTo>
                        <a:cubicBezTo>
                          <a:pt x="443256" y="322477"/>
                          <a:pt x="423203" y="312833"/>
                          <a:pt x="422670" y="299787"/>
                        </a:cubicBezTo>
                        <a:cubicBezTo>
                          <a:pt x="422137" y="286740"/>
                          <a:pt x="441325" y="275231"/>
                          <a:pt x="465528" y="274080"/>
                        </a:cubicBezTo>
                        <a:close/>
                        <a:moveTo>
                          <a:pt x="719176" y="255372"/>
                        </a:moveTo>
                        <a:cubicBezTo>
                          <a:pt x="727966" y="256693"/>
                          <a:pt x="738395" y="261209"/>
                          <a:pt x="748379" y="268606"/>
                        </a:cubicBezTo>
                        <a:cubicBezTo>
                          <a:pt x="768347" y="283402"/>
                          <a:pt x="778976" y="304122"/>
                          <a:pt x="772118" y="314885"/>
                        </a:cubicBezTo>
                        <a:cubicBezTo>
                          <a:pt x="765260" y="325649"/>
                          <a:pt x="743514" y="322381"/>
                          <a:pt x="723546" y="307585"/>
                        </a:cubicBezTo>
                        <a:cubicBezTo>
                          <a:pt x="703578" y="292790"/>
                          <a:pt x="692949" y="272070"/>
                          <a:pt x="699807" y="261306"/>
                        </a:cubicBezTo>
                        <a:cubicBezTo>
                          <a:pt x="703236" y="255924"/>
                          <a:pt x="710387" y="254051"/>
                          <a:pt x="719176" y="255372"/>
                        </a:cubicBezTo>
                        <a:close/>
                        <a:moveTo>
                          <a:pt x="555107" y="164551"/>
                        </a:moveTo>
                        <a:cubicBezTo>
                          <a:pt x="579311" y="163401"/>
                          <a:pt x="599364" y="173044"/>
                          <a:pt x="599897" y="186091"/>
                        </a:cubicBezTo>
                        <a:cubicBezTo>
                          <a:pt x="600431" y="199138"/>
                          <a:pt x="581242" y="210647"/>
                          <a:pt x="557039" y="211797"/>
                        </a:cubicBezTo>
                        <a:cubicBezTo>
                          <a:pt x="532835" y="212948"/>
                          <a:pt x="512782" y="203304"/>
                          <a:pt x="512249" y="190257"/>
                        </a:cubicBezTo>
                        <a:cubicBezTo>
                          <a:pt x="511716" y="177211"/>
                          <a:pt x="530904" y="165702"/>
                          <a:pt x="555107" y="164551"/>
                        </a:cubicBezTo>
                        <a:close/>
                        <a:moveTo>
                          <a:pt x="336312" y="148356"/>
                        </a:moveTo>
                        <a:cubicBezTo>
                          <a:pt x="348142" y="151144"/>
                          <a:pt x="353541" y="174096"/>
                          <a:pt x="348370" y="199621"/>
                        </a:cubicBezTo>
                        <a:cubicBezTo>
                          <a:pt x="343198" y="225146"/>
                          <a:pt x="329416" y="243579"/>
                          <a:pt x="317586" y="240791"/>
                        </a:cubicBezTo>
                        <a:cubicBezTo>
                          <a:pt x="311671" y="239398"/>
                          <a:pt x="307363" y="232963"/>
                          <a:pt x="305182" y="223685"/>
                        </a:cubicBezTo>
                        <a:cubicBezTo>
                          <a:pt x="302999" y="214409"/>
                          <a:pt x="302942" y="202289"/>
                          <a:pt x="305528" y="189527"/>
                        </a:cubicBezTo>
                        <a:cubicBezTo>
                          <a:pt x="310699" y="164002"/>
                          <a:pt x="324482" y="145569"/>
                          <a:pt x="336312" y="148356"/>
                        </a:cubicBezTo>
                        <a:close/>
                        <a:moveTo>
                          <a:pt x="146867" y="108970"/>
                        </a:moveTo>
                        <a:cubicBezTo>
                          <a:pt x="158976" y="108970"/>
                          <a:pt x="168793" y="130150"/>
                          <a:pt x="168793" y="156278"/>
                        </a:cubicBezTo>
                        <a:cubicBezTo>
                          <a:pt x="168793" y="182405"/>
                          <a:pt x="158976" y="203585"/>
                          <a:pt x="146867" y="203585"/>
                        </a:cubicBezTo>
                        <a:cubicBezTo>
                          <a:pt x="134757" y="203585"/>
                          <a:pt x="124941" y="182405"/>
                          <a:pt x="124941" y="156278"/>
                        </a:cubicBezTo>
                        <a:cubicBezTo>
                          <a:pt x="124941" y="130150"/>
                          <a:pt x="134757" y="108970"/>
                          <a:pt x="146867" y="108970"/>
                        </a:cubicBezTo>
                        <a:close/>
                        <a:moveTo>
                          <a:pt x="15755" y="0"/>
                        </a:moveTo>
                        <a:lnTo>
                          <a:pt x="47118" y="1862"/>
                        </a:lnTo>
                        <a:cubicBezTo>
                          <a:pt x="70536" y="8558"/>
                          <a:pt x="87004" y="24219"/>
                          <a:pt x="83901" y="36842"/>
                        </a:cubicBezTo>
                        <a:cubicBezTo>
                          <a:pt x="80798" y="49465"/>
                          <a:pt x="59299" y="54271"/>
                          <a:pt x="35880" y="47575"/>
                        </a:cubicBezTo>
                        <a:lnTo>
                          <a:pt x="20822" y="39462"/>
                        </a:lnTo>
                        <a:lnTo>
                          <a:pt x="18506" y="18859"/>
                        </a:lnTo>
                        <a:close/>
                      </a:path>
                    </a:pathLst>
                  </a:custGeom>
                  <a:solidFill>
                    <a:srgbClr val="CC0000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93" name="二等辺三角形 4">
                    <a:extLst>
                      <a:ext uri="{FF2B5EF4-FFF2-40B4-BE49-F238E27FC236}">
                        <a16:creationId xmlns:a16="http://schemas.microsoft.com/office/drawing/2014/main" id="{2B8A7CD6-C08F-4DDC-9206-887F4FDB42F1}"/>
                      </a:ext>
                    </a:extLst>
                  </p:cNvPr>
                  <p:cNvSpPr/>
                  <p:nvPr/>
                </p:nvSpPr>
                <p:spPr>
                  <a:xfrm rot="5589262">
                    <a:off x="6174209" y="2617308"/>
                    <a:ext cx="112269" cy="903122"/>
                  </a:xfrm>
                  <a:custGeom>
                    <a:avLst/>
                    <a:gdLst>
                      <a:gd name="connsiteX0" fmla="*/ 0 w 74358"/>
                      <a:gd name="connsiteY0" fmla="*/ 701828 h 701828"/>
                      <a:gd name="connsiteX1" fmla="*/ 37179 w 74358"/>
                      <a:gd name="connsiteY1" fmla="*/ 0 h 701828"/>
                      <a:gd name="connsiteX2" fmla="*/ 74358 w 74358"/>
                      <a:gd name="connsiteY2" fmla="*/ 701828 h 701828"/>
                      <a:gd name="connsiteX3" fmla="*/ 0 w 74358"/>
                      <a:gd name="connsiteY3" fmla="*/ 701828 h 701828"/>
                      <a:gd name="connsiteX0" fmla="*/ 0 w 88100"/>
                      <a:gd name="connsiteY0" fmla="*/ 712125 h 712125"/>
                      <a:gd name="connsiteX1" fmla="*/ 50921 w 88100"/>
                      <a:gd name="connsiteY1" fmla="*/ 0 h 712125"/>
                      <a:gd name="connsiteX2" fmla="*/ 88100 w 88100"/>
                      <a:gd name="connsiteY2" fmla="*/ 701828 h 712125"/>
                      <a:gd name="connsiteX3" fmla="*/ 0 w 88100"/>
                      <a:gd name="connsiteY3" fmla="*/ 712125 h 712125"/>
                      <a:gd name="connsiteX0" fmla="*/ 0 w 107777"/>
                      <a:gd name="connsiteY0" fmla="*/ 712125 h 712668"/>
                      <a:gd name="connsiteX1" fmla="*/ 50921 w 107777"/>
                      <a:gd name="connsiteY1" fmla="*/ 0 h 712668"/>
                      <a:gd name="connsiteX2" fmla="*/ 107777 w 107777"/>
                      <a:gd name="connsiteY2" fmla="*/ 712668 h 712668"/>
                      <a:gd name="connsiteX3" fmla="*/ 0 w 107777"/>
                      <a:gd name="connsiteY3" fmla="*/ 712125 h 712668"/>
                      <a:gd name="connsiteX0" fmla="*/ 0 w 112269"/>
                      <a:gd name="connsiteY0" fmla="*/ 717142 h 717142"/>
                      <a:gd name="connsiteX1" fmla="*/ 55413 w 112269"/>
                      <a:gd name="connsiteY1" fmla="*/ 0 h 717142"/>
                      <a:gd name="connsiteX2" fmla="*/ 112269 w 112269"/>
                      <a:gd name="connsiteY2" fmla="*/ 712668 h 717142"/>
                      <a:gd name="connsiteX3" fmla="*/ 0 w 112269"/>
                      <a:gd name="connsiteY3" fmla="*/ 717142 h 717142"/>
                      <a:gd name="connsiteX0" fmla="*/ 0 w 112269"/>
                      <a:gd name="connsiteY0" fmla="*/ 717142 h 717142"/>
                      <a:gd name="connsiteX1" fmla="*/ 55413 w 112269"/>
                      <a:gd name="connsiteY1" fmla="*/ 0 h 717142"/>
                      <a:gd name="connsiteX2" fmla="*/ 112269 w 112269"/>
                      <a:gd name="connsiteY2" fmla="*/ 712668 h 717142"/>
                      <a:gd name="connsiteX3" fmla="*/ 0 w 112269"/>
                      <a:gd name="connsiteY3" fmla="*/ 717142 h 717142"/>
                      <a:gd name="connsiteX0" fmla="*/ 0 w 112269"/>
                      <a:gd name="connsiteY0" fmla="*/ 717142 h 717142"/>
                      <a:gd name="connsiteX1" fmla="*/ 55413 w 112269"/>
                      <a:gd name="connsiteY1" fmla="*/ 0 h 717142"/>
                      <a:gd name="connsiteX2" fmla="*/ 112269 w 112269"/>
                      <a:gd name="connsiteY2" fmla="*/ 712668 h 717142"/>
                      <a:gd name="connsiteX3" fmla="*/ 0 w 112269"/>
                      <a:gd name="connsiteY3" fmla="*/ 717142 h 717142"/>
                      <a:gd name="connsiteX0" fmla="*/ 0 w 112269"/>
                      <a:gd name="connsiteY0" fmla="*/ 903122 h 903122"/>
                      <a:gd name="connsiteX1" fmla="*/ 54703 w 112269"/>
                      <a:gd name="connsiteY1" fmla="*/ 0 h 903122"/>
                      <a:gd name="connsiteX2" fmla="*/ 112269 w 112269"/>
                      <a:gd name="connsiteY2" fmla="*/ 898648 h 903122"/>
                      <a:gd name="connsiteX3" fmla="*/ 0 w 112269"/>
                      <a:gd name="connsiteY3" fmla="*/ 903122 h 90312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12269" h="903122">
                        <a:moveTo>
                          <a:pt x="0" y="903122"/>
                        </a:moveTo>
                        <a:cubicBezTo>
                          <a:pt x="18471" y="664075"/>
                          <a:pt x="47728" y="231259"/>
                          <a:pt x="54703" y="0"/>
                        </a:cubicBezTo>
                        <a:cubicBezTo>
                          <a:pt x="73952" y="459332"/>
                          <a:pt x="93317" y="661092"/>
                          <a:pt x="112269" y="898648"/>
                        </a:cubicBezTo>
                        <a:lnTo>
                          <a:pt x="0" y="903122"/>
                        </a:lnTo>
                        <a:close/>
                      </a:path>
                    </a:pathLst>
                  </a:custGeom>
                  <a:solidFill>
                    <a:srgbClr val="FFFF00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946" name="グループ化 945">
                <a:extLst>
                  <a:ext uri="{FF2B5EF4-FFF2-40B4-BE49-F238E27FC236}">
                    <a16:creationId xmlns:a16="http://schemas.microsoft.com/office/drawing/2014/main" id="{48355426-7D41-4059-B066-EC9548F07902}"/>
                  </a:ext>
                </a:extLst>
              </p:cNvPr>
              <p:cNvGrpSpPr/>
              <p:nvPr/>
            </p:nvGrpSpPr>
            <p:grpSpPr>
              <a:xfrm rot="21127328">
                <a:off x="1877420" y="1168727"/>
                <a:ext cx="2806476" cy="4136735"/>
                <a:chOff x="1891507" y="909587"/>
                <a:chExt cx="2900210" cy="4274898"/>
              </a:xfrm>
            </p:grpSpPr>
            <p:grpSp>
              <p:nvGrpSpPr>
                <p:cNvPr id="948" name="グループ化 947">
                  <a:extLst>
                    <a:ext uri="{FF2B5EF4-FFF2-40B4-BE49-F238E27FC236}">
                      <a16:creationId xmlns:a16="http://schemas.microsoft.com/office/drawing/2014/main" id="{482C461A-7276-4CEB-9744-9D45A681D0B3}"/>
                    </a:ext>
                  </a:extLst>
                </p:cNvPr>
                <p:cNvGrpSpPr/>
                <p:nvPr/>
              </p:nvGrpSpPr>
              <p:grpSpPr>
                <a:xfrm>
                  <a:off x="1891507" y="909587"/>
                  <a:ext cx="2900210" cy="4274898"/>
                  <a:chOff x="1891507" y="909587"/>
                  <a:chExt cx="2900210" cy="4274898"/>
                </a:xfrm>
              </p:grpSpPr>
              <p:sp>
                <p:nvSpPr>
                  <p:cNvPr id="971" name="楕円 2">
                    <a:extLst>
                      <a:ext uri="{FF2B5EF4-FFF2-40B4-BE49-F238E27FC236}">
                        <a16:creationId xmlns:a16="http://schemas.microsoft.com/office/drawing/2014/main" id="{074DF312-AEDF-4595-97BA-49BC09C4E839}"/>
                      </a:ext>
                    </a:extLst>
                  </p:cNvPr>
                  <p:cNvSpPr/>
                  <p:nvPr/>
                </p:nvSpPr>
                <p:spPr>
                  <a:xfrm>
                    <a:off x="1891507" y="2454264"/>
                    <a:ext cx="1730111" cy="1164485"/>
                  </a:xfrm>
                  <a:custGeom>
                    <a:avLst/>
                    <a:gdLst>
                      <a:gd name="connsiteX0" fmla="*/ 0 w 629728"/>
                      <a:gd name="connsiteY0" fmla="*/ 646981 h 1293962"/>
                      <a:gd name="connsiteX1" fmla="*/ 314864 w 629728"/>
                      <a:gd name="connsiteY1" fmla="*/ 0 h 1293962"/>
                      <a:gd name="connsiteX2" fmla="*/ 629728 w 629728"/>
                      <a:gd name="connsiteY2" fmla="*/ 646981 h 1293962"/>
                      <a:gd name="connsiteX3" fmla="*/ 314864 w 629728"/>
                      <a:gd name="connsiteY3" fmla="*/ 1293962 h 1293962"/>
                      <a:gd name="connsiteX4" fmla="*/ 0 w 629728"/>
                      <a:gd name="connsiteY4" fmla="*/ 646981 h 1293962"/>
                      <a:gd name="connsiteX0" fmla="*/ 0 w 491705"/>
                      <a:gd name="connsiteY0" fmla="*/ 603997 h 1294237"/>
                      <a:gd name="connsiteX1" fmla="*/ 176841 w 491705"/>
                      <a:gd name="connsiteY1" fmla="*/ 148 h 1294237"/>
                      <a:gd name="connsiteX2" fmla="*/ 491705 w 491705"/>
                      <a:gd name="connsiteY2" fmla="*/ 647129 h 1294237"/>
                      <a:gd name="connsiteX3" fmla="*/ 176841 w 491705"/>
                      <a:gd name="connsiteY3" fmla="*/ 1294110 h 1294237"/>
                      <a:gd name="connsiteX4" fmla="*/ 0 w 491705"/>
                      <a:gd name="connsiteY4" fmla="*/ 603997 h 1294237"/>
                      <a:gd name="connsiteX0" fmla="*/ 32555 w 524260"/>
                      <a:gd name="connsiteY0" fmla="*/ 603997 h 1294237"/>
                      <a:gd name="connsiteX1" fmla="*/ 209396 w 524260"/>
                      <a:gd name="connsiteY1" fmla="*/ 148 h 1294237"/>
                      <a:gd name="connsiteX2" fmla="*/ 524260 w 524260"/>
                      <a:gd name="connsiteY2" fmla="*/ 647129 h 1294237"/>
                      <a:gd name="connsiteX3" fmla="*/ 209396 w 524260"/>
                      <a:gd name="connsiteY3" fmla="*/ 1294110 h 1294237"/>
                      <a:gd name="connsiteX4" fmla="*/ 32555 w 524260"/>
                      <a:gd name="connsiteY4" fmla="*/ 603997 h 1294237"/>
                      <a:gd name="connsiteX0" fmla="*/ 42792 w 534497"/>
                      <a:gd name="connsiteY0" fmla="*/ 603997 h 1294237"/>
                      <a:gd name="connsiteX1" fmla="*/ 219633 w 534497"/>
                      <a:gd name="connsiteY1" fmla="*/ 148 h 1294237"/>
                      <a:gd name="connsiteX2" fmla="*/ 534497 w 534497"/>
                      <a:gd name="connsiteY2" fmla="*/ 647129 h 1294237"/>
                      <a:gd name="connsiteX3" fmla="*/ 219633 w 534497"/>
                      <a:gd name="connsiteY3" fmla="*/ 1294110 h 1294237"/>
                      <a:gd name="connsiteX4" fmla="*/ 42792 w 534497"/>
                      <a:gd name="connsiteY4" fmla="*/ 603997 h 1294237"/>
                      <a:gd name="connsiteX0" fmla="*/ 58289 w 1188348"/>
                      <a:gd name="connsiteY0" fmla="*/ 605218 h 1296990"/>
                      <a:gd name="connsiteX1" fmla="*/ 235130 w 1188348"/>
                      <a:gd name="connsiteY1" fmla="*/ 1369 h 1296990"/>
                      <a:gd name="connsiteX2" fmla="*/ 1188348 w 1188348"/>
                      <a:gd name="connsiteY2" fmla="*/ 743241 h 1296990"/>
                      <a:gd name="connsiteX3" fmla="*/ 235130 w 1188348"/>
                      <a:gd name="connsiteY3" fmla="*/ 1295331 h 1296990"/>
                      <a:gd name="connsiteX4" fmla="*/ 58289 w 1188348"/>
                      <a:gd name="connsiteY4" fmla="*/ 605218 h 1296990"/>
                      <a:gd name="connsiteX0" fmla="*/ 6730 w 1136789"/>
                      <a:gd name="connsiteY0" fmla="*/ 605176 h 1296948"/>
                      <a:gd name="connsiteX1" fmla="*/ 183571 w 1136789"/>
                      <a:gd name="connsiteY1" fmla="*/ 1327 h 1296948"/>
                      <a:gd name="connsiteX2" fmla="*/ 1136789 w 1136789"/>
                      <a:gd name="connsiteY2" fmla="*/ 743199 h 1296948"/>
                      <a:gd name="connsiteX3" fmla="*/ 183571 w 1136789"/>
                      <a:gd name="connsiteY3" fmla="*/ 1295289 h 1296948"/>
                      <a:gd name="connsiteX4" fmla="*/ 6730 w 1136789"/>
                      <a:gd name="connsiteY4" fmla="*/ 605176 h 1296948"/>
                      <a:gd name="connsiteX0" fmla="*/ 53670 w 1042052"/>
                      <a:gd name="connsiteY0" fmla="*/ 642865 h 1295510"/>
                      <a:gd name="connsiteX1" fmla="*/ 88834 w 1042052"/>
                      <a:gd name="connsiteY1" fmla="*/ 636 h 1295510"/>
                      <a:gd name="connsiteX2" fmla="*/ 1042052 w 1042052"/>
                      <a:gd name="connsiteY2" fmla="*/ 742508 h 1295510"/>
                      <a:gd name="connsiteX3" fmla="*/ 88834 w 1042052"/>
                      <a:gd name="connsiteY3" fmla="*/ 1294598 h 1295510"/>
                      <a:gd name="connsiteX4" fmla="*/ 53670 w 1042052"/>
                      <a:gd name="connsiteY4" fmla="*/ 642865 h 1295510"/>
                      <a:gd name="connsiteX0" fmla="*/ 50358 w 1038740"/>
                      <a:gd name="connsiteY0" fmla="*/ 642865 h 1295509"/>
                      <a:gd name="connsiteX1" fmla="*/ 85522 w 1038740"/>
                      <a:gd name="connsiteY1" fmla="*/ 636 h 1295509"/>
                      <a:gd name="connsiteX2" fmla="*/ 1038740 w 1038740"/>
                      <a:gd name="connsiteY2" fmla="*/ 742508 h 1295509"/>
                      <a:gd name="connsiteX3" fmla="*/ 85522 w 1038740"/>
                      <a:gd name="connsiteY3" fmla="*/ 1294598 h 1295509"/>
                      <a:gd name="connsiteX4" fmla="*/ 50358 w 1038740"/>
                      <a:gd name="connsiteY4" fmla="*/ 642865 h 1295509"/>
                      <a:gd name="connsiteX0" fmla="*/ 102876 w 1011919"/>
                      <a:gd name="connsiteY0" fmla="*/ 652335 h 1295226"/>
                      <a:gd name="connsiteX1" fmla="*/ 58701 w 1011919"/>
                      <a:gd name="connsiteY1" fmla="*/ 510 h 1295226"/>
                      <a:gd name="connsiteX2" fmla="*/ 1011919 w 1011919"/>
                      <a:gd name="connsiteY2" fmla="*/ 742382 h 1295226"/>
                      <a:gd name="connsiteX3" fmla="*/ 58701 w 1011919"/>
                      <a:gd name="connsiteY3" fmla="*/ 1294472 h 1295226"/>
                      <a:gd name="connsiteX4" fmla="*/ 102876 w 1011919"/>
                      <a:gd name="connsiteY4" fmla="*/ 652335 h 129522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011919" h="1295226">
                        <a:moveTo>
                          <a:pt x="102876" y="652335"/>
                        </a:moveTo>
                        <a:cubicBezTo>
                          <a:pt x="109743" y="304613"/>
                          <a:pt x="-92806" y="-14498"/>
                          <a:pt x="58701" y="510"/>
                        </a:cubicBezTo>
                        <a:cubicBezTo>
                          <a:pt x="210208" y="15518"/>
                          <a:pt x="1011919" y="385064"/>
                          <a:pt x="1011919" y="742382"/>
                        </a:cubicBezTo>
                        <a:cubicBezTo>
                          <a:pt x="1011919" y="1099700"/>
                          <a:pt x="210208" y="1309480"/>
                          <a:pt x="58701" y="1294472"/>
                        </a:cubicBezTo>
                        <a:cubicBezTo>
                          <a:pt x="-92806" y="1279464"/>
                          <a:pt x="96009" y="1000057"/>
                          <a:pt x="102876" y="652335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100000">
                        <a:schemeClr val="bg1"/>
                      </a:gs>
                      <a:gs pos="0">
                        <a:schemeClr val="accent4">
                          <a:lumMod val="20000"/>
                          <a:lumOff val="80000"/>
                        </a:schemeClr>
                      </a:gs>
                    </a:gsLst>
                    <a:path path="circle">
                      <a:fillToRect l="100000" t="100000"/>
                    </a:path>
                    <a:tileRect r="-100000" b="-100000"/>
                  </a:gra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72" name="フリーフォーム: 図形 971">
                    <a:extLst>
                      <a:ext uri="{FF2B5EF4-FFF2-40B4-BE49-F238E27FC236}">
                        <a16:creationId xmlns:a16="http://schemas.microsoft.com/office/drawing/2014/main" id="{89A7D36C-291D-4ED1-820A-F6E53934330F}"/>
                      </a:ext>
                    </a:extLst>
                  </p:cNvPr>
                  <p:cNvSpPr/>
                  <p:nvPr/>
                </p:nvSpPr>
                <p:spPr>
                  <a:xfrm rot="16200000" flipH="1">
                    <a:off x="2401861" y="2444024"/>
                    <a:ext cx="621657" cy="1218852"/>
                  </a:xfrm>
                  <a:custGeom>
                    <a:avLst/>
                    <a:gdLst>
                      <a:gd name="connsiteX0" fmla="*/ 475975 w 1001654"/>
                      <a:gd name="connsiteY0" fmla="*/ 1988665 h 2117935"/>
                      <a:gd name="connsiteX1" fmla="*/ 550543 w 1001654"/>
                      <a:gd name="connsiteY1" fmla="*/ 2029915 h 2117935"/>
                      <a:gd name="connsiteX2" fmla="*/ 562305 w 1001654"/>
                      <a:gd name="connsiteY2" fmla="*/ 2114316 h 2117935"/>
                      <a:gd name="connsiteX3" fmla="*/ 487737 w 1001654"/>
                      <a:gd name="connsiteY3" fmla="*/ 2073066 h 2117935"/>
                      <a:gd name="connsiteX4" fmla="*/ 475975 w 1001654"/>
                      <a:gd name="connsiteY4" fmla="*/ 1988665 h 2117935"/>
                      <a:gd name="connsiteX5" fmla="*/ 714523 w 1001654"/>
                      <a:gd name="connsiteY5" fmla="*/ 1816444 h 2117935"/>
                      <a:gd name="connsiteX6" fmla="*/ 709923 w 1001654"/>
                      <a:gd name="connsiteY6" fmla="*/ 1901536 h 2117935"/>
                      <a:gd name="connsiteX7" fmla="*/ 639102 w 1001654"/>
                      <a:gd name="connsiteY7" fmla="*/ 1948930 h 2117935"/>
                      <a:gd name="connsiteX8" fmla="*/ 643702 w 1001654"/>
                      <a:gd name="connsiteY8" fmla="*/ 1863838 h 2117935"/>
                      <a:gd name="connsiteX9" fmla="*/ 714523 w 1001654"/>
                      <a:gd name="connsiteY9" fmla="*/ 1816444 h 2117935"/>
                      <a:gd name="connsiteX10" fmla="*/ 361496 w 1001654"/>
                      <a:gd name="connsiteY10" fmla="*/ 1662755 h 2117935"/>
                      <a:gd name="connsiteX11" fmla="*/ 396203 w 1001654"/>
                      <a:gd name="connsiteY11" fmla="*/ 1740584 h 2117935"/>
                      <a:gd name="connsiteX12" fmla="*/ 354783 w 1001654"/>
                      <a:gd name="connsiteY12" fmla="*/ 1815057 h 2117935"/>
                      <a:gd name="connsiteX13" fmla="*/ 320077 w 1001654"/>
                      <a:gd name="connsiteY13" fmla="*/ 1737228 h 2117935"/>
                      <a:gd name="connsiteX14" fmla="*/ 361496 w 1001654"/>
                      <a:gd name="connsiteY14" fmla="*/ 1662755 h 2117935"/>
                      <a:gd name="connsiteX15" fmla="*/ 692671 w 1001654"/>
                      <a:gd name="connsiteY15" fmla="*/ 1584014 h 2117935"/>
                      <a:gd name="connsiteX16" fmla="*/ 761830 w 1001654"/>
                      <a:gd name="connsiteY16" fmla="*/ 1610311 h 2117935"/>
                      <a:gd name="connsiteX17" fmla="*/ 796888 w 1001654"/>
                      <a:gd name="connsiteY17" fmla="*/ 1687982 h 2117935"/>
                      <a:gd name="connsiteX18" fmla="*/ 713721 w 1001654"/>
                      <a:gd name="connsiteY18" fmla="*/ 1669404 h 2117935"/>
                      <a:gd name="connsiteX19" fmla="*/ 678663 w 1001654"/>
                      <a:gd name="connsiteY19" fmla="*/ 1591733 h 2117935"/>
                      <a:gd name="connsiteX20" fmla="*/ 692671 w 1001654"/>
                      <a:gd name="connsiteY20" fmla="*/ 1584014 h 2117935"/>
                      <a:gd name="connsiteX21" fmla="*/ 537977 w 1001654"/>
                      <a:gd name="connsiteY21" fmla="*/ 1507098 h 2117935"/>
                      <a:gd name="connsiteX22" fmla="*/ 572683 w 1001654"/>
                      <a:gd name="connsiteY22" fmla="*/ 1584927 h 2117935"/>
                      <a:gd name="connsiteX23" fmla="*/ 531264 w 1001654"/>
                      <a:gd name="connsiteY23" fmla="*/ 1659400 h 2117935"/>
                      <a:gd name="connsiteX24" fmla="*/ 496557 w 1001654"/>
                      <a:gd name="connsiteY24" fmla="*/ 1581571 h 2117935"/>
                      <a:gd name="connsiteX25" fmla="*/ 537977 w 1001654"/>
                      <a:gd name="connsiteY25" fmla="*/ 1507098 h 2117935"/>
                      <a:gd name="connsiteX26" fmla="*/ 886365 w 1001654"/>
                      <a:gd name="connsiteY26" fmla="*/ 1342224 h 2117935"/>
                      <a:gd name="connsiteX27" fmla="*/ 921071 w 1001654"/>
                      <a:gd name="connsiteY27" fmla="*/ 1420053 h 2117935"/>
                      <a:gd name="connsiteX28" fmla="*/ 879652 w 1001654"/>
                      <a:gd name="connsiteY28" fmla="*/ 1494526 h 2117935"/>
                      <a:gd name="connsiteX29" fmla="*/ 844945 w 1001654"/>
                      <a:gd name="connsiteY29" fmla="*/ 1416697 h 2117935"/>
                      <a:gd name="connsiteX30" fmla="*/ 886365 w 1001654"/>
                      <a:gd name="connsiteY30" fmla="*/ 1342224 h 2117935"/>
                      <a:gd name="connsiteX31" fmla="*/ 415358 w 1001654"/>
                      <a:gd name="connsiteY31" fmla="*/ 1302945 h 2117935"/>
                      <a:gd name="connsiteX32" fmla="*/ 442920 w 1001654"/>
                      <a:gd name="connsiteY32" fmla="*/ 1324499 h 2117935"/>
                      <a:gd name="connsiteX33" fmla="*/ 376584 w 1001654"/>
                      <a:gd name="connsiteY33" fmla="*/ 1377991 h 2117935"/>
                      <a:gd name="connsiteX34" fmla="*/ 293983 w 1001654"/>
                      <a:gd name="connsiteY34" fmla="*/ 1357039 h 2117935"/>
                      <a:gd name="connsiteX35" fmla="*/ 360319 w 1001654"/>
                      <a:gd name="connsiteY35" fmla="*/ 1303547 h 2117935"/>
                      <a:gd name="connsiteX36" fmla="*/ 415358 w 1001654"/>
                      <a:gd name="connsiteY36" fmla="*/ 1302945 h 2117935"/>
                      <a:gd name="connsiteX37" fmla="*/ 689887 w 1001654"/>
                      <a:gd name="connsiteY37" fmla="*/ 1179087 h 2117935"/>
                      <a:gd name="connsiteX38" fmla="*/ 704864 w 1001654"/>
                      <a:gd name="connsiteY38" fmla="*/ 1184700 h 2117935"/>
                      <a:gd name="connsiteX39" fmla="*/ 681404 w 1001654"/>
                      <a:gd name="connsiteY39" fmla="*/ 1266624 h 2117935"/>
                      <a:gd name="connsiteX40" fmla="*/ 601797 w 1001654"/>
                      <a:gd name="connsiteY40" fmla="*/ 1297031 h 2117935"/>
                      <a:gd name="connsiteX41" fmla="*/ 625257 w 1001654"/>
                      <a:gd name="connsiteY41" fmla="*/ 1215107 h 2117935"/>
                      <a:gd name="connsiteX42" fmla="*/ 689887 w 1001654"/>
                      <a:gd name="connsiteY42" fmla="*/ 1179087 h 2117935"/>
                      <a:gd name="connsiteX43" fmla="*/ 890637 w 1001654"/>
                      <a:gd name="connsiteY43" fmla="*/ 1048713 h 2117935"/>
                      <a:gd name="connsiteX44" fmla="*/ 960395 w 1001654"/>
                      <a:gd name="connsiteY44" fmla="*/ 1073378 h 2117935"/>
                      <a:gd name="connsiteX45" fmla="*/ 997268 w 1001654"/>
                      <a:gd name="connsiteY45" fmla="*/ 1150203 h 2117935"/>
                      <a:gd name="connsiteX46" fmla="*/ 913688 w 1001654"/>
                      <a:gd name="connsiteY46" fmla="*/ 1133585 h 2117935"/>
                      <a:gd name="connsiteX47" fmla="*/ 876814 w 1001654"/>
                      <a:gd name="connsiteY47" fmla="*/ 1056759 h 2117935"/>
                      <a:gd name="connsiteX48" fmla="*/ 890637 w 1001654"/>
                      <a:gd name="connsiteY48" fmla="*/ 1048713 h 2117935"/>
                      <a:gd name="connsiteX49" fmla="*/ 306746 w 1001654"/>
                      <a:gd name="connsiteY49" fmla="*/ 989750 h 2117935"/>
                      <a:gd name="connsiteX50" fmla="*/ 382971 w 1001654"/>
                      <a:gd name="connsiteY50" fmla="*/ 1027850 h 2117935"/>
                      <a:gd name="connsiteX51" fmla="*/ 306746 w 1001654"/>
                      <a:gd name="connsiteY51" fmla="*/ 1065950 h 2117935"/>
                      <a:gd name="connsiteX52" fmla="*/ 230521 w 1001654"/>
                      <a:gd name="connsiteY52" fmla="*/ 1027850 h 2117935"/>
                      <a:gd name="connsiteX53" fmla="*/ 306746 w 1001654"/>
                      <a:gd name="connsiteY53" fmla="*/ 989750 h 2117935"/>
                      <a:gd name="connsiteX54" fmla="*/ 623116 w 1001654"/>
                      <a:gd name="connsiteY54" fmla="*/ 950250 h 2117935"/>
                      <a:gd name="connsiteX55" fmla="*/ 636947 w 1001654"/>
                      <a:gd name="connsiteY55" fmla="*/ 958282 h 2117935"/>
                      <a:gd name="connsiteX56" fmla="*/ 600148 w 1001654"/>
                      <a:gd name="connsiteY56" fmla="*/ 1035144 h 2117935"/>
                      <a:gd name="connsiteX57" fmla="*/ 516583 w 1001654"/>
                      <a:gd name="connsiteY57" fmla="*/ 1051844 h 2117935"/>
                      <a:gd name="connsiteX58" fmla="*/ 553382 w 1001654"/>
                      <a:gd name="connsiteY58" fmla="*/ 974982 h 2117935"/>
                      <a:gd name="connsiteX59" fmla="*/ 623116 w 1001654"/>
                      <a:gd name="connsiteY59" fmla="*/ 950250 h 2117935"/>
                      <a:gd name="connsiteX60" fmla="*/ 958392 w 1001654"/>
                      <a:gd name="connsiteY60" fmla="*/ 774744 h 2117935"/>
                      <a:gd name="connsiteX61" fmla="*/ 958536 w 1001654"/>
                      <a:gd name="connsiteY61" fmla="*/ 859961 h 2117935"/>
                      <a:gd name="connsiteX62" fmla="*/ 890463 w 1001654"/>
                      <a:gd name="connsiteY62" fmla="*/ 911224 h 2117935"/>
                      <a:gd name="connsiteX63" fmla="*/ 890319 w 1001654"/>
                      <a:gd name="connsiteY63" fmla="*/ 826007 h 2117935"/>
                      <a:gd name="connsiteX64" fmla="*/ 958392 w 1001654"/>
                      <a:gd name="connsiteY64" fmla="*/ 774744 h 2117935"/>
                      <a:gd name="connsiteX65" fmla="*/ 75236 w 1001654"/>
                      <a:gd name="connsiteY65" fmla="*/ 771079 h 2117935"/>
                      <a:gd name="connsiteX66" fmla="*/ 131597 w 1001654"/>
                      <a:gd name="connsiteY66" fmla="*/ 834994 h 2117935"/>
                      <a:gd name="connsiteX67" fmla="*/ 114303 w 1001654"/>
                      <a:gd name="connsiteY67" fmla="*/ 918438 h 2117935"/>
                      <a:gd name="connsiteX68" fmla="*/ 57942 w 1001654"/>
                      <a:gd name="connsiteY68" fmla="*/ 854522 h 2117935"/>
                      <a:gd name="connsiteX69" fmla="*/ 75236 w 1001654"/>
                      <a:gd name="connsiteY69" fmla="*/ 771079 h 2117935"/>
                      <a:gd name="connsiteX70" fmla="*/ 429172 w 1001654"/>
                      <a:gd name="connsiteY70" fmla="*/ 638411 h 2117935"/>
                      <a:gd name="connsiteX71" fmla="*/ 491126 w 1001654"/>
                      <a:gd name="connsiteY71" fmla="*/ 678860 h 2117935"/>
                      <a:gd name="connsiteX72" fmla="*/ 508803 w 1001654"/>
                      <a:gd name="connsiteY72" fmla="*/ 762223 h 2117935"/>
                      <a:gd name="connsiteX73" fmla="*/ 431516 w 1001654"/>
                      <a:gd name="connsiteY73" fmla="*/ 726326 h 2117935"/>
                      <a:gd name="connsiteX74" fmla="*/ 413839 w 1001654"/>
                      <a:gd name="connsiteY74" fmla="*/ 642963 h 2117935"/>
                      <a:gd name="connsiteX75" fmla="*/ 429172 w 1001654"/>
                      <a:gd name="connsiteY75" fmla="*/ 638411 h 2117935"/>
                      <a:gd name="connsiteX76" fmla="*/ 690200 w 1001654"/>
                      <a:gd name="connsiteY76" fmla="*/ 628081 h 2117935"/>
                      <a:gd name="connsiteX77" fmla="*/ 753339 w 1001654"/>
                      <a:gd name="connsiteY77" fmla="*/ 685311 h 2117935"/>
                      <a:gd name="connsiteX78" fmla="*/ 745461 w 1001654"/>
                      <a:gd name="connsiteY78" fmla="*/ 770163 h 2117935"/>
                      <a:gd name="connsiteX79" fmla="*/ 682321 w 1001654"/>
                      <a:gd name="connsiteY79" fmla="*/ 712933 h 2117935"/>
                      <a:gd name="connsiteX80" fmla="*/ 690200 w 1001654"/>
                      <a:gd name="connsiteY80" fmla="*/ 628081 h 2117935"/>
                      <a:gd name="connsiteX81" fmla="*/ 230521 w 1001654"/>
                      <a:gd name="connsiteY81" fmla="*/ 564617 h 2117935"/>
                      <a:gd name="connsiteX82" fmla="*/ 306746 w 1001654"/>
                      <a:gd name="connsiteY82" fmla="*/ 602717 h 2117935"/>
                      <a:gd name="connsiteX83" fmla="*/ 230521 w 1001654"/>
                      <a:gd name="connsiteY83" fmla="*/ 640817 h 2117935"/>
                      <a:gd name="connsiteX84" fmla="*/ 154296 w 1001654"/>
                      <a:gd name="connsiteY84" fmla="*/ 602717 h 2117935"/>
                      <a:gd name="connsiteX85" fmla="*/ 230521 w 1001654"/>
                      <a:gd name="connsiteY85" fmla="*/ 564617 h 2117935"/>
                      <a:gd name="connsiteX86" fmla="*/ 777877 w 1001654"/>
                      <a:gd name="connsiteY86" fmla="*/ 417391 h 2117935"/>
                      <a:gd name="connsiteX87" fmla="*/ 852445 w 1001654"/>
                      <a:gd name="connsiteY87" fmla="*/ 458641 h 2117935"/>
                      <a:gd name="connsiteX88" fmla="*/ 864207 w 1001654"/>
                      <a:gd name="connsiteY88" fmla="*/ 543042 h 2117935"/>
                      <a:gd name="connsiteX89" fmla="*/ 789640 w 1001654"/>
                      <a:gd name="connsiteY89" fmla="*/ 501791 h 2117935"/>
                      <a:gd name="connsiteX90" fmla="*/ 777877 w 1001654"/>
                      <a:gd name="connsiteY90" fmla="*/ 417391 h 2117935"/>
                      <a:gd name="connsiteX91" fmla="*/ 461051 w 1001654"/>
                      <a:gd name="connsiteY91" fmla="*/ 350888 h 2117935"/>
                      <a:gd name="connsiteX92" fmla="*/ 523005 w 1001654"/>
                      <a:gd name="connsiteY92" fmla="*/ 391337 h 2117935"/>
                      <a:gd name="connsiteX93" fmla="*/ 540682 w 1001654"/>
                      <a:gd name="connsiteY93" fmla="*/ 474700 h 2117935"/>
                      <a:gd name="connsiteX94" fmla="*/ 463395 w 1001654"/>
                      <a:gd name="connsiteY94" fmla="*/ 438803 h 2117935"/>
                      <a:gd name="connsiteX95" fmla="*/ 445718 w 1001654"/>
                      <a:gd name="connsiteY95" fmla="*/ 355440 h 2117935"/>
                      <a:gd name="connsiteX96" fmla="*/ 461051 w 1001654"/>
                      <a:gd name="connsiteY96" fmla="*/ 350888 h 2117935"/>
                      <a:gd name="connsiteX97" fmla="*/ 80121 w 1001654"/>
                      <a:gd name="connsiteY97" fmla="*/ 347025 h 2117935"/>
                      <a:gd name="connsiteX98" fmla="*/ 151620 w 1001654"/>
                      <a:gd name="connsiteY98" fmla="*/ 393390 h 2117935"/>
                      <a:gd name="connsiteX99" fmla="*/ 71621 w 1001654"/>
                      <a:gd name="connsiteY99" fmla="*/ 422749 h 2117935"/>
                      <a:gd name="connsiteX100" fmla="*/ 121 w 1001654"/>
                      <a:gd name="connsiteY100" fmla="*/ 376384 h 2117935"/>
                      <a:gd name="connsiteX101" fmla="*/ 80121 w 1001654"/>
                      <a:gd name="connsiteY101" fmla="*/ 347025 h 2117935"/>
                      <a:gd name="connsiteX102" fmla="*/ 282244 w 1001654"/>
                      <a:gd name="connsiteY102" fmla="*/ 85990 h 2117935"/>
                      <a:gd name="connsiteX103" fmla="*/ 338605 w 1001654"/>
                      <a:gd name="connsiteY103" fmla="*/ 149905 h 2117935"/>
                      <a:gd name="connsiteX104" fmla="*/ 321311 w 1001654"/>
                      <a:gd name="connsiteY104" fmla="*/ 233349 h 2117935"/>
                      <a:gd name="connsiteX105" fmla="*/ 264950 w 1001654"/>
                      <a:gd name="connsiteY105" fmla="*/ 169433 h 2117935"/>
                      <a:gd name="connsiteX106" fmla="*/ 282244 w 1001654"/>
                      <a:gd name="connsiteY106" fmla="*/ 85990 h 2117935"/>
                      <a:gd name="connsiteX107" fmla="*/ 843475 w 1001654"/>
                      <a:gd name="connsiteY107" fmla="*/ 79506 h 2117935"/>
                      <a:gd name="connsiteX108" fmla="*/ 859305 w 1001654"/>
                      <a:gd name="connsiteY108" fmla="*/ 81793 h 2117935"/>
                      <a:gd name="connsiteX109" fmla="*/ 853865 w 1001654"/>
                      <a:gd name="connsiteY109" fmla="*/ 166836 h 2117935"/>
                      <a:gd name="connsiteX110" fmla="*/ 782580 w 1001654"/>
                      <a:gd name="connsiteY110" fmla="*/ 213529 h 2117935"/>
                      <a:gd name="connsiteX111" fmla="*/ 788019 w 1001654"/>
                      <a:gd name="connsiteY111" fmla="*/ 128486 h 2117935"/>
                      <a:gd name="connsiteX112" fmla="*/ 843475 w 1001654"/>
                      <a:gd name="connsiteY112" fmla="*/ 79506 h 2117935"/>
                      <a:gd name="connsiteX113" fmla="*/ 556993 w 1001654"/>
                      <a:gd name="connsiteY113" fmla="*/ 0 h 2117935"/>
                      <a:gd name="connsiteX114" fmla="*/ 595093 w 1001654"/>
                      <a:gd name="connsiteY114" fmla="*/ 76225 h 2117935"/>
                      <a:gd name="connsiteX115" fmla="*/ 556993 w 1001654"/>
                      <a:gd name="connsiteY115" fmla="*/ 152450 h 2117935"/>
                      <a:gd name="connsiteX116" fmla="*/ 518893 w 1001654"/>
                      <a:gd name="connsiteY116" fmla="*/ 76225 h 2117935"/>
                      <a:gd name="connsiteX117" fmla="*/ 556993 w 1001654"/>
                      <a:gd name="connsiteY117" fmla="*/ 0 h 211793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  <a:cxn ang="0">
                        <a:pos x="connsiteX95" y="connsiteY95"/>
                      </a:cxn>
                      <a:cxn ang="0">
                        <a:pos x="connsiteX96" y="connsiteY96"/>
                      </a:cxn>
                      <a:cxn ang="0">
                        <a:pos x="connsiteX97" y="connsiteY97"/>
                      </a:cxn>
                      <a:cxn ang="0">
                        <a:pos x="connsiteX98" y="connsiteY98"/>
                      </a:cxn>
                      <a:cxn ang="0">
                        <a:pos x="connsiteX99" y="connsiteY99"/>
                      </a:cxn>
                      <a:cxn ang="0">
                        <a:pos x="connsiteX100" y="connsiteY100"/>
                      </a:cxn>
                      <a:cxn ang="0">
                        <a:pos x="connsiteX101" y="connsiteY101"/>
                      </a:cxn>
                      <a:cxn ang="0">
                        <a:pos x="connsiteX102" y="connsiteY102"/>
                      </a:cxn>
                      <a:cxn ang="0">
                        <a:pos x="connsiteX103" y="connsiteY103"/>
                      </a:cxn>
                      <a:cxn ang="0">
                        <a:pos x="connsiteX104" y="connsiteY104"/>
                      </a:cxn>
                      <a:cxn ang="0">
                        <a:pos x="connsiteX105" y="connsiteY105"/>
                      </a:cxn>
                      <a:cxn ang="0">
                        <a:pos x="connsiteX106" y="connsiteY106"/>
                      </a:cxn>
                      <a:cxn ang="0">
                        <a:pos x="connsiteX107" y="connsiteY107"/>
                      </a:cxn>
                      <a:cxn ang="0">
                        <a:pos x="connsiteX108" y="connsiteY108"/>
                      </a:cxn>
                      <a:cxn ang="0">
                        <a:pos x="connsiteX109" y="connsiteY109"/>
                      </a:cxn>
                      <a:cxn ang="0">
                        <a:pos x="connsiteX110" y="connsiteY110"/>
                      </a:cxn>
                      <a:cxn ang="0">
                        <a:pos x="connsiteX111" y="connsiteY111"/>
                      </a:cxn>
                      <a:cxn ang="0">
                        <a:pos x="connsiteX112" y="connsiteY112"/>
                      </a:cxn>
                      <a:cxn ang="0">
                        <a:pos x="connsiteX113" y="connsiteY113"/>
                      </a:cxn>
                      <a:cxn ang="0">
                        <a:pos x="connsiteX114" y="connsiteY114"/>
                      </a:cxn>
                      <a:cxn ang="0">
                        <a:pos x="connsiteX115" y="connsiteY115"/>
                      </a:cxn>
                      <a:cxn ang="0">
                        <a:pos x="connsiteX116" y="connsiteY116"/>
                      </a:cxn>
                      <a:cxn ang="0">
                        <a:pos x="connsiteX117" y="connsiteY117"/>
                      </a:cxn>
                    </a:cxnLst>
                    <a:rect l="l" t="t" r="r" b="b"/>
                    <a:pathLst>
                      <a:path w="1001654" h="2117935">
                        <a:moveTo>
                          <a:pt x="475975" y="1988665"/>
                        </a:moveTo>
                        <a:cubicBezTo>
                          <a:pt x="493318" y="1976749"/>
                          <a:pt x="526703" y="1995217"/>
                          <a:pt x="550543" y="2029915"/>
                        </a:cubicBezTo>
                        <a:cubicBezTo>
                          <a:pt x="574382" y="2064613"/>
                          <a:pt x="579648" y="2102400"/>
                          <a:pt x="562305" y="2114316"/>
                        </a:cubicBezTo>
                        <a:cubicBezTo>
                          <a:pt x="544962" y="2126232"/>
                          <a:pt x="511577" y="2107763"/>
                          <a:pt x="487737" y="2073066"/>
                        </a:cubicBezTo>
                        <a:cubicBezTo>
                          <a:pt x="463898" y="2038368"/>
                          <a:pt x="458632" y="2000580"/>
                          <a:pt x="475975" y="1988665"/>
                        </a:cubicBezTo>
                        <a:close/>
                        <a:moveTo>
                          <a:pt x="714523" y="1816444"/>
                        </a:moveTo>
                        <a:cubicBezTo>
                          <a:pt x="732809" y="1826854"/>
                          <a:pt x="730750" y="1864951"/>
                          <a:pt x="709923" y="1901536"/>
                        </a:cubicBezTo>
                        <a:cubicBezTo>
                          <a:pt x="689096" y="1938122"/>
                          <a:pt x="657388" y="1959340"/>
                          <a:pt x="639102" y="1948930"/>
                        </a:cubicBezTo>
                        <a:cubicBezTo>
                          <a:pt x="620815" y="1938520"/>
                          <a:pt x="622874" y="1900423"/>
                          <a:pt x="643702" y="1863838"/>
                        </a:cubicBezTo>
                        <a:cubicBezTo>
                          <a:pt x="664529" y="1827253"/>
                          <a:pt x="696236" y="1806034"/>
                          <a:pt x="714523" y="1816444"/>
                        </a:cubicBezTo>
                        <a:close/>
                        <a:moveTo>
                          <a:pt x="361496" y="1662755"/>
                        </a:moveTo>
                        <a:cubicBezTo>
                          <a:pt x="382518" y="1663682"/>
                          <a:pt x="398057" y="1698527"/>
                          <a:pt x="396203" y="1740584"/>
                        </a:cubicBezTo>
                        <a:cubicBezTo>
                          <a:pt x="394349" y="1782641"/>
                          <a:pt x="375805" y="1815984"/>
                          <a:pt x="354783" y="1815057"/>
                        </a:cubicBezTo>
                        <a:cubicBezTo>
                          <a:pt x="333761" y="1814131"/>
                          <a:pt x="318223" y="1779286"/>
                          <a:pt x="320077" y="1737228"/>
                        </a:cubicBezTo>
                        <a:cubicBezTo>
                          <a:pt x="321931" y="1695171"/>
                          <a:pt x="340475" y="1661829"/>
                          <a:pt x="361496" y="1662755"/>
                        </a:cubicBezTo>
                        <a:close/>
                        <a:moveTo>
                          <a:pt x="692671" y="1584014"/>
                        </a:moveTo>
                        <a:cubicBezTo>
                          <a:pt x="710279" y="1580715"/>
                          <a:pt x="737344" y="1590377"/>
                          <a:pt x="761830" y="1610311"/>
                        </a:cubicBezTo>
                        <a:cubicBezTo>
                          <a:pt x="794477" y="1636889"/>
                          <a:pt x="810172" y="1671664"/>
                          <a:pt x="796888" y="1687982"/>
                        </a:cubicBezTo>
                        <a:cubicBezTo>
                          <a:pt x="783603" y="1704300"/>
                          <a:pt x="746368" y="1695982"/>
                          <a:pt x="713721" y="1669404"/>
                        </a:cubicBezTo>
                        <a:cubicBezTo>
                          <a:pt x="681074" y="1642825"/>
                          <a:pt x="665378" y="1608051"/>
                          <a:pt x="678663" y="1591733"/>
                        </a:cubicBezTo>
                        <a:cubicBezTo>
                          <a:pt x="681984" y="1587653"/>
                          <a:pt x="686802" y="1585113"/>
                          <a:pt x="692671" y="1584014"/>
                        </a:cubicBezTo>
                        <a:close/>
                        <a:moveTo>
                          <a:pt x="537977" y="1507098"/>
                        </a:moveTo>
                        <a:cubicBezTo>
                          <a:pt x="558999" y="1508025"/>
                          <a:pt x="574537" y="1542870"/>
                          <a:pt x="572683" y="1584927"/>
                        </a:cubicBezTo>
                        <a:cubicBezTo>
                          <a:pt x="570829" y="1626984"/>
                          <a:pt x="552285" y="1660327"/>
                          <a:pt x="531264" y="1659400"/>
                        </a:cubicBezTo>
                        <a:cubicBezTo>
                          <a:pt x="510241" y="1658474"/>
                          <a:pt x="494703" y="1623629"/>
                          <a:pt x="496557" y="1581571"/>
                        </a:cubicBezTo>
                        <a:cubicBezTo>
                          <a:pt x="498411" y="1539514"/>
                          <a:pt x="516955" y="1506172"/>
                          <a:pt x="537977" y="1507098"/>
                        </a:cubicBezTo>
                        <a:close/>
                        <a:moveTo>
                          <a:pt x="886365" y="1342224"/>
                        </a:moveTo>
                        <a:cubicBezTo>
                          <a:pt x="907387" y="1343151"/>
                          <a:pt x="922925" y="1377996"/>
                          <a:pt x="921071" y="1420053"/>
                        </a:cubicBezTo>
                        <a:cubicBezTo>
                          <a:pt x="919217" y="1462110"/>
                          <a:pt x="900673" y="1495453"/>
                          <a:pt x="879652" y="1494526"/>
                        </a:cubicBezTo>
                        <a:cubicBezTo>
                          <a:pt x="858630" y="1493600"/>
                          <a:pt x="843091" y="1458755"/>
                          <a:pt x="844945" y="1416697"/>
                        </a:cubicBezTo>
                        <a:cubicBezTo>
                          <a:pt x="846799" y="1374640"/>
                          <a:pt x="865343" y="1341298"/>
                          <a:pt x="886365" y="1342224"/>
                        </a:cubicBezTo>
                        <a:close/>
                        <a:moveTo>
                          <a:pt x="415358" y="1302945"/>
                        </a:moveTo>
                        <a:cubicBezTo>
                          <a:pt x="430306" y="1306736"/>
                          <a:pt x="440675" y="1314221"/>
                          <a:pt x="442920" y="1324499"/>
                        </a:cubicBezTo>
                        <a:cubicBezTo>
                          <a:pt x="447411" y="1345056"/>
                          <a:pt x="417712" y="1369005"/>
                          <a:pt x="376584" y="1377991"/>
                        </a:cubicBezTo>
                        <a:cubicBezTo>
                          <a:pt x="335456" y="1386977"/>
                          <a:pt x="298475" y="1377596"/>
                          <a:pt x="293983" y="1357039"/>
                        </a:cubicBezTo>
                        <a:cubicBezTo>
                          <a:pt x="289492" y="1336482"/>
                          <a:pt x="319192" y="1312533"/>
                          <a:pt x="360319" y="1303547"/>
                        </a:cubicBezTo>
                        <a:cubicBezTo>
                          <a:pt x="380883" y="1299054"/>
                          <a:pt x="400411" y="1299153"/>
                          <a:pt x="415358" y="1302945"/>
                        </a:cubicBezTo>
                        <a:close/>
                        <a:moveTo>
                          <a:pt x="689887" y="1179087"/>
                        </a:moveTo>
                        <a:cubicBezTo>
                          <a:pt x="695853" y="1179327"/>
                          <a:pt x="700988" y="1181143"/>
                          <a:pt x="704864" y="1184700"/>
                        </a:cubicBezTo>
                        <a:cubicBezTo>
                          <a:pt x="720368" y="1198926"/>
                          <a:pt x="709865" y="1235604"/>
                          <a:pt x="681404" y="1266624"/>
                        </a:cubicBezTo>
                        <a:cubicBezTo>
                          <a:pt x="652942" y="1297643"/>
                          <a:pt x="617301" y="1311256"/>
                          <a:pt x="601797" y="1297031"/>
                        </a:cubicBezTo>
                        <a:cubicBezTo>
                          <a:pt x="586292" y="1282805"/>
                          <a:pt x="596796" y="1246126"/>
                          <a:pt x="625257" y="1215107"/>
                        </a:cubicBezTo>
                        <a:cubicBezTo>
                          <a:pt x="646603" y="1191842"/>
                          <a:pt x="671987" y="1178369"/>
                          <a:pt x="689887" y="1179087"/>
                        </a:cubicBezTo>
                        <a:close/>
                        <a:moveTo>
                          <a:pt x="890637" y="1048713"/>
                        </a:moveTo>
                        <a:cubicBezTo>
                          <a:pt x="908162" y="1045001"/>
                          <a:pt x="935448" y="1054025"/>
                          <a:pt x="960395" y="1073378"/>
                        </a:cubicBezTo>
                        <a:cubicBezTo>
                          <a:pt x="993657" y="1099182"/>
                          <a:pt x="1010166" y="1133578"/>
                          <a:pt x="997268" y="1150203"/>
                        </a:cubicBezTo>
                        <a:cubicBezTo>
                          <a:pt x="984371" y="1166829"/>
                          <a:pt x="946950" y="1159389"/>
                          <a:pt x="913688" y="1133585"/>
                        </a:cubicBezTo>
                        <a:cubicBezTo>
                          <a:pt x="880425" y="1107781"/>
                          <a:pt x="863917" y="1073385"/>
                          <a:pt x="876814" y="1056759"/>
                        </a:cubicBezTo>
                        <a:cubicBezTo>
                          <a:pt x="880039" y="1052603"/>
                          <a:pt x="884796" y="1049950"/>
                          <a:pt x="890637" y="1048713"/>
                        </a:cubicBezTo>
                        <a:close/>
                        <a:moveTo>
                          <a:pt x="306746" y="989750"/>
                        </a:moveTo>
                        <a:cubicBezTo>
                          <a:pt x="348844" y="989750"/>
                          <a:pt x="382971" y="1006808"/>
                          <a:pt x="382971" y="1027850"/>
                        </a:cubicBezTo>
                        <a:cubicBezTo>
                          <a:pt x="382971" y="1048892"/>
                          <a:pt x="348844" y="1065950"/>
                          <a:pt x="306746" y="1065950"/>
                        </a:cubicBezTo>
                        <a:cubicBezTo>
                          <a:pt x="264648" y="1065950"/>
                          <a:pt x="230521" y="1048892"/>
                          <a:pt x="230521" y="1027850"/>
                        </a:cubicBezTo>
                        <a:cubicBezTo>
                          <a:pt x="230521" y="1006808"/>
                          <a:pt x="264648" y="989750"/>
                          <a:pt x="306746" y="989750"/>
                        </a:cubicBezTo>
                        <a:close/>
                        <a:moveTo>
                          <a:pt x="623116" y="950250"/>
                        </a:moveTo>
                        <a:cubicBezTo>
                          <a:pt x="628959" y="951481"/>
                          <a:pt x="633718" y="954129"/>
                          <a:pt x="636947" y="958282"/>
                        </a:cubicBezTo>
                        <a:cubicBezTo>
                          <a:pt x="649860" y="974895"/>
                          <a:pt x="633385" y="1009308"/>
                          <a:pt x="600148" y="1035144"/>
                        </a:cubicBezTo>
                        <a:cubicBezTo>
                          <a:pt x="566911" y="1060981"/>
                          <a:pt x="529498" y="1068457"/>
                          <a:pt x="516583" y="1051844"/>
                        </a:cubicBezTo>
                        <a:cubicBezTo>
                          <a:pt x="503670" y="1035231"/>
                          <a:pt x="520145" y="1000819"/>
                          <a:pt x="553382" y="974982"/>
                        </a:cubicBezTo>
                        <a:cubicBezTo>
                          <a:pt x="578310" y="955605"/>
                          <a:pt x="605587" y="946555"/>
                          <a:pt x="623116" y="950250"/>
                        </a:cubicBezTo>
                        <a:close/>
                        <a:moveTo>
                          <a:pt x="958392" y="774744"/>
                        </a:moveTo>
                        <a:cubicBezTo>
                          <a:pt x="977230" y="784120"/>
                          <a:pt x="977294" y="822273"/>
                          <a:pt x="958536" y="859961"/>
                        </a:cubicBezTo>
                        <a:cubicBezTo>
                          <a:pt x="939778" y="897649"/>
                          <a:pt x="909300" y="920600"/>
                          <a:pt x="890463" y="911224"/>
                        </a:cubicBezTo>
                        <a:cubicBezTo>
                          <a:pt x="871625" y="901848"/>
                          <a:pt x="871560" y="863695"/>
                          <a:pt x="890319" y="826007"/>
                        </a:cubicBezTo>
                        <a:cubicBezTo>
                          <a:pt x="909077" y="788320"/>
                          <a:pt x="939554" y="765368"/>
                          <a:pt x="958392" y="774744"/>
                        </a:cubicBezTo>
                        <a:close/>
                        <a:moveTo>
                          <a:pt x="75236" y="771079"/>
                        </a:moveTo>
                        <a:cubicBezTo>
                          <a:pt x="95575" y="765686"/>
                          <a:pt x="120809" y="794302"/>
                          <a:pt x="131597" y="834994"/>
                        </a:cubicBezTo>
                        <a:cubicBezTo>
                          <a:pt x="142386" y="875687"/>
                          <a:pt x="134643" y="913045"/>
                          <a:pt x="114303" y="918438"/>
                        </a:cubicBezTo>
                        <a:cubicBezTo>
                          <a:pt x="93964" y="923830"/>
                          <a:pt x="68730" y="895214"/>
                          <a:pt x="57942" y="854522"/>
                        </a:cubicBezTo>
                        <a:cubicBezTo>
                          <a:pt x="47154" y="813830"/>
                          <a:pt x="54897" y="776471"/>
                          <a:pt x="75236" y="771079"/>
                        </a:cubicBezTo>
                        <a:close/>
                        <a:moveTo>
                          <a:pt x="429172" y="638411"/>
                        </a:moveTo>
                        <a:cubicBezTo>
                          <a:pt x="447077" y="638945"/>
                          <a:pt x="471458" y="654160"/>
                          <a:pt x="491126" y="678860"/>
                        </a:cubicBezTo>
                        <a:cubicBezTo>
                          <a:pt x="517350" y="711793"/>
                          <a:pt x="525264" y="749115"/>
                          <a:pt x="508803" y="762223"/>
                        </a:cubicBezTo>
                        <a:cubicBezTo>
                          <a:pt x="492342" y="775330"/>
                          <a:pt x="457739" y="759259"/>
                          <a:pt x="431516" y="726326"/>
                        </a:cubicBezTo>
                        <a:cubicBezTo>
                          <a:pt x="405292" y="693394"/>
                          <a:pt x="397378" y="656071"/>
                          <a:pt x="413839" y="642963"/>
                        </a:cubicBezTo>
                        <a:cubicBezTo>
                          <a:pt x="417954" y="639686"/>
                          <a:pt x="423203" y="638233"/>
                          <a:pt x="429172" y="638411"/>
                        </a:cubicBezTo>
                        <a:close/>
                        <a:moveTo>
                          <a:pt x="690200" y="628081"/>
                        </a:moveTo>
                        <a:cubicBezTo>
                          <a:pt x="709811" y="620454"/>
                          <a:pt x="738079" y="646076"/>
                          <a:pt x="753339" y="685311"/>
                        </a:cubicBezTo>
                        <a:cubicBezTo>
                          <a:pt x="768599" y="724546"/>
                          <a:pt x="765072" y="762536"/>
                          <a:pt x="745461" y="770163"/>
                        </a:cubicBezTo>
                        <a:cubicBezTo>
                          <a:pt x="725850" y="777790"/>
                          <a:pt x="697581" y="752168"/>
                          <a:pt x="682321" y="712933"/>
                        </a:cubicBezTo>
                        <a:cubicBezTo>
                          <a:pt x="667061" y="673698"/>
                          <a:pt x="670589" y="635709"/>
                          <a:pt x="690200" y="628081"/>
                        </a:cubicBezTo>
                        <a:close/>
                        <a:moveTo>
                          <a:pt x="230521" y="564617"/>
                        </a:moveTo>
                        <a:cubicBezTo>
                          <a:pt x="272619" y="564617"/>
                          <a:pt x="306746" y="581675"/>
                          <a:pt x="306746" y="602717"/>
                        </a:cubicBezTo>
                        <a:cubicBezTo>
                          <a:pt x="306746" y="623759"/>
                          <a:pt x="272619" y="640817"/>
                          <a:pt x="230521" y="640817"/>
                        </a:cubicBezTo>
                        <a:cubicBezTo>
                          <a:pt x="188423" y="640817"/>
                          <a:pt x="154296" y="623759"/>
                          <a:pt x="154296" y="602717"/>
                        </a:cubicBezTo>
                        <a:cubicBezTo>
                          <a:pt x="154296" y="581675"/>
                          <a:pt x="188423" y="564617"/>
                          <a:pt x="230521" y="564617"/>
                        </a:cubicBezTo>
                        <a:close/>
                        <a:moveTo>
                          <a:pt x="777877" y="417391"/>
                        </a:moveTo>
                        <a:cubicBezTo>
                          <a:pt x="795221" y="405475"/>
                          <a:pt x="828605" y="423943"/>
                          <a:pt x="852445" y="458641"/>
                        </a:cubicBezTo>
                        <a:cubicBezTo>
                          <a:pt x="876284" y="493339"/>
                          <a:pt x="881550" y="531126"/>
                          <a:pt x="864207" y="543042"/>
                        </a:cubicBezTo>
                        <a:cubicBezTo>
                          <a:pt x="846864" y="554957"/>
                          <a:pt x="813479" y="536489"/>
                          <a:pt x="789640" y="501791"/>
                        </a:cubicBezTo>
                        <a:cubicBezTo>
                          <a:pt x="765800" y="467094"/>
                          <a:pt x="760534" y="429306"/>
                          <a:pt x="777877" y="417391"/>
                        </a:cubicBezTo>
                        <a:close/>
                        <a:moveTo>
                          <a:pt x="461051" y="350888"/>
                        </a:moveTo>
                        <a:cubicBezTo>
                          <a:pt x="478956" y="351422"/>
                          <a:pt x="503337" y="366637"/>
                          <a:pt x="523005" y="391337"/>
                        </a:cubicBezTo>
                        <a:cubicBezTo>
                          <a:pt x="549229" y="424270"/>
                          <a:pt x="557143" y="461592"/>
                          <a:pt x="540682" y="474700"/>
                        </a:cubicBezTo>
                        <a:cubicBezTo>
                          <a:pt x="524221" y="487807"/>
                          <a:pt x="489618" y="471736"/>
                          <a:pt x="463395" y="438803"/>
                        </a:cubicBezTo>
                        <a:cubicBezTo>
                          <a:pt x="437171" y="405871"/>
                          <a:pt x="429257" y="368548"/>
                          <a:pt x="445718" y="355440"/>
                        </a:cubicBezTo>
                        <a:cubicBezTo>
                          <a:pt x="449833" y="352164"/>
                          <a:pt x="455082" y="350710"/>
                          <a:pt x="461051" y="350888"/>
                        </a:cubicBezTo>
                        <a:close/>
                        <a:moveTo>
                          <a:pt x="80121" y="347025"/>
                        </a:moveTo>
                        <a:cubicBezTo>
                          <a:pt x="121956" y="351721"/>
                          <a:pt x="153967" y="372479"/>
                          <a:pt x="151620" y="393390"/>
                        </a:cubicBezTo>
                        <a:cubicBezTo>
                          <a:pt x="149273" y="414300"/>
                          <a:pt x="113456" y="427445"/>
                          <a:pt x="71621" y="422749"/>
                        </a:cubicBezTo>
                        <a:cubicBezTo>
                          <a:pt x="29786" y="418053"/>
                          <a:pt x="-2226" y="397295"/>
                          <a:pt x="121" y="376384"/>
                        </a:cubicBezTo>
                        <a:cubicBezTo>
                          <a:pt x="2469" y="355474"/>
                          <a:pt x="38285" y="342329"/>
                          <a:pt x="80121" y="347025"/>
                        </a:cubicBezTo>
                        <a:close/>
                        <a:moveTo>
                          <a:pt x="282244" y="85990"/>
                        </a:moveTo>
                        <a:cubicBezTo>
                          <a:pt x="302583" y="80597"/>
                          <a:pt x="327817" y="109213"/>
                          <a:pt x="338605" y="149905"/>
                        </a:cubicBezTo>
                        <a:cubicBezTo>
                          <a:pt x="349394" y="190598"/>
                          <a:pt x="341651" y="227956"/>
                          <a:pt x="321311" y="233349"/>
                        </a:cubicBezTo>
                        <a:cubicBezTo>
                          <a:pt x="300972" y="238741"/>
                          <a:pt x="275738" y="210125"/>
                          <a:pt x="264950" y="169433"/>
                        </a:cubicBezTo>
                        <a:cubicBezTo>
                          <a:pt x="254162" y="128741"/>
                          <a:pt x="261905" y="91382"/>
                          <a:pt x="282244" y="85990"/>
                        </a:cubicBezTo>
                        <a:close/>
                        <a:moveTo>
                          <a:pt x="843475" y="79506"/>
                        </a:moveTo>
                        <a:cubicBezTo>
                          <a:pt x="849355" y="78467"/>
                          <a:pt x="854759" y="79146"/>
                          <a:pt x="859305" y="81793"/>
                        </a:cubicBezTo>
                        <a:cubicBezTo>
                          <a:pt x="877488" y="92383"/>
                          <a:pt x="875052" y="130458"/>
                          <a:pt x="853865" y="166836"/>
                        </a:cubicBezTo>
                        <a:cubicBezTo>
                          <a:pt x="832678" y="203214"/>
                          <a:pt x="800762" y="224119"/>
                          <a:pt x="782580" y="213529"/>
                        </a:cubicBezTo>
                        <a:cubicBezTo>
                          <a:pt x="764397" y="202939"/>
                          <a:pt x="766832" y="164864"/>
                          <a:pt x="788019" y="128486"/>
                        </a:cubicBezTo>
                        <a:cubicBezTo>
                          <a:pt x="803910" y="101203"/>
                          <a:pt x="825835" y="82623"/>
                          <a:pt x="843475" y="79506"/>
                        </a:cubicBezTo>
                        <a:close/>
                        <a:moveTo>
                          <a:pt x="556993" y="0"/>
                        </a:moveTo>
                        <a:cubicBezTo>
                          <a:pt x="578035" y="0"/>
                          <a:pt x="595093" y="34127"/>
                          <a:pt x="595093" y="76225"/>
                        </a:cubicBezTo>
                        <a:cubicBezTo>
                          <a:pt x="595093" y="118323"/>
                          <a:pt x="578035" y="152450"/>
                          <a:pt x="556993" y="152450"/>
                        </a:cubicBezTo>
                        <a:cubicBezTo>
                          <a:pt x="535951" y="152450"/>
                          <a:pt x="518893" y="118323"/>
                          <a:pt x="518893" y="76225"/>
                        </a:cubicBezTo>
                        <a:cubicBezTo>
                          <a:pt x="518893" y="34127"/>
                          <a:pt x="535951" y="0"/>
                          <a:pt x="556993" y="0"/>
                        </a:cubicBezTo>
                        <a:close/>
                      </a:path>
                    </a:pathLst>
                  </a:custGeom>
                  <a:solidFill>
                    <a:srgbClr val="CC0000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73" name="フリーフォーム: 図形 972">
                    <a:extLst>
                      <a:ext uri="{FF2B5EF4-FFF2-40B4-BE49-F238E27FC236}">
                        <a16:creationId xmlns:a16="http://schemas.microsoft.com/office/drawing/2014/main" id="{9726685D-E381-44FB-AC61-92FD1DFFD7A7}"/>
                      </a:ext>
                    </a:extLst>
                  </p:cNvPr>
                  <p:cNvSpPr/>
                  <p:nvPr/>
                </p:nvSpPr>
                <p:spPr>
                  <a:xfrm>
                    <a:off x="2062094" y="2994168"/>
                    <a:ext cx="792160" cy="118064"/>
                  </a:xfrm>
                  <a:custGeom>
                    <a:avLst/>
                    <a:gdLst>
                      <a:gd name="connsiteX0" fmla="*/ 785118 w 792160"/>
                      <a:gd name="connsiteY0" fmla="*/ 0 h 118064"/>
                      <a:gd name="connsiteX1" fmla="*/ 792160 w 792160"/>
                      <a:gd name="connsiteY1" fmla="*/ 118064 h 118064"/>
                      <a:gd name="connsiteX2" fmla="*/ 76807 w 792160"/>
                      <a:gd name="connsiteY2" fmla="*/ 84767 h 118064"/>
                      <a:gd name="connsiteX3" fmla="*/ 0 w 792160"/>
                      <a:gd name="connsiteY3" fmla="*/ 81655 h 118064"/>
                      <a:gd name="connsiteX4" fmla="*/ 5304 w 792160"/>
                      <a:gd name="connsiteY4" fmla="*/ 46584 h 118064"/>
                      <a:gd name="connsiteX5" fmla="*/ 4617 w 792160"/>
                      <a:gd name="connsiteY5" fmla="*/ 39028 h 118064"/>
                      <a:gd name="connsiteX6" fmla="*/ 37324 w 792160"/>
                      <a:gd name="connsiteY6" fmla="*/ 37742 h 118064"/>
                      <a:gd name="connsiteX7" fmla="*/ 785118 w 792160"/>
                      <a:gd name="connsiteY7" fmla="*/ 0 h 1180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792160" h="118064">
                        <a:moveTo>
                          <a:pt x="785118" y="0"/>
                        </a:moveTo>
                        <a:lnTo>
                          <a:pt x="792160" y="118064"/>
                        </a:lnTo>
                        <a:cubicBezTo>
                          <a:pt x="604030" y="108351"/>
                          <a:pt x="339652" y="95803"/>
                          <a:pt x="76807" y="84767"/>
                        </a:cubicBezTo>
                        <a:lnTo>
                          <a:pt x="0" y="81655"/>
                        </a:lnTo>
                        <a:lnTo>
                          <a:pt x="5304" y="46584"/>
                        </a:lnTo>
                        <a:lnTo>
                          <a:pt x="4617" y="39028"/>
                        </a:lnTo>
                        <a:lnTo>
                          <a:pt x="37324" y="37742"/>
                        </a:lnTo>
                        <a:cubicBezTo>
                          <a:pt x="339736" y="25082"/>
                          <a:pt x="551422" y="12456"/>
                          <a:pt x="785118" y="0"/>
                        </a:cubicBezTo>
                        <a:close/>
                      </a:path>
                    </a:pathLst>
                  </a:custGeom>
                  <a:solidFill>
                    <a:srgbClr val="FFFF00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74" name="楕円 1">
                    <a:extLst>
                      <a:ext uri="{FF2B5EF4-FFF2-40B4-BE49-F238E27FC236}">
                        <a16:creationId xmlns:a16="http://schemas.microsoft.com/office/drawing/2014/main" id="{B3799919-125E-4AC8-8721-81E6FDBA762D}"/>
                      </a:ext>
                    </a:extLst>
                  </p:cNvPr>
                  <p:cNvSpPr/>
                  <p:nvPr/>
                </p:nvSpPr>
                <p:spPr>
                  <a:xfrm>
                    <a:off x="1952165" y="964255"/>
                    <a:ext cx="1669453" cy="2072252"/>
                  </a:xfrm>
                  <a:custGeom>
                    <a:avLst/>
                    <a:gdLst>
                      <a:gd name="connsiteX0" fmla="*/ 0 w 957532"/>
                      <a:gd name="connsiteY0" fmla="*/ 1237891 h 2475781"/>
                      <a:gd name="connsiteX1" fmla="*/ 478766 w 957532"/>
                      <a:gd name="connsiteY1" fmla="*/ 0 h 2475781"/>
                      <a:gd name="connsiteX2" fmla="*/ 957532 w 957532"/>
                      <a:gd name="connsiteY2" fmla="*/ 1237891 h 2475781"/>
                      <a:gd name="connsiteX3" fmla="*/ 478766 w 957532"/>
                      <a:gd name="connsiteY3" fmla="*/ 2475782 h 2475781"/>
                      <a:gd name="connsiteX4" fmla="*/ 0 w 957532"/>
                      <a:gd name="connsiteY4" fmla="*/ 1237891 h 2475781"/>
                      <a:gd name="connsiteX0" fmla="*/ 24025 w 1280493"/>
                      <a:gd name="connsiteY0" fmla="*/ 1281023 h 2518914"/>
                      <a:gd name="connsiteX1" fmla="*/ 1201530 w 1280493"/>
                      <a:gd name="connsiteY1" fmla="*/ 0 h 2518914"/>
                      <a:gd name="connsiteX2" fmla="*/ 981557 w 1280493"/>
                      <a:gd name="connsiteY2" fmla="*/ 1281023 h 2518914"/>
                      <a:gd name="connsiteX3" fmla="*/ 502791 w 1280493"/>
                      <a:gd name="connsiteY3" fmla="*/ 2518914 h 2518914"/>
                      <a:gd name="connsiteX4" fmla="*/ 24025 w 1280493"/>
                      <a:gd name="connsiteY4" fmla="*/ 1281023 h 2518914"/>
                      <a:gd name="connsiteX0" fmla="*/ 24025 w 1247409"/>
                      <a:gd name="connsiteY0" fmla="*/ 1291234 h 2529125"/>
                      <a:gd name="connsiteX1" fmla="*/ 1201530 w 1247409"/>
                      <a:gd name="connsiteY1" fmla="*/ 10211 h 2529125"/>
                      <a:gd name="connsiteX2" fmla="*/ 981557 w 1247409"/>
                      <a:gd name="connsiteY2" fmla="*/ 1291234 h 2529125"/>
                      <a:gd name="connsiteX3" fmla="*/ 502791 w 1247409"/>
                      <a:gd name="connsiteY3" fmla="*/ 2529125 h 2529125"/>
                      <a:gd name="connsiteX4" fmla="*/ 24025 w 1247409"/>
                      <a:gd name="connsiteY4" fmla="*/ 1291234 h 2529125"/>
                      <a:gd name="connsiteX0" fmla="*/ 41323 w 1264707"/>
                      <a:gd name="connsiteY0" fmla="*/ 1296829 h 2534720"/>
                      <a:gd name="connsiteX1" fmla="*/ 1218828 w 1264707"/>
                      <a:gd name="connsiteY1" fmla="*/ 15806 h 2534720"/>
                      <a:gd name="connsiteX2" fmla="*/ 998855 w 1264707"/>
                      <a:gd name="connsiteY2" fmla="*/ 1296829 h 2534720"/>
                      <a:gd name="connsiteX3" fmla="*/ 520089 w 1264707"/>
                      <a:gd name="connsiteY3" fmla="*/ 2534720 h 2534720"/>
                      <a:gd name="connsiteX4" fmla="*/ 41323 w 1264707"/>
                      <a:gd name="connsiteY4" fmla="*/ 1296829 h 2534720"/>
                      <a:gd name="connsiteX0" fmla="*/ 3327 w 1651841"/>
                      <a:gd name="connsiteY0" fmla="*/ 1291026 h 2390894"/>
                      <a:gd name="connsiteX1" fmla="*/ 1180832 w 1651841"/>
                      <a:gd name="connsiteY1" fmla="*/ 10003 h 2390894"/>
                      <a:gd name="connsiteX2" fmla="*/ 960859 w 1651841"/>
                      <a:gd name="connsiteY2" fmla="*/ 1291026 h 2390894"/>
                      <a:gd name="connsiteX3" fmla="*/ 1603527 w 1651841"/>
                      <a:gd name="connsiteY3" fmla="*/ 2390894 h 2390894"/>
                      <a:gd name="connsiteX4" fmla="*/ 3327 w 1651841"/>
                      <a:gd name="connsiteY4" fmla="*/ 1291026 h 2390894"/>
                      <a:gd name="connsiteX0" fmla="*/ 3327 w 1716761"/>
                      <a:gd name="connsiteY0" fmla="*/ 1291026 h 2434466"/>
                      <a:gd name="connsiteX1" fmla="*/ 1180832 w 1716761"/>
                      <a:gd name="connsiteY1" fmla="*/ 10003 h 2434466"/>
                      <a:gd name="connsiteX2" fmla="*/ 960859 w 1716761"/>
                      <a:gd name="connsiteY2" fmla="*/ 1291026 h 2434466"/>
                      <a:gd name="connsiteX3" fmla="*/ 1603527 w 1716761"/>
                      <a:gd name="connsiteY3" fmla="*/ 2390894 h 2434466"/>
                      <a:gd name="connsiteX4" fmla="*/ 3327 w 1716761"/>
                      <a:gd name="connsiteY4" fmla="*/ 1291026 h 2434466"/>
                      <a:gd name="connsiteX0" fmla="*/ 687 w 1714121"/>
                      <a:gd name="connsiteY0" fmla="*/ 1294787 h 2452586"/>
                      <a:gd name="connsiteX1" fmla="*/ 1178192 w 1714121"/>
                      <a:gd name="connsiteY1" fmla="*/ 13764 h 2452586"/>
                      <a:gd name="connsiteX2" fmla="*/ 958219 w 1714121"/>
                      <a:gd name="connsiteY2" fmla="*/ 1294787 h 2452586"/>
                      <a:gd name="connsiteX3" fmla="*/ 1600887 w 1714121"/>
                      <a:gd name="connsiteY3" fmla="*/ 2394655 h 2452586"/>
                      <a:gd name="connsiteX4" fmla="*/ 687 w 1714121"/>
                      <a:gd name="connsiteY4" fmla="*/ 1294787 h 2452586"/>
                      <a:gd name="connsiteX0" fmla="*/ 687 w 1714121"/>
                      <a:gd name="connsiteY0" fmla="*/ 1286119 h 2443918"/>
                      <a:gd name="connsiteX1" fmla="*/ 1178192 w 1714121"/>
                      <a:gd name="connsiteY1" fmla="*/ 5096 h 2443918"/>
                      <a:gd name="connsiteX2" fmla="*/ 958219 w 1714121"/>
                      <a:gd name="connsiteY2" fmla="*/ 1286119 h 2443918"/>
                      <a:gd name="connsiteX3" fmla="*/ 1600887 w 1714121"/>
                      <a:gd name="connsiteY3" fmla="*/ 2385987 h 2443918"/>
                      <a:gd name="connsiteX4" fmla="*/ 687 w 1714121"/>
                      <a:gd name="connsiteY4" fmla="*/ 1286119 h 2443918"/>
                      <a:gd name="connsiteX0" fmla="*/ 543 w 1616598"/>
                      <a:gd name="connsiteY0" fmla="*/ 1281067 h 2380996"/>
                      <a:gd name="connsiteX1" fmla="*/ 1178048 w 1616598"/>
                      <a:gd name="connsiteY1" fmla="*/ 44 h 2380996"/>
                      <a:gd name="connsiteX2" fmla="*/ 863184 w 1616598"/>
                      <a:gd name="connsiteY2" fmla="*/ 1246562 h 2380996"/>
                      <a:gd name="connsiteX3" fmla="*/ 1600743 w 1616598"/>
                      <a:gd name="connsiteY3" fmla="*/ 2380935 h 2380996"/>
                      <a:gd name="connsiteX4" fmla="*/ 543 w 1616598"/>
                      <a:gd name="connsiteY4" fmla="*/ 1281067 h 2380996"/>
                      <a:gd name="connsiteX0" fmla="*/ 751 w 1743554"/>
                      <a:gd name="connsiteY0" fmla="*/ 1281067 h 2446550"/>
                      <a:gd name="connsiteX1" fmla="*/ 1178256 w 1743554"/>
                      <a:gd name="connsiteY1" fmla="*/ 44 h 2446550"/>
                      <a:gd name="connsiteX2" fmla="*/ 863392 w 1743554"/>
                      <a:gd name="connsiteY2" fmla="*/ 1246562 h 2446550"/>
                      <a:gd name="connsiteX3" fmla="*/ 1600951 w 1743554"/>
                      <a:gd name="connsiteY3" fmla="*/ 2380935 h 2446550"/>
                      <a:gd name="connsiteX4" fmla="*/ 751 w 1743554"/>
                      <a:gd name="connsiteY4" fmla="*/ 1281067 h 2446550"/>
                      <a:gd name="connsiteX0" fmla="*/ 2535 w 1745338"/>
                      <a:gd name="connsiteY0" fmla="*/ 1091307 h 2239907"/>
                      <a:gd name="connsiteX1" fmla="*/ 1223173 w 1745338"/>
                      <a:gd name="connsiteY1" fmla="*/ 65 h 2239907"/>
                      <a:gd name="connsiteX2" fmla="*/ 865176 w 1745338"/>
                      <a:gd name="connsiteY2" fmla="*/ 1056802 h 2239907"/>
                      <a:gd name="connsiteX3" fmla="*/ 1602735 w 1745338"/>
                      <a:gd name="connsiteY3" fmla="*/ 2191175 h 2239907"/>
                      <a:gd name="connsiteX4" fmla="*/ 2535 w 1745338"/>
                      <a:gd name="connsiteY4" fmla="*/ 1091307 h 2239907"/>
                      <a:gd name="connsiteX0" fmla="*/ 39893 w 1782696"/>
                      <a:gd name="connsiteY0" fmla="*/ 1194460 h 2342684"/>
                      <a:gd name="connsiteX1" fmla="*/ 548853 w 1782696"/>
                      <a:gd name="connsiteY1" fmla="*/ 163604 h 2342684"/>
                      <a:gd name="connsiteX2" fmla="*/ 1260531 w 1782696"/>
                      <a:gd name="connsiteY2" fmla="*/ 103218 h 2342684"/>
                      <a:gd name="connsiteX3" fmla="*/ 902534 w 1782696"/>
                      <a:gd name="connsiteY3" fmla="*/ 1159955 h 2342684"/>
                      <a:gd name="connsiteX4" fmla="*/ 1640093 w 1782696"/>
                      <a:gd name="connsiteY4" fmla="*/ 2294328 h 2342684"/>
                      <a:gd name="connsiteX5" fmla="*/ 39893 w 1782696"/>
                      <a:gd name="connsiteY5" fmla="*/ 1194460 h 2342684"/>
                      <a:gd name="connsiteX0" fmla="*/ 40409 w 1783212"/>
                      <a:gd name="connsiteY0" fmla="*/ 1181769 h 2329993"/>
                      <a:gd name="connsiteX1" fmla="*/ 549369 w 1783212"/>
                      <a:gd name="connsiteY1" fmla="*/ 150913 h 2329993"/>
                      <a:gd name="connsiteX2" fmla="*/ 1261047 w 1783212"/>
                      <a:gd name="connsiteY2" fmla="*/ 90527 h 2329993"/>
                      <a:gd name="connsiteX3" fmla="*/ 903050 w 1783212"/>
                      <a:gd name="connsiteY3" fmla="*/ 1147264 h 2329993"/>
                      <a:gd name="connsiteX4" fmla="*/ 1640609 w 1783212"/>
                      <a:gd name="connsiteY4" fmla="*/ 2281637 h 2329993"/>
                      <a:gd name="connsiteX5" fmla="*/ 40409 w 1783212"/>
                      <a:gd name="connsiteY5" fmla="*/ 1181769 h 2329993"/>
                      <a:gd name="connsiteX0" fmla="*/ 737 w 1743540"/>
                      <a:gd name="connsiteY0" fmla="*/ 1181769 h 2339847"/>
                      <a:gd name="connsiteX1" fmla="*/ 509697 w 1743540"/>
                      <a:gd name="connsiteY1" fmla="*/ 150913 h 2339847"/>
                      <a:gd name="connsiteX2" fmla="*/ 1221375 w 1743540"/>
                      <a:gd name="connsiteY2" fmla="*/ 90527 h 2339847"/>
                      <a:gd name="connsiteX3" fmla="*/ 863378 w 1743540"/>
                      <a:gd name="connsiteY3" fmla="*/ 1147264 h 2339847"/>
                      <a:gd name="connsiteX4" fmla="*/ 1600937 w 1743540"/>
                      <a:gd name="connsiteY4" fmla="*/ 2281637 h 2339847"/>
                      <a:gd name="connsiteX5" fmla="*/ 737 w 1743540"/>
                      <a:gd name="connsiteY5" fmla="*/ 1181769 h 2339847"/>
                      <a:gd name="connsiteX0" fmla="*/ 737 w 1752545"/>
                      <a:gd name="connsiteY0" fmla="*/ 1136587 h 2294665"/>
                      <a:gd name="connsiteX1" fmla="*/ 509697 w 1752545"/>
                      <a:gd name="connsiteY1" fmla="*/ 105731 h 2294665"/>
                      <a:gd name="connsiteX2" fmla="*/ 1221375 w 1752545"/>
                      <a:gd name="connsiteY2" fmla="*/ 45345 h 2294665"/>
                      <a:gd name="connsiteX3" fmla="*/ 699478 w 1752545"/>
                      <a:gd name="connsiteY3" fmla="*/ 468040 h 2294665"/>
                      <a:gd name="connsiteX4" fmla="*/ 863378 w 1752545"/>
                      <a:gd name="connsiteY4" fmla="*/ 1102082 h 2294665"/>
                      <a:gd name="connsiteX5" fmla="*/ 1600937 w 1752545"/>
                      <a:gd name="connsiteY5" fmla="*/ 2236455 h 2294665"/>
                      <a:gd name="connsiteX6" fmla="*/ 737 w 1752545"/>
                      <a:gd name="connsiteY6" fmla="*/ 1136587 h 2294665"/>
                      <a:gd name="connsiteX0" fmla="*/ 737 w 1752545"/>
                      <a:gd name="connsiteY0" fmla="*/ 1136587 h 2294665"/>
                      <a:gd name="connsiteX1" fmla="*/ 509697 w 1752545"/>
                      <a:gd name="connsiteY1" fmla="*/ 105731 h 2294665"/>
                      <a:gd name="connsiteX2" fmla="*/ 1221375 w 1752545"/>
                      <a:gd name="connsiteY2" fmla="*/ 45345 h 2294665"/>
                      <a:gd name="connsiteX3" fmla="*/ 699478 w 1752545"/>
                      <a:gd name="connsiteY3" fmla="*/ 468040 h 2294665"/>
                      <a:gd name="connsiteX4" fmla="*/ 863378 w 1752545"/>
                      <a:gd name="connsiteY4" fmla="*/ 1102082 h 2294665"/>
                      <a:gd name="connsiteX5" fmla="*/ 1600937 w 1752545"/>
                      <a:gd name="connsiteY5" fmla="*/ 2236455 h 2294665"/>
                      <a:gd name="connsiteX6" fmla="*/ 737 w 1752545"/>
                      <a:gd name="connsiteY6" fmla="*/ 1136587 h 2294665"/>
                      <a:gd name="connsiteX0" fmla="*/ 737 w 1752545"/>
                      <a:gd name="connsiteY0" fmla="*/ 1140751 h 2298829"/>
                      <a:gd name="connsiteX1" fmla="*/ 509697 w 1752545"/>
                      <a:gd name="connsiteY1" fmla="*/ 109895 h 2298829"/>
                      <a:gd name="connsiteX2" fmla="*/ 1221375 w 1752545"/>
                      <a:gd name="connsiteY2" fmla="*/ 49509 h 2298829"/>
                      <a:gd name="connsiteX3" fmla="*/ 708105 w 1752545"/>
                      <a:gd name="connsiteY3" fmla="*/ 532589 h 2298829"/>
                      <a:gd name="connsiteX4" fmla="*/ 863378 w 1752545"/>
                      <a:gd name="connsiteY4" fmla="*/ 1106246 h 2298829"/>
                      <a:gd name="connsiteX5" fmla="*/ 1600937 w 1752545"/>
                      <a:gd name="connsiteY5" fmla="*/ 2240619 h 2298829"/>
                      <a:gd name="connsiteX6" fmla="*/ 737 w 1752545"/>
                      <a:gd name="connsiteY6" fmla="*/ 1140751 h 2298829"/>
                      <a:gd name="connsiteX0" fmla="*/ 737 w 1752545"/>
                      <a:gd name="connsiteY0" fmla="*/ 1140751 h 2298829"/>
                      <a:gd name="connsiteX1" fmla="*/ 509697 w 1752545"/>
                      <a:gd name="connsiteY1" fmla="*/ 109895 h 2298829"/>
                      <a:gd name="connsiteX2" fmla="*/ 1221375 w 1752545"/>
                      <a:gd name="connsiteY2" fmla="*/ 49509 h 2298829"/>
                      <a:gd name="connsiteX3" fmla="*/ 708105 w 1752545"/>
                      <a:gd name="connsiteY3" fmla="*/ 532589 h 2298829"/>
                      <a:gd name="connsiteX4" fmla="*/ 863378 w 1752545"/>
                      <a:gd name="connsiteY4" fmla="*/ 1106246 h 2298829"/>
                      <a:gd name="connsiteX5" fmla="*/ 1600937 w 1752545"/>
                      <a:gd name="connsiteY5" fmla="*/ 2240619 h 2298829"/>
                      <a:gd name="connsiteX6" fmla="*/ 737 w 1752545"/>
                      <a:gd name="connsiteY6" fmla="*/ 1140751 h 2298829"/>
                      <a:gd name="connsiteX0" fmla="*/ 737 w 1754844"/>
                      <a:gd name="connsiteY0" fmla="*/ 1140751 h 2298829"/>
                      <a:gd name="connsiteX1" fmla="*/ 509697 w 1754844"/>
                      <a:gd name="connsiteY1" fmla="*/ 109895 h 2298829"/>
                      <a:gd name="connsiteX2" fmla="*/ 1221375 w 1754844"/>
                      <a:gd name="connsiteY2" fmla="*/ 49509 h 2298829"/>
                      <a:gd name="connsiteX3" fmla="*/ 708105 w 1754844"/>
                      <a:gd name="connsiteY3" fmla="*/ 532589 h 2298829"/>
                      <a:gd name="connsiteX4" fmla="*/ 863378 w 1754844"/>
                      <a:gd name="connsiteY4" fmla="*/ 1106246 h 2298829"/>
                      <a:gd name="connsiteX5" fmla="*/ 1600937 w 1754844"/>
                      <a:gd name="connsiteY5" fmla="*/ 2240619 h 2298829"/>
                      <a:gd name="connsiteX6" fmla="*/ 737 w 1754844"/>
                      <a:gd name="connsiteY6" fmla="*/ 1140751 h 2298829"/>
                      <a:gd name="connsiteX0" fmla="*/ 737 w 1634102"/>
                      <a:gd name="connsiteY0" fmla="*/ 1140751 h 2240999"/>
                      <a:gd name="connsiteX1" fmla="*/ 509697 w 1634102"/>
                      <a:gd name="connsiteY1" fmla="*/ 109895 h 2240999"/>
                      <a:gd name="connsiteX2" fmla="*/ 1221375 w 1634102"/>
                      <a:gd name="connsiteY2" fmla="*/ 49509 h 2240999"/>
                      <a:gd name="connsiteX3" fmla="*/ 708105 w 1634102"/>
                      <a:gd name="connsiteY3" fmla="*/ 532589 h 2240999"/>
                      <a:gd name="connsiteX4" fmla="*/ 1061785 w 1634102"/>
                      <a:gd name="connsiteY4" fmla="*/ 1261522 h 2240999"/>
                      <a:gd name="connsiteX5" fmla="*/ 1600937 w 1634102"/>
                      <a:gd name="connsiteY5" fmla="*/ 2240619 h 2240999"/>
                      <a:gd name="connsiteX6" fmla="*/ 737 w 1634102"/>
                      <a:gd name="connsiteY6" fmla="*/ 1140751 h 2240999"/>
                      <a:gd name="connsiteX0" fmla="*/ 737 w 1648337"/>
                      <a:gd name="connsiteY0" fmla="*/ 1140751 h 2240976"/>
                      <a:gd name="connsiteX1" fmla="*/ 509697 w 1648337"/>
                      <a:gd name="connsiteY1" fmla="*/ 109895 h 2240976"/>
                      <a:gd name="connsiteX2" fmla="*/ 1221375 w 1648337"/>
                      <a:gd name="connsiteY2" fmla="*/ 49509 h 2240976"/>
                      <a:gd name="connsiteX3" fmla="*/ 708105 w 1648337"/>
                      <a:gd name="connsiteY3" fmla="*/ 532589 h 2240976"/>
                      <a:gd name="connsiteX4" fmla="*/ 1061785 w 1648337"/>
                      <a:gd name="connsiteY4" fmla="*/ 1261522 h 2240976"/>
                      <a:gd name="connsiteX5" fmla="*/ 1600937 w 1648337"/>
                      <a:gd name="connsiteY5" fmla="*/ 2240619 h 2240976"/>
                      <a:gd name="connsiteX6" fmla="*/ 737 w 1648337"/>
                      <a:gd name="connsiteY6" fmla="*/ 1140751 h 2240976"/>
                      <a:gd name="connsiteX0" fmla="*/ 737 w 1730568"/>
                      <a:gd name="connsiteY0" fmla="*/ 1140751 h 2266746"/>
                      <a:gd name="connsiteX1" fmla="*/ 509697 w 1730568"/>
                      <a:gd name="connsiteY1" fmla="*/ 109895 h 2266746"/>
                      <a:gd name="connsiteX2" fmla="*/ 1221375 w 1730568"/>
                      <a:gd name="connsiteY2" fmla="*/ 49509 h 2266746"/>
                      <a:gd name="connsiteX3" fmla="*/ 708105 w 1730568"/>
                      <a:gd name="connsiteY3" fmla="*/ 532589 h 2266746"/>
                      <a:gd name="connsiteX4" fmla="*/ 1061785 w 1730568"/>
                      <a:gd name="connsiteY4" fmla="*/ 1261522 h 2266746"/>
                      <a:gd name="connsiteX5" fmla="*/ 1600937 w 1730568"/>
                      <a:gd name="connsiteY5" fmla="*/ 2240619 h 2266746"/>
                      <a:gd name="connsiteX6" fmla="*/ 737 w 1730568"/>
                      <a:gd name="connsiteY6" fmla="*/ 1140751 h 2266746"/>
                      <a:gd name="connsiteX0" fmla="*/ 715 w 1730546"/>
                      <a:gd name="connsiteY0" fmla="*/ 1050956 h 2176951"/>
                      <a:gd name="connsiteX1" fmla="*/ 509675 w 1730546"/>
                      <a:gd name="connsiteY1" fmla="*/ 20100 h 2176951"/>
                      <a:gd name="connsiteX2" fmla="*/ 1212726 w 1730546"/>
                      <a:gd name="connsiteY2" fmla="*/ 373782 h 2176951"/>
                      <a:gd name="connsiteX3" fmla="*/ 708083 w 1730546"/>
                      <a:gd name="connsiteY3" fmla="*/ 442794 h 2176951"/>
                      <a:gd name="connsiteX4" fmla="*/ 1061763 w 1730546"/>
                      <a:gd name="connsiteY4" fmla="*/ 1171727 h 2176951"/>
                      <a:gd name="connsiteX5" fmla="*/ 1600915 w 1730546"/>
                      <a:gd name="connsiteY5" fmla="*/ 2150824 h 2176951"/>
                      <a:gd name="connsiteX6" fmla="*/ 715 w 1730546"/>
                      <a:gd name="connsiteY6" fmla="*/ 1050956 h 2176951"/>
                      <a:gd name="connsiteX0" fmla="*/ 715 w 1730546"/>
                      <a:gd name="connsiteY0" fmla="*/ 1053245 h 2179240"/>
                      <a:gd name="connsiteX1" fmla="*/ 509675 w 1730546"/>
                      <a:gd name="connsiteY1" fmla="*/ 22389 h 2179240"/>
                      <a:gd name="connsiteX2" fmla="*/ 1212726 w 1730546"/>
                      <a:gd name="connsiteY2" fmla="*/ 376071 h 2179240"/>
                      <a:gd name="connsiteX3" fmla="*/ 708083 w 1730546"/>
                      <a:gd name="connsiteY3" fmla="*/ 445083 h 2179240"/>
                      <a:gd name="connsiteX4" fmla="*/ 1061763 w 1730546"/>
                      <a:gd name="connsiteY4" fmla="*/ 1174016 h 2179240"/>
                      <a:gd name="connsiteX5" fmla="*/ 1600915 w 1730546"/>
                      <a:gd name="connsiteY5" fmla="*/ 2153113 h 2179240"/>
                      <a:gd name="connsiteX6" fmla="*/ 715 w 1730546"/>
                      <a:gd name="connsiteY6" fmla="*/ 1053245 h 2179240"/>
                      <a:gd name="connsiteX0" fmla="*/ 1020 w 1730851"/>
                      <a:gd name="connsiteY0" fmla="*/ 1050640 h 2176635"/>
                      <a:gd name="connsiteX1" fmla="*/ 509980 w 1730851"/>
                      <a:gd name="connsiteY1" fmla="*/ 19784 h 2176635"/>
                      <a:gd name="connsiteX2" fmla="*/ 1213031 w 1730851"/>
                      <a:gd name="connsiteY2" fmla="*/ 373466 h 2176635"/>
                      <a:gd name="connsiteX3" fmla="*/ 708388 w 1730851"/>
                      <a:gd name="connsiteY3" fmla="*/ 442478 h 2176635"/>
                      <a:gd name="connsiteX4" fmla="*/ 1062068 w 1730851"/>
                      <a:gd name="connsiteY4" fmla="*/ 1171411 h 2176635"/>
                      <a:gd name="connsiteX5" fmla="*/ 1601220 w 1730851"/>
                      <a:gd name="connsiteY5" fmla="*/ 2150508 h 2176635"/>
                      <a:gd name="connsiteX6" fmla="*/ 1020 w 1730851"/>
                      <a:gd name="connsiteY6" fmla="*/ 1050640 h 2176635"/>
                      <a:gd name="connsiteX0" fmla="*/ 1020 w 1707565"/>
                      <a:gd name="connsiteY0" fmla="*/ 1047743 h 2173738"/>
                      <a:gd name="connsiteX1" fmla="*/ 509980 w 1707565"/>
                      <a:gd name="connsiteY1" fmla="*/ 16887 h 2173738"/>
                      <a:gd name="connsiteX2" fmla="*/ 1213031 w 1707565"/>
                      <a:gd name="connsiteY2" fmla="*/ 370569 h 2173738"/>
                      <a:gd name="connsiteX3" fmla="*/ 665256 w 1707565"/>
                      <a:gd name="connsiteY3" fmla="*/ 301558 h 2173738"/>
                      <a:gd name="connsiteX4" fmla="*/ 1062068 w 1707565"/>
                      <a:gd name="connsiteY4" fmla="*/ 1168514 h 2173738"/>
                      <a:gd name="connsiteX5" fmla="*/ 1601220 w 1707565"/>
                      <a:gd name="connsiteY5" fmla="*/ 2147611 h 2173738"/>
                      <a:gd name="connsiteX6" fmla="*/ 1020 w 1707565"/>
                      <a:gd name="connsiteY6" fmla="*/ 1047743 h 2173738"/>
                      <a:gd name="connsiteX0" fmla="*/ 1020 w 1707565"/>
                      <a:gd name="connsiteY0" fmla="*/ 1047743 h 2173738"/>
                      <a:gd name="connsiteX1" fmla="*/ 509980 w 1707565"/>
                      <a:gd name="connsiteY1" fmla="*/ 16887 h 2173738"/>
                      <a:gd name="connsiteX2" fmla="*/ 1213031 w 1707565"/>
                      <a:gd name="connsiteY2" fmla="*/ 370569 h 2173738"/>
                      <a:gd name="connsiteX3" fmla="*/ 665256 w 1707565"/>
                      <a:gd name="connsiteY3" fmla="*/ 301558 h 2173738"/>
                      <a:gd name="connsiteX4" fmla="*/ 1062068 w 1707565"/>
                      <a:gd name="connsiteY4" fmla="*/ 1168514 h 2173738"/>
                      <a:gd name="connsiteX5" fmla="*/ 1601220 w 1707565"/>
                      <a:gd name="connsiteY5" fmla="*/ 2147611 h 2173738"/>
                      <a:gd name="connsiteX6" fmla="*/ 1020 w 1707565"/>
                      <a:gd name="connsiteY6" fmla="*/ 1047743 h 2173738"/>
                      <a:gd name="connsiteX0" fmla="*/ 1020 w 1707565"/>
                      <a:gd name="connsiteY0" fmla="*/ 1050013 h 2176008"/>
                      <a:gd name="connsiteX1" fmla="*/ 509980 w 1707565"/>
                      <a:gd name="connsiteY1" fmla="*/ 19157 h 2176008"/>
                      <a:gd name="connsiteX2" fmla="*/ 1213031 w 1707565"/>
                      <a:gd name="connsiteY2" fmla="*/ 372839 h 2176008"/>
                      <a:gd name="connsiteX3" fmla="*/ 665256 w 1707565"/>
                      <a:gd name="connsiteY3" fmla="*/ 303828 h 2176008"/>
                      <a:gd name="connsiteX4" fmla="*/ 1062068 w 1707565"/>
                      <a:gd name="connsiteY4" fmla="*/ 1170784 h 2176008"/>
                      <a:gd name="connsiteX5" fmla="*/ 1601220 w 1707565"/>
                      <a:gd name="connsiteY5" fmla="*/ 2149881 h 2176008"/>
                      <a:gd name="connsiteX6" fmla="*/ 1020 w 1707565"/>
                      <a:gd name="connsiteY6" fmla="*/ 1050013 h 2176008"/>
                      <a:gd name="connsiteX0" fmla="*/ 1020 w 1786069"/>
                      <a:gd name="connsiteY0" fmla="*/ 1050013 h 2185120"/>
                      <a:gd name="connsiteX1" fmla="*/ 509980 w 1786069"/>
                      <a:gd name="connsiteY1" fmla="*/ 19157 h 2185120"/>
                      <a:gd name="connsiteX2" fmla="*/ 1213031 w 1786069"/>
                      <a:gd name="connsiteY2" fmla="*/ 372839 h 2185120"/>
                      <a:gd name="connsiteX3" fmla="*/ 665256 w 1786069"/>
                      <a:gd name="connsiteY3" fmla="*/ 303828 h 2185120"/>
                      <a:gd name="connsiteX4" fmla="*/ 1062068 w 1786069"/>
                      <a:gd name="connsiteY4" fmla="*/ 1170784 h 2185120"/>
                      <a:gd name="connsiteX5" fmla="*/ 1601220 w 1786069"/>
                      <a:gd name="connsiteY5" fmla="*/ 2149881 h 2185120"/>
                      <a:gd name="connsiteX6" fmla="*/ 1020 w 1786069"/>
                      <a:gd name="connsiteY6" fmla="*/ 1050013 h 2185120"/>
                      <a:gd name="connsiteX0" fmla="*/ 5057 w 1790106"/>
                      <a:gd name="connsiteY0" fmla="*/ 1050013 h 2188206"/>
                      <a:gd name="connsiteX1" fmla="*/ 514017 w 1790106"/>
                      <a:gd name="connsiteY1" fmla="*/ 19157 h 2188206"/>
                      <a:gd name="connsiteX2" fmla="*/ 1217068 w 1790106"/>
                      <a:gd name="connsiteY2" fmla="*/ 372839 h 2188206"/>
                      <a:gd name="connsiteX3" fmla="*/ 669293 w 1790106"/>
                      <a:gd name="connsiteY3" fmla="*/ 303828 h 2188206"/>
                      <a:gd name="connsiteX4" fmla="*/ 1066105 w 1790106"/>
                      <a:gd name="connsiteY4" fmla="*/ 1170784 h 2188206"/>
                      <a:gd name="connsiteX5" fmla="*/ 1605257 w 1790106"/>
                      <a:gd name="connsiteY5" fmla="*/ 2149881 h 2188206"/>
                      <a:gd name="connsiteX6" fmla="*/ 5057 w 1790106"/>
                      <a:gd name="connsiteY6" fmla="*/ 1050013 h 2188206"/>
                      <a:gd name="connsiteX0" fmla="*/ 5057 w 1815476"/>
                      <a:gd name="connsiteY0" fmla="*/ 1050013 h 2188206"/>
                      <a:gd name="connsiteX1" fmla="*/ 514017 w 1815476"/>
                      <a:gd name="connsiteY1" fmla="*/ 19157 h 2188206"/>
                      <a:gd name="connsiteX2" fmla="*/ 1217068 w 1815476"/>
                      <a:gd name="connsiteY2" fmla="*/ 372839 h 2188206"/>
                      <a:gd name="connsiteX3" fmla="*/ 669293 w 1815476"/>
                      <a:gd name="connsiteY3" fmla="*/ 303828 h 2188206"/>
                      <a:gd name="connsiteX4" fmla="*/ 1066105 w 1815476"/>
                      <a:gd name="connsiteY4" fmla="*/ 1170784 h 2188206"/>
                      <a:gd name="connsiteX5" fmla="*/ 1605257 w 1815476"/>
                      <a:gd name="connsiteY5" fmla="*/ 2149881 h 2188206"/>
                      <a:gd name="connsiteX6" fmla="*/ 5057 w 1815476"/>
                      <a:gd name="connsiteY6" fmla="*/ 1050013 h 2188206"/>
                      <a:gd name="connsiteX0" fmla="*/ 5057 w 1848701"/>
                      <a:gd name="connsiteY0" fmla="*/ 1050013 h 2151373"/>
                      <a:gd name="connsiteX1" fmla="*/ 514017 w 1848701"/>
                      <a:gd name="connsiteY1" fmla="*/ 19157 h 2151373"/>
                      <a:gd name="connsiteX2" fmla="*/ 1217068 w 1848701"/>
                      <a:gd name="connsiteY2" fmla="*/ 372839 h 2151373"/>
                      <a:gd name="connsiteX3" fmla="*/ 669293 w 1848701"/>
                      <a:gd name="connsiteY3" fmla="*/ 303828 h 2151373"/>
                      <a:gd name="connsiteX4" fmla="*/ 1066105 w 1848701"/>
                      <a:gd name="connsiteY4" fmla="*/ 1170784 h 2151373"/>
                      <a:gd name="connsiteX5" fmla="*/ 1605257 w 1848701"/>
                      <a:gd name="connsiteY5" fmla="*/ 2149881 h 2151373"/>
                      <a:gd name="connsiteX6" fmla="*/ 5057 w 1848701"/>
                      <a:gd name="connsiteY6" fmla="*/ 1050013 h 2151373"/>
                      <a:gd name="connsiteX0" fmla="*/ 30826 w 1610668"/>
                      <a:gd name="connsiteY0" fmla="*/ 1050013 h 2073263"/>
                      <a:gd name="connsiteX1" fmla="*/ 539786 w 1610668"/>
                      <a:gd name="connsiteY1" fmla="*/ 19157 h 2073263"/>
                      <a:gd name="connsiteX2" fmla="*/ 1242837 w 1610668"/>
                      <a:gd name="connsiteY2" fmla="*/ 372839 h 2073263"/>
                      <a:gd name="connsiteX3" fmla="*/ 695062 w 1610668"/>
                      <a:gd name="connsiteY3" fmla="*/ 303828 h 2073263"/>
                      <a:gd name="connsiteX4" fmla="*/ 1091874 w 1610668"/>
                      <a:gd name="connsiteY4" fmla="*/ 1170784 h 2073263"/>
                      <a:gd name="connsiteX5" fmla="*/ 1354980 w 1610668"/>
                      <a:gd name="connsiteY5" fmla="*/ 2072243 h 2073263"/>
                      <a:gd name="connsiteX6" fmla="*/ 30826 w 1610668"/>
                      <a:gd name="connsiteY6" fmla="*/ 1050013 h 2073263"/>
                      <a:gd name="connsiteX0" fmla="*/ 30826 w 1637064"/>
                      <a:gd name="connsiteY0" fmla="*/ 1050013 h 2072253"/>
                      <a:gd name="connsiteX1" fmla="*/ 539786 w 1637064"/>
                      <a:gd name="connsiteY1" fmla="*/ 19157 h 2072253"/>
                      <a:gd name="connsiteX2" fmla="*/ 1242837 w 1637064"/>
                      <a:gd name="connsiteY2" fmla="*/ 372839 h 2072253"/>
                      <a:gd name="connsiteX3" fmla="*/ 695062 w 1637064"/>
                      <a:gd name="connsiteY3" fmla="*/ 303828 h 2072253"/>
                      <a:gd name="connsiteX4" fmla="*/ 1091874 w 1637064"/>
                      <a:gd name="connsiteY4" fmla="*/ 1170784 h 2072253"/>
                      <a:gd name="connsiteX5" fmla="*/ 1354980 w 1637064"/>
                      <a:gd name="connsiteY5" fmla="*/ 2072243 h 2072253"/>
                      <a:gd name="connsiteX6" fmla="*/ 30826 w 1637064"/>
                      <a:gd name="connsiteY6" fmla="*/ 1050013 h 2072253"/>
                      <a:gd name="connsiteX0" fmla="*/ 27980 w 1634218"/>
                      <a:gd name="connsiteY0" fmla="*/ 1050013 h 2072253"/>
                      <a:gd name="connsiteX1" fmla="*/ 536940 w 1634218"/>
                      <a:gd name="connsiteY1" fmla="*/ 19157 h 2072253"/>
                      <a:gd name="connsiteX2" fmla="*/ 1239991 w 1634218"/>
                      <a:gd name="connsiteY2" fmla="*/ 372839 h 2072253"/>
                      <a:gd name="connsiteX3" fmla="*/ 692216 w 1634218"/>
                      <a:gd name="connsiteY3" fmla="*/ 303828 h 2072253"/>
                      <a:gd name="connsiteX4" fmla="*/ 1089028 w 1634218"/>
                      <a:gd name="connsiteY4" fmla="*/ 1170784 h 2072253"/>
                      <a:gd name="connsiteX5" fmla="*/ 1352134 w 1634218"/>
                      <a:gd name="connsiteY5" fmla="*/ 2072243 h 2072253"/>
                      <a:gd name="connsiteX6" fmla="*/ 27980 w 1634218"/>
                      <a:gd name="connsiteY6" fmla="*/ 1050013 h 2072253"/>
                      <a:gd name="connsiteX0" fmla="*/ 31910 w 1638148"/>
                      <a:gd name="connsiteY0" fmla="*/ 1050013 h 2072253"/>
                      <a:gd name="connsiteX1" fmla="*/ 540870 w 1638148"/>
                      <a:gd name="connsiteY1" fmla="*/ 19157 h 2072253"/>
                      <a:gd name="connsiteX2" fmla="*/ 1243921 w 1638148"/>
                      <a:gd name="connsiteY2" fmla="*/ 372839 h 2072253"/>
                      <a:gd name="connsiteX3" fmla="*/ 696146 w 1638148"/>
                      <a:gd name="connsiteY3" fmla="*/ 303828 h 2072253"/>
                      <a:gd name="connsiteX4" fmla="*/ 1092958 w 1638148"/>
                      <a:gd name="connsiteY4" fmla="*/ 1170784 h 2072253"/>
                      <a:gd name="connsiteX5" fmla="*/ 1356064 w 1638148"/>
                      <a:gd name="connsiteY5" fmla="*/ 2072243 h 2072253"/>
                      <a:gd name="connsiteX6" fmla="*/ 31910 w 1638148"/>
                      <a:gd name="connsiteY6" fmla="*/ 1050013 h 2072253"/>
                      <a:gd name="connsiteX0" fmla="*/ 31910 w 1638148"/>
                      <a:gd name="connsiteY0" fmla="*/ 1050013 h 2072253"/>
                      <a:gd name="connsiteX1" fmla="*/ 540870 w 1638148"/>
                      <a:gd name="connsiteY1" fmla="*/ 19157 h 2072253"/>
                      <a:gd name="connsiteX2" fmla="*/ 1243921 w 1638148"/>
                      <a:gd name="connsiteY2" fmla="*/ 372839 h 2072253"/>
                      <a:gd name="connsiteX3" fmla="*/ 696146 w 1638148"/>
                      <a:gd name="connsiteY3" fmla="*/ 303828 h 2072253"/>
                      <a:gd name="connsiteX4" fmla="*/ 1092958 w 1638148"/>
                      <a:gd name="connsiteY4" fmla="*/ 1170784 h 2072253"/>
                      <a:gd name="connsiteX5" fmla="*/ 1356064 w 1638148"/>
                      <a:gd name="connsiteY5" fmla="*/ 2072243 h 2072253"/>
                      <a:gd name="connsiteX6" fmla="*/ 31910 w 1638148"/>
                      <a:gd name="connsiteY6" fmla="*/ 1050013 h 2072253"/>
                      <a:gd name="connsiteX0" fmla="*/ 31910 w 1669453"/>
                      <a:gd name="connsiteY0" fmla="*/ 1050013 h 2072252"/>
                      <a:gd name="connsiteX1" fmla="*/ 540870 w 1669453"/>
                      <a:gd name="connsiteY1" fmla="*/ 19157 h 2072252"/>
                      <a:gd name="connsiteX2" fmla="*/ 1243921 w 1669453"/>
                      <a:gd name="connsiteY2" fmla="*/ 372839 h 2072252"/>
                      <a:gd name="connsiteX3" fmla="*/ 696146 w 1669453"/>
                      <a:gd name="connsiteY3" fmla="*/ 303828 h 2072252"/>
                      <a:gd name="connsiteX4" fmla="*/ 1092958 w 1669453"/>
                      <a:gd name="connsiteY4" fmla="*/ 1170784 h 2072252"/>
                      <a:gd name="connsiteX5" fmla="*/ 1356064 w 1669453"/>
                      <a:gd name="connsiteY5" fmla="*/ 2072243 h 2072252"/>
                      <a:gd name="connsiteX6" fmla="*/ 31910 w 1669453"/>
                      <a:gd name="connsiteY6" fmla="*/ 1050013 h 207225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669453" h="2072252">
                        <a:moveTo>
                          <a:pt x="31910" y="1050013"/>
                        </a:moveTo>
                        <a:cubicBezTo>
                          <a:pt x="-95330" y="543930"/>
                          <a:pt x="174966" y="123392"/>
                          <a:pt x="540870" y="19157"/>
                        </a:cubicBezTo>
                        <a:cubicBezTo>
                          <a:pt x="906774" y="-85078"/>
                          <a:pt x="1269800" y="265009"/>
                          <a:pt x="1243921" y="372839"/>
                        </a:cubicBezTo>
                        <a:cubicBezTo>
                          <a:pt x="1218042" y="480669"/>
                          <a:pt x="729932" y="110453"/>
                          <a:pt x="696146" y="303828"/>
                        </a:cubicBezTo>
                        <a:cubicBezTo>
                          <a:pt x="662360" y="497203"/>
                          <a:pt x="819070" y="893301"/>
                          <a:pt x="1092958" y="1170784"/>
                        </a:cubicBezTo>
                        <a:cubicBezTo>
                          <a:pt x="1366846" y="1448267"/>
                          <a:pt x="2076369" y="2075118"/>
                          <a:pt x="1356064" y="2072243"/>
                        </a:cubicBezTo>
                        <a:cubicBezTo>
                          <a:pt x="635759" y="2069368"/>
                          <a:pt x="159150" y="1556096"/>
                          <a:pt x="31910" y="1050013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100000">
                        <a:schemeClr val="bg1"/>
                      </a:gs>
                      <a:gs pos="0">
                        <a:schemeClr val="accent4">
                          <a:lumMod val="20000"/>
                          <a:lumOff val="80000"/>
                        </a:schemeClr>
                      </a:gs>
                    </a:gsLst>
                    <a:path path="circle">
                      <a:fillToRect l="100000" t="100000"/>
                    </a:path>
                    <a:tileRect r="-100000" b="-100000"/>
                  </a:gra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75" name="楕円 1">
                    <a:extLst>
                      <a:ext uri="{FF2B5EF4-FFF2-40B4-BE49-F238E27FC236}">
                        <a16:creationId xmlns:a16="http://schemas.microsoft.com/office/drawing/2014/main" id="{8CE818E9-0B3F-4C3D-AB28-C521F338E217}"/>
                      </a:ext>
                    </a:extLst>
                  </p:cNvPr>
                  <p:cNvSpPr/>
                  <p:nvPr/>
                </p:nvSpPr>
                <p:spPr>
                  <a:xfrm flipV="1">
                    <a:off x="1952165" y="3112233"/>
                    <a:ext cx="1669453" cy="2072252"/>
                  </a:xfrm>
                  <a:custGeom>
                    <a:avLst/>
                    <a:gdLst>
                      <a:gd name="connsiteX0" fmla="*/ 0 w 957532"/>
                      <a:gd name="connsiteY0" fmla="*/ 1237891 h 2475781"/>
                      <a:gd name="connsiteX1" fmla="*/ 478766 w 957532"/>
                      <a:gd name="connsiteY1" fmla="*/ 0 h 2475781"/>
                      <a:gd name="connsiteX2" fmla="*/ 957532 w 957532"/>
                      <a:gd name="connsiteY2" fmla="*/ 1237891 h 2475781"/>
                      <a:gd name="connsiteX3" fmla="*/ 478766 w 957532"/>
                      <a:gd name="connsiteY3" fmla="*/ 2475782 h 2475781"/>
                      <a:gd name="connsiteX4" fmla="*/ 0 w 957532"/>
                      <a:gd name="connsiteY4" fmla="*/ 1237891 h 2475781"/>
                      <a:gd name="connsiteX0" fmla="*/ 24025 w 1280493"/>
                      <a:gd name="connsiteY0" fmla="*/ 1281023 h 2518914"/>
                      <a:gd name="connsiteX1" fmla="*/ 1201530 w 1280493"/>
                      <a:gd name="connsiteY1" fmla="*/ 0 h 2518914"/>
                      <a:gd name="connsiteX2" fmla="*/ 981557 w 1280493"/>
                      <a:gd name="connsiteY2" fmla="*/ 1281023 h 2518914"/>
                      <a:gd name="connsiteX3" fmla="*/ 502791 w 1280493"/>
                      <a:gd name="connsiteY3" fmla="*/ 2518914 h 2518914"/>
                      <a:gd name="connsiteX4" fmla="*/ 24025 w 1280493"/>
                      <a:gd name="connsiteY4" fmla="*/ 1281023 h 2518914"/>
                      <a:gd name="connsiteX0" fmla="*/ 24025 w 1247409"/>
                      <a:gd name="connsiteY0" fmla="*/ 1291234 h 2529125"/>
                      <a:gd name="connsiteX1" fmla="*/ 1201530 w 1247409"/>
                      <a:gd name="connsiteY1" fmla="*/ 10211 h 2529125"/>
                      <a:gd name="connsiteX2" fmla="*/ 981557 w 1247409"/>
                      <a:gd name="connsiteY2" fmla="*/ 1291234 h 2529125"/>
                      <a:gd name="connsiteX3" fmla="*/ 502791 w 1247409"/>
                      <a:gd name="connsiteY3" fmla="*/ 2529125 h 2529125"/>
                      <a:gd name="connsiteX4" fmla="*/ 24025 w 1247409"/>
                      <a:gd name="connsiteY4" fmla="*/ 1291234 h 2529125"/>
                      <a:gd name="connsiteX0" fmla="*/ 41323 w 1264707"/>
                      <a:gd name="connsiteY0" fmla="*/ 1296829 h 2534720"/>
                      <a:gd name="connsiteX1" fmla="*/ 1218828 w 1264707"/>
                      <a:gd name="connsiteY1" fmla="*/ 15806 h 2534720"/>
                      <a:gd name="connsiteX2" fmla="*/ 998855 w 1264707"/>
                      <a:gd name="connsiteY2" fmla="*/ 1296829 h 2534720"/>
                      <a:gd name="connsiteX3" fmla="*/ 520089 w 1264707"/>
                      <a:gd name="connsiteY3" fmla="*/ 2534720 h 2534720"/>
                      <a:gd name="connsiteX4" fmla="*/ 41323 w 1264707"/>
                      <a:gd name="connsiteY4" fmla="*/ 1296829 h 2534720"/>
                      <a:gd name="connsiteX0" fmla="*/ 3327 w 1651841"/>
                      <a:gd name="connsiteY0" fmla="*/ 1291026 h 2390894"/>
                      <a:gd name="connsiteX1" fmla="*/ 1180832 w 1651841"/>
                      <a:gd name="connsiteY1" fmla="*/ 10003 h 2390894"/>
                      <a:gd name="connsiteX2" fmla="*/ 960859 w 1651841"/>
                      <a:gd name="connsiteY2" fmla="*/ 1291026 h 2390894"/>
                      <a:gd name="connsiteX3" fmla="*/ 1603527 w 1651841"/>
                      <a:gd name="connsiteY3" fmla="*/ 2390894 h 2390894"/>
                      <a:gd name="connsiteX4" fmla="*/ 3327 w 1651841"/>
                      <a:gd name="connsiteY4" fmla="*/ 1291026 h 2390894"/>
                      <a:gd name="connsiteX0" fmla="*/ 3327 w 1716761"/>
                      <a:gd name="connsiteY0" fmla="*/ 1291026 h 2434466"/>
                      <a:gd name="connsiteX1" fmla="*/ 1180832 w 1716761"/>
                      <a:gd name="connsiteY1" fmla="*/ 10003 h 2434466"/>
                      <a:gd name="connsiteX2" fmla="*/ 960859 w 1716761"/>
                      <a:gd name="connsiteY2" fmla="*/ 1291026 h 2434466"/>
                      <a:gd name="connsiteX3" fmla="*/ 1603527 w 1716761"/>
                      <a:gd name="connsiteY3" fmla="*/ 2390894 h 2434466"/>
                      <a:gd name="connsiteX4" fmla="*/ 3327 w 1716761"/>
                      <a:gd name="connsiteY4" fmla="*/ 1291026 h 2434466"/>
                      <a:gd name="connsiteX0" fmla="*/ 687 w 1714121"/>
                      <a:gd name="connsiteY0" fmla="*/ 1294787 h 2452586"/>
                      <a:gd name="connsiteX1" fmla="*/ 1178192 w 1714121"/>
                      <a:gd name="connsiteY1" fmla="*/ 13764 h 2452586"/>
                      <a:gd name="connsiteX2" fmla="*/ 958219 w 1714121"/>
                      <a:gd name="connsiteY2" fmla="*/ 1294787 h 2452586"/>
                      <a:gd name="connsiteX3" fmla="*/ 1600887 w 1714121"/>
                      <a:gd name="connsiteY3" fmla="*/ 2394655 h 2452586"/>
                      <a:gd name="connsiteX4" fmla="*/ 687 w 1714121"/>
                      <a:gd name="connsiteY4" fmla="*/ 1294787 h 2452586"/>
                      <a:gd name="connsiteX0" fmla="*/ 687 w 1714121"/>
                      <a:gd name="connsiteY0" fmla="*/ 1286119 h 2443918"/>
                      <a:gd name="connsiteX1" fmla="*/ 1178192 w 1714121"/>
                      <a:gd name="connsiteY1" fmla="*/ 5096 h 2443918"/>
                      <a:gd name="connsiteX2" fmla="*/ 958219 w 1714121"/>
                      <a:gd name="connsiteY2" fmla="*/ 1286119 h 2443918"/>
                      <a:gd name="connsiteX3" fmla="*/ 1600887 w 1714121"/>
                      <a:gd name="connsiteY3" fmla="*/ 2385987 h 2443918"/>
                      <a:gd name="connsiteX4" fmla="*/ 687 w 1714121"/>
                      <a:gd name="connsiteY4" fmla="*/ 1286119 h 2443918"/>
                      <a:gd name="connsiteX0" fmla="*/ 543 w 1616598"/>
                      <a:gd name="connsiteY0" fmla="*/ 1281067 h 2380996"/>
                      <a:gd name="connsiteX1" fmla="*/ 1178048 w 1616598"/>
                      <a:gd name="connsiteY1" fmla="*/ 44 h 2380996"/>
                      <a:gd name="connsiteX2" fmla="*/ 863184 w 1616598"/>
                      <a:gd name="connsiteY2" fmla="*/ 1246562 h 2380996"/>
                      <a:gd name="connsiteX3" fmla="*/ 1600743 w 1616598"/>
                      <a:gd name="connsiteY3" fmla="*/ 2380935 h 2380996"/>
                      <a:gd name="connsiteX4" fmla="*/ 543 w 1616598"/>
                      <a:gd name="connsiteY4" fmla="*/ 1281067 h 2380996"/>
                      <a:gd name="connsiteX0" fmla="*/ 751 w 1743554"/>
                      <a:gd name="connsiteY0" fmla="*/ 1281067 h 2446550"/>
                      <a:gd name="connsiteX1" fmla="*/ 1178256 w 1743554"/>
                      <a:gd name="connsiteY1" fmla="*/ 44 h 2446550"/>
                      <a:gd name="connsiteX2" fmla="*/ 863392 w 1743554"/>
                      <a:gd name="connsiteY2" fmla="*/ 1246562 h 2446550"/>
                      <a:gd name="connsiteX3" fmla="*/ 1600951 w 1743554"/>
                      <a:gd name="connsiteY3" fmla="*/ 2380935 h 2446550"/>
                      <a:gd name="connsiteX4" fmla="*/ 751 w 1743554"/>
                      <a:gd name="connsiteY4" fmla="*/ 1281067 h 2446550"/>
                      <a:gd name="connsiteX0" fmla="*/ 2535 w 1745338"/>
                      <a:gd name="connsiteY0" fmla="*/ 1091307 h 2239907"/>
                      <a:gd name="connsiteX1" fmla="*/ 1223173 w 1745338"/>
                      <a:gd name="connsiteY1" fmla="*/ 65 h 2239907"/>
                      <a:gd name="connsiteX2" fmla="*/ 865176 w 1745338"/>
                      <a:gd name="connsiteY2" fmla="*/ 1056802 h 2239907"/>
                      <a:gd name="connsiteX3" fmla="*/ 1602735 w 1745338"/>
                      <a:gd name="connsiteY3" fmla="*/ 2191175 h 2239907"/>
                      <a:gd name="connsiteX4" fmla="*/ 2535 w 1745338"/>
                      <a:gd name="connsiteY4" fmla="*/ 1091307 h 2239907"/>
                      <a:gd name="connsiteX0" fmla="*/ 39893 w 1782696"/>
                      <a:gd name="connsiteY0" fmla="*/ 1194460 h 2342684"/>
                      <a:gd name="connsiteX1" fmla="*/ 548853 w 1782696"/>
                      <a:gd name="connsiteY1" fmla="*/ 163604 h 2342684"/>
                      <a:gd name="connsiteX2" fmla="*/ 1260531 w 1782696"/>
                      <a:gd name="connsiteY2" fmla="*/ 103218 h 2342684"/>
                      <a:gd name="connsiteX3" fmla="*/ 902534 w 1782696"/>
                      <a:gd name="connsiteY3" fmla="*/ 1159955 h 2342684"/>
                      <a:gd name="connsiteX4" fmla="*/ 1640093 w 1782696"/>
                      <a:gd name="connsiteY4" fmla="*/ 2294328 h 2342684"/>
                      <a:gd name="connsiteX5" fmla="*/ 39893 w 1782696"/>
                      <a:gd name="connsiteY5" fmla="*/ 1194460 h 2342684"/>
                      <a:gd name="connsiteX0" fmla="*/ 40409 w 1783212"/>
                      <a:gd name="connsiteY0" fmla="*/ 1181769 h 2329993"/>
                      <a:gd name="connsiteX1" fmla="*/ 549369 w 1783212"/>
                      <a:gd name="connsiteY1" fmla="*/ 150913 h 2329993"/>
                      <a:gd name="connsiteX2" fmla="*/ 1261047 w 1783212"/>
                      <a:gd name="connsiteY2" fmla="*/ 90527 h 2329993"/>
                      <a:gd name="connsiteX3" fmla="*/ 903050 w 1783212"/>
                      <a:gd name="connsiteY3" fmla="*/ 1147264 h 2329993"/>
                      <a:gd name="connsiteX4" fmla="*/ 1640609 w 1783212"/>
                      <a:gd name="connsiteY4" fmla="*/ 2281637 h 2329993"/>
                      <a:gd name="connsiteX5" fmla="*/ 40409 w 1783212"/>
                      <a:gd name="connsiteY5" fmla="*/ 1181769 h 2329993"/>
                      <a:gd name="connsiteX0" fmla="*/ 737 w 1743540"/>
                      <a:gd name="connsiteY0" fmla="*/ 1181769 h 2339847"/>
                      <a:gd name="connsiteX1" fmla="*/ 509697 w 1743540"/>
                      <a:gd name="connsiteY1" fmla="*/ 150913 h 2339847"/>
                      <a:gd name="connsiteX2" fmla="*/ 1221375 w 1743540"/>
                      <a:gd name="connsiteY2" fmla="*/ 90527 h 2339847"/>
                      <a:gd name="connsiteX3" fmla="*/ 863378 w 1743540"/>
                      <a:gd name="connsiteY3" fmla="*/ 1147264 h 2339847"/>
                      <a:gd name="connsiteX4" fmla="*/ 1600937 w 1743540"/>
                      <a:gd name="connsiteY4" fmla="*/ 2281637 h 2339847"/>
                      <a:gd name="connsiteX5" fmla="*/ 737 w 1743540"/>
                      <a:gd name="connsiteY5" fmla="*/ 1181769 h 2339847"/>
                      <a:gd name="connsiteX0" fmla="*/ 737 w 1752545"/>
                      <a:gd name="connsiteY0" fmla="*/ 1136587 h 2294665"/>
                      <a:gd name="connsiteX1" fmla="*/ 509697 w 1752545"/>
                      <a:gd name="connsiteY1" fmla="*/ 105731 h 2294665"/>
                      <a:gd name="connsiteX2" fmla="*/ 1221375 w 1752545"/>
                      <a:gd name="connsiteY2" fmla="*/ 45345 h 2294665"/>
                      <a:gd name="connsiteX3" fmla="*/ 699478 w 1752545"/>
                      <a:gd name="connsiteY3" fmla="*/ 468040 h 2294665"/>
                      <a:gd name="connsiteX4" fmla="*/ 863378 w 1752545"/>
                      <a:gd name="connsiteY4" fmla="*/ 1102082 h 2294665"/>
                      <a:gd name="connsiteX5" fmla="*/ 1600937 w 1752545"/>
                      <a:gd name="connsiteY5" fmla="*/ 2236455 h 2294665"/>
                      <a:gd name="connsiteX6" fmla="*/ 737 w 1752545"/>
                      <a:gd name="connsiteY6" fmla="*/ 1136587 h 2294665"/>
                      <a:gd name="connsiteX0" fmla="*/ 737 w 1752545"/>
                      <a:gd name="connsiteY0" fmla="*/ 1136587 h 2294665"/>
                      <a:gd name="connsiteX1" fmla="*/ 509697 w 1752545"/>
                      <a:gd name="connsiteY1" fmla="*/ 105731 h 2294665"/>
                      <a:gd name="connsiteX2" fmla="*/ 1221375 w 1752545"/>
                      <a:gd name="connsiteY2" fmla="*/ 45345 h 2294665"/>
                      <a:gd name="connsiteX3" fmla="*/ 699478 w 1752545"/>
                      <a:gd name="connsiteY3" fmla="*/ 468040 h 2294665"/>
                      <a:gd name="connsiteX4" fmla="*/ 863378 w 1752545"/>
                      <a:gd name="connsiteY4" fmla="*/ 1102082 h 2294665"/>
                      <a:gd name="connsiteX5" fmla="*/ 1600937 w 1752545"/>
                      <a:gd name="connsiteY5" fmla="*/ 2236455 h 2294665"/>
                      <a:gd name="connsiteX6" fmla="*/ 737 w 1752545"/>
                      <a:gd name="connsiteY6" fmla="*/ 1136587 h 2294665"/>
                      <a:gd name="connsiteX0" fmla="*/ 737 w 1752545"/>
                      <a:gd name="connsiteY0" fmla="*/ 1140751 h 2298829"/>
                      <a:gd name="connsiteX1" fmla="*/ 509697 w 1752545"/>
                      <a:gd name="connsiteY1" fmla="*/ 109895 h 2298829"/>
                      <a:gd name="connsiteX2" fmla="*/ 1221375 w 1752545"/>
                      <a:gd name="connsiteY2" fmla="*/ 49509 h 2298829"/>
                      <a:gd name="connsiteX3" fmla="*/ 708105 w 1752545"/>
                      <a:gd name="connsiteY3" fmla="*/ 532589 h 2298829"/>
                      <a:gd name="connsiteX4" fmla="*/ 863378 w 1752545"/>
                      <a:gd name="connsiteY4" fmla="*/ 1106246 h 2298829"/>
                      <a:gd name="connsiteX5" fmla="*/ 1600937 w 1752545"/>
                      <a:gd name="connsiteY5" fmla="*/ 2240619 h 2298829"/>
                      <a:gd name="connsiteX6" fmla="*/ 737 w 1752545"/>
                      <a:gd name="connsiteY6" fmla="*/ 1140751 h 2298829"/>
                      <a:gd name="connsiteX0" fmla="*/ 737 w 1752545"/>
                      <a:gd name="connsiteY0" fmla="*/ 1140751 h 2298829"/>
                      <a:gd name="connsiteX1" fmla="*/ 509697 w 1752545"/>
                      <a:gd name="connsiteY1" fmla="*/ 109895 h 2298829"/>
                      <a:gd name="connsiteX2" fmla="*/ 1221375 w 1752545"/>
                      <a:gd name="connsiteY2" fmla="*/ 49509 h 2298829"/>
                      <a:gd name="connsiteX3" fmla="*/ 708105 w 1752545"/>
                      <a:gd name="connsiteY3" fmla="*/ 532589 h 2298829"/>
                      <a:gd name="connsiteX4" fmla="*/ 863378 w 1752545"/>
                      <a:gd name="connsiteY4" fmla="*/ 1106246 h 2298829"/>
                      <a:gd name="connsiteX5" fmla="*/ 1600937 w 1752545"/>
                      <a:gd name="connsiteY5" fmla="*/ 2240619 h 2298829"/>
                      <a:gd name="connsiteX6" fmla="*/ 737 w 1752545"/>
                      <a:gd name="connsiteY6" fmla="*/ 1140751 h 2298829"/>
                      <a:gd name="connsiteX0" fmla="*/ 737 w 1754844"/>
                      <a:gd name="connsiteY0" fmla="*/ 1140751 h 2298829"/>
                      <a:gd name="connsiteX1" fmla="*/ 509697 w 1754844"/>
                      <a:gd name="connsiteY1" fmla="*/ 109895 h 2298829"/>
                      <a:gd name="connsiteX2" fmla="*/ 1221375 w 1754844"/>
                      <a:gd name="connsiteY2" fmla="*/ 49509 h 2298829"/>
                      <a:gd name="connsiteX3" fmla="*/ 708105 w 1754844"/>
                      <a:gd name="connsiteY3" fmla="*/ 532589 h 2298829"/>
                      <a:gd name="connsiteX4" fmla="*/ 863378 w 1754844"/>
                      <a:gd name="connsiteY4" fmla="*/ 1106246 h 2298829"/>
                      <a:gd name="connsiteX5" fmla="*/ 1600937 w 1754844"/>
                      <a:gd name="connsiteY5" fmla="*/ 2240619 h 2298829"/>
                      <a:gd name="connsiteX6" fmla="*/ 737 w 1754844"/>
                      <a:gd name="connsiteY6" fmla="*/ 1140751 h 2298829"/>
                      <a:gd name="connsiteX0" fmla="*/ 737 w 1634102"/>
                      <a:gd name="connsiteY0" fmla="*/ 1140751 h 2240999"/>
                      <a:gd name="connsiteX1" fmla="*/ 509697 w 1634102"/>
                      <a:gd name="connsiteY1" fmla="*/ 109895 h 2240999"/>
                      <a:gd name="connsiteX2" fmla="*/ 1221375 w 1634102"/>
                      <a:gd name="connsiteY2" fmla="*/ 49509 h 2240999"/>
                      <a:gd name="connsiteX3" fmla="*/ 708105 w 1634102"/>
                      <a:gd name="connsiteY3" fmla="*/ 532589 h 2240999"/>
                      <a:gd name="connsiteX4" fmla="*/ 1061785 w 1634102"/>
                      <a:gd name="connsiteY4" fmla="*/ 1261522 h 2240999"/>
                      <a:gd name="connsiteX5" fmla="*/ 1600937 w 1634102"/>
                      <a:gd name="connsiteY5" fmla="*/ 2240619 h 2240999"/>
                      <a:gd name="connsiteX6" fmla="*/ 737 w 1634102"/>
                      <a:gd name="connsiteY6" fmla="*/ 1140751 h 2240999"/>
                      <a:gd name="connsiteX0" fmla="*/ 737 w 1648337"/>
                      <a:gd name="connsiteY0" fmla="*/ 1140751 h 2240976"/>
                      <a:gd name="connsiteX1" fmla="*/ 509697 w 1648337"/>
                      <a:gd name="connsiteY1" fmla="*/ 109895 h 2240976"/>
                      <a:gd name="connsiteX2" fmla="*/ 1221375 w 1648337"/>
                      <a:gd name="connsiteY2" fmla="*/ 49509 h 2240976"/>
                      <a:gd name="connsiteX3" fmla="*/ 708105 w 1648337"/>
                      <a:gd name="connsiteY3" fmla="*/ 532589 h 2240976"/>
                      <a:gd name="connsiteX4" fmla="*/ 1061785 w 1648337"/>
                      <a:gd name="connsiteY4" fmla="*/ 1261522 h 2240976"/>
                      <a:gd name="connsiteX5" fmla="*/ 1600937 w 1648337"/>
                      <a:gd name="connsiteY5" fmla="*/ 2240619 h 2240976"/>
                      <a:gd name="connsiteX6" fmla="*/ 737 w 1648337"/>
                      <a:gd name="connsiteY6" fmla="*/ 1140751 h 2240976"/>
                      <a:gd name="connsiteX0" fmla="*/ 737 w 1730568"/>
                      <a:gd name="connsiteY0" fmla="*/ 1140751 h 2266746"/>
                      <a:gd name="connsiteX1" fmla="*/ 509697 w 1730568"/>
                      <a:gd name="connsiteY1" fmla="*/ 109895 h 2266746"/>
                      <a:gd name="connsiteX2" fmla="*/ 1221375 w 1730568"/>
                      <a:gd name="connsiteY2" fmla="*/ 49509 h 2266746"/>
                      <a:gd name="connsiteX3" fmla="*/ 708105 w 1730568"/>
                      <a:gd name="connsiteY3" fmla="*/ 532589 h 2266746"/>
                      <a:gd name="connsiteX4" fmla="*/ 1061785 w 1730568"/>
                      <a:gd name="connsiteY4" fmla="*/ 1261522 h 2266746"/>
                      <a:gd name="connsiteX5" fmla="*/ 1600937 w 1730568"/>
                      <a:gd name="connsiteY5" fmla="*/ 2240619 h 2266746"/>
                      <a:gd name="connsiteX6" fmla="*/ 737 w 1730568"/>
                      <a:gd name="connsiteY6" fmla="*/ 1140751 h 2266746"/>
                      <a:gd name="connsiteX0" fmla="*/ 715 w 1730546"/>
                      <a:gd name="connsiteY0" fmla="*/ 1050956 h 2176951"/>
                      <a:gd name="connsiteX1" fmla="*/ 509675 w 1730546"/>
                      <a:gd name="connsiteY1" fmla="*/ 20100 h 2176951"/>
                      <a:gd name="connsiteX2" fmla="*/ 1212726 w 1730546"/>
                      <a:gd name="connsiteY2" fmla="*/ 373782 h 2176951"/>
                      <a:gd name="connsiteX3" fmla="*/ 708083 w 1730546"/>
                      <a:gd name="connsiteY3" fmla="*/ 442794 h 2176951"/>
                      <a:gd name="connsiteX4" fmla="*/ 1061763 w 1730546"/>
                      <a:gd name="connsiteY4" fmla="*/ 1171727 h 2176951"/>
                      <a:gd name="connsiteX5" fmla="*/ 1600915 w 1730546"/>
                      <a:gd name="connsiteY5" fmla="*/ 2150824 h 2176951"/>
                      <a:gd name="connsiteX6" fmla="*/ 715 w 1730546"/>
                      <a:gd name="connsiteY6" fmla="*/ 1050956 h 2176951"/>
                      <a:gd name="connsiteX0" fmla="*/ 715 w 1730546"/>
                      <a:gd name="connsiteY0" fmla="*/ 1053245 h 2179240"/>
                      <a:gd name="connsiteX1" fmla="*/ 509675 w 1730546"/>
                      <a:gd name="connsiteY1" fmla="*/ 22389 h 2179240"/>
                      <a:gd name="connsiteX2" fmla="*/ 1212726 w 1730546"/>
                      <a:gd name="connsiteY2" fmla="*/ 376071 h 2179240"/>
                      <a:gd name="connsiteX3" fmla="*/ 708083 w 1730546"/>
                      <a:gd name="connsiteY3" fmla="*/ 445083 h 2179240"/>
                      <a:gd name="connsiteX4" fmla="*/ 1061763 w 1730546"/>
                      <a:gd name="connsiteY4" fmla="*/ 1174016 h 2179240"/>
                      <a:gd name="connsiteX5" fmla="*/ 1600915 w 1730546"/>
                      <a:gd name="connsiteY5" fmla="*/ 2153113 h 2179240"/>
                      <a:gd name="connsiteX6" fmla="*/ 715 w 1730546"/>
                      <a:gd name="connsiteY6" fmla="*/ 1053245 h 2179240"/>
                      <a:gd name="connsiteX0" fmla="*/ 1020 w 1730851"/>
                      <a:gd name="connsiteY0" fmla="*/ 1050640 h 2176635"/>
                      <a:gd name="connsiteX1" fmla="*/ 509980 w 1730851"/>
                      <a:gd name="connsiteY1" fmla="*/ 19784 h 2176635"/>
                      <a:gd name="connsiteX2" fmla="*/ 1213031 w 1730851"/>
                      <a:gd name="connsiteY2" fmla="*/ 373466 h 2176635"/>
                      <a:gd name="connsiteX3" fmla="*/ 708388 w 1730851"/>
                      <a:gd name="connsiteY3" fmla="*/ 442478 h 2176635"/>
                      <a:gd name="connsiteX4" fmla="*/ 1062068 w 1730851"/>
                      <a:gd name="connsiteY4" fmla="*/ 1171411 h 2176635"/>
                      <a:gd name="connsiteX5" fmla="*/ 1601220 w 1730851"/>
                      <a:gd name="connsiteY5" fmla="*/ 2150508 h 2176635"/>
                      <a:gd name="connsiteX6" fmla="*/ 1020 w 1730851"/>
                      <a:gd name="connsiteY6" fmla="*/ 1050640 h 2176635"/>
                      <a:gd name="connsiteX0" fmla="*/ 1020 w 1707565"/>
                      <a:gd name="connsiteY0" fmla="*/ 1047743 h 2173738"/>
                      <a:gd name="connsiteX1" fmla="*/ 509980 w 1707565"/>
                      <a:gd name="connsiteY1" fmla="*/ 16887 h 2173738"/>
                      <a:gd name="connsiteX2" fmla="*/ 1213031 w 1707565"/>
                      <a:gd name="connsiteY2" fmla="*/ 370569 h 2173738"/>
                      <a:gd name="connsiteX3" fmla="*/ 665256 w 1707565"/>
                      <a:gd name="connsiteY3" fmla="*/ 301558 h 2173738"/>
                      <a:gd name="connsiteX4" fmla="*/ 1062068 w 1707565"/>
                      <a:gd name="connsiteY4" fmla="*/ 1168514 h 2173738"/>
                      <a:gd name="connsiteX5" fmla="*/ 1601220 w 1707565"/>
                      <a:gd name="connsiteY5" fmla="*/ 2147611 h 2173738"/>
                      <a:gd name="connsiteX6" fmla="*/ 1020 w 1707565"/>
                      <a:gd name="connsiteY6" fmla="*/ 1047743 h 2173738"/>
                      <a:gd name="connsiteX0" fmla="*/ 1020 w 1707565"/>
                      <a:gd name="connsiteY0" fmla="*/ 1047743 h 2173738"/>
                      <a:gd name="connsiteX1" fmla="*/ 509980 w 1707565"/>
                      <a:gd name="connsiteY1" fmla="*/ 16887 h 2173738"/>
                      <a:gd name="connsiteX2" fmla="*/ 1213031 w 1707565"/>
                      <a:gd name="connsiteY2" fmla="*/ 370569 h 2173738"/>
                      <a:gd name="connsiteX3" fmla="*/ 665256 w 1707565"/>
                      <a:gd name="connsiteY3" fmla="*/ 301558 h 2173738"/>
                      <a:gd name="connsiteX4" fmla="*/ 1062068 w 1707565"/>
                      <a:gd name="connsiteY4" fmla="*/ 1168514 h 2173738"/>
                      <a:gd name="connsiteX5" fmla="*/ 1601220 w 1707565"/>
                      <a:gd name="connsiteY5" fmla="*/ 2147611 h 2173738"/>
                      <a:gd name="connsiteX6" fmla="*/ 1020 w 1707565"/>
                      <a:gd name="connsiteY6" fmla="*/ 1047743 h 2173738"/>
                      <a:gd name="connsiteX0" fmla="*/ 1020 w 1707565"/>
                      <a:gd name="connsiteY0" fmla="*/ 1050013 h 2176008"/>
                      <a:gd name="connsiteX1" fmla="*/ 509980 w 1707565"/>
                      <a:gd name="connsiteY1" fmla="*/ 19157 h 2176008"/>
                      <a:gd name="connsiteX2" fmla="*/ 1213031 w 1707565"/>
                      <a:gd name="connsiteY2" fmla="*/ 372839 h 2176008"/>
                      <a:gd name="connsiteX3" fmla="*/ 665256 w 1707565"/>
                      <a:gd name="connsiteY3" fmla="*/ 303828 h 2176008"/>
                      <a:gd name="connsiteX4" fmla="*/ 1062068 w 1707565"/>
                      <a:gd name="connsiteY4" fmla="*/ 1170784 h 2176008"/>
                      <a:gd name="connsiteX5" fmla="*/ 1601220 w 1707565"/>
                      <a:gd name="connsiteY5" fmla="*/ 2149881 h 2176008"/>
                      <a:gd name="connsiteX6" fmla="*/ 1020 w 1707565"/>
                      <a:gd name="connsiteY6" fmla="*/ 1050013 h 2176008"/>
                      <a:gd name="connsiteX0" fmla="*/ 1020 w 1786069"/>
                      <a:gd name="connsiteY0" fmla="*/ 1050013 h 2185120"/>
                      <a:gd name="connsiteX1" fmla="*/ 509980 w 1786069"/>
                      <a:gd name="connsiteY1" fmla="*/ 19157 h 2185120"/>
                      <a:gd name="connsiteX2" fmla="*/ 1213031 w 1786069"/>
                      <a:gd name="connsiteY2" fmla="*/ 372839 h 2185120"/>
                      <a:gd name="connsiteX3" fmla="*/ 665256 w 1786069"/>
                      <a:gd name="connsiteY3" fmla="*/ 303828 h 2185120"/>
                      <a:gd name="connsiteX4" fmla="*/ 1062068 w 1786069"/>
                      <a:gd name="connsiteY4" fmla="*/ 1170784 h 2185120"/>
                      <a:gd name="connsiteX5" fmla="*/ 1601220 w 1786069"/>
                      <a:gd name="connsiteY5" fmla="*/ 2149881 h 2185120"/>
                      <a:gd name="connsiteX6" fmla="*/ 1020 w 1786069"/>
                      <a:gd name="connsiteY6" fmla="*/ 1050013 h 2185120"/>
                      <a:gd name="connsiteX0" fmla="*/ 5057 w 1790106"/>
                      <a:gd name="connsiteY0" fmla="*/ 1050013 h 2188206"/>
                      <a:gd name="connsiteX1" fmla="*/ 514017 w 1790106"/>
                      <a:gd name="connsiteY1" fmla="*/ 19157 h 2188206"/>
                      <a:gd name="connsiteX2" fmla="*/ 1217068 w 1790106"/>
                      <a:gd name="connsiteY2" fmla="*/ 372839 h 2188206"/>
                      <a:gd name="connsiteX3" fmla="*/ 669293 w 1790106"/>
                      <a:gd name="connsiteY3" fmla="*/ 303828 h 2188206"/>
                      <a:gd name="connsiteX4" fmla="*/ 1066105 w 1790106"/>
                      <a:gd name="connsiteY4" fmla="*/ 1170784 h 2188206"/>
                      <a:gd name="connsiteX5" fmla="*/ 1605257 w 1790106"/>
                      <a:gd name="connsiteY5" fmla="*/ 2149881 h 2188206"/>
                      <a:gd name="connsiteX6" fmla="*/ 5057 w 1790106"/>
                      <a:gd name="connsiteY6" fmla="*/ 1050013 h 2188206"/>
                      <a:gd name="connsiteX0" fmla="*/ 5057 w 1815476"/>
                      <a:gd name="connsiteY0" fmla="*/ 1050013 h 2188206"/>
                      <a:gd name="connsiteX1" fmla="*/ 514017 w 1815476"/>
                      <a:gd name="connsiteY1" fmla="*/ 19157 h 2188206"/>
                      <a:gd name="connsiteX2" fmla="*/ 1217068 w 1815476"/>
                      <a:gd name="connsiteY2" fmla="*/ 372839 h 2188206"/>
                      <a:gd name="connsiteX3" fmla="*/ 669293 w 1815476"/>
                      <a:gd name="connsiteY3" fmla="*/ 303828 h 2188206"/>
                      <a:gd name="connsiteX4" fmla="*/ 1066105 w 1815476"/>
                      <a:gd name="connsiteY4" fmla="*/ 1170784 h 2188206"/>
                      <a:gd name="connsiteX5" fmla="*/ 1605257 w 1815476"/>
                      <a:gd name="connsiteY5" fmla="*/ 2149881 h 2188206"/>
                      <a:gd name="connsiteX6" fmla="*/ 5057 w 1815476"/>
                      <a:gd name="connsiteY6" fmla="*/ 1050013 h 2188206"/>
                      <a:gd name="connsiteX0" fmla="*/ 5057 w 1848701"/>
                      <a:gd name="connsiteY0" fmla="*/ 1050013 h 2151373"/>
                      <a:gd name="connsiteX1" fmla="*/ 514017 w 1848701"/>
                      <a:gd name="connsiteY1" fmla="*/ 19157 h 2151373"/>
                      <a:gd name="connsiteX2" fmla="*/ 1217068 w 1848701"/>
                      <a:gd name="connsiteY2" fmla="*/ 372839 h 2151373"/>
                      <a:gd name="connsiteX3" fmla="*/ 669293 w 1848701"/>
                      <a:gd name="connsiteY3" fmla="*/ 303828 h 2151373"/>
                      <a:gd name="connsiteX4" fmla="*/ 1066105 w 1848701"/>
                      <a:gd name="connsiteY4" fmla="*/ 1170784 h 2151373"/>
                      <a:gd name="connsiteX5" fmla="*/ 1605257 w 1848701"/>
                      <a:gd name="connsiteY5" fmla="*/ 2149881 h 2151373"/>
                      <a:gd name="connsiteX6" fmla="*/ 5057 w 1848701"/>
                      <a:gd name="connsiteY6" fmla="*/ 1050013 h 2151373"/>
                      <a:gd name="connsiteX0" fmla="*/ 30826 w 1610668"/>
                      <a:gd name="connsiteY0" fmla="*/ 1050013 h 2073263"/>
                      <a:gd name="connsiteX1" fmla="*/ 539786 w 1610668"/>
                      <a:gd name="connsiteY1" fmla="*/ 19157 h 2073263"/>
                      <a:gd name="connsiteX2" fmla="*/ 1242837 w 1610668"/>
                      <a:gd name="connsiteY2" fmla="*/ 372839 h 2073263"/>
                      <a:gd name="connsiteX3" fmla="*/ 695062 w 1610668"/>
                      <a:gd name="connsiteY3" fmla="*/ 303828 h 2073263"/>
                      <a:gd name="connsiteX4" fmla="*/ 1091874 w 1610668"/>
                      <a:gd name="connsiteY4" fmla="*/ 1170784 h 2073263"/>
                      <a:gd name="connsiteX5" fmla="*/ 1354980 w 1610668"/>
                      <a:gd name="connsiteY5" fmla="*/ 2072243 h 2073263"/>
                      <a:gd name="connsiteX6" fmla="*/ 30826 w 1610668"/>
                      <a:gd name="connsiteY6" fmla="*/ 1050013 h 2073263"/>
                      <a:gd name="connsiteX0" fmla="*/ 30826 w 1637064"/>
                      <a:gd name="connsiteY0" fmla="*/ 1050013 h 2072253"/>
                      <a:gd name="connsiteX1" fmla="*/ 539786 w 1637064"/>
                      <a:gd name="connsiteY1" fmla="*/ 19157 h 2072253"/>
                      <a:gd name="connsiteX2" fmla="*/ 1242837 w 1637064"/>
                      <a:gd name="connsiteY2" fmla="*/ 372839 h 2072253"/>
                      <a:gd name="connsiteX3" fmla="*/ 695062 w 1637064"/>
                      <a:gd name="connsiteY3" fmla="*/ 303828 h 2072253"/>
                      <a:gd name="connsiteX4" fmla="*/ 1091874 w 1637064"/>
                      <a:gd name="connsiteY4" fmla="*/ 1170784 h 2072253"/>
                      <a:gd name="connsiteX5" fmla="*/ 1354980 w 1637064"/>
                      <a:gd name="connsiteY5" fmla="*/ 2072243 h 2072253"/>
                      <a:gd name="connsiteX6" fmla="*/ 30826 w 1637064"/>
                      <a:gd name="connsiteY6" fmla="*/ 1050013 h 2072253"/>
                      <a:gd name="connsiteX0" fmla="*/ 27980 w 1634218"/>
                      <a:gd name="connsiteY0" fmla="*/ 1050013 h 2072253"/>
                      <a:gd name="connsiteX1" fmla="*/ 536940 w 1634218"/>
                      <a:gd name="connsiteY1" fmla="*/ 19157 h 2072253"/>
                      <a:gd name="connsiteX2" fmla="*/ 1239991 w 1634218"/>
                      <a:gd name="connsiteY2" fmla="*/ 372839 h 2072253"/>
                      <a:gd name="connsiteX3" fmla="*/ 692216 w 1634218"/>
                      <a:gd name="connsiteY3" fmla="*/ 303828 h 2072253"/>
                      <a:gd name="connsiteX4" fmla="*/ 1089028 w 1634218"/>
                      <a:gd name="connsiteY4" fmla="*/ 1170784 h 2072253"/>
                      <a:gd name="connsiteX5" fmla="*/ 1352134 w 1634218"/>
                      <a:gd name="connsiteY5" fmla="*/ 2072243 h 2072253"/>
                      <a:gd name="connsiteX6" fmla="*/ 27980 w 1634218"/>
                      <a:gd name="connsiteY6" fmla="*/ 1050013 h 2072253"/>
                      <a:gd name="connsiteX0" fmla="*/ 31910 w 1638148"/>
                      <a:gd name="connsiteY0" fmla="*/ 1050013 h 2072253"/>
                      <a:gd name="connsiteX1" fmla="*/ 540870 w 1638148"/>
                      <a:gd name="connsiteY1" fmla="*/ 19157 h 2072253"/>
                      <a:gd name="connsiteX2" fmla="*/ 1243921 w 1638148"/>
                      <a:gd name="connsiteY2" fmla="*/ 372839 h 2072253"/>
                      <a:gd name="connsiteX3" fmla="*/ 696146 w 1638148"/>
                      <a:gd name="connsiteY3" fmla="*/ 303828 h 2072253"/>
                      <a:gd name="connsiteX4" fmla="*/ 1092958 w 1638148"/>
                      <a:gd name="connsiteY4" fmla="*/ 1170784 h 2072253"/>
                      <a:gd name="connsiteX5" fmla="*/ 1356064 w 1638148"/>
                      <a:gd name="connsiteY5" fmla="*/ 2072243 h 2072253"/>
                      <a:gd name="connsiteX6" fmla="*/ 31910 w 1638148"/>
                      <a:gd name="connsiteY6" fmla="*/ 1050013 h 2072253"/>
                      <a:gd name="connsiteX0" fmla="*/ 31910 w 1638148"/>
                      <a:gd name="connsiteY0" fmla="*/ 1050013 h 2072253"/>
                      <a:gd name="connsiteX1" fmla="*/ 540870 w 1638148"/>
                      <a:gd name="connsiteY1" fmla="*/ 19157 h 2072253"/>
                      <a:gd name="connsiteX2" fmla="*/ 1243921 w 1638148"/>
                      <a:gd name="connsiteY2" fmla="*/ 372839 h 2072253"/>
                      <a:gd name="connsiteX3" fmla="*/ 696146 w 1638148"/>
                      <a:gd name="connsiteY3" fmla="*/ 303828 h 2072253"/>
                      <a:gd name="connsiteX4" fmla="*/ 1092958 w 1638148"/>
                      <a:gd name="connsiteY4" fmla="*/ 1170784 h 2072253"/>
                      <a:gd name="connsiteX5" fmla="*/ 1356064 w 1638148"/>
                      <a:gd name="connsiteY5" fmla="*/ 2072243 h 2072253"/>
                      <a:gd name="connsiteX6" fmla="*/ 31910 w 1638148"/>
                      <a:gd name="connsiteY6" fmla="*/ 1050013 h 2072253"/>
                      <a:gd name="connsiteX0" fmla="*/ 31910 w 1669453"/>
                      <a:gd name="connsiteY0" fmla="*/ 1050013 h 2072252"/>
                      <a:gd name="connsiteX1" fmla="*/ 540870 w 1669453"/>
                      <a:gd name="connsiteY1" fmla="*/ 19157 h 2072252"/>
                      <a:gd name="connsiteX2" fmla="*/ 1243921 w 1669453"/>
                      <a:gd name="connsiteY2" fmla="*/ 372839 h 2072252"/>
                      <a:gd name="connsiteX3" fmla="*/ 696146 w 1669453"/>
                      <a:gd name="connsiteY3" fmla="*/ 303828 h 2072252"/>
                      <a:gd name="connsiteX4" fmla="*/ 1092958 w 1669453"/>
                      <a:gd name="connsiteY4" fmla="*/ 1170784 h 2072252"/>
                      <a:gd name="connsiteX5" fmla="*/ 1356064 w 1669453"/>
                      <a:gd name="connsiteY5" fmla="*/ 2072243 h 2072252"/>
                      <a:gd name="connsiteX6" fmla="*/ 31910 w 1669453"/>
                      <a:gd name="connsiteY6" fmla="*/ 1050013 h 207225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669453" h="2072252">
                        <a:moveTo>
                          <a:pt x="31910" y="1050013"/>
                        </a:moveTo>
                        <a:cubicBezTo>
                          <a:pt x="-95330" y="543930"/>
                          <a:pt x="174966" y="123392"/>
                          <a:pt x="540870" y="19157"/>
                        </a:cubicBezTo>
                        <a:cubicBezTo>
                          <a:pt x="906774" y="-85078"/>
                          <a:pt x="1269800" y="265009"/>
                          <a:pt x="1243921" y="372839"/>
                        </a:cubicBezTo>
                        <a:cubicBezTo>
                          <a:pt x="1218042" y="480669"/>
                          <a:pt x="729932" y="110453"/>
                          <a:pt x="696146" y="303828"/>
                        </a:cubicBezTo>
                        <a:cubicBezTo>
                          <a:pt x="662360" y="497203"/>
                          <a:pt x="819070" y="893301"/>
                          <a:pt x="1092958" y="1170784"/>
                        </a:cubicBezTo>
                        <a:cubicBezTo>
                          <a:pt x="1366846" y="1448267"/>
                          <a:pt x="2076369" y="2075118"/>
                          <a:pt x="1356064" y="2072243"/>
                        </a:cubicBezTo>
                        <a:cubicBezTo>
                          <a:pt x="635759" y="2069368"/>
                          <a:pt x="159150" y="1556096"/>
                          <a:pt x="31910" y="1050013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100000">
                        <a:schemeClr val="bg1"/>
                      </a:gs>
                      <a:gs pos="0">
                        <a:schemeClr val="accent4">
                          <a:lumMod val="20000"/>
                          <a:lumOff val="80000"/>
                        </a:schemeClr>
                      </a:gs>
                    </a:gsLst>
                    <a:path path="circle">
                      <a:fillToRect l="100000" t="100000"/>
                    </a:path>
                    <a:tileRect r="-100000" b="-100000"/>
                  </a:gra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76" name="フリーフォーム: 図形 975">
                    <a:extLst>
                      <a:ext uri="{FF2B5EF4-FFF2-40B4-BE49-F238E27FC236}">
                        <a16:creationId xmlns:a16="http://schemas.microsoft.com/office/drawing/2014/main" id="{37CDE563-1879-4B12-A77E-91702D8E7D51}"/>
                      </a:ext>
                    </a:extLst>
                  </p:cNvPr>
                  <p:cNvSpPr/>
                  <p:nvPr/>
                </p:nvSpPr>
                <p:spPr>
                  <a:xfrm rot="2184311" flipH="1">
                    <a:off x="2166879" y="3345651"/>
                    <a:ext cx="621657" cy="1218852"/>
                  </a:xfrm>
                  <a:custGeom>
                    <a:avLst/>
                    <a:gdLst>
                      <a:gd name="connsiteX0" fmla="*/ 475975 w 1001654"/>
                      <a:gd name="connsiteY0" fmla="*/ 1988665 h 2117935"/>
                      <a:gd name="connsiteX1" fmla="*/ 550543 w 1001654"/>
                      <a:gd name="connsiteY1" fmla="*/ 2029915 h 2117935"/>
                      <a:gd name="connsiteX2" fmla="*/ 562305 w 1001654"/>
                      <a:gd name="connsiteY2" fmla="*/ 2114316 h 2117935"/>
                      <a:gd name="connsiteX3" fmla="*/ 487737 w 1001654"/>
                      <a:gd name="connsiteY3" fmla="*/ 2073066 h 2117935"/>
                      <a:gd name="connsiteX4" fmla="*/ 475975 w 1001654"/>
                      <a:gd name="connsiteY4" fmla="*/ 1988665 h 2117935"/>
                      <a:gd name="connsiteX5" fmla="*/ 714523 w 1001654"/>
                      <a:gd name="connsiteY5" fmla="*/ 1816444 h 2117935"/>
                      <a:gd name="connsiteX6" fmla="*/ 709923 w 1001654"/>
                      <a:gd name="connsiteY6" fmla="*/ 1901536 h 2117935"/>
                      <a:gd name="connsiteX7" fmla="*/ 639102 w 1001654"/>
                      <a:gd name="connsiteY7" fmla="*/ 1948930 h 2117935"/>
                      <a:gd name="connsiteX8" fmla="*/ 643702 w 1001654"/>
                      <a:gd name="connsiteY8" fmla="*/ 1863838 h 2117935"/>
                      <a:gd name="connsiteX9" fmla="*/ 714523 w 1001654"/>
                      <a:gd name="connsiteY9" fmla="*/ 1816444 h 2117935"/>
                      <a:gd name="connsiteX10" fmla="*/ 361496 w 1001654"/>
                      <a:gd name="connsiteY10" fmla="*/ 1662755 h 2117935"/>
                      <a:gd name="connsiteX11" fmla="*/ 396203 w 1001654"/>
                      <a:gd name="connsiteY11" fmla="*/ 1740584 h 2117935"/>
                      <a:gd name="connsiteX12" fmla="*/ 354783 w 1001654"/>
                      <a:gd name="connsiteY12" fmla="*/ 1815057 h 2117935"/>
                      <a:gd name="connsiteX13" fmla="*/ 320077 w 1001654"/>
                      <a:gd name="connsiteY13" fmla="*/ 1737228 h 2117935"/>
                      <a:gd name="connsiteX14" fmla="*/ 361496 w 1001654"/>
                      <a:gd name="connsiteY14" fmla="*/ 1662755 h 2117935"/>
                      <a:gd name="connsiteX15" fmla="*/ 692671 w 1001654"/>
                      <a:gd name="connsiteY15" fmla="*/ 1584014 h 2117935"/>
                      <a:gd name="connsiteX16" fmla="*/ 761830 w 1001654"/>
                      <a:gd name="connsiteY16" fmla="*/ 1610311 h 2117935"/>
                      <a:gd name="connsiteX17" fmla="*/ 796888 w 1001654"/>
                      <a:gd name="connsiteY17" fmla="*/ 1687982 h 2117935"/>
                      <a:gd name="connsiteX18" fmla="*/ 713721 w 1001654"/>
                      <a:gd name="connsiteY18" fmla="*/ 1669404 h 2117935"/>
                      <a:gd name="connsiteX19" fmla="*/ 678663 w 1001654"/>
                      <a:gd name="connsiteY19" fmla="*/ 1591733 h 2117935"/>
                      <a:gd name="connsiteX20" fmla="*/ 692671 w 1001654"/>
                      <a:gd name="connsiteY20" fmla="*/ 1584014 h 2117935"/>
                      <a:gd name="connsiteX21" fmla="*/ 537977 w 1001654"/>
                      <a:gd name="connsiteY21" fmla="*/ 1507098 h 2117935"/>
                      <a:gd name="connsiteX22" fmla="*/ 572683 w 1001654"/>
                      <a:gd name="connsiteY22" fmla="*/ 1584927 h 2117935"/>
                      <a:gd name="connsiteX23" fmla="*/ 531264 w 1001654"/>
                      <a:gd name="connsiteY23" fmla="*/ 1659400 h 2117935"/>
                      <a:gd name="connsiteX24" fmla="*/ 496557 w 1001654"/>
                      <a:gd name="connsiteY24" fmla="*/ 1581571 h 2117935"/>
                      <a:gd name="connsiteX25" fmla="*/ 537977 w 1001654"/>
                      <a:gd name="connsiteY25" fmla="*/ 1507098 h 2117935"/>
                      <a:gd name="connsiteX26" fmla="*/ 886365 w 1001654"/>
                      <a:gd name="connsiteY26" fmla="*/ 1342224 h 2117935"/>
                      <a:gd name="connsiteX27" fmla="*/ 921071 w 1001654"/>
                      <a:gd name="connsiteY27" fmla="*/ 1420053 h 2117935"/>
                      <a:gd name="connsiteX28" fmla="*/ 879652 w 1001654"/>
                      <a:gd name="connsiteY28" fmla="*/ 1494526 h 2117935"/>
                      <a:gd name="connsiteX29" fmla="*/ 844945 w 1001654"/>
                      <a:gd name="connsiteY29" fmla="*/ 1416697 h 2117935"/>
                      <a:gd name="connsiteX30" fmla="*/ 886365 w 1001654"/>
                      <a:gd name="connsiteY30" fmla="*/ 1342224 h 2117935"/>
                      <a:gd name="connsiteX31" fmla="*/ 415358 w 1001654"/>
                      <a:gd name="connsiteY31" fmla="*/ 1302945 h 2117935"/>
                      <a:gd name="connsiteX32" fmla="*/ 442920 w 1001654"/>
                      <a:gd name="connsiteY32" fmla="*/ 1324499 h 2117935"/>
                      <a:gd name="connsiteX33" fmla="*/ 376584 w 1001654"/>
                      <a:gd name="connsiteY33" fmla="*/ 1377991 h 2117935"/>
                      <a:gd name="connsiteX34" fmla="*/ 293983 w 1001654"/>
                      <a:gd name="connsiteY34" fmla="*/ 1357039 h 2117935"/>
                      <a:gd name="connsiteX35" fmla="*/ 360319 w 1001654"/>
                      <a:gd name="connsiteY35" fmla="*/ 1303547 h 2117935"/>
                      <a:gd name="connsiteX36" fmla="*/ 415358 w 1001654"/>
                      <a:gd name="connsiteY36" fmla="*/ 1302945 h 2117935"/>
                      <a:gd name="connsiteX37" fmla="*/ 689887 w 1001654"/>
                      <a:gd name="connsiteY37" fmla="*/ 1179087 h 2117935"/>
                      <a:gd name="connsiteX38" fmla="*/ 704864 w 1001654"/>
                      <a:gd name="connsiteY38" fmla="*/ 1184700 h 2117935"/>
                      <a:gd name="connsiteX39" fmla="*/ 681404 w 1001654"/>
                      <a:gd name="connsiteY39" fmla="*/ 1266624 h 2117935"/>
                      <a:gd name="connsiteX40" fmla="*/ 601797 w 1001654"/>
                      <a:gd name="connsiteY40" fmla="*/ 1297031 h 2117935"/>
                      <a:gd name="connsiteX41" fmla="*/ 625257 w 1001654"/>
                      <a:gd name="connsiteY41" fmla="*/ 1215107 h 2117935"/>
                      <a:gd name="connsiteX42" fmla="*/ 689887 w 1001654"/>
                      <a:gd name="connsiteY42" fmla="*/ 1179087 h 2117935"/>
                      <a:gd name="connsiteX43" fmla="*/ 890637 w 1001654"/>
                      <a:gd name="connsiteY43" fmla="*/ 1048713 h 2117935"/>
                      <a:gd name="connsiteX44" fmla="*/ 960395 w 1001654"/>
                      <a:gd name="connsiteY44" fmla="*/ 1073378 h 2117935"/>
                      <a:gd name="connsiteX45" fmla="*/ 997268 w 1001654"/>
                      <a:gd name="connsiteY45" fmla="*/ 1150203 h 2117935"/>
                      <a:gd name="connsiteX46" fmla="*/ 913688 w 1001654"/>
                      <a:gd name="connsiteY46" fmla="*/ 1133585 h 2117935"/>
                      <a:gd name="connsiteX47" fmla="*/ 876814 w 1001654"/>
                      <a:gd name="connsiteY47" fmla="*/ 1056759 h 2117935"/>
                      <a:gd name="connsiteX48" fmla="*/ 890637 w 1001654"/>
                      <a:gd name="connsiteY48" fmla="*/ 1048713 h 2117935"/>
                      <a:gd name="connsiteX49" fmla="*/ 306746 w 1001654"/>
                      <a:gd name="connsiteY49" fmla="*/ 989750 h 2117935"/>
                      <a:gd name="connsiteX50" fmla="*/ 382971 w 1001654"/>
                      <a:gd name="connsiteY50" fmla="*/ 1027850 h 2117935"/>
                      <a:gd name="connsiteX51" fmla="*/ 306746 w 1001654"/>
                      <a:gd name="connsiteY51" fmla="*/ 1065950 h 2117935"/>
                      <a:gd name="connsiteX52" fmla="*/ 230521 w 1001654"/>
                      <a:gd name="connsiteY52" fmla="*/ 1027850 h 2117935"/>
                      <a:gd name="connsiteX53" fmla="*/ 306746 w 1001654"/>
                      <a:gd name="connsiteY53" fmla="*/ 989750 h 2117935"/>
                      <a:gd name="connsiteX54" fmla="*/ 623116 w 1001654"/>
                      <a:gd name="connsiteY54" fmla="*/ 950250 h 2117935"/>
                      <a:gd name="connsiteX55" fmla="*/ 636947 w 1001654"/>
                      <a:gd name="connsiteY55" fmla="*/ 958282 h 2117935"/>
                      <a:gd name="connsiteX56" fmla="*/ 600148 w 1001654"/>
                      <a:gd name="connsiteY56" fmla="*/ 1035144 h 2117935"/>
                      <a:gd name="connsiteX57" fmla="*/ 516583 w 1001654"/>
                      <a:gd name="connsiteY57" fmla="*/ 1051844 h 2117935"/>
                      <a:gd name="connsiteX58" fmla="*/ 553382 w 1001654"/>
                      <a:gd name="connsiteY58" fmla="*/ 974982 h 2117935"/>
                      <a:gd name="connsiteX59" fmla="*/ 623116 w 1001654"/>
                      <a:gd name="connsiteY59" fmla="*/ 950250 h 2117935"/>
                      <a:gd name="connsiteX60" fmla="*/ 958392 w 1001654"/>
                      <a:gd name="connsiteY60" fmla="*/ 774744 h 2117935"/>
                      <a:gd name="connsiteX61" fmla="*/ 958536 w 1001654"/>
                      <a:gd name="connsiteY61" fmla="*/ 859961 h 2117935"/>
                      <a:gd name="connsiteX62" fmla="*/ 890463 w 1001654"/>
                      <a:gd name="connsiteY62" fmla="*/ 911224 h 2117935"/>
                      <a:gd name="connsiteX63" fmla="*/ 890319 w 1001654"/>
                      <a:gd name="connsiteY63" fmla="*/ 826007 h 2117935"/>
                      <a:gd name="connsiteX64" fmla="*/ 958392 w 1001654"/>
                      <a:gd name="connsiteY64" fmla="*/ 774744 h 2117935"/>
                      <a:gd name="connsiteX65" fmla="*/ 75236 w 1001654"/>
                      <a:gd name="connsiteY65" fmla="*/ 771079 h 2117935"/>
                      <a:gd name="connsiteX66" fmla="*/ 131597 w 1001654"/>
                      <a:gd name="connsiteY66" fmla="*/ 834994 h 2117935"/>
                      <a:gd name="connsiteX67" fmla="*/ 114303 w 1001654"/>
                      <a:gd name="connsiteY67" fmla="*/ 918438 h 2117935"/>
                      <a:gd name="connsiteX68" fmla="*/ 57942 w 1001654"/>
                      <a:gd name="connsiteY68" fmla="*/ 854522 h 2117935"/>
                      <a:gd name="connsiteX69" fmla="*/ 75236 w 1001654"/>
                      <a:gd name="connsiteY69" fmla="*/ 771079 h 2117935"/>
                      <a:gd name="connsiteX70" fmla="*/ 429172 w 1001654"/>
                      <a:gd name="connsiteY70" fmla="*/ 638411 h 2117935"/>
                      <a:gd name="connsiteX71" fmla="*/ 491126 w 1001654"/>
                      <a:gd name="connsiteY71" fmla="*/ 678860 h 2117935"/>
                      <a:gd name="connsiteX72" fmla="*/ 508803 w 1001654"/>
                      <a:gd name="connsiteY72" fmla="*/ 762223 h 2117935"/>
                      <a:gd name="connsiteX73" fmla="*/ 431516 w 1001654"/>
                      <a:gd name="connsiteY73" fmla="*/ 726326 h 2117935"/>
                      <a:gd name="connsiteX74" fmla="*/ 413839 w 1001654"/>
                      <a:gd name="connsiteY74" fmla="*/ 642963 h 2117935"/>
                      <a:gd name="connsiteX75" fmla="*/ 429172 w 1001654"/>
                      <a:gd name="connsiteY75" fmla="*/ 638411 h 2117935"/>
                      <a:gd name="connsiteX76" fmla="*/ 690200 w 1001654"/>
                      <a:gd name="connsiteY76" fmla="*/ 628081 h 2117935"/>
                      <a:gd name="connsiteX77" fmla="*/ 753339 w 1001654"/>
                      <a:gd name="connsiteY77" fmla="*/ 685311 h 2117935"/>
                      <a:gd name="connsiteX78" fmla="*/ 745461 w 1001654"/>
                      <a:gd name="connsiteY78" fmla="*/ 770163 h 2117935"/>
                      <a:gd name="connsiteX79" fmla="*/ 682321 w 1001654"/>
                      <a:gd name="connsiteY79" fmla="*/ 712933 h 2117935"/>
                      <a:gd name="connsiteX80" fmla="*/ 690200 w 1001654"/>
                      <a:gd name="connsiteY80" fmla="*/ 628081 h 2117935"/>
                      <a:gd name="connsiteX81" fmla="*/ 230521 w 1001654"/>
                      <a:gd name="connsiteY81" fmla="*/ 564617 h 2117935"/>
                      <a:gd name="connsiteX82" fmla="*/ 306746 w 1001654"/>
                      <a:gd name="connsiteY82" fmla="*/ 602717 h 2117935"/>
                      <a:gd name="connsiteX83" fmla="*/ 230521 w 1001654"/>
                      <a:gd name="connsiteY83" fmla="*/ 640817 h 2117935"/>
                      <a:gd name="connsiteX84" fmla="*/ 154296 w 1001654"/>
                      <a:gd name="connsiteY84" fmla="*/ 602717 h 2117935"/>
                      <a:gd name="connsiteX85" fmla="*/ 230521 w 1001654"/>
                      <a:gd name="connsiteY85" fmla="*/ 564617 h 2117935"/>
                      <a:gd name="connsiteX86" fmla="*/ 777877 w 1001654"/>
                      <a:gd name="connsiteY86" fmla="*/ 417391 h 2117935"/>
                      <a:gd name="connsiteX87" fmla="*/ 852445 w 1001654"/>
                      <a:gd name="connsiteY87" fmla="*/ 458641 h 2117935"/>
                      <a:gd name="connsiteX88" fmla="*/ 864207 w 1001654"/>
                      <a:gd name="connsiteY88" fmla="*/ 543042 h 2117935"/>
                      <a:gd name="connsiteX89" fmla="*/ 789640 w 1001654"/>
                      <a:gd name="connsiteY89" fmla="*/ 501791 h 2117935"/>
                      <a:gd name="connsiteX90" fmla="*/ 777877 w 1001654"/>
                      <a:gd name="connsiteY90" fmla="*/ 417391 h 2117935"/>
                      <a:gd name="connsiteX91" fmla="*/ 461051 w 1001654"/>
                      <a:gd name="connsiteY91" fmla="*/ 350888 h 2117935"/>
                      <a:gd name="connsiteX92" fmla="*/ 523005 w 1001654"/>
                      <a:gd name="connsiteY92" fmla="*/ 391337 h 2117935"/>
                      <a:gd name="connsiteX93" fmla="*/ 540682 w 1001654"/>
                      <a:gd name="connsiteY93" fmla="*/ 474700 h 2117935"/>
                      <a:gd name="connsiteX94" fmla="*/ 463395 w 1001654"/>
                      <a:gd name="connsiteY94" fmla="*/ 438803 h 2117935"/>
                      <a:gd name="connsiteX95" fmla="*/ 445718 w 1001654"/>
                      <a:gd name="connsiteY95" fmla="*/ 355440 h 2117935"/>
                      <a:gd name="connsiteX96" fmla="*/ 461051 w 1001654"/>
                      <a:gd name="connsiteY96" fmla="*/ 350888 h 2117935"/>
                      <a:gd name="connsiteX97" fmla="*/ 80121 w 1001654"/>
                      <a:gd name="connsiteY97" fmla="*/ 347025 h 2117935"/>
                      <a:gd name="connsiteX98" fmla="*/ 151620 w 1001654"/>
                      <a:gd name="connsiteY98" fmla="*/ 393390 h 2117935"/>
                      <a:gd name="connsiteX99" fmla="*/ 71621 w 1001654"/>
                      <a:gd name="connsiteY99" fmla="*/ 422749 h 2117935"/>
                      <a:gd name="connsiteX100" fmla="*/ 121 w 1001654"/>
                      <a:gd name="connsiteY100" fmla="*/ 376384 h 2117935"/>
                      <a:gd name="connsiteX101" fmla="*/ 80121 w 1001654"/>
                      <a:gd name="connsiteY101" fmla="*/ 347025 h 2117935"/>
                      <a:gd name="connsiteX102" fmla="*/ 282244 w 1001654"/>
                      <a:gd name="connsiteY102" fmla="*/ 85990 h 2117935"/>
                      <a:gd name="connsiteX103" fmla="*/ 338605 w 1001654"/>
                      <a:gd name="connsiteY103" fmla="*/ 149905 h 2117935"/>
                      <a:gd name="connsiteX104" fmla="*/ 321311 w 1001654"/>
                      <a:gd name="connsiteY104" fmla="*/ 233349 h 2117935"/>
                      <a:gd name="connsiteX105" fmla="*/ 264950 w 1001654"/>
                      <a:gd name="connsiteY105" fmla="*/ 169433 h 2117935"/>
                      <a:gd name="connsiteX106" fmla="*/ 282244 w 1001654"/>
                      <a:gd name="connsiteY106" fmla="*/ 85990 h 2117935"/>
                      <a:gd name="connsiteX107" fmla="*/ 843475 w 1001654"/>
                      <a:gd name="connsiteY107" fmla="*/ 79506 h 2117935"/>
                      <a:gd name="connsiteX108" fmla="*/ 859305 w 1001654"/>
                      <a:gd name="connsiteY108" fmla="*/ 81793 h 2117935"/>
                      <a:gd name="connsiteX109" fmla="*/ 853865 w 1001654"/>
                      <a:gd name="connsiteY109" fmla="*/ 166836 h 2117935"/>
                      <a:gd name="connsiteX110" fmla="*/ 782580 w 1001654"/>
                      <a:gd name="connsiteY110" fmla="*/ 213529 h 2117935"/>
                      <a:gd name="connsiteX111" fmla="*/ 788019 w 1001654"/>
                      <a:gd name="connsiteY111" fmla="*/ 128486 h 2117935"/>
                      <a:gd name="connsiteX112" fmla="*/ 843475 w 1001654"/>
                      <a:gd name="connsiteY112" fmla="*/ 79506 h 2117935"/>
                      <a:gd name="connsiteX113" fmla="*/ 556993 w 1001654"/>
                      <a:gd name="connsiteY113" fmla="*/ 0 h 2117935"/>
                      <a:gd name="connsiteX114" fmla="*/ 595093 w 1001654"/>
                      <a:gd name="connsiteY114" fmla="*/ 76225 h 2117935"/>
                      <a:gd name="connsiteX115" fmla="*/ 556993 w 1001654"/>
                      <a:gd name="connsiteY115" fmla="*/ 152450 h 2117935"/>
                      <a:gd name="connsiteX116" fmla="*/ 518893 w 1001654"/>
                      <a:gd name="connsiteY116" fmla="*/ 76225 h 2117935"/>
                      <a:gd name="connsiteX117" fmla="*/ 556993 w 1001654"/>
                      <a:gd name="connsiteY117" fmla="*/ 0 h 211793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  <a:cxn ang="0">
                        <a:pos x="connsiteX95" y="connsiteY95"/>
                      </a:cxn>
                      <a:cxn ang="0">
                        <a:pos x="connsiteX96" y="connsiteY96"/>
                      </a:cxn>
                      <a:cxn ang="0">
                        <a:pos x="connsiteX97" y="connsiteY97"/>
                      </a:cxn>
                      <a:cxn ang="0">
                        <a:pos x="connsiteX98" y="connsiteY98"/>
                      </a:cxn>
                      <a:cxn ang="0">
                        <a:pos x="connsiteX99" y="connsiteY99"/>
                      </a:cxn>
                      <a:cxn ang="0">
                        <a:pos x="connsiteX100" y="connsiteY100"/>
                      </a:cxn>
                      <a:cxn ang="0">
                        <a:pos x="connsiteX101" y="connsiteY101"/>
                      </a:cxn>
                      <a:cxn ang="0">
                        <a:pos x="connsiteX102" y="connsiteY102"/>
                      </a:cxn>
                      <a:cxn ang="0">
                        <a:pos x="connsiteX103" y="connsiteY103"/>
                      </a:cxn>
                      <a:cxn ang="0">
                        <a:pos x="connsiteX104" y="connsiteY104"/>
                      </a:cxn>
                      <a:cxn ang="0">
                        <a:pos x="connsiteX105" y="connsiteY105"/>
                      </a:cxn>
                      <a:cxn ang="0">
                        <a:pos x="connsiteX106" y="connsiteY106"/>
                      </a:cxn>
                      <a:cxn ang="0">
                        <a:pos x="connsiteX107" y="connsiteY107"/>
                      </a:cxn>
                      <a:cxn ang="0">
                        <a:pos x="connsiteX108" y="connsiteY108"/>
                      </a:cxn>
                      <a:cxn ang="0">
                        <a:pos x="connsiteX109" y="connsiteY109"/>
                      </a:cxn>
                      <a:cxn ang="0">
                        <a:pos x="connsiteX110" y="connsiteY110"/>
                      </a:cxn>
                      <a:cxn ang="0">
                        <a:pos x="connsiteX111" y="connsiteY111"/>
                      </a:cxn>
                      <a:cxn ang="0">
                        <a:pos x="connsiteX112" y="connsiteY112"/>
                      </a:cxn>
                      <a:cxn ang="0">
                        <a:pos x="connsiteX113" y="connsiteY113"/>
                      </a:cxn>
                      <a:cxn ang="0">
                        <a:pos x="connsiteX114" y="connsiteY114"/>
                      </a:cxn>
                      <a:cxn ang="0">
                        <a:pos x="connsiteX115" y="connsiteY115"/>
                      </a:cxn>
                      <a:cxn ang="0">
                        <a:pos x="connsiteX116" y="connsiteY116"/>
                      </a:cxn>
                      <a:cxn ang="0">
                        <a:pos x="connsiteX117" y="connsiteY117"/>
                      </a:cxn>
                    </a:cxnLst>
                    <a:rect l="l" t="t" r="r" b="b"/>
                    <a:pathLst>
                      <a:path w="1001654" h="2117935">
                        <a:moveTo>
                          <a:pt x="475975" y="1988665"/>
                        </a:moveTo>
                        <a:cubicBezTo>
                          <a:pt x="493318" y="1976749"/>
                          <a:pt x="526703" y="1995217"/>
                          <a:pt x="550543" y="2029915"/>
                        </a:cubicBezTo>
                        <a:cubicBezTo>
                          <a:pt x="574382" y="2064613"/>
                          <a:pt x="579648" y="2102400"/>
                          <a:pt x="562305" y="2114316"/>
                        </a:cubicBezTo>
                        <a:cubicBezTo>
                          <a:pt x="544962" y="2126232"/>
                          <a:pt x="511577" y="2107763"/>
                          <a:pt x="487737" y="2073066"/>
                        </a:cubicBezTo>
                        <a:cubicBezTo>
                          <a:pt x="463898" y="2038368"/>
                          <a:pt x="458632" y="2000580"/>
                          <a:pt x="475975" y="1988665"/>
                        </a:cubicBezTo>
                        <a:close/>
                        <a:moveTo>
                          <a:pt x="714523" y="1816444"/>
                        </a:moveTo>
                        <a:cubicBezTo>
                          <a:pt x="732809" y="1826854"/>
                          <a:pt x="730750" y="1864951"/>
                          <a:pt x="709923" y="1901536"/>
                        </a:cubicBezTo>
                        <a:cubicBezTo>
                          <a:pt x="689096" y="1938122"/>
                          <a:pt x="657388" y="1959340"/>
                          <a:pt x="639102" y="1948930"/>
                        </a:cubicBezTo>
                        <a:cubicBezTo>
                          <a:pt x="620815" y="1938520"/>
                          <a:pt x="622874" y="1900423"/>
                          <a:pt x="643702" y="1863838"/>
                        </a:cubicBezTo>
                        <a:cubicBezTo>
                          <a:pt x="664529" y="1827253"/>
                          <a:pt x="696236" y="1806034"/>
                          <a:pt x="714523" y="1816444"/>
                        </a:cubicBezTo>
                        <a:close/>
                        <a:moveTo>
                          <a:pt x="361496" y="1662755"/>
                        </a:moveTo>
                        <a:cubicBezTo>
                          <a:pt x="382518" y="1663682"/>
                          <a:pt x="398057" y="1698527"/>
                          <a:pt x="396203" y="1740584"/>
                        </a:cubicBezTo>
                        <a:cubicBezTo>
                          <a:pt x="394349" y="1782641"/>
                          <a:pt x="375805" y="1815984"/>
                          <a:pt x="354783" y="1815057"/>
                        </a:cubicBezTo>
                        <a:cubicBezTo>
                          <a:pt x="333761" y="1814131"/>
                          <a:pt x="318223" y="1779286"/>
                          <a:pt x="320077" y="1737228"/>
                        </a:cubicBezTo>
                        <a:cubicBezTo>
                          <a:pt x="321931" y="1695171"/>
                          <a:pt x="340475" y="1661829"/>
                          <a:pt x="361496" y="1662755"/>
                        </a:cubicBezTo>
                        <a:close/>
                        <a:moveTo>
                          <a:pt x="692671" y="1584014"/>
                        </a:moveTo>
                        <a:cubicBezTo>
                          <a:pt x="710279" y="1580715"/>
                          <a:pt x="737344" y="1590377"/>
                          <a:pt x="761830" y="1610311"/>
                        </a:cubicBezTo>
                        <a:cubicBezTo>
                          <a:pt x="794477" y="1636889"/>
                          <a:pt x="810172" y="1671664"/>
                          <a:pt x="796888" y="1687982"/>
                        </a:cubicBezTo>
                        <a:cubicBezTo>
                          <a:pt x="783603" y="1704300"/>
                          <a:pt x="746368" y="1695982"/>
                          <a:pt x="713721" y="1669404"/>
                        </a:cubicBezTo>
                        <a:cubicBezTo>
                          <a:pt x="681074" y="1642825"/>
                          <a:pt x="665378" y="1608051"/>
                          <a:pt x="678663" y="1591733"/>
                        </a:cubicBezTo>
                        <a:cubicBezTo>
                          <a:pt x="681984" y="1587653"/>
                          <a:pt x="686802" y="1585113"/>
                          <a:pt x="692671" y="1584014"/>
                        </a:cubicBezTo>
                        <a:close/>
                        <a:moveTo>
                          <a:pt x="537977" y="1507098"/>
                        </a:moveTo>
                        <a:cubicBezTo>
                          <a:pt x="558999" y="1508025"/>
                          <a:pt x="574537" y="1542870"/>
                          <a:pt x="572683" y="1584927"/>
                        </a:cubicBezTo>
                        <a:cubicBezTo>
                          <a:pt x="570829" y="1626984"/>
                          <a:pt x="552285" y="1660327"/>
                          <a:pt x="531264" y="1659400"/>
                        </a:cubicBezTo>
                        <a:cubicBezTo>
                          <a:pt x="510241" y="1658474"/>
                          <a:pt x="494703" y="1623629"/>
                          <a:pt x="496557" y="1581571"/>
                        </a:cubicBezTo>
                        <a:cubicBezTo>
                          <a:pt x="498411" y="1539514"/>
                          <a:pt x="516955" y="1506172"/>
                          <a:pt x="537977" y="1507098"/>
                        </a:cubicBezTo>
                        <a:close/>
                        <a:moveTo>
                          <a:pt x="886365" y="1342224"/>
                        </a:moveTo>
                        <a:cubicBezTo>
                          <a:pt x="907387" y="1343151"/>
                          <a:pt x="922925" y="1377996"/>
                          <a:pt x="921071" y="1420053"/>
                        </a:cubicBezTo>
                        <a:cubicBezTo>
                          <a:pt x="919217" y="1462110"/>
                          <a:pt x="900673" y="1495453"/>
                          <a:pt x="879652" y="1494526"/>
                        </a:cubicBezTo>
                        <a:cubicBezTo>
                          <a:pt x="858630" y="1493600"/>
                          <a:pt x="843091" y="1458755"/>
                          <a:pt x="844945" y="1416697"/>
                        </a:cubicBezTo>
                        <a:cubicBezTo>
                          <a:pt x="846799" y="1374640"/>
                          <a:pt x="865343" y="1341298"/>
                          <a:pt x="886365" y="1342224"/>
                        </a:cubicBezTo>
                        <a:close/>
                        <a:moveTo>
                          <a:pt x="415358" y="1302945"/>
                        </a:moveTo>
                        <a:cubicBezTo>
                          <a:pt x="430306" y="1306736"/>
                          <a:pt x="440675" y="1314221"/>
                          <a:pt x="442920" y="1324499"/>
                        </a:cubicBezTo>
                        <a:cubicBezTo>
                          <a:pt x="447411" y="1345056"/>
                          <a:pt x="417712" y="1369005"/>
                          <a:pt x="376584" y="1377991"/>
                        </a:cubicBezTo>
                        <a:cubicBezTo>
                          <a:pt x="335456" y="1386977"/>
                          <a:pt x="298475" y="1377596"/>
                          <a:pt x="293983" y="1357039"/>
                        </a:cubicBezTo>
                        <a:cubicBezTo>
                          <a:pt x="289492" y="1336482"/>
                          <a:pt x="319192" y="1312533"/>
                          <a:pt x="360319" y="1303547"/>
                        </a:cubicBezTo>
                        <a:cubicBezTo>
                          <a:pt x="380883" y="1299054"/>
                          <a:pt x="400411" y="1299153"/>
                          <a:pt x="415358" y="1302945"/>
                        </a:cubicBezTo>
                        <a:close/>
                        <a:moveTo>
                          <a:pt x="689887" y="1179087"/>
                        </a:moveTo>
                        <a:cubicBezTo>
                          <a:pt x="695853" y="1179327"/>
                          <a:pt x="700988" y="1181143"/>
                          <a:pt x="704864" y="1184700"/>
                        </a:cubicBezTo>
                        <a:cubicBezTo>
                          <a:pt x="720368" y="1198926"/>
                          <a:pt x="709865" y="1235604"/>
                          <a:pt x="681404" y="1266624"/>
                        </a:cubicBezTo>
                        <a:cubicBezTo>
                          <a:pt x="652942" y="1297643"/>
                          <a:pt x="617301" y="1311256"/>
                          <a:pt x="601797" y="1297031"/>
                        </a:cubicBezTo>
                        <a:cubicBezTo>
                          <a:pt x="586292" y="1282805"/>
                          <a:pt x="596796" y="1246126"/>
                          <a:pt x="625257" y="1215107"/>
                        </a:cubicBezTo>
                        <a:cubicBezTo>
                          <a:pt x="646603" y="1191842"/>
                          <a:pt x="671987" y="1178369"/>
                          <a:pt x="689887" y="1179087"/>
                        </a:cubicBezTo>
                        <a:close/>
                        <a:moveTo>
                          <a:pt x="890637" y="1048713"/>
                        </a:moveTo>
                        <a:cubicBezTo>
                          <a:pt x="908162" y="1045001"/>
                          <a:pt x="935448" y="1054025"/>
                          <a:pt x="960395" y="1073378"/>
                        </a:cubicBezTo>
                        <a:cubicBezTo>
                          <a:pt x="993657" y="1099182"/>
                          <a:pt x="1010166" y="1133578"/>
                          <a:pt x="997268" y="1150203"/>
                        </a:cubicBezTo>
                        <a:cubicBezTo>
                          <a:pt x="984371" y="1166829"/>
                          <a:pt x="946950" y="1159389"/>
                          <a:pt x="913688" y="1133585"/>
                        </a:cubicBezTo>
                        <a:cubicBezTo>
                          <a:pt x="880425" y="1107781"/>
                          <a:pt x="863917" y="1073385"/>
                          <a:pt x="876814" y="1056759"/>
                        </a:cubicBezTo>
                        <a:cubicBezTo>
                          <a:pt x="880039" y="1052603"/>
                          <a:pt x="884796" y="1049950"/>
                          <a:pt x="890637" y="1048713"/>
                        </a:cubicBezTo>
                        <a:close/>
                        <a:moveTo>
                          <a:pt x="306746" y="989750"/>
                        </a:moveTo>
                        <a:cubicBezTo>
                          <a:pt x="348844" y="989750"/>
                          <a:pt x="382971" y="1006808"/>
                          <a:pt x="382971" y="1027850"/>
                        </a:cubicBezTo>
                        <a:cubicBezTo>
                          <a:pt x="382971" y="1048892"/>
                          <a:pt x="348844" y="1065950"/>
                          <a:pt x="306746" y="1065950"/>
                        </a:cubicBezTo>
                        <a:cubicBezTo>
                          <a:pt x="264648" y="1065950"/>
                          <a:pt x="230521" y="1048892"/>
                          <a:pt x="230521" y="1027850"/>
                        </a:cubicBezTo>
                        <a:cubicBezTo>
                          <a:pt x="230521" y="1006808"/>
                          <a:pt x="264648" y="989750"/>
                          <a:pt x="306746" y="989750"/>
                        </a:cubicBezTo>
                        <a:close/>
                        <a:moveTo>
                          <a:pt x="623116" y="950250"/>
                        </a:moveTo>
                        <a:cubicBezTo>
                          <a:pt x="628959" y="951481"/>
                          <a:pt x="633718" y="954129"/>
                          <a:pt x="636947" y="958282"/>
                        </a:cubicBezTo>
                        <a:cubicBezTo>
                          <a:pt x="649860" y="974895"/>
                          <a:pt x="633385" y="1009308"/>
                          <a:pt x="600148" y="1035144"/>
                        </a:cubicBezTo>
                        <a:cubicBezTo>
                          <a:pt x="566911" y="1060981"/>
                          <a:pt x="529498" y="1068457"/>
                          <a:pt x="516583" y="1051844"/>
                        </a:cubicBezTo>
                        <a:cubicBezTo>
                          <a:pt x="503670" y="1035231"/>
                          <a:pt x="520145" y="1000819"/>
                          <a:pt x="553382" y="974982"/>
                        </a:cubicBezTo>
                        <a:cubicBezTo>
                          <a:pt x="578310" y="955605"/>
                          <a:pt x="605587" y="946555"/>
                          <a:pt x="623116" y="950250"/>
                        </a:cubicBezTo>
                        <a:close/>
                        <a:moveTo>
                          <a:pt x="958392" y="774744"/>
                        </a:moveTo>
                        <a:cubicBezTo>
                          <a:pt x="977230" y="784120"/>
                          <a:pt x="977294" y="822273"/>
                          <a:pt x="958536" y="859961"/>
                        </a:cubicBezTo>
                        <a:cubicBezTo>
                          <a:pt x="939778" y="897649"/>
                          <a:pt x="909300" y="920600"/>
                          <a:pt x="890463" y="911224"/>
                        </a:cubicBezTo>
                        <a:cubicBezTo>
                          <a:pt x="871625" y="901848"/>
                          <a:pt x="871560" y="863695"/>
                          <a:pt x="890319" y="826007"/>
                        </a:cubicBezTo>
                        <a:cubicBezTo>
                          <a:pt x="909077" y="788320"/>
                          <a:pt x="939554" y="765368"/>
                          <a:pt x="958392" y="774744"/>
                        </a:cubicBezTo>
                        <a:close/>
                        <a:moveTo>
                          <a:pt x="75236" y="771079"/>
                        </a:moveTo>
                        <a:cubicBezTo>
                          <a:pt x="95575" y="765686"/>
                          <a:pt x="120809" y="794302"/>
                          <a:pt x="131597" y="834994"/>
                        </a:cubicBezTo>
                        <a:cubicBezTo>
                          <a:pt x="142386" y="875687"/>
                          <a:pt x="134643" y="913045"/>
                          <a:pt x="114303" y="918438"/>
                        </a:cubicBezTo>
                        <a:cubicBezTo>
                          <a:pt x="93964" y="923830"/>
                          <a:pt x="68730" y="895214"/>
                          <a:pt x="57942" y="854522"/>
                        </a:cubicBezTo>
                        <a:cubicBezTo>
                          <a:pt x="47154" y="813830"/>
                          <a:pt x="54897" y="776471"/>
                          <a:pt x="75236" y="771079"/>
                        </a:cubicBezTo>
                        <a:close/>
                        <a:moveTo>
                          <a:pt x="429172" y="638411"/>
                        </a:moveTo>
                        <a:cubicBezTo>
                          <a:pt x="447077" y="638945"/>
                          <a:pt x="471458" y="654160"/>
                          <a:pt x="491126" y="678860"/>
                        </a:cubicBezTo>
                        <a:cubicBezTo>
                          <a:pt x="517350" y="711793"/>
                          <a:pt x="525264" y="749115"/>
                          <a:pt x="508803" y="762223"/>
                        </a:cubicBezTo>
                        <a:cubicBezTo>
                          <a:pt x="492342" y="775330"/>
                          <a:pt x="457739" y="759259"/>
                          <a:pt x="431516" y="726326"/>
                        </a:cubicBezTo>
                        <a:cubicBezTo>
                          <a:pt x="405292" y="693394"/>
                          <a:pt x="397378" y="656071"/>
                          <a:pt x="413839" y="642963"/>
                        </a:cubicBezTo>
                        <a:cubicBezTo>
                          <a:pt x="417954" y="639686"/>
                          <a:pt x="423203" y="638233"/>
                          <a:pt x="429172" y="638411"/>
                        </a:cubicBezTo>
                        <a:close/>
                        <a:moveTo>
                          <a:pt x="690200" y="628081"/>
                        </a:moveTo>
                        <a:cubicBezTo>
                          <a:pt x="709811" y="620454"/>
                          <a:pt x="738079" y="646076"/>
                          <a:pt x="753339" y="685311"/>
                        </a:cubicBezTo>
                        <a:cubicBezTo>
                          <a:pt x="768599" y="724546"/>
                          <a:pt x="765072" y="762536"/>
                          <a:pt x="745461" y="770163"/>
                        </a:cubicBezTo>
                        <a:cubicBezTo>
                          <a:pt x="725850" y="777790"/>
                          <a:pt x="697581" y="752168"/>
                          <a:pt x="682321" y="712933"/>
                        </a:cubicBezTo>
                        <a:cubicBezTo>
                          <a:pt x="667061" y="673698"/>
                          <a:pt x="670589" y="635709"/>
                          <a:pt x="690200" y="628081"/>
                        </a:cubicBezTo>
                        <a:close/>
                        <a:moveTo>
                          <a:pt x="230521" y="564617"/>
                        </a:moveTo>
                        <a:cubicBezTo>
                          <a:pt x="272619" y="564617"/>
                          <a:pt x="306746" y="581675"/>
                          <a:pt x="306746" y="602717"/>
                        </a:cubicBezTo>
                        <a:cubicBezTo>
                          <a:pt x="306746" y="623759"/>
                          <a:pt x="272619" y="640817"/>
                          <a:pt x="230521" y="640817"/>
                        </a:cubicBezTo>
                        <a:cubicBezTo>
                          <a:pt x="188423" y="640817"/>
                          <a:pt x="154296" y="623759"/>
                          <a:pt x="154296" y="602717"/>
                        </a:cubicBezTo>
                        <a:cubicBezTo>
                          <a:pt x="154296" y="581675"/>
                          <a:pt x="188423" y="564617"/>
                          <a:pt x="230521" y="564617"/>
                        </a:cubicBezTo>
                        <a:close/>
                        <a:moveTo>
                          <a:pt x="777877" y="417391"/>
                        </a:moveTo>
                        <a:cubicBezTo>
                          <a:pt x="795221" y="405475"/>
                          <a:pt x="828605" y="423943"/>
                          <a:pt x="852445" y="458641"/>
                        </a:cubicBezTo>
                        <a:cubicBezTo>
                          <a:pt x="876284" y="493339"/>
                          <a:pt x="881550" y="531126"/>
                          <a:pt x="864207" y="543042"/>
                        </a:cubicBezTo>
                        <a:cubicBezTo>
                          <a:pt x="846864" y="554957"/>
                          <a:pt x="813479" y="536489"/>
                          <a:pt x="789640" y="501791"/>
                        </a:cubicBezTo>
                        <a:cubicBezTo>
                          <a:pt x="765800" y="467094"/>
                          <a:pt x="760534" y="429306"/>
                          <a:pt x="777877" y="417391"/>
                        </a:cubicBezTo>
                        <a:close/>
                        <a:moveTo>
                          <a:pt x="461051" y="350888"/>
                        </a:moveTo>
                        <a:cubicBezTo>
                          <a:pt x="478956" y="351422"/>
                          <a:pt x="503337" y="366637"/>
                          <a:pt x="523005" y="391337"/>
                        </a:cubicBezTo>
                        <a:cubicBezTo>
                          <a:pt x="549229" y="424270"/>
                          <a:pt x="557143" y="461592"/>
                          <a:pt x="540682" y="474700"/>
                        </a:cubicBezTo>
                        <a:cubicBezTo>
                          <a:pt x="524221" y="487807"/>
                          <a:pt x="489618" y="471736"/>
                          <a:pt x="463395" y="438803"/>
                        </a:cubicBezTo>
                        <a:cubicBezTo>
                          <a:pt x="437171" y="405871"/>
                          <a:pt x="429257" y="368548"/>
                          <a:pt x="445718" y="355440"/>
                        </a:cubicBezTo>
                        <a:cubicBezTo>
                          <a:pt x="449833" y="352164"/>
                          <a:pt x="455082" y="350710"/>
                          <a:pt x="461051" y="350888"/>
                        </a:cubicBezTo>
                        <a:close/>
                        <a:moveTo>
                          <a:pt x="80121" y="347025"/>
                        </a:moveTo>
                        <a:cubicBezTo>
                          <a:pt x="121956" y="351721"/>
                          <a:pt x="153967" y="372479"/>
                          <a:pt x="151620" y="393390"/>
                        </a:cubicBezTo>
                        <a:cubicBezTo>
                          <a:pt x="149273" y="414300"/>
                          <a:pt x="113456" y="427445"/>
                          <a:pt x="71621" y="422749"/>
                        </a:cubicBezTo>
                        <a:cubicBezTo>
                          <a:pt x="29786" y="418053"/>
                          <a:pt x="-2226" y="397295"/>
                          <a:pt x="121" y="376384"/>
                        </a:cubicBezTo>
                        <a:cubicBezTo>
                          <a:pt x="2469" y="355474"/>
                          <a:pt x="38285" y="342329"/>
                          <a:pt x="80121" y="347025"/>
                        </a:cubicBezTo>
                        <a:close/>
                        <a:moveTo>
                          <a:pt x="282244" y="85990"/>
                        </a:moveTo>
                        <a:cubicBezTo>
                          <a:pt x="302583" y="80597"/>
                          <a:pt x="327817" y="109213"/>
                          <a:pt x="338605" y="149905"/>
                        </a:cubicBezTo>
                        <a:cubicBezTo>
                          <a:pt x="349394" y="190598"/>
                          <a:pt x="341651" y="227956"/>
                          <a:pt x="321311" y="233349"/>
                        </a:cubicBezTo>
                        <a:cubicBezTo>
                          <a:pt x="300972" y="238741"/>
                          <a:pt x="275738" y="210125"/>
                          <a:pt x="264950" y="169433"/>
                        </a:cubicBezTo>
                        <a:cubicBezTo>
                          <a:pt x="254162" y="128741"/>
                          <a:pt x="261905" y="91382"/>
                          <a:pt x="282244" y="85990"/>
                        </a:cubicBezTo>
                        <a:close/>
                        <a:moveTo>
                          <a:pt x="843475" y="79506"/>
                        </a:moveTo>
                        <a:cubicBezTo>
                          <a:pt x="849355" y="78467"/>
                          <a:pt x="854759" y="79146"/>
                          <a:pt x="859305" y="81793"/>
                        </a:cubicBezTo>
                        <a:cubicBezTo>
                          <a:pt x="877488" y="92383"/>
                          <a:pt x="875052" y="130458"/>
                          <a:pt x="853865" y="166836"/>
                        </a:cubicBezTo>
                        <a:cubicBezTo>
                          <a:pt x="832678" y="203214"/>
                          <a:pt x="800762" y="224119"/>
                          <a:pt x="782580" y="213529"/>
                        </a:cubicBezTo>
                        <a:cubicBezTo>
                          <a:pt x="764397" y="202939"/>
                          <a:pt x="766832" y="164864"/>
                          <a:pt x="788019" y="128486"/>
                        </a:cubicBezTo>
                        <a:cubicBezTo>
                          <a:pt x="803910" y="101203"/>
                          <a:pt x="825835" y="82623"/>
                          <a:pt x="843475" y="79506"/>
                        </a:cubicBezTo>
                        <a:close/>
                        <a:moveTo>
                          <a:pt x="556993" y="0"/>
                        </a:moveTo>
                        <a:cubicBezTo>
                          <a:pt x="578035" y="0"/>
                          <a:pt x="595093" y="34127"/>
                          <a:pt x="595093" y="76225"/>
                        </a:cubicBezTo>
                        <a:cubicBezTo>
                          <a:pt x="595093" y="118323"/>
                          <a:pt x="578035" y="152450"/>
                          <a:pt x="556993" y="152450"/>
                        </a:cubicBezTo>
                        <a:cubicBezTo>
                          <a:pt x="535951" y="152450"/>
                          <a:pt x="518893" y="118323"/>
                          <a:pt x="518893" y="76225"/>
                        </a:cubicBezTo>
                        <a:cubicBezTo>
                          <a:pt x="518893" y="34127"/>
                          <a:pt x="535951" y="0"/>
                          <a:pt x="556993" y="0"/>
                        </a:cubicBezTo>
                        <a:close/>
                      </a:path>
                    </a:pathLst>
                  </a:custGeom>
                  <a:solidFill>
                    <a:srgbClr val="CC0000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77" name="フリーフォーム: 図形 976">
                    <a:extLst>
                      <a:ext uri="{FF2B5EF4-FFF2-40B4-BE49-F238E27FC236}">
                        <a16:creationId xmlns:a16="http://schemas.microsoft.com/office/drawing/2014/main" id="{31FEF2BD-B697-470B-B73F-FC7F5B190082}"/>
                      </a:ext>
                    </a:extLst>
                  </p:cNvPr>
                  <p:cNvSpPr/>
                  <p:nvPr/>
                </p:nvSpPr>
                <p:spPr>
                  <a:xfrm rot="19415689" flipH="1" flipV="1">
                    <a:off x="2166879" y="1466047"/>
                    <a:ext cx="621657" cy="1218852"/>
                  </a:xfrm>
                  <a:custGeom>
                    <a:avLst/>
                    <a:gdLst>
                      <a:gd name="connsiteX0" fmla="*/ 475975 w 1001654"/>
                      <a:gd name="connsiteY0" fmla="*/ 1988665 h 2117935"/>
                      <a:gd name="connsiteX1" fmla="*/ 550543 w 1001654"/>
                      <a:gd name="connsiteY1" fmla="*/ 2029915 h 2117935"/>
                      <a:gd name="connsiteX2" fmla="*/ 562305 w 1001654"/>
                      <a:gd name="connsiteY2" fmla="*/ 2114316 h 2117935"/>
                      <a:gd name="connsiteX3" fmla="*/ 487737 w 1001654"/>
                      <a:gd name="connsiteY3" fmla="*/ 2073066 h 2117935"/>
                      <a:gd name="connsiteX4" fmla="*/ 475975 w 1001654"/>
                      <a:gd name="connsiteY4" fmla="*/ 1988665 h 2117935"/>
                      <a:gd name="connsiteX5" fmla="*/ 714523 w 1001654"/>
                      <a:gd name="connsiteY5" fmla="*/ 1816444 h 2117935"/>
                      <a:gd name="connsiteX6" fmla="*/ 709923 w 1001654"/>
                      <a:gd name="connsiteY6" fmla="*/ 1901536 h 2117935"/>
                      <a:gd name="connsiteX7" fmla="*/ 639102 w 1001654"/>
                      <a:gd name="connsiteY7" fmla="*/ 1948930 h 2117935"/>
                      <a:gd name="connsiteX8" fmla="*/ 643702 w 1001654"/>
                      <a:gd name="connsiteY8" fmla="*/ 1863838 h 2117935"/>
                      <a:gd name="connsiteX9" fmla="*/ 714523 w 1001654"/>
                      <a:gd name="connsiteY9" fmla="*/ 1816444 h 2117935"/>
                      <a:gd name="connsiteX10" fmla="*/ 361496 w 1001654"/>
                      <a:gd name="connsiteY10" fmla="*/ 1662755 h 2117935"/>
                      <a:gd name="connsiteX11" fmla="*/ 396203 w 1001654"/>
                      <a:gd name="connsiteY11" fmla="*/ 1740584 h 2117935"/>
                      <a:gd name="connsiteX12" fmla="*/ 354783 w 1001654"/>
                      <a:gd name="connsiteY12" fmla="*/ 1815057 h 2117935"/>
                      <a:gd name="connsiteX13" fmla="*/ 320077 w 1001654"/>
                      <a:gd name="connsiteY13" fmla="*/ 1737228 h 2117935"/>
                      <a:gd name="connsiteX14" fmla="*/ 361496 w 1001654"/>
                      <a:gd name="connsiteY14" fmla="*/ 1662755 h 2117935"/>
                      <a:gd name="connsiteX15" fmla="*/ 692671 w 1001654"/>
                      <a:gd name="connsiteY15" fmla="*/ 1584014 h 2117935"/>
                      <a:gd name="connsiteX16" fmla="*/ 761830 w 1001654"/>
                      <a:gd name="connsiteY16" fmla="*/ 1610311 h 2117935"/>
                      <a:gd name="connsiteX17" fmla="*/ 796888 w 1001654"/>
                      <a:gd name="connsiteY17" fmla="*/ 1687982 h 2117935"/>
                      <a:gd name="connsiteX18" fmla="*/ 713721 w 1001654"/>
                      <a:gd name="connsiteY18" fmla="*/ 1669404 h 2117935"/>
                      <a:gd name="connsiteX19" fmla="*/ 678663 w 1001654"/>
                      <a:gd name="connsiteY19" fmla="*/ 1591733 h 2117935"/>
                      <a:gd name="connsiteX20" fmla="*/ 692671 w 1001654"/>
                      <a:gd name="connsiteY20" fmla="*/ 1584014 h 2117935"/>
                      <a:gd name="connsiteX21" fmla="*/ 537977 w 1001654"/>
                      <a:gd name="connsiteY21" fmla="*/ 1507098 h 2117935"/>
                      <a:gd name="connsiteX22" fmla="*/ 572683 w 1001654"/>
                      <a:gd name="connsiteY22" fmla="*/ 1584927 h 2117935"/>
                      <a:gd name="connsiteX23" fmla="*/ 531264 w 1001654"/>
                      <a:gd name="connsiteY23" fmla="*/ 1659400 h 2117935"/>
                      <a:gd name="connsiteX24" fmla="*/ 496557 w 1001654"/>
                      <a:gd name="connsiteY24" fmla="*/ 1581571 h 2117935"/>
                      <a:gd name="connsiteX25" fmla="*/ 537977 w 1001654"/>
                      <a:gd name="connsiteY25" fmla="*/ 1507098 h 2117935"/>
                      <a:gd name="connsiteX26" fmla="*/ 886365 w 1001654"/>
                      <a:gd name="connsiteY26" fmla="*/ 1342224 h 2117935"/>
                      <a:gd name="connsiteX27" fmla="*/ 921071 w 1001654"/>
                      <a:gd name="connsiteY27" fmla="*/ 1420053 h 2117935"/>
                      <a:gd name="connsiteX28" fmla="*/ 879652 w 1001654"/>
                      <a:gd name="connsiteY28" fmla="*/ 1494526 h 2117935"/>
                      <a:gd name="connsiteX29" fmla="*/ 844945 w 1001654"/>
                      <a:gd name="connsiteY29" fmla="*/ 1416697 h 2117935"/>
                      <a:gd name="connsiteX30" fmla="*/ 886365 w 1001654"/>
                      <a:gd name="connsiteY30" fmla="*/ 1342224 h 2117935"/>
                      <a:gd name="connsiteX31" fmla="*/ 415358 w 1001654"/>
                      <a:gd name="connsiteY31" fmla="*/ 1302945 h 2117935"/>
                      <a:gd name="connsiteX32" fmla="*/ 442920 w 1001654"/>
                      <a:gd name="connsiteY32" fmla="*/ 1324499 h 2117935"/>
                      <a:gd name="connsiteX33" fmla="*/ 376584 w 1001654"/>
                      <a:gd name="connsiteY33" fmla="*/ 1377991 h 2117935"/>
                      <a:gd name="connsiteX34" fmla="*/ 293983 w 1001654"/>
                      <a:gd name="connsiteY34" fmla="*/ 1357039 h 2117935"/>
                      <a:gd name="connsiteX35" fmla="*/ 360319 w 1001654"/>
                      <a:gd name="connsiteY35" fmla="*/ 1303547 h 2117935"/>
                      <a:gd name="connsiteX36" fmla="*/ 415358 w 1001654"/>
                      <a:gd name="connsiteY36" fmla="*/ 1302945 h 2117935"/>
                      <a:gd name="connsiteX37" fmla="*/ 689887 w 1001654"/>
                      <a:gd name="connsiteY37" fmla="*/ 1179087 h 2117935"/>
                      <a:gd name="connsiteX38" fmla="*/ 704864 w 1001654"/>
                      <a:gd name="connsiteY38" fmla="*/ 1184700 h 2117935"/>
                      <a:gd name="connsiteX39" fmla="*/ 681404 w 1001654"/>
                      <a:gd name="connsiteY39" fmla="*/ 1266624 h 2117935"/>
                      <a:gd name="connsiteX40" fmla="*/ 601797 w 1001654"/>
                      <a:gd name="connsiteY40" fmla="*/ 1297031 h 2117935"/>
                      <a:gd name="connsiteX41" fmla="*/ 625257 w 1001654"/>
                      <a:gd name="connsiteY41" fmla="*/ 1215107 h 2117935"/>
                      <a:gd name="connsiteX42" fmla="*/ 689887 w 1001654"/>
                      <a:gd name="connsiteY42" fmla="*/ 1179087 h 2117935"/>
                      <a:gd name="connsiteX43" fmla="*/ 890637 w 1001654"/>
                      <a:gd name="connsiteY43" fmla="*/ 1048713 h 2117935"/>
                      <a:gd name="connsiteX44" fmla="*/ 960395 w 1001654"/>
                      <a:gd name="connsiteY44" fmla="*/ 1073378 h 2117935"/>
                      <a:gd name="connsiteX45" fmla="*/ 997268 w 1001654"/>
                      <a:gd name="connsiteY45" fmla="*/ 1150203 h 2117935"/>
                      <a:gd name="connsiteX46" fmla="*/ 913688 w 1001654"/>
                      <a:gd name="connsiteY46" fmla="*/ 1133585 h 2117935"/>
                      <a:gd name="connsiteX47" fmla="*/ 876814 w 1001654"/>
                      <a:gd name="connsiteY47" fmla="*/ 1056759 h 2117935"/>
                      <a:gd name="connsiteX48" fmla="*/ 890637 w 1001654"/>
                      <a:gd name="connsiteY48" fmla="*/ 1048713 h 2117935"/>
                      <a:gd name="connsiteX49" fmla="*/ 306746 w 1001654"/>
                      <a:gd name="connsiteY49" fmla="*/ 989750 h 2117935"/>
                      <a:gd name="connsiteX50" fmla="*/ 382971 w 1001654"/>
                      <a:gd name="connsiteY50" fmla="*/ 1027850 h 2117935"/>
                      <a:gd name="connsiteX51" fmla="*/ 306746 w 1001654"/>
                      <a:gd name="connsiteY51" fmla="*/ 1065950 h 2117935"/>
                      <a:gd name="connsiteX52" fmla="*/ 230521 w 1001654"/>
                      <a:gd name="connsiteY52" fmla="*/ 1027850 h 2117935"/>
                      <a:gd name="connsiteX53" fmla="*/ 306746 w 1001654"/>
                      <a:gd name="connsiteY53" fmla="*/ 989750 h 2117935"/>
                      <a:gd name="connsiteX54" fmla="*/ 623116 w 1001654"/>
                      <a:gd name="connsiteY54" fmla="*/ 950250 h 2117935"/>
                      <a:gd name="connsiteX55" fmla="*/ 636947 w 1001654"/>
                      <a:gd name="connsiteY55" fmla="*/ 958282 h 2117935"/>
                      <a:gd name="connsiteX56" fmla="*/ 600148 w 1001654"/>
                      <a:gd name="connsiteY56" fmla="*/ 1035144 h 2117935"/>
                      <a:gd name="connsiteX57" fmla="*/ 516583 w 1001654"/>
                      <a:gd name="connsiteY57" fmla="*/ 1051844 h 2117935"/>
                      <a:gd name="connsiteX58" fmla="*/ 553382 w 1001654"/>
                      <a:gd name="connsiteY58" fmla="*/ 974982 h 2117935"/>
                      <a:gd name="connsiteX59" fmla="*/ 623116 w 1001654"/>
                      <a:gd name="connsiteY59" fmla="*/ 950250 h 2117935"/>
                      <a:gd name="connsiteX60" fmla="*/ 958392 w 1001654"/>
                      <a:gd name="connsiteY60" fmla="*/ 774744 h 2117935"/>
                      <a:gd name="connsiteX61" fmla="*/ 958536 w 1001654"/>
                      <a:gd name="connsiteY61" fmla="*/ 859961 h 2117935"/>
                      <a:gd name="connsiteX62" fmla="*/ 890463 w 1001654"/>
                      <a:gd name="connsiteY62" fmla="*/ 911224 h 2117935"/>
                      <a:gd name="connsiteX63" fmla="*/ 890319 w 1001654"/>
                      <a:gd name="connsiteY63" fmla="*/ 826007 h 2117935"/>
                      <a:gd name="connsiteX64" fmla="*/ 958392 w 1001654"/>
                      <a:gd name="connsiteY64" fmla="*/ 774744 h 2117935"/>
                      <a:gd name="connsiteX65" fmla="*/ 75236 w 1001654"/>
                      <a:gd name="connsiteY65" fmla="*/ 771079 h 2117935"/>
                      <a:gd name="connsiteX66" fmla="*/ 131597 w 1001654"/>
                      <a:gd name="connsiteY66" fmla="*/ 834994 h 2117935"/>
                      <a:gd name="connsiteX67" fmla="*/ 114303 w 1001654"/>
                      <a:gd name="connsiteY67" fmla="*/ 918438 h 2117935"/>
                      <a:gd name="connsiteX68" fmla="*/ 57942 w 1001654"/>
                      <a:gd name="connsiteY68" fmla="*/ 854522 h 2117935"/>
                      <a:gd name="connsiteX69" fmla="*/ 75236 w 1001654"/>
                      <a:gd name="connsiteY69" fmla="*/ 771079 h 2117935"/>
                      <a:gd name="connsiteX70" fmla="*/ 429172 w 1001654"/>
                      <a:gd name="connsiteY70" fmla="*/ 638411 h 2117935"/>
                      <a:gd name="connsiteX71" fmla="*/ 491126 w 1001654"/>
                      <a:gd name="connsiteY71" fmla="*/ 678860 h 2117935"/>
                      <a:gd name="connsiteX72" fmla="*/ 508803 w 1001654"/>
                      <a:gd name="connsiteY72" fmla="*/ 762223 h 2117935"/>
                      <a:gd name="connsiteX73" fmla="*/ 431516 w 1001654"/>
                      <a:gd name="connsiteY73" fmla="*/ 726326 h 2117935"/>
                      <a:gd name="connsiteX74" fmla="*/ 413839 w 1001654"/>
                      <a:gd name="connsiteY74" fmla="*/ 642963 h 2117935"/>
                      <a:gd name="connsiteX75" fmla="*/ 429172 w 1001654"/>
                      <a:gd name="connsiteY75" fmla="*/ 638411 h 2117935"/>
                      <a:gd name="connsiteX76" fmla="*/ 690200 w 1001654"/>
                      <a:gd name="connsiteY76" fmla="*/ 628081 h 2117935"/>
                      <a:gd name="connsiteX77" fmla="*/ 753339 w 1001654"/>
                      <a:gd name="connsiteY77" fmla="*/ 685311 h 2117935"/>
                      <a:gd name="connsiteX78" fmla="*/ 745461 w 1001654"/>
                      <a:gd name="connsiteY78" fmla="*/ 770163 h 2117935"/>
                      <a:gd name="connsiteX79" fmla="*/ 682321 w 1001654"/>
                      <a:gd name="connsiteY79" fmla="*/ 712933 h 2117935"/>
                      <a:gd name="connsiteX80" fmla="*/ 690200 w 1001654"/>
                      <a:gd name="connsiteY80" fmla="*/ 628081 h 2117935"/>
                      <a:gd name="connsiteX81" fmla="*/ 230521 w 1001654"/>
                      <a:gd name="connsiteY81" fmla="*/ 564617 h 2117935"/>
                      <a:gd name="connsiteX82" fmla="*/ 306746 w 1001654"/>
                      <a:gd name="connsiteY82" fmla="*/ 602717 h 2117935"/>
                      <a:gd name="connsiteX83" fmla="*/ 230521 w 1001654"/>
                      <a:gd name="connsiteY83" fmla="*/ 640817 h 2117935"/>
                      <a:gd name="connsiteX84" fmla="*/ 154296 w 1001654"/>
                      <a:gd name="connsiteY84" fmla="*/ 602717 h 2117935"/>
                      <a:gd name="connsiteX85" fmla="*/ 230521 w 1001654"/>
                      <a:gd name="connsiteY85" fmla="*/ 564617 h 2117935"/>
                      <a:gd name="connsiteX86" fmla="*/ 777877 w 1001654"/>
                      <a:gd name="connsiteY86" fmla="*/ 417391 h 2117935"/>
                      <a:gd name="connsiteX87" fmla="*/ 852445 w 1001654"/>
                      <a:gd name="connsiteY87" fmla="*/ 458641 h 2117935"/>
                      <a:gd name="connsiteX88" fmla="*/ 864207 w 1001654"/>
                      <a:gd name="connsiteY88" fmla="*/ 543042 h 2117935"/>
                      <a:gd name="connsiteX89" fmla="*/ 789640 w 1001654"/>
                      <a:gd name="connsiteY89" fmla="*/ 501791 h 2117935"/>
                      <a:gd name="connsiteX90" fmla="*/ 777877 w 1001654"/>
                      <a:gd name="connsiteY90" fmla="*/ 417391 h 2117935"/>
                      <a:gd name="connsiteX91" fmla="*/ 461051 w 1001654"/>
                      <a:gd name="connsiteY91" fmla="*/ 350888 h 2117935"/>
                      <a:gd name="connsiteX92" fmla="*/ 523005 w 1001654"/>
                      <a:gd name="connsiteY92" fmla="*/ 391337 h 2117935"/>
                      <a:gd name="connsiteX93" fmla="*/ 540682 w 1001654"/>
                      <a:gd name="connsiteY93" fmla="*/ 474700 h 2117935"/>
                      <a:gd name="connsiteX94" fmla="*/ 463395 w 1001654"/>
                      <a:gd name="connsiteY94" fmla="*/ 438803 h 2117935"/>
                      <a:gd name="connsiteX95" fmla="*/ 445718 w 1001654"/>
                      <a:gd name="connsiteY95" fmla="*/ 355440 h 2117935"/>
                      <a:gd name="connsiteX96" fmla="*/ 461051 w 1001654"/>
                      <a:gd name="connsiteY96" fmla="*/ 350888 h 2117935"/>
                      <a:gd name="connsiteX97" fmla="*/ 80121 w 1001654"/>
                      <a:gd name="connsiteY97" fmla="*/ 347025 h 2117935"/>
                      <a:gd name="connsiteX98" fmla="*/ 151620 w 1001654"/>
                      <a:gd name="connsiteY98" fmla="*/ 393390 h 2117935"/>
                      <a:gd name="connsiteX99" fmla="*/ 71621 w 1001654"/>
                      <a:gd name="connsiteY99" fmla="*/ 422749 h 2117935"/>
                      <a:gd name="connsiteX100" fmla="*/ 121 w 1001654"/>
                      <a:gd name="connsiteY100" fmla="*/ 376384 h 2117935"/>
                      <a:gd name="connsiteX101" fmla="*/ 80121 w 1001654"/>
                      <a:gd name="connsiteY101" fmla="*/ 347025 h 2117935"/>
                      <a:gd name="connsiteX102" fmla="*/ 282244 w 1001654"/>
                      <a:gd name="connsiteY102" fmla="*/ 85990 h 2117935"/>
                      <a:gd name="connsiteX103" fmla="*/ 338605 w 1001654"/>
                      <a:gd name="connsiteY103" fmla="*/ 149905 h 2117935"/>
                      <a:gd name="connsiteX104" fmla="*/ 321311 w 1001654"/>
                      <a:gd name="connsiteY104" fmla="*/ 233349 h 2117935"/>
                      <a:gd name="connsiteX105" fmla="*/ 264950 w 1001654"/>
                      <a:gd name="connsiteY105" fmla="*/ 169433 h 2117935"/>
                      <a:gd name="connsiteX106" fmla="*/ 282244 w 1001654"/>
                      <a:gd name="connsiteY106" fmla="*/ 85990 h 2117935"/>
                      <a:gd name="connsiteX107" fmla="*/ 843475 w 1001654"/>
                      <a:gd name="connsiteY107" fmla="*/ 79506 h 2117935"/>
                      <a:gd name="connsiteX108" fmla="*/ 859305 w 1001654"/>
                      <a:gd name="connsiteY108" fmla="*/ 81793 h 2117935"/>
                      <a:gd name="connsiteX109" fmla="*/ 853865 w 1001654"/>
                      <a:gd name="connsiteY109" fmla="*/ 166836 h 2117935"/>
                      <a:gd name="connsiteX110" fmla="*/ 782580 w 1001654"/>
                      <a:gd name="connsiteY110" fmla="*/ 213529 h 2117935"/>
                      <a:gd name="connsiteX111" fmla="*/ 788019 w 1001654"/>
                      <a:gd name="connsiteY111" fmla="*/ 128486 h 2117935"/>
                      <a:gd name="connsiteX112" fmla="*/ 843475 w 1001654"/>
                      <a:gd name="connsiteY112" fmla="*/ 79506 h 2117935"/>
                      <a:gd name="connsiteX113" fmla="*/ 556993 w 1001654"/>
                      <a:gd name="connsiteY113" fmla="*/ 0 h 2117935"/>
                      <a:gd name="connsiteX114" fmla="*/ 595093 w 1001654"/>
                      <a:gd name="connsiteY114" fmla="*/ 76225 h 2117935"/>
                      <a:gd name="connsiteX115" fmla="*/ 556993 w 1001654"/>
                      <a:gd name="connsiteY115" fmla="*/ 152450 h 2117935"/>
                      <a:gd name="connsiteX116" fmla="*/ 518893 w 1001654"/>
                      <a:gd name="connsiteY116" fmla="*/ 76225 h 2117935"/>
                      <a:gd name="connsiteX117" fmla="*/ 556993 w 1001654"/>
                      <a:gd name="connsiteY117" fmla="*/ 0 h 211793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  <a:cxn ang="0">
                        <a:pos x="connsiteX95" y="connsiteY95"/>
                      </a:cxn>
                      <a:cxn ang="0">
                        <a:pos x="connsiteX96" y="connsiteY96"/>
                      </a:cxn>
                      <a:cxn ang="0">
                        <a:pos x="connsiteX97" y="connsiteY97"/>
                      </a:cxn>
                      <a:cxn ang="0">
                        <a:pos x="connsiteX98" y="connsiteY98"/>
                      </a:cxn>
                      <a:cxn ang="0">
                        <a:pos x="connsiteX99" y="connsiteY99"/>
                      </a:cxn>
                      <a:cxn ang="0">
                        <a:pos x="connsiteX100" y="connsiteY100"/>
                      </a:cxn>
                      <a:cxn ang="0">
                        <a:pos x="connsiteX101" y="connsiteY101"/>
                      </a:cxn>
                      <a:cxn ang="0">
                        <a:pos x="connsiteX102" y="connsiteY102"/>
                      </a:cxn>
                      <a:cxn ang="0">
                        <a:pos x="connsiteX103" y="connsiteY103"/>
                      </a:cxn>
                      <a:cxn ang="0">
                        <a:pos x="connsiteX104" y="connsiteY104"/>
                      </a:cxn>
                      <a:cxn ang="0">
                        <a:pos x="connsiteX105" y="connsiteY105"/>
                      </a:cxn>
                      <a:cxn ang="0">
                        <a:pos x="connsiteX106" y="connsiteY106"/>
                      </a:cxn>
                      <a:cxn ang="0">
                        <a:pos x="connsiteX107" y="connsiteY107"/>
                      </a:cxn>
                      <a:cxn ang="0">
                        <a:pos x="connsiteX108" y="connsiteY108"/>
                      </a:cxn>
                      <a:cxn ang="0">
                        <a:pos x="connsiteX109" y="connsiteY109"/>
                      </a:cxn>
                      <a:cxn ang="0">
                        <a:pos x="connsiteX110" y="connsiteY110"/>
                      </a:cxn>
                      <a:cxn ang="0">
                        <a:pos x="connsiteX111" y="connsiteY111"/>
                      </a:cxn>
                      <a:cxn ang="0">
                        <a:pos x="connsiteX112" y="connsiteY112"/>
                      </a:cxn>
                      <a:cxn ang="0">
                        <a:pos x="connsiteX113" y="connsiteY113"/>
                      </a:cxn>
                      <a:cxn ang="0">
                        <a:pos x="connsiteX114" y="connsiteY114"/>
                      </a:cxn>
                      <a:cxn ang="0">
                        <a:pos x="connsiteX115" y="connsiteY115"/>
                      </a:cxn>
                      <a:cxn ang="0">
                        <a:pos x="connsiteX116" y="connsiteY116"/>
                      </a:cxn>
                      <a:cxn ang="0">
                        <a:pos x="connsiteX117" y="connsiteY117"/>
                      </a:cxn>
                    </a:cxnLst>
                    <a:rect l="l" t="t" r="r" b="b"/>
                    <a:pathLst>
                      <a:path w="1001654" h="2117935">
                        <a:moveTo>
                          <a:pt x="475975" y="1988665"/>
                        </a:moveTo>
                        <a:cubicBezTo>
                          <a:pt x="493318" y="1976749"/>
                          <a:pt x="526703" y="1995217"/>
                          <a:pt x="550543" y="2029915"/>
                        </a:cubicBezTo>
                        <a:cubicBezTo>
                          <a:pt x="574382" y="2064613"/>
                          <a:pt x="579648" y="2102400"/>
                          <a:pt x="562305" y="2114316"/>
                        </a:cubicBezTo>
                        <a:cubicBezTo>
                          <a:pt x="544962" y="2126232"/>
                          <a:pt x="511577" y="2107763"/>
                          <a:pt x="487737" y="2073066"/>
                        </a:cubicBezTo>
                        <a:cubicBezTo>
                          <a:pt x="463898" y="2038368"/>
                          <a:pt x="458632" y="2000580"/>
                          <a:pt x="475975" y="1988665"/>
                        </a:cubicBezTo>
                        <a:close/>
                        <a:moveTo>
                          <a:pt x="714523" y="1816444"/>
                        </a:moveTo>
                        <a:cubicBezTo>
                          <a:pt x="732809" y="1826854"/>
                          <a:pt x="730750" y="1864951"/>
                          <a:pt x="709923" y="1901536"/>
                        </a:cubicBezTo>
                        <a:cubicBezTo>
                          <a:pt x="689096" y="1938122"/>
                          <a:pt x="657388" y="1959340"/>
                          <a:pt x="639102" y="1948930"/>
                        </a:cubicBezTo>
                        <a:cubicBezTo>
                          <a:pt x="620815" y="1938520"/>
                          <a:pt x="622874" y="1900423"/>
                          <a:pt x="643702" y="1863838"/>
                        </a:cubicBezTo>
                        <a:cubicBezTo>
                          <a:pt x="664529" y="1827253"/>
                          <a:pt x="696236" y="1806034"/>
                          <a:pt x="714523" y="1816444"/>
                        </a:cubicBezTo>
                        <a:close/>
                        <a:moveTo>
                          <a:pt x="361496" y="1662755"/>
                        </a:moveTo>
                        <a:cubicBezTo>
                          <a:pt x="382518" y="1663682"/>
                          <a:pt x="398057" y="1698527"/>
                          <a:pt x="396203" y="1740584"/>
                        </a:cubicBezTo>
                        <a:cubicBezTo>
                          <a:pt x="394349" y="1782641"/>
                          <a:pt x="375805" y="1815984"/>
                          <a:pt x="354783" y="1815057"/>
                        </a:cubicBezTo>
                        <a:cubicBezTo>
                          <a:pt x="333761" y="1814131"/>
                          <a:pt x="318223" y="1779286"/>
                          <a:pt x="320077" y="1737228"/>
                        </a:cubicBezTo>
                        <a:cubicBezTo>
                          <a:pt x="321931" y="1695171"/>
                          <a:pt x="340475" y="1661829"/>
                          <a:pt x="361496" y="1662755"/>
                        </a:cubicBezTo>
                        <a:close/>
                        <a:moveTo>
                          <a:pt x="692671" y="1584014"/>
                        </a:moveTo>
                        <a:cubicBezTo>
                          <a:pt x="710279" y="1580715"/>
                          <a:pt x="737344" y="1590377"/>
                          <a:pt x="761830" y="1610311"/>
                        </a:cubicBezTo>
                        <a:cubicBezTo>
                          <a:pt x="794477" y="1636889"/>
                          <a:pt x="810172" y="1671664"/>
                          <a:pt x="796888" y="1687982"/>
                        </a:cubicBezTo>
                        <a:cubicBezTo>
                          <a:pt x="783603" y="1704300"/>
                          <a:pt x="746368" y="1695982"/>
                          <a:pt x="713721" y="1669404"/>
                        </a:cubicBezTo>
                        <a:cubicBezTo>
                          <a:pt x="681074" y="1642825"/>
                          <a:pt x="665378" y="1608051"/>
                          <a:pt x="678663" y="1591733"/>
                        </a:cubicBezTo>
                        <a:cubicBezTo>
                          <a:pt x="681984" y="1587653"/>
                          <a:pt x="686802" y="1585113"/>
                          <a:pt x="692671" y="1584014"/>
                        </a:cubicBezTo>
                        <a:close/>
                        <a:moveTo>
                          <a:pt x="537977" y="1507098"/>
                        </a:moveTo>
                        <a:cubicBezTo>
                          <a:pt x="558999" y="1508025"/>
                          <a:pt x="574537" y="1542870"/>
                          <a:pt x="572683" y="1584927"/>
                        </a:cubicBezTo>
                        <a:cubicBezTo>
                          <a:pt x="570829" y="1626984"/>
                          <a:pt x="552285" y="1660327"/>
                          <a:pt x="531264" y="1659400"/>
                        </a:cubicBezTo>
                        <a:cubicBezTo>
                          <a:pt x="510241" y="1658474"/>
                          <a:pt x="494703" y="1623629"/>
                          <a:pt x="496557" y="1581571"/>
                        </a:cubicBezTo>
                        <a:cubicBezTo>
                          <a:pt x="498411" y="1539514"/>
                          <a:pt x="516955" y="1506172"/>
                          <a:pt x="537977" y="1507098"/>
                        </a:cubicBezTo>
                        <a:close/>
                        <a:moveTo>
                          <a:pt x="886365" y="1342224"/>
                        </a:moveTo>
                        <a:cubicBezTo>
                          <a:pt x="907387" y="1343151"/>
                          <a:pt x="922925" y="1377996"/>
                          <a:pt x="921071" y="1420053"/>
                        </a:cubicBezTo>
                        <a:cubicBezTo>
                          <a:pt x="919217" y="1462110"/>
                          <a:pt x="900673" y="1495453"/>
                          <a:pt x="879652" y="1494526"/>
                        </a:cubicBezTo>
                        <a:cubicBezTo>
                          <a:pt x="858630" y="1493600"/>
                          <a:pt x="843091" y="1458755"/>
                          <a:pt x="844945" y="1416697"/>
                        </a:cubicBezTo>
                        <a:cubicBezTo>
                          <a:pt x="846799" y="1374640"/>
                          <a:pt x="865343" y="1341298"/>
                          <a:pt x="886365" y="1342224"/>
                        </a:cubicBezTo>
                        <a:close/>
                        <a:moveTo>
                          <a:pt x="415358" y="1302945"/>
                        </a:moveTo>
                        <a:cubicBezTo>
                          <a:pt x="430306" y="1306736"/>
                          <a:pt x="440675" y="1314221"/>
                          <a:pt x="442920" y="1324499"/>
                        </a:cubicBezTo>
                        <a:cubicBezTo>
                          <a:pt x="447411" y="1345056"/>
                          <a:pt x="417712" y="1369005"/>
                          <a:pt x="376584" y="1377991"/>
                        </a:cubicBezTo>
                        <a:cubicBezTo>
                          <a:pt x="335456" y="1386977"/>
                          <a:pt x="298475" y="1377596"/>
                          <a:pt x="293983" y="1357039"/>
                        </a:cubicBezTo>
                        <a:cubicBezTo>
                          <a:pt x="289492" y="1336482"/>
                          <a:pt x="319192" y="1312533"/>
                          <a:pt x="360319" y="1303547"/>
                        </a:cubicBezTo>
                        <a:cubicBezTo>
                          <a:pt x="380883" y="1299054"/>
                          <a:pt x="400411" y="1299153"/>
                          <a:pt x="415358" y="1302945"/>
                        </a:cubicBezTo>
                        <a:close/>
                        <a:moveTo>
                          <a:pt x="689887" y="1179087"/>
                        </a:moveTo>
                        <a:cubicBezTo>
                          <a:pt x="695853" y="1179327"/>
                          <a:pt x="700988" y="1181143"/>
                          <a:pt x="704864" y="1184700"/>
                        </a:cubicBezTo>
                        <a:cubicBezTo>
                          <a:pt x="720368" y="1198926"/>
                          <a:pt x="709865" y="1235604"/>
                          <a:pt x="681404" y="1266624"/>
                        </a:cubicBezTo>
                        <a:cubicBezTo>
                          <a:pt x="652942" y="1297643"/>
                          <a:pt x="617301" y="1311256"/>
                          <a:pt x="601797" y="1297031"/>
                        </a:cubicBezTo>
                        <a:cubicBezTo>
                          <a:pt x="586292" y="1282805"/>
                          <a:pt x="596796" y="1246126"/>
                          <a:pt x="625257" y="1215107"/>
                        </a:cubicBezTo>
                        <a:cubicBezTo>
                          <a:pt x="646603" y="1191842"/>
                          <a:pt x="671987" y="1178369"/>
                          <a:pt x="689887" y="1179087"/>
                        </a:cubicBezTo>
                        <a:close/>
                        <a:moveTo>
                          <a:pt x="890637" y="1048713"/>
                        </a:moveTo>
                        <a:cubicBezTo>
                          <a:pt x="908162" y="1045001"/>
                          <a:pt x="935448" y="1054025"/>
                          <a:pt x="960395" y="1073378"/>
                        </a:cubicBezTo>
                        <a:cubicBezTo>
                          <a:pt x="993657" y="1099182"/>
                          <a:pt x="1010166" y="1133578"/>
                          <a:pt x="997268" y="1150203"/>
                        </a:cubicBezTo>
                        <a:cubicBezTo>
                          <a:pt x="984371" y="1166829"/>
                          <a:pt x="946950" y="1159389"/>
                          <a:pt x="913688" y="1133585"/>
                        </a:cubicBezTo>
                        <a:cubicBezTo>
                          <a:pt x="880425" y="1107781"/>
                          <a:pt x="863917" y="1073385"/>
                          <a:pt x="876814" y="1056759"/>
                        </a:cubicBezTo>
                        <a:cubicBezTo>
                          <a:pt x="880039" y="1052603"/>
                          <a:pt x="884796" y="1049950"/>
                          <a:pt x="890637" y="1048713"/>
                        </a:cubicBezTo>
                        <a:close/>
                        <a:moveTo>
                          <a:pt x="306746" y="989750"/>
                        </a:moveTo>
                        <a:cubicBezTo>
                          <a:pt x="348844" y="989750"/>
                          <a:pt x="382971" y="1006808"/>
                          <a:pt x="382971" y="1027850"/>
                        </a:cubicBezTo>
                        <a:cubicBezTo>
                          <a:pt x="382971" y="1048892"/>
                          <a:pt x="348844" y="1065950"/>
                          <a:pt x="306746" y="1065950"/>
                        </a:cubicBezTo>
                        <a:cubicBezTo>
                          <a:pt x="264648" y="1065950"/>
                          <a:pt x="230521" y="1048892"/>
                          <a:pt x="230521" y="1027850"/>
                        </a:cubicBezTo>
                        <a:cubicBezTo>
                          <a:pt x="230521" y="1006808"/>
                          <a:pt x="264648" y="989750"/>
                          <a:pt x="306746" y="989750"/>
                        </a:cubicBezTo>
                        <a:close/>
                        <a:moveTo>
                          <a:pt x="623116" y="950250"/>
                        </a:moveTo>
                        <a:cubicBezTo>
                          <a:pt x="628959" y="951481"/>
                          <a:pt x="633718" y="954129"/>
                          <a:pt x="636947" y="958282"/>
                        </a:cubicBezTo>
                        <a:cubicBezTo>
                          <a:pt x="649860" y="974895"/>
                          <a:pt x="633385" y="1009308"/>
                          <a:pt x="600148" y="1035144"/>
                        </a:cubicBezTo>
                        <a:cubicBezTo>
                          <a:pt x="566911" y="1060981"/>
                          <a:pt x="529498" y="1068457"/>
                          <a:pt x="516583" y="1051844"/>
                        </a:cubicBezTo>
                        <a:cubicBezTo>
                          <a:pt x="503670" y="1035231"/>
                          <a:pt x="520145" y="1000819"/>
                          <a:pt x="553382" y="974982"/>
                        </a:cubicBezTo>
                        <a:cubicBezTo>
                          <a:pt x="578310" y="955605"/>
                          <a:pt x="605587" y="946555"/>
                          <a:pt x="623116" y="950250"/>
                        </a:cubicBezTo>
                        <a:close/>
                        <a:moveTo>
                          <a:pt x="958392" y="774744"/>
                        </a:moveTo>
                        <a:cubicBezTo>
                          <a:pt x="977230" y="784120"/>
                          <a:pt x="977294" y="822273"/>
                          <a:pt x="958536" y="859961"/>
                        </a:cubicBezTo>
                        <a:cubicBezTo>
                          <a:pt x="939778" y="897649"/>
                          <a:pt x="909300" y="920600"/>
                          <a:pt x="890463" y="911224"/>
                        </a:cubicBezTo>
                        <a:cubicBezTo>
                          <a:pt x="871625" y="901848"/>
                          <a:pt x="871560" y="863695"/>
                          <a:pt x="890319" y="826007"/>
                        </a:cubicBezTo>
                        <a:cubicBezTo>
                          <a:pt x="909077" y="788320"/>
                          <a:pt x="939554" y="765368"/>
                          <a:pt x="958392" y="774744"/>
                        </a:cubicBezTo>
                        <a:close/>
                        <a:moveTo>
                          <a:pt x="75236" y="771079"/>
                        </a:moveTo>
                        <a:cubicBezTo>
                          <a:pt x="95575" y="765686"/>
                          <a:pt x="120809" y="794302"/>
                          <a:pt x="131597" y="834994"/>
                        </a:cubicBezTo>
                        <a:cubicBezTo>
                          <a:pt x="142386" y="875687"/>
                          <a:pt x="134643" y="913045"/>
                          <a:pt x="114303" y="918438"/>
                        </a:cubicBezTo>
                        <a:cubicBezTo>
                          <a:pt x="93964" y="923830"/>
                          <a:pt x="68730" y="895214"/>
                          <a:pt x="57942" y="854522"/>
                        </a:cubicBezTo>
                        <a:cubicBezTo>
                          <a:pt x="47154" y="813830"/>
                          <a:pt x="54897" y="776471"/>
                          <a:pt x="75236" y="771079"/>
                        </a:cubicBezTo>
                        <a:close/>
                        <a:moveTo>
                          <a:pt x="429172" y="638411"/>
                        </a:moveTo>
                        <a:cubicBezTo>
                          <a:pt x="447077" y="638945"/>
                          <a:pt x="471458" y="654160"/>
                          <a:pt x="491126" y="678860"/>
                        </a:cubicBezTo>
                        <a:cubicBezTo>
                          <a:pt x="517350" y="711793"/>
                          <a:pt x="525264" y="749115"/>
                          <a:pt x="508803" y="762223"/>
                        </a:cubicBezTo>
                        <a:cubicBezTo>
                          <a:pt x="492342" y="775330"/>
                          <a:pt x="457739" y="759259"/>
                          <a:pt x="431516" y="726326"/>
                        </a:cubicBezTo>
                        <a:cubicBezTo>
                          <a:pt x="405292" y="693394"/>
                          <a:pt x="397378" y="656071"/>
                          <a:pt x="413839" y="642963"/>
                        </a:cubicBezTo>
                        <a:cubicBezTo>
                          <a:pt x="417954" y="639686"/>
                          <a:pt x="423203" y="638233"/>
                          <a:pt x="429172" y="638411"/>
                        </a:cubicBezTo>
                        <a:close/>
                        <a:moveTo>
                          <a:pt x="690200" y="628081"/>
                        </a:moveTo>
                        <a:cubicBezTo>
                          <a:pt x="709811" y="620454"/>
                          <a:pt x="738079" y="646076"/>
                          <a:pt x="753339" y="685311"/>
                        </a:cubicBezTo>
                        <a:cubicBezTo>
                          <a:pt x="768599" y="724546"/>
                          <a:pt x="765072" y="762536"/>
                          <a:pt x="745461" y="770163"/>
                        </a:cubicBezTo>
                        <a:cubicBezTo>
                          <a:pt x="725850" y="777790"/>
                          <a:pt x="697581" y="752168"/>
                          <a:pt x="682321" y="712933"/>
                        </a:cubicBezTo>
                        <a:cubicBezTo>
                          <a:pt x="667061" y="673698"/>
                          <a:pt x="670589" y="635709"/>
                          <a:pt x="690200" y="628081"/>
                        </a:cubicBezTo>
                        <a:close/>
                        <a:moveTo>
                          <a:pt x="230521" y="564617"/>
                        </a:moveTo>
                        <a:cubicBezTo>
                          <a:pt x="272619" y="564617"/>
                          <a:pt x="306746" y="581675"/>
                          <a:pt x="306746" y="602717"/>
                        </a:cubicBezTo>
                        <a:cubicBezTo>
                          <a:pt x="306746" y="623759"/>
                          <a:pt x="272619" y="640817"/>
                          <a:pt x="230521" y="640817"/>
                        </a:cubicBezTo>
                        <a:cubicBezTo>
                          <a:pt x="188423" y="640817"/>
                          <a:pt x="154296" y="623759"/>
                          <a:pt x="154296" y="602717"/>
                        </a:cubicBezTo>
                        <a:cubicBezTo>
                          <a:pt x="154296" y="581675"/>
                          <a:pt x="188423" y="564617"/>
                          <a:pt x="230521" y="564617"/>
                        </a:cubicBezTo>
                        <a:close/>
                        <a:moveTo>
                          <a:pt x="777877" y="417391"/>
                        </a:moveTo>
                        <a:cubicBezTo>
                          <a:pt x="795221" y="405475"/>
                          <a:pt x="828605" y="423943"/>
                          <a:pt x="852445" y="458641"/>
                        </a:cubicBezTo>
                        <a:cubicBezTo>
                          <a:pt x="876284" y="493339"/>
                          <a:pt x="881550" y="531126"/>
                          <a:pt x="864207" y="543042"/>
                        </a:cubicBezTo>
                        <a:cubicBezTo>
                          <a:pt x="846864" y="554957"/>
                          <a:pt x="813479" y="536489"/>
                          <a:pt x="789640" y="501791"/>
                        </a:cubicBezTo>
                        <a:cubicBezTo>
                          <a:pt x="765800" y="467094"/>
                          <a:pt x="760534" y="429306"/>
                          <a:pt x="777877" y="417391"/>
                        </a:cubicBezTo>
                        <a:close/>
                        <a:moveTo>
                          <a:pt x="461051" y="350888"/>
                        </a:moveTo>
                        <a:cubicBezTo>
                          <a:pt x="478956" y="351422"/>
                          <a:pt x="503337" y="366637"/>
                          <a:pt x="523005" y="391337"/>
                        </a:cubicBezTo>
                        <a:cubicBezTo>
                          <a:pt x="549229" y="424270"/>
                          <a:pt x="557143" y="461592"/>
                          <a:pt x="540682" y="474700"/>
                        </a:cubicBezTo>
                        <a:cubicBezTo>
                          <a:pt x="524221" y="487807"/>
                          <a:pt x="489618" y="471736"/>
                          <a:pt x="463395" y="438803"/>
                        </a:cubicBezTo>
                        <a:cubicBezTo>
                          <a:pt x="437171" y="405871"/>
                          <a:pt x="429257" y="368548"/>
                          <a:pt x="445718" y="355440"/>
                        </a:cubicBezTo>
                        <a:cubicBezTo>
                          <a:pt x="449833" y="352164"/>
                          <a:pt x="455082" y="350710"/>
                          <a:pt x="461051" y="350888"/>
                        </a:cubicBezTo>
                        <a:close/>
                        <a:moveTo>
                          <a:pt x="80121" y="347025"/>
                        </a:moveTo>
                        <a:cubicBezTo>
                          <a:pt x="121956" y="351721"/>
                          <a:pt x="153967" y="372479"/>
                          <a:pt x="151620" y="393390"/>
                        </a:cubicBezTo>
                        <a:cubicBezTo>
                          <a:pt x="149273" y="414300"/>
                          <a:pt x="113456" y="427445"/>
                          <a:pt x="71621" y="422749"/>
                        </a:cubicBezTo>
                        <a:cubicBezTo>
                          <a:pt x="29786" y="418053"/>
                          <a:pt x="-2226" y="397295"/>
                          <a:pt x="121" y="376384"/>
                        </a:cubicBezTo>
                        <a:cubicBezTo>
                          <a:pt x="2469" y="355474"/>
                          <a:pt x="38285" y="342329"/>
                          <a:pt x="80121" y="347025"/>
                        </a:cubicBezTo>
                        <a:close/>
                        <a:moveTo>
                          <a:pt x="282244" y="85990"/>
                        </a:moveTo>
                        <a:cubicBezTo>
                          <a:pt x="302583" y="80597"/>
                          <a:pt x="327817" y="109213"/>
                          <a:pt x="338605" y="149905"/>
                        </a:cubicBezTo>
                        <a:cubicBezTo>
                          <a:pt x="349394" y="190598"/>
                          <a:pt x="341651" y="227956"/>
                          <a:pt x="321311" y="233349"/>
                        </a:cubicBezTo>
                        <a:cubicBezTo>
                          <a:pt x="300972" y="238741"/>
                          <a:pt x="275738" y="210125"/>
                          <a:pt x="264950" y="169433"/>
                        </a:cubicBezTo>
                        <a:cubicBezTo>
                          <a:pt x="254162" y="128741"/>
                          <a:pt x="261905" y="91382"/>
                          <a:pt x="282244" y="85990"/>
                        </a:cubicBezTo>
                        <a:close/>
                        <a:moveTo>
                          <a:pt x="843475" y="79506"/>
                        </a:moveTo>
                        <a:cubicBezTo>
                          <a:pt x="849355" y="78467"/>
                          <a:pt x="854759" y="79146"/>
                          <a:pt x="859305" y="81793"/>
                        </a:cubicBezTo>
                        <a:cubicBezTo>
                          <a:pt x="877488" y="92383"/>
                          <a:pt x="875052" y="130458"/>
                          <a:pt x="853865" y="166836"/>
                        </a:cubicBezTo>
                        <a:cubicBezTo>
                          <a:pt x="832678" y="203214"/>
                          <a:pt x="800762" y="224119"/>
                          <a:pt x="782580" y="213529"/>
                        </a:cubicBezTo>
                        <a:cubicBezTo>
                          <a:pt x="764397" y="202939"/>
                          <a:pt x="766832" y="164864"/>
                          <a:pt x="788019" y="128486"/>
                        </a:cubicBezTo>
                        <a:cubicBezTo>
                          <a:pt x="803910" y="101203"/>
                          <a:pt x="825835" y="82623"/>
                          <a:pt x="843475" y="79506"/>
                        </a:cubicBezTo>
                        <a:close/>
                        <a:moveTo>
                          <a:pt x="556993" y="0"/>
                        </a:moveTo>
                        <a:cubicBezTo>
                          <a:pt x="578035" y="0"/>
                          <a:pt x="595093" y="34127"/>
                          <a:pt x="595093" y="76225"/>
                        </a:cubicBezTo>
                        <a:cubicBezTo>
                          <a:pt x="595093" y="118323"/>
                          <a:pt x="578035" y="152450"/>
                          <a:pt x="556993" y="152450"/>
                        </a:cubicBezTo>
                        <a:cubicBezTo>
                          <a:pt x="535951" y="152450"/>
                          <a:pt x="518893" y="118323"/>
                          <a:pt x="518893" y="76225"/>
                        </a:cubicBezTo>
                        <a:cubicBezTo>
                          <a:pt x="518893" y="34127"/>
                          <a:pt x="535951" y="0"/>
                          <a:pt x="556993" y="0"/>
                        </a:cubicBezTo>
                        <a:close/>
                      </a:path>
                    </a:pathLst>
                  </a:custGeom>
                  <a:solidFill>
                    <a:srgbClr val="CC0000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78" name="月 977">
                    <a:extLst>
                      <a:ext uri="{FF2B5EF4-FFF2-40B4-BE49-F238E27FC236}">
                        <a16:creationId xmlns:a16="http://schemas.microsoft.com/office/drawing/2014/main" id="{974960C7-1576-45D6-85D5-82D02EDD79A0}"/>
                      </a:ext>
                    </a:extLst>
                  </p:cNvPr>
                  <p:cNvSpPr/>
                  <p:nvPr/>
                </p:nvSpPr>
                <p:spPr>
                  <a:xfrm rot="19780519">
                    <a:off x="2310125" y="1250750"/>
                    <a:ext cx="405494" cy="1771922"/>
                  </a:xfrm>
                  <a:prstGeom prst="moon">
                    <a:avLst>
                      <a:gd name="adj" fmla="val 13947"/>
                    </a:avLst>
                  </a:prstGeom>
                  <a:solidFill>
                    <a:srgbClr val="FFFF00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79" name="月 978">
                    <a:extLst>
                      <a:ext uri="{FF2B5EF4-FFF2-40B4-BE49-F238E27FC236}">
                        <a16:creationId xmlns:a16="http://schemas.microsoft.com/office/drawing/2014/main" id="{E08EFB67-D0B3-45AB-B0F9-E1E1757D91A2}"/>
                      </a:ext>
                    </a:extLst>
                  </p:cNvPr>
                  <p:cNvSpPr/>
                  <p:nvPr/>
                </p:nvSpPr>
                <p:spPr>
                  <a:xfrm rot="2413914">
                    <a:off x="2389613" y="2983970"/>
                    <a:ext cx="405494" cy="1771922"/>
                  </a:xfrm>
                  <a:prstGeom prst="moon">
                    <a:avLst>
                      <a:gd name="adj" fmla="val 13947"/>
                    </a:avLst>
                  </a:prstGeom>
                  <a:solidFill>
                    <a:srgbClr val="FFFF00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80" name="楕円 1">
                    <a:extLst>
                      <a:ext uri="{FF2B5EF4-FFF2-40B4-BE49-F238E27FC236}">
                        <a16:creationId xmlns:a16="http://schemas.microsoft.com/office/drawing/2014/main" id="{FBD4C16C-0EA5-497F-A01D-EBFD2A29A7A0}"/>
                      </a:ext>
                    </a:extLst>
                  </p:cNvPr>
                  <p:cNvSpPr/>
                  <p:nvPr/>
                </p:nvSpPr>
                <p:spPr>
                  <a:xfrm rot="18373324" flipV="1">
                    <a:off x="3145481" y="3044907"/>
                    <a:ext cx="1222790" cy="2069682"/>
                  </a:xfrm>
                  <a:custGeom>
                    <a:avLst/>
                    <a:gdLst>
                      <a:gd name="connsiteX0" fmla="*/ 0 w 957532"/>
                      <a:gd name="connsiteY0" fmla="*/ 1237891 h 2475781"/>
                      <a:gd name="connsiteX1" fmla="*/ 478766 w 957532"/>
                      <a:gd name="connsiteY1" fmla="*/ 0 h 2475781"/>
                      <a:gd name="connsiteX2" fmla="*/ 957532 w 957532"/>
                      <a:gd name="connsiteY2" fmla="*/ 1237891 h 2475781"/>
                      <a:gd name="connsiteX3" fmla="*/ 478766 w 957532"/>
                      <a:gd name="connsiteY3" fmla="*/ 2475782 h 2475781"/>
                      <a:gd name="connsiteX4" fmla="*/ 0 w 957532"/>
                      <a:gd name="connsiteY4" fmla="*/ 1237891 h 2475781"/>
                      <a:gd name="connsiteX0" fmla="*/ 24025 w 1280493"/>
                      <a:gd name="connsiteY0" fmla="*/ 1281023 h 2518914"/>
                      <a:gd name="connsiteX1" fmla="*/ 1201530 w 1280493"/>
                      <a:gd name="connsiteY1" fmla="*/ 0 h 2518914"/>
                      <a:gd name="connsiteX2" fmla="*/ 981557 w 1280493"/>
                      <a:gd name="connsiteY2" fmla="*/ 1281023 h 2518914"/>
                      <a:gd name="connsiteX3" fmla="*/ 502791 w 1280493"/>
                      <a:gd name="connsiteY3" fmla="*/ 2518914 h 2518914"/>
                      <a:gd name="connsiteX4" fmla="*/ 24025 w 1280493"/>
                      <a:gd name="connsiteY4" fmla="*/ 1281023 h 2518914"/>
                      <a:gd name="connsiteX0" fmla="*/ 24025 w 1247409"/>
                      <a:gd name="connsiteY0" fmla="*/ 1291234 h 2529125"/>
                      <a:gd name="connsiteX1" fmla="*/ 1201530 w 1247409"/>
                      <a:gd name="connsiteY1" fmla="*/ 10211 h 2529125"/>
                      <a:gd name="connsiteX2" fmla="*/ 981557 w 1247409"/>
                      <a:gd name="connsiteY2" fmla="*/ 1291234 h 2529125"/>
                      <a:gd name="connsiteX3" fmla="*/ 502791 w 1247409"/>
                      <a:gd name="connsiteY3" fmla="*/ 2529125 h 2529125"/>
                      <a:gd name="connsiteX4" fmla="*/ 24025 w 1247409"/>
                      <a:gd name="connsiteY4" fmla="*/ 1291234 h 2529125"/>
                      <a:gd name="connsiteX0" fmla="*/ 41323 w 1264707"/>
                      <a:gd name="connsiteY0" fmla="*/ 1296829 h 2534720"/>
                      <a:gd name="connsiteX1" fmla="*/ 1218828 w 1264707"/>
                      <a:gd name="connsiteY1" fmla="*/ 15806 h 2534720"/>
                      <a:gd name="connsiteX2" fmla="*/ 998855 w 1264707"/>
                      <a:gd name="connsiteY2" fmla="*/ 1296829 h 2534720"/>
                      <a:gd name="connsiteX3" fmla="*/ 520089 w 1264707"/>
                      <a:gd name="connsiteY3" fmla="*/ 2534720 h 2534720"/>
                      <a:gd name="connsiteX4" fmla="*/ 41323 w 1264707"/>
                      <a:gd name="connsiteY4" fmla="*/ 1296829 h 2534720"/>
                      <a:gd name="connsiteX0" fmla="*/ 3327 w 1651841"/>
                      <a:gd name="connsiteY0" fmla="*/ 1291026 h 2390894"/>
                      <a:gd name="connsiteX1" fmla="*/ 1180832 w 1651841"/>
                      <a:gd name="connsiteY1" fmla="*/ 10003 h 2390894"/>
                      <a:gd name="connsiteX2" fmla="*/ 960859 w 1651841"/>
                      <a:gd name="connsiteY2" fmla="*/ 1291026 h 2390894"/>
                      <a:gd name="connsiteX3" fmla="*/ 1603527 w 1651841"/>
                      <a:gd name="connsiteY3" fmla="*/ 2390894 h 2390894"/>
                      <a:gd name="connsiteX4" fmla="*/ 3327 w 1651841"/>
                      <a:gd name="connsiteY4" fmla="*/ 1291026 h 2390894"/>
                      <a:gd name="connsiteX0" fmla="*/ 3327 w 1716761"/>
                      <a:gd name="connsiteY0" fmla="*/ 1291026 h 2434466"/>
                      <a:gd name="connsiteX1" fmla="*/ 1180832 w 1716761"/>
                      <a:gd name="connsiteY1" fmla="*/ 10003 h 2434466"/>
                      <a:gd name="connsiteX2" fmla="*/ 960859 w 1716761"/>
                      <a:gd name="connsiteY2" fmla="*/ 1291026 h 2434466"/>
                      <a:gd name="connsiteX3" fmla="*/ 1603527 w 1716761"/>
                      <a:gd name="connsiteY3" fmla="*/ 2390894 h 2434466"/>
                      <a:gd name="connsiteX4" fmla="*/ 3327 w 1716761"/>
                      <a:gd name="connsiteY4" fmla="*/ 1291026 h 2434466"/>
                      <a:gd name="connsiteX0" fmla="*/ 687 w 1714121"/>
                      <a:gd name="connsiteY0" fmla="*/ 1294787 h 2452586"/>
                      <a:gd name="connsiteX1" fmla="*/ 1178192 w 1714121"/>
                      <a:gd name="connsiteY1" fmla="*/ 13764 h 2452586"/>
                      <a:gd name="connsiteX2" fmla="*/ 958219 w 1714121"/>
                      <a:gd name="connsiteY2" fmla="*/ 1294787 h 2452586"/>
                      <a:gd name="connsiteX3" fmla="*/ 1600887 w 1714121"/>
                      <a:gd name="connsiteY3" fmla="*/ 2394655 h 2452586"/>
                      <a:gd name="connsiteX4" fmla="*/ 687 w 1714121"/>
                      <a:gd name="connsiteY4" fmla="*/ 1294787 h 2452586"/>
                      <a:gd name="connsiteX0" fmla="*/ 687 w 1714121"/>
                      <a:gd name="connsiteY0" fmla="*/ 1286119 h 2443918"/>
                      <a:gd name="connsiteX1" fmla="*/ 1178192 w 1714121"/>
                      <a:gd name="connsiteY1" fmla="*/ 5096 h 2443918"/>
                      <a:gd name="connsiteX2" fmla="*/ 958219 w 1714121"/>
                      <a:gd name="connsiteY2" fmla="*/ 1286119 h 2443918"/>
                      <a:gd name="connsiteX3" fmla="*/ 1600887 w 1714121"/>
                      <a:gd name="connsiteY3" fmla="*/ 2385987 h 2443918"/>
                      <a:gd name="connsiteX4" fmla="*/ 687 w 1714121"/>
                      <a:gd name="connsiteY4" fmla="*/ 1286119 h 2443918"/>
                      <a:gd name="connsiteX0" fmla="*/ 543 w 1616598"/>
                      <a:gd name="connsiteY0" fmla="*/ 1281067 h 2380996"/>
                      <a:gd name="connsiteX1" fmla="*/ 1178048 w 1616598"/>
                      <a:gd name="connsiteY1" fmla="*/ 44 h 2380996"/>
                      <a:gd name="connsiteX2" fmla="*/ 863184 w 1616598"/>
                      <a:gd name="connsiteY2" fmla="*/ 1246562 h 2380996"/>
                      <a:gd name="connsiteX3" fmla="*/ 1600743 w 1616598"/>
                      <a:gd name="connsiteY3" fmla="*/ 2380935 h 2380996"/>
                      <a:gd name="connsiteX4" fmla="*/ 543 w 1616598"/>
                      <a:gd name="connsiteY4" fmla="*/ 1281067 h 2380996"/>
                      <a:gd name="connsiteX0" fmla="*/ 751 w 1743554"/>
                      <a:gd name="connsiteY0" fmla="*/ 1281067 h 2446550"/>
                      <a:gd name="connsiteX1" fmla="*/ 1178256 w 1743554"/>
                      <a:gd name="connsiteY1" fmla="*/ 44 h 2446550"/>
                      <a:gd name="connsiteX2" fmla="*/ 863392 w 1743554"/>
                      <a:gd name="connsiteY2" fmla="*/ 1246562 h 2446550"/>
                      <a:gd name="connsiteX3" fmla="*/ 1600951 w 1743554"/>
                      <a:gd name="connsiteY3" fmla="*/ 2380935 h 2446550"/>
                      <a:gd name="connsiteX4" fmla="*/ 751 w 1743554"/>
                      <a:gd name="connsiteY4" fmla="*/ 1281067 h 2446550"/>
                      <a:gd name="connsiteX0" fmla="*/ 2535 w 1745338"/>
                      <a:gd name="connsiteY0" fmla="*/ 1091307 h 2239907"/>
                      <a:gd name="connsiteX1" fmla="*/ 1223173 w 1745338"/>
                      <a:gd name="connsiteY1" fmla="*/ 65 h 2239907"/>
                      <a:gd name="connsiteX2" fmla="*/ 865176 w 1745338"/>
                      <a:gd name="connsiteY2" fmla="*/ 1056802 h 2239907"/>
                      <a:gd name="connsiteX3" fmla="*/ 1602735 w 1745338"/>
                      <a:gd name="connsiteY3" fmla="*/ 2191175 h 2239907"/>
                      <a:gd name="connsiteX4" fmla="*/ 2535 w 1745338"/>
                      <a:gd name="connsiteY4" fmla="*/ 1091307 h 2239907"/>
                      <a:gd name="connsiteX0" fmla="*/ 39893 w 1782696"/>
                      <a:gd name="connsiteY0" fmla="*/ 1194460 h 2342684"/>
                      <a:gd name="connsiteX1" fmla="*/ 548853 w 1782696"/>
                      <a:gd name="connsiteY1" fmla="*/ 163604 h 2342684"/>
                      <a:gd name="connsiteX2" fmla="*/ 1260531 w 1782696"/>
                      <a:gd name="connsiteY2" fmla="*/ 103218 h 2342684"/>
                      <a:gd name="connsiteX3" fmla="*/ 902534 w 1782696"/>
                      <a:gd name="connsiteY3" fmla="*/ 1159955 h 2342684"/>
                      <a:gd name="connsiteX4" fmla="*/ 1640093 w 1782696"/>
                      <a:gd name="connsiteY4" fmla="*/ 2294328 h 2342684"/>
                      <a:gd name="connsiteX5" fmla="*/ 39893 w 1782696"/>
                      <a:gd name="connsiteY5" fmla="*/ 1194460 h 2342684"/>
                      <a:gd name="connsiteX0" fmla="*/ 40409 w 1783212"/>
                      <a:gd name="connsiteY0" fmla="*/ 1181769 h 2329993"/>
                      <a:gd name="connsiteX1" fmla="*/ 549369 w 1783212"/>
                      <a:gd name="connsiteY1" fmla="*/ 150913 h 2329993"/>
                      <a:gd name="connsiteX2" fmla="*/ 1261047 w 1783212"/>
                      <a:gd name="connsiteY2" fmla="*/ 90527 h 2329993"/>
                      <a:gd name="connsiteX3" fmla="*/ 903050 w 1783212"/>
                      <a:gd name="connsiteY3" fmla="*/ 1147264 h 2329993"/>
                      <a:gd name="connsiteX4" fmla="*/ 1640609 w 1783212"/>
                      <a:gd name="connsiteY4" fmla="*/ 2281637 h 2329993"/>
                      <a:gd name="connsiteX5" fmla="*/ 40409 w 1783212"/>
                      <a:gd name="connsiteY5" fmla="*/ 1181769 h 2329993"/>
                      <a:gd name="connsiteX0" fmla="*/ 737 w 1743540"/>
                      <a:gd name="connsiteY0" fmla="*/ 1181769 h 2339847"/>
                      <a:gd name="connsiteX1" fmla="*/ 509697 w 1743540"/>
                      <a:gd name="connsiteY1" fmla="*/ 150913 h 2339847"/>
                      <a:gd name="connsiteX2" fmla="*/ 1221375 w 1743540"/>
                      <a:gd name="connsiteY2" fmla="*/ 90527 h 2339847"/>
                      <a:gd name="connsiteX3" fmla="*/ 863378 w 1743540"/>
                      <a:gd name="connsiteY3" fmla="*/ 1147264 h 2339847"/>
                      <a:gd name="connsiteX4" fmla="*/ 1600937 w 1743540"/>
                      <a:gd name="connsiteY4" fmla="*/ 2281637 h 2339847"/>
                      <a:gd name="connsiteX5" fmla="*/ 737 w 1743540"/>
                      <a:gd name="connsiteY5" fmla="*/ 1181769 h 2339847"/>
                      <a:gd name="connsiteX0" fmla="*/ 737 w 1752545"/>
                      <a:gd name="connsiteY0" fmla="*/ 1136587 h 2294665"/>
                      <a:gd name="connsiteX1" fmla="*/ 509697 w 1752545"/>
                      <a:gd name="connsiteY1" fmla="*/ 105731 h 2294665"/>
                      <a:gd name="connsiteX2" fmla="*/ 1221375 w 1752545"/>
                      <a:gd name="connsiteY2" fmla="*/ 45345 h 2294665"/>
                      <a:gd name="connsiteX3" fmla="*/ 699478 w 1752545"/>
                      <a:gd name="connsiteY3" fmla="*/ 468040 h 2294665"/>
                      <a:gd name="connsiteX4" fmla="*/ 863378 w 1752545"/>
                      <a:gd name="connsiteY4" fmla="*/ 1102082 h 2294665"/>
                      <a:gd name="connsiteX5" fmla="*/ 1600937 w 1752545"/>
                      <a:gd name="connsiteY5" fmla="*/ 2236455 h 2294665"/>
                      <a:gd name="connsiteX6" fmla="*/ 737 w 1752545"/>
                      <a:gd name="connsiteY6" fmla="*/ 1136587 h 2294665"/>
                      <a:gd name="connsiteX0" fmla="*/ 737 w 1752545"/>
                      <a:gd name="connsiteY0" fmla="*/ 1136587 h 2294665"/>
                      <a:gd name="connsiteX1" fmla="*/ 509697 w 1752545"/>
                      <a:gd name="connsiteY1" fmla="*/ 105731 h 2294665"/>
                      <a:gd name="connsiteX2" fmla="*/ 1221375 w 1752545"/>
                      <a:gd name="connsiteY2" fmla="*/ 45345 h 2294665"/>
                      <a:gd name="connsiteX3" fmla="*/ 699478 w 1752545"/>
                      <a:gd name="connsiteY3" fmla="*/ 468040 h 2294665"/>
                      <a:gd name="connsiteX4" fmla="*/ 863378 w 1752545"/>
                      <a:gd name="connsiteY4" fmla="*/ 1102082 h 2294665"/>
                      <a:gd name="connsiteX5" fmla="*/ 1600937 w 1752545"/>
                      <a:gd name="connsiteY5" fmla="*/ 2236455 h 2294665"/>
                      <a:gd name="connsiteX6" fmla="*/ 737 w 1752545"/>
                      <a:gd name="connsiteY6" fmla="*/ 1136587 h 2294665"/>
                      <a:gd name="connsiteX0" fmla="*/ 737 w 1752545"/>
                      <a:gd name="connsiteY0" fmla="*/ 1140751 h 2298829"/>
                      <a:gd name="connsiteX1" fmla="*/ 509697 w 1752545"/>
                      <a:gd name="connsiteY1" fmla="*/ 109895 h 2298829"/>
                      <a:gd name="connsiteX2" fmla="*/ 1221375 w 1752545"/>
                      <a:gd name="connsiteY2" fmla="*/ 49509 h 2298829"/>
                      <a:gd name="connsiteX3" fmla="*/ 708105 w 1752545"/>
                      <a:gd name="connsiteY3" fmla="*/ 532589 h 2298829"/>
                      <a:gd name="connsiteX4" fmla="*/ 863378 w 1752545"/>
                      <a:gd name="connsiteY4" fmla="*/ 1106246 h 2298829"/>
                      <a:gd name="connsiteX5" fmla="*/ 1600937 w 1752545"/>
                      <a:gd name="connsiteY5" fmla="*/ 2240619 h 2298829"/>
                      <a:gd name="connsiteX6" fmla="*/ 737 w 1752545"/>
                      <a:gd name="connsiteY6" fmla="*/ 1140751 h 2298829"/>
                      <a:gd name="connsiteX0" fmla="*/ 737 w 1752545"/>
                      <a:gd name="connsiteY0" fmla="*/ 1140751 h 2298829"/>
                      <a:gd name="connsiteX1" fmla="*/ 509697 w 1752545"/>
                      <a:gd name="connsiteY1" fmla="*/ 109895 h 2298829"/>
                      <a:gd name="connsiteX2" fmla="*/ 1221375 w 1752545"/>
                      <a:gd name="connsiteY2" fmla="*/ 49509 h 2298829"/>
                      <a:gd name="connsiteX3" fmla="*/ 708105 w 1752545"/>
                      <a:gd name="connsiteY3" fmla="*/ 532589 h 2298829"/>
                      <a:gd name="connsiteX4" fmla="*/ 863378 w 1752545"/>
                      <a:gd name="connsiteY4" fmla="*/ 1106246 h 2298829"/>
                      <a:gd name="connsiteX5" fmla="*/ 1600937 w 1752545"/>
                      <a:gd name="connsiteY5" fmla="*/ 2240619 h 2298829"/>
                      <a:gd name="connsiteX6" fmla="*/ 737 w 1752545"/>
                      <a:gd name="connsiteY6" fmla="*/ 1140751 h 2298829"/>
                      <a:gd name="connsiteX0" fmla="*/ 737 w 1754844"/>
                      <a:gd name="connsiteY0" fmla="*/ 1140751 h 2298829"/>
                      <a:gd name="connsiteX1" fmla="*/ 509697 w 1754844"/>
                      <a:gd name="connsiteY1" fmla="*/ 109895 h 2298829"/>
                      <a:gd name="connsiteX2" fmla="*/ 1221375 w 1754844"/>
                      <a:gd name="connsiteY2" fmla="*/ 49509 h 2298829"/>
                      <a:gd name="connsiteX3" fmla="*/ 708105 w 1754844"/>
                      <a:gd name="connsiteY3" fmla="*/ 532589 h 2298829"/>
                      <a:gd name="connsiteX4" fmla="*/ 863378 w 1754844"/>
                      <a:gd name="connsiteY4" fmla="*/ 1106246 h 2298829"/>
                      <a:gd name="connsiteX5" fmla="*/ 1600937 w 1754844"/>
                      <a:gd name="connsiteY5" fmla="*/ 2240619 h 2298829"/>
                      <a:gd name="connsiteX6" fmla="*/ 737 w 1754844"/>
                      <a:gd name="connsiteY6" fmla="*/ 1140751 h 2298829"/>
                      <a:gd name="connsiteX0" fmla="*/ 737 w 1634102"/>
                      <a:gd name="connsiteY0" fmla="*/ 1140751 h 2240999"/>
                      <a:gd name="connsiteX1" fmla="*/ 509697 w 1634102"/>
                      <a:gd name="connsiteY1" fmla="*/ 109895 h 2240999"/>
                      <a:gd name="connsiteX2" fmla="*/ 1221375 w 1634102"/>
                      <a:gd name="connsiteY2" fmla="*/ 49509 h 2240999"/>
                      <a:gd name="connsiteX3" fmla="*/ 708105 w 1634102"/>
                      <a:gd name="connsiteY3" fmla="*/ 532589 h 2240999"/>
                      <a:gd name="connsiteX4" fmla="*/ 1061785 w 1634102"/>
                      <a:gd name="connsiteY4" fmla="*/ 1261522 h 2240999"/>
                      <a:gd name="connsiteX5" fmla="*/ 1600937 w 1634102"/>
                      <a:gd name="connsiteY5" fmla="*/ 2240619 h 2240999"/>
                      <a:gd name="connsiteX6" fmla="*/ 737 w 1634102"/>
                      <a:gd name="connsiteY6" fmla="*/ 1140751 h 2240999"/>
                      <a:gd name="connsiteX0" fmla="*/ 737 w 1648337"/>
                      <a:gd name="connsiteY0" fmla="*/ 1140751 h 2240976"/>
                      <a:gd name="connsiteX1" fmla="*/ 509697 w 1648337"/>
                      <a:gd name="connsiteY1" fmla="*/ 109895 h 2240976"/>
                      <a:gd name="connsiteX2" fmla="*/ 1221375 w 1648337"/>
                      <a:gd name="connsiteY2" fmla="*/ 49509 h 2240976"/>
                      <a:gd name="connsiteX3" fmla="*/ 708105 w 1648337"/>
                      <a:gd name="connsiteY3" fmla="*/ 532589 h 2240976"/>
                      <a:gd name="connsiteX4" fmla="*/ 1061785 w 1648337"/>
                      <a:gd name="connsiteY4" fmla="*/ 1261522 h 2240976"/>
                      <a:gd name="connsiteX5" fmla="*/ 1600937 w 1648337"/>
                      <a:gd name="connsiteY5" fmla="*/ 2240619 h 2240976"/>
                      <a:gd name="connsiteX6" fmla="*/ 737 w 1648337"/>
                      <a:gd name="connsiteY6" fmla="*/ 1140751 h 2240976"/>
                      <a:gd name="connsiteX0" fmla="*/ 737 w 1730568"/>
                      <a:gd name="connsiteY0" fmla="*/ 1140751 h 2266746"/>
                      <a:gd name="connsiteX1" fmla="*/ 509697 w 1730568"/>
                      <a:gd name="connsiteY1" fmla="*/ 109895 h 2266746"/>
                      <a:gd name="connsiteX2" fmla="*/ 1221375 w 1730568"/>
                      <a:gd name="connsiteY2" fmla="*/ 49509 h 2266746"/>
                      <a:gd name="connsiteX3" fmla="*/ 708105 w 1730568"/>
                      <a:gd name="connsiteY3" fmla="*/ 532589 h 2266746"/>
                      <a:gd name="connsiteX4" fmla="*/ 1061785 w 1730568"/>
                      <a:gd name="connsiteY4" fmla="*/ 1261522 h 2266746"/>
                      <a:gd name="connsiteX5" fmla="*/ 1600937 w 1730568"/>
                      <a:gd name="connsiteY5" fmla="*/ 2240619 h 2266746"/>
                      <a:gd name="connsiteX6" fmla="*/ 737 w 1730568"/>
                      <a:gd name="connsiteY6" fmla="*/ 1140751 h 2266746"/>
                      <a:gd name="connsiteX0" fmla="*/ 715 w 1730546"/>
                      <a:gd name="connsiteY0" fmla="*/ 1050956 h 2176951"/>
                      <a:gd name="connsiteX1" fmla="*/ 509675 w 1730546"/>
                      <a:gd name="connsiteY1" fmla="*/ 20100 h 2176951"/>
                      <a:gd name="connsiteX2" fmla="*/ 1212726 w 1730546"/>
                      <a:gd name="connsiteY2" fmla="*/ 373782 h 2176951"/>
                      <a:gd name="connsiteX3" fmla="*/ 708083 w 1730546"/>
                      <a:gd name="connsiteY3" fmla="*/ 442794 h 2176951"/>
                      <a:gd name="connsiteX4" fmla="*/ 1061763 w 1730546"/>
                      <a:gd name="connsiteY4" fmla="*/ 1171727 h 2176951"/>
                      <a:gd name="connsiteX5" fmla="*/ 1600915 w 1730546"/>
                      <a:gd name="connsiteY5" fmla="*/ 2150824 h 2176951"/>
                      <a:gd name="connsiteX6" fmla="*/ 715 w 1730546"/>
                      <a:gd name="connsiteY6" fmla="*/ 1050956 h 2176951"/>
                      <a:gd name="connsiteX0" fmla="*/ 715 w 1730546"/>
                      <a:gd name="connsiteY0" fmla="*/ 1053245 h 2179240"/>
                      <a:gd name="connsiteX1" fmla="*/ 509675 w 1730546"/>
                      <a:gd name="connsiteY1" fmla="*/ 22389 h 2179240"/>
                      <a:gd name="connsiteX2" fmla="*/ 1212726 w 1730546"/>
                      <a:gd name="connsiteY2" fmla="*/ 376071 h 2179240"/>
                      <a:gd name="connsiteX3" fmla="*/ 708083 w 1730546"/>
                      <a:gd name="connsiteY3" fmla="*/ 445083 h 2179240"/>
                      <a:gd name="connsiteX4" fmla="*/ 1061763 w 1730546"/>
                      <a:gd name="connsiteY4" fmla="*/ 1174016 h 2179240"/>
                      <a:gd name="connsiteX5" fmla="*/ 1600915 w 1730546"/>
                      <a:gd name="connsiteY5" fmla="*/ 2153113 h 2179240"/>
                      <a:gd name="connsiteX6" fmla="*/ 715 w 1730546"/>
                      <a:gd name="connsiteY6" fmla="*/ 1053245 h 2179240"/>
                      <a:gd name="connsiteX0" fmla="*/ 1020 w 1730851"/>
                      <a:gd name="connsiteY0" fmla="*/ 1050640 h 2176635"/>
                      <a:gd name="connsiteX1" fmla="*/ 509980 w 1730851"/>
                      <a:gd name="connsiteY1" fmla="*/ 19784 h 2176635"/>
                      <a:gd name="connsiteX2" fmla="*/ 1213031 w 1730851"/>
                      <a:gd name="connsiteY2" fmla="*/ 373466 h 2176635"/>
                      <a:gd name="connsiteX3" fmla="*/ 708388 w 1730851"/>
                      <a:gd name="connsiteY3" fmla="*/ 442478 h 2176635"/>
                      <a:gd name="connsiteX4" fmla="*/ 1062068 w 1730851"/>
                      <a:gd name="connsiteY4" fmla="*/ 1171411 h 2176635"/>
                      <a:gd name="connsiteX5" fmla="*/ 1601220 w 1730851"/>
                      <a:gd name="connsiteY5" fmla="*/ 2150508 h 2176635"/>
                      <a:gd name="connsiteX6" fmla="*/ 1020 w 1730851"/>
                      <a:gd name="connsiteY6" fmla="*/ 1050640 h 2176635"/>
                      <a:gd name="connsiteX0" fmla="*/ 1020 w 1707565"/>
                      <a:gd name="connsiteY0" fmla="*/ 1047743 h 2173738"/>
                      <a:gd name="connsiteX1" fmla="*/ 509980 w 1707565"/>
                      <a:gd name="connsiteY1" fmla="*/ 16887 h 2173738"/>
                      <a:gd name="connsiteX2" fmla="*/ 1213031 w 1707565"/>
                      <a:gd name="connsiteY2" fmla="*/ 370569 h 2173738"/>
                      <a:gd name="connsiteX3" fmla="*/ 665256 w 1707565"/>
                      <a:gd name="connsiteY3" fmla="*/ 301558 h 2173738"/>
                      <a:gd name="connsiteX4" fmla="*/ 1062068 w 1707565"/>
                      <a:gd name="connsiteY4" fmla="*/ 1168514 h 2173738"/>
                      <a:gd name="connsiteX5" fmla="*/ 1601220 w 1707565"/>
                      <a:gd name="connsiteY5" fmla="*/ 2147611 h 2173738"/>
                      <a:gd name="connsiteX6" fmla="*/ 1020 w 1707565"/>
                      <a:gd name="connsiteY6" fmla="*/ 1047743 h 2173738"/>
                      <a:gd name="connsiteX0" fmla="*/ 1020 w 1707565"/>
                      <a:gd name="connsiteY0" fmla="*/ 1047743 h 2173738"/>
                      <a:gd name="connsiteX1" fmla="*/ 509980 w 1707565"/>
                      <a:gd name="connsiteY1" fmla="*/ 16887 h 2173738"/>
                      <a:gd name="connsiteX2" fmla="*/ 1213031 w 1707565"/>
                      <a:gd name="connsiteY2" fmla="*/ 370569 h 2173738"/>
                      <a:gd name="connsiteX3" fmla="*/ 665256 w 1707565"/>
                      <a:gd name="connsiteY3" fmla="*/ 301558 h 2173738"/>
                      <a:gd name="connsiteX4" fmla="*/ 1062068 w 1707565"/>
                      <a:gd name="connsiteY4" fmla="*/ 1168514 h 2173738"/>
                      <a:gd name="connsiteX5" fmla="*/ 1601220 w 1707565"/>
                      <a:gd name="connsiteY5" fmla="*/ 2147611 h 2173738"/>
                      <a:gd name="connsiteX6" fmla="*/ 1020 w 1707565"/>
                      <a:gd name="connsiteY6" fmla="*/ 1047743 h 2173738"/>
                      <a:gd name="connsiteX0" fmla="*/ 1020 w 1707565"/>
                      <a:gd name="connsiteY0" fmla="*/ 1050013 h 2176008"/>
                      <a:gd name="connsiteX1" fmla="*/ 509980 w 1707565"/>
                      <a:gd name="connsiteY1" fmla="*/ 19157 h 2176008"/>
                      <a:gd name="connsiteX2" fmla="*/ 1213031 w 1707565"/>
                      <a:gd name="connsiteY2" fmla="*/ 372839 h 2176008"/>
                      <a:gd name="connsiteX3" fmla="*/ 665256 w 1707565"/>
                      <a:gd name="connsiteY3" fmla="*/ 303828 h 2176008"/>
                      <a:gd name="connsiteX4" fmla="*/ 1062068 w 1707565"/>
                      <a:gd name="connsiteY4" fmla="*/ 1170784 h 2176008"/>
                      <a:gd name="connsiteX5" fmla="*/ 1601220 w 1707565"/>
                      <a:gd name="connsiteY5" fmla="*/ 2149881 h 2176008"/>
                      <a:gd name="connsiteX6" fmla="*/ 1020 w 1707565"/>
                      <a:gd name="connsiteY6" fmla="*/ 1050013 h 2176008"/>
                      <a:gd name="connsiteX0" fmla="*/ 1020 w 1786069"/>
                      <a:gd name="connsiteY0" fmla="*/ 1050013 h 2185120"/>
                      <a:gd name="connsiteX1" fmla="*/ 509980 w 1786069"/>
                      <a:gd name="connsiteY1" fmla="*/ 19157 h 2185120"/>
                      <a:gd name="connsiteX2" fmla="*/ 1213031 w 1786069"/>
                      <a:gd name="connsiteY2" fmla="*/ 372839 h 2185120"/>
                      <a:gd name="connsiteX3" fmla="*/ 665256 w 1786069"/>
                      <a:gd name="connsiteY3" fmla="*/ 303828 h 2185120"/>
                      <a:gd name="connsiteX4" fmla="*/ 1062068 w 1786069"/>
                      <a:gd name="connsiteY4" fmla="*/ 1170784 h 2185120"/>
                      <a:gd name="connsiteX5" fmla="*/ 1601220 w 1786069"/>
                      <a:gd name="connsiteY5" fmla="*/ 2149881 h 2185120"/>
                      <a:gd name="connsiteX6" fmla="*/ 1020 w 1786069"/>
                      <a:gd name="connsiteY6" fmla="*/ 1050013 h 2185120"/>
                      <a:gd name="connsiteX0" fmla="*/ 5057 w 1790106"/>
                      <a:gd name="connsiteY0" fmla="*/ 1050013 h 2188206"/>
                      <a:gd name="connsiteX1" fmla="*/ 514017 w 1790106"/>
                      <a:gd name="connsiteY1" fmla="*/ 19157 h 2188206"/>
                      <a:gd name="connsiteX2" fmla="*/ 1217068 w 1790106"/>
                      <a:gd name="connsiteY2" fmla="*/ 372839 h 2188206"/>
                      <a:gd name="connsiteX3" fmla="*/ 669293 w 1790106"/>
                      <a:gd name="connsiteY3" fmla="*/ 303828 h 2188206"/>
                      <a:gd name="connsiteX4" fmla="*/ 1066105 w 1790106"/>
                      <a:gd name="connsiteY4" fmla="*/ 1170784 h 2188206"/>
                      <a:gd name="connsiteX5" fmla="*/ 1605257 w 1790106"/>
                      <a:gd name="connsiteY5" fmla="*/ 2149881 h 2188206"/>
                      <a:gd name="connsiteX6" fmla="*/ 5057 w 1790106"/>
                      <a:gd name="connsiteY6" fmla="*/ 1050013 h 2188206"/>
                      <a:gd name="connsiteX0" fmla="*/ 5057 w 1815476"/>
                      <a:gd name="connsiteY0" fmla="*/ 1050013 h 2188206"/>
                      <a:gd name="connsiteX1" fmla="*/ 514017 w 1815476"/>
                      <a:gd name="connsiteY1" fmla="*/ 19157 h 2188206"/>
                      <a:gd name="connsiteX2" fmla="*/ 1217068 w 1815476"/>
                      <a:gd name="connsiteY2" fmla="*/ 372839 h 2188206"/>
                      <a:gd name="connsiteX3" fmla="*/ 669293 w 1815476"/>
                      <a:gd name="connsiteY3" fmla="*/ 303828 h 2188206"/>
                      <a:gd name="connsiteX4" fmla="*/ 1066105 w 1815476"/>
                      <a:gd name="connsiteY4" fmla="*/ 1170784 h 2188206"/>
                      <a:gd name="connsiteX5" fmla="*/ 1605257 w 1815476"/>
                      <a:gd name="connsiteY5" fmla="*/ 2149881 h 2188206"/>
                      <a:gd name="connsiteX6" fmla="*/ 5057 w 1815476"/>
                      <a:gd name="connsiteY6" fmla="*/ 1050013 h 2188206"/>
                      <a:gd name="connsiteX0" fmla="*/ 5057 w 1848701"/>
                      <a:gd name="connsiteY0" fmla="*/ 1050013 h 2151373"/>
                      <a:gd name="connsiteX1" fmla="*/ 514017 w 1848701"/>
                      <a:gd name="connsiteY1" fmla="*/ 19157 h 2151373"/>
                      <a:gd name="connsiteX2" fmla="*/ 1217068 w 1848701"/>
                      <a:gd name="connsiteY2" fmla="*/ 372839 h 2151373"/>
                      <a:gd name="connsiteX3" fmla="*/ 669293 w 1848701"/>
                      <a:gd name="connsiteY3" fmla="*/ 303828 h 2151373"/>
                      <a:gd name="connsiteX4" fmla="*/ 1066105 w 1848701"/>
                      <a:gd name="connsiteY4" fmla="*/ 1170784 h 2151373"/>
                      <a:gd name="connsiteX5" fmla="*/ 1605257 w 1848701"/>
                      <a:gd name="connsiteY5" fmla="*/ 2149881 h 2151373"/>
                      <a:gd name="connsiteX6" fmla="*/ 5057 w 1848701"/>
                      <a:gd name="connsiteY6" fmla="*/ 1050013 h 2151373"/>
                      <a:gd name="connsiteX0" fmla="*/ 30826 w 1610668"/>
                      <a:gd name="connsiteY0" fmla="*/ 1050013 h 2073263"/>
                      <a:gd name="connsiteX1" fmla="*/ 539786 w 1610668"/>
                      <a:gd name="connsiteY1" fmla="*/ 19157 h 2073263"/>
                      <a:gd name="connsiteX2" fmla="*/ 1242837 w 1610668"/>
                      <a:gd name="connsiteY2" fmla="*/ 372839 h 2073263"/>
                      <a:gd name="connsiteX3" fmla="*/ 695062 w 1610668"/>
                      <a:gd name="connsiteY3" fmla="*/ 303828 h 2073263"/>
                      <a:gd name="connsiteX4" fmla="*/ 1091874 w 1610668"/>
                      <a:gd name="connsiteY4" fmla="*/ 1170784 h 2073263"/>
                      <a:gd name="connsiteX5" fmla="*/ 1354980 w 1610668"/>
                      <a:gd name="connsiteY5" fmla="*/ 2072243 h 2073263"/>
                      <a:gd name="connsiteX6" fmla="*/ 30826 w 1610668"/>
                      <a:gd name="connsiteY6" fmla="*/ 1050013 h 2073263"/>
                      <a:gd name="connsiteX0" fmla="*/ 30826 w 1637064"/>
                      <a:gd name="connsiteY0" fmla="*/ 1050013 h 2072253"/>
                      <a:gd name="connsiteX1" fmla="*/ 539786 w 1637064"/>
                      <a:gd name="connsiteY1" fmla="*/ 19157 h 2072253"/>
                      <a:gd name="connsiteX2" fmla="*/ 1242837 w 1637064"/>
                      <a:gd name="connsiteY2" fmla="*/ 372839 h 2072253"/>
                      <a:gd name="connsiteX3" fmla="*/ 695062 w 1637064"/>
                      <a:gd name="connsiteY3" fmla="*/ 303828 h 2072253"/>
                      <a:gd name="connsiteX4" fmla="*/ 1091874 w 1637064"/>
                      <a:gd name="connsiteY4" fmla="*/ 1170784 h 2072253"/>
                      <a:gd name="connsiteX5" fmla="*/ 1354980 w 1637064"/>
                      <a:gd name="connsiteY5" fmla="*/ 2072243 h 2072253"/>
                      <a:gd name="connsiteX6" fmla="*/ 30826 w 1637064"/>
                      <a:gd name="connsiteY6" fmla="*/ 1050013 h 2072253"/>
                      <a:gd name="connsiteX0" fmla="*/ 27980 w 1634218"/>
                      <a:gd name="connsiteY0" fmla="*/ 1050013 h 2072253"/>
                      <a:gd name="connsiteX1" fmla="*/ 536940 w 1634218"/>
                      <a:gd name="connsiteY1" fmla="*/ 19157 h 2072253"/>
                      <a:gd name="connsiteX2" fmla="*/ 1239991 w 1634218"/>
                      <a:gd name="connsiteY2" fmla="*/ 372839 h 2072253"/>
                      <a:gd name="connsiteX3" fmla="*/ 692216 w 1634218"/>
                      <a:gd name="connsiteY3" fmla="*/ 303828 h 2072253"/>
                      <a:gd name="connsiteX4" fmla="*/ 1089028 w 1634218"/>
                      <a:gd name="connsiteY4" fmla="*/ 1170784 h 2072253"/>
                      <a:gd name="connsiteX5" fmla="*/ 1352134 w 1634218"/>
                      <a:gd name="connsiteY5" fmla="*/ 2072243 h 2072253"/>
                      <a:gd name="connsiteX6" fmla="*/ 27980 w 1634218"/>
                      <a:gd name="connsiteY6" fmla="*/ 1050013 h 2072253"/>
                      <a:gd name="connsiteX0" fmla="*/ 31910 w 1638148"/>
                      <a:gd name="connsiteY0" fmla="*/ 1050013 h 2072253"/>
                      <a:gd name="connsiteX1" fmla="*/ 540870 w 1638148"/>
                      <a:gd name="connsiteY1" fmla="*/ 19157 h 2072253"/>
                      <a:gd name="connsiteX2" fmla="*/ 1243921 w 1638148"/>
                      <a:gd name="connsiteY2" fmla="*/ 372839 h 2072253"/>
                      <a:gd name="connsiteX3" fmla="*/ 696146 w 1638148"/>
                      <a:gd name="connsiteY3" fmla="*/ 303828 h 2072253"/>
                      <a:gd name="connsiteX4" fmla="*/ 1092958 w 1638148"/>
                      <a:gd name="connsiteY4" fmla="*/ 1170784 h 2072253"/>
                      <a:gd name="connsiteX5" fmla="*/ 1356064 w 1638148"/>
                      <a:gd name="connsiteY5" fmla="*/ 2072243 h 2072253"/>
                      <a:gd name="connsiteX6" fmla="*/ 31910 w 1638148"/>
                      <a:gd name="connsiteY6" fmla="*/ 1050013 h 2072253"/>
                      <a:gd name="connsiteX0" fmla="*/ 31910 w 1638148"/>
                      <a:gd name="connsiteY0" fmla="*/ 1050013 h 2072253"/>
                      <a:gd name="connsiteX1" fmla="*/ 540870 w 1638148"/>
                      <a:gd name="connsiteY1" fmla="*/ 19157 h 2072253"/>
                      <a:gd name="connsiteX2" fmla="*/ 1243921 w 1638148"/>
                      <a:gd name="connsiteY2" fmla="*/ 372839 h 2072253"/>
                      <a:gd name="connsiteX3" fmla="*/ 696146 w 1638148"/>
                      <a:gd name="connsiteY3" fmla="*/ 303828 h 2072253"/>
                      <a:gd name="connsiteX4" fmla="*/ 1092958 w 1638148"/>
                      <a:gd name="connsiteY4" fmla="*/ 1170784 h 2072253"/>
                      <a:gd name="connsiteX5" fmla="*/ 1356064 w 1638148"/>
                      <a:gd name="connsiteY5" fmla="*/ 2072243 h 2072253"/>
                      <a:gd name="connsiteX6" fmla="*/ 31910 w 1638148"/>
                      <a:gd name="connsiteY6" fmla="*/ 1050013 h 2072253"/>
                      <a:gd name="connsiteX0" fmla="*/ 31910 w 1669453"/>
                      <a:gd name="connsiteY0" fmla="*/ 1050013 h 2072252"/>
                      <a:gd name="connsiteX1" fmla="*/ 540870 w 1669453"/>
                      <a:gd name="connsiteY1" fmla="*/ 19157 h 2072252"/>
                      <a:gd name="connsiteX2" fmla="*/ 1243921 w 1669453"/>
                      <a:gd name="connsiteY2" fmla="*/ 372839 h 2072252"/>
                      <a:gd name="connsiteX3" fmla="*/ 696146 w 1669453"/>
                      <a:gd name="connsiteY3" fmla="*/ 303828 h 2072252"/>
                      <a:gd name="connsiteX4" fmla="*/ 1092958 w 1669453"/>
                      <a:gd name="connsiteY4" fmla="*/ 1170784 h 2072252"/>
                      <a:gd name="connsiteX5" fmla="*/ 1356064 w 1669453"/>
                      <a:gd name="connsiteY5" fmla="*/ 2072243 h 2072252"/>
                      <a:gd name="connsiteX6" fmla="*/ 31910 w 1669453"/>
                      <a:gd name="connsiteY6" fmla="*/ 1050013 h 2072252"/>
                      <a:gd name="connsiteX0" fmla="*/ 31910 w 1640165"/>
                      <a:gd name="connsiteY0" fmla="*/ 1047444 h 2069684"/>
                      <a:gd name="connsiteX1" fmla="*/ 540870 w 1640165"/>
                      <a:gd name="connsiteY1" fmla="*/ 16588 h 2069684"/>
                      <a:gd name="connsiteX2" fmla="*/ 1243921 w 1640165"/>
                      <a:gd name="connsiteY2" fmla="*/ 370270 h 2069684"/>
                      <a:gd name="connsiteX3" fmla="*/ 627785 w 1640165"/>
                      <a:gd name="connsiteY3" fmla="*/ 246511 h 2069684"/>
                      <a:gd name="connsiteX4" fmla="*/ 1092958 w 1640165"/>
                      <a:gd name="connsiteY4" fmla="*/ 1168215 h 2069684"/>
                      <a:gd name="connsiteX5" fmla="*/ 1356064 w 1640165"/>
                      <a:gd name="connsiteY5" fmla="*/ 2069674 h 2069684"/>
                      <a:gd name="connsiteX6" fmla="*/ 31910 w 1640165"/>
                      <a:gd name="connsiteY6" fmla="*/ 1047444 h 2069684"/>
                      <a:gd name="connsiteX0" fmla="*/ 31910 w 1640164"/>
                      <a:gd name="connsiteY0" fmla="*/ 1047444 h 2069684"/>
                      <a:gd name="connsiteX1" fmla="*/ 540870 w 1640164"/>
                      <a:gd name="connsiteY1" fmla="*/ 16588 h 2069684"/>
                      <a:gd name="connsiteX2" fmla="*/ 1243921 w 1640164"/>
                      <a:gd name="connsiteY2" fmla="*/ 370270 h 2069684"/>
                      <a:gd name="connsiteX3" fmla="*/ 627785 w 1640164"/>
                      <a:gd name="connsiteY3" fmla="*/ 246511 h 2069684"/>
                      <a:gd name="connsiteX4" fmla="*/ 1092958 w 1640164"/>
                      <a:gd name="connsiteY4" fmla="*/ 1168215 h 2069684"/>
                      <a:gd name="connsiteX5" fmla="*/ 1356064 w 1640164"/>
                      <a:gd name="connsiteY5" fmla="*/ 2069674 h 2069684"/>
                      <a:gd name="connsiteX6" fmla="*/ 31910 w 1640164"/>
                      <a:gd name="connsiteY6" fmla="*/ 1047444 h 2069684"/>
                      <a:gd name="connsiteX0" fmla="*/ 31910 w 1693956"/>
                      <a:gd name="connsiteY0" fmla="*/ 1047444 h 2069682"/>
                      <a:gd name="connsiteX1" fmla="*/ 540870 w 1693956"/>
                      <a:gd name="connsiteY1" fmla="*/ 16588 h 2069682"/>
                      <a:gd name="connsiteX2" fmla="*/ 1243921 w 1693956"/>
                      <a:gd name="connsiteY2" fmla="*/ 370270 h 2069682"/>
                      <a:gd name="connsiteX3" fmla="*/ 627785 w 1693956"/>
                      <a:gd name="connsiteY3" fmla="*/ 246511 h 2069682"/>
                      <a:gd name="connsiteX4" fmla="*/ 1092958 w 1693956"/>
                      <a:gd name="connsiteY4" fmla="*/ 1168215 h 2069682"/>
                      <a:gd name="connsiteX5" fmla="*/ 1356064 w 1693956"/>
                      <a:gd name="connsiteY5" fmla="*/ 2069674 h 2069682"/>
                      <a:gd name="connsiteX6" fmla="*/ 31910 w 1693956"/>
                      <a:gd name="connsiteY6" fmla="*/ 1047444 h 206968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693956" h="2069682">
                        <a:moveTo>
                          <a:pt x="31910" y="1047444"/>
                        </a:moveTo>
                        <a:cubicBezTo>
                          <a:pt x="-95330" y="541361"/>
                          <a:pt x="174966" y="120823"/>
                          <a:pt x="540870" y="16588"/>
                        </a:cubicBezTo>
                        <a:cubicBezTo>
                          <a:pt x="906774" y="-87647"/>
                          <a:pt x="1229435" y="331950"/>
                          <a:pt x="1243921" y="370270"/>
                        </a:cubicBezTo>
                        <a:cubicBezTo>
                          <a:pt x="1258407" y="408590"/>
                          <a:pt x="763662" y="51957"/>
                          <a:pt x="627785" y="246511"/>
                        </a:cubicBezTo>
                        <a:cubicBezTo>
                          <a:pt x="491908" y="441065"/>
                          <a:pt x="706681" y="967383"/>
                          <a:pt x="1092958" y="1168215"/>
                        </a:cubicBezTo>
                        <a:cubicBezTo>
                          <a:pt x="1479235" y="1369047"/>
                          <a:pt x="2076369" y="2072549"/>
                          <a:pt x="1356064" y="2069674"/>
                        </a:cubicBezTo>
                        <a:cubicBezTo>
                          <a:pt x="635759" y="2066799"/>
                          <a:pt x="159150" y="1553527"/>
                          <a:pt x="31910" y="1047444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100000">
                        <a:schemeClr val="bg1"/>
                      </a:gs>
                      <a:gs pos="0">
                        <a:schemeClr val="accent4">
                          <a:lumMod val="20000"/>
                          <a:lumOff val="80000"/>
                        </a:schemeClr>
                      </a:gs>
                    </a:gsLst>
                    <a:path path="circle">
                      <a:fillToRect l="100000" t="100000"/>
                    </a:path>
                    <a:tileRect r="-100000" b="-100000"/>
                  </a:gra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81" name="フリーフォーム: 図形 980">
                    <a:extLst>
                      <a:ext uri="{FF2B5EF4-FFF2-40B4-BE49-F238E27FC236}">
                        <a16:creationId xmlns:a16="http://schemas.microsoft.com/office/drawing/2014/main" id="{84794298-7A92-4782-8918-43E4C4DADDAF}"/>
                      </a:ext>
                    </a:extLst>
                  </p:cNvPr>
                  <p:cNvSpPr/>
                  <p:nvPr/>
                </p:nvSpPr>
                <p:spPr>
                  <a:xfrm rot="20220115">
                    <a:off x="3234934" y="3673846"/>
                    <a:ext cx="481406" cy="1017904"/>
                  </a:xfrm>
                  <a:custGeom>
                    <a:avLst/>
                    <a:gdLst>
                      <a:gd name="connsiteX0" fmla="*/ 475975 w 1001654"/>
                      <a:gd name="connsiteY0" fmla="*/ 1988665 h 2117935"/>
                      <a:gd name="connsiteX1" fmla="*/ 550543 w 1001654"/>
                      <a:gd name="connsiteY1" fmla="*/ 2029915 h 2117935"/>
                      <a:gd name="connsiteX2" fmla="*/ 562305 w 1001654"/>
                      <a:gd name="connsiteY2" fmla="*/ 2114316 h 2117935"/>
                      <a:gd name="connsiteX3" fmla="*/ 487737 w 1001654"/>
                      <a:gd name="connsiteY3" fmla="*/ 2073066 h 2117935"/>
                      <a:gd name="connsiteX4" fmla="*/ 475975 w 1001654"/>
                      <a:gd name="connsiteY4" fmla="*/ 1988665 h 2117935"/>
                      <a:gd name="connsiteX5" fmla="*/ 714523 w 1001654"/>
                      <a:gd name="connsiteY5" fmla="*/ 1816444 h 2117935"/>
                      <a:gd name="connsiteX6" fmla="*/ 709923 w 1001654"/>
                      <a:gd name="connsiteY6" fmla="*/ 1901536 h 2117935"/>
                      <a:gd name="connsiteX7" fmla="*/ 639102 w 1001654"/>
                      <a:gd name="connsiteY7" fmla="*/ 1948930 h 2117935"/>
                      <a:gd name="connsiteX8" fmla="*/ 643702 w 1001654"/>
                      <a:gd name="connsiteY8" fmla="*/ 1863838 h 2117935"/>
                      <a:gd name="connsiteX9" fmla="*/ 714523 w 1001654"/>
                      <a:gd name="connsiteY9" fmla="*/ 1816444 h 2117935"/>
                      <a:gd name="connsiteX10" fmla="*/ 361496 w 1001654"/>
                      <a:gd name="connsiteY10" fmla="*/ 1662755 h 2117935"/>
                      <a:gd name="connsiteX11" fmla="*/ 396203 w 1001654"/>
                      <a:gd name="connsiteY11" fmla="*/ 1740584 h 2117935"/>
                      <a:gd name="connsiteX12" fmla="*/ 354783 w 1001654"/>
                      <a:gd name="connsiteY12" fmla="*/ 1815057 h 2117935"/>
                      <a:gd name="connsiteX13" fmla="*/ 320077 w 1001654"/>
                      <a:gd name="connsiteY13" fmla="*/ 1737228 h 2117935"/>
                      <a:gd name="connsiteX14" fmla="*/ 361496 w 1001654"/>
                      <a:gd name="connsiteY14" fmla="*/ 1662755 h 2117935"/>
                      <a:gd name="connsiteX15" fmla="*/ 692671 w 1001654"/>
                      <a:gd name="connsiteY15" fmla="*/ 1584014 h 2117935"/>
                      <a:gd name="connsiteX16" fmla="*/ 761830 w 1001654"/>
                      <a:gd name="connsiteY16" fmla="*/ 1610311 h 2117935"/>
                      <a:gd name="connsiteX17" fmla="*/ 796888 w 1001654"/>
                      <a:gd name="connsiteY17" fmla="*/ 1687982 h 2117935"/>
                      <a:gd name="connsiteX18" fmla="*/ 713721 w 1001654"/>
                      <a:gd name="connsiteY18" fmla="*/ 1669404 h 2117935"/>
                      <a:gd name="connsiteX19" fmla="*/ 678663 w 1001654"/>
                      <a:gd name="connsiteY19" fmla="*/ 1591733 h 2117935"/>
                      <a:gd name="connsiteX20" fmla="*/ 692671 w 1001654"/>
                      <a:gd name="connsiteY20" fmla="*/ 1584014 h 2117935"/>
                      <a:gd name="connsiteX21" fmla="*/ 537977 w 1001654"/>
                      <a:gd name="connsiteY21" fmla="*/ 1507098 h 2117935"/>
                      <a:gd name="connsiteX22" fmla="*/ 572683 w 1001654"/>
                      <a:gd name="connsiteY22" fmla="*/ 1584927 h 2117935"/>
                      <a:gd name="connsiteX23" fmla="*/ 531264 w 1001654"/>
                      <a:gd name="connsiteY23" fmla="*/ 1659400 h 2117935"/>
                      <a:gd name="connsiteX24" fmla="*/ 496557 w 1001654"/>
                      <a:gd name="connsiteY24" fmla="*/ 1581571 h 2117935"/>
                      <a:gd name="connsiteX25" fmla="*/ 537977 w 1001654"/>
                      <a:gd name="connsiteY25" fmla="*/ 1507098 h 2117935"/>
                      <a:gd name="connsiteX26" fmla="*/ 886365 w 1001654"/>
                      <a:gd name="connsiteY26" fmla="*/ 1342224 h 2117935"/>
                      <a:gd name="connsiteX27" fmla="*/ 921071 w 1001654"/>
                      <a:gd name="connsiteY27" fmla="*/ 1420053 h 2117935"/>
                      <a:gd name="connsiteX28" fmla="*/ 879652 w 1001654"/>
                      <a:gd name="connsiteY28" fmla="*/ 1494526 h 2117935"/>
                      <a:gd name="connsiteX29" fmla="*/ 844945 w 1001654"/>
                      <a:gd name="connsiteY29" fmla="*/ 1416697 h 2117935"/>
                      <a:gd name="connsiteX30" fmla="*/ 886365 w 1001654"/>
                      <a:gd name="connsiteY30" fmla="*/ 1342224 h 2117935"/>
                      <a:gd name="connsiteX31" fmla="*/ 415358 w 1001654"/>
                      <a:gd name="connsiteY31" fmla="*/ 1302945 h 2117935"/>
                      <a:gd name="connsiteX32" fmla="*/ 442920 w 1001654"/>
                      <a:gd name="connsiteY32" fmla="*/ 1324499 h 2117935"/>
                      <a:gd name="connsiteX33" fmla="*/ 376584 w 1001654"/>
                      <a:gd name="connsiteY33" fmla="*/ 1377991 h 2117935"/>
                      <a:gd name="connsiteX34" fmla="*/ 293983 w 1001654"/>
                      <a:gd name="connsiteY34" fmla="*/ 1357039 h 2117935"/>
                      <a:gd name="connsiteX35" fmla="*/ 360319 w 1001654"/>
                      <a:gd name="connsiteY35" fmla="*/ 1303547 h 2117935"/>
                      <a:gd name="connsiteX36" fmla="*/ 415358 w 1001654"/>
                      <a:gd name="connsiteY36" fmla="*/ 1302945 h 2117935"/>
                      <a:gd name="connsiteX37" fmla="*/ 689887 w 1001654"/>
                      <a:gd name="connsiteY37" fmla="*/ 1179087 h 2117935"/>
                      <a:gd name="connsiteX38" fmla="*/ 704864 w 1001654"/>
                      <a:gd name="connsiteY38" fmla="*/ 1184700 h 2117935"/>
                      <a:gd name="connsiteX39" fmla="*/ 681404 w 1001654"/>
                      <a:gd name="connsiteY39" fmla="*/ 1266624 h 2117935"/>
                      <a:gd name="connsiteX40" fmla="*/ 601797 w 1001654"/>
                      <a:gd name="connsiteY40" fmla="*/ 1297031 h 2117935"/>
                      <a:gd name="connsiteX41" fmla="*/ 625257 w 1001654"/>
                      <a:gd name="connsiteY41" fmla="*/ 1215107 h 2117935"/>
                      <a:gd name="connsiteX42" fmla="*/ 689887 w 1001654"/>
                      <a:gd name="connsiteY42" fmla="*/ 1179087 h 2117935"/>
                      <a:gd name="connsiteX43" fmla="*/ 890637 w 1001654"/>
                      <a:gd name="connsiteY43" fmla="*/ 1048713 h 2117935"/>
                      <a:gd name="connsiteX44" fmla="*/ 960395 w 1001654"/>
                      <a:gd name="connsiteY44" fmla="*/ 1073378 h 2117935"/>
                      <a:gd name="connsiteX45" fmla="*/ 997268 w 1001654"/>
                      <a:gd name="connsiteY45" fmla="*/ 1150203 h 2117935"/>
                      <a:gd name="connsiteX46" fmla="*/ 913688 w 1001654"/>
                      <a:gd name="connsiteY46" fmla="*/ 1133585 h 2117935"/>
                      <a:gd name="connsiteX47" fmla="*/ 876814 w 1001654"/>
                      <a:gd name="connsiteY47" fmla="*/ 1056759 h 2117935"/>
                      <a:gd name="connsiteX48" fmla="*/ 890637 w 1001654"/>
                      <a:gd name="connsiteY48" fmla="*/ 1048713 h 2117935"/>
                      <a:gd name="connsiteX49" fmla="*/ 306746 w 1001654"/>
                      <a:gd name="connsiteY49" fmla="*/ 989750 h 2117935"/>
                      <a:gd name="connsiteX50" fmla="*/ 382971 w 1001654"/>
                      <a:gd name="connsiteY50" fmla="*/ 1027850 h 2117935"/>
                      <a:gd name="connsiteX51" fmla="*/ 306746 w 1001654"/>
                      <a:gd name="connsiteY51" fmla="*/ 1065950 h 2117935"/>
                      <a:gd name="connsiteX52" fmla="*/ 230521 w 1001654"/>
                      <a:gd name="connsiteY52" fmla="*/ 1027850 h 2117935"/>
                      <a:gd name="connsiteX53" fmla="*/ 306746 w 1001654"/>
                      <a:gd name="connsiteY53" fmla="*/ 989750 h 2117935"/>
                      <a:gd name="connsiteX54" fmla="*/ 623116 w 1001654"/>
                      <a:gd name="connsiteY54" fmla="*/ 950250 h 2117935"/>
                      <a:gd name="connsiteX55" fmla="*/ 636947 w 1001654"/>
                      <a:gd name="connsiteY55" fmla="*/ 958282 h 2117935"/>
                      <a:gd name="connsiteX56" fmla="*/ 600148 w 1001654"/>
                      <a:gd name="connsiteY56" fmla="*/ 1035144 h 2117935"/>
                      <a:gd name="connsiteX57" fmla="*/ 516583 w 1001654"/>
                      <a:gd name="connsiteY57" fmla="*/ 1051844 h 2117935"/>
                      <a:gd name="connsiteX58" fmla="*/ 553382 w 1001654"/>
                      <a:gd name="connsiteY58" fmla="*/ 974982 h 2117935"/>
                      <a:gd name="connsiteX59" fmla="*/ 623116 w 1001654"/>
                      <a:gd name="connsiteY59" fmla="*/ 950250 h 2117935"/>
                      <a:gd name="connsiteX60" fmla="*/ 958392 w 1001654"/>
                      <a:gd name="connsiteY60" fmla="*/ 774744 h 2117935"/>
                      <a:gd name="connsiteX61" fmla="*/ 958536 w 1001654"/>
                      <a:gd name="connsiteY61" fmla="*/ 859961 h 2117935"/>
                      <a:gd name="connsiteX62" fmla="*/ 890463 w 1001654"/>
                      <a:gd name="connsiteY62" fmla="*/ 911224 h 2117935"/>
                      <a:gd name="connsiteX63" fmla="*/ 890319 w 1001654"/>
                      <a:gd name="connsiteY63" fmla="*/ 826007 h 2117935"/>
                      <a:gd name="connsiteX64" fmla="*/ 958392 w 1001654"/>
                      <a:gd name="connsiteY64" fmla="*/ 774744 h 2117935"/>
                      <a:gd name="connsiteX65" fmla="*/ 75236 w 1001654"/>
                      <a:gd name="connsiteY65" fmla="*/ 771079 h 2117935"/>
                      <a:gd name="connsiteX66" fmla="*/ 131597 w 1001654"/>
                      <a:gd name="connsiteY66" fmla="*/ 834994 h 2117935"/>
                      <a:gd name="connsiteX67" fmla="*/ 114303 w 1001654"/>
                      <a:gd name="connsiteY67" fmla="*/ 918438 h 2117935"/>
                      <a:gd name="connsiteX68" fmla="*/ 57942 w 1001654"/>
                      <a:gd name="connsiteY68" fmla="*/ 854522 h 2117935"/>
                      <a:gd name="connsiteX69" fmla="*/ 75236 w 1001654"/>
                      <a:gd name="connsiteY69" fmla="*/ 771079 h 2117935"/>
                      <a:gd name="connsiteX70" fmla="*/ 429172 w 1001654"/>
                      <a:gd name="connsiteY70" fmla="*/ 638411 h 2117935"/>
                      <a:gd name="connsiteX71" fmla="*/ 491126 w 1001654"/>
                      <a:gd name="connsiteY71" fmla="*/ 678860 h 2117935"/>
                      <a:gd name="connsiteX72" fmla="*/ 508803 w 1001654"/>
                      <a:gd name="connsiteY72" fmla="*/ 762223 h 2117935"/>
                      <a:gd name="connsiteX73" fmla="*/ 431516 w 1001654"/>
                      <a:gd name="connsiteY73" fmla="*/ 726326 h 2117935"/>
                      <a:gd name="connsiteX74" fmla="*/ 413839 w 1001654"/>
                      <a:gd name="connsiteY74" fmla="*/ 642963 h 2117935"/>
                      <a:gd name="connsiteX75" fmla="*/ 429172 w 1001654"/>
                      <a:gd name="connsiteY75" fmla="*/ 638411 h 2117935"/>
                      <a:gd name="connsiteX76" fmla="*/ 690200 w 1001654"/>
                      <a:gd name="connsiteY76" fmla="*/ 628081 h 2117935"/>
                      <a:gd name="connsiteX77" fmla="*/ 753339 w 1001654"/>
                      <a:gd name="connsiteY77" fmla="*/ 685311 h 2117935"/>
                      <a:gd name="connsiteX78" fmla="*/ 745461 w 1001654"/>
                      <a:gd name="connsiteY78" fmla="*/ 770163 h 2117935"/>
                      <a:gd name="connsiteX79" fmla="*/ 682321 w 1001654"/>
                      <a:gd name="connsiteY79" fmla="*/ 712933 h 2117935"/>
                      <a:gd name="connsiteX80" fmla="*/ 690200 w 1001654"/>
                      <a:gd name="connsiteY80" fmla="*/ 628081 h 2117935"/>
                      <a:gd name="connsiteX81" fmla="*/ 230521 w 1001654"/>
                      <a:gd name="connsiteY81" fmla="*/ 564617 h 2117935"/>
                      <a:gd name="connsiteX82" fmla="*/ 306746 w 1001654"/>
                      <a:gd name="connsiteY82" fmla="*/ 602717 h 2117935"/>
                      <a:gd name="connsiteX83" fmla="*/ 230521 w 1001654"/>
                      <a:gd name="connsiteY83" fmla="*/ 640817 h 2117935"/>
                      <a:gd name="connsiteX84" fmla="*/ 154296 w 1001654"/>
                      <a:gd name="connsiteY84" fmla="*/ 602717 h 2117935"/>
                      <a:gd name="connsiteX85" fmla="*/ 230521 w 1001654"/>
                      <a:gd name="connsiteY85" fmla="*/ 564617 h 2117935"/>
                      <a:gd name="connsiteX86" fmla="*/ 777877 w 1001654"/>
                      <a:gd name="connsiteY86" fmla="*/ 417391 h 2117935"/>
                      <a:gd name="connsiteX87" fmla="*/ 852445 w 1001654"/>
                      <a:gd name="connsiteY87" fmla="*/ 458641 h 2117935"/>
                      <a:gd name="connsiteX88" fmla="*/ 864207 w 1001654"/>
                      <a:gd name="connsiteY88" fmla="*/ 543042 h 2117935"/>
                      <a:gd name="connsiteX89" fmla="*/ 789640 w 1001654"/>
                      <a:gd name="connsiteY89" fmla="*/ 501791 h 2117935"/>
                      <a:gd name="connsiteX90" fmla="*/ 777877 w 1001654"/>
                      <a:gd name="connsiteY90" fmla="*/ 417391 h 2117935"/>
                      <a:gd name="connsiteX91" fmla="*/ 461051 w 1001654"/>
                      <a:gd name="connsiteY91" fmla="*/ 350888 h 2117935"/>
                      <a:gd name="connsiteX92" fmla="*/ 523005 w 1001654"/>
                      <a:gd name="connsiteY92" fmla="*/ 391337 h 2117935"/>
                      <a:gd name="connsiteX93" fmla="*/ 540682 w 1001654"/>
                      <a:gd name="connsiteY93" fmla="*/ 474700 h 2117935"/>
                      <a:gd name="connsiteX94" fmla="*/ 463395 w 1001654"/>
                      <a:gd name="connsiteY94" fmla="*/ 438803 h 2117935"/>
                      <a:gd name="connsiteX95" fmla="*/ 445718 w 1001654"/>
                      <a:gd name="connsiteY95" fmla="*/ 355440 h 2117935"/>
                      <a:gd name="connsiteX96" fmla="*/ 461051 w 1001654"/>
                      <a:gd name="connsiteY96" fmla="*/ 350888 h 2117935"/>
                      <a:gd name="connsiteX97" fmla="*/ 80121 w 1001654"/>
                      <a:gd name="connsiteY97" fmla="*/ 347025 h 2117935"/>
                      <a:gd name="connsiteX98" fmla="*/ 151620 w 1001654"/>
                      <a:gd name="connsiteY98" fmla="*/ 393390 h 2117935"/>
                      <a:gd name="connsiteX99" fmla="*/ 71621 w 1001654"/>
                      <a:gd name="connsiteY99" fmla="*/ 422749 h 2117935"/>
                      <a:gd name="connsiteX100" fmla="*/ 121 w 1001654"/>
                      <a:gd name="connsiteY100" fmla="*/ 376384 h 2117935"/>
                      <a:gd name="connsiteX101" fmla="*/ 80121 w 1001654"/>
                      <a:gd name="connsiteY101" fmla="*/ 347025 h 2117935"/>
                      <a:gd name="connsiteX102" fmla="*/ 282244 w 1001654"/>
                      <a:gd name="connsiteY102" fmla="*/ 85990 h 2117935"/>
                      <a:gd name="connsiteX103" fmla="*/ 338605 w 1001654"/>
                      <a:gd name="connsiteY103" fmla="*/ 149905 h 2117935"/>
                      <a:gd name="connsiteX104" fmla="*/ 321311 w 1001654"/>
                      <a:gd name="connsiteY104" fmla="*/ 233349 h 2117935"/>
                      <a:gd name="connsiteX105" fmla="*/ 264950 w 1001654"/>
                      <a:gd name="connsiteY105" fmla="*/ 169433 h 2117935"/>
                      <a:gd name="connsiteX106" fmla="*/ 282244 w 1001654"/>
                      <a:gd name="connsiteY106" fmla="*/ 85990 h 2117935"/>
                      <a:gd name="connsiteX107" fmla="*/ 843475 w 1001654"/>
                      <a:gd name="connsiteY107" fmla="*/ 79506 h 2117935"/>
                      <a:gd name="connsiteX108" fmla="*/ 859305 w 1001654"/>
                      <a:gd name="connsiteY108" fmla="*/ 81793 h 2117935"/>
                      <a:gd name="connsiteX109" fmla="*/ 853865 w 1001654"/>
                      <a:gd name="connsiteY109" fmla="*/ 166836 h 2117935"/>
                      <a:gd name="connsiteX110" fmla="*/ 782580 w 1001654"/>
                      <a:gd name="connsiteY110" fmla="*/ 213529 h 2117935"/>
                      <a:gd name="connsiteX111" fmla="*/ 788019 w 1001654"/>
                      <a:gd name="connsiteY111" fmla="*/ 128486 h 2117935"/>
                      <a:gd name="connsiteX112" fmla="*/ 843475 w 1001654"/>
                      <a:gd name="connsiteY112" fmla="*/ 79506 h 2117935"/>
                      <a:gd name="connsiteX113" fmla="*/ 556993 w 1001654"/>
                      <a:gd name="connsiteY113" fmla="*/ 0 h 2117935"/>
                      <a:gd name="connsiteX114" fmla="*/ 595093 w 1001654"/>
                      <a:gd name="connsiteY114" fmla="*/ 76225 h 2117935"/>
                      <a:gd name="connsiteX115" fmla="*/ 556993 w 1001654"/>
                      <a:gd name="connsiteY115" fmla="*/ 152450 h 2117935"/>
                      <a:gd name="connsiteX116" fmla="*/ 518893 w 1001654"/>
                      <a:gd name="connsiteY116" fmla="*/ 76225 h 2117935"/>
                      <a:gd name="connsiteX117" fmla="*/ 556993 w 1001654"/>
                      <a:gd name="connsiteY117" fmla="*/ 0 h 211793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  <a:cxn ang="0">
                        <a:pos x="connsiteX95" y="connsiteY95"/>
                      </a:cxn>
                      <a:cxn ang="0">
                        <a:pos x="connsiteX96" y="connsiteY96"/>
                      </a:cxn>
                      <a:cxn ang="0">
                        <a:pos x="connsiteX97" y="connsiteY97"/>
                      </a:cxn>
                      <a:cxn ang="0">
                        <a:pos x="connsiteX98" y="connsiteY98"/>
                      </a:cxn>
                      <a:cxn ang="0">
                        <a:pos x="connsiteX99" y="connsiteY99"/>
                      </a:cxn>
                      <a:cxn ang="0">
                        <a:pos x="connsiteX100" y="connsiteY100"/>
                      </a:cxn>
                      <a:cxn ang="0">
                        <a:pos x="connsiteX101" y="connsiteY101"/>
                      </a:cxn>
                      <a:cxn ang="0">
                        <a:pos x="connsiteX102" y="connsiteY102"/>
                      </a:cxn>
                      <a:cxn ang="0">
                        <a:pos x="connsiteX103" y="connsiteY103"/>
                      </a:cxn>
                      <a:cxn ang="0">
                        <a:pos x="connsiteX104" y="connsiteY104"/>
                      </a:cxn>
                      <a:cxn ang="0">
                        <a:pos x="connsiteX105" y="connsiteY105"/>
                      </a:cxn>
                      <a:cxn ang="0">
                        <a:pos x="connsiteX106" y="connsiteY106"/>
                      </a:cxn>
                      <a:cxn ang="0">
                        <a:pos x="connsiteX107" y="connsiteY107"/>
                      </a:cxn>
                      <a:cxn ang="0">
                        <a:pos x="connsiteX108" y="connsiteY108"/>
                      </a:cxn>
                      <a:cxn ang="0">
                        <a:pos x="connsiteX109" y="connsiteY109"/>
                      </a:cxn>
                      <a:cxn ang="0">
                        <a:pos x="connsiteX110" y="connsiteY110"/>
                      </a:cxn>
                      <a:cxn ang="0">
                        <a:pos x="connsiteX111" y="connsiteY111"/>
                      </a:cxn>
                      <a:cxn ang="0">
                        <a:pos x="connsiteX112" y="connsiteY112"/>
                      </a:cxn>
                      <a:cxn ang="0">
                        <a:pos x="connsiteX113" y="connsiteY113"/>
                      </a:cxn>
                      <a:cxn ang="0">
                        <a:pos x="connsiteX114" y="connsiteY114"/>
                      </a:cxn>
                      <a:cxn ang="0">
                        <a:pos x="connsiteX115" y="connsiteY115"/>
                      </a:cxn>
                      <a:cxn ang="0">
                        <a:pos x="connsiteX116" y="connsiteY116"/>
                      </a:cxn>
                      <a:cxn ang="0">
                        <a:pos x="connsiteX117" y="connsiteY117"/>
                      </a:cxn>
                    </a:cxnLst>
                    <a:rect l="l" t="t" r="r" b="b"/>
                    <a:pathLst>
                      <a:path w="1001654" h="2117935">
                        <a:moveTo>
                          <a:pt x="475975" y="1988665"/>
                        </a:moveTo>
                        <a:cubicBezTo>
                          <a:pt x="493318" y="1976749"/>
                          <a:pt x="526703" y="1995217"/>
                          <a:pt x="550543" y="2029915"/>
                        </a:cubicBezTo>
                        <a:cubicBezTo>
                          <a:pt x="574382" y="2064613"/>
                          <a:pt x="579648" y="2102400"/>
                          <a:pt x="562305" y="2114316"/>
                        </a:cubicBezTo>
                        <a:cubicBezTo>
                          <a:pt x="544962" y="2126232"/>
                          <a:pt x="511577" y="2107763"/>
                          <a:pt x="487737" y="2073066"/>
                        </a:cubicBezTo>
                        <a:cubicBezTo>
                          <a:pt x="463898" y="2038368"/>
                          <a:pt x="458632" y="2000580"/>
                          <a:pt x="475975" y="1988665"/>
                        </a:cubicBezTo>
                        <a:close/>
                        <a:moveTo>
                          <a:pt x="714523" y="1816444"/>
                        </a:moveTo>
                        <a:cubicBezTo>
                          <a:pt x="732809" y="1826854"/>
                          <a:pt x="730750" y="1864951"/>
                          <a:pt x="709923" y="1901536"/>
                        </a:cubicBezTo>
                        <a:cubicBezTo>
                          <a:pt x="689096" y="1938122"/>
                          <a:pt x="657388" y="1959340"/>
                          <a:pt x="639102" y="1948930"/>
                        </a:cubicBezTo>
                        <a:cubicBezTo>
                          <a:pt x="620815" y="1938520"/>
                          <a:pt x="622874" y="1900423"/>
                          <a:pt x="643702" y="1863838"/>
                        </a:cubicBezTo>
                        <a:cubicBezTo>
                          <a:pt x="664529" y="1827253"/>
                          <a:pt x="696236" y="1806034"/>
                          <a:pt x="714523" y="1816444"/>
                        </a:cubicBezTo>
                        <a:close/>
                        <a:moveTo>
                          <a:pt x="361496" y="1662755"/>
                        </a:moveTo>
                        <a:cubicBezTo>
                          <a:pt x="382518" y="1663682"/>
                          <a:pt x="398057" y="1698527"/>
                          <a:pt x="396203" y="1740584"/>
                        </a:cubicBezTo>
                        <a:cubicBezTo>
                          <a:pt x="394349" y="1782641"/>
                          <a:pt x="375805" y="1815984"/>
                          <a:pt x="354783" y="1815057"/>
                        </a:cubicBezTo>
                        <a:cubicBezTo>
                          <a:pt x="333761" y="1814131"/>
                          <a:pt x="318223" y="1779286"/>
                          <a:pt x="320077" y="1737228"/>
                        </a:cubicBezTo>
                        <a:cubicBezTo>
                          <a:pt x="321931" y="1695171"/>
                          <a:pt x="340475" y="1661829"/>
                          <a:pt x="361496" y="1662755"/>
                        </a:cubicBezTo>
                        <a:close/>
                        <a:moveTo>
                          <a:pt x="692671" y="1584014"/>
                        </a:moveTo>
                        <a:cubicBezTo>
                          <a:pt x="710279" y="1580715"/>
                          <a:pt x="737344" y="1590377"/>
                          <a:pt x="761830" y="1610311"/>
                        </a:cubicBezTo>
                        <a:cubicBezTo>
                          <a:pt x="794477" y="1636889"/>
                          <a:pt x="810172" y="1671664"/>
                          <a:pt x="796888" y="1687982"/>
                        </a:cubicBezTo>
                        <a:cubicBezTo>
                          <a:pt x="783603" y="1704300"/>
                          <a:pt x="746368" y="1695982"/>
                          <a:pt x="713721" y="1669404"/>
                        </a:cubicBezTo>
                        <a:cubicBezTo>
                          <a:pt x="681074" y="1642825"/>
                          <a:pt x="665378" y="1608051"/>
                          <a:pt x="678663" y="1591733"/>
                        </a:cubicBezTo>
                        <a:cubicBezTo>
                          <a:pt x="681984" y="1587653"/>
                          <a:pt x="686802" y="1585113"/>
                          <a:pt x="692671" y="1584014"/>
                        </a:cubicBezTo>
                        <a:close/>
                        <a:moveTo>
                          <a:pt x="537977" y="1507098"/>
                        </a:moveTo>
                        <a:cubicBezTo>
                          <a:pt x="558999" y="1508025"/>
                          <a:pt x="574537" y="1542870"/>
                          <a:pt x="572683" y="1584927"/>
                        </a:cubicBezTo>
                        <a:cubicBezTo>
                          <a:pt x="570829" y="1626984"/>
                          <a:pt x="552285" y="1660327"/>
                          <a:pt x="531264" y="1659400"/>
                        </a:cubicBezTo>
                        <a:cubicBezTo>
                          <a:pt x="510241" y="1658474"/>
                          <a:pt x="494703" y="1623629"/>
                          <a:pt x="496557" y="1581571"/>
                        </a:cubicBezTo>
                        <a:cubicBezTo>
                          <a:pt x="498411" y="1539514"/>
                          <a:pt x="516955" y="1506172"/>
                          <a:pt x="537977" y="1507098"/>
                        </a:cubicBezTo>
                        <a:close/>
                        <a:moveTo>
                          <a:pt x="886365" y="1342224"/>
                        </a:moveTo>
                        <a:cubicBezTo>
                          <a:pt x="907387" y="1343151"/>
                          <a:pt x="922925" y="1377996"/>
                          <a:pt x="921071" y="1420053"/>
                        </a:cubicBezTo>
                        <a:cubicBezTo>
                          <a:pt x="919217" y="1462110"/>
                          <a:pt x="900673" y="1495453"/>
                          <a:pt x="879652" y="1494526"/>
                        </a:cubicBezTo>
                        <a:cubicBezTo>
                          <a:pt x="858630" y="1493600"/>
                          <a:pt x="843091" y="1458755"/>
                          <a:pt x="844945" y="1416697"/>
                        </a:cubicBezTo>
                        <a:cubicBezTo>
                          <a:pt x="846799" y="1374640"/>
                          <a:pt x="865343" y="1341298"/>
                          <a:pt x="886365" y="1342224"/>
                        </a:cubicBezTo>
                        <a:close/>
                        <a:moveTo>
                          <a:pt x="415358" y="1302945"/>
                        </a:moveTo>
                        <a:cubicBezTo>
                          <a:pt x="430306" y="1306736"/>
                          <a:pt x="440675" y="1314221"/>
                          <a:pt x="442920" y="1324499"/>
                        </a:cubicBezTo>
                        <a:cubicBezTo>
                          <a:pt x="447411" y="1345056"/>
                          <a:pt x="417712" y="1369005"/>
                          <a:pt x="376584" y="1377991"/>
                        </a:cubicBezTo>
                        <a:cubicBezTo>
                          <a:pt x="335456" y="1386977"/>
                          <a:pt x="298475" y="1377596"/>
                          <a:pt x="293983" y="1357039"/>
                        </a:cubicBezTo>
                        <a:cubicBezTo>
                          <a:pt x="289492" y="1336482"/>
                          <a:pt x="319192" y="1312533"/>
                          <a:pt x="360319" y="1303547"/>
                        </a:cubicBezTo>
                        <a:cubicBezTo>
                          <a:pt x="380883" y="1299054"/>
                          <a:pt x="400411" y="1299153"/>
                          <a:pt x="415358" y="1302945"/>
                        </a:cubicBezTo>
                        <a:close/>
                        <a:moveTo>
                          <a:pt x="689887" y="1179087"/>
                        </a:moveTo>
                        <a:cubicBezTo>
                          <a:pt x="695853" y="1179327"/>
                          <a:pt x="700988" y="1181143"/>
                          <a:pt x="704864" y="1184700"/>
                        </a:cubicBezTo>
                        <a:cubicBezTo>
                          <a:pt x="720368" y="1198926"/>
                          <a:pt x="709865" y="1235604"/>
                          <a:pt x="681404" y="1266624"/>
                        </a:cubicBezTo>
                        <a:cubicBezTo>
                          <a:pt x="652942" y="1297643"/>
                          <a:pt x="617301" y="1311256"/>
                          <a:pt x="601797" y="1297031"/>
                        </a:cubicBezTo>
                        <a:cubicBezTo>
                          <a:pt x="586292" y="1282805"/>
                          <a:pt x="596796" y="1246126"/>
                          <a:pt x="625257" y="1215107"/>
                        </a:cubicBezTo>
                        <a:cubicBezTo>
                          <a:pt x="646603" y="1191842"/>
                          <a:pt x="671987" y="1178369"/>
                          <a:pt x="689887" y="1179087"/>
                        </a:cubicBezTo>
                        <a:close/>
                        <a:moveTo>
                          <a:pt x="890637" y="1048713"/>
                        </a:moveTo>
                        <a:cubicBezTo>
                          <a:pt x="908162" y="1045001"/>
                          <a:pt x="935448" y="1054025"/>
                          <a:pt x="960395" y="1073378"/>
                        </a:cubicBezTo>
                        <a:cubicBezTo>
                          <a:pt x="993657" y="1099182"/>
                          <a:pt x="1010166" y="1133578"/>
                          <a:pt x="997268" y="1150203"/>
                        </a:cubicBezTo>
                        <a:cubicBezTo>
                          <a:pt x="984371" y="1166829"/>
                          <a:pt x="946950" y="1159389"/>
                          <a:pt x="913688" y="1133585"/>
                        </a:cubicBezTo>
                        <a:cubicBezTo>
                          <a:pt x="880425" y="1107781"/>
                          <a:pt x="863917" y="1073385"/>
                          <a:pt x="876814" y="1056759"/>
                        </a:cubicBezTo>
                        <a:cubicBezTo>
                          <a:pt x="880039" y="1052603"/>
                          <a:pt x="884796" y="1049950"/>
                          <a:pt x="890637" y="1048713"/>
                        </a:cubicBezTo>
                        <a:close/>
                        <a:moveTo>
                          <a:pt x="306746" y="989750"/>
                        </a:moveTo>
                        <a:cubicBezTo>
                          <a:pt x="348844" y="989750"/>
                          <a:pt x="382971" y="1006808"/>
                          <a:pt x="382971" y="1027850"/>
                        </a:cubicBezTo>
                        <a:cubicBezTo>
                          <a:pt x="382971" y="1048892"/>
                          <a:pt x="348844" y="1065950"/>
                          <a:pt x="306746" y="1065950"/>
                        </a:cubicBezTo>
                        <a:cubicBezTo>
                          <a:pt x="264648" y="1065950"/>
                          <a:pt x="230521" y="1048892"/>
                          <a:pt x="230521" y="1027850"/>
                        </a:cubicBezTo>
                        <a:cubicBezTo>
                          <a:pt x="230521" y="1006808"/>
                          <a:pt x="264648" y="989750"/>
                          <a:pt x="306746" y="989750"/>
                        </a:cubicBezTo>
                        <a:close/>
                        <a:moveTo>
                          <a:pt x="623116" y="950250"/>
                        </a:moveTo>
                        <a:cubicBezTo>
                          <a:pt x="628959" y="951481"/>
                          <a:pt x="633718" y="954129"/>
                          <a:pt x="636947" y="958282"/>
                        </a:cubicBezTo>
                        <a:cubicBezTo>
                          <a:pt x="649860" y="974895"/>
                          <a:pt x="633385" y="1009308"/>
                          <a:pt x="600148" y="1035144"/>
                        </a:cubicBezTo>
                        <a:cubicBezTo>
                          <a:pt x="566911" y="1060981"/>
                          <a:pt x="529498" y="1068457"/>
                          <a:pt x="516583" y="1051844"/>
                        </a:cubicBezTo>
                        <a:cubicBezTo>
                          <a:pt x="503670" y="1035231"/>
                          <a:pt x="520145" y="1000819"/>
                          <a:pt x="553382" y="974982"/>
                        </a:cubicBezTo>
                        <a:cubicBezTo>
                          <a:pt x="578310" y="955605"/>
                          <a:pt x="605587" y="946555"/>
                          <a:pt x="623116" y="950250"/>
                        </a:cubicBezTo>
                        <a:close/>
                        <a:moveTo>
                          <a:pt x="958392" y="774744"/>
                        </a:moveTo>
                        <a:cubicBezTo>
                          <a:pt x="977230" y="784120"/>
                          <a:pt x="977294" y="822273"/>
                          <a:pt x="958536" y="859961"/>
                        </a:cubicBezTo>
                        <a:cubicBezTo>
                          <a:pt x="939778" y="897649"/>
                          <a:pt x="909300" y="920600"/>
                          <a:pt x="890463" y="911224"/>
                        </a:cubicBezTo>
                        <a:cubicBezTo>
                          <a:pt x="871625" y="901848"/>
                          <a:pt x="871560" y="863695"/>
                          <a:pt x="890319" y="826007"/>
                        </a:cubicBezTo>
                        <a:cubicBezTo>
                          <a:pt x="909077" y="788320"/>
                          <a:pt x="939554" y="765368"/>
                          <a:pt x="958392" y="774744"/>
                        </a:cubicBezTo>
                        <a:close/>
                        <a:moveTo>
                          <a:pt x="75236" y="771079"/>
                        </a:moveTo>
                        <a:cubicBezTo>
                          <a:pt x="95575" y="765686"/>
                          <a:pt x="120809" y="794302"/>
                          <a:pt x="131597" y="834994"/>
                        </a:cubicBezTo>
                        <a:cubicBezTo>
                          <a:pt x="142386" y="875687"/>
                          <a:pt x="134643" y="913045"/>
                          <a:pt x="114303" y="918438"/>
                        </a:cubicBezTo>
                        <a:cubicBezTo>
                          <a:pt x="93964" y="923830"/>
                          <a:pt x="68730" y="895214"/>
                          <a:pt x="57942" y="854522"/>
                        </a:cubicBezTo>
                        <a:cubicBezTo>
                          <a:pt x="47154" y="813830"/>
                          <a:pt x="54897" y="776471"/>
                          <a:pt x="75236" y="771079"/>
                        </a:cubicBezTo>
                        <a:close/>
                        <a:moveTo>
                          <a:pt x="429172" y="638411"/>
                        </a:moveTo>
                        <a:cubicBezTo>
                          <a:pt x="447077" y="638945"/>
                          <a:pt x="471458" y="654160"/>
                          <a:pt x="491126" y="678860"/>
                        </a:cubicBezTo>
                        <a:cubicBezTo>
                          <a:pt x="517350" y="711793"/>
                          <a:pt x="525264" y="749115"/>
                          <a:pt x="508803" y="762223"/>
                        </a:cubicBezTo>
                        <a:cubicBezTo>
                          <a:pt x="492342" y="775330"/>
                          <a:pt x="457739" y="759259"/>
                          <a:pt x="431516" y="726326"/>
                        </a:cubicBezTo>
                        <a:cubicBezTo>
                          <a:pt x="405292" y="693394"/>
                          <a:pt x="397378" y="656071"/>
                          <a:pt x="413839" y="642963"/>
                        </a:cubicBezTo>
                        <a:cubicBezTo>
                          <a:pt x="417954" y="639686"/>
                          <a:pt x="423203" y="638233"/>
                          <a:pt x="429172" y="638411"/>
                        </a:cubicBezTo>
                        <a:close/>
                        <a:moveTo>
                          <a:pt x="690200" y="628081"/>
                        </a:moveTo>
                        <a:cubicBezTo>
                          <a:pt x="709811" y="620454"/>
                          <a:pt x="738079" y="646076"/>
                          <a:pt x="753339" y="685311"/>
                        </a:cubicBezTo>
                        <a:cubicBezTo>
                          <a:pt x="768599" y="724546"/>
                          <a:pt x="765072" y="762536"/>
                          <a:pt x="745461" y="770163"/>
                        </a:cubicBezTo>
                        <a:cubicBezTo>
                          <a:pt x="725850" y="777790"/>
                          <a:pt x="697581" y="752168"/>
                          <a:pt x="682321" y="712933"/>
                        </a:cubicBezTo>
                        <a:cubicBezTo>
                          <a:pt x="667061" y="673698"/>
                          <a:pt x="670589" y="635709"/>
                          <a:pt x="690200" y="628081"/>
                        </a:cubicBezTo>
                        <a:close/>
                        <a:moveTo>
                          <a:pt x="230521" y="564617"/>
                        </a:moveTo>
                        <a:cubicBezTo>
                          <a:pt x="272619" y="564617"/>
                          <a:pt x="306746" y="581675"/>
                          <a:pt x="306746" y="602717"/>
                        </a:cubicBezTo>
                        <a:cubicBezTo>
                          <a:pt x="306746" y="623759"/>
                          <a:pt x="272619" y="640817"/>
                          <a:pt x="230521" y="640817"/>
                        </a:cubicBezTo>
                        <a:cubicBezTo>
                          <a:pt x="188423" y="640817"/>
                          <a:pt x="154296" y="623759"/>
                          <a:pt x="154296" y="602717"/>
                        </a:cubicBezTo>
                        <a:cubicBezTo>
                          <a:pt x="154296" y="581675"/>
                          <a:pt x="188423" y="564617"/>
                          <a:pt x="230521" y="564617"/>
                        </a:cubicBezTo>
                        <a:close/>
                        <a:moveTo>
                          <a:pt x="777877" y="417391"/>
                        </a:moveTo>
                        <a:cubicBezTo>
                          <a:pt x="795221" y="405475"/>
                          <a:pt x="828605" y="423943"/>
                          <a:pt x="852445" y="458641"/>
                        </a:cubicBezTo>
                        <a:cubicBezTo>
                          <a:pt x="876284" y="493339"/>
                          <a:pt x="881550" y="531126"/>
                          <a:pt x="864207" y="543042"/>
                        </a:cubicBezTo>
                        <a:cubicBezTo>
                          <a:pt x="846864" y="554957"/>
                          <a:pt x="813479" y="536489"/>
                          <a:pt x="789640" y="501791"/>
                        </a:cubicBezTo>
                        <a:cubicBezTo>
                          <a:pt x="765800" y="467094"/>
                          <a:pt x="760534" y="429306"/>
                          <a:pt x="777877" y="417391"/>
                        </a:cubicBezTo>
                        <a:close/>
                        <a:moveTo>
                          <a:pt x="461051" y="350888"/>
                        </a:moveTo>
                        <a:cubicBezTo>
                          <a:pt x="478956" y="351422"/>
                          <a:pt x="503337" y="366637"/>
                          <a:pt x="523005" y="391337"/>
                        </a:cubicBezTo>
                        <a:cubicBezTo>
                          <a:pt x="549229" y="424270"/>
                          <a:pt x="557143" y="461592"/>
                          <a:pt x="540682" y="474700"/>
                        </a:cubicBezTo>
                        <a:cubicBezTo>
                          <a:pt x="524221" y="487807"/>
                          <a:pt x="489618" y="471736"/>
                          <a:pt x="463395" y="438803"/>
                        </a:cubicBezTo>
                        <a:cubicBezTo>
                          <a:pt x="437171" y="405871"/>
                          <a:pt x="429257" y="368548"/>
                          <a:pt x="445718" y="355440"/>
                        </a:cubicBezTo>
                        <a:cubicBezTo>
                          <a:pt x="449833" y="352164"/>
                          <a:pt x="455082" y="350710"/>
                          <a:pt x="461051" y="350888"/>
                        </a:cubicBezTo>
                        <a:close/>
                        <a:moveTo>
                          <a:pt x="80121" y="347025"/>
                        </a:moveTo>
                        <a:cubicBezTo>
                          <a:pt x="121956" y="351721"/>
                          <a:pt x="153967" y="372479"/>
                          <a:pt x="151620" y="393390"/>
                        </a:cubicBezTo>
                        <a:cubicBezTo>
                          <a:pt x="149273" y="414300"/>
                          <a:pt x="113456" y="427445"/>
                          <a:pt x="71621" y="422749"/>
                        </a:cubicBezTo>
                        <a:cubicBezTo>
                          <a:pt x="29786" y="418053"/>
                          <a:pt x="-2226" y="397295"/>
                          <a:pt x="121" y="376384"/>
                        </a:cubicBezTo>
                        <a:cubicBezTo>
                          <a:pt x="2469" y="355474"/>
                          <a:pt x="38285" y="342329"/>
                          <a:pt x="80121" y="347025"/>
                        </a:cubicBezTo>
                        <a:close/>
                        <a:moveTo>
                          <a:pt x="282244" y="85990"/>
                        </a:moveTo>
                        <a:cubicBezTo>
                          <a:pt x="302583" y="80597"/>
                          <a:pt x="327817" y="109213"/>
                          <a:pt x="338605" y="149905"/>
                        </a:cubicBezTo>
                        <a:cubicBezTo>
                          <a:pt x="349394" y="190598"/>
                          <a:pt x="341651" y="227956"/>
                          <a:pt x="321311" y="233349"/>
                        </a:cubicBezTo>
                        <a:cubicBezTo>
                          <a:pt x="300972" y="238741"/>
                          <a:pt x="275738" y="210125"/>
                          <a:pt x="264950" y="169433"/>
                        </a:cubicBezTo>
                        <a:cubicBezTo>
                          <a:pt x="254162" y="128741"/>
                          <a:pt x="261905" y="91382"/>
                          <a:pt x="282244" y="85990"/>
                        </a:cubicBezTo>
                        <a:close/>
                        <a:moveTo>
                          <a:pt x="843475" y="79506"/>
                        </a:moveTo>
                        <a:cubicBezTo>
                          <a:pt x="849355" y="78467"/>
                          <a:pt x="854759" y="79146"/>
                          <a:pt x="859305" y="81793"/>
                        </a:cubicBezTo>
                        <a:cubicBezTo>
                          <a:pt x="877488" y="92383"/>
                          <a:pt x="875052" y="130458"/>
                          <a:pt x="853865" y="166836"/>
                        </a:cubicBezTo>
                        <a:cubicBezTo>
                          <a:pt x="832678" y="203214"/>
                          <a:pt x="800762" y="224119"/>
                          <a:pt x="782580" y="213529"/>
                        </a:cubicBezTo>
                        <a:cubicBezTo>
                          <a:pt x="764397" y="202939"/>
                          <a:pt x="766832" y="164864"/>
                          <a:pt x="788019" y="128486"/>
                        </a:cubicBezTo>
                        <a:cubicBezTo>
                          <a:pt x="803910" y="101203"/>
                          <a:pt x="825835" y="82623"/>
                          <a:pt x="843475" y="79506"/>
                        </a:cubicBezTo>
                        <a:close/>
                        <a:moveTo>
                          <a:pt x="556993" y="0"/>
                        </a:moveTo>
                        <a:cubicBezTo>
                          <a:pt x="578035" y="0"/>
                          <a:pt x="595093" y="34127"/>
                          <a:pt x="595093" y="76225"/>
                        </a:cubicBezTo>
                        <a:cubicBezTo>
                          <a:pt x="595093" y="118323"/>
                          <a:pt x="578035" y="152450"/>
                          <a:pt x="556993" y="152450"/>
                        </a:cubicBezTo>
                        <a:cubicBezTo>
                          <a:pt x="535951" y="152450"/>
                          <a:pt x="518893" y="118323"/>
                          <a:pt x="518893" y="76225"/>
                        </a:cubicBezTo>
                        <a:cubicBezTo>
                          <a:pt x="518893" y="34127"/>
                          <a:pt x="535951" y="0"/>
                          <a:pt x="556993" y="0"/>
                        </a:cubicBezTo>
                        <a:close/>
                      </a:path>
                    </a:pathLst>
                  </a:custGeom>
                  <a:solidFill>
                    <a:srgbClr val="CC0000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82" name="月 981">
                    <a:extLst>
                      <a:ext uri="{FF2B5EF4-FFF2-40B4-BE49-F238E27FC236}">
                        <a16:creationId xmlns:a16="http://schemas.microsoft.com/office/drawing/2014/main" id="{08E88D27-7114-40AE-9B65-B407CF34DA55}"/>
                      </a:ext>
                    </a:extLst>
                  </p:cNvPr>
                  <p:cNvSpPr/>
                  <p:nvPr/>
                </p:nvSpPr>
                <p:spPr>
                  <a:xfrm rot="20243850">
                    <a:off x="3301538" y="3015054"/>
                    <a:ext cx="498601" cy="1941170"/>
                  </a:xfrm>
                  <a:prstGeom prst="moon">
                    <a:avLst>
                      <a:gd name="adj" fmla="val 13947"/>
                    </a:avLst>
                  </a:prstGeom>
                  <a:solidFill>
                    <a:srgbClr val="FFFF00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83" name="楕円 1">
                    <a:extLst>
                      <a:ext uri="{FF2B5EF4-FFF2-40B4-BE49-F238E27FC236}">
                        <a16:creationId xmlns:a16="http://schemas.microsoft.com/office/drawing/2014/main" id="{BDFD55DA-654F-4E2C-80D9-28E4DECC65BC}"/>
                      </a:ext>
                    </a:extLst>
                  </p:cNvPr>
                  <p:cNvSpPr/>
                  <p:nvPr/>
                </p:nvSpPr>
                <p:spPr>
                  <a:xfrm rot="2575863">
                    <a:off x="2908615" y="909587"/>
                    <a:ext cx="1222790" cy="2069682"/>
                  </a:xfrm>
                  <a:custGeom>
                    <a:avLst/>
                    <a:gdLst>
                      <a:gd name="connsiteX0" fmla="*/ 0 w 957532"/>
                      <a:gd name="connsiteY0" fmla="*/ 1237891 h 2475781"/>
                      <a:gd name="connsiteX1" fmla="*/ 478766 w 957532"/>
                      <a:gd name="connsiteY1" fmla="*/ 0 h 2475781"/>
                      <a:gd name="connsiteX2" fmla="*/ 957532 w 957532"/>
                      <a:gd name="connsiteY2" fmla="*/ 1237891 h 2475781"/>
                      <a:gd name="connsiteX3" fmla="*/ 478766 w 957532"/>
                      <a:gd name="connsiteY3" fmla="*/ 2475782 h 2475781"/>
                      <a:gd name="connsiteX4" fmla="*/ 0 w 957532"/>
                      <a:gd name="connsiteY4" fmla="*/ 1237891 h 2475781"/>
                      <a:gd name="connsiteX0" fmla="*/ 24025 w 1280493"/>
                      <a:gd name="connsiteY0" fmla="*/ 1281023 h 2518914"/>
                      <a:gd name="connsiteX1" fmla="*/ 1201530 w 1280493"/>
                      <a:gd name="connsiteY1" fmla="*/ 0 h 2518914"/>
                      <a:gd name="connsiteX2" fmla="*/ 981557 w 1280493"/>
                      <a:gd name="connsiteY2" fmla="*/ 1281023 h 2518914"/>
                      <a:gd name="connsiteX3" fmla="*/ 502791 w 1280493"/>
                      <a:gd name="connsiteY3" fmla="*/ 2518914 h 2518914"/>
                      <a:gd name="connsiteX4" fmla="*/ 24025 w 1280493"/>
                      <a:gd name="connsiteY4" fmla="*/ 1281023 h 2518914"/>
                      <a:gd name="connsiteX0" fmla="*/ 24025 w 1247409"/>
                      <a:gd name="connsiteY0" fmla="*/ 1291234 h 2529125"/>
                      <a:gd name="connsiteX1" fmla="*/ 1201530 w 1247409"/>
                      <a:gd name="connsiteY1" fmla="*/ 10211 h 2529125"/>
                      <a:gd name="connsiteX2" fmla="*/ 981557 w 1247409"/>
                      <a:gd name="connsiteY2" fmla="*/ 1291234 h 2529125"/>
                      <a:gd name="connsiteX3" fmla="*/ 502791 w 1247409"/>
                      <a:gd name="connsiteY3" fmla="*/ 2529125 h 2529125"/>
                      <a:gd name="connsiteX4" fmla="*/ 24025 w 1247409"/>
                      <a:gd name="connsiteY4" fmla="*/ 1291234 h 2529125"/>
                      <a:gd name="connsiteX0" fmla="*/ 41323 w 1264707"/>
                      <a:gd name="connsiteY0" fmla="*/ 1296829 h 2534720"/>
                      <a:gd name="connsiteX1" fmla="*/ 1218828 w 1264707"/>
                      <a:gd name="connsiteY1" fmla="*/ 15806 h 2534720"/>
                      <a:gd name="connsiteX2" fmla="*/ 998855 w 1264707"/>
                      <a:gd name="connsiteY2" fmla="*/ 1296829 h 2534720"/>
                      <a:gd name="connsiteX3" fmla="*/ 520089 w 1264707"/>
                      <a:gd name="connsiteY3" fmla="*/ 2534720 h 2534720"/>
                      <a:gd name="connsiteX4" fmla="*/ 41323 w 1264707"/>
                      <a:gd name="connsiteY4" fmla="*/ 1296829 h 2534720"/>
                      <a:gd name="connsiteX0" fmla="*/ 3327 w 1651841"/>
                      <a:gd name="connsiteY0" fmla="*/ 1291026 h 2390894"/>
                      <a:gd name="connsiteX1" fmla="*/ 1180832 w 1651841"/>
                      <a:gd name="connsiteY1" fmla="*/ 10003 h 2390894"/>
                      <a:gd name="connsiteX2" fmla="*/ 960859 w 1651841"/>
                      <a:gd name="connsiteY2" fmla="*/ 1291026 h 2390894"/>
                      <a:gd name="connsiteX3" fmla="*/ 1603527 w 1651841"/>
                      <a:gd name="connsiteY3" fmla="*/ 2390894 h 2390894"/>
                      <a:gd name="connsiteX4" fmla="*/ 3327 w 1651841"/>
                      <a:gd name="connsiteY4" fmla="*/ 1291026 h 2390894"/>
                      <a:gd name="connsiteX0" fmla="*/ 3327 w 1716761"/>
                      <a:gd name="connsiteY0" fmla="*/ 1291026 h 2434466"/>
                      <a:gd name="connsiteX1" fmla="*/ 1180832 w 1716761"/>
                      <a:gd name="connsiteY1" fmla="*/ 10003 h 2434466"/>
                      <a:gd name="connsiteX2" fmla="*/ 960859 w 1716761"/>
                      <a:gd name="connsiteY2" fmla="*/ 1291026 h 2434466"/>
                      <a:gd name="connsiteX3" fmla="*/ 1603527 w 1716761"/>
                      <a:gd name="connsiteY3" fmla="*/ 2390894 h 2434466"/>
                      <a:gd name="connsiteX4" fmla="*/ 3327 w 1716761"/>
                      <a:gd name="connsiteY4" fmla="*/ 1291026 h 2434466"/>
                      <a:gd name="connsiteX0" fmla="*/ 687 w 1714121"/>
                      <a:gd name="connsiteY0" fmla="*/ 1294787 h 2452586"/>
                      <a:gd name="connsiteX1" fmla="*/ 1178192 w 1714121"/>
                      <a:gd name="connsiteY1" fmla="*/ 13764 h 2452586"/>
                      <a:gd name="connsiteX2" fmla="*/ 958219 w 1714121"/>
                      <a:gd name="connsiteY2" fmla="*/ 1294787 h 2452586"/>
                      <a:gd name="connsiteX3" fmla="*/ 1600887 w 1714121"/>
                      <a:gd name="connsiteY3" fmla="*/ 2394655 h 2452586"/>
                      <a:gd name="connsiteX4" fmla="*/ 687 w 1714121"/>
                      <a:gd name="connsiteY4" fmla="*/ 1294787 h 2452586"/>
                      <a:gd name="connsiteX0" fmla="*/ 687 w 1714121"/>
                      <a:gd name="connsiteY0" fmla="*/ 1286119 h 2443918"/>
                      <a:gd name="connsiteX1" fmla="*/ 1178192 w 1714121"/>
                      <a:gd name="connsiteY1" fmla="*/ 5096 h 2443918"/>
                      <a:gd name="connsiteX2" fmla="*/ 958219 w 1714121"/>
                      <a:gd name="connsiteY2" fmla="*/ 1286119 h 2443918"/>
                      <a:gd name="connsiteX3" fmla="*/ 1600887 w 1714121"/>
                      <a:gd name="connsiteY3" fmla="*/ 2385987 h 2443918"/>
                      <a:gd name="connsiteX4" fmla="*/ 687 w 1714121"/>
                      <a:gd name="connsiteY4" fmla="*/ 1286119 h 2443918"/>
                      <a:gd name="connsiteX0" fmla="*/ 543 w 1616598"/>
                      <a:gd name="connsiteY0" fmla="*/ 1281067 h 2380996"/>
                      <a:gd name="connsiteX1" fmla="*/ 1178048 w 1616598"/>
                      <a:gd name="connsiteY1" fmla="*/ 44 h 2380996"/>
                      <a:gd name="connsiteX2" fmla="*/ 863184 w 1616598"/>
                      <a:gd name="connsiteY2" fmla="*/ 1246562 h 2380996"/>
                      <a:gd name="connsiteX3" fmla="*/ 1600743 w 1616598"/>
                      <a:gd name="connsiteY3" fmla="*/ 2380935 h 2380996"/>
                      <a:gd name="connsiteX4" fmla="*/ 543 w 1616598"/>
                      <a:gd name="connsiteY4" fmla="*/ 1281067 h 2380996"/>
                      <a:gd name="connsiteX0" fmla="*/ 751 w 1743554"/>
                      <a:gd name="connsiteY0" fmla="*/ 1281067 h 2446550"/>
                      <a:gd name="connsiteX1" fmla="*/ 1178256 w 1743554"/>
                      <a:gd name="connsiteY1" fmla="*/ 44 h 2446550"/>
                      <a:gd name="connsiteX2" fmla="*/ 863392 w 1743554"/>
                      <a:gd name="connsiteY2" fmla="*/ 1246562 h 2446550"/>
                      <a:gd name="connsiteX3" fmla="*/ 1600951 w 1743554"/>
                      <a:gd name="connsiteY3" fmla="*/ 2380935 h 2446550"/>
                      <a:gd name="connsiteX4" fmla="*/ 751 w 1743554"/>
                      <a:gd name="connsiteY4" fmla="*/ 1281067 h 2446550"/>
                      <a:gd name="connsiteX0" fmla="*/ 2535 w 1745338"/>
                      <a:gd name="connsiteY0" fmla="*/ 1091307 h 2239907"/>
                      <a:gd name="connsiteX1" fmla="*/ 1223173 w 1745338"/>
                      <a:gd name="connsiteY1" fmla="*/ 65 h 2239907"/>
                      <a:gd name="connsiteX2" fmla="*/ 865176 w 1745338"/>
                      <a:gd name="connsiteY2" fmla="*/ 1056802 h 2239907"/>
                      <a:gd name="connsiteX3" fmla="*/ 1602735 w 1745338"/>
                      <a:gd name="connsiteY3" fmla="*/ 2191175 h 2239907"/>
                      <a:gd name="connsiteX4" fmla="*/ 2535 w 1745338"/>
                      <a:gd name="connsiteY4" fmla="*/ 1091307 h 2239907"/>
                      <a:gd name="connsiteX0" fmla="*/ 39893 w 1782696"/>
                      <a:gd name="connsiteY0" fmla="*/ 1194460 h 2342684"/>
                      <a:gd name="connsiteX1" fmla="*/ 548853 w 1782696"/>
                      <a:gd name="connsiteY1" fmla="*/ 163604 h 2342684"/>
                      <a:gd name="connsiteX2" fmla="*/ 1260531 w 1782696"/>
                      <a:gd name="connsiteY2" fmla="*/ 103218 h 2342684"/>
                      <a:gd name="connsiteX3" fmla="*/ 902534 w 1782696"/>
                      <a:gd name="connsiteY3" fmla="*/ 1159955 h 2342684"/>
                      <a:gd name="connsiteX4" fmla="*/ 1640093 w 1782696"/>
                      <a:gd name="connsiteY4" fmla="*/ 2294328 h 2342684"/>
                      <a:gd name="connsiteX5" fmla="*/ 39893 w 1782696"/>
                      <a:gd name="connsiteY5" fmla="*/ 1194460 h 2342684"/>
                      <a:gd name="connsiteX0" fmla="*/ 40409 w 1783212"/>
                      <a:gd name="connsiteY0" fmla="*/ 1181769 h 2329993"/>
                      <a:gd name="connsiteX1" fmla="*/ 549369 w 1783212"/>
                      <a:gd name="connsiteY1" fmla="*/ 150913 h 2329993"/>
                      <a:gd name="connsiteX2" fmla="*/ 1261047 w 1783212"/>
                      <a:gd name="connsiteY2" fmla="*/ 90527 h 2329993"/>
                      <a:gd name="connsiteX3" fmla="*/ 903050 w 1783212"/>
                      <a:gd name="connsiteY3" fmla="*/ 1147264 h 2329993"/>
                      <a:gd name="connsiteX4" fmla="*/ 1640609 w 1783212"/>
                      <a:gd name="connsiteY4" fmla="*/ 2281637 h 2329993"/>
                      <a:gd name="connsiteX5" fmla="*/ 40409 w 1783212"/>
                      <a:gd name="connsiteY5" fmla="*/ 1181769 h 2329993"/>
                      <a:gd name="connsiteX0" fmla="*/ 737 w 1743540"/>
                      <a:gd name="connsiteY0" fmla="*/ 1181769 h 2339847"/>
                      <a:gd name="connsiteX1" fmla="*/ 509697 w 1743540"/>
                      <a:gd name="connsiteY1" fmla="*/ 150913 h 2339847"/>
                      <a:gd name="connsiteX2" fmla="*/ 1221375 w 1743540"/>
                      <a:gd name="connsiteY2" fmla="*/ 90527 h 2339847"/>
                      <a:gd name="connsiteX3" fmla="*/ 863378 w 1743540"/>
                      <a:gd name="connsiteY3" fmla="*/ 1147264 h 2339847"/>
                      <a:gd name="connsiteX4" fmla="*/ 1600937 w 1743540"/>
                      <a:gd name="connsiteY4" fmla="*/ 2281637 h 2339847"/>
                      <a:gd name="connsiteX5" fmla="*/ 737 w 1743540"/>
                      <a:gd name="connsiteY5" fmla="*/ 1181769 h 2339847"/>
                      <a:gd name="connsiteX0" fmla="*/ 737 w 1752545"/>
                      <a:gd name="connsiteY0" fmla="*/ 1136587 h 2294665"/>
                      <a:gd name="connsiteX1" fmla="*/ 509697 w 1752545"/>
                      <a:gd name="connsiteY1" fmla="*/ 105731 h 2294665"/>
                      <a:gd name="connsiteX2" fmla="*/ 1221375 w 1752545"/>
                      <a:gd name="connsiteY2" fmla="*/ 45345 h 2294665"/>
                      <a:gd name="connsiteX3" fmla="*/ 699478 w 1752545"/>
                      <a:gd name="connsiteY3" fmla="*/ 468040 h 2294665"/>
                      <a:gd name="connsiteX4" fmla="*/ 863378 w 1752545"/>
                      <a:gd name="connsiteY4" fmla="*/ 1102082 h 2294665"/>
                      <a:gd name="connsiteX5" fmla="*/ 1600937 w 1752545"/>
                      <a:gd name="connsiteY5" fmla="*/ 2236455 h 2294665"/>
                      <a:gd name="connsiteX6" fmla="*/ 737 w 1752545"/>
                      <a:gd name="connsiteY6" fmla="*/ 1136587 h 2294665"/>
                      <a:gd name="connsiteX0" fmla="*/ 737 w 1752545"/>
                      <a:gd name="connsiteY0" fmla="*/ 1136587 h 2294665"/>
                      <a:gd name="connsiteX1" fmla="*/ 509697 w 1752545"/>
                      <a:gd name="connsiteY1" fmla="*/ 105731 h 2294665"/>
                      <a:gd name="connsiteX2" fmla="*/ 1221375 w 1752545"/>
                      <a:gd name="connsiteY2" fmla="*/ 45345 h 2294665"/>
                      <a:gd name="connsiteX3" fmla="*/ 699478 w 1752545"/>
                      <a:gd name="connsiteY3" fmla="*/ 468040 h 2294665"/>
                      <a:gd name="connsiteX4" fmla="*/ 863378 w 1752545"/>
                      <a:gd name="connsiteY4" fmla="*/ 1102082 h 2294665"/>
                      <a:gd name="connsiteX5" fmla="*/ 1600937 w 1752545"/>
                      <a:gd name="connsiteY5" fmla="*/ 2236455 h 2294665"/>
                      <a:gd name="connsiteX6" fmla="*/ 737 w 1752545"/>
                      <a:gd name="connsiteY6" fmla="*/ 1136587 h 2294665"/>
                      <a:gd name="connsiteX0" fmla="*/ 737 w 1752545"/>
                      <a:gd name="connsiteY0" fmla="*/ 1140751 h 2298829"/>
                      <a:gd name="connsiteX1" fmla="*/ 509697 w 1752545"/>
                      <a:gd name="connsiteY1" fmla="*/ 109895 h 2298829"/>
                      <a:gd name="connsiteX2" fmla="*/ 1221375 w 1752545"/>
                      <a:gd name="connsiteY2" fmla="*/ 49509 h 2298829"/>
                      <a:gd name="connsiteX3" fmla="*/ 708105 w 1752545"/>
                      <a:gd name="connsiteY3" fmla="*/ 532589 h 2298829"/>
                      <a:gd name="connsiteX4" fmla="*/ 863378 w 1752545"/>
                      <a:gd name="connsiteY4" fmla="*/ 1106246 h 2298829"/>
                      <a:gd name="connsiteX5" fmla="*/ 1600937 w 1752545"/>
                      <a:gd name="connsiteY5" fmla="*/ 2240619 h 2298829"/>
                      <a:gd name="connsiteX6" fmla="*/ 737 w 1752545"/>
                      <a:gd name="connsiteY6" fmla="*/ 1140751 h 2298829"/>
                      <a:gd name="connsiteX0" fmla="*/ 737 w 1752545"/>
                      <a:gd name="connsiteY0" fmla="*/ 1140751 h 2298829"/>
                      <a:gd name="connsiteX1" fmla="*/ 509697 w 1752545"/>
                      <a:gd name="connsiteY1" fmla="*/ 109895 h 2298829"/>
                      <a:gd name="connsiteX2" fmla="*/ 1221375 w 1752545"/>
                      <a:gd name="connsiteY2" fmla="*/ 49509 h 2298829"/>
                      <a:gd name="connsiteX3" fmla="*/ 708105 w 1752545"/>
                      <a:gd name="connsiteY3" fmla="*/ 532589 h 2298829"/>
                      <a:gd name="connsiteX4" fmla="*/ 863378 w 1752545"/>
                      <a:gd name="connsiteY4" fmla="*/ 1106246 h 2298829"/>
                      <a:gd name="connsiteX5" fmla="*/ 1600937 w 1752545"/>
                      <a:gd name="connsiteY5" fmla="*/ 2240619 h 2298829"/>
                      <a:gd name="connsiteX6" fmla="*/ 737 w 1752545"/>
                      <a:gd name="connsiteY6" fmla="*/ 1140751 h 2298829"/>
                      <a:gd name="connsiteX0" fmla="*/ 737 w 1754844"/>
                      <a:gd name="connsiteY0" fmla="*/ 1140751 h 2298829"/>
                      <a:gd name="connsiteX1" fmla="*/ 509697 w 1754844"/>
                      <a:gd name="connsiteY1" fmla="*/ 109895 h 2298829"/>
                      <a:gd name="connsiteX2" fmla="*/ 1221375 w 1754844"/>
                      <a:gd name="connsiteY2" fmla="*/ 49509 h 2298829"/>
                      <a:gd name="connsiteX3" fmla="*/ 708105 w 1754844"/>
                      <a:gd name="connsiteY3" fmla="*/ 532589 h 2298829"/>
                      <a:gd name="connsiteX4" fmla="*/ 863378 w 1754844"/>
                      <a:gd name="connsiteY4" fmla="*/ 1106246 h 2298829"/>
                      <a:gd name="connsiteX5" fmla="*/ 1600937 w 1754844"/>
                      <a:gd name="connsiteY5" fmla="*/ 2240619 h 2298829"/>
                      <a:gd name="connsiteX6" fmla="*/ 737 w 1754844"/>
                      <a:gd name="connsiteY6" fmla="*/ 1140751 h 2298829"/>
                      <a:gd name="connsiteX0" fmla="*/ 737 w 1634102"/>
                      <a:gd name="connsiteY0" fmla="*/ 1140751 h 2240999"/>
                      <a:gd name="connsiteX1" fmla="*/ 509697 w 1634102"/>
                      <a:gd name="connsiteY1" fmla="*/ 109895 h 2240999"/>
                      <a:gd name="connsiteX2" fmla="*/ 1221375 w 1634102"/>
                      <a:gd name="connsiteY2" fmla="*/ 49509 h 2240999"/>
                      <a:gd name="connsiteX3" fmla="*/ 708105 w 1634102"/>
                      <a:gd name="connsiteY3" fmla="*/ 532589 h 2240999"/>
                      <a:gd name="connsiteX4" fmla="*/ 1061785 w 1634102"/>
                      <a:gd name="connsiteY4" fmla="*/ 1261522 h 2240999"/>
                      <a:gd name="connsiteX5" fmla="*/ 1600937 w 1634102"/>
                      <a:gd name="connsiteY5" fmla="*/ 2240619 h 2240999"/>
                      <a:gd name="connsiteX6" fmla="*/ 737 w 1634102"/>
                      <a:gd name="connsiteY6" fmla="*/ 1140751 h 2240999"/>
                      <a:gd name="connsiteX0" fmla="*/ 737 w 1648337"/>
                      <a:gd name="connsiteY0" fmla="*/ 1140751 h 2240976"/>
                      <a:gd name="connsiteX1" fmla="*/ 509697 w 1648337"/>
                      <a:gd name="connsiteY1" fmla="*/ 109895 h 2240976"/>
                      <a:gd name="connsiteX2" fmla="*/ 1221375 w 1648337"/>
                      <a:gd name="connsiteY2" fmla="*/ 49509 h 2240976"/>
                      <a:gd name="connsiteX3" fmla="*/ 708105 w 1648337"/>
                      <a:gd name="connsiteY3" fmla="*/ 532589 h 2240976"/>
                      <a:gd name="connsiteX4" fmla="*/ 1061785 w 1648337"/>
                      <a:gd name="connsiteY4" fmla="*/ 1261522 h 2240976"/>
                      <a:gd name="connsiteX5" fmla="*/ 1600937 w 1648337"/>
                      <a:gd name="connsiteY5" fmla="*/ 2240619 h 2240976"/>
                      <a:gd name="connsiteX6" fmla="*/ 737 w 1648337"/>
                      <a:gd name="connsiteY6" fmla="*/ 1140751 h 2240976"/>
                      <a:gd name="connsiteX0" fmla="*/ 737 w 1730568"/>
                      <a:gd name="connsiteY0" fmla="*/ 1140751 h 2266746"/>
                      <a:gd name="connsiteX1" fmla="*/ 509697 w 1730568"/>
                      <a:gd name="connsiteY1" fmla="*/ 109895 h 2266746"/>
                      <a:gd name="connsiteX2" fmla="*/ 1221375 w 1730568"/>
                      <a:gd name="connsiteY2" fmla="*/ 49509 h 2266746"/>
                      <a:gd name="connsiteX3" fmla="*/ 708105 w 1730568"/>
                      <a:gd name="connsiteY3" fmla="*/ 532589 h 2266746"/>
                      <a:gd name="connsiteX4" fmla="*/ 1061785 w 1730568"/>
                      <a:gd name="connsiteY4" fmla="*/ 1261522 h 2266746"/>
                      <a:gd name="connsiteX5" fmla="*/ 1600937 w 1730568"/>
                      <a:gd name="connsiteY5" fmla="*/ 2240619 h 2266746"/>
                      <a:gd name="connsiteX6" fmla="*/ 737 w 1730568"/>
                      <a:gd name="connsiteY6" fmla="*/ 1140751 h 2266746"/>
                      <a:gd name="connsiteX0" fmla="*/ 715 w 1730546"/>
                      <a:gd name="connsiteY0" fmla="*/ 1050956 h 2176951"/>
                      <a:gd name="connsiteX1" fmla="*/ 509675 w 1730546"/>
                      <a:gd name="connsiteY1" fmla="*/ 20100 h 2176951"/>
                      <a:gd name="connsiteX2" fmla="*/ 1212726 w 1730546"/>
                      <a:gd name="connsiteY2" fmla="*/ 373782 h 2176951"/>
                      <a:gd name="connsiteX3" fmla="*/ 708083 w 1730546"/>
                      <a:gd name="connsiteY3" fmla="*/ 442794 h 2176951"/>
                      <a:gd name="connsiteX4" fmla="*/ 1061763 w 1730546"/>
                      <a:gd name="connsiteY4" fmla="*/ 1171727 h 2176951"/>
                      <a:gd name="connsiteX5" fmla="*/ 1600915 w 1730546"/>
                      <a:gd name="connsiteY5" fmla="*/ 2150824 h 2176951"/>
                      <a:gd name="connsiteX6" fmla="*/ 715 w 1730546"/>
                      <a:gd name="connsiteY6" fmla="*/ 1050956 h 2176951"/>
                      <a:gd name="connsiteX0" fmla="*/ 715 w 1730546"/>
                      <a:gd name="connsiteY0" fmla="*/ 1053245 h 2179240"/>
                      <a:gd name="connsiteX1" fmla="*/ 509675 w 1730546"/>
                      <a:gd name="connsiteY1" fmla="*/ 22389 h 2179240"/>
                      <a:gd name="connsiteX2" fmla="*/ 1212726 w 1730546"/>
                      <a:gd name="connsiteY2" fmla="*/ 376071 h 2179240"/>
                      <a:gd name="connsiteX3" fmla="*/ 708083 w 1730546"/>
                      <a:gd name="connsiteY3" fmla="*/ 445083 h 2179240"/>
                      <a:gd name="connsiteX4" fmla="*/ 1061763 w 1730546"/>
                      <a:gd name="connsiteY4" fmla="*/ 1174016 h 2179240"/>
                      <a:gd name="connsiteX5" fmla="*/ 1600915 w 1730546"/>
                      <a:gd name="connsiteY5" fmla="*/ 2153113 h 2179240"/>
                      <a:gd name="connsiteX6" fmla="*/ 715 w 1730546"/>
                      <a:gd name="connsiteY6" fmla="*/ 1053245 h 2179240"/>
                      <a:gd name="connsiteX0" fmla="*/ 1020 w 1730851"/>
                      <a:gd name="connsiteY0" fmla="*/ 1050640 h 2176635"/>
                      <a:gd name="connsiteX1" fmla="*/ 509980 w 1730851"/>
                      <a:gd name="connsiteY1" fmla="*/ 19784 h 2176635"/>
                      <a:gd name="connsiteX2" fmla="*/ 1213031 w 1730851"/>
                      <a:gd name="connsiteY2" fmla="*/ 373466 h 2176635"/>
                      <a:gd name="connsiteX3" fmla="*/ 708388 w 1730851"/>
                      <a:gd name="connsiteY3" fmla="*/ 442478 h 2176635"/>
                      <a:gd name="connsiteX4" fmla="*/ 1062068 w 1730851"/>
                      <a:gd name="connsiteY4" fmla="*/ 1171411 h 2176635"/>
                      <a:gd name="connsiteX5" fmla="*/ 1601220 w 1730851"/>
                      <a:gd name="connsiteY5" fmla="*/ 2150508 h 2176635"/>
                      <a:gd name="connsiteX6" fmla="*/ 1020 w 1730851"/>
                      <a:gd name="connsiteY6" fmla="*/ 1050640 h 2176635"/>
                      <a:gd name="connsiteX0" fmla="*/ 1020 w 1707565"/>
                      <a:gd name="connsiteY0" fmla="*/ 1047743 h 2173738"/>
                      <a:gd name="connsiteX1" fmla="*/ 509980 w 1707565"/>
                      <a:gd name="connsiteY1" fmla="*/ 16887 h 2173738"/>
                      <a:gd name="connsiteX2" fmla="*/ 1213031 w 1707565"/>
                      <a:gd name="connsiteY2" fmla="*/ 370569 h 2173738"/>
                      <a:gd name="connsiteX3" fmla="*/ 665256 w 1707565"/>
                      <a:gd name="connsiteY3" fmla="*/ 301558 h 2173738"/>
                      <a:gd name="connsiteX4" fmla="*/ 1062068 w 1707565"/>
                      <a:gd name="connsiteY4" fmla="*/ 1168514 h 2173738"/>
                      <a:gd name="connsiteX5" fmla="*/ 1601220 w 1707565"/>
                      <a:gd name="connsiteY5" fmla="*/ 2147611 h 2173738"/>
                      <a:gd name="connsiteX6" fmla="*/ 1020 w 1707565"/>
                      <a:gd name="connsiteY6" fmla="*/ 1047743 h 2173738"/>
                      <a:gd name="connsiteX0" fmla="*/ 1020 w 1707565"/>
                      <a:gd name="connsiteY0" fmla="*/ 1047743 h 2173738"/>
                      <a:gd name="connsiteX1" fmla="*/ 509980 w 1707565"/>
                      <a:gd name="connsiteY1" fmla="*/ 16887 h 2173738"/>
                      <a:gd name="connsiteX2" fmla="*/ 1213031 w 1707565"/>
                      <a:gd name="connsiteY2" fmla="*/ 370569 h 2173738"/>
                      <a:gd name="connsiteX3" fmla="*/ 665256 w 1707565"/>
                      <a:gd name="connsiteY3" fmla="*/ 301558 h 2173738"/>
                      <a:gd name="connsiteX4" fmla="*/ 1062068 w 1707565"/>
                      <a:gd name="connsiteY4" fmla="*/ 1168514 h 2173738"/>
                      <a:gd name="connsiteX5" fmla="*/ 1601220 w 1707565"/>
                      <a:gd name="connsiteY5" fmla="*/ 2147611 h 2173738"/>
                      <a:gd name="connsiteX6" fmla="*/ 1020 w 1707565"/>
                      <a:gd name="connsiteY6" fmla="*/ 1047743 h 2173738"/>
                      <a:gd name="connsiteX0" fmla="*/ 1020 w 1707565"/>
                      <a:gd name="connsiteY0" fmla="*/ 1050013 h 2176008"/>
                      <a:gd name="connsiteX1" fmla="*/ 509980 w 1707565"/>
                      <a:gd name="connsiteY1" fmla="*/ 19157 h 2176008"/>
                      <a:gd name="connsiteX2" fmla="*/ 1213031 w 1707565"/>
                      <a:gd name="connsiteY2" fmla="*/ 372839 h 2176008"/>
                      <a:gd name="connsiteX3" fmla="*/ 665256 w 1707565"/>
                      <a:gd name="connsiteY3" fmla="*/ 303828 h 2176008"/>
                      <a:gd name="connsiteX4" fmla="*/ 1062068 w 1707565"/>
                      <a:gd name="connsiteY4" fmla="*/ 1170784 h 2176008"/>
                      <a:gd name="connsiteX5" fmla="*/ 1601220 w 1707565"/>
                      <a:gd name="connsiteY5" fmla="*/ 2149881 h 2176008"/>
                      <a:gd name="connsiteX6" fmla="*/ 1020 w 1707565"/>
                      <a:gd name="connsiteY6" fmla="*/ 1050013 h 2176008"/>
                      <a:gd name="connsiteX0" fmla="*/ 1020 w 1786069"/>
                      <a:gd name="connsiteY0" fmla="*/ 1050013 h 2185120"/>
                      <a:gd name="connsiteX1" fmla="*/ 509980 w 1786069"/>
                      <a:gd name="connsiteY1" fmla="*/ 19157 h 2185120"/>
                      <a:gd name="connsiteX2" fmla="*/ 1213031 w 1786069"/>
                      <a:gd name="connsiteY2" fmla="*/ 372839 h 2185120"/>
                      <a:gd name="connsiteX3" fmla="*/ 665256 w 1786069"/>
                      <a:gd name="connsiteY3" fmla="*/ 303828 h 2185120"/>
                      <a:gd name="connsiteX4" fmla="*/ 1062068 w 1786069"/>
                      <a:gd name="connsiteY4" fmla="*/ 1170784 h 2185120"/>
                      <a:gd name="connsiteX5" fmla="*/ 1601220 w 1786069"/>
                      <a:gd name="connsiteY5" fmla="*/ 2149881 h 2185120"/>
                      <a:gd name="connsiteX6" fmla="*/ 1020 w 1786069"/>
                      <a:gd name="connsiteY6" fmla="*/ 1050013 h 2185120"/>
                      <a:gd name="connsiteX0" fmla="*/ 5057 w 1790106"/>
                      <a:gd name="connsiteY0" fmla="*/ 1050013 h 2188206"/>
                      <a:gd name="connsiteX1" fmla="*/ 514017 w 1790106"/>
                      <a:gd name="connsiteY1" fmla="*/ 19157 h 2188206"/>
                      <a:gd name="connsiteX2" fmla="*/ 1217068 w 1790106"/>
                      <a:gd name="connsiteY2" fmla="*/ 372839 h 2188206"/>
                      <a:gd name="connsiteX3" fmla="*/ 669293 w 1790106"/>
                      <a:gd name="connsiteY3" fmla="*/ 303828 h 2188206"/>
                      <a:gd name="connsiteX4" fmla="*/ 1066105 w 1790106"/>
                      <a:gd name="connsiteY4" fmla="*/ 1170784 h 2188206"/>
                      <a:gd name="connsiteX5" fmla="*/ 1605257 w 1790106"/>
                      <a:gd name="connsiteY5" fmla="*/ 2149881 h 2188206"/>
                      <a:gd name="connsiteX6" fmla="*/ 5057 w 1790106"/>
                      <a:gd name="connsiteY6" fmla="*/ 1050013 h 2188206"/>
                      <a:gd name="connsiteX0" fmla="*/ 5057 w 1815476"/>
                      <a:gd name="connsiteY0" fmla="*/ 1050013 h 2188206"/>
                      <a:gd name="connsiteX1" fmla="*/ 514017 w 1815476"/>
                      <a:gd name="connsiteY1" fmla="*/ 19157 h 2188206"/>
                      <a:gd name="connsiteX2" fmla="*/ 1217068 w 1815476"/>
                      <a:gd name="connsiteY2" fmla="*/ 372839 h 2188206"/>
                      <a:gd name="connsiteX3" fmla="*/ 669293 w 1815476"/>
                      <a:gd name="connsiteY3" fmla="*/ 303828 h 2188206"/>
                      <a:gd name="connsiteX4" fmla="*/ 1066105 w 1815476"/>
                      <a:gd name="connsiteY4" fmla="*/ 1170784 h 2188206"/>
                      <a:gd name="connsiteX5" fmla="*/ 1605257 w 1815476"/>
                      <a:gd name="connsiteY5" fmla="*/ 2149881 h 2188206"/>
                      <a:gd name="connsiteX6" fmla="*/ 5057 w 1815476"/>
                      <a:gd name="connsiteY6" fmla="*/ 1050013 h 2188206"/>
                      <a:gd name="connsiteX0" fmla="*/ 5057 w 1848701"/>
                      <a:gd name="connsiteY0" fmla="*/ 1050013 h 2151373"/>
                      <a:gd name="connsiteX1" fmla="*/ 514017 w 1848701"/>
                      <a:gd name="connsiteY1" fmla="*/ 19157 h 2151373"/>
                      <a:gd name="connsiteX2" fmla="*/ 1217068 w 1848701"/>
                      <a:gd name="connsiteY2" fmla="*/ 372839 h 2151373"/>
                      <a:gd name="connsiteX3" fmla="*/ 669293 w 1848701"/>
                      <a:gd name="connsiteY3" fmla="*/ 303828 h 2151373"/>
                      <a:gd name="connsiteX4" fmla="*/ 1066105 w 1848701"/>
                      <a:gd name="connsiteY4" fmla="*/ 1170784 h 2151373"/>
                      <a:gd name="connsiteX5" fmla="*/ 1605257 w 1848701"/>
                      <a:gd name="connsiteY5" fmla="*/ 2149881 h 2151373"/>
                      <a:gd name="connsiteX6" fmla="*/ 5057 w 1848701"/>
                      <a:gd name="connsiteY6" fmla="*/ 1050013 h 2151373"/>
                      <a:gd name="connsiteX0" fmla="*/ 30826 w 1610668"/>
                      <a:gd name="connsiteY0" fmla="*/ 1050013 h 2073263"/>
                      <a:gd name="connsiteX1" fmla="*/ 539786 w 1610668"/>
                      <a:gd name="connsiteY1" fmla="*/ 19157 h 2073263"/>
                      <a:gd name="connsiteX2" fmla="*/ 1242837 w 1610668"/>
                      <a:gd name="connsiteY2" fmla="*/ 372839 h 2073263"/>
                      <a:gd name="connsiteX3" fmla="*/ 695062 w 1610668"/>
                      <a:gd name="connsiteY3" fmla="*/ 303828 h 2073263"/>
                      <a:gd name="connsiteX4" fmla="*/ 1091874 w 1610668"/>
                      <a:gd name="connsiteY4" fmla="*/ 1170784 h 2073263"/>
                      <a:gd name="connsiteX5" fmla="*/ 1354980 w 1610668"/>
                      <a:gd name="connsiteY5" fmla="*/ 2072243 h 2073263"/>
                      <a:gd name="connsiteX6" fmla="*/ 30826 w 1610668"/>
                      <a:gd name="connsiteY6" fmla="*/ 1050013 h 2073263"/>
                      <a:gd name="connsiteX0" fmla="*/ 30826 w 1637064"/>
                      <a:gd name="connsiteY0" fmla="*/ 1050013 h 2072253"/>
                      <a:gd name="connsiteX1" fmla="*/ 539786 w 1637064"/>
                      <a:gd name="connsiteY1" fmla="*/ 19157 h 2072253"/>
                      <a:gd name="connsiteX2" fmla="*/ 1242837 w 1637064"/>
                      <a:gd name="connsiteY2" fmla="*/ 372839 h 2072253"/>
                      <a:gd name="connsiteX3" fmla="*/ 695062 w 1637064"/>
                      <a:gd name="connsiteY3" fmla="*/ 303828 h 2072253"/>
                      <a:gd name="connsiteX4" fmla="*/ 1091874 w 1637064"/>
                      <a:gd name="connsiteY4" fmla="*/ 1170784 h 2072253"/>
                      <a:gd name="connsiteX5" fmla="*/ 1354980 w 1637064"/>
                      <a:gd name="connsiteY5" fmla="*/ 2072243 h 2072253"/>
                      <a:gd name="connsiteX6" fmla="*/ 30826 w 1637064"/>
                      <a:gd name="connsiteY6" fmla="*/ 1050013 h 2072253"/>
                      <a:gd name="connsiteX0" fmla="*/ 27980 w 1634218"/>
                      <a:gd name="connsiteY0" fmla="*/ 1050013 h 2072253"/>
                      <a:gd name="connsiteX1" fmla="*/ 536940 w 1634218"/>
                      <a:gd name="connsiteY1" fmla="*/ 19157 h 2072253"/>
                      <a:gd name="connsiteX2" fmla="*/ 1239991 w 1634218"/>
                      <a:gd name="connsiteY2" fmla="*/ 372839 h 2072253"/>
                      <a:gd name="connsiteX3" fmla="*/ 692216 w 1634218"/>
                      <a:gd name="connsiteY3" fmla="*/ 303828 h 2072253"/>
                      <a:gd name="connsiteX4" fmla="*/ 1089028 w 1634218"/>
                      <a:gd name="connsiteY4" fmla="*/ 1170784 h 2072253"/>
                      <a:gd name="connsiteX5" fmla="*/ 1352134 w 1634218"/>
                      <a:gd name="connsiteY5" fmla="*/ 2072243 h 2072253"/>
                      <a:gd name="connsiteX6" fmla="*/ 27980 w 1634218"/>
                      <a:gd name="connsiteY6" fmla="*/ 1050013 h 2072253"/>
                      <a:gd name="connsiteX0" fmla="*/ 31910 w 1638148"/>
                      <a:gd name="connsiteY0" fmla="*/ 1050013 h 2072253"/>
                      <a:gd name="connsiteX1" fmla="*/ 540870 w 1638148"/>
                      <a:gd name="connsiteY1" fmla="*/ 19157 h 2072253"/>
                      <a:gd name="connsiteX2" fmla="*/ 1243921 w 1638148"/>
                      <a:gd name="connsiteY2" fmla="*/ 372839 h 2072253"/>
                      <a:gd name="connsiteX3" fmla="*/ 696146 w 1638148"/>
                      <a:gd name="connsiteY3" fmla="*/ 303828 h 2072253"/>
                      <a:gd name="connsiteX4" fmla="*/ 1092958 w 1638148"/>
                      <a:gd name="connsiteY4" fmla="*/ 1170784 h 2072253"/>
                      <a:gd name="connsiteX5" fmla="*/ 1356064 w 1638148"/>
                      <a:gd name="connsiteY5" fmla="*/ 2072243 h 2072253"/>
                      <a:gd name="connsiteX6" fmla="*/ 31910 w 1638148"/>
                      <a:gd name="connsiteY6" fmla="*/ 1050013 h 2072253"/>
                      <a:gd name="connsiteX0" fmla="*/ 31910 w 1638148"/>
                      <a:gd name="connsiteY0" fmla="*/ 1050013 h 2072253"/>
                      <a:gd name="connsiteX1" fmla="*/ 540870 w 1638148"/>
                      <a:gd name="connsiteY1" fmla="*/ 19157 h 2072253"/>
                      <a:gd name="connsiteX2" fmla="*/ 1243921 w 1638148"/>
                      <a:gd name="connsiteY2" fmla="*/ 372839 h 2072253"/>
                      <a:gd name="connsiteX3" fmla="*/ 696146 w 1638148"/>
                      <a:gd name="connsiteY3" fmla="*/ 303828 h 2072253"/>
                      <a:gd name="connsiteX4" fmla="*/ 1092958 w 1638148"/>
                      <a:gd name="connsiteY4" fmla="*/ 1170784 h 2072253"/>
                      <a:gd name="connsiteX5" fmla="*/ 1356064 w 1638148"/>
                      <a:gd name="connsiteY5" fmla="*/ 2072243 h 2072253"/>
                      <a:gd name="connsiteX6" fmla="*/ 31910 w 1638148"/>
                      <a:gd name="connsiteY6" fmla="*/ 1050013 h 2072253"/>
                      <a:gd name="connsiteX0" fmla="*/ 31910 w 1669453"/>
                      <a:gd name="connsiteY0" fmla="*/ 1050013 h 2072252"/>
                      <a:gd name="connsiteX1" fmla="*/ 540870 w 1669453"/>
                      <a:gd name="connsiteY1" fmla="*/ 19157 h 2072252"/>
                      <a:gd name="connsiteX2" fmla="*/ 1243921 w 1669453"/>
                      <a:gd name="connsiteY2" fmla="*/ 372839 h 2072252"/>
                      <a:gd name="connsiteX3" fmla="*/ 696146 w 1669453"/>
                      <a:gd name="connsiteY3" fmla="*/ 303828 h 2072252"/>
                      <a:gd name="connsiteX4" fmla="*/ 1092958 w 1669453"/>
                      <a:gd name="connsiteY4" fmla="*/ 1170784 h 2072252"/>
                      <a:gd name="connsiteX5" fmla="*/ 1356064 w 1669453"/>
                      <a:gd name="connsiteY5" fmla="*/ 2072243 h 2072252"/>
                      <a:gd name="connsiteX6" fmla="*/ 31910 w 1669453"/>
                      <a:gd name="connsiteY6" fmla="*/ 1050013 h 2072252"/>
                      <a:gd name="connsiteX0" fmla="*/ 31910 w 1640165"/>
                      <a:gd name="connsiteY0" fmla="*/ 1047444 h 2069684"/>
                      <a:gd name="connsiteX1" fmla="*/ 540870 w 1640165"/>
                      <a:gd name="connsiteY1" fmla="*/ 16588 h 2069684"/>
                      <a:gd name="connsiteX2" fmla="*/ 1243921 w 1640165"/>
                      <a:gd name="connsiteY2" fmla="*/ 370270 h 2069684"/>
                      <a:gd name="connsiteX3" fmla="*/ 627785 w 1640165"/>
                      <a:gd name="connsiteY3" fmla="*/ 246511 h 2069684"/>
                      <a:gd name="connsiteX4" fmla="*/ 1092958 w 1640165"/>
                      <a:gd name="connsiteY4" fmla="*/ 1168215 h 2069684"/>
                      <a:gd name="connsiteX5" fmla="*/ 1356064 w 1640165"/>
                      <a:gd name="connsiteY5" fmla="*/ 2069674 h 2069684"/>
                      <a:gd name="connsiteX6" fmla="*/ 31910 w 1640165"/>
                      <a:gd name="connsiteY6" fmla="*/ 1047444 h 2069684"/>
                      <a:gd name="connsiteX0" fmla="*/ 31910 w 1640164"/>
                      <a:gd name="connsiteY0" fmla="*/ 1047444 h 2069684"/>
                      <a:gd name="connsiteX1" fmla="*/ 540870 w 1640164"/>
                      <a:gd name="connsiteY1" fmla="*/ 16588 h 2069684"/>
                      <a:gd name="connsiteX2" fmla="*/ 1243921 w 1640164"/>
                      <a:gd name="connsiteY2" fmla="*/ 370270 h 2069684"/>
                      <a:gd name="connsiteX3" fmla="*/ 627785 w 1640164"/>
                      <a:gd name="connsiteY3" fmla="*/ 246511 h 2069684"/>
                      <a:gd name="connsiteX4" fmla="*/ 1092958 w 1640164"/>
                      <a:gd name="connsiteY4" fmla="*/ 1168215 h 2069684"/>
                      <a:gd name="connsiteX5" fmla="*/ 1356064 w 1640164"/>
                      <a:gd name="connsiteY5" fmla="*/ 2069674 h 2069684"/>
                      <a:gd name="connsiteX6" fmla="*/ 31910 w 1640164"/>
                      <a:gd name="connsiteY6" fmla="*/ 1047444 h 2069684"/>
                      <a:gd name="connsiteX0" fmla="*/ 31910 w 1693956"/>
                      <a:gd name="connsiteY0" fmla="*/ 1047444 h 2069682"/>
                      <a:gd name="connsiteX1" fmla="*/ 540870 w 1693956"/>
                      <a:gd name="connsiteY1" fmla="*/ 16588 h 2069682"/>
                      <a:gd name="connsiteX2" fmla="*/ 1243921 w 1693956"/>
                      <a:gd name="connsiteY2" fmla="*/ 370270 h 2069682"/>
                      <a:gd name="connsiteX3" fmla="*/ 627785 w 1693956"/>
                      <a:gd name="connsiteY3" fmla="*/ 246511 h 2069682"/>
                      <a:gd name="connsiteX4" fmla="*/ 1092958 w 1693956"/>
                      <a:gd name="connsiteY4" fmla="*/ 1168215 h 2069682"/>
                      <a:gd name="connsiteX5" fmla="*/ 1356064 w 1693956"/>
                      <a:gd name="connsiteY5" fmla="*/ 2069674 h 2069682"/>
                      <a:gd name="connsiteX6" fmla="*/ 31910 w 1693956"/>
                      <a:gd name="connsiteY6" fmla="*/ 1047444 h 206968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693956" h="2069682">
                        <a:moveTo>
                          <a:pt x="31910" y="1047444"/>
                        </a:moveTo>
                        <a:cubicBezTo>
                          <a:pt x="-95330" y="541361"/>
                          <a:pt x="174966" y="120823"/>
                          <a:pt x="540870" y="16588"/>
                        </a:cubicBezTo>
                        <a:cubicBezTo>
                          <a:pt x="906774" y="-87647"/>
                          <a:pt x="1229435" y="331950"/>
                          <a:pt x="1243921" y="370270"/>
                        </a:cubicBezTo>
                        <a:cubicBezTo>
                          <a:pt x="1258407" y="408590"/>
                          <a:pt x="763662" y="51957"/>
                          <a:pt x="627785" y="246511"/>
                        </a:cubicBezTo>
                        <a:cubicBezTo>
                          <a:pt x="491908" y="441065"/>
                          <a:pt x="706681" y="967383"/>
                          <a:pt x="1092958" y="1168215"/>
                        </a:cubicBezTo>
                        <a:cubicBezTo>
                          <a:pt x="1479235" y="1369047"/>
                          <a:pt x="2076369" y="2072549"/>
                          <a:pt x="1356064" y="2069674"/>
                        </a:cubicBezTo>
                        <a:cubicBezTo>
                          <a:pt x="635759" y="2066799"/>
                          <a:pt x="159150" y="1553527"/>
                          <a:pt x="31910" y="1047444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100000">
                        <a:schemeClr val="bg1"/>
                      </a:gs>
                      <a:gs pos="0">
                        <a:schemeClr val="accent4">
                          <a:lumMod val="20000"/>
                          <a:lumOff val="80000"/>
                        </a:schemeClr>
                      </a:gs>
                    </a:gsLst>
                    <a:path path="circle">
                      <a:fillToRect l="100000" t="100000"/>
                    </a:path>
                    <a:tileRect r="-100000" b="-100000"/>
                  </a:gra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84" name="フリーフォーム: 図形 983">
                    <a:extLst>
                      <a:ext uri="{FF2B5EF4-FFF2-40B4-BE49-F238E27FC236}">
                        <a16:creationId xmlns:a16="http://schemas.microsoft.com/office/drawing/2014/main" id="{95B0B0DA-67D9-406B-8411-DFE454602BFB}"/>
                      </a:ext>
                    </a:extLst>
                  </p:cNvPr>
                  <p:cNvSpPr/>
                  <p:nvPr/>
                </p:nvSpPr>
                <p:spPr>
                  <a:xfrm rot="406604" flipV="1">
                    <a:off x="2936279" y="1533986"/>
                    <a:ext cx="481406" cy="1017904"/>
                  </a:xfrm>
                  <a:custGeom>
                    <a:avLst/>
                    <a:gdLst>
                      <a:gd name="connsiteX0" fmla="*/ 475975 w 1001654"/>
                      <a:gd name="connsiteY0" fmla="*/ 1988665 h 2117935"/>
                      <a:gd name="connsiteX1" fmla="*/ 550543 w 1001654"/>
                      <a:gd name="connsiteY1" fmla="*/ 2029915 h 2117935"/>
                      <a:gd name="connsiteX2" fmla="*/ 562305 w 1001654"/>
                      <a:gd name="connsiteY2" fmla="*/ 2114316 h 2117935"/>
                      <a:gd name="connsiteX3" fmla="*/ 487737 w 1001654"/>
                      <a:gd name="connsiteY3" fmla="*/ 2073066 h 2117935"/>
                      <a:gd name="connsiteX4" fmla="*/ 475975 w 1001654"/>
                      <a:gd name="connsiteY4" fmla="*/ 1988665 h 2117935"/>
                      <a:gd name="connsiteX5" fmla="*/ 714523 w 1001654"/>
                      <a:gd name="connsiteY5" fmla="*/ 1816444 h 2117935"/>
                      <a:gd name="connsiteX6" fmla="*/ 709923 w 1001654"/>
                      <a:gd name="connsiteY6" fmla="*/ 1901536 h 2117935"/>
                      <a:gd name="connsiteX7" fmla="*/ 639102 w 1001654"/>
                      <a:gd name="connsiteY7" fmla="*/ 1948930 h 2117935"/>
                      <a:gd name="connsiteX8" fmla="*/ 643702 w 1001654"/>
                      <a:gd name="connsiteY8" fmla="*/ 1863838 h 2117935"/>
                      <a:gd name="connsiteX9" fmla="*/ 714523 w 1001654"/>
                      <a:gd name="connsiteY9" fmla="*/ 1816444 h 2117935"/>
                      <a:gd name="connsiteX10" fmla="*/ 361496 w 1001654"/>
                      <a:gd name="connsiteY10" fmla="*/ 1662755 h 2117935"/>
                      <a:gd name="connsiteX11" fmla="*/ 396203 w 1001654"/>
                      <a:gd name="connsiteY11" fmla="*/ 1740584 h 2117935"/>
                      <a:gd name="connsiteX12" fmla="*/ 354783 w 1001654"/>
                      <a:gd name="connsiteY12" fmla="*/ 1815057 h 2117935"/>
                      <a:gd name="connsiteX13" fmla="*/ 320077 w 1001654"/>
                      <a:gd name="connsiteY13" fmla="*/ 1737228 h 2117935"/>
                      <a:gd name="connsiteX14" fmla="*/ 361496 w 1001654"/>
                      <a:gd name="connsiteY14" fmla="*/ 1662755 h 2117935"/>
                      <a:gd name="connsiteX15" fmla="*/ 692671 w 1001654"/>
                      <a:gd name="connsiteY15" fmla="*/ 1584014 h 2117935"/>
                      <a:gd name="connsiteX16" fmla="*/ 761830 w 1001654"/>
                      <a:gd name="connsiteY16" fmla="*/ 1610311 h 2117935"/>
                      <a:gd name="connsiteX17" fmla="*/ 796888 w 1001654"/>
                      <a:gd name="connsiteY17" fmla="*/ 1687982 h 2117935"/>
                      <a:gd name="connsiteX18" fmla="*/ 713721 w 1001654"/>
                      <a:gd name="connsiteY18" fmla="*/ 1669404 h 2117935"/>
                      <a:gd name="connsiteX19" fmla="*/ 678663 w 1001654"/>
                      <a:gd name="connsiteY19" fmla="*/ 1591733 h 2117935"/>
                      <a:gd name="connsiteX20" fmla="*/ 692671 w 1001654"/>
                      <a:gd name="connsiteY20" fmla="*/ 1584014 h 2117935"/>
                      <a:gd name="connsiteX21" fmla="*/ 537977 w 1001654"/>
                      <a:gd name="connsiteY21" fmla="*/ 1507098 h 2117935"/>
                      <a:gd name="connsiteX22" fmla="*/ 572683 w 1001654"/>
                      <a:gd name="connsiteY22" fmla="*/ 1584927 h 2117935"/>
                      <a:gd name="connsiteX23" fmla="*/ 531264 w 1001654"/>
                      <a:gd name="connsiteY23" fmla="*/ 1659400 h 2117935"/>
                      <a:gd name="connsiteX24" fmla="*/ 496557 w 1001654"/>
                      <a:gd name="connsiteY24" fmla="*/ 1581571 h 2117935"/>
                      <a:gd name="connsiteX25" fmla="*/ 537977 w 1001654"/>
                      <a:gd name="connsiteY25" fmla="*/ 1507098 h 2117935"/>
                      <a:gd name="connsiteX26" fmla="*/ 886365 w 1001654"/>
                      <a:gd name="connsiteY26" fmla="*/ 1342224 h 2117935"/>
                      <a:gd name="connsiteX27" fmla="*/ 921071 w 1001654"/>
                      <a:gd name="connsiteY27" fmla="*/ 1420053 h 2117935"/>
                      <a:gd name="connsiteX28" fmla="*/ 879652 w 1001654"/>
                      <a:gd name="connsiteY28" fmla="*/ 1494526 h 2117935"/>
                      <a:gd name="connsiteX29" fmla="*/ 844945 w 1001654"/>
                      <a:gd name="connsiteY29" fmla="*/ 1416697 h 2117935"/>
                      <a:gd name="connsiteX30" fmla="*/ 886365 w 1001654"/>
                      <a:gd name="connsiteY30" fmla="*/ 1342224 h 2117935"/>
                      <a:gd name="connsiteX31" fmla="*/ 415358 w 1001654"/>
                      <a:gd name="connsiteY31" fmla="*/ 1302945 h 2117935"/>
                      <a:gd name="connsiteX32" fmla="*/ 442920 w 1001654"/>
                      <a:gd name="connsiteY32" fmla="*/ 1324499 h 2117935"/>
                      <a:gd name="connsiteX33" fmla="*/ 376584 w 1001654"/>
                      <a:gd name="connsiteY33" fmla="*/ 1377991 h 2117935"/>
                      <a:gd name="connsiteX34" fmla="*/ 293983 w 1001654"/>
                      <a:gd name="connsiteY34" fmla="*/ 1357039 h 2117935"/>
                      <a:gd name="connsiteX35" fmla="*/ 360319 w 1001654"/>
                      <a:gd name="connsiteY35" fmla="*/ 1303547 h 2117935"/>
                      <a:gd name="connsiteX36" fmla="*/ 415358 w 1001654"/>
                      <a:gd name="connsiteY36" fmla="*/ 1302945 h 2117935"/>
                      <a:gd name="connsiteX37" fmla="*/ 689887 w 1001654"/>
                      <a:gd name="connsiteY37" fmla="*/ 1179087 h 2117935"/>
                      <a:gd name="connsiteX38" fmla="*/ 704864 w 1001654"/>
                      <a:gd name="connsiteY38" fmla="*/ 1184700 h 2117935"/>
                      <a:gd name="connsiteX39" fmla="*/ 681404 w 1001654"/>
                      <a:gd name="connsiteY39" fmla="*/ 1266624 h 2117935"/>
                      <a:gd name="connsiteX40" fmla="*/ 601797 w 1001654"/>
                      <a:gd name="connsiteY40" fmla="*/ 1297031 h 2117935"/>
                      <a:gd name="connsiteX41" fmla="*/ 625257 w 1001654"/>
                      <a:gd name="connsiteY41" fmla="*/ 1215107 h 2117935"/>
                      <a:gd name="connsiteX42" fmla="*/ 689887 w 1001654"/>
                      <a:gd name="connsiteY42" fmla="*/ 1179087 h 2117935"/>
                      <a:gd name="connsiteX43" fmla="*/ 890637 w 1001654"/>
                      <a:gd name="connsiteY43" fmla="*/ 1048713 h 2117935"/>
                      <a:gd name="connsiteX44" fmla="*/ 960395 w 1001654"/>
                      <a:gd name="connsiteY44" fmla="*/ 1073378 h 2117935"/>
                      <a:gd name="connsiteX45" fmla="*/ 997268 w 1001654"/>
                      <a:gd name="connsiteY45" fmla="*/ 1150203 h 2117935"/>
                      <a:gd name="connsiteX46" fmla="*/ 913688 w 1001654"/>
                      <a:gd name="connsiteY46" fmla="*/ 1133585 h 2117935"/>
                      <a:gd name="connsiteX47" fmla="*/ 876814 w 1001654"/>
                      <a:gd name="connsiteY47" fmla="*/ 1056759 h 2117935"/>
                      <a:gd name="connsiteX48" fmla="*/ 890637 w 1001654"/>
                      <a:gd name="connsiteY48" fmla="*/ 1048713 h 2117935"/>
                      <a:gd name="connsiteX49" fmla="*/ 306746 w 1001654"/>
                      <a:gd name="connsiteY49" fmla="*/ 989750 h 2117935"/>
                      <a:gd name="connsiteX50" fmla="*/ 382971 w 1001654"/>
                      <a:gd name="connsiteY50" fmla="*/ 1027850 h 2117935"/>
                      <a:gd name="connsiteX51" fmla="*/ 306746 w 1001654"/>
                      <a:gd name="connsiteY51" fmla="*/ 1065950 h 2117935"/>
                      <a:gd name="connsiteX52" fmla="*/ 230521 w 1001654"/>
                      <a:gd name="connsiteY52" fmla="*/ 1027850 h 2117935"/>
                      <a:gd name="connsiteX53" fmla="*/ 306746 w 1001654"/>
                      <a:gd name="connsiteY53" fmla="*/ 989750 h 2117935"/>
                      <a:gd name="connsiteX54" fmla="*/ 623116 w 1001654"/>
                      <a:gd name="connsiteY54" fmla="*/ 950250 h 2117935"/>
                      <a:gd name="connsiteX55" fmla="*/ 636947 w 1001654"/>
                      <a:gd name="connsiteY55" fmla="*/ 958282 h 2117935"/>
                      <a:gd name="connsiteX56" fmla="*/ 600148 w 1001654"/>
                      <a:gd name="connsiteY56" fmla="*/ 1035144 h 2117935"/>
                      <a:gd name="connsiteX57" fmla="*/ 516583 w 1001654"/>
                      <a:gd name="connsiteY57" fmla="*/ 1051844 h 2117935"/>
                      <a:gd name="connsiteX58" fmla="*/ 553382 w 1001654"/>
                      <a:gd name="connsiteY58" fmla="*/ 974982 h 2117935"/>
                      <a:gd name="connsiteX59" fmla="*/ 623116 w 1001654"/>
                      <a:gd name="connsiteY59" fmla="*/ 950250 h 2117935"/>
                      <a:gd name="connsiteX60" fmla="*/ 958392 w 1001654"/>
                      <a:gd name="connsiteY60" fmla="*/ 774744 h 2117935"/>
                      <a:gd name="connsiteX61" fmla="*/ 958536 w 1001654"/>
                      <a:gd name="connsiteY61" fmla="*/ 859961 h 2117935"/>
                      <a:gd name="connsiteX62" fmla="*/ 890463 w 1001654"/>
                      <a:gd name="connsiteY62" fmla="*/ 911224 h 2117935"/>
                      <a:gd name="connsiteX63" fmla="*/ 890319 w 1001654"/>
                      <a:gd name="connsiteY63" fmla="*/ 826007 h 2117935"/>
                      <a:gd name="connsiteX64" fmla="*/ 958392 w 1001654"/>
                      <a:gd name="connsiteY64" fmla="*/ 774744 h 2117935"/>
                      <a:gd name="connsiteX65" fmla="*/ 75236 w 1001654"/>
                      <a:gd name="connsiteY65" fmla="*/ 771079 h 2117935"/>
                      <a:gd name="connsiteX66" fmla="*/ 131597 w 1001654"/>
                      <a:gd name="connsiteY66" fmla="*/ 834994 h 2117935"/>
                      <a:gd name="connsiteX67" fmla="*/ 114303 w 1001654"/>
                      <a:gd name="connsiteY67" fmla="*/ 918438 h 2117935"/>
                      <a:gd name="connsiteX68" fmla="*/ 57942 w 1001654"/>
                      <a:gd name="connsiteY68" fmla="*/ 854522 h 2117935"/>
                      <a:gd name="connsiteX69" fmla="*/ 75236 w 1001654"/>
                      <a:gd name="connsiteY69" fmla="*/ 771079 h 2117935"/>
                      <a:gd name="connsiteX70" fmla="*/ 429172 w 1001654"/>
                      <a:gd name="connsiteY70" fmla="*/ 638411 h 2117935"/>
                      <a:gd name="connsiteX71" fmla="*/ 491126 w 1001654"/>
                      <a:gd name="connsiteY71" fmla="*/ 678860 h 2117935"/>
                      <a:gd name="connsiteX72" fmla="*/ 508803 w 1001654"/>
                      <a:gd name="connsiteY72" fmla="*/ 762223 h 2117935"/>
                      <a:gd name="connsiteX73" fmla="*/ 431516 w 1001654"/>
                      <a:gd name="connsiteY73" fmla="*/ 726326 h 2117935"/>
                      <a:gd name="connsiteX74" fmla="*/ 413839 w 1001654"/>
                      <a:gd name="connsiteY74" fmla="*/ 642963 h 2117935"/>
                      <a:gd name="connsiteX75" fmla="*/ 429172 w 1001654"/>
                      <a:gd name="connsiteY75" fmla="*/ 638411 h 2117935"/>
                      <a:gd name="connsiteX76" fmla="*/ 690200 w 1001654"/>
                      <a:gd name="connsiteY76" fmla="*/ 628081 h 2117935"/>
                      <a:gd name="connsiteX77" fmla="*/ 753339 w 1001654"/>
                      <a:gd name="connsiteY77" fmla="*/ 685311 h 2117935"/>
                      <a:gd name="connsiteX78" fmla="*/ 745461 w 1001654"/>
                      <a:gd name="connsiteY78" fmla="*/ 770163 h 2117935"/>
                      <a:gd name="connsiteX79" fmla="*/ 682321 w 1001654"/>
                      <a:gd name="connsiteY79" fmla="*/ 712933 h 2117935"/>
                      <a:gd name="connsiteX80" fmla="*/ 690200 w 1001654"/>
                      <a:gd name="connsiteY80" fmla="*/ 628081 h 2117935"/>
                      <a:gd name="connsiteX81" fmla="*/ 230521 w 1001654"/>
                      <a:gd name="connsiteY81" fmla="*/ 564617 h 2117935"/>
                      <a:gd name="connsiteX82" fmla="*/ 306746 w 1001654"/>
                      <a:gd name="connsiteY82" fmla="*/ 602717 h 2117935"/>
                      <a:gd name="connsiteX83" fmla="*/ 230521 w 1001654"/>
                      <a:gd name="connsiteY83" fmla="*/ 640817 h 2117935"/>
                      <a:gd name="connsiteX84" fmla="*/ 154296 w 1001654"/>
                      <a:gd name="connsiteY84" fmla="*/ 602717 h 2117935"/>
                      <a:gd name="connsiteX85" fmla="*/ 230521 w 1001654"/>
                      <a:gd name="connsiteY85" fmla="*/ 564617 h 2117935"/>
                      <a:gd name="connsiteX86" fmla="*/ 777877 w 1001654"/>
                      <a:gd name="connsiteY86" fmla="*/ 417391 h 2117935"/>
                      <a:gd name="connsiteX87" fmla="*/ 852445 w 1001654"/>
                      <a:gd name="connsiteY87" fmla="*/ 458641 h 2117935"/>
                      <a:gd name="connsiteX88" fmla="*/ 864207 w 1001654"/>
                      <a:gd name="connsiteY88" fmla="*/ 543042 h 2117935"/>
                      <a:gd name="connsiteX89" fmla="*/ 789640 w 1001654"/>
                      <a:gd name="connsiteY89" fmla="*/ 501791 h 2117935"/>
                      <a:gd name="connsiteX90" fmla="*/ 777877 w 1001654"/>
                      <a:gd name="connsiteY90" fmla="*/ 417391 h 2117935"/>
                      <a:gd name="connsiteX91" fmla="*/ 461051 w 1001654"/>
                      <a:gd name="connsiteY91" fmla="*/ 350888 h 2117935"/>
                      <a:gd name="connsiteX92" fmla="*/ 523005 w 1001654"/>
                      <a:gd name="connsiteY92" fmla="*/ 391337 h 2117935"/>
                      <a:gd name="connsiteX93" fmla="*/ 540682 w 1001654"/>
                      <a:gd name="connsiteY93" fmla="*/ 474700 h 2117935"/>
                      <a:gd name="connsiteX94" fmla="*/ 463395 w 1001654"/>
                      <a:gd name="connsiteY94" fmla="*/ 438803 h 2117935"/>
                      <a:gd name="connsiteX95" fmla="*/ 445718 w 1001654"/>
                      <a:gd name="connsiteY95" fmla="*/ 355440 h 2117935"/>
                      <a:gd name="connsiteX96" fmla="*/ 461051 w 1001654"/>
                      <a:gd name="connsiteY96" fmla="*/ 350888 h 2117935"/>
                      <a:gd name="connsiteX97" fmla="*/ 80121 w 1001654"/>
                      <a:gd name="connsiteY97" fmla="*/ 347025 h 2117935"/>
                      <a:gd name="connsiteX98" fmla="*/ 151620 w 1001654"/>
                      <a:gd name="connsiteY98" fmla="*/ 393390 h 2117935"/>
                      <a:gd name="connsiteX99" fmla="*/ 71621 w 1001654"/>
                      <a:gd name="connsiteY99" fmla="*/ 422749 h 2117935"/>
                      <a:gd name="connsiteX100" fmla="*/ 121 w 1001654"/>
                      <a:gd name="connsiteY100" fmla="*/ 376384 h 2117935"/>
                      <a:gd name="connsiteX101" fmla="*/ 80121 w 1001654"/>
                      <a:gd name="connsiteY101" fmla="*/ 347025 h 2117935"/>
                      <a:gd name="connsiteX102" fmla="*/ 282244 w 1001654"/>
                      <a:gd name="connsiteY102" fmla="*/ 85990 h 2117935"/>
                      <a:gd name="connsiteX103" fmla="*/ 338605 w 1001654"/>
                      <a:gd name="connsiteY103" fmla="*/ 149905 h 2117935"/>
                      <a:gd name="connsiteX104" fmla="*/ 321311 w 1001654"/>
                      <a:gd name="connsiteY104" fmla="*/ 233349 h 2117935"/>
                      <a:gd name="connsiteX105" fmla="*/ 264950 w 1001654"/>
                      <a:gd name="connsiteY105" fmla="*/ 169433 h 2117935"/>
                      <a:gd name="connsiteX106" fmla="*/ 282244 w 1001654"/>
                      <a:gd name="connsiteY106" fmla="*/ 85990 h 2117935"/>
                      <a:gd name="connsiteX107" fmla="*/ 843475 w 1001654"/>
                      <a:gd name="connsiteY107" fmla="*/ 79506 h 2117935"/>
                      <a:gd name="connsiteX108" fmla="*/ 859305 w 1001654"/>
                      <a:gd name="connsiteY108" fmla="*/ 81793 h 2117935"/>
                      <a:gd name="connsiteX109" fmla="*/ 853865 w 1001654"/>
                      <a:gd name="connsiteY109" fmla="*/ 166836 h 2117935"/>
                      <a:gd name="connsiteX110" fmla="*/ 782580 w 1001654"/>
                      <a:gd name="connsiteY110" fmla="*/ 213529 h 2117935"/>
                      <a:gd name="connsiteX111" fmla="*/ 788019 w 1001654"/>
                      <a:gd name="connsiteY111" fmla="*/ 128486 h 2117935"/>
                      <a:gd name="connsiteX112" fmla="*/ 843475 w 1001654"/>
                      <a:gd name="connsiteY112" fmla="*/ 79506 h 2117935"/>
                      <a:gd name="connsiteX113" fmla="*/ 556993 w 1001654"/>
                      <a:gd name="connsiteY113" fmla="*/ 0 h 2117935"/>
                      <a:gd name="connsiteX114" fmla="*/ 595093 w 1001654"/>
                      <a:gd name="connsiteY114" fmla="*/ 76225 h 2117935"/>
                      <a:gd name="connsiteX115" fmla="*/ 556993 w 1001654"/>
                      <a:gd name="connsiteY115" fmla="*/ 152450 h 2117935"/>
                      <a:gd name="connsiteX116" fmla="*/ 518893 w 1001654"/>
                      <a:gd name="connsiteY116" fmla="*/ 76225 h 2117935"/>
                      <a:gd name="connsiteX117" fmla="*/ 556993 w 1001654"/>
                      <a:gd name="connsiteY117" fmla="*/ 0 h 211793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  <a:cxn ang="0">
                        <a:pos x="connsiteX95" y="connsiteY95"/>
                      </a:cxn>
                      <a:cxn ang="0">
                        <a:pos x="connsiteX96" y="connsiteY96"/>
                      </a:cxn>
                      <a:cxn ang="0">
                        <a:pos x="connsiteX97" y="connsiteY97"/>
                      </a:cxn>
                      <a:cxn ang="0">
                        <a:pos x="connsiteX98" y="connsiteY98"/>
                      </a:cxn>
                      <a:cxn ang="0">
                        <a:pos x="connsiteX99" y="connsiteY99"/>
                      </a:cxn>
                      <a:cxn ang="0">
                        <a:pos x="connsiteX100" y="connsiteY100"/>
                      </a:cxn>
                      <a:cxn ang="0">
                        <a:pos x="connsiteX101" y="connsiteY101"/>
                      </a:cxn>
                      <a:cxn ang="0">
                        <a:pos x="connsiteX102" y="connsiteY102"/>
                      </a:cxn>
                      <a:cxn ang="0">
                        <a:pos x="connsiteX103" y="connsiteY103"/>
                      </a:cxn>
                      <a:cxn ang="0">
                        <a:pos x="connsiteX104" y="connsiteY104"/>
                      </a:cxn>
                      <a:cxn ang="0">
                        <a:pos x="connsiteX105" y="connsiteY105"/>
                      </a:cxn>
                      <a:cxn ang="0">
                        <a:pos x="connsiteX106" y="connsiteY106"/>
                      </a:cxn>
                      <a:cxn ang="0">
                        <a:pos x="connsiteX107" y="connsiteY107"/>
                      </a:cxn>
                      <a:cxn ang="0">
                        <a:pos x="connsiteX108" y="connsiteY108"/>
                      </a:cxn>
                      <a:cxn ang="0">
                        <a:pos x="connsiteX109" y="connsiteY109"/>
                      </a:cxn>
                      <a:cxn ang="0">
                        <a:pos x="connsiteX110" y="connsiteY110"/>
                      </a:cxn>
                      <a:cxn ang="0">
                        <a:pos x="connsiteX111" y="connsiteY111"/>
                      </a:cxn>
                      <a:cxn ang="0">
                        <a:pos x="connsiteX112" y="connsiteY112"/>
                      </a:cxn>
                      <a:cxn ang="0">
                        <a:pos x="connsiteX113" y="connsiteY113"/>
                      </a:cxn>
                      <a:cxn ang="0">
                        <a:pos x="connsiteX114" y="connsiteY114"/>
                      </a:cxn>
                      <a:cxn ang="0">
                        <a:pos x="connsiteX115" y="connsiteY115"/>
                      </a:cxn>
                      <a:cxn ang="0">
                        <a:pos x="connsiteX116" y="connsiteY116"/>
                      </a:cxn>
                      <a:cxn ang="0">
                        <a:pos x="connsiteX117" y="connsiteY117"/>
                      </a:cxn>
                    </a:cxnLst>
                    <a:rect l="l" t="t" r="r" b="b"/>
                    <a:pathLst>
                      <a:path w="1001654" h="2117935">
                        <a:moveTo>
                          <a:pt x="475975" y="1988665"/>
                        </a:moveTo>
                        <a:cubicBezTo>
                          <a:pt x="493318" y="1976749"/>
                          <a:pt x="526703" y="1995217"/>
                          <a:pt x="550543" y="2029915"/>
                        </a:cubicBezTo>
                        <a:cubicBezTo>
                          <a:pt x="574382" y="2064613"/>
                          <a:pt x="579648" y="2102400"/>
                          <a:pt x="562305" y="2114316"/>
                        </a:cubicBezTo>
                        <a:cubicBezTo>
                          <a:pt x="544962" y="2126232"/>
                          <a:pt x="511577" y="2107763"/>
                          <a:pt x="487737" y="2073066"/>
                        </a:cubicBezTo>
                        <a:cubicBezTo>
                          <a:pt x="463898" y="2038368"/>
                          <a:pt x="458632" y="2000580"/>
                          <a:pt x="475975" y="1988665"/>
                        </a:cubicBezTo>
                        <a:close/>
                        <a:moveTo>
                          <a:pt x="714523" y="1816444"/>
                        </a:moveTo>
                        <a:cubicBezTo>
                          <a:pt x="732809" y="1826854"/>
                          <a:pt x="730750" y="1864951"/>
                          <a:pt x="709923" y="1901536"/>
                        </a:cubicBezTo>
                        <a:cubicBezTo>
                          <a:pt x="689096" y="1938122"/>
                          <a:pt x="657388" y="1959340"/>
                          <a:pt x="639102" y="1948930"/>
                        </a:cubicBezTo>
                        <a:cubicBezTo>
                          <a:pt x="620815" y="1938520"/>
                          <a:pt x="622874" y="1900423"/>
                          <a:pt x="643702" y="1863838"/>
                        </a:cubicBezTo>
                        <a:cubicBezTo>
                          <a:pt x="664529" y="1827253"/>
                          <a:pt x="696236" y="1806034"/>
                          <a:pt x="714523" y="1816444"/>
                        </a:cubicBezTo>
                        <a:close/>
                        <a:moveTo>
                          <a:pt x="361496" y="1662755"/>
                        </a:moveTo>
                        <a:cubicBezTo>
                          <a:pt x="382518" y="1663682"/>
                          <a:pt x="398057" y="1698527"/>
                          <a:pt x="396203" y="1740584"/>
                        </a:cubicBezTo>
                        <a:cubicBezTo>
                          <a:pt x="394349" y="1782641"/>
                          <a:pt x="375805" y="1815984"/>
                          <a:pt x="354783" y="1815057"/>
                        </a:cubicBezTo>
                        <a:cubicBezTo>
                          <a:pt x="333761" y="1814131"/>
                          <a:pt x="318223" y="1779286"/>
                          <a:pt x="320077" y="1737228"/>
                        </a:cubicBezTo>
                        <a:cubicBezTo>
                          <a:pt x="321931" y="1695171"/>
                          <a:pt x="340475" y="1661829"/>
                          <a:pt x="361496" y="1662755"/>
                        </a:cubicBezTo>
                        <a:close/>
                        <a:moveTo>
                          <a:pt x="692671" y="1584014"/>
                        </a:moveTo>
                        <a:cubicBezTo>
                          <a:pt x="710279" y="1580715"/>
                          <a:pt x="737344" y="1590377"/>
                          <a:pt x="761830" y="1610311"/>
                        </a:cubicBezTo>
                        <a:cubicBezTo>
                          <a:pt x="794477" y="1636889"/>
                          <a:pt x="810172" y="1671664"/>
                          <a:pt x="796888" y="1687982"/>
                        </a:cubicBezTo>
                        <a:cubicBezTo>
                          <a:pt x="783603" y="1704300"/>
                          <a:pt x="746368" y="1695982"/>
                          <a:pt x="713721" y="1669404"/>
                        </a:cubicBezTo>
                        <a:cubicBezTo>
                          <a:pt x="681074" y="1642825"/>
                          <a:pt x="665378" y="1608051"/>
                          <a:pt x="678663" y="1591733"/>
                        </a:cubicBezTo>
                        <a:cubicBezTo>
                          <a:pt x="681984" y="1587653"/>
                          <a:pt x="686802" y="1585113"/>
                          <a:pt x="692671" y="1584014"/>
                        </a:cubicBezTo>
                        <a:close/>
                        <a:moveTo>
                          <a:pt x="537977" y="1507098"/>
                        </a:moveTo>
                        <a:cubicBezTo>
                          <a:pt x="558999" y="1508025"/>
                          <a:pt x="574537" y="1542870"/>
                          <a:pt x="572683" y="1584927"/>
                        </a:cubicBezTo>
                        <a:cubicBezTo>
                          <a:pt x="570829" y="1626984"/>
                          <a:pt x="552285" y="1660327"/>
                          <a:pt x="531264" y="1659400"/>
                        </a:cubicBezTo>
                        <a:cubicBezTo>
                          <a:pt x="510241" y="1658474"/>
                          <a:pt x="494703" y="1623629"/>
                          <a:pt x="496557" y="1581571"/>
                        </a:cubicBezTo>
                        <a:cubicBezTo>
                          <a:pt x="498411" y="1539514"/>
                          <a:pt x="516955" y="1506172"/>
                          <a:pt x="537977" y="1507098"/>
                        </a:cubicBezTo>
                        <a:close/>
                        <a:moveTo>
                          <a:pt x="886365" y="1342224"/>
                        </a:moveTo>
                        <a:cubicBezTo>
                          <a:pt x="907387" y="1343151"/>
                          <a:pt x="922925" y="1377996"/>
                          <a:pt x="921071" y="1420053"/>
                        </a:cubicBezTo>
                        <a:cubicBezTo>
                          <a:pt x="919217" y="1462110"/>
                          <a:pt x="900673" y="1495453"/>
                          <a:pt x="879652" y="1494526"/>
                        </a:cubicBezTo>
                        <a:cubicBezTo>
                          <a:pt x="858630" y="1493600"/>
                          <a:pt x="843091" y="1458755"/>
                          <a:pt x="844945" y="1416697"/>
                        </a:cubicBezTo>
                        <a:cubicBezTo>
                          <a:pt x="846799" y="1374640"/>
                          <a:pt x="865343" y="1341298"/>
                          <a:pt x="886365" y="1342224"/>
                        </a:cubicBezTo>
                        <a:close/>
                        <a:moveTo>
                          <a:pt x="415358" y="1302945"/>
                        </a:moveTo>
                        <a:cubicBezTo>
                          <a:pt x="430306" y="1306736"/>
                          <a:pt x="440675" y="1314221"/>
                          <a:pt x="442920" y="1324499"/>
                        </a:cubicBezTo>
                        <a:cubicBezTo>
                          <a:pt x="447411" y="1345056"/>
                          <a:pt x="417712" y="1369005"/>
                          <a:pt x="376584" y="1377991"/>
                        </a:cubicBezTo>
                        <a:cubicBezTo>
                          <a:pt x="335456" y="1386977"/>
                          <a:pt x="298475" y="1377596"/>
                          <a:pt x="293983" y="1357039"/>
                        </a:cubicBezTo>
                        <a:cubicBezTo>
                          <a:pt x="289492" y="1336482"/>
                          <a:pt x="319192" y="1312533"/>
                          <a:pt x="360319" y="1303547"/>
                        </a:cubicBezTo>
                        <a:cubicBezTo>
                          <a:pt x="380883" y="1299054"/>
                          <a:pt x="400411" y="1299153"/>
                          <a:pt x="415358" y="1302945"/>
                        </a:cubicBezTo>
                        <a:close/>
                        <a:moveTo>
                          <a:pt x="689887" y="1179087"/>
                        </a:moveTo>
                        <a:cubicBezTo>
                          <a:pt x="695853" y="1179327"/>
                          <a:pt x="700988" y="1181143"/>
                          <a:pt x="704864" y="1184700"/>
                        </a:cubicBezTo>
                        <a:cubicBezTo>
                          <a:pt x="720368" y="1198926"/>
                          <a:pt x="709865" y="1235604"/>
                          <a:pt x="681404" y="1266624"/>
                        </a:cubicBezTo>
                        <a:cubicBezTo>
                          <a:pt x="652942" y="1297643"/>
                          <a:pt x="617301" y="1311256"/>
                          <a:pt x="601797" y="1297031"/>
                        </a:cubicBezTo>
                        <a:cubicBezTo>
                          <a:pt x="586292" y="1282805"/>
                          <a:pt x="596796" y="1246126"/>
                          <a:pt x="625257" y="1215107"/>
                        </a:cubicBezTo>
                        <a:cubicBezTo>
                          <a:pt x="646603" y="1191842"/>
                          <a:pt x="671987" y="1178369"/>
                          <a:pt x="689887" y="1179087"/>
                        </a:cubicBezTo>
                        <a:close/>
                        <a:moveTo>
                          <a:pt x="890637" y="1048713"/>
                        </a:moveTo>
                        <a:cubicBezTo>
                          <a:pt x="908162" y="1045001"/>
                          <a:pt x="935448" y="1054025"/>
                          <a:pt x="960395" y="1073378"/>
                        </a:cubicBezTo>
                        <a:cubicBezTo>
                          <a:pt x="993657" y="1099182"/>
                          <a:pt x="1010166" y="1133578"/>
                          <a:pt x="997268" y="1150203"/>
                        </a:cubicBezTo>
                        <a:cubicBezTo>
                          <a:pt x="984371" y="1166829"/>
                          <a:pt x="946950" y="1159389"/>
                          <a:pt x="913688" y="1133585"/>
                        </a:cubicBezTo>
                        <a:cubicBezTo>
                          <a:pt x="880425" y="1107781"/>
                          <a:pt x="863917" y="1073385"/>
                          <a:pt x="876814" y="1056759"/>
                        </a:cubicBezTo>
                        <a:cubicBezTo>
                          <a:pt x="880039" y="1052603"/>
                          <a:pt x="884796" y="1049950"/>
                          <a:pt x="890637" y="1048713"/>
                        </a:cubicBezTo>
                        <a:close/>
                        <a:moveTo>
                          <a:pt x="306746" y="989750"/>
                        </a:moveTo>
                        <a:cubicBezTo>
                          <a:pt x="348844" y="989750"/>
                          <a:pt x="382971" y="1006808"/>
                          <a:pt x="382971" y="1027850"/>
                        </a:cubicBezTo>
                        <a:cubicBezTo>
                          <a:pt x="382971" y="1048892"/>
                          <a:pt x="348844" y="1065950"/>
                          <a:pt x="306746" y="1065950"/>
                        </a:cubicBezTo>
                        <a:cubicBezTo>
                          <a:pt x="264648" y="1065950"/>
                          <a:pt x="230521" y="1048892"/>
                          <a:pt x="230521" y="1027850"/>
                        </a:cubicBezTo>
                        <a:cubicBezTo>
                          <a:pt x="230521" y="1006808"/>
                          <a:pt x="264648" y="989750"/>
                          <a:pt x="306746" y="989750"/>
                        </a:cubicBezTo>
                        <a:close/>
                        <a:moveTo>
                          <a:pt x="623116" y="950250"/>
                        </a:moveTo>
                        <a:cubicBezTo>
                          <a:pt x="628959" y="951481"/>
                          <a:pt x="633718" y="954129"/>
                          <a:pt x="636947" y="958282"/>
                        </a:cubicBezTo>
                        <a:cubicBezTo>
                          <a:pt x="649860" y="974895"/>
                          <a:pt x="633385" y="1009308"/>
                          <a:pt x="600148" y="1035144"/>
                        </a:cubicBezTo>
                        <a:cubicBezTo>
                          <a:pt x="566911" y="1060981"/>
                          <a:pt x="529498" y="1068457"/>
                          <a:pt x="516583" y="1051844"/>
                        </a:cubicBezTo>
                        <a:cubicBezTo>
                          <a:pt x="503670" y="1035231"/>
                          <a:pt x="520145" y="1000819"/>
                          <a:pt x="553382" y="974982"/>
                        </a:cubicBezTo>
                        <a:cubicBezTo>
                          <a:pt x="578310" y="955605"/>
                          <a:pt x="605587" y="946555"/>
                          <a:pt x="623116" y="950250"/>
                        </a:cubicBezTo>
                        <a:close/>
                        <a:moveTo>
                          <a:pt x="958392" y="774744"/>
                        </a:moveTo>
                        <a:cubicBezTo>
                          <a:pt x="977230" y="784120"/>
                          <a:pt x="977294" y="822273"/>
                          <a:pt x="958536" y="859961"/>
                        </a:cubicBezTo>
                        <a:cubicBezTo>
                          <a:pt x="939778" y="897649"/>
                          <a:pt x="909300" y="920600"/>
                          <a:pt x="890463" y="911224"/>
                        </a:cubicBezTo>
                        <a:cubicBezTo>
                          <a:pt x="871625" y="901848"/>
                          <a:pt x="871560" y="863695"/>
                          <a:pt x="890319" y="826007"/>
                        </a:cubicBezTo>
                        <a:cubicBezTo>
                          <a:pt x="909077" y="788320"/>
                          <a:pt x="939554" y="765368"/>
                          <a:pt x="958392" y="774744"/>
                        </a:cubicBezTo>
                        <a:close/>
                        <a:moveTo>
                          <a:pt x="75236" y="771079"/>
                        </a:moveTo>
                        <a:cubicBezTo>
                          <a:pt x="95575" y="765686"/>
                          <a:pt x="120809" y="794302"/>
                          <a:pt x="131597" y="834994"/>
                        </a:cubicBezTo>
                        <a:cubicBezTo>
                          <a:pt x="142386" y="875687"/>
                          <a:pt x="134643" y="913045"/>
                          <a:pt x="114303" y="918438"/>
                        </a:cubicBezTo>
                        <a:cubicBezTo>
                          <a:pt x="93964" y="923830"/>
                          <a:pt x="68730" y="895214"/>
                          <a:pt x="57942" y="854522"/>
                        </a:cubicBezTo>
                        <a:cubicBezTo>
                          <a:pt x="47154" y="813830"/>
                          <a:pt x="54897" y="776471"/>
                          <a:pt x="75236" y="771079"/>
                        </a:cubicBezTo>
                        <a:close/>
                        <a:moveTo>
                          <a:pt x="429172" y="638411"/>
                        </a:moveTo>
                        <a:cubicBezTo>
                          <a:pt x="447077" y="638945"/>
                          <a:pt x="471458" y="654160"/>
                          <a:pt x="491126" y="678860"/>
                        </a:cubicBezTo>
                        <a:cubicBezTo>
                          <a:pt x="517350" y="711793"/>
                          <a:pt x="525264" y="749115"/>
                          <a:pt x="508803" y="762223"/>
                        </a:cubicBezTo>
                        <a:cubicBezTo>
                          <a:pt x="492342" y="775330"/>
                          <a:pt x="457739" y="759259"/>
                          <a:pt x="431516" y="726326"/>
                        </a:cubicBezTo>
                        <a:cubicBezTo>
                          <a:pt x="405292" y="693394"/>
                          <a:pt x="397378" y="656071"/>
                          <a:pt x="413839" y="642963"/>
                        </a:cubicBezTo>
                        <a:cubicBezTo>
                          <a:pt x="417954" y="639686"/>
                          <a:pt x="423203" y="638233"/>
                          <a:pt x="429172" y="638411"/>
                        </a:cubicBezTo>
                        <a:close/>
                        <a:moveTo>
                          <a:pt x="690200" y="628081"/>
                        </a:moveTo>
                        <a:cubicBezTo>
                          <a:pt x="709811" y="620454"/>
                          <a:pt x="738079" y="646076"/>
                          <a:pt x="753339" y="685311"/>
                        </a:cubicBezTo>
                        <a:cubicBezTo>
                          <a:pt x="768599" y="724546"/>
                          <a:pt x="765072" y="762536"/>
                          <a:pt x="745461" y="770163"/>
                        </a:cubicBezTo>
                        <a:cubicBezTo>
                          <a:pt x="725850" y="777790"/>
                          <a:pt x="697581" y="752168"/>
                          <a:pt x="682321" y="712933"/>
                        </a:cubicBezTo>
                        <a:cubicBezTo>
                          <a:pt x="667061" y="673698"/>
                          <a:pt x="670589" y="635709"/>
                          <a:pt x="690200" y="628081"/>
                        </a:cubicBezTo>
                        <a:close/>
                        <a:moveTo>
                          <a:pt x="230521" y="564617"/>
                        </a:moveTo>
                        <a:cubicBezTo>
                          <a:pt x="272619" y="564617"/>
                          <a:pt x="306746" y="581675"/>
                          <a:pt x="306746" y="602717"/>
                        </a:cubicBezTo>
                        <a:cubicBezTo>
                          <a:pt x="306746" y="623759"/>
                          <a:pt x="272619" y="640817"/>
                          <a:pt x="230521" y="640817"/>
                        </a:cubicBezTo>
                        <a:cubicBezTo>
                          <a:pt x="188423" y="640817"/>
                          <a:pt x="154296" y="623759"/>
                          <a:pt x="154296" y="602717"/>
                        </a:cubicBezTo>
                        <a:cubicBezTo>
                          <a:pt x="154296" y="581675"/>
                          <a:pt x="188423" y="564617"/>
                          <a:pt x="230521" y="564617"/>
                        </a:cubicBezTo>
                        <a:close/>
                        <a:moveTo>
                          <a:pt x="777877" y="417391"/>
                        </a:moveTo>
                        <a:cubicBezTo>
                          <a:pt x="795221" y="405475"/>
                          <a:pt x="828605" y="423943"/>
                          <a:pt x="852445" y="458641"/>
                        </a:cubicBezTo>
                        <a:cubicBezTo>
                          <a:pt x="876284" y="493339"/>
                          <a:pt x="881550" y="531126"/>
                          <a:pt x="864207" y="543042"/>
                        </a:cubicBezTo>
                        <a:cubicBezTo>
                          <a:pt x="846864" y="554957"/>
                          <a:pt x="813479" y="536489"/>
                          <a:pt x="789640" y="501791"/>
                        </a:cubicBezTo>
                        <a:cubicBezTo>
                          <a:pt x="765800" y="467094"/>
                          <a:pt x="760534" y="429306"/>
                          <a:pt x="777877" y="417391"/>
                        </a:cubicBezTo>
                        <a:close/>
                        <a:moveTo>
                          <a:pt x="461051" y="350888"/>
                        </a:moveTo>
                        <a:cubicBezTo>
                          <a:pt x="478956" y="351422"/>
                          <a:pt x="503337" y="366637"/>
                          <a:pt x="523005" y="391337"/>
                        </a:cubicBezTo>
                        <a:cubicBezTo>
                          <a:pt x="549229" y="424270"/>
                          <a:pt x="557143" y="461592"/>
                          <a:pt x="540682" y="474700"/>
                        </a:cubicBezTo>
                        <a:cubicBezTo>
                          <a:pt x="524221" y="487807"/>
                          <a:pt x="489618" y="471736"/>
                          <a:pt x="463395" y="438803"/>
                        </a:cubicBezTo>
                        <a:cubicBezTo>
                          <a:pt x="437171" y="405871"/>
                          <a:pt x="429257" y="368548"/>
                          <a:pt x="445718" y="355440"/>
                        </a:cubicBezTo>
                        <a:cubicBezTo>
                          <a:pt x="449833" y="352164"/>
                          <a:pt x="455082" y="350710"/>
                          <a:pt x="461051" y="350888"/>
                        </a:cubicBezTo>
                        <a:close/>
                        <a:moveTo>
                          <a:pt x="80121" y="347025"/>
                        </a:moveTo>
                        <a:cubicBezTo>
                          <a:pt x="121956" y="351721"/>
                          <a:pt x="153967" y="372479"/>
                          <a:pt x="151620" y="393390"/>
                        </a:cubicBezTo>
                        <a:cubicBezTo>
                          <a:pt x="149273" y="414300"/>
                          <a:pt x="113456" y="427445"/>
                          <a:pt x="71621" y="422749"/>
                        </a:cubicBezTo>
                        <a:cubicBezTo>
                          <a:pt x="29786" y="418053"/>
                          <a:pt x="-2226" y="397295"/>
                          <a:pt x="121" y="376384"/>
                        </a:cubicBezTo>
                        <a:cubicBezTo>
                          <a:pt x="2469" y="355474"/>
                          <a:pt x="38285" y="342329"/>
                          <a:pt x="80121" y="347025"/>
                        </a:cubicBezTo>
                        <a:close/>
                        <a:moveTo>
                          <a:pt x="282244" y="85990"/>
                        </a:moveTo>
                        <a:cubicBezTo>
                          <a:pt x="302583" y="80597"/>
                          <a:pt x="327817" y="109213"/>
                          <a:pt x="338605" y="149905"/>
                        </a:cubicBezTo>
                        <a:cubicBezTo>
                          <a:pt x="349394" y="190598"/>
                          <a:pt x="341651" y="227956"/>
                          <a:pt x="321311" y="233349"/>
                        </a:cubicBezTo>
                        <a:cubicBezTo>
                          <a:pt x="300972" y="238741"/>
                          <a:pt x="275738" y="210125"/>
                          <a:pt x="264950" y="169433"/>
                        </a:cubicBezTo>
                        <a:cubicBezTo>
                          <a:pt x="254162" y="128741"/>
                          <a:pt x="261905" y="91382"/>
                          <a:pt x="282244" y="85990"/>
                        </a:cubicBezTo>
                        <a:close/>
                        <a:moveTo>
                          <a:pt x="843475" y="79506"/>
                        </a:moveTo>
                        <a:cubicBezTo>
                          <a:pt x="849355" y="78467"/>
                          <a:pt x="854759" y="79146"/>
                          <a:pt x="859305" y="81793"/>
                        </a:cubicBezTo>
                        <a:cubicBezTo>
                          <a:pt x="877488" y="92383"/>
                          <a:pt x="875052" y="130458"/>
                          <a:pt x="853865" y="166836"/>
                        </a:cubicBezTo>
                        <a:cubicBezTo>
                          <a:pt x="832678" y="203214"/>
                          <a:pt x="800762" y="224119"/>
                          <a:pt x="782580" y="213529"/>
                        </a:cubicBezTo>
                        <a:cubicBezTo>
                          <a:pt x="764397" y="202939"/>
                          <a:pt x="766832" y="164864"/>
                          <a:pt x="788019" y="128486"/>
                        </a:cubicBezTo>
                        <a:cubicBezTo>
                          <a:pt x="803910" y="101203"/>
                          <a:pt x="825835" y="82623"/>
                          <a:pt x="843475" y="79506"/>
                        </a:cubicBezTo>
                        <a:close/>
                        <a:moveTo>
                          <a:pt x="556993" y="0"/>
                        </a:moveTo>
                        <a:cubicBezTo>
                          <a:pt x="578035" y="0"/>
                          <a:pt x="595093" y="34127"/>
                          <a:pt x="595093" y="76225"/>
                        </a:cubicBezTo>
                        <a:cubicBezTo>
                          <a:pt x="595093" y="118323"/>
                          <a:pt x="578035" y="152450"/>
                          <a:pt x="556993" y="152450"/>
                        </a:cubicBezTo>
                        <a:cubicBezTo>
                          <a:pt x="535951" y="152450"/>
                          <a:pt x="518893" y="118323"/>
                          <a:pt x="518893" y="76225"/>
                        </a:cubicBezTo>
                        <a:cubicBezTo>
                          <a:pt x="518893" y="34127"/>
                          <a:pt x="535951" y="0"/>
                          <a:pt x="556993" y="0"/>
                        </a:cubicBezTo>
                        <a:close/>
                      </a:path>
                    </a:pathLst>
                  </a:custGeom>
                  <a:solidFill>
                    <a:srgbClr val="CC0000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85" name="月 984">
                    <a:extLst>
                      <a:ext uri="{FF2B5EF4-FFF2-40B4-BE49-F238E27FC236}">
                        <a16:creationId xmlns:a16="http://schemas.microsoft.com/office/drawing/2014/main" id="{5EEA51B9-F67F-45D0-AB94-1F80837488C7}"/>
                      </a:ext>
                    </a:extLst>
                  </p:cNvPr>
                  <p:cNvSpPr/>
                  <p:nvPr/>
                </p:nvSpPr>
                <p:spPr>
                  <a:xfrm rot="848337">
                    <a:off x="3111870" y="1077787"/>
                    <a:ext cx="498601" cy="1941170"/>
                  </a:xfrm>
                  <a:prstGeom prst="moon">
                    <a:avLst>
                      <a:gd name="adj" fmla="val 13947"/>
                    </a:avLst>
                  </a:prstGeom>
                  <a:solidFill>
                    <a:srgbClr val="FFFF00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949" name="楕円 5">
                  <a:extLst>
                    <a:ext uri="{FF2B5EF4-FFF2-40B4-BE49-F238E27FC236}">
                      <a16:creationId xmlns:a16="http://schemas.microsoft.com/office/drawing/2014/main" id="{97503357-B8DE-4C7D-BE38-CD6EB4090C4A}"/>
                    </a:ext>
                  </a:extLst>
                </p:cNvPr>
                <p:cNvSpPr/>
                <p:nvPr/>
              </p:nvSpPr>
              <p:spPr>
                <a:xfrm>
                  <a:off x="3269602" y="2576196"/>
                  <a:ext cx="1061221" cy="1022301"/>
                </a:xfrm>
                <a:custGeom>
                  <a:avLst/>
                  <a:gdLst>
                    <a:gd name="connsiteX0" fmla="*/ 0 w 339808"/>
                    <a:gd name="connsiteY0" fmla="*/ 582243 h 1164485"/>
                    <a:gd name="connsiteX1" fmla="*/ 169904 w 339808"/>
                    <a:gd name="connsiteY1" fmla="*/ 0 h 1164485"/>
                    <a:gd name="connsiteX2" fmla="*/ 339808 w 339808"/>
                    <a:gd name="connsiteY2" fmla="*/ 582243 h 1164485"/>
                    <a:gd name="connsiteX3" fmla="*/ 169904 w 339808"/>
                    <a:gd name="connsiteY3" fmla="*/ 1164486 h 1164485"/>
                    <a:gd name="connsiteX4" fmla="*/ 0 w 339808"/>
                    <a:gd name="connsiteY4" fmla="*/ 582243 h 1164485"/>
                    <a:gd name="connsiteX0" fmla="*/ 281 w 1108439"/>
                    <a:gd name="connsiteY0" fmla="*/ 582246 h 1164492"/>
                    <a:gd name="connsiteX1" fmla="*/ 170185 w 1108439"/>
                    <a:gd name="connsiteY1" fmla="*/ 3 h 1164492"/>
                    <a:gd name="connsiteX2" fmla="*/ 1108439 w 1108439"/>
                    <a:gd name="connsiteY2" fmla="*/ 575896 h 1164492"/>
                    <a:gd name="connsiteX3" fmla="*/ 170185 w 1108439"/>
                    <a:gd name="connsiteY3" fmla="*/ 1164489 h 1164492"/>
                    <a:gd name="connsiteX4" fmla="*/ 281 w 1108439"/>
                    <a:gd name="connsiteY4" fmla="*/ 582246 h 1164492"/>
                    <a:gd name="connsiteX0" fmla="*/ 39280 w 1026788"/>
                    <a:gd name="connsiteY0" fmla="*/ 569546 h 1164492"/>
                    <a:gd name="connsiteX1" fmla="*/ 88534 w 1026788"/>
                    <a:gd name="connsiteY1" fmla="*/ 3 h 1164492"/>
                    <a:gd name="connsiteX2" fmla="*/ 1026788 w 1026788"/>
                    <a:gd name="connsiteY2" fmla="*/ 575896 h 1164492"/>
                    <a:gd name="connsiteX3" fmla="*/ 88534 w 1026788"/>
                    <a:gd name="connsiteY3" fmla="*/ 1164489 h 1164492"/>
                    <a:gd name="connsiteX4" fmla="*/ 39280 w 1026788"/>
                    <a:gd name="connsiteY4" fmla="*/ 569546 h 11644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26788" h="1164492">
                      <a:moveTo>
                        <a:pt x="39280" y="569546"/>
                      </a:moveTo>
                      <a:cubicBezTo>
                        <a:pt x="39280" y="247982"/>
                        <a:pt x="-76051" y="-1055"/>
                        <a:pt x="88534" y="3"/>
                      </a:cubicBezTo>
                      <a:cubicBezTo>
                        <a:pt x="253119" y="1061"/>
                        <a:pt x="1026788" y="254332"/>
                        <a:pt x="1026788" y="575896"/>
                      </a:cubicBezTo>
                      <a:cubicBezTo>
                        <a:pt x="1026788" y="897460"/>
                        <a:pt x="253119" y="1165547"/>
                        <a:pt x="88534" y="1164489"/>
                      </a:cubicBezTo>
                      <a:cubicBezTo>
                        <a:pt x="-76051" y="1163431"/>
                        <a:pt x="39280" y="891110"/>
                        <a:pt x="39280" y="56954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bg1"/>
                    </a:gs>
                    <a:gs pos="100000">
                      <a:schemeClr val="accent4">
                        <a:lumMod val="60000"/>
                        <a:lumOff val="4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950" name="グループ化 949">
                  <a:extLst>
                    <a:ext uri="{FF2B5EF4-FFF2-40B4-BE49-F238E27FC236}">
                      <a16:creationId xmlns:a16="http://schemas.microsoft.com/office/drawing/2014/main" id="{33A93A84-8877-4B2E-8FDA-FA9777AB0557}"/>
                    </a:ext>
                  </a:extLst>
                </p:cNvPr>
                <p:cNvGrpSpPr/>
                <p:nvPr/>
              </p:nvGrpSpPr>
              <p:grpSpPr>
                <a:xfrm>
                  <a:off x="2019533" y="2767828"/>
                  <a:ext cx="1318261" cy="1258264"/>
                  <a:chOff x="5532718" y="1389636"/>
                  <a:chExt cx="1195743" cy="1141322"/>
                </a:xfrm>
              </p:grpSpPr>
              <p:grpSp>
                <p:nvGrpSpPr>
                  <p:cNvPr id="956" name="グループ化 955">
                    <a:extLst>
                      <a:ext uri="{FF2B5EF4-FFF2-40B4-BE49-F238E27FC236}">
                        <a16:creationId xmlns:a16="http://schemas.microsoft.com/office/drawing/2014/main" id="{C26A086D-B606-46E0-9CBA-2455F2355097}"/>
                      </a:ext>
                    </a:extLst>
                  </p:cNvPr>
                  <p:cNvGrpSpPr/>
                  <p:nvPr/>
                </p:nvGrpSpPr>
                <p:grpSpPr>
                  <a:xfrm>
                    <a:off x="5712140" y="1564896"/>
                    <a:ext cx="940120" cy="174758"/>
                    <a:chOff x="5712140" y="1390510"/>
                    <a:chExt cx="1878242" cy="349144"/>
                  </a:xfrm>
                </p:grpSpPr>
                <p:sp>
                  <p:nvSpPr>
                    <p:cNvPr id="969" name="フリーフォーム: 図形 968">
                      <a:extLst>
                        <a:ext uri="{FF2B5EF4-FFF2-40B4-BE49-F238E27FC236}">
                          <a16:creationId xmlns:a16="http://schemas.microsoft.com/office/drawing/2014/main" id="{6DD37EC5-BA0F-4E8F-88EE-69D29B53ABE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543436" y="1390510"/>
                      <a:ext cx="1046946" cy="118628"/>
                    </a:xfrm>
                    <a:custGeom>
                      <a:avLst/>
                      <a:gdLst>
                        <a:gd name="connsiteX0" fmla="*/ 479256 w 1046946"/>
                        <a:gd name="connsiteY0" fmla="*/ 0 h 161107"/>
                        <a:gd name="connsiteX1" fmla="*/ 987212 w 1046946"/>
                        <a:gd name="connsiteY1" fmla="*/ 60260 h 161107"/>
                        <a:gd name="connsiteX2" fmla="*/ 1046946 w 1046946"/>
                        <a:gd name="connsiteY2" fmla="*/ 80995 h 161107"/>
                        <a:gd name="connsiteX3" fmla="*/ 1046946 w 1046946"/>
                        <a:gd name="connsiteY3" fmla="*/ 161107 h 161107"/>
                        <a:gd name="connsiteX4" fmla="*/ 880831 w 1046946"/>
                        <a:gd name="connsiteY4" fmla="*/ 130021 h 161107"/>
                        <a:gd name="connsiteX5" fmla="*/ 479256 w 1046946"/>
                        <a:gd name="connsiteY5" fmla="*/ 102870 h 161107"/>
                        <a:gd name="connsiteX6" fmla="*/ 77682 w 1046946"/>
                        <a:gd name="connsiteY6" fmla="*/ 130021 h 161107"/>
                        <a:gd name="connsiteX7" fmla="*/ 0 w 1046946"/>
                        <a:gd name="connsiteY7" fmla="*/ 144558 h 161107"/>
                        <a:gd name="connsiteX8" fmla="*/ 0 w 1046946"/>
                        <a:gd name="connsiteY8" fmla="*/ 54718 h 161107"/>
                        <a:gd name="connsiteX9" fmla="*/ 199639 w 1046946"/>
                        <a:gd name="connsiteY9" fmla="*/ 16168 h 161107"/>
                        <a:gd name="connsiteX10" fmla="*/ 479256 w 1046946"/>
                        <a:gd name="connsiteY10" fmla="*/ 0 h 16110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1046946" h="161107">
                          <a:moveTo>
                            <a:pt x="479256" y="0"/>
                          </a:moveTo>
                          <a:cubicBezTo>
                            <a:pt x="677625" y="0"/>
                            <a:pt x="857215" y="23028"/>
                            <a:pt x="987212" y="60260"/>
                          </a:cubicBezTo>
                          <a:lnTo>
                            <a:pt x="1046946" y="80995"/>
                          </a:lnTo>
                          <a:lnTo>
                            <a:pt x="1046946" y="161107"/>
                          </a:lnTo>
                          <a:lnTo>
                            <a:pt x="880831" y="130021"/>
                          </a:lnTo>
                          <a:cubicBezTo>
                            <a:pt x="757768" y="112398"/>
                            <a:pt x="620574" y="102870"/>
                            <a:pt x="479256" y="102870"/>
                          </a:cubicBezTo>
                          <a:cubicBezTo>
                            <a:pt x="337938" y="102870"/>
                            <a:pt x="200744" y="112398"/>
                            <a:pt x="77682" y="130021"/>
                          </a:cubicBezTo>
                          <a:lnTo>
                            <a:pt x="0" y="144558"/>
                          </a:lnTo>
                          <a:lnTo>
                            <a:pt x="0" y="54718"/>
                          </a:lnTo>
                          <a:lnTo>
                            <a:pt x="199639" y="16168"/>
                          </a:lnTo>
                          <a:cubicBezTo>
                            <a:pt x="285582" y="5757"/>
                            <a:pt x="380072" y="0"/>
                            <a:pt x="479256" y="0"/>
                          </a:cubicBezTo>
                          <a:close/>
                        </a:path>
                      </a:pathLst>
                    </a:custGeom>
                    <a:solidFill>
                      <a:srgbClr val="00CC00"/>
                    </a:solidFill>
                    <a:ln w="1905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70" name="楕円 12">
                      <a:extLst>
                        <a:ext uri="{FF2B5EF4-FFF2-40B4-BE49-F238E27FC236}">
                          <a16:creationId xmlns:a16="http://schemas.microsoft.com/office/drawing/2014/main" id="{228D3F86-EF8D-434E-8112-B86A6FE3C865}"/>
                        </a:ext>
                      </a:extLst>
                    </p:cNvPr>
                    <p:cNvSpPr/>
                    <p:nvPr/>
                  </p:nvSpPr>
                  <p:spPr>
                    <a:xfrm rot="19800000">
                      <a:off x="5712140" y="1524000"/>
                      <a:ext cx="941547" cy="215654"/>
                    </a:xfrm>
                    <a:custGeom>
                      <a:avLst/>
                      <a:gdLst>
                        <a:gd name="connsiteX0" fmla="*/ 0 w 937260"/>
                        <a:gd name="connsiteY0" fmla="*/ 91440 h 182880"/>
                        <a:gd name="connsiteX1" fmla="*/ 468630 w 937260"/>
                        <a:gd name="connsiteY1" fmla="*/ 0 h 182880"/>
                        <a:gd name="connsiteX2" fmla="*/ 937260 w 937260"/>
                        <a:gd name="connsiteY2" fmla="*/ 91440 h 182880"/>
                        <a:gd name="connsiteX3" fmla="*/ 468630 w 937260"/>
                        <a:gd name="connsiteY3" fmla="*/ 182880 h 182880"/>
                        <a:gd name="connsiteX4" fmla="*/ 0 w 937260"/>
                        <a:gd name="connsiteY4" fmla="*/ 91440 h 182880"/>
                        <a:gd name="connsiteX0" fmla="*/ 56 w 937316"/>
                        <a:gd name="connsiteY0" fmla="*/ 160020 h 251460"/>
                        <a:gd name="connsiteX1" fmla="*/ 445826 w 937316"/>
                        <a:gd name="connsiteY1" fmla="*/ 0 h 251460"/>
                        <a:gd name="connsiteX2" fmla="*/ 937316 w 937316"/>
                        <a:gd name="connsiteY2" fmla="*/ 160020 h 251460"/>
                        <a:gd name="connsiteX3" fmla="*/ 468686 w 937316"/>
                        <a:gd name="connsiteY3" fmla="*/ 251460 h 251460"/>
                        <a:gd name="connsiteX4" fmla="*/ 56 w 937316"/>
                        <a:gd name="connsiteY4" fmla="*/ 160020 h 251460"/>
                        <a:gd name="connsiteX0" fmla="*/ 0 w 937260"/>
                        <a:gd name="connsiteY0" fmla="*/ 160020 h 194415"/>
                        <a:gd name="connsiteX1" fmla="*/ 445770 w 937260"/>
                        <a:gd name="connsiteY1" fmla="*/ 0 h 194415"/>
                        <a:gd name="connsiteX2" fmla="*/ 937260 w 937260"/>
                        <a:gd name="connsiteY2" fmla="*/ 160020 h 194415"/>
                        <a:gd name="connsiteX3" fmla="*/ 445770 w 937260"/>
                        <a:gd name="connsiteY3" fmla="*/ 190500 h 194415"/>
                        <a:gd name="connsiteX4" fmla="*/ 0 w 937260"/>
                        <a:gd name="connsiteY4" fmla="*/ 160020 h 194415"/>
                        <a:gd name="connsiteX0" fmla="*/ 2860 w 940120"/>
                        <a:gd name="connsiteY0" fmla="*/ 160020 h 201555"/>
                        <a:gd name="connsiteX1" fmla="*/ 448630 w 940120"/>
                        <a:gd name="connsiteY1" fmla="*/ 0 h 201555"/>
                        <a:gd name="connsiteX2" fmla="*/ 940120 w 940120"/>
                        <a:gd name="connsiteY2" fmla="*/ 160020 h 201555"/>
                        <a:gd name="connsiteX3" fmla="*/ 448630 w 940120"/>
                        <a:gd name="connsiteY3" fmla="*/ 190500 h 201555"/>
                        <a:gd name="connsiteX4" fmla="*/ 2860 w 940120"/>
                        <a:gd name="connsiteY4" fmla="*/ 160020 h 201555"/>
                        <a:gd name="connsiteX0" fmla="*/ 2860 w 941547"/>
                        <a:gd name="connsiteY0" fmla="*/ 160020 h 215654"/>
                        <a:gd name="connsiteX1" fmla="*/ 448630 w 941547"/>
                        <a:gd name="connsiteY1" fmla="*/ 0 h 215654"/>
                        <a:gd name="connsiteX2" fmla="*/ 940120 w 941547"/>
                        <a:gd name="connsiteY2" fmla="*/ 160020 h 215654"/>
                        <a:gd name="connsiteX3" fmla="*/ 448630 w 941547"/>
                        <a:gd name="connsiteY3" fmla="*/ 190500 h 215654"/>
                        <a:gd name="connsiteX4" fmla="*/ 2860 w 941547"/>
                        <a:gd name="connsiteY4" fmla="*/ 160020 h 21565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941547" h="215654">
                          <a:moveTo>
                            <a:pt x="2860" y="160020"/>
                          </a:moveTo>
                          <a:cubicBezTo>
                            <a:pt x="-27620" y="90170"/>
                            <a:pt x="189813" y="0"/>
                            <a:pt x="448630" y="0"/>
                          </a:cubicBezTo>
                          <a:cubicBezTo>
                            <a:pt x="707447" y="0"/>
                            <a:pt x="962980" y="56179"/>
                            <a:pt x="940120" y="160020"/>
                          </a:cubicBezTo>
                          <a:cubicBezTo>
                            <a:pt x="917260" y="263861"/>
                            <a:pt x="707447" y="190500"/>
                            <a:pt x="448630" y="190500"/>
                          </a:cubicBezTo>
                          <a:cubicBezTo>
                            <a:pt x="189813" y="190500"/>
                            <a:pt x="33340" y="229870"/>
                            <a:pt x="2860" y="160020"/>
                          </a:cubicBezTo>
                          <a:close/>
                        </a:path>
                      </a:pathLst>
                    </a:custGeom>
                    <a:solidFill>
                      <a:srgbClr val="C00000"/>
                    </a:solidFill>
                    <a:ln w="1905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957" name="グループ化 956">
                    <a:extLst>
                      <a:ext uri="{FF2B5EF4-FFF2-40B4-BE49-F238E27FC236}">
                        <a16:creationId xmlns:a16="http://schemas.microsoft.com/office/drawing/2014/main" id="{EFDD0B30-F1E7-4120-9CDC-7A9D9E7886BE}"/>
                      </a:ext>
                    </a:extLst>
                  </p:cNvPr>
                  <p:cNvGrpSpPr/>
                  <p:nvPr/>
                </p:nvGrpSpPr>
                <p:grpSpPr>
                  <a:xfrm rot="1010549">
                    <a:off x="5712140" y="1389636"/>
                    <a:ext cx="940120" cy="174758"/>
                    <a:chOff x="5712140" y="1390510"/>
                    <a:chExt cx="1878242" cy="349144"/>
                  </a:xfrm>
                </p:grpSpPr>
                <p:sp>
                  <p:nvSpPr>
                    <p:cNvPr id="967" name="フリーフォーム: 図形 966">
                      <a:extLst>
                        <a:ext uri="{FF2B5EF4-FFF2-40B4-BE49-F238E27FC236}">
                          <a16:creationId xmlns:a16="http://schemas.microsoft.com/office/drawing/2014/main" id="{A8EE902C-8A24-4790-8B69-C4D76EEFAF2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543436" y="1390510"/>
                      <a:ext cx="1046946" cy="118628"/>
                    </a:xfrm>
                    <a:custGeom>
                      <a:avLst/>
                      <a:gdLst>
                        <a:gd name="connsiteX0" fmla="*/ 479256 w 1046946"/>
                        <a:gd name="connsiteY0" fmla="*/ 0 h 161107"/>
                        <a:gd name="connsiteX1" fmla="*/ 987212 w 1046946"/>
                        <a:gd name="connsiteY1" fmla="*/ 60260 h 161107"/>
                        <a:gd name="connsiteX2" fmla="*/ 1046946 w 1046946"/>
                        <a:gd name="connsiteY2" fmla="*/ 80995 h 161107"/>
                        <a:gd name="connsiteX3" fmla="*/ 1046946 w 1046946"/>
                        <a:gd name="connsiteY3" fmla="*/ 161107 h 161107"/>
                        <a:gd name="connsiteX4" fmla="*/ 880831 w 1046946"/>
                        <a:gd name="connsiteY4" fmla="*/ 130021 h 161107"/>
                        <a:gd name="connsiteX5" fmla="*/ 479256 w 1046946"/>
                        <a:gd name="connsiteY5" fmla="*/ 102870 h 161107"/>
                        <a:gd name="connsiteX6" fmla="*/ 77682 w 1046946"/>
                        <a:gd name="connsiteY6" fmla="*/ 130021 h 161107"/>
                        <a:gd name="connsiteX7" fmla="*/ 0 w 1046946"/>
                        <a:gd name="connsiteY7" fmla="*/ 144558 h 161107"/>
                        <a:gd name="connsiteX8" fmla="*/ 0 w 1046946"/>
                        <a:gd name="connsiteY8" fmla="*/ 54718 h 161107"/>
                        <a:gd name="connsiteX9" fmla="*/ 199639 w 1046946"/>
                        <a:gd name="connsiteY9" fmla="*/ 16168 h 161107"/>
                        <a:gd name="connsiteX10" fmla="*/ 479256 w 1046946"/>
                        <a:gd name="connsiteY10" fmla="*/ 0 h 16110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1046946" h="161107">
                          <a:moveTo>
                            <a:pt x="479256" y="0"/>
                          </a:moveTo>
                          <a:cubicBezTo>
                            <a:pt x="677625" y="0"/>
                            <a:pt x="857215" y="23028"/>
                            <a:pt x="987212" y="60260"/>
                          </a:cubicBezTo>
                          <a:lnTo>
                            <a:pt x="1046946" y="80995"/>
                          </a:lnTo>
                          <a:lnTo>
                            <a:pt x="1046946" y="161107"/>
                          </a:lnTo>
                          <a:lnTo>
                            <a:pt x="880831" y="130021"/>
                          </a:lnTo>
                          <a:cubicBezTo>
                            <a:pt x="757768" y="112398"/>
                            <a:pt x="620574" y="102870"/>
                            <a:pt x="479256" y="102870"/>
                          </a:cubicBezTo>
                          <a:cubicBezTo>
                            <a:pt x="337938" y="102870"/>
                            <a:pt x="200744" y="112398"/>
                            <a:pt x="77682" y="130021"/>
                          </a:cubicBezTo>
                          <a:lnTo>
                            <a:pt x="0" y="144558"/>
                          </a:lnTo>
                          <a:lnTo>
                            <a:pt x="0" y="54718"/>
                          </a:lnTo>
                          <a:lnTo>
                            <a:pt x="199639" y="16168"/>
                          </a:lnTo>
                          <a:cubicBezTo>
                            <a:pt x="285582" y="5757"/>
                            <a:pt x="380072" y="0"/>
                            <a:pt x="479256" y="0"/>
                          </a:cubicBezTo>
                          <a:close/>
                        </a:path>
                      </a:pathLst>
                    </a:custGeom>
                    <a:solidFill>
                      <a:srgbClr val="00CC00"/>
                    </a:solidFill>
                    <a:ln w="1905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68" name="楕円 12">
                      <a:extLst>
                        <a:ext uri="{FF2B5EF4-FFF2-40B4-BE49-F238E27FC236}">
                          <a16:creationId xmlns:a16="http://schemas.microsoft.com/office/drawing/2014/main" id="{8D3DE92A-8538-4AAA-B6D6-6B6FC730AA15}"/>
                        </a:ext>
                      </a:extLst>
                    </p:cNvPr>
                    <p:cNvSpPr/>
                    <p:nvPr/>
                  </p:nvSpPr>
                  <p:spPr>
                    <a:xfrm rot="19800000">
                      <a:off x="5712140" y="1524000"/>
                      <a:ext cx="941547" cy="215654"/>
                    </a:xfrm>
                    <a:custGeom>
                      <a:avLst/>
                      <a:gdLst>
                        <a:gd name="connsiteX0" fmla="*/ 0 w 937260"/>
                        <a:gd name="connsiteY0" fmla="*/ 91440 h 182880"/>
                        <a:gd name="connsiteX1" fmla="*/ 468630 w 937260"/>
                        <a:gd name="connsiteY1" fmla="*/ 0 h 182880"/>
                        <a:gd name="connsiteX2" fmla="*/ 937260 w 937260"/>
                        <a:gd name="connsiteY2" fmla="*/ 91440 h 182880"/>
                        <a:gd name="connsiteX3" fmla="*/ 468630 w 937260"/>
                        <a:gd name="connsiteY3" fmla="*/ 182880 h 182880"/>
                        <a:gd name="connsiteX4" fmla="*/ 0 w 937260"/>
                        <a:gd name="connsiteY4" fmla="*/ 91440 h 182880"/>
                        <a:gd name="connsiteX0" fmla="*/ 56 w 937316"/>
                        <a:gd name="connsiteY0" fmla="*/ 160020 h 251460"/>
                        <a:gd name="connsiteX1" fmla="*/ 445826 w 937316"/>
                        <a:gd name="connsiteY1" fmla="*/ 0 h 251460"/>
                        <a:gd name="connsiteX2" fmla="*/ 937316 w 937316"/>
                        <a:gd name="connsiteY2" fmla="*/ 160020 h 251460"/>
                        <a:gd name="connsiteX3" fmla="*/ 468686 w 937316"/>
                        <a:gd name="connsiteY3" fmla="*/ 251460 h 251460"/>
                        <a:gd name="connsiteX4" fmla="*/ 56 w 937316"/>
                        <a:gd name="connsiteY4" fmla="*/ 160020 h 251460"/>
                        <a:gd name="connsiteX0" fmla="*/ 0 w 937260"/>
                        <a:gd name="connsiteY0" fmla="*/ 160020 h 194415"/>
                        <a:gd name="connsiteX1" fmla="*/ 445770 w 937260"/>
                        <a:gd name="connsiteY1" fmla="*/ 0 h 194415"/>
                        <a:gd name="connsiteX2" fmla="*/ 937260 w 937260"/>
                        <a:gd name="connsiteY2" fmla="*/ 160020 h 194415"/>
                        <a:gd name="connsiteX3" fmla="*/ 445770 w 937260"/>
                        <a:gd name="connsiteY3" fmla="*/ 190500 h 194415"/>
                        <a:gd name="connsiteX4" fmla="*/ 0 w 937260"/>
                        <a:gd name="connsiteY4" fmla="*/ 160020 h 194415"/>
                        <a:gd name="connsiteX0" fmla="*/ 2860 w 940120"/>
                        <a:gd name="connsiteY0" fmla="*/ 160020 h 201555"/>
                        <a:gd name="connsiteX1" fmla="*/ 448630 w 940120"/>
                        <a:gd name="connsiteY1" fmla="*/ 0 h 201555"/>
                        <a:gd name="connsiteX2" fmla="*/ 940120 w 940120"/>
                        <a:gd name="connsiteY2" fmla="*/ 160020 h 201555"/>
                        <a:gd name="connsiteX3" fmla="*/ 448630 w 940120"/>
                        <a:gd name="connsiteY3" fmla="*/ 190500 h 201555"/>
                        <a:gd name="connsiteX4" fmla="*/ 2860 w 940120"/>
                        <a:gd name="connsiteY4" fmla="*/ 160020 h 201555"/>
                        <a:gd name="connsiteX0" fmla="*/ 2860 w 941547"/>
                        <a:gd name="connsiteY0" fmla="*/ 160020 h 215654"/>
                        <a:gd name="connsiteX1" fmla="*/ 448630 w 941547"/>
                        <a:gd name="connsiteY1" fmla="*/ 0 h 215654"/>
                        <a:gd name="connsiteX2" fmla="*/ 940120 w 941547"/>
                        <a:gd name="connsiteY2" fmla="*/ 160020 h 215654"/>
                        <a:gd name="connsiteX3" fmla="*/ 448630 w 941547"/>
                        <a:gd name="connsiteY3" fmla="*/ 190500 h 215654"/>
                        <a:gd name="connsiteX4" fmla="*/ 2860 w 941547"/>
                        <a:gd name="connsiteY4" fmla="*/ 160020 h 21565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941547" h="215654">
                          <a:moveTo>
                            <a:pt x="2860" y="160020"/>
                          </a:moveTo>
                          <a:cubicBezTo>
                            <a:pt x="-27620" y="90170"/>
                            <a:pt x="189813" y="0"/>
                            <a:pt x="448630" y="0"/>
                          </a:cubicBezTo>
                          <a:cubicBezTo>
                            <a:pt x="707447" y="0"/>
                            <a:pt x="962980" y="56179"/>
                            <a:pt x="940120" y="160020"/>
                          </a:cubicBezTo>
                          <a:cubicBezTo>
                            <a:pt x="917260" y="263861"/>
                            <a:pt x="707447" y="190500"/>
                            <a:pt x="448630" y="190500"/>
                          </a:cubicBezTo>
                          <a:cubicBezTo>
                            <a:pt x="189813" y="190500"/>
                            <a:pt x="33340" y="229870"/>
                            <a:pt x="2860" y="160020"/>
                          </a:cubicBezTo>
                          <a:close/>
                        </a:path>
                      </a:pathLst>
                    </a:custGeom>
                    <a:solidFill>
                      <a:srgbClr val="C00000"/>
                    </a:solidFill>
                    <a:ln w="1905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958" name="グループ化 957">
                    <a:extLst>
                      <a:ext uri="{FF2B5EF4-FFF2-40B4-BE49-F238E27FC236}">
                        <a16:creationId xmlns:a16="http://schemas.microsoft.com/office/drawing/2014/main" id="{7F074BE1-E9B3-43A3-8E69-A6B327B26F5B}"/>
                      </a:ext>
                    </a:extLst>
                  </p:cNvPr>
                  <p:cNvGrpSpPr/>
                  <p:nvPr/>
                </p:nvGrpSpPr>
                <p:grpSpPr>
                  <a:xfrm rot="20283681">
                    <a:off x="5532718" y="1788960"/>
                    <a:ext cx="1145433" cy="174758"/>
                    <a:chOff x="5712140" y="1390510"/>
                    <a:chExt cx="2288431" cy="349144"/>
                  </a:xfrm>
                </p:grpSpPr>
                <p:sp>
                  <p:nvSpPr>
                    <p:cNvPr id="965" name="フリーフォーム: 図形 964">
                      <a:extLst>
                        <a:ext uri="{FF2B5EF4-FFF2-40B4-BE49-F238E27FC236}">
                          <a16:creationId xmlns:a16="http://schemas.microsoft.com/office/drawing/2014/main" id="{302871AA-8F00-49E2-B8EF-3FF6A5BA78F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543435" y="1390510"/>
                      <a:ext cx="1457136" cy="135663"/>
                    </a:xfrm>
                    <a:custGeom>
                      <a:avLst/>
                      <a:gdLst>
                        <a:gd name="connsiteX0" fmla="*/ 479256 w 1046946"/>
                        <a:gd name="connsiteY0" fmla="*/ 0 h 161107"/>
                        <a:gd name="connsiteX1" fmla="*/ 987212 w 1046946"/>
                        <a:gd name="connsiteY1" fmla="*/ 60260 h 161107"/>
                        <a:gd name="connsiteX2" fmla="*/ 1046946 w 1046946"/>
                        <a:gd name="connsiteY2" fmla="*/ 80995 h 161107"/>
                        <a:gd name="connsiteX3" fmla="*/ 1046946 w 1046946"/>
                        <a:gd name="connsiteY3" fmla="*/ 161107 h 161107"/>
                        <a:gd name="connsiteX4" fmla="*/ 880831 w 1046946"/>
                        <a:gd name="connsiteY4" fmla="*/ 130021 h 161107"/>
                        <a:gd name="connsiteX5" fmla="*/ 479256 w 1046946"/>
                        <a:gd name="connsiteY5" fmla="*/ 102870 h 161107"/>
                        <a:gd name="connsiteX6" fmla="*/ 77682 w 1046946"/>
                        <a:gd name="connsiteY6" fmla="*/ 130021 h 161107"/>
                        <a:gd name="connsiteX7" fmla="*/ 0 w 1046946"/>
                        <a:gd name="connsiteY7" fmla="*/ 144558 h 161107"/>
                        <a:gd name="connsiteX8" fmla="*/ 0 w 1046946"/>
                        <a:gd name="connsiteY8" fmla="*/ 54718 h 161107"/>
                        <a:gd name="connsiteX9" fmla="*/ 199639 w 1046946"/>
                        <a:gd name="connsiteY9" fmla="*/ 16168 h 161107"/>
                        <a:gd name="connsiteX10" fmla="*/ 479256 w 1046946"/>
                        <a:gd name="connsiteY10" fmla="*/ 0 h 16110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1046946" h="161107">
                          <a:moveTo>
                            <a:pt x="479256" y="0"/>
                          </a:moveTo>
                          <a:cubicBezTo>
                            <a:pt x="677625" y="0"/>
                            <a:pt x="857215" y="23028"/>
                            <a:pt x="987212" y="60260"/>
                          </a:cubicBezTo>
                          <a:lnTo>
                            <a:pt x="1046946" y="80995"/>
                          </a:lnTo>
                          <a:lnTo>
                            <a:pt x="1046946" y="161107"/>
                          </a:lnTo>
                          <a:lnTo>
                            <a:pt x="880831" y="130021"/>
                          </a:lnTo>
                          <a:cubicBezTo>
                            <a:pt x="757768" y="112398"/>
                            <a:pt x="620574" y="102870"/>
                            <a:pt x="479256" y="102870"/>
                          </a:cubicBezTo>
                          <a:cubicBezTo>
                            <a:pt x="337938" y="102870"/>
                            <a:pt x="200744" y="112398"/>
                            <a:pt x="77682" y="130021"/>
                          </a:cubicBezTo>
                          <a:lnTo>
                            <a:pt x="0" y="144558"/>
                          </a:lnTo>
                          <a:lnTo>
                            <a:pt x="0" y="54718"/>
                          </a:lnTo>
                          <a:lnTo>
                            <a:pt x="199639" y="16168"/>
                          </a:lnTo>
                          <a:cubicBezTo>
                            <a:pt x="285582" y="5757"/>
                            <a:pt x="380072" y="0"/>
                            <a:pt x="479256" y="0"/>
                          </a:cubicBezTo>
                          <a:close/>
                        </a:path>
                      </a:pathLst>
                    </a:custGeom>
                    <a:solidFill>
                      <a:srgbClr val="00CC00"/>
                    </a:solidFill>
                    <a:ln w="1905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66" name="楕円 12">
                      <a:extLst>
                        <a:ext uri="{FF2B5EF4-FFF2-40B4-BE49-F238E27FC236}">
                          <a16:creationId xmlns:a16="http://schemas.microsoft.com/office/drawing/2014/main" id="{A8E2ACF5-C77A-4473-BFCA-ACE3935974A1}"/>
                        </a:ext>
                      </a:extLst>
                    </p:cNvPr>
                    <p:cNvSpPr/>
                    <p:nvPr/>
                  </p:nvSpPr>
                  <p:spPr>
                    <a:xfrm rot="19800000">
                      <a:off x="5712140" y="1524000"/>
                      <a:ext cx="941547" cy="215654"/>
                    </a:xfrm>
                    <a:custGeom>
                      <a:avLst/>
                      <a:gdLst>
                        <a:gd name="connsiteX0" fmla="*/ 0 w 937260"/>
                        <a:gd name="connsiteY0" fmla="*/ 91440 h 182880"/>
                        <a:gd name="connsiteX1" fmla="*/ 468630 w 937260"/>
                        <a:gd name="connsiteY1" fmla="*/ 0 h 182880"/>
                        <a:gd name="connsiteX2" fmla="*/ 937260 w 937260"/>
                        <a:gd name="connsiteY2" fmla="*/ 91440 h 182880"/>
                        <a:gd name="connsiteX3" fmla="*/ 468630 w 937260"/>
                        <a:gd name="connsiteY3" fmla="*/ 182880 h 182880"/>
                        <a:gd name="connsiteX4" fmla="*/ 0 w 937260"/>
                        <a:gd name="connsiteY4" fmla="*/ 91440 h 182880"/>
                        <a:gd name="connsiteX0" fmla="*/ 56 w 937316"/>
                        <a:gd name="connsiteY0" fmla="*/ 160020 h 251460"/>
                        <a:gd name="connsiteX1" fmla="*/ 445826 w 937316"/>
                        <a:gd name="connsiteY1" fmla="*/ 0 h 251460"/>
                        <a:gd name="connsiteX2" fmla="*/ 937316 w 937316"/>
                        <a:gd name="connsiteY2" fmla="*/ 160020 h 251460"/>
                        <a:gd name="connsiteX3" fmla="*/ 468686 w 937316"/>
                        <a:gd name="connsiteY3" fmla="*/ 251460 h 251460"/>
                        <a:gd name="connsiteX4" fmla="*/ 56 w 937316"/>
                        <a:gd name="connsiteY4" fmla="*/ 160020 h 251460"/>
                        <a:gd name="connsiteX0" fmla="*/ 0 w 937260"/>
                        <a:gd name="connsiteY0" fmla="*/ 160020 h 194415"/>
                        <a:gd name="connsiteX1" fmla="*/ 445770 w 937260"/>
                        <a:gd name="connsiteY1" fmla="*/ 0 h 194415"/>
                        <a:gd name="connsiteX2" fmla="*/ 937260 w 937260"/>
                        <a:gd name="connsiteY2" fmla="*/ 160020 h 194415"/>
                        <a:gd name="connsiteX3" fmla="*/ 445770 w 937260"/>
                        <a:gd name="connsiteY3" fmla="*/ 190500 h 194415"/>
                        <a:gd name="connsiteX4" fmla="*/ 0 w 937260"/>
                        <a:gd name="connsiteY4" fmla="*/ 160020 h 194415"/>
                        <a:gd name="connsiteX0" fmla="*/ 2860 w 940120"/>
                        <a:gd name="connsiteY0" fmla="*/ 160020 h 201555"/>
                        <a:gd name="connsiteX1" fmla="*/ 448630 w 940120"/>
                        <a:gd name="connsiteY1" fmla="*/ 0 h 201555"/>
                        <a:gd name="connsiteX2" fmla="*/ 940120 w 940120"/>
                        <a:gd name="connsiteY2" fmla="*/ 160020 h 201555"/>
                        <a:gd name="connsiteX3" fmla="*/ 448630 w 940120"/>
                        <a:gd name="connsiteY3" fmla="*/ 190500 h 201555"/>
                        <a:gd name="connsiteX4" fmla="*/ 2860 w 940120"/>
                        <a:gd name="connsiteY4" fmla="*/ 160020 h 201555"/>
                        <a:gd name="connsiteX0" fmla="*/ 2860 w 941547"/>
                        <a:gd name="connsiteY0" fmla="*/ 160020 h 215654"/>
                        <a:gd name="connsiteX1" fmla="*/ 448630 w 941547"/>
                        <a:gd name="connsiteY1" fmla="*/ 0 h 215654"/>
                        <a:gd name="connsiteX2" fmla="*/ 940120 w 941547"/>
                        <a:gd name="connsiteY2" fmla="*/ 160020 h 215654"/>
                        <a:gd name="connsiteX3" fmla="*/ 448630 w 941547"/>
                        <a:gd name="connsiteY3" fmla="*/ 190500 h 215654"/>
                        <a:gd name="connsiteX4" fmla="*/ 2860 w 941547"/>
                        <a:gd name="connsiteY4" fmla="*/ 160020 h 21565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941547" h="215654">
                          <a:moveTo>
                            <a:pt x="2860" y="160020"/>
                          </a:moveTo>
                          <a:cubicBezTo>
                            <a:pt x="-27620" y="90170"/>
                            <a:pt x="189813" y="0"/>
                            <a:pt x="448630" y="0"/>
                          </a:cubicBezTo>
                          <a:cubicBezTo>
                            <a:pt x="707447" y="0"/>
                            <a:pt x="962980" y="56179"/>
                            <a:pt x="940120" y="160020"/>
                          </a:cubicBezTo>
                          <a:cubicBezTo>
                            <a:pt x="917260" y="263861"/>
                            <a:pt x="707447" y="190500"/>
                            <a:pt x="448630" y="190500"/>
                          </a:cubicBezTo>
                          <a:cubicBezTo>
                            <a:pt x="189813" y="190500"/>
                            <a:pt x="33340" y="229870"/>
                            <a:pt x="2860" y="160020"/>
                          </a:cubicBezTo>
                          <a:close/>
                        </a:path>
                      </a:pathLst>
                    </a:custGeom>
                    <a:solidFill>
                      <a:srgbClr val="C00000"/>
                    </a:solidFill>
                    <a:ln w="1905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959" name="グループ化 958">
                    <a:extLst>
                      <a:ext uri="{FF2B5EF4-FFF2-40B4-BE49-F238E27FC236}">
                        <a16:creationId xmlns:a16="http://schemas.microsoft.com/office/drawing/2014/main" id="{C505EDB1-EFB6-4CDF-A438-FED529E38E88}"/>
                      </a:ext>
                    </a:extLst>
                  </p:cNvPr>
                  <p:cNvGrpSpPr/>
                  <p:nvPr/>
                </p:nvGrpSpPr>
                <p:grpSpPr>
                  <a:xfrm rot="19725993">
                    <a:off x="5788341" y="1868075"/>
                    <a:ext cx="940120" cy="174758"/>
                    <a:chOff x="5712140" y="1390510"/>
                    <a:chExt cx="1878242" cy="349144"/>
                  </a:xfrm>
                </p:grpSpPr>
                <p:sp>
                  <p:nvSpPr>
                    <p:cNvPr id="963" name="フリーフォーム: 図形 962">
                      <a:extLst>
                        <a:ext uri="{FF2B5EF4-FFF2-40B4-BE49-F238E27FC236}">
                          <a16:creationId xmlns:a16="http://schemas.microsoft.com/office/drawing/2014/main" id="{33C1E90D-FF3D-4984-B38A-3527C34597A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543436" y="1390510"/>
                      <a:ext cx="1046946" cy="118628"/>
                    </a:xfrm>
                    <a:custGeom>
                      <a:avLst/>
                      <a:gdLst>
                        <a:gd name="connsiteX0" fmla="*/ 479256 w 1046946"/>
                        <a:gd name="connsiteY0" fmla="*/ 0 h 161107"/>
                        <a:gd name="connsiteX1" fmla="*/ 987212 w 1046946"/>
                        <a:gd name="connsiteY1" fmla="*/ 60260 h 161107"/>
                        <a:gd name="connsiteX2" fmla="*/ 1046946 w 1046946"/>
                        <a:gd name="connsiteY2" fmla="*/ 80995 h 161107"/>
                        <a:gd name="connsiteX3" fmla="*/ 1046946 w 1046946"/>
                        <a:gd name="connsiteY3" fmla="*/ 161107 h 161107"/>
                        <a:gd name="connsiteX4" fmla="*/ 880831 w 1046946"/>
                        <a:gd name="connsiteY4" fmla="*/ 130021 h 161107"/>
                        <a:gd name="connsiteX5" fmla="*/ 479256 w 1046946"/>
                        <a:gd name="connsiteY5" fmla="*/ 102870 h 161107"/>
                        <a:gd name="connsiteX6" fmla="*/ 77682 w 1046946"/>
                        <a:gd name="connsiteY6" fmla="*/ 130021 h 161107"/>
                        <a:gd name="connsiteX7" fmla="*/ 0 w 1046946"/>
                        <a:gd name="connsiteY7" fmla="*/ 144558 h 161107"/>
                        <a:gd name="connsiteX8" fmla="*/ 0 w 1046946"/>
                        <a:gd name="connsiteY8" fmla="*/ 54718 h 161107"/>
                        <a:gd name="connsiteX9" fmla="*/ 199639 w 1046946"/>
                        <a:gd name="connsiteY9" fmla="*/ 16168 h 161107"/>
                        <a:gd name="connsiteX10" fmla="*/ 479256 w 1046946"/>
                        <a:gd name="connsiteY10" fmla="*/ 0 h 16110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1046946" h="161107">
                          <a:moveTo>
                            <a:pt x="479256" y="0"/>
                          </a:moveTo>
                          <a:cubicBezTo>
                            <a:pt x="677625" y="0"/>
                            <a:pt x="857215" y="23028"/>
                            <a:pt x="987212" y="60260"/>
                          </a:cubicBezTo>
                          <a:lnTo>
                            <a:pt x="1046946" y="80995"/>
                          </a:lnTo>
                          <a:lnTo>
                            <a:pt x="1046946" y="161107"/>
                          </a:lnTo>
                          <a:lnTo>
                            <a:pt x="880831" y="130021"/>
                          </a:lnTo>
                          <a:cubicBezTo>
                            <a:pt x="757768" y="112398"/>
                            <a:pt x="620574" y="102870"/>
                            <a:pt x="479256" y="102870"/>
                          </a:cubicBezTo>
                          <a:cubicBezTo>
                            <a:pt x="337938" y="102870"/>
                            <a:pt x="200744" y="112398"/>
                            <a:pt x="77682" y="130021"/>
                          </a:cubicBezTo>
                          <a:lnTo>
                            <a:pt x="0" y="144558"/>
                          </a:lnTo>
                          <a:lnTo>
                            <a:pt x="0" y="54718"/>
                          </a:lnTo>
                          <a:lnTo>
                            <a:pt x="199639" y="16168"/>
                          </a:lnTo>
                          <a:cubicBezTo>
                            <a:pt x="285582" y="5757"/>
                            <a:pt x="380072" y="0"/>
                            <a:pt x="479256" y="0"/>
                          </a:cubicBezTo>
                          <a:close/>
                        </a:path>
                      </a:pathLst>
                    </a:custGeom>
                    <a:solidFill>
                      <a:srgbClr val="00CC00"/>
                    </a:solidFill>
                    <a:ln w="1905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64" name="楕円 12">
                      <a:extLst>
                        <a:ext uri="{FF2B5EF4-FFF2-40B4-BE49-F238E27FC236}">
                          <a16:creationId xmlns:a16="http://schemas.microsoft.com/office/drawing/2014/main" id="{E97B94BB-3FC9-4B38-9DFC-190A8326C35F}"/>
                        </a:ext>
                      </a:extLst>
                    </p:cNvPr>
                    <p:cNvSpPr/>
                    <p:nvPr/>
                  </p:nvSpPr>
                  <p:spPr>
                    <a:xfrm rot="19800000">
                      <a:off x="5712140" y="1524000"/>
                      <a:ext cx="941547" cy="215654"/>
                    </a:xfrm>
                    <a:custGeom>
                      <a:avLst/>
                      <a:gdLst>
                        <a:gd name="connsiteX0" fmla="*/ 0 w 937260"/>
                        <a:gd name="connsiteY0" fmla="*/ 91440 h 182880"/>
                        <a:gd name="connsiteX1" fmla="*/ 468630 w 937260"/>
                        <a:gd name="connsiteY1" fmla="*/ 0 h 182880"/>
                        <a:gd name="connsiteX2" fmla="*/ 937260 w 937260"/>
                        <a:gd name="connsiteY2" fmla="*/ 91440 h 182880"/>
                        <a:gd name="connsiteX3" fmla="*/ 468630 w 937260"/>
                        <a:gd name="connsiteY3" fmla="*/ 182880 h 182880"/>
                        <a:gd name="connsiteX4" fmla="*/ 0 w 937260"/>
                        <a:gd name="connsiteY4" fmla="*/ 91440 h 182880"/>
                        <a:gd name="connsiteX0" fmla="*/ 56 w 937316"/>
                        <a:gd name="connsiteY0" fmla="*/ 160020 h 251460"/>
                        <a:gd name="connsiteX1" fmla="*/ 445826 w 937316"/>
                        <a:gd name="connsiteY1" fmla="*/ 0 h 251460"/>
                        <a:gd name="connsiteX2" fmla="*/ 937316 w 937316"/>
                        <a:gd name="connsiteY2" fmla="*/ 160020 h 251460"/>
                        <a:gd name="connsiteX3" fmla="*/ 468686 w 937316"/>
                        <a:gd name="connsiteY3" fmla="*/ 251460 h 251460"/>
                        <a:gd name="connsiteX4" fmla="*/ 56 w 937316"/>
                        <a:gd name="connsiteY4" fmla="*/ 160020 h 251460"/>
                        <a:gd name="connsiteX0" fmla="*/ 0 w 937260"/>
                        <a:gd name="connsiteY0" fmla="*/ 160020 h 194415"/>
                        <a:gd name="connsiteX1" fmla="*/ 445770 w 937260"/>
                        <a:gd name="connsiteY1" fmla="*/ 0 h 194415"/>
                        <a:gd name="connsiteX2" fmla="*/ 937260 w 937260"/>
                        <a:gd name="connsiteY2" fmla="*/ 160020 h 194415"/>
                        <a:gd name="connsiteX3" fmla="*/ 445770 w 937260"/>
                        <a:gd name="connsiteY3" fmla="*/ 190500 h 194415"/>
                        <a:gd name="connsiteX4" fmla="*/ 0 w 937260"/>
                        <a:gd name="connsiteY4" fmla="*/ 160020 h 194415"/>
                        <a:gd name="connsiteX0" fmla="*/ 2860 w 940120"/>
                        <a:gd name="connsiteY0" fmla="*/ 160020 h 201555"/>
                        <a:gd name="connsiteX1" fmla="*/ 448630 w 940120"/>
                        <a:gd name="connsiteY1" fmla="*/ 0 h 201555"/>
                        <a:gd name="connsiteX2" fmla="*/ 940120 w 940120"/>
                        <a:gd name="connsiteY2" fmla="*/ 160020 h 201555"/>
                        <a:gd name="connsiteX3" fmla="*/ 448630 w 940120"/>
                        <a:gd name="connsiteY3" fmla="*/ 190500 h 201555"/>
                        <a:gd name="connsiteX4" fmla="*/ 2860 w 940120"/>
                        <a:gd name="connsiteY4" fmla="*/ 160020 h 201555"/>
                        <a:gd name="connsiteX0" fmla="*/ 2860 w 941547"/>
                        <a:gd name="connsiteY0" fmla="*/ 160020 h 215654"/>
                        <a:gd name="connsiteX1" fmla="*/ 448630 w 941547"/>
                        <a:gd name="connsiteY1" fmla="*/ 0 h 215654"/>
                        <a:gd name="connsiteX2" fmla="*/ 940120 w 941547"/>
                        <a:gd name="connsiteY2" fmla="*/ 160020 h 215654"/>
                        <a:gd name="connsiteX3" fmla="*/ 448630 w 941547"/>
                        <a:gd name="connsiteY3" fmla="*/ 190500 h 215654"/>
                        <a:gd name="connsiteX4" fmla="*/ 2860 w 941547"/>
                        <a:gd name="connsiteY4" fmla="*/ 160020 h 21565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941547" h="215654">
                          <a:moveTo>
                            <a:pt x="2860" y="160020"/>
                          </a:moveTo>
                          <a:cubicBezTo>
                            <a:pt x="-27620" y="90170"/>
                            <a:pt x="189813" y="0"/>
                            <a:pt x="448630" y="0"/>
                          </a:cubicBezTo>
                          <a:cubicBezTo>
                            <a:pt x="707447" y="0"/>
                            <a:pt x="962980" y="56179"/>
                            <a:pt x="940120" y="160020"/>
                          </a:cubicBezTo>
                          <a:cubicBezTo>
                            <a:pt x="917260" y="263861"/>
                            <a:pt x="707447" y="190500"/>
                            <a:pt x="448630" y="190500"/>
                          </a:cubicBezTo>
                          <a:cubicBezTo>
                            <a:pt x="189813" y="190500"/>
                            <a:pt x="33340" y="229870"/>
                            <a:pt x="2860" y="160020"/>
                          </a:cubicBezTo>
                          <a:close/>
                        </a:path>
                      </a:pathLst>
                    </a:custGeom>
                    <a:solidFill>
                      <a:srgbClr val="C00000"/>
                    </a:solidFill>
                    <a:ln w="1905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960" name="グループ化 959">
                    <a:extLst>
                      <a:ext uri="{FF2B5EF4-FFF2-40B4-BE49-F238E27FC236}">
                        <a16:creationId xmlns:a16="http://schemas.microsoft.com/office/drawing/2014/main" id="{3195ACCD-EA04-49D8-A535-724E7D136E32}"/>
                      </a:ext>
                    </a:extLst>
                  </p:cNvPr>
                  <p:cNvGrpSpPr/>
                  <p:nvPr/>
                </p:nvGrpSpPr>
                <p:grpSpPr>
                  <a:xfrm rot="18745946">
                    <a:off x="5883985" y="1973519"/>
                    <a:ext cx="940120" cy="174758"/>
                    <a:chOff x="5712140" y="1390510"/>
                    <a:chExt cx="1878242" cy="349144"/>
                  </a:xfrm>
                </p:grpSpPr>
                <p:sp>
                  <p:nvSpPr>
                    <p:cNvPr id="961" name="フリーフォーム: 図形 960">
                      <a:extLst>
                        <a:ext uri="{FF2B5EF4-FFF2-40B4-BE49-F238E27FC236}">
                          <a16:creationId xmlns:a16="http://schemas.microsoft.com/office/drawing/2014/main" id="{45936BAA-0070-4AE4-BE35-741CD9A82B2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543436" y="1390510"/>
                      <a:ext cx="1046946" cy="118628"/>
                    </a:xfrm>
                    <a:custGeom>
                      <a:avLst/>
                      <a:gdLst>
                        <a:gd name="connsiteX0" fmla="*/ 479256 w 1046946"/>
                        <a:gd name="connsiteY0" fmla="*/ 0 h 161107"/>
                        <a:gd name="connsiteX1" fmla="*/ 987212 w 1046946"/>
                        <a:gd name="connsiteY1" fmla="*/ 60260 h 161107"/>
                        <a:gd name="connsiteX2" fmla="*/ 1046946 w 1046946"/>
                        <a:gd name="connsiteY2" fmla="*/ 80995 h 161107"/>
                        <a:gd name="connsiteX3" fmla="*/ 1046946 w 1046946"/>
                        <a:gd name="connsiteY3" fmla="*/ 161107 h 161107"/>
                        <a:gd name="connsiteX4" fmla="*/ 880831 w 1046946"/>
                        <a:gd name="connsiteY4" fmla="*/ 130021 h 161107"/>
                        <a:gd name="connsiteX5" fmla="*/ 479256 w 1046946"/>
                        <a:gd name="connsiteY5" fmla="*/ 102870 h 161107"/>
                        <a:gd name="connsiteX6" fmla="*/ 77682 w 1046946"/>
                        <a:gd name="connsiteY6" fmla="*/ 130021 h 161107"/>
                        <a:gd name="connsiteX7" fmla="*/ 0 w 1046946"/>
                        <a:gd name="connsiteY7" fmla="*/ 144558 h 161107"/>
                        <a:gd name="connsiteX8" fmla="*/ 0 w 1046946"/>
                        <a:gd name="connsiteY8" fmla="*/ 54718 h 161107"/>
                        <a:gd name="connsiteX9" fmla="*/ 199639 w 1046946"/>
                        <a:gd name="connsiteY9" fmla="*/ 16168 h 161107"/>
                        <a:gd name="connsiteX10" fmla="*/ 479256 w 1046946"/>
                        <a:gd name="connsiteY10" fmla="*/ 0 h 16110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1046946" h="161107">
                          <a:moveTo>
                            <a:pt x="479256" y="0"/>
                          </a:moveTo>
                          <a:cubicBezTo>
                            <a:pt x="677625" y="0"/>
                            <a:pt x="857215" y="23028"/>
                            <a:pt x="987212" y="60260"/>
                          </a:cubicBezTo>
                          <a:lnTo>
                            <a:pt x="1046946" y="80995"/>
                          </a:lnTo>
                          <a:lnTo>
                            <a:pt x="1046946" y="161107"/>
                          </a:lnTo>
                          <a:lnTo>
                            <a:pt x="880831" y="130021"/>
                          </a:lnTo>
                          <a:cubicBezTo>
                            <a:pt x="757768" y="112398"/>
                            <a:pt x="620574" y="102870"/>
                            <a:pt x="479256" y="102870"/>
                          </a:cubicBezTo>
                          <a:cubicBezTo>
                            <a:pt x="337938" y="102870"/>
                            <a:pt x="200744" y="112398"/>
                            <a:pt x="77682" y="130021"/>
                          </a:cubicBezTo>
                          <a:lnTo>
                            <a:pt x="0" y="144558"/>
                          </a:lnTo>
                          <a:lnTo>
                            <a:pt x="0" y="54718"/>
                          </a:lnTo>
                          <a:lnTo>
                            <a:pt x="199639" y="16168"/>
                          </a:lnTo>
                          <a:cubicBezTo>
                            <a:pt x="285582" y="5757"/>
                            <a:pt x="380072" y="0"/>
                            <a:pt x="479256" y="0"/>
                          </a:cubicBezTo>
                          <a:close/>
                        </a:path>
                      </a:pathLst>
                    </a:custGeom>
                    <a:solidFill>
                      <a:srgbClr val="00CC00"/>
                    </a:solidFill>
                    <a:ln w="1905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62" name="楕円 12">
                      <a:extLst>
                        <a:ext uri="{FF2B5EF4-FFF2-40B4-BE49-F238E27FC236}">
                          <a16:creationId xmlns:a16="http://schemas.microsoft.com/office/drawing/2014/main" id="{EF66CB3F-3703-42A2-9166-6D28FC15DFEE}"/>
                        </a:ext>
                      </a:extLst>
                    </p:cNvPr>
                    <p:cNvSpPr/>
                    <p:nvPr/>
                  </p:nvSpPr>
                  <p:spPr>
                    <a:xfrm rot="19800000">
                      <a:off x="5712140" y="1524000"/>
                      <a:ext cx="941547" cy="215654"/>
                    </a:xfrm>
                    <a:custGeom>
                      <a:avLst/>
                      <a:gdLst>
                        <a:gd name="connsiteX0" fmla="*/ 0 w 937260"/>
                        <a:gd name="connsiteY0" fmla="*/ 91440 h 182880"/>
                        <a:gd name="connsiteX1" fmla="*/ 468630 w 937260"/>
                        <a:gd name="connsiteY1" fmla="*/ 0 h 182880"/>
                        <a:gd name="connsiteX2" fmla="*/ 937260 w 937260"/>
                        <a:gd name="connsiteY2" fmla="*/ 91440 h 182880"/>
                        <a:gd name="connsiteX3" fmla="*/ 468630 w 937260"/>
                        <a:gd name="connsiteY3" fmla="*/ 182880 h 182880"/>
                        <a:gd name="connsiteX4" fmla="*/ 0 w 937260"/>
                        <a:gd name="connsiteY4" fmla="*/ 91440 h 182880"/>
                        <a:gd name="connsiteX0" fmla="*/ 56 w 937316"/>
                        <a:gd name="connsiteY0" fmla="*/ 160020 h 251460"/>
                        <a:gd name="connsiteX1" fmla="*/ 445826 w 937316"/>
                        <a:gd name="connsiteY1" fmla="*/ 0 h 251460"/>
                        <a:gd name="connsiteX2" fmla="*/ 937316 w 937316"/>
                        <a:gd name="connsiteY2" fmla="*/ 160020 h 251460"/>
                        <a:gd name="connsiteX3" fmla="*/ 468686 w 937316"/>
                        <a:gd name="connsiteY3" fmla="*/ 251460 h 251460"/>
                        <a:gd name="connsiteX4" fmla="*/ 56 w 937316"/>
                        <a:gd name="connsiteY4" fmla="*/ 160020 h 251460"/>
                        <a:gd name="connsiteX0" fmla="*/ 0 w 937260"/>
                        <a:gd name="connsiteY0" fmla="*/ 160020 h 194415"/>
                        <a:gd name="connsiteX1" fmla="*/ 445770 w 937260"/>
                        <a:gd name="connsiteY1" fmla="*/ 0 h 194415"/>
                        <a:gd name="connsiteX2" fmla="*/ 937260 w 937260"/>
                        <a:gd name="connsiteY2" fmla="*/ 160020 h 194415"/>
                        <a:gd name="connsiteX3" fmla="*/ 445770 w 937260"/>
                        <a:gd name="connsiteY3" fmla="*/ 190500 h 194415"/>
                        <a:gd name="connsiteX4" fmla="*/ 0 w 937260"/>
                        <a:gd name="connsiteY4" fmla="*/ 160020 h 194415"/>
                        <a:gd name="connsiteX0" fmla="*/ 2860 w 940120"/>
                        <a:gd name="connsiteY0" fmla="*/ 160020 h 201555"/>
                        <a:gd name="connsiteX1" fmla="*/ 448630 w 940120"/>
                        <a:gd name="connsiteY1" fmla="*/ 0 h 201555"/>
                        <a:gd name="connsiteX2" fmla="*/ 940120 w 940120"/>
                        <a:gd name="connsiteY2" fmla="*/ 160020 h 201555"/>
                        <a:gd name="connsiteX3" fmla="*/ 448630 w 940120"/>
                        <a:gd name="connsiteY3" fmla="*/ 190500 h 201555"/>
                        <a:gd name="connsiteX4" fmla="*/ 2860 w 940120"/>
                        <a:gd name="connsiteY4" fmla="*/ 160020 h 201555"/>
                        <a:gd name="connsiteX0" fmla="*/ 2860 w 941547"/>
                        <a:gd name="connsiteY0" fmla="*/ 160020 h 215654"/>
                        <a:gd name="connsiteX1" fmla="*/ 448630 w 941547"/>
                        <a:gd name="connsiteY1" fmla="*/ 0 h 215654"/>
                        <a:gd name="connsiteX2" fmla="*/ 940120 w 941547"/>
                        <a:gd name="connsiteY2" fmla="*/ 160020 h 215654"/>
                        <a:gd name="connsiteX3" fmla="*/ 448630 w 941547"/>
                        <a:gd name="connsiteY3" fmla="*/ 190500 h 215654"/>
                        <a:gd name="connsiteX4" fmla="*/ 2860 w 941547"/>
                        <a:gd name="connsiteY4" fmla="*/ 160020 h 21565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941547" h="215654">
                          <a:moveTo>
                            <a:pt x="2860" y="160020"/>
                          </a:moveTo>
                          <a:cubicBezTo>
                            <a:pt x="-27620" y="90170"/>
                            <a:pt x="189813" y="0"/>
                            <a:pt x="448630" y="0"/>
                          </a:cubicBezTo>
                          <a:cubicBezTo>
                            <a:pt x="707447" y="0"/>
                            <a:pt x="962980" y="56179"/>
                            <a:pt x="940120" y="160020"/>
                          </a:cubicBezTo>
                          <a:cubicBezTo>
                            <a:pt x="917260" y="263861"/>
                            <a:pt x="707447" y="190500"/>
                            <a:pt x="448630" y="190500"/>
                          </a:cubicBezTo>
                          <a:cubicBezTo>
                            <a:pt x="189813" y="190500"/>
                            <a:pt x="33340" y="229870"/>
                            <a:pt x="2860" y="160020"/>
                          </a:cubicBezTo>
                          <a:close/>
                        </a:path>
                      </a:pathLst>
                    </a:custGeom>
                    <a:solidFill>
                      <a:srgbClr val="C00000"/>
                    </a:solidFill>
                    <a:ln w="1905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  <p:grpSp>
              <p:nvGrpSpPr>
                <p:cNvPr id="951" name="グループ化 950">
                  <a:extLst>
                    <a:ext uri="{FF2B5EF4-FFF2-40B4-BE49-F238E27FC236}">
                      <a16:creationId xmlns:a16="http://schemas.microsoft.com/office/drawing/2014/main" id="{ECDFF7E0-3AB0-4DE6-8831-45F4D3715E1C}"/>
                    </a:ext>
                  </a:extLst>
                </p:cNvPr>
                <p:cNvGrpSpPr/>
                <p:nvPr/>
              </p:nvGrpSpPr>
              <p:grpSpPr>
                <a:xfrm>
                  <a:off x="3055217" y="2044910"/>
                  <a:ext cx="1173071" cy="1846070"/>
                  <a:chOff x="5662053" y="2113472"/>
                  <a:chExt cx="1173071" cy="1846070"/>
                </a:xfrm>
              </p:grpSpPr>
              <p:sp>
                <p:nvSpPr>
                  <p:cNvPr id="952" name="楕円 2">
                    <a:extLst>
                      <a:ext uri="{FF2B5EF4-FFF2-40B4-BE49-F238E27FC236}">
                        <a16:creationId xmlns:a16="http://schemas.microsoft.com/office/drawing/2014/main" id="{D37FAE11-7B28-48E5-A95B-DEE6A1385854}"/>
                      </a:ext>
                    </a:extLst>
                  </p:cNvPr>
                  <p:cNvSpPr/>
                  <p:nvPr/>
                </p:nvSpPr>
                <p:spPr>
                  <a:xfrm>
                    <a:off x="5699658" y="2113472"/>
                    <a:ext cx="766623" cy="1846070"/>
                  </a:xfrm>
                  <a:custGeom>
                    <a:avLst/>
                    <a:gdLst>
                      <a:gd name="connsiteX0" fmla="*/ 0 w 629728"/>
                      <a:gd name="connsiteY0" fmla="*/ 646981 h 1293962"/>
                      <a:gd name="connsiteX1" fmla="*/ 314864 w 629728"/>
                      <a:gd name="connsiteY1" fmla="*/ 0 h 1293962"/>
                      <a:gd name="connsiteX2" fmla="*/ 629728 w 629728"/>
                      <a:gd name="connsiteY2" fmla="*/ 646981 h 1293962"/>
                      <a:gd name="connsiteX3" fmla="*/ 314864 w 629728"/>
                      <a:gd name="connsiteY3" fmla="*/ 1293962 h 1293962"/>
                      <a:gd name="connsiteX4" fmla="*/ 0 w 629728"/>
                      <a:gd name="connsiteY4" fmla="*/ 646981 h 1293962"/>
                      <a:gd name="connsiteX0" fmla="*/ 0 w 491705"/>
                      <a:gd name="connsiteY0" fmla="*/ 603997 h 1294237"/>
                      <a:gd name="connsiteX1" fmla="*/ 176841 w 491705"/>
                      <a:gd name="connsiteY1" fmla="*/ 148 h 1294237"/>
                      <a:gd name="connsiteX2" fmla="*/ 491705 w 491705"/>
                      <a:gd name="connsiteY2" fmla="*/ 647129 h 1294237"/>
                      <a:gd name="connsiteX3" fmla="*/ 176841 w 491705"/>
                      <a:gd name="connsiteY3" fmla="*/ 1294110 h 1294237"/>
                      <a:gd name="connsiteX4" fmla="*/ 0 w 491705"/>
                      <a:gd name="connsiteY4" fmla="*/ 603997 h 1294237"/>
                      <a:gd name="connsiteX0" fmla="*/ 32555 w 524260"/>
                      <a:gd name="connsiteY0" fmla="*/ 603997 h 1294237"/>
                      <a:gd name="connsiteX1" fmla="*/ 209396 w 524260"/>
                      <a:gd name="connsiteY1" fmla="*/ 148 h 1294237"/>
                      <a:gd name="connsiteX2" fmla="*/ 524260 w 524260"/>
                      <a:gd name="connsiteY2" fmla="*/ 647129 h 1294237"/>
                      <a:gd name="connsiteX3" fmla="*/ 209396 w 524260"/>
                      <a:gd name="connsiteY3" fmla="*/ 1294110 h 1294237"/>
                      <a:gd name="connsiteX4" fmla="*/ 32555 w 524260"/>
                      <a:gd name="connsiteY4" fmla="*/ 603997 h 1294237"/>
                      <a:gd name="connsiteX0" fmla="*/ 42792 w 534497"/>
                      <a:gd name="connsiteY0" fmla="*/ 603997 h 1294237"/>
                      <a:gd name="connsiteX1" fmla="*/ 219633 w 534497"/>
                      <a:gd name="connsiteY1" fmla="*/ 148 h 1294237"/>
                      <a:gd name="connsiteX2" fmla="*/ 534497 w 534497"/>
                      <a:gd name="connsiteY2" fmla="*/ 647129 h 1294237"/>
                      <a:gd name="connsiteX3" fmla="*/ 219633 w 534497"/>
                      <a:gd name="connsiteY3" fmla="*/ 1294110 h 1294237"/>
                      <a:gd name="connsiteX4" fmla="*/ 42792 w 534497"/>
                      <a:gd name="connsiteY4" fmla="*/ 603997 h 1294237"/>
                      <a:gd name="connsiteX0" fmla="*/ 58289 w 1188348"/>
                      <a:gd name="connsiteY0" fmla="*/ 605218 h 1296990"/>
                      <a:gd name="connsiteX1" fmla="*/ 235130 w 1188348"/>
                      <a:gd name="connsiteY1" fmla="*/ 1369 h 1296990"/>
                      <a:gd name="connsiteX2" fmla="*/ 1188348 w 1188348"/>
                      <a:gd name="connsiteY2" fmla="*/ 743241 h 1296990"/>
                      <a:gd name="connsiteX3" fmla="*/ 235130 w 1188348"/>
                      <a:gd name="connsiteY3" fmla="*/ 1295331 h 1296990"/>
                      <a:gd name="connsiteX4" fmla="*/ 58289 w 1188348"/>
                      <a:gd name="connsiteY4" fmla="*/ 605218 h 1296990"/>
                      <a:gd name="connsiteX0" fmla="*/ 6730 w 1136789"/>
                      <a:gd name="connsiteY0" fmla="*/ 605176 h 1296948"/>
                      <a:gd name="connsiteX1" fmla="*/ 183571 w 1136789"/>
                      <a:gd name="connsiteY1" fmla="*/ 1327 h 1296948"/>
                      <a:gd name="connsiteX2" fmla="*/ 1136789 w 1136789"/>
                      <a:gd name="connsiteY2" fmla="*/ 743199 h 1296948"/>
                      <a:gd name="connsiteX3" fmla="*/ 183571 w 1136789"/>
                      <a:gd name="connsiteY3" fmla="*/ 1295289 h 1296948"/>
                      <a:gd name="connsiteX4" fmla="*/ 6730 w 1136789"/>
                      <a:gd name="connsiteY4" fmla="*/ 605176 h 1296948"/>
                      <a:gd name="connsiteX0" fmla="*/ 53670 w 1042052"/>
                      <a:gd name="connsiteY0" fmla="*/ 642865 h 1295510"/>
                      <a:gd name="connsiteX1" fmla="*/ 88834 w 1042052"/>
                      <a:gd name="connsiteY1" fmla="*/ 636 h 1295510"/>
                      <a:gd name="connsiteX2" fmla="*/ 1042052 w 1042052"/>
                      <a:gd name="connsiteY2" fmla="*/ 742508 h 1295510"/>
                      <a:gd name="connsiteX3" fmla="*/ 88834 w 1042052"/>
                      <a:gd name="connsiteY3" fmla="*/ 1294598 h 1295510"/>
                      <a:gd name="connsiteX4" fmla="*/ 53670 w 1042052"/>
                      <a:gd name="connsiteY4" fmla="*/ 642865 h 1295510"/>
                      <a:gd name="connsiteX0" fmla="*/ 50358 w 1038740"/>
                      <a:gd name="connsiteY0" fmla="*/ 642865 h 1295509"/>
                      <a:gd name="connsiteX1" fmla="*/ 85522 w 1038740"/>
                      <a:gd name="connsiteY1" fmla="*/ 636 h 1295509"/>
                      <a:gd name="connsiteX2" fmla="*/ 1038740 w 1038740"/>
                      <a:gd name="connsiteY2" fmla="*/ 742508 h 1295509"/>
                      <a:gd name="connsiteX3" fmla="*/ 85522 w 1038740"/>
                      <a:gd name="connsiteY3" fmla="*/ 1294598 h 1295509"/>
                      <a:gd name="connsiteX4" fmla="*/ 50358 w 1038740"/>
                      <a:gd name="connsiteY4" fmla="*/ 642865 h 1295509"/>
                      <a:gd name="connsiteX0" fmla="*/ 102876 w 1011919"/>
                      <a:gd name="connsiteY0" fmla="*/ 652335 h 1295226"/>
                      <a:gd name="connsiteX1" fmla="*/ 58701 w 1011919"/>
                      <a:gd name="connsiteY1" fmla="*/ 510 h 1295226"/>
                      <a:gd name="connsiteX2" fmla="*/ 1011919 w 1011919"/>
                      <a:gd name="connsiteY2" fmla="*/ 742382 h 1295226"/>
                      <a:gd name="connsiteX3" fmla="*/ 58701 w 1011919"/>
                      <a:gd name="connsiteY3" fmla="*/ 1294472 h 1295226"/>
                      <a:gd name="connsiteX4" fmla="*/ 102876 w 1011919"/>
                      <a:gd name="connsiteY4" fmla="*/ 652335 h 129522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011919" h="1295226">
                        <a:moveTo>
                          <a:pt x="102876" y="652335"/>
                        </a:moveTo>
                        <a:cubicBezTo>
                          <a:pt x="109743" y="304613"/>
                          <a:pt x="-92806" y="-14498"/>
                          <a:pt x="58701" y="510"/>
                        </a:cubicBezTo>
                        <a:cubicBezTo>
                          <a:pt x="210208" y="15518"/>
                          <a:pt x="1011919" y="385064"/>
                          <a:pt x="1011919" y="742382"/>
                        </a:cubicBezTo>
                        <a:cubicBezTo>
                          <a:pt x="1011919" y="1099700"/>
                          <a:pt x="210208" y="1309480"/>
                          <a:pt x="58701" y="1294472"/>
                        </a:cubicBezTo>
                        <a:cubicBezTo>
                          <a:pt x="-92806" y="1279464"/>
                          <a:pt x="96009" y="1000057"/>
                          <a:pt x="102876" y="652335"/>
                        </a:cubicBezTo>
                        <a:close/>
                      </a:path>
                    </a:pathLst>
                  </a:custGeom>
                  <a:solidFill>
                    <a:schemeClr val="accent4">
                      <a:lumMod val="40000"/>
                      <a:lumOff val="60000"/>
                    </a:schemeClr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53" name="楕円 2">
                    <a:extLst>
                      <a:ext uri="{FF2B5EF4-FFF2-40B4-BE49-F238E27FC236}">
                        <a16:creationId xmlns:a16="http://schemas.microsoft.com/office/drawing/2014/main" id="{D8AAACEB-62A2-4F33-92F1-C47ECB124881}"/>
                      </a:ext>
                    </a:extLst>
                  </p:cNvPr>
                  <p:cNvSpPr/>
                  <p:nvPr/>
                </p:nvSpPr>
                <p:spPr>
                  <a:xfrm>
                    <a:off x="5662053" y="2139570"/>
                    <a:ext cx="1173071" cy="1796733"/>
                  </a:xfrm>
                  <a:custGeom>
                    <a:avLst/>
                    <a:gdLst>
                      <a:gd name="connsiteX0" fmla="*/ 0 w 629728"/>
                      <a:gd name="connsiteY0" fmla="*/ 646981 h 1293962"/>
                      <a:gd name="connsiteX1" fmla="*/ 314864 w 629728"/>
                      <a:gd name="connsiteY1" fmla="*/ 0 h 1293962"/>
                      <a:gd name="connsiteX2" fmla="*/ 629728 w 629728"/>
                      <a:gd name="connsiteY2" fmla="*/ 646981 h 1293962"/>
                      <a:gd name="connsiteX3" fmla="*/ 314864 w 629728"/>
                      <a:gd name="connsiteY3" fmla="*/ 1293962 h 1293962"/>
                      <a:gd name="connsiteX4" fmla="*/ 0 w 629728"/>
                      <a:gd name="connsiteY4" fmla="*/ 646981 h 1293962"/>
                      <a:gd name="connsiteX0" fmla="*/ 0 w 491705"/>
                      <a:gd name="connsiteY0" fmla="*/ 603997 h 1294237"/>
                      <a:gd name="connsiteX1" fmla="*/ 176841 w 491705"/>
                      <a:gd name="connsiteY1" fmla="*/ 148 h 1294237"/>
                      <a:gd name="connsiteX2" fmla="*/ 491705 w 491705"/>
                      <a:gd name="connsiteY2" fmla="*/ 647129 h 1294237"/>
                      <a:gd name="connsiteX3" fmla="*/ 176841 w 491705"/>
                      <a:gd name="connsiteY3" fmla="*/ 1294110 h 1294237"/>
                      <a:gd name="connsiteX4" fmla="*/ 0 w 491705"/>
                      <a:gd name="connsiteY4" fmla="*/ 603997 h 1294237"/>
                      <a:gd name="connsiteX0" fmla="*/ 32555 w 524260"/>
                      <a:gd name="connsiteY0" fmla="*/ 603997 h 1294237"/>
                      <a:gd name="connsiteX1" fmla="*/ 209396 w 524260"/>
                      <a:gd name="connsiteY1" fmla="*/ 148 h 1294237"/>
                      <a:gd name="connsiteX2" fmla="*/ 524260 w 524260"/>
                      <a:gd name="connsiteY2" fmla="*/ 647129 h 1294237"/>
                      <a:gd name="connsiteX3" fmla="*/ 209396 w 524260"/>
                      <a:gd name="connsiteY3" fmla="*/ 1294110 h 1294237"/>
                      <a:gd name="connsiteX4" fmla="*/ 32555 w 524260"/>
                      <a:gd name="connsiteY4" fmla="*/ 603997 h 1294237"/>
                      <a:gd name="connsiteX0" fmla="*/ 42792 w 534497"/>
                      <a:gd name="connsiteY0" fmla="*/ 603997 h 1294237"/>
                      <a:gd name="connsiteX1" fmla="*/ 219633 w 534497"/>
                      <a:gd name="connsiteY1" fmla="*/ 148 h 1294237"/>
                      <a:gd name="connsiteX2" fmla="*/ 534497 w 534497"/>
                      <a:gd name="connsiteY2" fmla="*/ 647129 h 1294237"/>
                      <a:gd name="connsiteX3" fmla="*/ 219633 w 534497"/>
                      <a:gd name="connsiteY3" fmla="*/ 1294110 h 1294237"/>
                      <a:gd name="connsiteX4" fmla="*/ 42792 w 534497"/>
                      <a:gd name="connsiteY4" fmla="*/ 603997 h 1294237"/>
                      <a:gd name="connsiteX0" fmla="*/ 58289 w 1188348"/>
                      <a:gd name="connsiteY0" fmla="*/ 605218 h 1296990"/>
                      <a:gd name="connsiteX1" fmla="*/ 235130 w 1188348"/>
                      <a:gd name="connsiteY1" fmla="*/ 1369 h 1296990"/>
                      <a:gd name="connsiteX2" fmla="*/ 1188348 w 1188348"/>
                      <a:gd name="connsiteY2" fmla="*/ 743241 h 1296990"/>
                      <a:gd name="connsiteX3" fmla="*/ 235130 w 1188348"/>
                      <a:gd name="connsiteY3" fmla="*/ 1295331 h 1296990"/>
                      <a:gd name="connsiteX4" fmla="*/ 58289 w 1188348"/>
                      <a:gd name="connsiteY4" fmla="*/ 605218 h 1296990"/>
                      <a:gd name="connsiteX0" fmla="*/ 6730 w 1136789"/>
                      <a:gd name="connsiteY0" fmla="*/ 605176 h 1296948"/>
                      <a:gd name="connsiteX1" fmla="*/ 183571 w 1136789"/>
                      <a:gd name="connsiteY1" fmla="*/ 1327 h 1296948"/>
                      <a:gd name="connsiteX2" fmla="*/ 1136789 w 1136789"/>
                      <a:gd name="connsiteY2" fmla="*/ 743199 h 1296948"/>
                      <a:gd name="connsiteX3" fmla="*/ 183571 w 1136789"/>
                      <a:gd name="connsiteY3" fmla="*/ 1295289 h 1296948"/>
                      <a:gd name="connsiteX4" fmla="*/ 6730 w 1136789"/>
                      <a:gd name="connsiteY4" fmla="*/ 605176 h 1296948"/>
                      <a:gd name="connsiteX0" fmla="*/ 53670 w 1042052"/>
                      <a:gd name="connsiteY0" fmla="*/ 642865 h 1295510"/>
                      <a:gd name="connsiteX1" fmla="*/ 88834 w 1042052"/>
                      <a:gd name="connsiteY1" fmla="*/ 636 h 1295510"/>
                      <a:gd name="connsiteX2" fmla="*/ 1042052 w 1042052"/>
                      <a:gd name="connsiteY2" fmla="*/ 742508 h 1295510"/>
                      <a:gd name="connsiteX3" fmla="*/ 88834 w 1042052"/>
                      <a:gd name="connsiteY3" fmla="*/ 1294598 h 1295510"/>
                      <a:gd name="connsiteX4" fmla="*/ 53670 w 1042052"/>
                      <a:gd name="connsiteY4" fmla="*/ 642865 h 1295510"/>
                      <a:gd name="connsiteX0" fmla="*/ 50358 w 1038740"/>
                      <a:gd name="connsiteY0" fmla="*/ 642865 h 1295509"/>
                      <a:gd name="connsiteX1" fmla="*/ 85522 w 1038740"/>
                      <a:gd name="connsiteY1" fmla="*/ 636 h 1295509"/>
                      <a:gd name="connsiteX2" fmla="*/ 1038740 w 1038740"/>
                      <a:gd name="connsiteY2" fmla="*/ 742508 h 1295509"/>
                      <a:gd name="connsiteX3" fmla="*/ 85522 w 1038740"/>
                      <a:gd name="connsiteY3" fmla="*/ 1294598 h 1295509"/>
                      <a:gd name="connsiteX4" fmla="*/ 50358 w 1038740"/>
                      <a:gd name="connsiteY4" fmla="*/ 642865 h 1295509"/>
                      <a:gd name="connsiteX0" fmla="*/ 102876 w 1011919"/>
                      <a:gd name="connsiteY0" fmla="*/ 652335 h 1295226"/>
                      <a:gd name="connsiteX1" fmla="*/ 58701 w 1011919"/>
                      <a:gd name="connsiteY1" fmla="*/ 510 h 1295226"/>
                      <a:gd name="connsiteX2" fmla="*/ 1011919 w 1011919"/>
                      <a:gd name="connsiteY2" fmla="*/ 742382 h 1295226"/>
                      <a:gd name="connsiteX3" fmla="*/ 58701 w 1011919"/>
                      <a:gd name="connsiteY3" fmla="*/ 1294472 h 1295226"/>
                      <a:gd name="connsiteX4" fmla="*/ 102876 w 1011919"/>
                      <a:gd name="connsiteY4" fmla="*/ 652335 h 1295226"/>
                      <a:gd name="connsiteX0" fmla="*/ 140562 w 1564121"/>
                      <a:gd name="connsiteY0" fmla="*/ 651883 h 1294087"/>
                      <a:gd name="connsiteX1" fmla="*/ 96387 w 1564121"/>
                      <a:gd name="connsiteY1" fmla="*/ 58 h 1294087"/>
                      <a:gd name="connsiteX2" fmla="*/ 1564121 w 1564121"/>
                      <a:gd name="connsiteY2" fmla="*/ 681217 h 1294087"/>
                      <a:gd name="connsiteX3" fmla="*/ 96387 w 1564121"/>
                      <a:gd name="connsiteY3" fmla="*/ 1294020 h 1294087"/>
                      <a:gd name="connsiteX4" fmla="*/ 140562 w 1564121"/>
                      <a:gd name="connsiteY4" fmla="*/ 651883 h 1294087"/>
                      <a:gd name="connsiteX0" fmla="*/ 140564 w 1564123"/>
                      <a:gd name="connsiteY0" fmla="*/ 651883 h 1294087"/>
                      <a:gd name="connsiteX1" fmla="*/ 96389 w 1564123"/>
                      <a:gd name="connsiteY1" fmla="*/ 58 h 1294087"/>
                      <a:gd name="connsiteX2" fmla="*/ 1564123 w 1564123"/>
                      <a:gd name="connsiteY2" fmla="*/ 681217 h 1294087"/>
                      <a:gd name="connsiteX3" fmla="*/ 96389 w 1564123"/>
                      <a:gd name="connsiteY3" fmla="*/ 1294020 h 1294087"/>
                      <a:gd name="connsiteX4" fmla="*/ 140564 w 1564123"/>
                      <a:gd name="connsiteY4" fmla="*/ 651883 h 1294087"/>
                      <a:gd name="connsiteX0" fmla="*/ 140564 w 1564123"/>
                      <a:gd name="connsiteY0" fmla="*/ 651883 h 1294069"/>
                      <a:gd name="connsiteX1" fmla="*/ 96389 w 1564123"/>
                      <a:gd name="connsiteY1" fmla="*/ 58 h 1294069"/>
                      <a:gd name="connsiteX2" fmla="*/ 1564123 w 1564123"/>
                      <a:gd name="connsiteY2" fmla="*/ 681217 h 1294069"/>
                      <a:gd name="connsiteX3" fmla="*/ 96389 w 1564123"/>
                      <a:gd name="connsiteY3" fmla="*/ 1294020 h 1294069"/>
                      <a:gd name="connsiteX4" fmla="*/ 140564 w 1564123"/>
                      <a:gd name="connsiteY4" fmla="*/ 651883 h 1294069"/>
                      <a:gd name="connsiteX0" fmla="*/ 158382 w 1824067"/>
                      <a:gd name="connsiteY0" fmla="*/ 651860 h 1294025"/>
                      <a:gd name="connsiteX1" fmla="*/ 114207 w 1824067"/>
                      <a:gd name="connsiteY1" fmla="*/ 35 h 1294025"/>
                      <a:gd name="connsiteX2" fmla="*/ 1824067 w 1824067"/>
                      <a:gd name="connsiteY2" fmla="*/ 674447 h 1294025"/>
                      <a:gd name="connsiteX3" fmla="*/ 114207 w 1824067"/>
                      <a:gd name="connsiteY3" fmla="*/ 1293997 h 1294025"/>
                      <a:gd name="connsiteX4" fmla="*/ 158382 w 1824067"/>
                      <a:gd name="connsiteY4" fmla="*/ 651860 h 1294025"/>
                      <a:gd name="connsiteX0" fmla="*/ 111646 w 1847075"/>
                      <a:gd name="connsiteY0" fmla="*/ 644089 h 1294075"/>
                      <a:gd name="connsiteX1" fmla="*/ 137215 w 1847075"/>
                      <a:gd name="connsiteY1" fmla="*/ 62 h 1294075"/>
                      <a:gd name="connsiteX2" fmla="*/ 1847075 w 1847075"/>
                      <a:gd name="connsiteY2" fmla="*/ 674474 h 1294075"/>
                      <a:gd name="connsiteX3" fmla="*/ 137215 w 1847075"/>
                      <a:gd name="connsiteY3" fmla="*/ 1294024 h 1294075"/>
                      <a:gd name="connsiteX4" fmla="*/ 111646 w 1847075"/>
                      <a:gd name="connsiteY4" fmla="*/ 644089 h 1294075"/>
                      <a:gd name="connsiteX0" fmla="*/ 111646 w 1847075"/>
                      <a:gd name="connsiteY0" fmla="*/ 644027 h 1294013"/>
                      <a:gd name="connsiteX1" fmla="*/ 137215 w 1847075"/>
                      <a:gd name="connsiteY1" fmla="*/ 0 h 1294013"/>
                      <a:gd name="connsiteX2" fmla="*/ 1847075 w 1847075"/>
                      <a:gd name="connsiteY2" fmla="*/ 674412 h 1294013"/>
                      <a:gd name="connsiteX3" fmla="*/ 137215 w 1847075"/>
                      <a:gd name="connsiteY3" fmla="*/ 1293962 h 1294013"/>
                      <a:gd name="connsiteX4" fmla="*/ 111646 w 1847075"/>
                      <a:gd name="connsiteY4" fmla="*/ 644027 h 1294013"/>
                      <a:gd name="connsiteX0" fmla="*/ 105894 w 1841323"/>
                      <a:gd name="connsiteY0" fmla="*/ 615330 h 1265316"/>
                      <a:gd name="connsiteX1" fmla="*/ 28785 w 1841323"/>
                      <a:gd name="connsiteY1" fmla="*/ 0 h 1265316"/>
                      <a:gd name="connsiteX2" fmla="*/ 1841323 w 1841323"/>
                      <a:gd name="connsiteY2" fmla="*/ 645715 h 1265316"/>
                      <a:gd name="connsiteX3" fmla="*/ 131463 w 1841323"/>
                      <a:gd name="connsiteY3" fmla="*/ 1265265 h 1265316"/>
                      <a:gd name="connsiteX4" fmla="*/ 105894 w 1841323"/>
                      <a:gd name="connsiteY4" fmla="*/ 615330 h 1265316"/>
                      <a:gd name="connsiteX0" fmla="*/ 105894 w 1841323"/>
                      <a:gd name="connsiteY0" fmla="*/ 615330 h 1265316"/>
                      <a:gd name="connsiteX1" fmla="*/ 28785 w 1841323"/>
                      <a:gd name="connsiteY1" fmla="*/ 0 h 1265316"/>
                      <a:gd name="connsiteX2" fmla="*/ 1841323 w 1841323"/>
                      <a:gd name="connsiteY2" fmla="*/ 645715 h 1265316"/>
                      <a:gd name="connsiteX3" fmla="*/ 131463 w 1841323"/>
                      <a:gd name="connsiteY3" fmla="*/ 1265265 h 1265316"/>
                      <a:gd name="connsiteX4" fmla="*/ 105894 w 1841323"/>
                      <a:gd name="connsiteY4" fmla="*/ 615330 h 1265316"/>
                      <a:gd name="connsiteX0" fmla="*/ 175539 w 1910968"/>
                      <a:gd name="connsiteY0" fmla="*/ 615330 h 1259578"/>
                      <a:gd name="connsiteX1" fmla="*/ 98430 w 1910968"/>
                      <a:gd name="connsiteY1" fmla="*/ 0 h 1259578"/>
                      <a:gd name="connsiteX2" fmla="*/ 1910968 w 1910968"/>
                      <a:gd name="connsiteY2" fmla="*/ 645715 h 1259578"/>
                      <a:gd name="connsiteX3" fmla="*/ 113832 w 1910968"/>
                      <a:gd name="connsiteY3" fmla="*/ 1259526 h 1259578"/>
                      <a:gd name="connsiteX4" fmla="*/ 175539 w 1910968"/>
                      <a:gd name="connsiteY4" fmla="*/ 615330 h 1259578"/>
                      <a:gd name="connsiteX0" fmla="*/ 184044 w 1919473"/>
                      <a:gd name="connsiteY0" fmla="*/ 615330 h 1420267"/>
                      <a:gd name="connsiteX1" fmla="*/ 106935 w 1919473"/>
                      <a:gd name="connsiteY1" fmla="*/ 0 h 1420267"/>
                      <a:gd name="connsiteX2" fmla="*/ 1919473 w 1919473"/>
                      <a:gd name="connsiteY2" fmla="*/ 645715 h 1420267"/>
                      <a:gd name="connsiteX3" fmla="*/ 112069 w 1919473"/>
                      <a:gd name="connsiteY3" fmla="*/ 1420231 h 1420267"/>
                      <a:gd name="connsiteX4" fmla="*/ 184044 w 1919473"/>
                      <a:gd name="connsiteY4" fmla="*/ 615330 h 1420267"/>
                      <a:gd name="connsiteX0" fmla="*/ 157209 w 1892638"/>
                      <a:gd name="connsiteY0" fmla="*/ 615330 h 1420267"/>
                      <a:gd name="connsiteX1" fmla="*/ 80100 w 1892638"/>
                      <a:gd name="connsiteY1" fmla="*/ 0 h 1420267"/>
                      <a:gd name="connsiteX2" fmla="*/ 1892638 w 1892638"/>
                      <a:gd name="connsiteY2" fmla="*/ 645715 h 1420267"/>
                      <a:gd name="connsiteX3" fmla="*/ 85234 w 1892638"/>
                      <a:gd name="connsiteY3" fmla="*/ 1420231 h 1420267"/>
                      <a:gd name="connsiteX4" fmla="*/ 157209 w 1892638"/>
                      <a:gd name="connsiteY4" fmla="*/ 615330 h 1420267"/>
                      <a:gd name="connsiteX0" fmla="*/ 157209 w 1892638"/>
                      <a:gd name="connsiteY0" fmla="*/ 615330 h 1420231"/>
                      <a:gd name="connsiteX1" fmla="*/ 80100 w 1892638"/>
                      <a:gd name="connsiteY1" fmla="*/ 0 h 1420231"/>
                      <a:gd name="connsiteX2" fmla="*/ 1892638 w 1892638"/>
                      <a:gd name="connsiteY2" fmla="*/ 645715 h 1420231"/>
                      <a:gd name="connsiteX3" fmla="*/ 85234 w 1892638"/>
                      <a:gd name="connsiteY3" fmla="*/ 1420231 h 1420231"/>
                      <a:gd name="connsiteX4" fmla="*/ 157209 w 1892638"/>
                      <a:gd name="connsiteY4" fmla="*/ 615330 h 1420231"/>
                      <a:gd name="connsiteX0" fmla="*/ 161539 w 1896968"/>
                      <a:gd name="connsiteY0" fmla="*/ 615330 h 1431710"/>
                      <a:gd name="connsiteX1" fmla="*/ 84430 w 1896968"/>
                      <a:gd name="connsiteY1" fmla="*/ 0 h 1431710"/>
                      <a:gd name="connsiteX2" fmla="*/ 1896968 w 1896968"/>
                      <a:gd name="connsiteY2" fmla="*/ 645715 h 1431710"/>
                      <a:gd name="connsiteX3" fmla="*/ 84430 w 1896968"/>
                      <a:gd name="connsiteY3" fmla="*/ 1431710 h 1431710"/>
                      <a:gd name="connsiteX4" fmla="*/ 161539 w 1896968"/>
                      <a:gd name="connsiteY4" fmla="*/ 615330 h 1431710"/>
                      <a:gd name="connsiteX0" fmla="*/ 160992 w 1896421"/>
                      <a:gd name="connsiteY0" fmla="*/ 778905 h 1595285"/>
                      <a:gd name="connsiteX1" fmla="*/ 63348 w 1896421"/>
                      <a:gd name="connsiteY1" fmla="*/ 0 h 1595285"/>
                      <a:gd name="connsiteX2" fmla="*/ 1896421 w 1896421"/>
                      <a:gd name="connsiteY2" fmla="*/ 809290 h 1595285"/>
                      <a:gd name="connsiteX3" fmla="*/ 83883 w 1896421"/>
                      <a:gd name="connsiteY3" fmla="*/ 1595285 h 1595285"/>
                      <a:gd name="connsiteX4" fmla="*/ 160992 w 1896421"/>
                      <a:gd name="connsiteY4" fmla="*/ 778905 h 1595285"/>
                      <a:gd name="connsiteX0" fmla="*/ 160992 w 1896421"/>
                      <a:gd name="connsiteY0" fmla="*/ 778905 h 1595285"/>
                      <a:gd name="connsiteX1" fmla="*/ 63348 w 1896421"/>
                      <a:gd name="connsiteY1" fmla="*/ 0 h 1595285"/>
                      <a:gd name="connsiteX2" fmla="*/ 1896421 w 1896421"/>
                      <a:gd name="connsiteY2" fmla="*/ 809290 h 1595285"/>
                      <a:gd name="connsiteX3" fmla="*/ 83883 w 1896421"/>
                      <a:gd name="connsiteY3" fmla="*/ 1595285 h 1595285"/>
                      <a:gd name="connsiteX4" fmla="*/ 160992 w 1896421"/>
                      <a:gd name="connsiteY4" fmla="*/ 778905 h 1595285"/>
                      <a:gd name="connsiteX0" fmla="*/ 160992 w 1896421"/>
                      <a:gd name="connsiteY0" fmla="*/ 778905 h 1595285"/>
                      <a:gd name="connsiteX1" fmla="*/ 63348 w 1896421"/>
                      <a:gd name="connsiteY1" fmla="*/ 0 h 1595285"/>
                      <a:gd name="connsiteX2" fmla="*/ 1896421 w 1896421"/>
                      <a:gd name="connsiteY2" fmla="*/ 809290 h 1595285"/>
                      <a:gd name="connsiteX3" fmla="*/ 83883 w 1896421"/>
                      <a:gd name="connsiteY3" fmla="*/ 1595285 h 1595285"/>
                      <a:gd name="connsiteX4" fmla="*/ 160992 w 1896421"/>
                      <a:gd name="connsiteY4" fmla="*/ 778905 h 1595285"/>
                      <a:gd name="connsiteX0" fmla="*/ 161403 w 1896832"/>
                      <a:gd name="connsiteY0" fmla="*/ 807602 h 1623982"/>
                      <a:gd name="connsiteX1" fmla="*/ 79161 w 1896832"/>
                      <a:gd name="connsiteY1" fmla="*/ 0 h 1623982"/>
                      <a:gd name="connsiteX2" fmla="*/ 1896832 w 1896832"/>
                      <a:gd name="connsiteY2" fmla="*/ 837987 h 1623982"/>
                      <a:gd name="connsiteX3" fmla="*/ 84294 w 1896832"/>
                      <a:gd name="connsiteY3" fmla="*/ 1623982 h 1623982"/>
                      <a:gd name="connsiteX4" fmla="*/ 161403 w 1896832"/>
                      <a:gd name="connsiteY4" fmla="*/ 807602 h 1623982"/>
                      <a:gd name="connsiteX0" fmla="*/ 161403 w 1896832"/>
                      <a:gd name="connsiteY0" fmla="*/ 807602 h 1623982"/>
                      <a:gd name="connsiteX1" fmla="*/ 79161 w 1896832"/>
                      <a:gd name="connsiteY1" fmla="*/ 0 h 1623982"/>
                      <a:gd name="connsiteX2" fmla="*/ 1896832 w 1896832"/>
                      <a:gd name="connsiteY2" fmla="*/ 837987 h 1623982"/>
                      <a:gd name="connsiteX3" fmla="*/ 84294 w 1896832"/>
                      <a:gd name="connsiteY3" fmla="*/ 1623982 h 1623982"/>
                      <a:gd name="connsiteX4" fmla="*/ 161403 w 1896832"/>
                      <a:gd name="connsiteY4" fmla="*/ 807602 h 162398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96832" h="1623982">
                        <a:moveTo>
                          <a:pt x="161403" y="807602"/>
                        </a:moveTo>
                        <a:cubicBezTo>
                          <a:pt x="160548" y="536938"/>
                          <a:pt x="-47730" y="182822"/>
                          <a:pt x="79161" y="0"/>
                        </a:cubicBezTo>
                        <a:cubicBezTo>
                          <a:pt x="224649" y="180118"/>
                          <a:pt x="1125058" y="602095"/>
                          <a:pt x="1896832" y="837987"/>
                        </a:cubicBezTo>
                        <a:cubicBezTo>
                          <a:pt x="1352050" y="1094116"/>
                          <a:pt x="419737" y="1387989"/>
                          <a:pt x="84294" y="1623982"/>
                        </a:cubicBezTo>
                        <a:cubicBezTo>
                          <a:pt x="-143337" y="1372122"/>
                          <a:pt x="162259" y="1078266"/>
                          <a:pt x="161403" y="807602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100000">
                        <a:schemeClr val="bg1"/>
                      </a:gs>
                      <a:gs pos="0">
                        <a:schemeClr val="accent4">
                          <a:lumMod val="20000"/>
                          <a:lumOff val="80000"/>
                        </a:schemeClr>
                      </a:gs>
                    </a:gsLst>
                    <a:path path="circle">
                      <a:fillToRect l="100000" t="100000"/>
                    </a:path>
                    <a:tileRect r="-100000" b="-100000"/>
                  </a:gra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54" name="フリーフォーム: 図形 953">
                    <a:extLst>
                      <a:ext uri="{FF2B5EF4-FFF2-40B4-BE49-F238E27FC236}">
                        <a16:creationId xmlns:a16="http://schemas.microsoft.com/office/drawing/2014/main" id="{C63A0EDB-EA5E-4232-BA6A-BF931BCC3E60}"/>
                      </a:ext>
                    </a:extLst>
                  </p:cNvPr>
                  <p:cNvSpPr/>
                  <p:nvPr/>
                </p:nvSpPr>
                <p:spPr>
                  <a:xfrm>
                    <a:off x="5724159" y="2776722"/>
                    <a:ext cx="774201" cy="587559"/>
                  </a:xfrm>
                  <a:custGeom>
                    <a:avLst/>
                    <a:gdLst>
                      <a:gd name="connsiteX0" fmla="*/ 163504 w 774201"/>
                      <a:gd name="connsiteY0" fmla="*/ 510079 h 587559"/>
                      <a:gd name="connsiteX1" fmla="*/ 207716 w 774201"/>
                      <a:gd name="connsiteY1" fmla="*/ 532964 h 587559"/>
                      <a:gd name="connsiteX2" fmla="*/ 217280 w 774201"/>
                      <a:gd name="connsiteY2" fmla="*/ 584837 h 587559"/>
                      <a:gd name="connsiteX3" fmla="*/ 173068 w 774201"/>
                      <a:gd name="connsiteY3" fmla="*/ 561952 h 587559"/>
                      <a:gd name="connsiteX4" fmla="*/ 158873 w 774201"/>
                      <a:gd name="connsiteY4" fmla="*/ 518658 h 587559"/>
                      <a:gd name="connsiteX5" fmla="*/ 163504 w 774201"/>
                      <a:gd name="connsiteY5" fmla="*/ 510079 h 587559"/>
                      <a:gd name="connsiteX6" fmla="*/ 61339 w 774201"/>
                      <a:gd name="connsiteY6" fmla="*/ 509755 h 587559"/>
                      <a:gd name="connsiteX7" fmla="*/ 79750 w 774201"/>
                      <a:gd name="connsiteY7" fmla="*/ 518550 h 587559"/>
                      <a:gd name="connsiteX8" fmla="*/ 50248 w 774201"/>
                      <a:gd name="connsiteY8" fmla="*/ 560798 h 587559"/>
                      <a:gd name="connsiteX9" fmla="*/ 1207 w 774201"/>
                      <a:gd name="connsiteY9" fmla="*/ 560709 h 587559"/>
                      <a:gd name="connsiteX10" fmla="*/ 30708 w 774201"/>
                      <a:gd name="connsiteY10" fmla="*/ 518461 h 587559"/>
                      <a:gd name="connsiteX11" fmla="*/ 61339 w 774201"/>
                      <a:gd name="connsiteY11" fmla="*/ 509755 h 587559"/>
                      <a:gd name="connsiteX12" fmla="*/ 370645 w 774201"/>
                      <a:gd name="connsiteY12" fmla="*/ 490300 h 587559"/>
                      <a:gd name="connsiteX13" fmla="*/ 415435 w 774201"/>
                      <a:gd name="connsiteY13" fmla="*/ 511840 h 587559"/>
                      <a:gd name="connsiteX14" fmla="*/ 372576 w 774201"/>
                      <a:gd name="connsiteY14" fmla="*/ 537546 h 587559"/>
                      <a:gd name="connsiteX15" fmla="*/ 327786 w 774201"/>
                      <a:gd name="connsiteY15" fmla="*/ 516007 h 587559"/>
                      <a:gd name="connsiteX16" fmla="*/ 370645 w 774201"/>
                      <a:gd name="connsiteY16" fmla="*/ 490300 h 587559"/>
                      <a:gd name="connsiteX17" fmla="*/ 471376 w 774201"/>
                      <a:gd name="connsiteY17" fmla="*/ 387101 h 587559"/>
                      <a:gd name="connsiteX18" fmla="*/ 516075 w 774201"/>
                      <a:gd name="connsiteY18" fmla="*/ 408859 h 587559"/>
                      <a:gd name="connsiteX19" fmla="*/ 526767 w 774201"/>
                      <a:gd name="connsiteY19" fmla="*/ 460475 h 587559"/>
                      <a:gd name="connsiteX20" fmla="*/ 482068 w 774201"/>
                      <a:gd name="connsiteY20" fmla="*/ 438717 h 587559"/>
                      <a:gd name="connsiteX21" fmla="*/ 466934 w 774201"/>
                      <a:gd name="connsiteY21" fmla="*/ 395794 h 587559"/>
                      <a:gd name="connsiteX22" fmla="*/ 471376 w 774201"/>
                      <a:gd name="connsiteY22" fmla="*/ 387101 h 587559"/>
                      <a:gd name="connsiteX23" fmla="*/ 658104 w 774201"/>
                      <a:gd name="connsiteY23" fmla="*/ 354872 h 587559"/>
                      <a:gd name="connsiteX24" fmla="*/ 676940 w 774201"/>
                      <a:gd name="connsiteY24" fmla="*/ 362548 h 587559"/>
                      <a:gd name="connsiteX25" fmla="*/ 649665 w 774201"/>
                      <a:gd name="connsiteY25" fmla="*/ 406501 h 587559"/>
                      <a:gd name="connsiteX26" fmla="*/ 600695 w 774201"/>
                      <a:gd name="connsiteY26" fmla="*/ 409356 h 587559"/>
                      <a:gd name="connsiteX27" fmla="*/ 627970 w 774201"/>
                      <a:gd name="connsiteY27" fmla="*/ 365403 h 587559"/>
                      <a:gd name="connsiteX28" fmla="*/ 658104 w 774201"/>
                      <a:gd name="connsiteY28" fmla="*/ 354872 h 587559"/>
                      <a:gd name="connsiteX29" fmla="*/ 281829 w 774201"/>
                      <a:gd name="connsiteY29" fmla="*/ 336443 h 587559"/>
                      <a:gd name="connsiteX30" fmla="*/ 301778 w 774201"/>
                      <a:gd name="connsiteY30" fmla="*/ 339395 h 587559"/>
                      <a:gd name="connsiteX31" fmla="*/ 284279 w 774201"/>
                      <a:gd name="connsiteY31" fmla="*/ 388802 h 587559"/>
                      <a:gd name="connsiteX32" fmla="*/ 237133 w 774201"/>
                      <a:gd name="connsiteY32" fmla="*/ 403362 h 587559"/>
                      <a:gd name="connsiteX33" fmla="*/ 233902 w 774201"/>
                      <a:gd name="connsiteY33" fmla="*/ 394067 h 587559"/>
                      <a:gd name="connsiteX34" fmla="*/ 254632 w 774201"/>
                      <a:gd name="connsiteY34" fmla="*/ 353955 h 587559"/>
                      <a:gd name="connsiteX35" fmla="*/ 281829 w 774201"/>
                      <a:gd name="connsiteY35" fmla="*/ 336443 h 587559"/>
                      <a:gd name="connsiteX36" fmla="*/ 160675 w 774201"/>
                      <a:gd name="connsiteY36" fmla="*/ 286509 h 587559"/>
                      <a:gd name="connsiteX37" fmla="*/ 151065 w 774201"/>
                      <a:gd name="connsiteY37" fmla="*/ 338372 h 587559"/>
                      <a:gd name="connsiteX38" fmla="*/ 106831 w 774201"/>
                      <a:gd name="connsiteY38" fmla="*/ 361210 h 587559"/>
                      <a:gd name="connsiteX39" fmla="*/ 102209 w 774201"/>
                      <a:gd name="connsiteY39" fmla="*/ 352626 h 587559"/>
                      <a:gd name="connsiteX40" fmla="*/ 116442 w 774201"/>
                      <a:gd name="connsiteY40" fmla="*/ 309347 h 587559"/>
                      <a:gd name="connsiteX41" fmla="*/ 160675 w 774201"/>
                      <a:gd name="connsiteY41" fmla="*/ 286509 h 587559"/>
                      <a:gd name="connsiteX42" fmla="*/ 465528 w 774201"/>
                      <a:gd name="connsiteY42" fmla="*/ 274080 h 587559"/>
                      <a:gd name="connsiteX43" fmla="*/ 510318 w 774201"/>
                      <a:gd name="connsiteY43" fmla="*/ 295620 h 587559"/>
                      <a:gd name="connsiteX44" fmla="*/ 467460 w 774201"/>
                      <a:gd name="connsiteY44" fmla="*/ 321326 h 587559"/>
                      <a:gd name="connsiteX45" fmla="*/ 422670 w 774201"/>
                      <a:gd name="connsiteY45" fmla="*/ 299787 h 587559"/>
                      <a:gd name="connsiteX46" fmla="*/ 465528 w 774201"/>
                      <a:gd name="connsiteY46" fmla="*/ 274080 h 587559"/>
                      <a:gd name="connsiteX47" fmla="*/ 719176 w 774201"/>
                      <a:gd name="connsiteY47" fmla="*/ 255372 h 587559"/>
                      <a:gd name="connsiteX48" fmla="*/ 748379 w 774201"/>
                      <a:gd name="connsiteY48" fmla="*/ 268606 h 587559"/>
                      <a:gd name="connsiteX49" fmla="*/ 772118 w 774201"/>
                      <a:gd name="connsiteY49" fmla="*/ 314885 h 587559"/>
                      <a:gd name="connsiteX50" fmla="*/ 723546 w 774201"/>
                      <a:gd name="connsiteY50" fmla="*/ 307585 h 587559"/>
                      <a:gd name="connsiteX51" fmla="*/ 699807 w 774201"/>
                      <a:gd name="connsiteY51" fmla="*/ 261306 h 587559"/>
                      <a:gd name="connsiteX52" fmla="*/ 719176 w 774201"/>
                      <a:gd name="connsiteY52" fmla="*/ 255372 h 587559"/>
                      <a:gd name="connsiteX53" fmla="*/ 555107 w 774201"/>
                      <a:gd name="connsiteY53" fmla="*/ 164551 h 587559"/>
                      <a:gd name="connsiteX54" fmla="*/ 599897 w 774201"/>
                      <a:gd name="connsiteY54" fmla="*/ 186091 h 587559"/>
                      <a:gd name="connsiteX55" fmla="*/ 557039 w 774201"/>
                      <a:gd name="connsiteY55" fmla="*/ 211797 h 587559"/>
                      <a:gd name="connsiteX56" fmla="*/ 512249 w 774201"/>
                      <a:gd name="connsiteY56" fmla="*/ 190257 h 587559"/>
                      <a:gd name="connsiteX57" fmla="*/ 555107 w 774201"/>
                      <a:gd name="connsiteY57" fmla="*/ 164551 h 587559"/>
                      <a:gd name="connsiteX58" fmla="*/ 336312 w 774201"/>
                      <a:gd name="connsiteY58" fmla="*/ 148356 h 587559"/>
                      <a:gd name="connsiteX59" fmla="*/ 348370 w 774201"/>
                      <a:gd name="connsiteY59" fmla="*/ 199621 h 587559"/>
                      <a:gd name="connsiteX60" fmla="*/ 317586 w 774201"/>
                      <a:gd name="connsiteY60" fmla="*/ 240791 h 587559"/>
                      <a:gd name="connsiteX61" fmla="*/ 305182 w 774201"/>
                      <a:gd name="connsiteY61" fmla="*/ 223685 h 587559"/>
                      <a:gd name="connsiteX62" fmla="*/ 305528 w 774201"/>
                      <a:gd name="connsiteY62" fmla="*/ 189527 h 587559"/>
                      <a:gd name="connsiteX63" fmla="*/ 336312 w 774201"/>
                      <a:gd name="connsiteY63" fmla="*/ 148356 h 587559"/>
                      <a:gd name="connsiteX64" fmla="*/ 146867 w 774201"/>
                      <a:gd name="connsiteY64" fmla="*/ 108970 h 587559"/>
                      <a:gd name="connsiteX65" fmla="*/ 168793 w 774201"/>
                      <a:gd name="connsiteY65" fmla="*/ 156278 h 587559"/>
                      <a:gd name="connsiteX66" fmla="*/ 146867 w 774201"/>
                      <a:gd name="connsiteY66" fmla="*/ 203585 h 587559"/>
                      <a:gd name="connsiteX67" fmla="*/ 124941 w 774201"/>
                      <a:gd name="connsiteY67" fmla="*/ 156278 h 587559"/>
                      <a:gd name="connsiteX68" fmla="*/ 146867 w 774201"/>
                      <a:gd name="connsiteY68" fmla="*/ 108970 h 587559"/>
                      <a:gd name="connsiteX69" fmla="*/ 15755 w 774201"/>
                      <a:gd name="connsiteY69" fmla="*/ 0 h 587559"/>
                      <a:gd name="connsiteX70" fmla="*/ 47118 w 774201"/>
                      <a:gd name="connsiteY70" fmla="*/ 1862 h 587559"/>
                      <a:gd name="connsiteX71" fmla="*/ 83901 w 774201"/>
                      <a:gd name="connsiteY71" fmla="*/ 36842 h 587559"/>
                      <a:gd name="connsiteX72" fmla="*/ 35880 w 774201"/>
                      <a:gd name="connsiteY72" fmla="*/ 47575 h 587559"/>
                      <a:gd name="connsiteX73" fmla="*/ 20822 w 774201"/>
                      <a:gd name="connsiteY73" fmla="*/ 39462 h 587559"/>
                      <a:gd name="connsiteX74" fmla="*/ 18506 w 774201"/>
                      <a:gd name="connsiteY74" fmla="*/ 18859 h 5875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</a:cxnLst>
                    <a:rect l="l" t="t" r="r" b="b"/>
                    <a:pathLst>
                      <a:path w="774201" h="587559">
                        <a:moveTo>
                          <a:pt x="163504" y="510079"/>
                        </a:moveTo>
                        <a:cubicBezTo>
                          <a:pt x="173072" y="502075"/>
                          <a:pt x="192866" y="512320"/>
                          <a:pt x="207716" y="532964"/>
                        </a:cubicBezTo>
                        <a:cubicBezTo>
                          <a:pt x="222566" y="553608"/>
                          <a:pt x="226848" y="576832"/>
                          <a:pt x="217280" y="584837"/>
                        </a:cubicBezTo>
                        <a:cubicBezTo>
                          <a:pt x="207712" y="592841"/>
                          <a:pt x="187918" y="582595"/>
                          <a:pt x="173068" y="561952"/>
                        </a:cubicBezTo>
                        <a:cubicBezTo>
                          <a:pt x="161930" y="546469"/>
                          <a:pt x="156737" y="529535"/>
                          <a:pt x="158873" y="518658"/>
                        </a:cubicBezTo>
                        <a:cubicBezTo>
                          <a:pt x="159585" y="515033"/>
                          <a:pt x="161112" y="512081"/>
                          <a:pt x="163504" y="510079"/>
                        </a:cubicBezTo>
                        <a:close/>
                        <a:moveTo>
                          <a:pt x="61339" y="509755"/>
                        </a:moveTo>
                        <a:cubicBezTo>
                          <a:pt x="70214" y="509771"/>
                          <a:pt x="77052" y="512704"/>
                          <a:pt x="79750" y="518550"/>
                        </a:cubicBezTo>
                        <a:cubicBezTo>
                          <a:pt x="85146" y="530241"/>
                          <a:pt x="71937" y="549157"/>
                          <a:pt x="50248" y="560798"/>
                        </a:cubicBezTo>
                        <a:cubicBezTo>
                          <a:pt x="28559" y="572440"/>
                          <a:pt x="6603" y="572400"/>
                          <a:pt x="1207" y="560709"/>
                        </a:cubicBezTo>
                        <a:cubicBezTo>
                          <a:pt x="-4189" y="549018"/>
                          <a:pt x="9020" y="530103"/>
                          <a:pt x="30708" y="518461"/>
                        </a:cubicBezTo>
                        <a:cubicBezTo>
                          <a:pt x="41553" y="512639"/>
                          <a:pt x="52464" y="509739"/>
                          <a:pt x="61339" y="509755"/>
                        </a:cubicBezTo>
                        <a:close/>
                        <a:moveTo>
                          <a:pt x="370645" y="490300"/>
                        </a:moveTo>
                        <a:cubicBezTo>
                          <a:pt x="394849" y="489150"/>
                          <a:pt x="414902" y="498794"/>
                          <a:pt x="415435" y="511840"/>
                        </a:cubicBezTo>
                        <a:cubicBezTo>
                          <a:pt x="415968" y="524887"/>
                          <a:pt x="396779" y="536396"/>
                          <a:pt x="372576" y="537546"/>
                        </a:cubicBezTo>
                        <a:cubicBezTo>
                          <a:pt x="348373" y="538697"/>
                          <a:pt x="328320" y="529054"/>
                          <a:pt x="327786" y="516007"/>
                        </a:cubicBezTo>
                        <a:cubicBezTo>
                          <a:pt x="327253" y="502960"/>
                          <a:pt x="346441" y="491451"/>
                          <a:pt x="370645" y="490300"/>
                        </a:cubicBezTo>
                        <a:close/>
                        <a:moveTo>
                          <a:pt x="471376" y="387101"/>
                        </a:moveTo>
                        <a:cubicBezTo>
                          <a:pt x="480767" y="378856"/>
                          <a:pt x="500779" y="388597"/>
                          <a:pt x="516075" y="408859"/>
                        </a:cubicBezTo>
                        <a:cubicBezTo>
                          <a:pt x="531371" y="429120"/>
                          <a:pt x="536158" y="452230"/>
                          <a:pt x="526767" y="460475"/>
                        </a:cubicBezTo>
                        <a:cubicBezTo>
                          <a:pt x="517376" y="468719"/>
                          <a:pt x="497363" y="458978"/>
                          <a:pt x="482068" y="438717"/>
                        </a:cubicBezTo>
                        <a:cubicBezTo>
                          <a:pt x="470596" y="423520"/>
                          <a:pt x="465036" y="406722"/>
                          <a:pt x="466934" y="395794"/>
                        </a:cubicBezTo>
                        <a:cubicBezTo>
                          <a:pt x="467567" y="392152"/>
                          <a:pt x="469028" y="389162"/>
                          <a:pt x="471376" y="387101"/>
                        </a:cubicBezTo>
                        <a:close/>
                        <a:moveTo>
                          <a:pt x="658104" y="354872"/>
                        </a:moveTo>
                        <a:cubicBezTo>
                          <a:pt x="666966" y="354355"/>
                          <a:pt x="673944" y="356873"/>
                          <a:pt x="676940" y="362548"/>
                        </a:cubicBezTo>
                        <a:cubicBezTo>
                          <a:pt x="682931" y="373897"/>
                          <a:pt x="670720" y="393576"/>
                          <a:pt x="649665" y="406501"/>
                        </a:cubicBezTo>
                        <a:cubicBezTo>
                          <a:pt x="628611" y="419427"/>
                          <a:pt x="606686" y="420705"/>
                          <a:pt x="600695" y="409356"/>
                        </a:cubicBezTo>
                        <a:cubicBezTo>
                          <a:pt x="594705" y="398007"/>
                          <a:pt x="606916" y="378329"/>
                          <a:pt x="627970" y="365403"/>
                        </a:cubicBezTo>
                        <a:cubicBezTo>
                          <a:pt x="638498" y="358939"/>
                          <a:pt x="649242" y="355388"/>
                          <a:pt x="658104" y="354872"/>
                        </a:cubicBezTo>
                        <a:close/>
                        <a:moveTo>
                          <a:pt x="281829" y="336443"/>
                        </a:moveTo>
                        <a:cubicBezTo>
                          <a:pt x="290361" y="333808"/>
                          <a:pt x="297685" y="334584"/>
                          <a:pt x="301778" y="339395"/>
                        </a:cubicBezTo>
                        <a:cubicBezTo>
                          <a:pt x="309964" y="349017"/>
                          <a:pt x="302130" y="371137"/>
                          <a:pt x="284279" y="388802"/>
                        </a:cubicBezTo>
                        <a:cubicBezTo>
                          <a:pt x="266427" y="406465"/>
                          <a:pt x="245320" y="412984"/>
                          <a:pt x="237133" y="403362"/>
                        </a:cubicBezTo>
                        <a:cubicBezTo>
                          <a:pt x="235086" y="400956"/>
                          <a:pt x="234040" y="397769"/>
                          <a:pt x="233902" y="394067"/>
                        </a:cubicBezTo>
                        <a:cubicBezTo>
                          <a:pt x="233489" y="382957"/>
                          <a:pt x="241243" y="367203"/>
                          <a:pt x="254632" y="353955"/>
                        </a:cubicBezTo>
                        <a:cubicBezTo>
                          <a:pt x="263557" y="345123"/>
                          <a:pt x="273297" y="339078"/>
                          <a:pt x="281829" y="336443"/>
                        </a:cubicBezTo>
                        <a:close/>
                        <a:moveTo>
                          <a:pt x="160675" y="286509"/>
                        </a:moveTo>
                        <a:cubicBezTo>
                          <a:pt x="170236" y="294524"/>
                          <a:pt x="165933" y="317744"/>
                          <a:pt x="151065" y="338372"/>
                        </a:cubicBezTo>
                        <a:cubicBezTo>
                          <a:pt x="136196" y="359000"/>
                          <a:pt x="116392" y="369225"/>
                          <a:pt x="106831" y="361210"/>
                        </a:cubicBezTo>
                        <a:cubicBezTo>
                          <a:pt x="104441" y="359206"/>
                          <a:pt x="102917" y="356253"/>
                          <a:pt x="102209" y="352626"/>
                        </a:cubicBezTo>
                        <a:cubicBezTo>
                          <a:pt x="100082" y="341747"/>
                          <a:pt x="105291" y="324818"/>
                          <a:pt x="116442" y="309347"/>
                        </a:cubicBezTo>
                        <a:cubicBezTo>
                          <a:pt x="131311" y="288719"/>
                          <a:pt x="151115" y="278495"/>
                          <a:pt x="160675" y="286509"/>
                        </a:cubicBezTo>
                        <a:close/>
                        <a:moveTo>
                          <a:pt x="465528" y="274080"/>
                        </a:moveTo>
                        <a:cubicBezTo>
                          <a:pt x="489732" y="272929"/>
                          <a:pt x="509785" y="282573"/>
                          <a:pt x="510318" y="295620"/>
                        </a:cubicBezTo>
                        <a:cubicBezTo>
                          <a:pt x="510852" y="308667"/>
                          <a:pt x="491663" y="320176"/>
                          <a:pt x="467460" y="321326"/>
                        </a:cubicBezTo>
                        <a:cubicBezTo>
                          <a:pt x="443256" y="322477"/>
                          <a:pt x="423203" y="312833"/>
                          <a:pt x="422670" y="299787"/>
                        </a:cubicBezTo>
                        <a:cubicBezTo>
                          <a:pt x="422137" y="286740"/>
                          <a:pt x="441325" y="275231"/>
                          <a:pt x="465528" y="274080"/>
                        </a:cubicBezTo>
                        <a:close/>
                        <a:moveTo>
                          <a:pt x="719176" y="255372"/>
                        </a:moveTo>
                        <a:cubicBezTo>
                          <a:pt x="727966" y="256693"/>
                          <a:pt x="738395" y="261209"/>
                          <a:pt x="748379" y="268606"/>
                        </a:cubicBezTo>
                        <a:cubicBezTo>
                          <a:pt x="768347" y="283402"/>
                          <a:pt x="778976" y="304122"/>
                          <a:pt x="772118" y="314885"/>
                        </a:cubicBezTo>
                        <a:cubicBezTo>
                          <a:pt x="765260" y="325649"/>
                          <a:pt x="743514" y="322381"/>
                          <a:pt x="723546" y="307585"/>
                        </a:cubicBezTo>
                        <a:cubicBezTo>
                          <a:pt x="703578" y="292790"/>
                          <a:pt x="692949" y="272070"/>
                          <a:pt x="699807" y="261306"/>
                        </a:cubicBezTo>
                        <a:cubicBezTo>
                          <a:pt x="703236" y="255924"/>
                          <a:pt x="710387" y="254051"/>
                          <a:pt x="719176" y="255372"/>
                        </a:cubicBezTo>
                        <a:close/>
                        <a:moveTo>
                          <a:pt x="555107" y="164551"/>
                        </a:moveTo>
                        <a:cubicBezTo>
                          <a:pt x="579311" y="163401"/>
                          <a:pt x="599364" y="173044"/>
                          <a:pt x="599897" y="186091"/>
                        </a:cubicBezTo>
                        <a:cubicBezTo>
                          <a:pt x="600431" y="199138"/>
                          <a:pt x="581242" y="210647"/>
                          <a:pt x="557039" y="211797"/>
                        </a:cubicBezTo>
                        <a:cubicBezTo>
                          <a:pt x="532835" y="212948"/>
                          <a:pt x="512782" y="203304"/>
                          <a:pt x="512249" y="190257"/>
                        </a:cubicBezTo>
                        <a:cubicBezTo>
                          <a:pt x="511716" y="177211"/>
                          <a:pt x="530904" y="165702"/>
                          <a:pt x="555107" y="164551"/>
                        </a:cubicBezTo>
                        <a:close/>
                        <a:moveTo>
                          <a:pt x="336312" y="148356"/>
                        </a:moveTo>
                        <a:cubicBezTo>
                          <a:pt x="348142" y="151144"/>
                          <a:pt x="353541" y="174096"/>
                          <a:pt x="348370" y="199621"/>
                        </a:cubicBezTo>
                        <a:cubicBezTo>
                          <a:pt x="343198" y="225146"/>
                          <a:pt x="329416" y="243579"/>
                          <a:pt x="317586" y="240791"/>
                        </a:cubicBezTo>
                        <a:cubicBezTo>
                          <a:pt x="311671" y="239398"/>
                          <a:pt x="307363" y="232963"/>
                          <a:pt x="305182" y="223685"/>
                        </a:cubicBezTo>
                        <a:cubicBezTo>
                          <a:pt x="302999" y="214409"/>
                          <a:pt x="302942" y="202289"/>
                          <a:pt x="305528" y="189527"/>
                        </a:cubicBezTo>
                        <a:cubicBezTo>
                          <a:pt x="310699" y="164002"/>
                          <a:pt x="324482" y="145569"/>
                          <a:pt x="336312" y="148356"/>
                        </a:cubicBezTo>
                        <a:close/>
                        <a:moveTo>
                          <a:pt x="146867" y="108970"/>
                        </a:moveTo>
                        <a:cubicBezTo>
                          <a:pt x="158976" y="108970"/>
                          <a:pt x="168793" y="130150"/>
                          <a:pt x="168793" y="156278"/>
                        </a:cubicBezTo>
                        <a:cubicBezTo>
                          <a:pt x="168793" y="182405"/>
                          <a:pt x="158976" y="203585"/>
                          <a:pt x="146867" y="203585"/>
                        </a:cubicBezTo>
                        <a:cubicBezTo>
                          <a:pt x="134757" y="203585"/>
                          <a:pt x="124941" y="182405"/>
                          <a:pt x="124941" y="156278"/>
                        </a:cubicBezTo>
                        <a:cubicBezTo>
                          <a:pt x="124941" y="130150"/>
                          <a:pt x="134757" y="108970"/>
                          <a:pt x="146867" y="108970"/>
                        </a:cubicBezTo>
                        <a:close/>
                        <a:moveTo>
                          <a:pt x="15755" y="0"/>
                        </a:moveTo>
                        <a:lnTo>
                          <a:pt x="47118" y="1862"/>
                        </a:lnTo>
                        <a:cubicBezTo>
                          <a:pt x="70536" y="8558"/>
                          <a:pt x="87004" y="24219"/>
                          <a:pt x="83901" y="36842"/>
                        </a:cubicBezTo>
                        <a:cubicBezTo>
                          <a:pt x="80798" y="49465"/>
                          <a:pt x="59299" y="54271"/>
                          <a:pt x="35880" y="47575"/>
                        </a:cubicBezTo>
                        <a:lnTo>
                          <a:pt x="20822" y="39462"/>
                        </a:lnTo>
                        <a:lnTo>
                          <a:pt x="18506" y="18859"/>
                        </a:lnTo>
                        <a:close/>
                      </a:path>
                    </a:pathLst>
                  </a:custGeom>
                  <a:solidFill>
                    <a:srgbClr val="CC0000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55" name="二等辺三角形 4">
                    <a:extLst>
                      <a:ext uri="{FF2B5EF4-FFF2-40B4-BE49-F238E27FC236}">
                        <a16:creationId xmlns:a16="http://schemas.microsoft.com/office/drawing/2014/main" id="{DE31DF45-2A87-4CEB-878D-4BC1E3F141E4}"/>
                      </a:ext>
                    </a:extLst>
                  </p:cNvPr>
                  <p:cNvSpPr/>
                  <p:nvPr/>
                </p:nvSpPr>
                <p:spPr>
                  <a:xfrm rot="5589262">
                    <a:off x="6174209" y="2617308"/>
                    <a:ext cx="112269" cy="903122"/>
                  </a:xfrm>
                  <a:custGeom>
                    <a:avLst/>
                    <a:gdLst>
                      <a:gd name="connsiteX0" fmla="*/ 0 w 74358"/>
                      <a:gd name="connsiteY0" fmla="*/ 701828 h 701828"/>
                      <a:gd name="connsiteX1" fmla="*/ 37179 w 74358"/>
                      <a:gd name="connsiteY1" fmla="*/ 0 h 701828"/>
                      <a:gd name="connsiteX2" fmla="*/ 74358 w 74358"/>
                      <a:gd name="connsiteY2" fmla="*/ 701828 h 701828"/>
                      <a:gd name="connsiteX3" fmla="*/ 0 w 74358"/>
                      <a:gd name="connsiteY3" fmla="*/ 701828 h 701828"/>
                      <a:gd name="connsiteX0" fmla="*/ 0 w 88100"/>
                      <a:gd name="connsiteY0" fmla="*/ 712125 h 712125"/>
                      <a:gd name="connsiteX1" fmla="*/ 50921 w 88100"/>
                      <a:gd name="connsiteY1" fmla="*/ 0 h 712125"/>
                      <a:gd name="connsiteX2" fmla="*/ 88100 w 88100"/>
                      <a:gd name="connsiteY2" fmla="*/ 701828 h 712125"/>
                      <a:gd name="connsiteX3" fmla="*/ 0 w 88100"/>
                      <a:gd name="connsiteY3" fmla="*/ 712125 h 712125"/>
                      <a:gd name="connsiteX0" fmla="*/ 0 w 107777"/>
                      <a:gd name="connsiteY0" fmla="*/ 712125 h 712668"/>
                      <a:gd name="connsiteX1" fmla="*/ 50921 w 107777"/>
                      <a:gd name="connsiteY1" fmla="*/ 0 h 712668"/>
                      <a:gd name="connsiteX2" fmla="*/ 107777 w 107777"/>
                      <a:gd name="connsiteY2" fmla="*/ 712668 h 712668"/>
                      <a:gd name="connsiteX3" fmla="*/ 0 w 107777"/>
                      <a:gd name="connsiteY3" fmla="*/ 712125 h 712668"/>
                      <a:gd name="connsiteX0" fmla="*/ 0 w 112269"/>
                      <a:gd name="connsiteY0" fmla="*/ 717142 h 717142"/>
                      <a:gd name="connsiteX1" fmla="*/ 55413 w 112269"/>
                      <a:gd name="connsiteY1" fmla="*/ 0 h 717142"/>
                      <a:gd name="connsiteX2" fmla="*/ 112269 w 112269"/>
                      <a:gd name="connsiteY2" fmla="*/ 712668 h 717142"/>
                      <a:gd name="connsiteX3" fmla="*/ 0 w 112269"/>
                      <a:gd name="connsiteY3" fmla="*/ 717142 h 717142"/>
                      <a:gd name="connsiteX0" fmla="*/ 0 w 112269"/>
                      <a:gd name="connsiteY0" fmla="*/ 717142 h 717142"/>
                      <a:gd name="connsiteX1" fmla="*/ 55413 w 112269"/>
                      <a:gd name="connsiteY1" fmla="*/ 0 h 717142"/>
                      <a:gd name="connsiteX2" fmla="*/ 112269 w 112269"/>
                      <a:gd name="connsiteY2" fmla="*/ 712668 h 717142"/>
                      <a:gd name="connsiteX3" fmla="*/ 0 w 112269"/>
                      <a:gd name="connsiteY3" fmla="*/ 717142 h 717142"/>
                      <a:gd name="connsiteX0" fmla="*/ 0 w 112269"/>
                      <a:gd name="connsiteY0" fmla="*/ 717142 h 717142"/>
                      <a:gd name="connsiteX1" fmla="*/ 55413 w 112269"/>
                      <a:gd name="connsiteY1" fmla="*/ 0 h 717142"/>
                      <a:gd name="connsiteX2" fmla="*/ 112269 w 112269"/>
                      <a:gd name="connsiteY2" fmla="*/ 712668 h 717142"/>
                      <a:gd name="connsiteX3" fmla="*/ 0 w 112269"/>
                      <a:gd name="connsiteY3" fmla="*/ 717142 h 717142"/>
                      <a:gd name="connsiteX0" fmla="*/ 0 w 112269"/>
                      <a:gd name="connsiteY0" fmla="*/ 903122 h 903122"/>
                      <a:gd name="connsiteX1" fmla="*/ 54703 w 112269"/>
                      <a:gd name="connsiteY1" fmla="*/ 0 h 903122"/>
                      <a:gd name="connsiteX2" fmla="*/ 112269 w 112269"/>
                      <a:gd name="connsiteY2" fmla="*/ 898648 h 903122"/>
                      <a:gd name="connsiteX3" fmla="*/ 0 w 112269"/>
                      <a:gd name="connsiteY3" fmla="*/ 903122 h 90312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12269" h="903122">
                        <a:moveTo>
                          <a:pt x="0" y="903122"/>
                        </a:moveTo>
                        <a:cubicBezTo>
                          <a:pt x="18471" y="664075"/>
                          <a:pt x="47728" y="231259"/>
                          <a:pt x="54703" y="0"/>
                        </a:cubicBezTo>
                        <a:cubicBezTo>
                          <a:pt x="73952" y="459332"/>
                          <a:pt x="93317" y="661092"/>
                          <a:pt x="112269" y="898648"/>
                        </a:cubicBezTo>
                        <a:lnTo>
                          <a:pt x="0" y="903122"/>
                        </a:lnTo>
                        <a:close/>
                      </a:path>
                    </a:pathLst>
                  </a:custGeom>
                  <a:solidFill>
                    <a:srgbClr val="FFFF00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sp>
            <p:nvSpPr>
              <p:cNvPr id="947" name="楕円 20">
                <a:extLst>
                  <a:ext uri="{FF2B5EF4-FFF2-40B4-BE49-F238E27FC236}">
                    <a16:creationId xmlns:a16="http://schemas.microsoft.com/office/drawing/2014/main" id="{554CCA1F-3C00-40F2-B5B8-B1D3031C0B33}"/>
                  </a:ext>
                </a:extLst>
              </p:cNvPr>
              <p:cNvSpPr/>
              <p:nvPr/>
            </p:nvSpPr>
            <p:spPr>
              <a:xfrm rot="11880655">
                <a:off x="4281563" y="3163924"/>
                <a:ext cx="1137702" cy="289269"/>
              </a:xfrm>
              <a:custGeom>
                <a:avLst/>
                <a:gdLst>
                  <a:gd name="connsiteX0" fmla="*/ 0 w 2586232"/>
                  <a:gd name="connsiteY0" fmla="*/ 384115 h 768230"/>
                  <a:gd name="connsiteX1" fmla="*/ 1293116 w 2586232"/>
                  <a:gd name="connsiteY1" fmla="*/ 0 h 768230"/>
                  <a:gd name="connsiteX2" fmla="*/ 2586232 w 2586232"/>
                  <a:gd name="connsiteY2" fmla="*/ 384115 h 768230"/>
                  <a:gd name="connsiteX3" fmla="*/ 1293116 w 2586232"/>
                  <a:gd name="connsiteY3" fmla="*/ 768230 h 768230"/>
                  <a:gd name="connsiteX4" fmla="*/ 0 w 2586232"/>
                  <a:gd name="connsiteY4" fmla="*/ 384115 h 768230"/>
                  <a:gd name="connsiteX0" fmla="*/ 0 w 2586232"/>
                  <a:gd name="connsiteY0" fmla="*/ 384115 h 768230"/>
                  <a:gd name="connsiteX1" fmla="*/ 1293116 w 2586232"/>
                  <a:gd name="connsiteY1" fmla="*/ 0 h 768230"/>
                  <a:gd name="connsiteX2" fmla="*/ 2586232 w 2586232"/>
                  <a:gd name="connsiteY2" fmla="*/ 384115 h 768230"/>
                  <a:gd name="connsiteX3" fmla="*/ 1293116 w 2586232"/>
                  <a:gd name="connsiteY3" fmla="*/ 768230 h 768230"/>
                  <a:gd name="connsiteX4" fmla="*/ 0 w 2586232"/>
                  <a:gd name="connsiteY4" fmla="*/ 384115 h 768230"/>
                  <a:gd name="connsiteX0" fmla="*/ 0 w 2586232"/>
                  <a:gd name="connsiteY0" fmla="*/ 384115 h 768230"/>
                  <a:gd name="connsiteX1" fmla="*/ 1293116 w 2586232"/>
                  <a:gd name="connsiteY1" fmla="*/ 0 h 768230"/>
                  <a:gd name="connsiteX2" fmla="*/ 2586232 w 2586232"/>
                  <a:gd name="connsiteY2" fmla="*/ 384115 h 768230"/>
                  <a:gd name="connsiteX3" fmla="*/ 1293116 w 2586232"/>
                  <a:gd name="connsiteY3" fmla="*/ 768230 h 768230"/>
                  <a:gd name="connsiteX4" fmla="*/ 0 w 2586232"/>
                  <a:gd name="connsiteY4" fmla="*/ 384115 h 768230"/>
                  <a:gd name="connsiteX0" fmla="*/ 0 w 2586232"/>
                  <a:gd name="connsiteY0" fmla="*/ 355540 h 739655"/>
                  <a:gd name="connsiteX1" fmla="*/ 1712216 w 2586232"/>
                  <a:gd name="connsiteY1" fmla="*/ 0 h 739655"/>
                  <a:gd name="connsiteX2" fmla="*/ 2586232 w 2586232"/>
                  <a:gd name="connsiteY2" fmla="*/ 355540 h 739655"/>
                  <a:gd name="connsiteX3" fmla="*/ 1293116 w 2586232"/>
                  <a:gd name="connsiteY3" fmla="*/ 739655 h 739655"/>
                  <a:gd name="connsiteX4" fmla="*/ 0 w 2586232"/>
                  <a:gd name="connsiteY4" fmla="*/ 355540 h 739655"/>
                  <a:gd name="connsiteX0" fmla="*/ 0 w 2586232"/>
                  <a:gd name="connsiteY0" fmla="*/ 355540 h 730130"/>
                  <a:gd name="connsiteX1" fmla="*/ 1712216 w 2586232"/>
                  <a:gd name="connsiteY1" fmla="*/ 0 h 730130"/>
                  <a:gd name="connsiteX2" fmla="*/ 2586232 w 2586232"/>
                  <a:gd name="connsiteY2" fmla="*/ 355540 h 730130"/>
                  <a:gd name="connsiteX3" fmla="*/ 1721741 w 2586232"/>
                  <a:gd name="connsiteY3" fmla="*/ 730130 h 730130"/>
                  <a:gd name="connsiteX4" fmla="*/ 0 w 2586232"/>
                  <a:gd name="connsiteY4" fmla="*/ 355540 h 7301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586232" h="730130">
                    <a:moveTo>
                      <a:pt x="0" y="355540"/>
                    </a:moveTo>
                    <a:cubicBezTo>
                      <a:pt x="638175" y="133874"/>
                      <a:pt x="998048" y="0"/>
                      <a:pt x="1712216" y="0"/>
                    </a:cubicBezTo>
                    <a:cubicBezTo>
                      <a:pt x="2426384" y="0"/>
                      <a:pt x="2586232" y="143399"/>
                      <a:pt x="2586232" y="355540"/>
                    </a:cubicBezTo>
                    <a:cubicBezTo>
                      <a:pt x="2586232" y="567681"/>
                      <a:pt x="2435909" y="730130"/>
                      <a:pt x="1721741" y="730130"/>
                    </a:cubicBezTo>
                    <a:cubicBezTo>
                      <a:pt x="1007573" y="730130"/>
                      <a:pt x="361950" y="672456"/>
                      <a:pt x="0" y="35554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02471694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</TotalTime>
  <Words>25</Words>
  <Application>Microsoft Office PowerPoint</Application>
  <PresentationFormat>A4 210 x 297 mm</PresentationFormat>
  <Paragraphs>4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メイリオ</vt:lpstr>
      <vt:lpstr>Arial</vt:lpstr>
      <vt:lpstr>Calibri</vt:lpstr>
      <vt:lpstr>Office テーマ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pptxh01_神奈川県の花、鳥、木のイラスト</dc:title>
  <dc:subject>pptxh01_神奈川県の花、鳥、木のイラスト</dc:subject>
  <dc:creator>でじけろお</dc:creator>
  <cp:revision>1</cp:revision>
  <dcterms:created xsi:type="dcterms:W3CDTF">2018-05-20T00:31:01Z</dcterms:created>
  <dcterms:modified xsi:type="dcterms:W3CDTF">2021-04-14T07:24:40Z</dcterms:modified>
  <cp:version>1</cp:version>
</cp:coreProperties>
</file>