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89" d="100"/>
          <a:sy n="89" d="100"/>
        </p:scale>
        <p:origin x="108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F52940EB-5D27-4521-9EF3-49FEE5FC5526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東京都の花、鳥、木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A7E2A500-917D-4434-B1AD-8D0489923067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ソメイヨシノ（県の花）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70E64F12-5AB2-4360-ADE4-6434EF221954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ユリカモメ（県の鳥）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A39D642F-E116-45C1-A166-2BC485947570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イチョウ（県の木）</a:t>
            </a: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E1BCE083-22F1-4862-8B9D-E830034B00C0}"/>
              </a:ext>
            </a:extLst>
          </p:cNvPr>
          <p:cNvGrpSpPr/>
          <p:nvPr/>
        </p:nvGrpSpPr>
        <p:grpSpPr>
          <a:xfrm>
            <a:off x="3718609" y="1415422"/>
            <a:ext cx="2487832" cy="1792153"/>
            <a:chOff x="6815140" y="4349690"/>
            <a:chExt cx="2487832" cy="1792153"/>
          </a:xfrm>
        </p:grpSpPr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82E9AE5C-61F2-4ABE-9569-19BD4D69D56C}"/>
                </a:ext>
              </a:extLst>
            </p:cNvPr>
            <p:cNvGrpSpPr/>
            <p:nvPr/>
          </p:nvGrpSpPr>
          <p:grpSpPr>
            <a:xfrm flipH="1">
              <a:off x="6815140" y="4349690"/>
              <a:ext cx="2487832" cy="1792153"/>
              <a:chOff x="6811275" y="4349690"/>
              <a:chExt cx="2487832" cy="1792153"/>
            </a:xfrm>
          </p:grpSpPr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BE72A797-3108-45DE-8377-0CB42AB19FE9}"/>
                  </a:ext>
                </a:extLst>
              </p:cNvPr>
              <p:cNvGrpSpPr/>
              <p:nvPr/>
            </p:nvGrpSpPr>
            <p:grpSpPr>
              <a:xfrm>
                <a:off x="6811275" y="4349690"/>
                <a:ext cx="2487832" cy="1792153"/>
                <a:chOff x="-142644" y="1772885"/>
                <a:chExt cx="4762060" cy="3430436"/>
              </a:xfrm>
              <a:solidFill>
                <a:schemeClr val="bg1"/>
              </a:solidFill>
            </p:grpSpPr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62824166-273B-4547-9C2E-254576066319}"/>
                    </a:ext>
                  </a:extLst>
                </p:cNvPr>
                <p:cNvSpPr/>
                <p:nvPr/>
              </p:nvSpPr>
              <p:spPr>
                <a:xfrm rot="10800000">
                  <a:off x="2549037" y="4217212"/>
                  <a:ext cx="897665" cy="889000"/>
                </a:xfrm>
                <a:custGeom>
                  <a:avLst/>
                  <a:gdLst>
                    <a:gd name="connsiteX0" fmla="*/ 825504 w 897666"/>
                    <a:gd name="connsiteY0" fmla="*/ 889000 h 889000"/>
                    <a:gd name="connsiteX1" fmla="*/ 690216 w 897666"/>
                    <a:gd name="connsiteY1" fmla="*/ 889000 h 889000"/>
                    <a:gd name="connsiteX2" fmla="*/ 719962 w 897666"/>
                    <a:gd name="connsiteY2" fmla="*/ 241178 h 889000"/>
                    <a:gd name="connsiteX3" fmla="*/ 706924 w 897666"/>
                    <a:gd name="connsiteY3" fmla="*/ 243343 h 889000"/>
                    <a:gd name="connsiteX4" fmla="*/ 9 w 897666"/>
                    <a:gd name="connsiteY4" fmla="*/ 317999 h 889000"/>
                    <a:gd name="connsiteX5" fmla="*/ 60040 w 897666"/>
                    <a:gd name="connsiteY5" fmla="*/ 191961 h 889000"/>
                    <a:gd name="connsiteX6" fmla="*/ 9 w 897666"/>
                    <a:gd name="connsiteY6" fmla="*/ 0 h 889000"/>
                    <a:gd name="connsiteX7" fmla="*/ 834890 w 897666"/>
                    <a:gd name="connsiteY7" fmla="*/ 73502 h 889000"/>
                    <a:gd name="connsiteX8" fmla="*/ 823133 w 897666"/>
                    <a:gd name="connsiteY8" fmla="*/ 218265 h 889000"/>
                    <a:gd name="connsiteX9" fmla="*/ 795066 w 897666"/>
                    <a:gd name="connsiteY9" fmla="*/ 226111 h 889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97666" h="889000">
                      <a:moveTo>
                        <a:pt x="825504" y="889000"/>
                      </a:moveTo>
                      <a:lnTo>
                        <a:pt x="690216" y="889000"/>
                      </a:lnTo>
                      <a:lnTo>
                        <a:pt x="719962" y="241178"/>
                      </a:lnTo>
                      <a:lnTo>
                        <a:pt x="706924" y="243343"/>
                      </a:lnTo>
                      <a:cubicBezTo>
                        <a:pt x="538523" y="268756"/>
                        <a:pt x="263322" y="294812"/>
                        <a:pt x="9" y="317999"/>
                      </a:cubicBezTo>
                      <a:cubicBezTo>
                        <a:pt x="-873" y="267988"/>
                        <a:pt x="60923" y="289961"/>
                        <a:pt x="60040" y="191961"/>
                      </a:cubicBezTo>
                      <a:cubicBezTo>
                        <a:pt x="59157" y="93960"/>
                        <a:pt x="33948" y="45990"/>
                        <a:pt x="9" y="0"/>
                      </a:cubicBezTo>
                      <a:cubicBezTo>
                        <a:pt x="300938" y="26501"/>
                        <a:pt x="742753" y="52748"/>
                        <a:pt x="834890" y="73502"/>
                      </a:cubicBezTo>
                      <a:cubicBezTo>
                        <a:pt x="915510" y="91661"/>
                        <a:pt x="925588" y="177762"/>
                        <a:pt x="823133" y="218265"/>
                      </a:cubicBezTo>
                      <a:lnTo>
                        <a:pt x="795066" y="226111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1A126EB8-C327-4DF0-B60E-8424B0EBC657}"/>
                    </a:ext>
                  </a:extLst>
                </p:cNvPr>
                <p:cNvSpPr/>
                <p:nvPr/>
              </p:nvSpPr>
              <p:spPr>
                <a:xfrm rot="10800000">
                  <a:off x="2366869" y="4314321"/>
                  <a:ext cx="897666" cy="889000"/>
                </a:xfrm>
                <a:custGeom>
                  <a:avLst/>
                  <a:gdLst>
                    <a:gd name="connsiteX0" fmla="*/ 825504 w 897666"/>
                    <a:gd name="connsiteY0" fmla="*/ 889000 h 889000"/>
                    <a:gd name="connsiteX1" fmla="*/ 690216 w 897666"/>
                    <a:gd name="connsiteY1" fmla="*/ 889000 h 889000"/>
                    <a:gd name="connsiteX2" fmla="*/ 719962 w 897666"/>
                    <a:gd name="connsiteY2" fmla="*/ 241178 h 889000"/>
                    <a:gd name="connsiteX3" fmla="*/ 706924 w 897666"/>
                    <a:gd name="connsiteY3" fmla="*/ 243343 h 889000"/>
                    <a:gd name="connsiteX4" fmla="*/ 9 w 897666"/>
                    <a:gd name="connsiteY4" fmla="*/ 317999 h 889000"/>
                    <a:gd name="connsiteX5" fmla="*/ 60040 w 897666"/>
                    <a:gd name="connsiteY5" fmla="*/ 191961 h 889000"/>
                    <a:gd name="connsiteX6" fmla="*/ 9 w 897666"/>
                    <a:gd name="connsiteY6" fmla="*/ 0 h 889000"/>
                    <a:gd name="connsiteX7" fmla="*/ 834890 w 897666"/>
                    <a:gd name="connsiteY7" fmla="*/ 73502 h 889000"/>
                    <a:gd name="connsiteX8" fmla="*/ 823133 w 897666"/>
                    <a:gd name="connsiteY8" fmla="*/ 218265 h 889000"/>
                    <a:gd name="connsiteX9" fmla="*/ 795066 w 897666"/>
                    <a:gd name="connsiteY9" fmla="*/ 226111 h 889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97666" h="889000">
                      <a:moveTo>
                        <a:pt x="825504" y="889000"/>
                      </a:moveTo>
                      <a:lnTo>
                        <a:pt x="690216" y="889000"/>
                      </a:lnTo>
                      <a:lnTo>
                        <a:pt x="719962" y="241178"/>
                      </a:lnTo>
                      <a:lnTo>
                        <a:pt x="706924" y="243343"/>
                      </a:lnTo>
                      <a:cubicBezTo>
                        <a:pt x="538523" y="268756"/>
                        <a:pt x="263322" y="294812"/>
                        <a:pt x="9" y="317999"/>
                      </a:cubicBezTo>
                      <a:cubicBezTo>
                        <a:pt x="-873" y="267988"/>
                        <a:pt x="60923" y="289961"/>
                        <a:pt x="60040" y="191961"/>
                      </a:cubicBezTo>
                      <a:cubicBezTo>
                        <a:pt x="59157" y="93960"/>
                        <a:pt x="33948" y="45990"/>
                        <a:pt x="9" y="0"/>
                      </a:cubicBezTo>
                      <a:cubicBezTo>
                        <a:pt x="300938" y="26501"/>
                        <a:pt x="742753" y="52748"/>
                        <a:pt x="834890" y="73502"/>
                      </a:cubicBezTo>
                      <a:cubicBezTo>
                        <a:pt x="915510" y="91661"/>
                        <a:pt x="925588" y="177762"/>
                        <a:pt x="823133" y="218265"/>
                      </a:cubicBezTo>
                      <a:lnTo>
                        <a:pt x="795066" y="226111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5DBA114F-D193-46DB-B3F5-6268DF9A5B7C}"/>
                    </a:ext>
                  </a:extLst>
                </p:cNvPr>
                <p:cNvSpPr/>
                <p:nvPr/>
              </p:nvSpPr>
              <p:spPr>
                <a:xfrm>
                  <a:off x="1094920" y="1772885"/>
                  <a:ext cx="3008449" cy="2731856"/>
                </a:xfrm>
                <a:custGeom>
                  <a:avLst/>
                  <a:gdLst>
                    <a:gd name="connsiteX0" fmla="*/ 2517911 w 3008449"/>
                    <a:gd name="connsiteY0" fmla="*/ 0 h 2731856"/>
                    <a:gd name="connsiteX1" fmla="*/ 3008449 w 3008449"/>
                    <a:gd name="connsiteY1" fmla="*/ 490538 h 2731856"/>
                    <a:gd name="connsiteX2" fmla="*/ 3008448 w 3008449"/>
                    <a:gd name="connsiteY2" fmla="*/ 1005612 h 2731856"/>
                    <a:gd name="connsiteX3" fmla="*/ 2427344 w 3008449"/>
                    <a:gd name="connsiteY3" fmla="*/ 2488519 h 2731856"/>
                    <a:gd name="connsiteX4" fmla="*/ 1778906 w 3008449"/>
                    <a:gd name="connsiteY4" fmla="*/ 2563933 h 2731856"/>
                    <a:gd name="connsiteX5" fmla="*/ 1596184 w 3008449"/>
                    <a:gd name="connsiteY5" fmla="*/ 2556351 h 2731856"/>
                    <a:gd name="connsiteX6" fmla="*/ 1596184 w 3008449"/>
                    <a:gd name="connsiteY6" fmla="*/ 2602622 h 2731856"/>
                    <a:gd name="connsiteX7" fmla="*/ 1466950 w 3008449"/>
                    <a:gd name="connsiteY7" fmla="*/ 2731856 h 2731856"/>
                    <a:gd name="connsiteX8" fmla="*/ 1389569 w 3008449"/>
                    <a:gd name="connsiteY8" fmla="*/ 2731856 h 2731856"/>
                    <a:gd name="connsiteX9" fmla="*/ 1260335 w 3008449"/>
                    <a:gd name="connsiteY9" fmla="*/ 2602622 h 2731856"/>
                    <a:gd name="connsiteX10" fmla="*/ 1260336 w 3008449"/>
                    <a:gd name="connsiteY10" fmla="*/ 2520702 h 2731856"/>
                    <a:gd name="connsiteX11" fmla="*/ 1012213 w 3008449"/>
                    <a:gd name="connsiteY11" fmla="*/ 2486003 h 2731856"/>
                    <a:gd name="connsiteX12" fmla="*/ 11012 w 3008449"/>
                    <a:gd name="connsiteY12" fmla="*/ 2151326 h 2731856"/>
                    <a:gd name="connsiteX13" fmla="*/ 1615612 w 3008449"/>
                    <a:gd name="connsiteY13" fmla="*/ 1235374 h 2731856"/>
                    <a:gd name="connsiteX14" fmla="*/ 1982569 w 3008449"/>
                    <a:gd name="connsiteY14" fmla="*/ 948429 h 2731856"/>
                    <a:gd name="connsiteX15" fmla="*/ 2027373 w 3008449"/>
                    <a:gd name="connsiteY15" fmla="*/ 910017 h 2731856"/>
                    <a:gd name="connsiteX16" fmla="*/ 2027373 w 3008449"/>
                    <a:gd name="connsiteY16" fmla="*/ 490538 h 2731856"/>
                    <a:gd name="connsiteX17" fmla="*/ 2517911 w 3008449"/>
                    <a:gd name="connsiteY17" fmla="*/ 0 h 27318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008449" h="2731856">
                      <a:moveTo>
                        <a:pt x="2517911" y="0"/>
                      </a:moveTo>
                      <a:cubicBezTo>
                        <a:pt x="2788828" y="0"/>
                        <a:pt x="3008449" y="219621"/>
                        <a:pt x="3008449" y="490538"/>
                      </a:cubicBezTo>
                      <a:cubicBezTo>
                        <a:pt x="3008449" y="662229"/>
                        <a:pt x="3008448" y="833921"/>
                        <a:pt x="3008448" y="1005612"/>
                      </a:cubicBezTo>
                      <a:cubicBezTo>
                        <a:pt x="2992547" y="1696764"/>
                        <a:pt x="3021095" y="2286317"/>
                        <a:pt x="2427344" y="2488519"/>
                      </a:cubicBezTo>
                      <a:cubicBezTo>
                        <a:pt x="2255545" y="2547025"/>
                        <a:pt x="2027080" y="2568258"/>
                        <a:pt x="1778906" y="2563933"/>
                      </a:cubicBezTo>
                      <a:lnTo>
                        <a:pt x="1596184" y="2556351"/>
                      </a:lnTo>
                      <a:lnTo>
                        <a:pt x="1596184" y="2602622"/>
                      </a:lnTo>
                      <a:cubicBezTo>
                        <a:pt x="1596184" y="2673996"/>
                        <a:pt x="1538324" y="2731856"/>
                        <a:pt x="1466950" y="2731856"/>
                      </a:cubicBezTo>
                      <a:lnTo>
                        <a:pt x="1389569" y="2731856"/>
                      </a:lnTo>
                      <a:cubicBezTo>
                        <a:pt x="1318195" y="2731856"/>
                        <a:pt x="1260335" y="2673996"/>
                        <a:pt x="1260335" y="2602622"/>
                      </a:cubicBezTo>
                      <a:lnTo>
                        <a:pt x="1260336" y="2520702"/>
                      </a:lnTo>
                      <a:lnTo>
                        <a:pt x="1012213" y="2486003"/>
                      </a:lnTo>
                      <a:cubicBezTo>
                        <a:pt x="510941" y="2398559"/>
                        <a:pt x="78657" y="2255755"/>
                        <a:pt x="11012" y="2151326"/>
                      </a:cubicBezTo>
                      <a:cubicBezTo>
                        <a:pt x="-124277" y="1942469"/>
                        <a:pt x="1020388" y="1650962"/>
                        <a:pt x="1615612" y="1235374"/>
                      </a:cubicBezTo>
                      <a:cubicBezTo>
                        <a:pt x="1764418" y="1131477"/>
                        <a:pt x="1882315" y="1034076"/>
                        <a:pt x="1982569" y="948429"/>
                      </a:cubicBezTo>
                      <a:lnTo>
                        <a:pt x="2027373" y="910017"/>
                      </a:lnTo>
                      <a:lnTo>
                        <a:pt x="2027373" y="490538"/>
                      </a:lnTo>
                      <a:cubicBezTo>
                        <a:pt x="2027373" y="219621"/>
                        <a:pt x="2246994" y="0"/>
                        <a:pt x="2517911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B43E7716-BE50-416E-A669-685077120CDC}"/>
                    </a:ext>
                  </a:extLst>
                </p:cNvPr>
                <p:cNvSpPr/>
                <p:nvPr/>
              </p:nvSpPr>
              <p:spPr>
                <a:xfrm>
                  <a:off x="-142644" y="2721161"/>
                  <a:ext cx="3664685" cy="1511971"/>
                </a:xfrm>
                <a:custGeom>
                  <a:avLst/>
                  <a:gdLst>
                    <a:gd name="connsiteX0" fmla="*/ 3323331 w 3664685"/>
                    <a:gd name="connsiteY0" fmla="*/ 636 h 1511971"/>
                    <a:gd name="connsiteX1" fmla="*/ 3524893 w 3664685"/>
                    <a:gd name="connsiteY1" fmla="*/ 33983 h 1511971"/>
                    <a:gd name="connsiteX2" fmla="*/ 2865750 w 3664685"/>
                    <a:gd name="connsiteY2" fmla="*/ 1376505 h 1511971"/>
                    <a:gd name="connsiteX3" fmla="*/ 940057 w 3664685"/>
                    <a:gd name="connsiteY3" fmla="*/ 1196835 h 1511971"/>
                    <a:gd name="connsiteX4" fmla="*/ 939276 w 3664685"/>
                    <a:gd name="connsiteY4" fmla="*/ 1196242 h 1511971"/>
                    <a:gd name="connsiteX5" fmla="*/ 809912 w 3664685"/>
                    <a:gd name="connsiteY5" fmla="*/ 1213753 h 1511971"/>
                    <a:gd name="connsiteX6" fmla="*/ 577677 w 3664685"/>
                    <a:gd name="connsiteY6" fmla="*/ 1235058 h 1511971"/>
                    <a:gd name="connsiteX7" fmla="*/ 118898 w 3664685"/>
                    <a:gd name="connsiteY7" fmla="*/ 1143972 h 1511971"/>
                    <a:gd name="connsiteX8" fmla="*/ 183111 w 3664685"/>
                    <a:gd name="connsiteY8" fmla="*/ 1012440 h 1511971"/>
                    <a:gd name="connsiteX9" fmla="*/ 203250 w 3664685"/>
                    <a:gd name="connsiteY9" fmla="*/ 1011411 h 1511971"/>
                    <a:gd name="connsiteX10" fmla="*/ 134743 w 3664685"/>
                    <a:gd name="connsiteY10" fmla="*/ 981291 h 1511971"/>
                    <a:gd name="connsiteX11" fmla="*/ 69588 w 3664685"/>
                    <a:gd name="connsiteY11" fmla="*/ 941736 h 1511971"/>
                    <a:gd name="connsiteX12" fmla="*/ 144687 w 3664685"/>
                    <a:gd name="connsiteY12" fmla="*/ 809037 h 1511971"/>
                    <a:gd name="connsiteX13" fmla="*/ 1067726 w 3664685"/>
                    <a:gd name="connsiteY13" fmla="*/ 885509 h 1511971"/>
                    <a:gd name="connsiteX14" fmla="*/ 1239099 w 3664685"/>
                    <a:gd name="connsiteY14" fmla="*/ 912321 h 1511971"/>
                    <a:gd name="connsiteX15" fmla="*/ 1411149 w 3664685"/>
                    <a:gd name="connsiteY15" fmla="*/ 875830 h 1511971"/>
                    <a:gd name="connsiteX16" fmla="*/ 2355568 w 3664685"/>
                    <a:gd name="connsiteY16" fmla="*/ 565202 h 1511971"/>
                    <a:gd name="connsiteX17" fmla="*/ 3323331 w 3664685"/>
                    <a:gd name="connsiteY17" fmla="*/ 636 h 15119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664685" h="1511971">
                      <a:moveTo>
                        <a:pt x="3323331" y="636"/>
                      </a:moveTo>
                      <a:cubicBezTo>
                        <a:pt x="3386796" y="-2769"/>
                        <a:pt x="3452812" y="7356"/>
                        <a:pt x="3524893" y="33983"/>
                      </a:cubicBezTo>
                      <a:cubicBezTo>
                        <a:pt x="3909328" y="175989"/>
                        <a:pt x="3438783" y="1030647"/>
                        <a:pt x="2865750" y="1376505"/>
                      </a:cubicBezTo>
                      <a:cubicBezTo>
                        <a:pt x="2364347" y="1679130"/>
                        <a:pt x="1270959" y="1410087"/>
                        <a:pt x="940057" y="1196835"/>
                      </a:cubicBezTo>
                      <a:lnTo>
                        <a:pt x="939276" y="1196242"/>
                      </a:lnTo>
                      <a:lnTo>
                        <a:pt x="809912" y="1213753"/>
                      </a:lnTo>
                      <a:cubicBezTo>
                        <a:pt x="716578" y="1224226"/>
                        <a:pt x="633390" y="1231635"/>
                        <a:pt x="577677" y="1235058"/>
                      </a:cubicBezTo>
                      <a:cubicBezTo>
                        <a:pt x="354823" y="1248745"/>
                        <a:pt x="184659" y="1181074"/>
                        <a:pt x="118898" y="1143972"/>
                      </a:cubicBezTo>
                      <a:cubicBezTo>
                        <a:pt x="53137" y="1106870"/>
                        <a:pt x="-39742" y="1026126"/>
                        <a:pt x="183111" y="1012440"/>
                      </a:cubicBezTo>
                      <a:lnTo>
                        <a:pt x="203250" y="1011411"/>
                      </a:lnTo>
                      <a:lnTo>
                        <a:pt x="134743" y="981291"/>
                      </a:lnTo>
                      <a:cubicBezTo>
                        <a:pt x="107122" y="966788"/>
                        <a:pt x="85185" y="952965"/>
                        <a:pt x="69588" y="941736"/>
                      </a:cubicBezTo>
                      <a:cubicBezTo>
                        <a:pt x="7197" y="896817"/>
                        <a:pt x="-78525" y="803548"/>
                        <a:pt x="144687" y="809037"/>
                      </a:cubicBezTo>
                      <a:cubicBezTo>
                        <a:pt x="284196" y="812468"/>
                        <a:pt x="743138" y="842353"/>
                        <a:pt x="1067726" y="885509"/>
                      </a:cubicBezTo>
                      <a:lnTo>
                        <a:pt x="1239099" y="912321"/>
                      </a:lnTo>
                      <a:lnTo>
                        <a:pt x="1411149" y="875830"/>
                      </a:lnTo>
                      <a:cubicBezTo>
                        <a:pt x="1717664" y="810980"/>
                        <a:pt x="2086959" y="727323"/>
                        <a:pt x="2355568" y="565202"/>
                      </a:cubicBezTo>
                      <a:cubicBezTo>
                        <a:pt x="2821157" y="284192"/>
                        <a:pt x="3048313" y="15389"/>
                        <a:pt x="3323331" y="63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93A2167C-6DC4-4772-826D-0C9090F2A11B}"/>
                    </a:ext>
                  </a:extLst>
                </p:cNvPr>
                <p:cNvSpPr/>
                <p:nvPr/>
              </p:nvSpPr>
              <p:spPr>
                <a:xfrm>
                  <a:off x="892720" y="2638847"/>
                  <a:ext cx="2988469" cy="1547165"/>
                </a:xfrm>
                <a:custGeom>
                  <a:avLst/>
                  <a:gdLst>
                    <a:gd name="connsiteX0" fmla="*/ 2390964 w 2988469"/>
                    <a:gd name="connsiteY0" fmla="*/ 1957 h 1547165"/>
                    <a:gd name="connsiteX1" fmla="*/ 2988400 w 2988469"/>
                    <a:gd name="connsiteY1" fmla="*/ 538692 h 1547165"/>
                    <a:gd name="connsiteX2" fmla="*/ 2068250 w 2988469"/>
                    <a:gd name="connsiteY2" fmla="*/ 1473117 h 1547165"/>
                    <a:gd name="connsiteX3" fmla="*/ 11885 w 2988469"/>
                    <a:gd name="connsiteY3" fmla="*/ 1114194 h 1547165"/>
                    <a:gd name="connsiteX4" fmla="*/ 1419123 w 2988469"/>
                    <a:gd name="connsiteY4" fmla="*/ 571989 h 1547165"/>
                    <a:gd name="connsiteX5" fmla="*/ 2390964 w 2988469"/>
                    <a:gd name="connsiteY5" fmla="*/ 1957 h 15471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88469" h="1547165">
                      <a:moveTo>
                        <a:pt x="2390964" y="1957"/>
                      </a:moveTo>
                      <a:cubicBezTo>
                        <a:pt x="2608060" y="28159"/>
                        <a:pt x="2982919" y="222592"/>
                        <a:pt x="2988400" y="538692"/>
                      </a:cubicBezTo>
                      <a:cubicBezTo>
                        <a:pt x="2993880" y="854792"/>
                        <a:pt x="2676519" y="1243850"/>
                        <a:pt x="2068250" y="1473117"/>
                      </a:cubicBezTo>
                      <a:cubicBezTo>
                        <a:pt x="1459981" y="1702385"/>
                        <a:pt x="145718" y="1347198"/>
                        <a:pt x="11885" y="1114194"/>
                      </a:cubicBezTo>
                      <a:cubicBezTo>
                        <a:pt x="-121948" y="881190"/>
                        <a:pt x="907902" y="928926"/>
                        <a:pt x="1419123" y="571989"/>
                      </a:cubicBezTo>
                      <a:cubicBezTo>
                        <a:pt x="1930343" y="215052"/>
                        <a:pt x="2173869" y="-24244"/>
                        <a:pt x="2390964" y="1957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558608B6-5B3E-45A2-9943-5AAADAC6EC23}"/>
                    </a:ext>
                  </a:extLst>
                </p:cNvPr>
                <p:cNvSpPr/>
                <p:nvPr/>
              </p:nvSpPr>
              <p:spPr>
                <a:xfrm>
                  <a:off x="3068773" y="1772885"/>
                  <a:ext cx="1097529" cy="966505"/>
                </a:xfrm>
                <a:custGeom>
                  <a:avLst/>
                  <a:gdLst>
                    <a:gd name="connsiteX0" fmla="*/ 544058 w 1097529"/>
                    <a:gd name="connsiteY0" fmla="*/ 0 h 966505"/>
                    <a:gd name="connsiteX1" fmla="*/ 1034596 w 1097529"/>
                    <a:gd name="connsiteY1" fmla="*/ 490538 h 966505"/>
                    <a:gd name="connsiteX2" fmla="*/ 1034596 w 1097529"/>
                    <a:gd name="connsiteY2" fmla="*/ 702699 h 966505"/>
                    <a:gd name="connsiteX3" fmla="*/ 1084236 w 1097529"/>
                    <a:gd name="connsiteY3" fmla="*/ 798113 h 966505"/>
                    <a:gd name="connsiteX4" fmla="*/ 1047964 w 1097529"/>
                    <a:gd name="connsiteY4" fmla="*/ 948332 h 966505"/>
                    <a:gd name="connsiteX5" fmla="*/ 1034595 w 1097529"/>
                    <a:gd name="connsiteY5" fmla="*/ 954147 h 966505"/>
                    <a:gd name="connsiteX6" fmla="*/ 1020216 w 1097529"/>
                    <a:gd name="connsiteY6" fmla="*/ 960401 h 966505"/>
                    <a:gd name="connsiteX7" fmla="*/ 938627 w 1097529"/>
                    <a:gd name="connsiteY7" fmla="*/ 940830 h 966505"/>
                    <a:gd name="connsiteX8" fmla="*/ 914372 w 1097529"/>
                    <a:gd name="connsiteY8" fmla="*/ 910313 h 966505"/>
                    <a:gd name="connsiteX9" fmla="*/ 914268 w 1097529"/>
                    <a:gd name="connsiteY9" fmla="*/ 910646 h 966505"/>
                    <a:gd name="connsiteX10" fmla="*/ 854096 w 1097529"/>
                    <a:gd name="connsiteY10" fmla="*/ 961883 h 966505"/>
                    <a:gd name="connsiteX11" fmla="*/ 778899 w 1097529"/>
                    <a:gd name="connsiteY11" fmla="*/ 950897 h 966505"/>
                    <a:gd name="connsiteX12" fmla="*/ 760967 w 1097529"/>
                    <a:gd name="connsiteY12" fmla="*/ 933592 h 966505"/>
                    <a:gd name="connsiteX13" fmla="*/ 760540 w 1097529"/>
                    <a:gd name="connsiteY13" fmla="*/ 934296 h 966505"/>
                    <a:gd name="connsiteX14" fmla="*/ 690468 w 1097529"/>
                    <a:gd name="connsiteY14" fmla="*/ 966505 h 966505"/>
                    <a:gd name="connsiteX15" fmla="*/ 620396 w 1097529"/>
                    <a:gd name="connsiteY15" fmla="*/ 934296 h 966505"/>
                    <a:gd name="connsiteX16" fmla="*/ 610776 w 1097529"/>
                    <a:gd name="connsiteY16" fmla="*/ 918462 h 966505"/>
                    <a:gd name="connsiteX17" fmla="*/ 601157 w 1097529"/>
                    <a:gd name="connsiteY17" fmla="*/ 934296 h 966505"/>
                    <a:gd name="connsiteX18" fmla="*/ 531085 w 1097529"/>
                    <a:gd name="connsiteY18" fmla="*/ 966505 h 966505"/>
                    <a:gd name="connsiteX19" fmla="*/ 461014 w 1097529"/>
                    <a:gd name="connsiteY19" fmla="*/ 934296 h 966505"/>
                    <a:gd name="connsiteX20" fmla="*/ 450231 w 1097529"/>
                    <a:gd name="connsiteY20" fmla="*/ 916549 h 966505"/>
                    <a:gd name="connsiteX21" fmla="*/ 439449 w 1097529"/>
                    <a:gd name="connsiteY21" fmla="*/ 934296 h 966505"/>
                    <a:gd name="connsiteX22" fmla="*/ 369378 w 1097529"/>
                    <a:gd name="connsiteY22" fmla="*/ 966505 h 966505"/>
                    <a:gd name="connsiteX23" fmla="*/ 299306 w 1097529"/>
                    <a:gd name="connsiteY23" fmla="*/ 934296 h 966505"/>
                    <a:gd name="connsiteX24" fmla="*/ 298662 w 1097529"/>
                    <a:gd name="connsiteY24" fmla="*/ 933236 h 966505"/>
                    <a:gd name="connsiteX25" fmla="*/ 280361 w 1097529"/>
                    <a:gd name="connsiteY25" fmla="*/ 950897 h 966505"/>
                    <a:gd name="connsiteX26" fmla="*/ 205165 w 1097529"/>
                    <a:gd name="connsiteY26" fmla="*/ 961883 h 966505"/>
                    <a:gd name="connsiteX27" fmla="*/ 169923 w 1097529"/>
                    <a:gd name="connsiteY27" fmla="*/ 942457 h 966505"/>
                    <a:gd name="connsiteX28" fmla="*/ 163810 w 1097529"/>
                    <a:gd name="connsiteY28" fmla="*/ 934656 h 966505"/>
                    <a:gd name="connsiteX29" fmla="*/ 158903 w 1097529"/>
                    <a:gd name="connsiteY29" fmla="*/ 940830 h 966505"/>
                    <a:gd name="connsiteX30" fmla="*/ 49566 w 1097529"/>
                    <a:gd name="connsiteY30" fmla="*/ 948332 h 966505"/>
                    <a:gd name="connsiteX31" fmla="*/ 30546 w 1097529"/>
                    <a:gd name="connsiteY31" fmla="*/ 929715 h 966505"/>
                    <a:gd name="connsiteX32" fmla="*/ 30545 w 1097529"/>
                    <a:gd name="connsiteY32" fmla="*/ 929715 h 966505"/>
                    <a:gd name="connsiteX33" fmla="*/ 20054 w 1097529"/>
                    <a:gd name="connsiteY33" fmla="*/ 919447 h 966505"/>
                    <a:gd name="connsiteX34" fmla="*/ 13293 w 1097529"/>
                    <a:gd name="connsiteY34" fmla="*/ 798114 h 966505"/>
                    <a:gd name="connsiteX35" fmla="*/ 53520 w 1097529"/>
                    <a:gd name="connsiteY35" fmla="*/ 720794 h 966505"/>
                    <a:gd name="connsiteX36" fmla="*/ 53520 w 1097529"/>
                    <a:gd name="connsiteY36" fmla="*/ 720793 h 966505"/>
                    <a:gd name="connsiteX37" fmla="*/ 53520 w 1097529"/>
                    <a:gd name="connsiteY37" fmla="*/ 490538 h 966505"/>
                    <a:gd name="connsiteX38" fmla="*/ 544058 w 1097529"/>
                    <a:gd name="connsiteY38" fmla="*/ 0 h 966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1097529" h="966505">
                      <a:moveTo>
                        <a:pt x="544058" y="0"/>
                      </a:moveTo>
                      <a:cubicBezTo>
                        <a:pt x="814975" y="0"/>
                        <a:pt x="1034596" y="219621"/>
                        <a:pt x="1034596" y="490538"/>
                      </a:cubicBezTo>
                      <a:lnTo>
                        <a:pt x="1034596" y="702699"/>
                      </a:lnTo>
                      <a:lnTo>
                        <a:pt x="1084236" y="798113"/>
                      </a:lnTo>
                      <a:cubicBezTo>
                        <a:pt x="1111601" y="850710"/>
                        <a:pt x="1095361" y="917965"/>
                        <a:pt x="1047964" y="948332"/>
                      </a:cubicBezTo>
                      <a:lnTo>
                        <a:pt x="1034595" y="954147"/>
                      </a:lnTo>
                      <a:lnTo>
                        <a:pt x="1020216" y="960401"/>
                      </a:lnTo>
                      <a:cubicBezTo>
                        <a:pt x="991688" y="967549"/>
                        <a:pt x="961736" y="960206"/>
                        <a:pt x="938627" y="940830"/>
                      </a:cubicBezTo>
                      <a:lnTo>
                        <a:pt x="914372" y="910313"/>
                      </a:lnTo>
                      <a:lnTo>
                        <a:pt x="914268" y="910646"/>
                      </a:lnTo>
                      <a:cubicBezTo>
                        <a:pt x="901587" y="935019"/>
                        <a:pt x="880528" y="954024"/>
                        <a:pt x="854096" y="961883"/>
                      </a:cubicBezTo>
                      <a:cubicBezTo>
                        <a:pt x="827664" y="969743"/>
                        <a:pt x="800864" y="964970"/>
                        <a:pt x="778899" y="950897"/>
                      </a:cubicBezTo>
                      <a:lnTo>
                        <a:pt x="760967" y="933592"/>
                      </a:lnTo>
                      <a:lnTo>
                        <a:pt x="760540" y="934296"/>
                      </a:lnTo>
                      <a:cubicBezTo>
                        <a:pt x="742607" y="954197"/>
                        <a:pt x="717833" y="966505"/>
                        <a:pt x="690468" y="966505"/>
                      </a:cubicBezTo>
                      <a:cubicBezTo>
                        <a:pt x="663104" y="966505"/>
                        <a:pt x="638329" y="954197"/>
                        <a:pt x="620396" y="934296"/>
                      </a:cubicBezTo>
                      <a:lnTo>
                        <a:pt x="610776" y="918462"/>
                      </a:lnTo>
                      <a:lnTo>
                        <a:pt x="601157" y="934296"/>
                      </a:lnTo>
                      <a:cubicBezTo>
                        <a:pt x="583224" y="954197"/>
                        <a:pt x="558450" y="966505"/>
                        <a:pt x="531085" y="966505"/>
                      </a:cubicBezTo>
                      <a:cubicBezTo>
                        <a:pt x="503721" y="966505"/>
                        <a:pt x="478946" y="954197"/>
                        <a:pt x="461014" y="934296"/>
                      </a:cubicBezTo>
                      <a:lnTo>
                        <a:pt x="450231" y="916549"/>
                      </a:lnTo>
                      <a:lnTo>
                        <a:pt x="439449" y="934296"/>
                      </a:lnTo>
                      <a:cubicBezTo>
                        <a:pt x="421517" y="954197"/>
                        <a:pt x="396742" y="966505"/>
                        <a:pt x="369378" y="966505"/>
                      </a:cubicBezTo>
                      <a:cubicBezTo>
                        <a:pt x="342013" y="966505"/>
                        <a:pt x="317239" y="954197"/>
                        <a:pt x="299306" y="934296"/>
                      </a:cubicBezTo>
                      <a:lnTo>
                        <a:pt x="298662" y="933236"/>
                      </a:lnTo>
                      <a:lnTo>
                        <a:pt x="280361" y="950897"/>
                      </a:lnTo>
                      <a:cubicBezTo>
                        <a:pt x="258399" y="964970"/>
                        <a:pt x="231598" y="969743"/>
                        <a:pt x="205165" y="961883"/>
                      </a:cubicBezTo>
                      <a:cubicBezTo>
                        <a:pt x="191950" y="957953"/>
                        <a:pt x="180076" y="951237"/>
                        <a:pt x="169923" y="942457"/>
                      </a:cubicBezTo>
                      <a:lnTo>
                        <a:pt x="163810" y="934656"/>
                      </a:lnTo>
                      <a:lnTo>
                        <a:pt x="158903" y="940830"/>
                      </a:lnTo>
                      <a:cubicBezTo>
                        <a:pt x="128091" y="966665"/>
                        <a:pt x="85114" y="971107"/>
                        <a:pt x="49566" y="948332"/>
                      </a:cubicBezTo>
                      <a:lnTo>
                        <a:pt x="30546" y="929715"/>
                      </a:lnTo>
                      <a:lnTo>
                        <a:pt x="30545" y="929715"/>
                      </a:lnTo>
                      <a:lnTo>
                        <a:pt x="20054" y="919447"/>
                      </a:lnTo>
                      <a:cubicBezTo>
                        <a:pt x="-3226" y="885255"/>
                        <a:pt x="-7230" y="837562"/>
                        <a:pt x="13293" y="798114"/>
                      </a:cubicBezTo>
                      <a:lnTo>
                        <a:pt x="53520" y="720794"/>
                      </a:lnTo>
                      <a:lnTo>
                        <a:pt x="53520" y="720793"/>
                      </a:lnTo>
                      <a:lnTo>
                        <a:pt x="53520" y="490538"/>
                      </a:lnTo>
                      <a:cubicBezTo>
                        <a:pt x="53520" y="219621"/>
                        <a:pt x="273141" y="0"/>
                        <a:pt x="544058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210230F6-39BE-4D50-8C9F-4C67BDCE59C6}"/>
                    </a:ext>
                  </a:extLst>
                </p:cNvPr>
                <p:cNvSpPr/>
                <p:nvPr/>
              </p:nvSpPr>
              <p:spPr>
                <a:xfrm rot="5400000">
                  <a:off x="4126636" y="2006897"/>
                  <a:ext cx="310367" cy="675192"/>
                </a:xfrm>
                <a:custGeom>
                  <a:avLst/>
                  <a:gdLst>
                    <a:gd name="connsiteX0" fmla="*/ 0 w 371844"/>
                    <a:gd name="connsiteY0" fmla="*/ 693416 h 695326"/>
                    <a:gd name="connsiteX1" fmla="*/ 371844 w 371844"/>
                    <a:gd name="connsiteY1" fmla="*/ 0 h 695326"/>
                    <a:gd name="connsiteX2" fmla="*/ 239044 w 371844"/>
                    <a:gd name="connsiteY2" fmla="*/ 693416 h 695326"/>
                    <a:gd name="connsiteX3" fmla="*/ 239132 w 371844"/>
                    <a:gd name="connsiteY3" fmla="*/ 695326 h 695326"/>
                    <a:gd name="connsiteX4" fmla="*/ 103 w 371844"/>
                    <a:gd name="connsiteY4" fmla="*/ 695326 h 695326"/>
                    <a:gd name="connsiteX0" fmla="*/ 0 w 371844"/>
                    <a:gd name="connsiteY0" fmla="*/ 693416 h 854076"/>
                    <a:gd name="connsiteX1" fmla="*/ 371844 w 371844"/>
                    <a:gd name="connsiteY1" fmla="*/ 0 h 854076"/>
                    <a:gd name="connsiteX2" fmla="*/ 239044 w 371844"/>
                    <a:gd name="connsiteY2" fmla="*/ 693416 h 854076"/>
                    <a:gd name="connsiteX3" fmla="*/ 143882 w 371844"/>
                    <a:gd name="connsiteY3" fmla="*/ 854076 h 854076"/>
                    <a:gd name="connsiteX4" fmla="*/ 103 w 371844"/>
                    <a:gd name="connsiteY4" fmla="*/ 695326 h 854076"/>
                    <a:gd name="connsiteX5" fmla="*/ 0 w 371844"/>
                    <a:gd name="connsiteY5" fmla="*/ 693416 h 854076"/>
                    <a:gd name="connsiteX0" fmla="*/ 0 w 371844"/>
                    <a:gd name="connsiteY0" fmla="*/ 693416 h 854076"/>
                    <a:gd name="connsiteX1" fmla="*/ 371844 w 371844"/>
                    <a:gd name="connsiteY1" fmla="*/ 0 h 854076"/>
                    <a:gd name="connsiteX2" fmla="*/ 239044 w 371844"/>
                    <a:gd name="connsiteY2" fmla="*/ 693416 h 854076"/>
                    <a:gd name="connsiteX3" fmla="*/ 143882 w 371844"/>
                    <a:gd name="connsiteY3" fmla="*/ 854076 h 854076"/>
                    <a:gd name="connsiteX4" fmla="*/ 103 w 371844"/>
                    <a:gd name="connsiteY4" fmla="*/ 695326 h 854076"/>
                    <a:gd name="connsiteX5" fmla="*/ 0 w 371844"/>
                    <a:gd name="connsiteY5" fmla="*/ 693416 h 854076"/>
                    <a:gd name="connsiteX0" fmla="*/ 0 w 371844"/>
                    <a:gd name="connsiteY0" fmla="*/ 693416 h 873126"/>
                    <a:gd name="connsiteX1" fmla="*/ 371844 w 371844"/>
                    <a:gd name="connsiteY1" fmla="*/ 0 h 873126"/>
                    <a:gd name="connsiteX2" fmla="*/ 239044 w 371844"/>
                    <a:gd name="connsiteY2" fmla="*/ 693416 h 873126"/>
                    <a:gd name="connsiteX3" fmla="*/ 118482 w 371844"/>
                    <a:gd name="connsiteY3" fmla="*/ 873126 h 873126"/>
                    <a:gd name="connsiteX4" fmla="*/ 103 w 371844"/>
                    <a:gd name="connsiteY4" fmla="*/ 695326 h 873126"/>
                    <a:gd name="connsiteX5" fmla="*/ 0 w 371844"/>
                    <a:gd name="connsiteY5" fmla="*/ 693416 h 8731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1844" h="873126">
                      <a:moveTo>
                        <a:pt x="0" y="693416"/>
                      </a:moveTo>
                      <a:cubicBezTo>
                        <a:pt x="0" y="310453"/>
                        <a:pt x="166480" y="0"/>
                        <a:pt x="371844" y="0"/>
                      </a:cubicBezTo>
                      <a:cubicBezTo>
                        <a:pt x="285967" y="195607"/>
                        <a:pt x="239044" y="440615"/>
                        <a:pt x="239044" y="693416"/>
                      </a:cubicBezTo>
                      <a:lnTo>
                        <a:pt x="118482" y="873126"/>
                      </a:lnTo>
                      <a:lnTo>
                        <a:pt x="103" y="695326"/>
                      </a:lnTo>
                      <a:cubicBezTo>
                        <a:pt x="69" y="694689"/>
                        <a:pt x="34" y="694053"/>
                        <a:pt x="0" y="69341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" name="グループ化 18">
                <a:extLst>
                  <a:ext uri="{FF2B5EF4-FFF2-40B4-BE49-F238E27FC236}">
                    <a16:creationId xmlns:a16="http://schemas.microsoft.com/office/drawing/2014/main" id="{0BCBA3BF-ABB6-4FFF-9B62-BB31105686EE}"/>
                  </a:ext>
                </a:extLst>
              </p:cNvPr>
              <p:cNvGrpSpPr/>
              <p:nvPr/>
            </p:nvGrpSpPr>
            <p:grpSpPr>
              <a:xfrm>
                <a:off x="8749353" y="4496924"/>
                <a:ext cx="99155" cy="99155"/>
                <a:chOff x="5628404" y="4473822"/>
                <a:chExt cx="117980" cy="117980"/>
              </a:xfrm>
            </p:grpSpPr>
            <p:sp>
              <p:nvSpPr>
                <p:cNvPr id="20" name="楕円 19">
                  <a:extLst>
                    <a:ext uri="{FF2B5EF4-FFF2-40B4-BE49-F238E27FC236}">
                      <a16:creationId xmlns:a16="http://schemas.microsoft.com/office/drawing/2014/main" id="{599BA479-627B-45AD-9A17-E806DD034FA8}"/>
                    </a:ext>
                  </a:extLst>
                </p:cNvPr>
                <p:cNvSpPr/>
                <p:nvPr/>
              </p:nvSpPr>
              <p:spPr>
                <a:xfrm>
                  <a:off x="5628404" y="4473822"/>
                  <a:ext cx="117980" cy="117980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楕円 20">
                  <a:extLst>
                    <a:ext uri="{FF2B5EF4-FFF2-40B4-BE49-F238E27FC236}">
                      <a16:creationId xmlns:a16="http://schemas.microsoft.com/office/drawing/2014/main" id="{D298695F-4400-49C1-A608-D78EBA276D80}"/>
                    </a:ext>
                  </a:extLst>
                </p:cNvPr>
                <p:cNvSpPr/>
                <p:nvPr/>
              </p:nvSpPr>
              <p:spPr>
                <a:xfrm>
                  <a:off x="5673369" y="4498965"/>
                  <a:ext cx="45719" cy="45719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5EA4DFA5-9269-49A6-809D-DE58588B866D}"/>
                </a:ext>
              </a:extLst>
            </p:cNvPr>
            <p:cNvSpPr/>
            <p:nvPr/>
          </p:nvSpPr>
          <p:spPr>
            <a:xfrm rot="741230">
              <a:off x="7452340" y="4532183"/>
              <a:ext cx="105463" cy="16845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月 15">
              <a:extLst>
                <a:ext uri="{FF2B5EF4-FFF2-40B4-BE49-F238E27FC236}">
                  <a16:creationId xmlns:a16="http://schemas.microsoft.com/office/drawing/2014/main" id="{7EBE1033-00BF-4C35-9925-B7812DB6145A}"/>
                </a:ext>
              </a:extLst>
            </p:cNvPr>
            <p:cNvSpPr/>
            <p:nvPr/>
          </p:nvSpPr>
          <p:spPr>
            <a:xfrm rot="5400000">
              <a:off x="7316479" y="4273721"/>
              <a:ext cx="45719" cy="218420"/>
            </a:xfrm>
            <a:prstGeom prst="moon">
              <a:avLst>
                <a:gd name="adj" fmla="val 68463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月 16">
              <a:extLst>
                <a:ext uri="{FF2B5EF4-FFF2-40B4-BE49-F238E27FC236}">
                  <a16:creationId xmlns:a16="http://schemas.microsoft.com/office/drawing/2014/main" id="{0340BC1B-E4AD-469E-ABB4-703541C41597}"/>
                </a:ext>
              </a:extLst>
            </p:cNvPr>
            <p:cNvSpPr/>
            <p:nvPr/>
          </p:nvSpPr>
          <p:spPr>
            <a:xfrm rot="5400000">
              <a:off x="7319251" y="4353239"/>
              <a:ext cx="40176" cy="151748"/>
            </a:xfrm>
            <a:prstGeom prst="moon">
              <a:avLst>
                <a:gd name="adj" fmla="val 68463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B8925903-FFF1-43D6-B487-95973D7FE2AF}"/>
              </a:ext>
            </a:extLst>
          </p:cNvPr>
          <p:cNvGrpSpPr/>
          <p:nvPr/>
        </p:nvGrpSpPr>
        <p:grpSpPr>
          <a:xfrm>
            <a:off x="7030994" y="873543"/>
            <a:ext cx="1959631" cy="2594366"/>
            <a:chOff x="695534" y="1773451"/>
            <a:chExt cx="3581415" cy="4741455"/>
          </a:xfrm>
        </p:grpSpPr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A332E1FD-4CA1-45F0-AE8C-D9020AAF73F9}"/>
                </a:ext>
              </a:extLst>
            </p:cNvPr>
            <p:cNvGrpSpPr/>
            <p:nvPr/>
          </p:nvGrpSpPr>
          <p:grpSpPr>
            <a:xfrm rot="18900000">
              <a:off x="1667573" y="2619818"/>
              <a:ext cx="805535" cy="1423841"/>
              <a:chOff x="5012418" y="1737096"/>
              <a:chExt cx="1265824" cy="2237435"/>
            </a:xfrm>
          </p:grpSpPr>
          <p:sp>
            <p:nvSpPr>
              <p:cNvPr id="222" name="フリーフォーム: 図形 221">
                <a:extLst>
                  <a:ext uri="{FF2B5EF4-FFF2-40B4-BE49-F238E27FC236}">
                    <a16:creationId xmlns:a16="http://schemas.microsoft.com/office/drawing/2014/main" id="{1C8F6126-3BE2-4B46-A2C9-F9EC4C6A3511}"/>
                  </a:ext>
                </a:extLst>
              </p:cNvPr>
              <p:cNvSpPr/>
              <p:nvPr/>
            </p:nvSpPr>
            <p:spPr>
              <a:xfrm>
                <a:off x="5481030" y="1737096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フリーフォーム: 図形 222">
                <a:extLst>
                  <a:ext uri="{FF2B5EF4-FFF2-40B4-BE49-F238E27FC236}">
                    <a16:creationId xmlns:a16="http://schemas.microsoft.com/office/drawing/2014/main" id="{A62B3640-D690-481C-AFC2-3979FCB3E26F}"/>
                  </a:ext>
                </a:extLst>
              </p:cNvPr>
              <p:cNvSpPr/>
              <p:nvPr/>
            </p:nvSpPr>
            <p:spPr>
              <a:xfrm rot="18900000">
                <a:off x="5261211" y="1956915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フリーフォーム: 図形 223">
                <a:extLst>
                  <a:ext uri="{FF2B5EF4-FFF2-40B4-BE49-F238E27FC236}">
                    <a16:creationId xmlns:a16="http://schemas.microsoft.com/office/drawing/2014/main" id="{C0A5D135-6A0E-4F4F-8C8F-6C78BE4C9163}"/>
                  </a:ext>
                </a:extLst>
              </p:cNvPr>
              <p:cNvSpPr/>
              <p:nvPr/>
            </p:nvSpPr>
            <p:spPr>
              <a:xfrm rot="1800000">
                <a:off x="5648746" y="1956914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2C73C2B8-2EF1-4078-B143-AECA0860D65D}"/>
                  </a:ext>
                </a:extLst>
              </p:cNvPr>
              <p:cNvSpPr/>
              <p:nvPr/>
            </p:nvSpPr>
            <p:spPr>
              <a:xfrm rot="18900000">
                <a:off x="5223254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フリーフォーム: 図形 225">
                <a:extLst>
                  <a:ext uri="{FF2B5EF4-FFF2-40B4-BE49-F238E27FC236}">
                    <a16:creationId xmlns:a16="http://schemas.microsoft.com/office/drawing/2014/main" id="{CB5B6A60-E877-4E19-BC60-88A1E9C8AB8F}"/>
                  </a:ext>
                </a:extLst>
              </p:cNvPr>
              <p:cNvSpPr/>
              <p:nvPr/>
            </p:nvSpPr>
            <p:spPr>
              <a:xfrm rot="1800000">
                <a:off x="5589387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8B3DA1BD-9124-4009-85E8-E6D87C145789}"/>
                  </a:ext>
                </a:extLst>
              </p:cNvPr>
              <p:cNvSpPr/>
              <p:nvPr/>
            </p:nvSpPr>
            <p:spPr>
              <a:xfrm rot="19800000">
                <a:off x="5392220" y="2394755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フリーフォーム: 図形 227">
                <a:extLst>
                  <a:ext uri="{FF2B5EF4-FFF2-40B4-BE49-F238E27FC236}">
                    <a16:creationId xmlns:a16="http://schemas.microsoft.com/office/drawing/2014/main" id="{FB714C02-B87E-4AD1-BBC9-2F45F3D3D228}"/>
                  </a:ext>
                </a:extLst>
              </p:cNvPr>
              <p:cNvSpPr/>
              <p:nvPr/>
            </p:nvSpPr>
            <p:spPr>
              <a:xfrm rot="19800000">
                <a:off x="5125520" y="2594779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フリーフォーム: 図形 228">
                <a:extLst>
                  <a:ext uri="{FF2B5EF4-FFF2-40B4-BE49-F238E27FC236}">
                    <a16:creationId xmlns:a16="http://schemas.microsoft.com/office/drawing/2014/main" id="{C2AE64C0-931C-4506-A5AB-4D6F60E33A65}"/>
                  </a:ext>
                </a:extLst>
              </p:cNvPr>
              <p:cNvSpPr/>
              <p:nvPr/>
            </p:nvSpPr>
            <p:spPr>
              <a:xfrm rot="2700000">
                <a:off x="5728218" y="2554327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フリーフォーム: 図形 229">
                <a:extLst>
                  <a:ext uri="{FF2B5EF4-FFF2-40B4-BE49-F238E27FC236}">
                    <a16:creationId xmlns:a16="http://schemas.microsoft.com/office/drawing/2014/main" id="{8DFD71A5-5D64-4F4B-888E-BCF5B7A20263}"/>
                  </a:ext>
                </a:extLst>
              </p:cNvPr>
              <p:cNvSpPr/>
              <p:nvPr/>
            </p:nvSpPr>
            <p:spPr>
              <a:xfrm rot="900000">
                <a:off x="5706544" y="2861479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フリーフォーム: 図形 230">
                <a:extLst>
                  <a:ext uri="{FF2B5EF4-FFF2-40B4-BE49-F238E27FC236}">
                    <a16:creationId xmlns:a16="http://schemas.microsoft.com/office/drawing/2014/main" id="{7DA6F224-B8D5-4F62-940C-3FD099622C74}"/>
                  </a:ext>
                </a:extLst>
              </p:cNvPr>
              <p:cNvSpPr/>
              <p:nvPr/>
            </p:nvSpPr>
            <p:spPr>
              <a:xfrm rot="19800000">
                <a:off x="5012418" y="2904021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フリーフォーム: 図形 231">
                <a:extLst>
                  <a:ext uri="{FF2B5EF4-FFF2-40B4-BE49-F238E27FC236}">
                    <a16:creationId xmlns:a16="http://schemas.microsoft.com/office/drawing/2014/main" id="{6C68FBE9-8C7F-47D3-A74E-D9BF0C0C0524}"/>
                  </a:ext>
                </a:extLst>
              </p:cNvPr>
              <p:cNvSpPr/>
              <p:nvPr/>
            </p:nvSpPr>
            <p:spPr>
              <a:xfrm rot="900000">
                <a:off x="5402943" y="274209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8CE55A4E-06B0-41C2-BB3D-1370A48F973C}"/>
                  </a:ext>
                </a:extLst>
              </p:cNvPr>
              <p:cNvSpPr/>
              <p:nvPr/>
            </p:nvSpPr>
            <p:spPr>
              <a:xfrm rot="900000">
                <a:off x="5917294" y="310404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フリーフォーム: 図形 233">
                <a:extLst>
                  <a:ext uri="{FF2B5EF4-FFF2-40B4-BE49-F238E27FC236}">
                    <a16:creationId xmlns:a16="http://schemas.microsoft.com/office/drawing/2014/main" id="{00812388-ADF7-4679-AD8D-250D77B9E52C}"/>
                  </a:ext>
                </a:extLst>
              </p:cNvPr>
              <p:cNvSpPr/>
              <p:nvPr/>
            </p:nvSpPr>
            <p:spPr>
              <a:xfrm rot="17100000">
                <a:off x="5077895" y="3204378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" name="フリーフォーム: 図形 234">
                <a:extLst>
                  <a:ext uri="{FF2B5EF4-FFF2-40B4-BE49-F238E27FC236}">
                    <a16:creationId xmlns:a16="http://schemas.microsoft.com/office/drawing/2014/main" id="{18C4DA07-B5E6-46A9-AD7B-545045E8ABC3}"/>
                  </a:ext>
                </a:extLst>
              </p:cNvPr>
              <p:cNvSpPr/>
              <p:nvPr/>
            </p:nvSpPr>
            <p:spPr>
              <a:xfrm rot="17100000">
                <a:off x="5287446" y="3071028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フリーフォーム: 図形 235">
                <a:extLst>
                  <a:ext uri="{FF2B5EF4-FFF2-40B4-BE49-F238E27FC236}">
                    <a16:creationId xmlns:a16="http://schemas.microsoft.com/office/drawing/2014/main" id="{8B01E9C9-E0D9-4361-BBF5-D29E91472DC3}"/>
                  </a:ext>
                </a:extLst>
              </p:cNvPr>
              <p:cNvSpPr/>
              <p:nvPr/>
            </p:nvSpPr>
            <p:spPr>
              <a:xfrm rot="1800000">
                <a:off x="5574501" y="3171687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フリーフォーム: 図形 236">
                <a:extLst>
                  <a:ext uri="{FF2B5EF4-FFF2-40B4-BE49-F238E27FC236}">
                    <a16:creationId xmlns:a16="http://schemas.microsoft.com/office/drawing/2014/main" id="{3567CA90-C656-4F71-AB68-E5E2D629596B}"/>
                  </a:ext>
                </a:extLst>
              </p:cNvPr>
              <p:cNvSpPr/>
              <p:nvPr/>
            </p:nvSpPr>
            <p:spPr>
              <a:xfrm rot="2700000">
                <a:off x="5860251" y="3371712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C3678E2F-EBBF-40A4-9C2C-05E21A4F9831}"/>
                  </a:ext>
                </a:extLst>
              </p:cNvPr>
              <p:cNvSpPr/>
              <p:nvPr/>
            </p:nvSpPr>
            <p:spPr>
              <a:xfrm rot="17100000">
                <a:off x="5021295" y="347677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フリーフォーム: 図形 238">
                <a:extLst>
                  <a:ext uri="{FF2B5EF4-FFF2-40B4-BE49-F238E27FC236}">
                    <a16:creationId xmlns:a16="http://schemas.microsoft.com/office/drawing/2014/main" id="{FC2B6783-257A-4CFD-AAEA-96F25C2294B8}"/>
                  </a:ext>
                </a:extLst>
              </p:cNvPr>
              <p:cNvSpPr/>
              <p:nvPr/>
            </p:nvSpPr>
            <p:spPr>
              <a:xfrm rot="2700000">
                <a:off x="5433083" y="3400941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221EC9DE-AA7E-4B4B-B275-EC1D0693A218}"/>
                  </a:ext>
                </a:extLst>
              </p:cNvPr>
              <p:cNvSpPr/>
              <p:nvPr/>
            </p:nvSpPr>
            <p:spPr>
              <a:xfrm rot="2700000">
                <a:off x="5699784" y="3610491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1" name="フリーフォーム: 図形 240">
                <a:extLst>
                  <a:ext uri="{FF2B5EF4-FFF2-40B4-BE49-F238E27FC236}">
                    <a16:creationId xmlns:a16="http://schemas.microsoft.com/office/drawing/2014/main" id="{45071120-727B-42F9-BE14-473E54A90AC2}"/>
                  </a:ext>
                </a:extLst>
              </p:cNvPr>
              <p:cNvSpPr/>
              <p:nvPr/>
            </p:nvSpPr>
            <p:spPr>
              <a:xfrm rot="18900000">
                <a:off x="5347361" y="3610493"/>
                <a:ext cx="360946" cy="36403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D406B901-11F9-42FA-813D-1383D29C8D63}"/>
                </a:ext>
              </a:extLst>
            </p:cNvPr>
            <p:cNvGrpSpPr/>
            <p:nvPr/>
          </p:nvGrpSpPr>
          <p:grpSpPr>
            <a:xfrm rot="18000000">
              <a:off x="1292777" y="3669303"/>
              <a:ext cx="1099750" cy="1943887"/>
              <a:chOff x="5012418" y="1737096"/>
              <a:chExt cx="1265824" cy="2237435"/>
            </a:xfrm>
          </p:grpSpPr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5DD23403-9260-401E-848F-5AAAECDD7F11}"/>
                  </a:ext>
                </a:extLst>
              </p:cNvPr>
              <p:cNvSpPr/>
              <p:nvPr/>
            </p:nvSpPr>
            <p:spPr>
              <a:xfrm>
                <a:off x="5481030" y="1737096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AC0361CE-366F-48D3-B60E-A80BB0D4FA76}"/>
                  </a:ext>
                </a:extLst>
              </p:cNvPr>
              <p:cNvSpPr/>
              <p:nvPr/>
            </p:nvSpPr>
            <p:spPr>
              <a:xfrm rot="18900000">
                <a:off x="5261211" y="1956915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14F31BE7-8053-4881-AEBE-DAF144312332}"/>
                  </a:ext>
                </a:extLst>
              </p:cNvPr>
              <p:cNvSpPr/>
              <p:nvPr/>
            </p:nvSpPr>
            <p:spPr>
              <a:xfrm rot="1800000">
                <a:off x="5648746" y="1956914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9596EED6-FE05-4678-8E5D-CA9EB4D9DABF}"/>
                  </a:ext>
                </a:extLst>
              </p:cNvPr>
              <p:cNvSpPr/>
              <p:nvPr/>
            </p:nvSpPr>
            <p:spPr>
              <a:xfrm rot="18900000">
                <a:off x="5223254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CAADBAAA-A8B0-45D5-9BD7-D759E58D9986}"/>
                  </a:ext>
                </a:extLst>
              </p:cNvPr>
              <p:cNvSpPr/>
              <p:nvPr/>
            </p:nvSpPr>
            <p:spPr>
              <a:xfrm rot="1800000">
                <a:off x="5589387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5BC15CDD-2BB0-4031-BA9E-CC4751D04539}"/>
                  </a:ext>
                </a:extLst>
              </p:cNvPr>
              <p:cNvSpPr/>
              <p:nvPr/>
            </p:nvSpPr>
            <p:spPr>
              <a:xfrm rot="19800000">
                <a:off x="5392220" y="2394755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ED327705-E4C1-4044-B122-C58398564087}"/>
                  </a:ext>
                </a:extLst>
              </p:cNvPr>
              <p:cNvSpPr/>
              <p:nvPr/>
            </p:nvSpPr>
            <p:spPr>
              <a:xfrm rot="19800000">
                <a:off x="5125520" y="2594779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5EF7892C-01C8-4472-BB99-5D022FD5C928}"/>
                  </a:ext>
                </a:extLst>
              </p:cNvPr>
              <p:cNvSpPr/>
              <p:nvPr/>
            </p:nvSpPr>
            <p:spPr>
              <a:xfrm rot="2700000">
                <a:off x="5728218" y="2554327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2D987F8F-6087-43BC-8CFC-2F2C59D70994}"/>
                  </a:ext>
                </a:extLst>
              </p:cNvPr>
              <p:cNvSpPr/>
              <p:nvPr/>
            </p:nvSpPr>
            <p:spPr>
              <a:xfrm rot="900000">
                <a:off x="5706544" y="2861479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AB0554B5-0383-4277-9FAA-31ADC042F01F}"/>
                  </a:ext>
                </a:extLst>
              </p:cNvPr>
              <p:cNvSpPr/>
              <p:nvPr/>
            </p:nvSpPr>
            <p:spPr>
              <a:xfrm rot="19800000">
                <a:off x="5012418" y="2904021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6FAAA55C-56ED-41EB-A508-DE5CC0C0DA3A}"/>
                  </a:ext>
                </a:extLst>
              </p:cNvPr>
              <p:cNvSpPr/>
              <p:nvPr/>
            </p:nvSpPr>
            <p:spPr>
              <a:xfrm rot="900000">
                <a:off x="5402943" y="274209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CA82E472-986C-4E5E-94EA-776C0BE49EEB}"/>
                  </a:ext>
                </a:extLst>
              </p:cNvPr>
              <p:cNvSpPr/>
              <p:nvPr/>
            </p:nvSpPr>
            <p:spPr>
              <a:xfrm rot="900000">
                <a:off x="5917294" y="310404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" name="フリーフォーム: 図形 213">
                <a:extLst>
                  <a:ext uri="{FF2B5EF4-FFF2-40B4-BE49-F238E27FC236}">
                    <a16:creationId xmlns:a16="http://schemas.microsoft.com/office/drawing/2014/main" id="{992C3D6D-8F3F-4706-AB36-758272C5A43B}"/>
                  </a:ext>
                </a:extLst>
              </p:cNvPr>
              <p:cNvSpPr/>
              <p:nvPr/>
            </p:nvSpPr>
            <p:spPr>
              <a:xfrm rot="17100000">
                <a:off x="5077895" y="3204378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フリーフォーム: 図形 214">
                <a:extLst>
                  <a:ext uri="{FF2B5EF4-FFF2-40B4-BE49-F238E27FC236}">
                    <a16:creationId xmlns:a16="http://schemas.microsoft.com/office/drawing/2014/main" id="{46E37586-36FE-4283-933A-AC414CE06AE3}"/>
                  </a:ext>
                </a:extLst>
              </p:cNvPr>
              <p:cNvSpPr/>
              <p:nvPr/>
            </p:nvSpPr>
            <p:spPr>
              <a:xfrm rot="17100000">
                <a:off x="5287446" y="3071028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A270946D-1B09-44FC-A36C-A79224D3FD27}"/>
                  </a:ext>
                </a:extLst>
              </p:cNvPr>
              <p:cNvSpPr/>
              <p:nvPr/>
            </p:nvSpPr>
            <p:spPr>
              <a:xfrm rot="1800000">
                <a:off x="5574501" y="3171687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フリーフォーム: 図形 216">
                <a:extLst>
                  <a:ext uri="{FF2B5EF4-FFF2-40B4-BE49-F238E27FC236}">
                    <a16:creationId xmlns:a16="http://schemas.microsoft.com/office/drawing/2014/main" id="{14507929-E48A-47D9-AECD-DADF1A18CB65}"/>
                  </a:ext>
                </a:extLst>
              </p:cNvPr>
              <p:cNvSpPr/>
              <p:nvPr/>
            </p:nvSpPr>
            <p:spPr>
              <a:xfrm rot="2700000">
                <a:off x="5860251" y="3371712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フリーフォーム: 図形 217">
                <a:extLst>
                  <a:ext uri="{FF2B5EF4-FFF2-40B4-BE49-F238E27FC236}">
                    <a16:creationId xmlns:a16="http://schemas.microsoft.com/office/drawing/2014/main" id="{C374BDC6-2F79-48F0-86B6-819913D25CFD}"/>
                  </a:ext>
                </a:extLst>
              </p:cNvPr>
              <p:cNvSpPr/>
              <p:nvPr/>
            </p:nvSpPr>
            <p:spPr>
              <a:xfrm rot="17100000">
                <a:off x="5021295" y="347677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フリーフォーム: 図形 218">
                <a:extLst>
                  <a:ext uri="{FF2B5EF4-FFF2-40B4-BE49-F238E27FC236}">
                    <a16:creationId xmlns:a16="http://schemas.microsoft.com/office/drawing/2014/main" id="{6E89A93C-8558-4D2C-9D15-ADA6F9747C29}"/>
                  </a:ext>
                </a:extLst>
              </p:cNvPr>
              <p:cNvSpPr/>
              <p:nvPr/>
            </p:nvSpPr>
            <p:spPr>
              <a:xfrm rot="2700000">
                <a:off x="5433083" y="3400941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フリーフォーム: 図形 219">
                <a:extLst>
                  <a:ext uri="{FF2B5EF4-FFF2-40B4-BE49-F238E27FC236}">
                    <a16:creationId xmlns:a16="http://schemas.microsoft.com/office/drawing/2014/main" id="{C059D9D0-D05D-47A0-B3D0-D8636804A9C7}"/>
                  </a:ext>
                </a:extLst>
              </p:cNvPr>
              <p:cNvSpPr/>
              <p:nvPr/>
            </p:nvSpPr>
            <p:spPr>
              <a:xfrm rot="2700000">
                <a:off x="5699784" y="3610491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フリーフォーム: 図形 220">
                <a:extLst>
                  <a:ext uri="{FF2B5EF4-FFF2-40B4-BE49-F238E27FC236}">
                    <a16:creationId xmlns:a16="http://schemas.microsoft.com/office/drawing/2014/main" id="{58435C80-79A2-47C7-BFEA-3105844ACE60}"/>
                  </a:ext>
                </a:extLst>
              </p:cNvPr>
              <p:cNvSpPr/>
              <p:nvPr/>
            </p:nvSpPr>
            <p:spPr>
              <a:xfrm rot="18900000">
                <a:off x="5347361" y="3610493"/>
                <a:ext cx="360946" cy="36403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16B9B751-F97D-47BC-88E8-12801B0EC224}"/>
                </a:ext>
              </a:extLst>
            </p:cNvPr>
            <p:cNvGrpSpPr/>
            <p:nvPr/>
          </p:nvGrpSpPr>
          <p:grpSpPr>
            <a:xfrm rot="3600000">
              <a:off x="2732020" y="3600463"/>
              <a:ext cx="1099750" cy="1943887"/>
              <a:chOff x="5012418" y="1737096"/>
              <a:chExt cx="1265824" cy="2237435"/>
            </a:xfrm>
          </p:grpSpPr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C55F0069-00E4-41DE-9A42-75F5D9B960B1}"/>
                  </a:ext>
                </a:extLst>
              </p:cNvPr>
              <p:cNvSpPr/>
              <p:nvPr/>
            </p:nvSpPr>
            <p:spPr>
              <a:xfrm>
                <a:off x="5481030" y="1737096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550F51C6-5738-42DD-8EC8-682791D321B4}"/>
                  </a:ext>
                </a:extLst>
              </p:cNvPr>
              <p:cNvSpPr/>
              <p:nvPr/>
            </p:nvSpPr>
            <p:spPr>
              <a:xfrm rot="18900000">
                <a:off x="5261211" y="1956915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2F7A1A57-C74F-4BD2-8C2B-324601472876}"/>
                  </a:ext>
                </a:extLst>
              </p:cNvPr>
              <p:cNvSpPr/>
              <p:nvPr/>
            </p:nvSpPr>
            <p:spPr>
              <a:xfrm rot="1800000">
                <a:off x="5648746" y="1956914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5AB73615-DFAA-4ADD-8708-A5CB519A04D4}"/>
                  </a:ext>
                </a:extLst>
              </p:cNvPr>
              <p:cNvSpPr/>
              <p:nvPr/>
            </p:nvSpPr>
            <p:spPr>
              <a:xfrm rot="18900000">
                <a:off x="5223254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8FA66D2F-4606-4501-BBA7-ABD889859C69}"/>
                  </a:ext>
                </a:extLst>
              </p:cNvPr>
              <p:cNvSpPr/>
              <p:nvPr/>
            </p:nvSpPr>
            <p:spPr>
              <a:xfrm rot="1800000">
                <a:off x="5589387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A5784C72-4BD6-4F77-90B1-915E2B037F90}"/>
                  </a:ext>
                </a:extLst>
              </p:cNvPr>
              <p:cNvSpPr/>
              <p:nvPr/>
            </p:nvSpPr>
            <p:spPr>
              <a:xfrm rot="19800000">
                <a:off x="5392220" y="2394755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フリーフォーム: 図形 187">
                <a:extLst>
                  <a:ext uri="{FF2B5EF4-FFF2-40B4-BE49-F238E27FC236}">
                    <a16:creationId xmlns:a16="http://schemas.microsoft.com/office/drawing/2014/main" id="{706B1EAA-0EBA-487D-9F27-9060AAEE0578}"/>
                  </a:ext>
                </a:extLst>
              </p:cNvPr>
              <p:cNvSpPr/>
              <p:nvPr/>
            </p:nvSpPr>
            <p:spPr>
              <a:xfrm rot="19800000">
                <a:off x="5125520" y="2594779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EDF30837-4E03-4C08-A247-5B7DE21A01FF}"/>
                  </a:ext>
                </a:extLst>
              </p:cNvPr>
              <p:cNvSpPr/>
              <p:nvPr/>
            </p:nvSpPr>
            <p:spPr>
              <a:xfrm rot="2700000">
                <a:off x="5728218" y="2554327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フリーフォーム: 図形 189">
                <a:extLst>
                  <a:ext uri="{FF2B5EF4-FFF2-40B4-BE49-F238E27FC236}">
                    <a16:creationId xmlns:a16="http://schemas.microsoft.com/office/drawing/2014/main" id="{F4EEC148-2869-4CEC-B604-4A3B7CD2D5D4}"/>
                  </a:ext>
                </a:extLst>
              </p:cNvPr>
              <p:cNvSpPr/>
              <p:nvPr/>
            </p:nvSpPr>
            <p:spPr>
              <a:xfrm rot="900000">
                <a:off x="5706544" y="2861479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フリーフォーム: 図形 190">
                <a:extLst>
                  <a:ext uri="{FF2B5EF4-FFF2-40B4-BE49-F238E27FC236}">
                    <a16:creationId xmlns:a16="http://schemas.microsoft.com/office/drawing/2014/main" id="{94BF662E-FE2D-4747-992F-790217EB36D1}"/>
                  </a:ext>
                </a:extLst>
              </p:cNvPr>
              <p:cNvSpPr/>
              <p:nvPr/>
            </p:nvSpPr>
            <p:spPr>
              <a:xfrm rot="19800000">
                <a:off x="5012418" y="2904021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フリーフォーム: 図形 191">
                <a:extLst>
                  <a:ext uri="{FF2B5EF4-FFF2-40B4-BE49-F238E27FC236}">
                    <a16:creationId xmlns:a16="http://schemas.microsoft.com/office/drawing/2014/main" id="{C1FC1A15-3581-4B60-B855-898E4133FA1E}"/>
                  </a:ext>
                </a:extLst>
              </p:cNvPr>
              <p:cNvSpPr/>
              <p:nvPr/>
            </p:nvSpPr>
            <p:spPr>
              <a:xfrm rot="900000">
                <a:off x="5402943" y="274209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フリーフォーム: 図形 192">
                <a:extLst>
                  <a:ext uri="{FF2B5EF4-FFF2-40B4-BE49-F238E27FC236}">
                    <a16:creationId xmlns:a16="http://schemas.microsoft.com/office/drawing/2014/main" id="{F04A9F45-47ED-4CE2-981F-622C7D1A8ADF}"/>
                  </a:ext>
                </a:extLst>
              </p:cNvPr>
              <p:cNvSpPr/>
              <p:nvPr/>
            </p:nvSpPr>
            <p:spPr>
              <a:xfrm rot="900000">
                <a:off x="5917294" y="310404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フリーフォーム: 図形 193">
                <a:extLst>
                  <a:ext uri="{FF2B5EF4-FFF2-40B4-BE49-F238E27FC236}">
                    <a16:creationId xmlns:a16="http://schemas.microsoft.com/office/drawing/2014/main" id="{7EB96C2E-B3C1-47B6-A572-DED7B150467A}"/>
                  </a:ext>
                </a:extLst>
              </p:cNvPr>
              <p:cNvSpPr/>
              <p:nvPr/>
            </p:nvSpPr>
            <p:spPr>
              <a:xfrm rot="17100000">
                <a:off x="5077895" y="3204378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4988F4C2-FAED-4B17-BF1E-FF835193B7C7}"/>
                  </a:ext>
                </a:extLst>
              </p:cNvPr>
              <p:cNvSpPr/>
              <p:nvPr/>
            </p:nvSpPr>
            <p:spPr>
              <a:xfrm rot="17100000">
                <a:off x="5287446" y="3071028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B3E1FC5B-C343-46D3-9949-662DDBDBE715}"/>
                  </a:ext>
                </a:extLst>
              </p:cNvPr>
              <p:cNvSpPr/>
              <p:nvPr/>
            </p:nvSpPr>
            <p:spPr>
              <a:xfrm rot="1800000">
                <a:off x="5574501" y="3171687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73476F81-0EB8-483F-BE9C-8587CDD21FBA}"/>
                  </a:ext>
                </a:extLst>
              </p:cNvPr>
              <p:cNvSpPr/>
              <p:nvPr/>
            </p:nvSpPr>
            <p:spPr>
              <a:xfrm rot="2700000">
                <a:off x="5860251" y="3371712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494F62A9-8E4D-4BAB-BFC1-9E63061B2D6A}"/>
                  </a:ext>
                </a:extLst>
              </p:cNvPr>
              <p:cNvSpPr/>
              <p:nvPr/>
            </p:nvSpPr>
            <p:spPr>
              <a:xfrm rot="17100000">
                <a:off x="5021295" y="347677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104332C1-5959-486C-B04C-7C10B064FE02}"/>
                  </a:ext>
                </a:extLst>
              </p:cNvPr>
              <p:cNvSpPr/>
              <p:nvPr/>
            </p:nvSpPr>
            <p:spPr>
              <a:xfrm rot="2700000">
                <a:off x="5433083" y="3400941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61AF7D27-D27C-490F-B908-80F3DBB753BC}"/>
                  </a:ext>
                </a:extLst>
              </p:cNvPr>
              <p:cNvSpPr/>
              <p:nvPr/>
            </p:nvSpPr>
            <p:spPr>
              <a:xfrm rot="2700000">
                <a:off x="5699784" y="3610491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CFE5DB22-F327-428D-84E3-26E738C9BB49}"/>
                  </a:ext>
                </a:extLst>
              </p:cNvPr>
              <p:cNvSpPr/>
              <p:nvPr/>
            </p:nvSpPr>
            <p:spPr>
              <a:xfrm rot="18900000">
                <a:off x="5347361" y="3610493"/>
                <a:ext cx="360946" cy="36403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4" name="楕円 33">
              <a:extLst>
                <a:ext uri="{FF2B5EF4-FFF2-40B4-BE49-F238E27FC236}">
                  <a16:creationId xmlns:a16="http://schemas.microsoft.com/office/drawing/2014/main" id="{F2189BF3-AF98-4BDE-897B-6A1AFA643A0C}"/>
                </a:ext>
              </a:extLst>
            </p:cNvPr>
            <p:cNvSpPr/>
            <p:nvPr/>
          </p:nvSpPr>
          <p:spPr>
            <a:xfrm>
              <a:off x="1184910" y="5930870"/>
              <a:ext cx="2202180" cy="584036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B839EC88-F008-4419-A264-A458001C5F88}"/>
                </a:ext>
              </a:extLst>
            </p:cNvPr>
            <p:cNvSpPr/>
            <p:nvPr/>
          </p:nvSpPr>
          <p:spPr>
            <a:xfrm>
              <a:off x="870059" y="2190750"/>
              <a:ext cx="3192780" cy="4067175"/>
            </a:xfrm>
            <a:custGeom>
              <a:avLst/>
              <a:gdLst>
                <a:gd name="connsiteX0" fmla="*/ 1377841 w 3192780"/>
                <a:gd name="connsiteY0" fmla="*/ 0 h 4067175"/>
                <a:gd name="connsiteX1" fmla="*/ 1454043 w 3192780"/>
                <a:gd name="connsiteY1" fmla="*/ 0 h 4067175"/>
                <a:gd name="connsiteX2" fmla="*/ 1461976 w 3192780"/>
                <a:gd name="connsiteY2" fmla="*/ 338748 h 4067175"/>
                <a:gd name="connsiteX3" fmla="*/ 1869597 w 3192780"/>
                <a:gd name="connsiteY3" fmla="*/ 100521 h 4067175"/>
                <a:gd name="connsiteX4" fmla="*/ 1881333 w 3192780"/>
                <a:gd name="connsiteY4" fmla="*/ 118499 h 4067175"/>
                <a:gd name="connsiteX5" fmla="*/ 1463912 w 3192780"/>
                <a:gd name="connsiteY5" fmla="*/ 421414 h 4067175"/>
                <a:gd name="connsiteX6" fmla="*/ 1478376 w 3192780"/>
                <a:gd name="connsiteY6" fmla="*/ 1039036 h 4067175"/>
                <a:gd name="connsiteX7" fmla="*/ 2395638 w 3192780"/>
                <a:gd name="connsiteY7" fmla="*/ 494113 h 4067175"/>
                <a:gd name="connsiteX8" fmla="*/ 2417025 w 3192780"/>
                <a:gd name="connsiteY8" fmla="*/ 526876 h 4067175"/>
                <a:gd name="connsiteX9" fmla="*/ 1482034 w 3192780"/>
                <a:gd name="connsiteY9" fmla="*/ 1195220 h 4067175"/>
                <a:gd name="connsiteX10" fmla="*/ 1500268 w 3192780"/>
                <a:gd name="connsiteY10" fmla="*/ 1973818 h 4067175"/>
                <a:gd name="connsiteX11" fmla="*/ 2854300 w 3192780"/>
                <a:gd name="connsiteY11" fmla="*/ 1169421 h 4067175"/>
                <a:gd name="connsiteX12" fmla="*/ 2885219 w 3192780"/>
                <a:gd name="connsiteY12" fmla="*/ 1216787 h 4067175"/>
                <a:gd name="connsiteX13" fmla="*/ 1524157 w 3192780"/>
                <a:gd name="connsiteY13" fmla="*/ 2189691 h 4067175"/>
                <a:gd name="connsiteX14" fmla="*/ 1504623 w 3192780"/>
                <a:gd name="connsiteY14" fmla="*/ 2159765 h 4067175"/>
                <a:gd name="connsiteX15" fmla="*/ 1519076 w 3192780"/>
                <a:gd name="connsiteY15" fmla="*/ 2776943 h 4067175"/>
                <a:gd name="connsiteX16" fmla="*/ 3161024 w 3192780"/>
                <a:gd name="connsiteY16" fmla="*/ 1785448 h 4067175"/>
                <a:gd name="connsiteX17" fmla="*/ 3192780 w 3192780"/>
                <a:gd name="connsiteY17" fmla="*/ 1834096 h 4067175"/>
                <a:gd name="connsiteX18" fmla="*/ 1524500 w 3192780"/>
                <a:gd name="connsiteY18" fmla="*/ 3008557 h 4067175"/>
                <a:gd name="connsiteX19" fmla="*/ 1549292 w 3192780"/>
                <a:gd name="connsiteY19" fmla="*/ 4067175 h 4067175"/>
                <a:gd name="connsiteX20" fmla="*/ 1282592 w 3192780"/>
                <a:gd name="connsiteY20" fmla="*/ 4067175 h 4067175"/>
                <a:gd name="connsiteX21" fmla="*/ 1317974 w 3192780"/>
                <a:gd name="connsiteY21" fmla="*/ 2556338 h 4067175"/>
                <a:gd name="connsiteX22" fmla="*/ 0 w 3192780"/>
                <a:gd name="connsiteY22" fmla="*/ 1614234 h 4067175"/>
                <a:gd name="connsiteX23" fmla="*/ 30920 w 3192780"/>
                <a:gd name="connsiteY23" fmla="*/ 1566868 h 4067175"/>
                <a:gd name="connsiteX24" fmla="*/ 1323168 w 3192780"/>
                <a:gd name="connsiteY24" fmla="*/ 2334561 h 4067175"/>
                <a:gd name="connsiteX25" fmla="*/ 1339874 w 3192780"/>
                <a:gd name="connsiteY25" fmla="*/ 1621223 h 4067175"/>
                <a:gd name="connsiteX26" fmla="*/ 438596 w 3192780"/>
                <a:gd name="connsiteY26" fmla="*/ 976978 h 4067175"/>
                <a:gd name="connsiteX27" fmla="*/ 459983 w 3192780"/>
                <a:gd name="connsiteY27" fmla="*/ 944215 h 4067175"/>
                <a:gd name="connsiteX28" fmla="*/ 1343437 w 3192780"/>
                <a:gd name="connsiteY28" fmla="*/ 1469053 h 4067175"/>
                <a:gd name="connsiteX29" fmla="*/ 1359547 w 3192780"/>
                <a:gd name="connsiteY29" fmla="*/ 781159 h 4067175"/>
                <a:gd name="connsiteX30" fmla="*/ 801796 w 3192780"/>
                <a:gd name="connsiteY30" fmla="*/ 382472 h 4067175"/>
                <a:gd name="connsiteX31" fmla="*/ 815161 w 3192780"/>
                <a:gd name="connsiteY31" fmla="*/ 361998 h 4067175"/>
                <a:gd name="connsiteX32" fmla="*/ 1361759 w 3192780"/>
                <a:gd name="connsiteY32" fmla="*/ 686718 h 4067175"/>
                <a:gd name="connsiteX0" fmla="*/ 1377841 w 3192780"/>
                <a:gd name="connsiteY0" fmla="*/ 0 h 4067175"/>
                <a:gd name="connsiteX1" fmla="*/ 1454043 w 3192780"/>
                <a:gd name="connsiteY1" fmla="*/ 0 h 4067175"/>
                <a:gd name="connsiteX2" fmla="*/ 1461976 w 3192780"/>
                <a:gd name="connsiteY2" fmla="*/ 338748 h 4067175"/>
                <a:gd name="connsiteX3" fmla="*/ 1869597 w 3192780"/>
                <a:gd name="connsiteY3" fmla="*/ 100521 h 4067175"/>
                <a:gd name="connsiteX4" fmla="*/ 1881333 w 3192780"/>
                <a:gd name="connsiteY4" fmla="*/ 118499 h 4067175"/>
                <a:gd name="connsiteX5" fmla="*/ 1463912 w 3192780"/>
                <a:gd name="connsiteY5" fmla="*/ 421414 h 4067175"/>
                <a:gd name="connsiteX6" fmla="*/ 1478376 w 3192780"/>
                <a:gd name="connsiteY6" fmla="*/ 1039036 h 4067175"/>
                <a:gd name="connsiteX7" fmla="*/ 2395638 w 3192780"/>
                <a:gd name="connsiteY7" fmla="*/ 494113 h 4067175"/>
                <a:gd name="connsiteX8" fmla="*/ 2417025 w 3192780"/>
                <a:gd name="connsiteY8" fmla="*/ 526876 h 4067175"/>
                <a:gd name="connsiteX9" fmla="*/ 1482034 w 3192780"/>
                <a:gd name="connsiteY9" fmla="*/ 1195220 h 4067175"/>
                <a:gd name="connsiteX10" fmla="*/ 1500268 w 3192780"/>
                <a:gd name="connsiteY10" fmla="*/ 1973818 h 4067175"/>
                <a:gd name="connsiteX11" fmla="*/ 2854300 w 3192780"/>
                <a:gd name="connsiteY11" fmla="*/ 1169421 h 4067175"/>
                <a:gd name="connsiteX12" fmla="*/ 2885219 w 3192780"/>
                <a:gd name="connsiteY12" fmla="*/ 1216787 h 4067175"/>
                <a:gd name="connsiteX13" fmla="*/ 1504623 w 3192780"/>
                <a:gd name="connsiteY13" fmla="*/ 2159765 h 4067175"/>
                <a:gd name="connsiteX14" fmla="*/ 1519076 w 3192780"/>
                <a:gd name="connsiteY14" fmla="*/ 2776943 h 4067175"/>
                <a:gd name="connsiteX15" fmla="*/ 3161024 w 3192780"/>
                <a:gd name="connsiteY15" fmla="*/ 1785448 h 4067175"/>
                <a:gd name="connsiteX16" fmla="*/ 3192780 w 3192780"/>
                <a:gd name="connsiteY16" fmla="*/ 1834096 h 4067175"/>
                <a:gd name="connsiteX17" fmla="*/ 1524500 w 3192780"/>
                <a:gd name="connsiteY17" fmla="*/ 3008557 h 4067175"/>
                <a:gd name="connsiteX18" fmla="*/ 1549292 w 3192780"/>
                <a:gd name="connsiteY18" fmla="*/ 4067175 h 4067175"/>
                <a:gd name="connsiteX19" fmla="*/ 1282592 w 3192780"/>
                <a:gd name="connsiteY19" fmla="*/ 4067175 h 4067175"/>
                <a:gd name="connsiteX20" fmla="*/ 1317974 w 3192780"/>
                <a:gd name="connsiteY20" fmla="*/ 2556338 h 4067175"/>
                <a:gd name="connsiteX21" fmla="*/ 0 w 3192780"/>
                <a:gd name="connsiteY21" fmla="*/ 1614234 h 4067175"/>
                <a:gd name="connsiteX22" fmla="*/ 30920 w 3192780"/>
                <a:gd name="connsiteY22" fmla="*/ 1566868 h 4067175"/>
                <a:gd name="connsiteX23" fmla="*/ 1323168 w 3192780"/>
                <a:gd name="connsiteY23" fmla="*/ 2334561 h 4067175"/>
                <a:gd name="connsiteX24" fmla="*/ 1339874 w 3192780"/>
                <a:gd name="connsiteY24" fmla="*/ 1621223 h 4067175"/>
                <a:gd name="connsiteX25" fmla="*/ 438596 w 3192780"/>
                <a:gd name="connsiteY25" fmla="*/ 976978 h 4067175"/>
                <a:gd name="connsiteX26" fmla="*/ 459983 w 3192780"/>
                <a:gd name="connsiteY26" fmla="*/ 944215 h 4067175"/>
                <a:gd name="connsiteX27" fmla="*/ 1343437 w 3192780"/>
                <a:gd name="connsiteY27" fmla="*/ 1469053 h 4067175"/>
                <a:gd name="connsiteX28" fmla="*/ 1359547 w 3192780"/>
                <a:gd name="connsiteY28" fmla="*/ 781159 h 4067175"/>
                <a:gd name="connsiteX29" fmla="*/ 801796 w 3192780"/>
                <a:gd name="connsiteY29" fmla="*/ 382472 h 4067175"/>
                <a:gd name="connsiteX30" fmla="*/ 815161 w 3192780"/>
                <a:gd name="connsiteY30" fmla="*/ 361998 h 4067175"/>
                <a:gd name="connsiteX31" fmla="*/ 1361759 w 3192780"/>
                <a:gd name="connsiteY31" fmla="*/ 686718 h 4067175"/>
                <a:gd name="connsiteX32" fmla="*/ 1377841 w 3192780"/>
                <a:gd name="connsiteY32" fmla="*/ 0 h 4067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192780" h="4067175">
                  <a:moveTo>
                    <a:pt x="1377841" y="0"/>
                  </a:moveTo>
                  <a:lnTo>
                    <a:pt x="1454043" y="0"/>
                  </a:lnTo>
                  <a:lnTo>
                    <a:pt x="1461976" y="338748"/>
                  </a:lnTo>
                  <a:lnTo>
                    <a:pt x="1869597" y="100521"/>
                  </a:lnTo>
                  <a:lnTo>
                    <a:pt x="1881333" y="118499"/>
                  </a:lnTo>
                  <a:lnTo>
                    <a:pt x="1463912" y="421414"/>
                  </a:lnTo>
                  <a:lnTo>
                    <a:pt x="1478376" y="1039036"/>
                  </a:lnTo>
                  <a:lnTo>
                    <a:pt x="2395638" y="494113"/>
                  </a:lnTo>
                  <a:lnTo>
                    <a:pt x="2417025" y="526876"/>
                  </a:lnTo>
                  <a:lnTo>
                    <a:pt x="1482034" y="1195220"/>
                  </a:lnTo>
                  <a:lnTo>
                    <a:pt x="1500268" y="1973818"/>
                  </a:lnTo>
                  <a:lnTo>
                    <a:pt x="2854300" y="1169421"/>
                  </a:lnTo>
                  <a:lnTo>
                    <a:pt x="2885219" y="1216787"/>
                  </a:lnTo>
                  <a:lnTo>
                    <a:pt x="1504623" y="2159765"/>
                  </a:lnTo>
                  <a:lnTo>
                    <a:pt x="1519076" y="2776943"/>
                  </a:lnTo>
                  <a:lnTo>
                    <a:pt x="3161024" y="1785448"/>
                  </a:lnTo>
                  <a:lnTo>
                    <a:pt x="3192780" y="1834096"/>
                  </a:lnTo>
                  <a:lnTo>
                    <a:pt x="1524500" y="3008557"/>
                  </a:lnTo>
                  <a:lnTo>
                    <a:pt x="1549292" y="4067175"/>
                  </a:lnTo>
                  <a:lnTo>
                    <a:pt x="1282592" y="4067175"/>
                  </a:lnTo>
                  <a:lnTo>
                    <a:pt x="1317974" y="2556338"/>
                  </a:lnTo>
                  <a:lnTo>
                    <a:pt x="0" y="1614234"/>
                  </a:lnTo>
                  <a:lnTo>
                    <a:pt x="30920" y="1566868"/>
                  </a:lnTo>
                  <a:lnTo>
                    <a:pt x="1323168" y="2334561"/>
                  </a:lnTo>
                  <a:lnTo>
                    <a:pt x="1339874" y="1621223"/>
                  </a:lnTo>
                  <a:lnTo>
                    <a:pt x="438596" y="976978"/>
                  </a:lnTo>
                  <a:lnTo>
                    <a:pt x="459983" y="944215"/>
                  </a:lnTo>
                  <a:lnTo>
                    <a:pt x="1343437" y="1469053"/>
                  </a:lnTo>
                  <a:lnTo>
                    <a:pt x="1359547" y="781159"/>
                  </a:lnTo>
                  <a:lnTo>
                    <a:pt x="801796" y="382472"/>
                  </a:lnTo>
                  <a:lnTo>
                    <a:pt x="815161" y="361998"/>
                  </a:lnTo>
                  <a:lnTo>
                    <a:pt x="1361759" y="686718"/>
                  </a:lnTo>
                  <a:lnTo>
                    <a:pt x="1377841" y="0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DA35DE16-5F2A-4A21-996A-7433F27D0B71}"/>
                </a:ext>
              </a:extLst>
            </p:cNvPr>
            <p:cNvGrpSpPr/>
            <p:nvPr/>
          </p:nvGrpSpPr>
          <p:grpSpPr>
            <a:xfrm rot="18000000">
              <a:off x="1117603" y="3252394"/>
              <a:ext cx="1099750" cy="1943887"/>
              <a:chOff x="5012418" y="1737096"/>
              <a:chExt cx="1265824" cy="2237435"/>
            </a:xfrm>
          </p:grpSpPr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DAC0A92E-DFF5-40B1-AD78-1EDC46821437}"/>
                  </a:ext>
                </a:extLst>
              </p:cNvPr>
              <p:cNvSpPr/>
              <p:nvPr/>
            </p:nvSpPr>
            <p:spPr>
              <a:xfrm>
                <a:off x="5481030" y="1737096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94B27B75-4996-4AE2-BCEA-399F7CB7AF24}"/>
                  </a:ext>
                </a:extLst>
              </p:cNvPr>
              <p:cNvSpPr/>
              <p:nvPr/>
            </p:nvSpPr>
            <p:spPr>
              <a:xfrm rot="18900000">
                <a:off x="5261211" y="1956915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F6E916E8-E217-438C-85F4-A61F55FAD7CA}"/>
                  </a:ext>
                </a:extLst>
              </p:cNvPr>
              <p:cNvSpPr/>
              <p:nvPr/>
            </p:nvSpPr>
            <p:spPr>
              <a:xfrm rot="1800000">
                <a:off x="5648746" y="1956914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A8A6F239-9FEB-47EB-9C37-5668072A6B6D}"/>
                  </a:ext>
                </a:extLst>
              </p:cNvPr>
              <p:cNvSpPr/>
              <p:nvPr/>
            </p:nvSpPr>
            <p:spPr>
              <a:xfrm rot="18900000">
                <a:off x="5223254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フリーフォーム: 図形 165">
                <a:extLst>
                  <a:ext uri="{FF2B5EF4-FFF2-40B4-BE49-F238E27FC236}">
                    <a16:creationId xmlns:a16="http://schemas.microsoft.com/office/drawing/2014/main" id="{2D3A0505-4009-4721-B8E7-FC1357344DA2}"/>
                  </a:ext>
                </a:extLst>
              </p:cNvPr>
              <p:cNvSpPr/>
              <p:nvPr/>
            </p:nvSpPr>
            <p:spPr>
              <a:xfrm rot="1800000">
                <a:off x="5589387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9DB48462-4D1A-4988-BD30-45962DF913E5}"/>
                  </a:ext>
                </a:extLst>
              </p:cNvPr>
              <p:cNvSpPr/>
              <p:nvPr/>
            </p:nvSpPr>
            <p:spPr>
              <a:xfrm rot="19800000">
                <a:off x="5392220" y="2394755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BABBF785-9785-44DC-BF29-849A2BC9ADEE}"/>
                  </a:ext>
                </a:extLst>
              </p:cNvPr>
              <p:cNvSpPr/>
              <p:nvPr/>
            </p:nvSpPr>
            <p:spPr>
              <a:xfrm rot="19800000">
                <a:off x="5125520" y="2594779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5E6D357C-4732-4C34-A706-926D35FCDB37}"/>
                  </a:ext>
                </a:extLst>
              </p:cNvPr>
              <p:cNvSpPr/>
              <p:nvPr/>
            </p:nvSpPr>
            <p:spPr>
              <a:xfrm rot="2700000">
                <a:off x="5728218" y="2554327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DF99BCC1-992E-4102-8FE9-440FCCFDB6BD}"/>
                  </a:ext>
                </a:extLst>
              </p:cNvPr>
              <p:cNvSpPr/>
              <p:nvPr/>
            </p:nvSpPr>
            <p:spPr>
              <a:xfrm rot="900000">
                <a:off x="5706544" y="2861479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F22941F1-39A5-41C7-8869-DB87562094EA}"/>
                  </a:ext>
                </a:extLst>
              </p:cNvPr>
              <p:cNvSpPr/>
              <p:nvPr/>
            </p:nvSpPr>
            <p:spPr>
              <a:xfrm rot="19800000">
                <a:off x="5012418" y="2904021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CEB746D6-39D8-4772-B9E7-94996F9EA3FB}"/>
                  </a:ext>
                </a:extLst>
              </p:cNvPr>
              <p:cNvSpPr/>
              <p:nvPr/>
            </p:nvSpPr>
            <p:spPr>
              <a:xfrm rot="900000">
                <a:off x="5402943" y="274209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A140E06A-050E-4FD6-BF69-334D9B41578A}"/>
                  </a:ext>
                </a:extLst>
              </p:cNvPr>
              <p:cNvSpPr/>
              <p:nvPr/>
            </p:nvSpPr>
            <p:spPr>
              <a:xfrm rot="900000">
                <a:off x="5917294" y="310404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BBF8C14C-4D60-4D80-A955-6E5F4044B3D5}"/>
                  </a:ext>
                </a:extLst>
              </p:cNvPr>
              <p:cNvSpPr/>
              <p:nvPr/>
            </p:nvSpPr>
            <p:spPr>
              <a:xfrm rot="17100000">
                <a:off x="5077895" y="3204378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4C529849-6205-4EFC-A7A5-097420164432}"/>
                  </a:ext>
                </a:extLst>
              </p:cNvPr>
              <p:cNvSpPr/>
              <p:nvPr/>
            </p:nvSpPr>
            <p:spPr>
              <a:xfrm rot="17100000">
                <a:off x="5287446" y="3071028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9A878366-8ED3-48AB-8D29-F1B50F5D8278}"/>
                  </a:ext>
                </a:extLst>
              </p:cNvPr>
              <p:cNvSpPr/>
              <p:nvPr/>
            </p:nvSpPr>
            <p:spPr>
              <a:xfrm rot="1800000">
                <a:off x="5574501" y="3171687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323FBDB6-D9A2-4EFF-9B3E-10C1A0C673C6}"/>
                  </a:ext>
                </a:extLst>
              </p:cNvPr>
              <p:cNvSpPr/>
              <p:nvPr/>
            </p:nvSpPr>
            <p:spPr>
              <a:xfrm rot="2700000">
                <a:off x="5860251" y="3371712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7CCDE71D-63DC-490E-BAA1-ABF08213CC55}"/>
                  </a:ext>
                </a:extLst>
              </p:cNvPr>
              <p:cNvSpPr/>
              <p:nvPr/>
            </p:nvSpPr>
            <p:spPr>
              <a:xfrm rot="17100000">
                <a:off x="5021295" y="347677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1C47AF7F-1CF9-41C8-9769-A41815B03885}"/>
                  </a:ext>
                </a:extLst>
              </p:cNvPr>
              <p:cNvSpPr/>
              <p:nvPr/>
            </p:nvSpPr>
            <p:spPr>
              <a:xfrm rot="2700000">
                <a:off x="5433083" y="3400941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0FCE9E63-1B4A-46C8-A2F4-023A14841CF2}"/>
                  </a:ext>
                </a:extLst>
              </p:cNvPr>
              <p:cNvSpPr/>
              <p:nvPr/>
            </p:nvSpPr>
            <p:spPr>
              <a:xfrm rot="2700000">
                <a:off x="5699784" y="3610491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5A596B49-5800-45A2-8329-07986B28A4B7}"/>
                  </a:ext>
                </a:extLst>
              </p:cNvPr>
              <p:cNvSpPr/>
              <p:nvPr/>
            </p:nvSpPr>
            <p:spPr>
              <a:xfrm rot="18900000">
                <a:off x="5347361" y="3610493"/>
                <a:ext cx="360946" cy="36403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109C6AA9-B2CE-40D8-9429-8BBDB692C82F}"/>
                </a:ext>
              </a:extLst>
            </p:cNvPr>
            <p:cNvGrpSpPr/>
            <p:nvPr/>
          </p:nvGrpSpPr>
          <p:grpSpPr>
            <a:xfrm rot="3600000">
              <a:off x="2633931" y="2965620"/>
              <a:ext cx="928799" cy="1641718"/>
              <a:chOff x="5012418" y="1737096"/>
              <a:chExt cx="1265824" cy="2237435"/>
            </a:xfrm>
          </p:grpSpPr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7E0A1AE6-546D-4697-B2AE-F93B006C2CD1}"/>
                  </a:ext>
                </a:extLst>
              </p:cNvPr>
              <p:cNvSpPr/>
              <p:nvPr/>
            </p:nvSpPr>
            <p:spPr>
              <a:xfrm>
                <a:off x="5481030" y="1737096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19E169E7-AEB7-4CA4-869A-BD5C2163E510}"/>
                  </a:ext>
                </a:extLst>
              </p:cNvPr>
              <p:cNvSpPr/>
              <p:nvPr/>
            </p:nvSpPr>
            <p:spPr>
              <a:xfrm rot="18900000">
                <a:off x="5261211" y="1956915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C7914179-E4AC-487B-82AA-0F91DEFB00D1}"/>
                  </a:ext>
                </a:extLst>
              </p:cNvPr>
              <p:cNvSpPr/>
              <p:nvPr/>
            </p:nvSpPr>
            <p:spPr>
              <a:xfrm rot="1800000">
                <a:off x="5648746" y="1956914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3F21648D-FE02-4578-95F4-018A2FB73922}"/>
                  </a:ext>
                </a:extLst>
              </p:cNvPr>
              <p:cNvSpPr/>
              <p:nvPr/>
            </p:nvSpPr>
            <p:spPr>
              <a:xfrm rot="18900000">
                <a:off x="5223254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CCB9DFB9-BDA4-436B-8CB7-0A6BB3B84A3E}"/>
                  </a:ext>
                </a:extLst>
              </p:cNvPr>
              <p:cNvSpPr/>
              <p:nvPr/>
            </p:nvSpPr>
            <p:spPr>
              <a:xfrm rot="1800000">
                <a:off x="5589387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24841968-3B97-499F-9B68-7A8638F3DFDD}"/>
                  </a:ext>
                </a:extLst>
              </p:cNvPr>
              <p:cNvSpPr/>
              <p:nvPr/>
            </p:nvSpPr>
            <p:spPr>
              <a:xfrm rot="19800000">
                <a:off x="5392220" y="2394755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26B9F968-FAAD-4275-AAA2-AB5C8AE5731B}"/>
                  </a:ext>
                </a:extLst>
              </p:cNvPr>
              <p:cNvSpPr/>
              <p:nvPr/>
            </p:nvSpPr>
            <p:spPr>
              <a:xfrm rot="19800000">
                <a:off x="5125520" y="2594779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84EB7C65-ADD4-4FA1-8F5A-95AB0C565CE7}"/>
                  </a:ext>
                </a:extLst>
              </p:cNvPr>
              <p:cNvSpPr/>
              <p:nvPr/>
            </p:nvSpPr>
            <p:spPr>
              <a:xfrm rot="2700000">
                <a:off x="5728218" y="2554327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063700F4-24A1-41A1-A713-6EF5D90494E1}"/>
                  </a:ext>
                </a:extLst>
              </p:cNvPr>
              <p:cNvSpPr/>
              <p:nvPr/>
            </p:nvSpPr>
            <p:spPr>
              <a:xfrm rot="900000">
                <a:off x="5706544" y="2861479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0B91D088-8F46-4751-B792-11CB9BBC759C}"/>
                  </a:ext>
                </a:extLst>
              </p:cNvPr>
              <p:cNvSpPr/>
              <p:nvPr/>
            </p:nvSpPr>
            <p:spPr>
              <a:xfrm rot="19800000">
                <a:off x="5012418" y="2904021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FB488280-9DBC-4A95-B0BE-5F05E435865E}"/>
                  </a:ext>
                </a:extLst>
              </p:cNvPr>
              <p:cNvSpPr/>
              <p:nvPr/>
            </p:nvSpPr>
            <p:spPr>
              <a:xfrm rot="900000">
                <a:off x="5402943" y="274209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A60E2CC6-7DFC-4FB0-9A46-BFC8CF4B47C9}"/>
                  </a:ext>
                </a:extLst>
              </p:cNvPr>
              <p:cNvSpPr/>
              <p:nvPr/>
            </p:nvSpPr>
            <p:spPr>
              <a:xfrm rot="900000">
                <a:off x="5917294" y="310404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E0DE673C-0460-4521-99C7-F9302A3FE0FC}"/>
                  </a:ext>
                </a:extLst>
              </p:cNvPr>
              <p:cNvSpPr/>
              <p:nvPr/>
            </p:nvSpPr>
            <p:spPr>
              <a:xfrm rot="17100000">
                <a:off x="5077895" y="3204378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46451D6A-6F72-4F8E-8589-E0F38B071A83}"/>
                  </a:ext>
                </a:extLst>
              </p:cNvPr>
              <p:cNvSpPr/>
              <p:nvPr/>
            </p:nvSpPr>
            <p:spPr>
              <a:xfrm rot="17100000">
                <a:off x="5287446" y="3071028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A687250F-8530-4814-84E8-09C0E0EEC1BC}"/>
                  </a:ext>
                </a:extLst>
              </p:cNvPr>
              <p:cNvSpPr/>
              <p:nvPr/>
            </p:nvSpPr>
            <p:spPr>
              <a:xfrm rot="1800000">
                <a:off x="5574501" y="3171687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52A1FAF0-3EB4-4E8C-BEC2-077BE0C82148}"/>
                  </a:ext>
                </a:extLst>
              </p:cNvPr>
              <p:cNvSpPr/>
              <p:nvPr/>
            </p:nvSpPr>
            <p:spPr>
              <a:xfrm rot="2700000">
                <a:off x="5860251" y="3371712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38656315-C3A5-4B2D-A6E5-CE1F087D4E5B}"/>
                  </a:ext>
                </a:extLst>
              </p:cNvPr>
              <p:cNvSpPr/>
              <p:nvPr/>
            </p:nvSpPr>
            <p:spPr>
              <a:xfrm rot="17100000">
                <a:off x="5021295" y="347677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8533FB18-EF7F-4737-8703-AA2E97EDBD9F}"/>
                  </a:ext>
                </a:extLst>
              </p:cNvPr>
              <p:cNvSpPr/>
              <p:nvPr/>
            </p:nvSpPr>
            <p:spPr>
              <a:xfrm rot="2700000">
                <a:off x="5433083" y="3400941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346A4C08-5BEE-4EAA-8BF4-67BB4C9F5B2C}"/>
                  </a:ext>
                </a:extLst>
              </p:cNvPr>
              <p:cNvSpPr/>
              <p:nvPr/>
            </p:nvSpPr>
            <p:spPr>
              <a:xfrm rot="2700000">
                <a:off x="5699784" y="3610491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2CAA4953-7C53-40F6-B798-A31698BC8ECC}"/>
                  </a:ext>
                </a:extLst>
              </p:cNvPr>
              <p:cNvSpPr/>
              <p:nvPr/>
            </p:nvSpPr>
            <p:spPr>
              <a:xfrm rot="18900000">
                <a:off x="5347361" y="3610493"/>
                <a:ext cx="360946" cy="36403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4E919301-F73B-4FD6-A1BC-FE7DF4E96ED0}"/>
                </a:ext>
              </a:extLst>
            </p:cNvPr>
            <p:cNvGrpSpPr/>
            <p:nvPr/>
          </p:nvGrpSpPr>
          <p:grpSpPr>
            <a:xfrm rot="18900000">
              <a:off x="1400154" y="2869985"/>
              <a:ext cx="805535" cy="1423841"/>
              <a:chOff x="5012418" y="1737096"/>
              <a:chExt cx="1265824" cy="2237435"/>
            </a:xfrm>
          </p:grpSpPr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399C4B73-352E-4F3E-96B0-08635FDFD616}"/>
                  </a:ext>
                </a:extLst>
              </p:cNvPr>
              <p:cNvSpPr/>
              <p:nvPr/>
            </p:nvSpPr>
            <p:spPr>
              <a:xfrm>
                <a:off x="5481030" y="1737096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22851AA4-BA59-45BE-A1BC-19ABE750783C}"/>
                  </a:ext>
                </a:extLst>
              </p:cNvPr>
              <p:cNvSpPr/>
              <p:nvPr/>
            </p:nvSpPr>
            <p:spPr>
              <a:xfrm rot="18900000">
                <a:off x="5261211" y="1956915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7E05833B-8690-4181-8CBA-69B3914B1BAA}"/>
                  </a:ext>
                </a:extLst>
              </p:cNvPr>
              <p:cNvSpPr/>
              <p:nvPr/>
            </p:nvSpPr>
            <p:spPr>
              <a:xfrm rot="1800000">
                <a:off x="5648746" y="1956914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A2F64CD1-06A9-45ED-95D5-7C7C233DF505}"/>
                  </a:ext>
                </a:extLst>
              </p:cNvPr>
              <p:cNvSpPr/>
              <p:nvPr/>
            </p:nvSpPr>
            <p:spPr>
              <a:xfrm rot="18900000">
                <a:off x="5223254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AC73BEF1-EEE7-49CB-A4BC-FA4139A36465}"/>
                  </a:ext>
                </a:extLst>
              </p:cNvPr>
              <p:cNvSpPr/>
              <p:nvPr/>
            </p:nvSpPr>
            <p:spPr>
              <a:xfrm rot="1800000">
                <a:off x="5589387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39C3BA05-C41A-4053-9BFC-958F194652DE}"/>
                  </a:ext>
                </a:extLst>
              </p:cNvPr>
              <p:cNvSpPr/>
              <p:nvPr/>
            </p:nvSpPr>
            <p:spPr>
              <a:xfrm rot="19800000">
                <a:off x="5392220" y="2394755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6BE09352-2CD9-4DDF-88FA-E138FB528C49}"/>
                  </a:ext>
                </a:extLst>
              </p:cNvPr>
              <p:cNvSpPr/>
              <p:nvPr/>
            </p:nvSpPr>
            <p:spPr>
              <a:xfrm rot="19800000">
                <a:off x="5125520" y="2594779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3BCDF951-6E32-45FB-B374-94F546BFD3DA}"/>
                  </a:ext>
                </a:extLst>
              </p:cNvPr>
              <p:cNvSpPr/>
              <p:nvPr/>
            </p:nvSpPr>
            <p:spPr>
              <a:xfrm rot="2700000">
                <a:off x="5728218" y="2554327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5F616455-58B8-4B8F-AC7B-BCD9B1135582}"/>
                  </a:ext>
                </a:extLst>
              </p:cNvPr>
              <p:cNvSpPr/>
              <p:nvPr/>
            </p:nvSpPr>
            <p:spPr>
              <a:xfrm rot="900000">
                <a:off x="5706544" y="2861479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2CA283BE-EE63-44AA-A2F3-33D5943D205F}"/>
                  </a:ext>
                </a:extLst>
              </p:cNvPr>
              <p:cNvSpPr/>
              <p:nvPr/>
            </p:nvSpPr>
            <p:spPr>
              <a:xfrm rot="19800000">
                <a:off x="5012418" y="2904021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C1CAAAD6-C9F2-4E5B-B0A0-E671225DCF10}"/>
                  </a:ext>
                </a:extLst>
              </p:cNvPr>
              <p:cNvSpPr/>
              <p:nvPr/>
            </p:nvSpPr>
            <p:spPr>
              <a:xfrm rot="900000">
                <a:off x="5402943" y="274209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3DB56E2A-9D4D-4044-8D21-292879C6E9E6}"/>
                  </a:ext>
                </a:extLst>
              </p:cNvPr>
              <p:cNvSpPr/>
              <p:nvPr/>
            </p:nvSpPr>
            <p:spPr>
              <a:xfrm rot="900000">
                <a:off x="5917294" y="310404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1C45AE2B-CC8D-49CC-8904-2235D9807A6C}"/>
                  </a:ext>
                </a:extLst>
              </p:cNvPr>
              <p:cNvSpPr/>
              <p:nvPr/>
            </p:nvSpPr>
            <p:spPr>
              <a:xfrm rot="17100000">
                <a:off x="5077895" y="3204378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7C7083EA-CD1C-43DD-B077-AB6AE2BE510B}"/>
                  </a:ext>
                </a:extLst>
              </p:cNvPr>
              <p:cNvSpPr/>
              <p:nvPr/>
            </p:nvSpPr>
            <p:spPr>
              <a:xfrm rot="17100000">
                <a:off x="5287446" y="3071028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929DF2DF-7C77-4949-A918-56AD83A98A3A}"/>
                  </a:ext>
                </a:extLst>
              </p:cNvPr>
              <p:cNvSpPr/>
              <p:nvPr/>
            </p:nvSpPr>
            <p:spPr>
              <a:xfrm rot="1800000">
                <a:off x="5574501" y="3171687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83508FED-5EC2-44AB-AEAC-BAA1834DB008}"/>
                  </a:ext>
                </a:extLst>
              </p:cNvPr>
              <p:cNvSpPr/>
              <p:nvPr/>
            </p:nvSpPr>
            <p:spPr>
              <a:xfrm rot="2700000">
                <a:off x="5860251" y="3371712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E92A78F3-ED77-41FA-A868-ECE08D5349D6}"/>
                  </a:ext>
                </a:extLst>
              </p:cNvPr>
              <p:cNvSpPr/>
              <p:nvPr/>
            </p:nvSpPr>
            <p:spPr>
              <a:xfrm rot="17100000">
                <a:off x="5021295" y="347677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401B42D5-6DD9-4058-A8F6-77FD8FA2E3A2}"/>
                  </a:ext>
                </a:extLst>
              </p:cNvPr>
              <p:cNvSpPr/>
              <p:nvPr/>
            </p:nvSpPr>
            <p:spPr>
              <a:xfrm rot="2700000">
                <a:off x="5433083" y="3400941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BFC8450A-EF2F-401F-92DF-119106B58CC7}"/>
                  </a:ext>
                </a:extLst>
              </p:cNvPr>
              <p:cNvSpPr/>
              <p:nvPr/>
            </p:nvSpPr>
            <p:spPr>
              <a:xfrm rot="2700000">
                <a:off x="5699784" y="3610491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5E65FC6E-506B-4845-8AED-A779AA9B819C}"/>
                  </a:ext>
                </a:extLst>
              </p:cNvPr>
              <p:cNvSpPr/>
              <p:nvPr/>
            </p:nvSpPr>
            <p:spPr>
              <a:xfrm rot="18900000">
                <a:off x="5347361" y="3610493"/>
                <a:ext cx="360946" cy="36403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9B379A62-D8F2-49F2-B3B7-EC973E2A9730}"/>
                </a:ext>
              </a:extLst>
            </p:cNvPr>
            <p:cNvGrpSpPr/>
            <p:nvPr/>
          </p:nvGrpSpPr>
          <p:grpSpPr>
            <a:xfrm>
              <a:off x="1934599" y="1773451"/>
              <a:ext cx="805535" cy="1423841"/>
              <a:chOff x="5012418" y="1737096"/>
              <a:chExt cx="1265824" cy="2237435"/>
            </a:xfrm>
          </p:grpSpPr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D29F1731-4D30-4ACC-8039-403CF09F2E68}"/>
                  </a:ext>
                </a:extLst>
              </p:cNvPr>
              <p:cNvSpPr/>
              <p:nvPr/>
            </p:nvSpPr>
            <p:spPr>
              <a:xfrm>
                <a:off x="5481030" y="1737096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4CE67278-2381-417B-A10E-0006B3E90C0A}"/>
                  </a:ext>
                </a:extLst>
              </p:cNvPr>
              <p:cNvSpPr/>
              <p:nvPr/>
            </p:nvSpPr>
            <p:spPr>
              <a:xfrm rot="18900000">
                <a:off x="5261211" y="1956915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6022412E-2DA7-4B53-91A9-7DFE8B7D3EC0}"/>
                  </a:ext>
                </a:extLst>
              </p:cNvPr>
              <p:cNvSpPr/>
              <p:nvPr/>
            </p:nvSpPr>
            <p:spPr>
              <a:xfrm rot="1800000">
                <a:off x="5648746" y="1956914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7B5AA57F-CF83-4191-B4E6-3E43250F81D1}"/>
                  </a:ext>
                </a:extLst>
              </p:cNvPr>
              <p:cNvSpPr/>
              <p:nvPr/>
            </p:nvSpPr>
            <p:spPr>
              <a:xfrm rot="18900000">
                <a:off x="5223254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AA8E42C1-681E-40EC-942B-C38D7E9EAD3C}"/>
                  </a:ext>
                </a:extLst>
              </p:cNvPr>
              <p:cNvSpPr/>
              <p:nvPr/>
            </p:nvSpPr>
            <p:spPr>
              <a:xfrm rot="1800000">
                <a:off x="5589387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93F7767A-E66A-402F-A15C-38AB20A370BC}"/>
                  </a:ext>
                </a:extLst>
              </p:cNvPr>
              <p:cNvSpPr/>
              <p:nvPr/>
            </p:nvSpPr>
            <p:spPr>
              <a:xfrm rot="19800000">
                <a:off x="5392220" y="2394755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91D18505-9E57-4F1E-B2EB-F5235DF59BF1}"/>
                  </a:ext>
                </a:extLst>
              </p:cNvPr>
              <p:cNvSpPr/>
              <p:nvPr/>
            </p:nvSpPr>
            <p:spPr>
              <a:xfrm rot="19800000">
                <a:off x="5125520" y="2594779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E6531FC7-20E9-4B58-94A7-A5677E678472}"/>
                  </a:ext>
                </a:extLst>
              </p:cNvPr>
              <p:cNvSpPr/>
              <p:nvPr/>
            </p:nvSpPr>
            <p:spPr>
              <a:xfrm rot="2700000">
                <a:off x="5728218" y="2554327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526D2268-FE0C-456E-92D5-F764F6BCD0E7}"/>
                  </a:ext>
                </a:extLst>
              </p:cNvPr>
              <p:cNvSpPr/>
              <p:nvPr/>
            </p:nvSpPr>
            <p:spPr>
              <a:xfrm rot="900000">
                <a:off x="5706544" y="2861479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3A5ACE40-0DF4-4A86-80EA-A95396B4FA48}"/>
                  </a:ext>
                </a:extLst>
              </p:cNvPr>
              <p:cNvSpPr/>
              <p:nvPr/>
            </p:nvSpPr>
            <p:spPr>
              <a:xfrm rot="19800000">
                <a:off x="5012418" y="2904021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A2DE2633-C9F2-4727-9876-3A4B276FC011}"/>
                  </a:ext>
                </a:extLst>
              </p:cNvPr>
              <p:cNvSpPr/>
              <p:nvPr/>
            </p:nvSpPr>
            <p:spPr>
              <a:xfrm rot="900000">
                <a:off x="5402943" y="274209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C22461D1-6BBA-4F14-803A-CB7FC3D9E459}"/>
                  </a:ext>
                </a:extLst>
              </p:cNvPr>
              <p:cNvSpPr/>
              <p:nvPr/>
            </p:nvSpPr>
            <p:spPr>
              <a:xfrm rot="900000">
                <a:off x="5917294" y="310404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76BE2613-7D27-4420-8FAC-02ED08582AC5}"/>
                  </a:ext>
                </a:extLst>
              </p:cNvPr>
              <p:cNvSpPr/>
              <p:nvPr/>
            </p:nvSpPr>
            <p:spPr>
              <a:xfrm rot="17100000">
                <a:off x="5077895" y="3204378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6B7EC470-1080-415B-9C5A-1CFE2A8E0846}"/>
                  </a:ext>
                </a:extLst>
              </p:cNvPr>
              <p:cNvSpPr/>
              <p:nvPr/>
            </p:nvSpPr>
            <p:spPr>
              <a:xfrm rot="17100000">
                <a:off x="5287446" y="3071028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A4596E45-C10E-4B33-A002-C80ACB075B26}"/>
                  </a:ext>
                </a:extLst>
              </p:cNvPr>
              <p:cNvSpPr/>
              <p:nvPr/>
            </p:nvSpPr>
            <p:spPr>
              <a:xfrm rot="1800000">
                <a:off x="5574501" y="3171687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5DD15E8C-BAD8-4448-9B0E-EEB3B0C46872}"/>
                  </a:ext>
                </a:extLst>
              </p:cNvPr>
              <p:cNvSpPr/>
              <p:nvPr/>
            </p:nvSpPr>
            <p:spPr>
              <a:xfrm rot="2700000">
                <a:off x="5860251" y="3371712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159DBE6F-3960-496C-9336-B578B3D0B3B3}"/>
                  </a:ext>
                </a:extLst>
              </p:cNvPr>
              <p:cNvSpPr/>
              <p:nvPr/>
            </p:nvSpPr>
            <p:spPr>
              <a:xfrm rot="17100000">
                <a:off x="5021295" y="347677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7E441449-A9A0-4B68-9515-8782E1963AFC}"/>
                  </a:ext>
                </a:extLst>
              </p:cNvPr>
              <p:cNvSpPr/>
              <p:nvPr/>
            </p:nvSpPr>
            <p:spPr>
              <a:xfrm rot="2700000">
                <a:off x="5433083" y="3400941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5741CEA6-5C7C-48E4-A8A0-E215207161D6}"/>
                  </a:ext>
                </a:extLst>
              </p:cNvPr>
              <p:cNvSpPr/>
              <p:nvPr/>
            </p:nvSpPr>
            <p:spPr>
              <a:xfrm rot="2700000">
                <a:off x="5699784" y="3610491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1CE0D7EA-53C1-4320-BD14-729D8E34F79C}"/>
                  </a:ext>
                </a:extLst>
              </p:cNvPr>
              <p:cNvSpPr/>
              <p:nvPr/>
            </p:nvSpPr>
            <p:spPr>
              <a:xfrm rot="18900000">
                <a:off x="5347361" y="3610493"/>
                <a:ext cx="360946" cy="36403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78C2F07E-340E-4D1B-9717-558CBEF2D124}"/>
                </a:ext>
              </a:extLst>
            </p:cNvPr>
            <p:cNvGrpSpPr/>
            <p:nvPr/>
          </p:nvGrpSpPr>
          <p:grpSpPr>
            <a:xfrm rot="18900000">
              <a:off x="1542917" y="2363679"/>
              <a:ext cx="541462" cy="851854"/>
              <a:chOff x="5012418" y="1737096"/>
              <a:chExt cx="1078296" cy="1696426"/>
            </a:xfrm>
          </p:grpSpPr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2C07357B-6F01-4A5E-AE8B-C3EF08262218}"/>
                  </a:ext>
                </a:extLst>
              </p:cNvPr>
              <p:cNvSpPr/>
              <p:nvPr/>
            </p:nvSpPr>
            <p:spPr>
              <a:xfrm>
                <a:off x="5481030" y="1737096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0935EFA6-886A-4FB5-8988-2A5B4DF89793}"/>
                  </a:ext>
                </a:extLst>
              </p:cNvPr>
              <p:cNvSpPr/>
              <p:nvPr/>
            </p:nvSpPr>
            <p:spPr>
              <a:xfrm rot="18900000">
                <a:off x="5261211" y="1956915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260D4B36-87BA-4830-A6C6-A31BFC2C3127}"/>
                  </a:ext>
                </a:extLst>
              </p:cNvPr>
              <p:cNvSpPr/>
              <p:nvPr/>
            </p:nvSpPr>
            <p:spPr>
              <a:xfrm rot="1800000">
                <a:off x="5648746" y="1956914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252EC58D-08AB-43AD-B294-6B06A941590B}"/>
                  </a:ext>
                </a:extLst>
              </p:cNvPr>
              <p:cNvSpPr/>
              <p:nvPr/>
            </p:nvSpPr>
            <p:spPr>
              <a:xfrm rot="18900000">
                <a:off x="5223254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3A51D355-385C-4106-9461-BAA5708291F6}"/>
                  </a:ext>
                </a:extLst>
              </p:cNvPr>
              <p:cNvSpPr/>
              <p:nvPr/>
            </p:nvSpPr>
            <p:spPr>
              <a:xfrm rot="1800000">
                <a:off x="5589387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40D7C7A4-E41F-4C9D-AF4C-6F3BE5BAE7E2}"/>
                  </a:ext>
                </a:extLst>
              </p:cNvPr>
              <p:cNvSpPr/>
              <p:nvPr/>
            </p:nvSpPr>
            <p:spPr>
              <a:xfrm rot="19800000">
                <a:off x="5392220" y="2394755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DF30FC80-8F75-4431-916E-00145281F8E2}"/>
                  </a:ext>
                </a:extLst>
              </p:cNvPr>
              <p:cNvSpPr/>
              <p:nvPr/>
            </p:nvSpPr>
            <p:spPr>
              <a:xfrm rot="19800000">
                <a:off x="5125520" y="2594779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2785B862-D359-4082-B7B1-63BA17169E80}"/>
                  </a:ext>
                </a:extLst>
              </p:cNvPr>
              <p:cNvSpPr/>
              <p:nvPr/>
            </p:nvSpPr>
            <p:spPr>
              <a:xfrm rot="2700000">
                <a:off x="5728218" y="2554327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06320602-B842-42AB-AE3A-565862340111}"/>
                  </a:ext>
                </a:extLst>
              </p:cNvPr>
              <p:cNvSpPr/>
              <p:nvPr/>
            </p:nvSpPr>
            <p:spPr>
              <a:xfrm rot="900000">
                <a:off x="5706544" y="2861479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0816E1AB-CA09-4AA2-A380-9AAA5DF52A8A}"/>
                  </a:ext>
                </a:extLst>
              </p:cNvPr>
              <p:cNvSpPr/>
              <p:nvPr/>
            </p:nvSpPr>
            <p:spPr>
              <a:xfrm rot="19800000">
                <a:off x="5012418" y="2904021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B5E60A6B-AC61-4468-845F-4398216B4C28}"/>
                  </a:ext>
                </a:extLst>
              </p:cNvPr>
              <p:cNvSpPr/>
              <p:nvPr/>
            </p:nvSpPr>
            <p:spPr>
              <a:xfrm rot="900000">
                <a:off x="5402943" y="274209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CBAC083F-9865-41E9-B177-4F963204A5ED}"/>
                  </a:ext>
                </a:extLst>
              </p:cNvPr>
              <p:cNvSpPr/>
              <p:nvPr/>
            </p:nvSpPr>
            <p:spPr>
              <a:xfrm rot="17100000">
                <a:off x="5287446" y="3071028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0FBCAC61-430B-4B95-A199-6A2191FCBF6A}"/>
                </a:ext>
              </a:extLst>
            </p:cNvPr>
            <p:cNvGrpSpPr/>
            <p:nvPr/>
          </p:nvGrpSpPr>
          <p:grpSpPr>
            <a:xfrm rot="3600000">
              <a:off x="2476287" y="2388304"/>
              <a:ext cx="727838" cy="1145069"/>
              <a:chOff x="5012418" y="1737096"/>
              <a:chExt cx="1078296" cy="1696426"/>
            </a:xfrm>
          </p:grpSpPr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849DAA85-E8B0-40EB-95EA-35C579FFAE9A}"/>
                  </a:ext>
                </a:extLst>
              </p:cNvPr>
              <p:cNvSpPr/>
              <p:nvPr/>
            </p:nvSpPr>
            <p:spPr>
              <a:xfrm>
                <a:off x="5481030" y="1737096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B67B4D5B-EF1B-4029-A07B-AB787BD9D89F}"/>
                  </a:ext>
                </a:extLst>
              </p:cNvPr>
              <p:cNvSpPr/>
              <p:nvPr/>
            </p:nvSpPr>
            <p:spPr>
              <a:xfrm rot="18900000">
                <a:off x="5261211" y="1956915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C6E96184-9797-4A43-9514-9A356D5201DD}"/>
                  </a:ext>
                </a:extLst>
              </p:cNvPr>
              <p:cNvSpPr/>
              <p:nvPr/>
            </p:nvSpPr>
            <p:spPr>
              <a:xfrm rot="1800000">
                <a:off x="5648746" y="1956914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A4351C1A-42C1-4EF2-A29F-9884062A2189}"/>
                  </a:ext>
                </a:extLst>
              </p:cNvPr>
              <p:cNvSpPr/>
              <p:nvPr/>
            </p:nvSpPr>
            <p:spPr>
              <a:xfrm rot="18900000">
                <a:off x="5223254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63F2BEF8-C777-4A83-A846-A9D6B9986EEE}"/>
                  </a:ext>
                </a:extLst>
              </p:cNvPr>
              <p:cNvSpPr/>
              <p:nvPr/>
            </p:nvSpPr>
            <p:spPr>
              <a:xfrm rot="1800000">
                <a:off x="5589387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C49FEAAA-1C61-4BFA-97E1-914AF4DD4FA8}"/>
                  </a:ext>
                </a:extLst>
              </p:cNvPr>
              <p:cNvSpPr/>
              <p:nvPr/>
            </p:nvSpPr>
            <p:spPr>
              <a:xfrm rot="19800000">
                <a:off x="5392220" y="2394755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5E2406AC-5183-412B-A1E8-C3EF22F0F9DF}"/>
                  </a:ext>
                </a:extLst>
              </p:cNvPr>
              <p:cNvSpPr/>
              <p:nvPr/>
            </p:nvSpPr>
            <p:spPr>
              <a:xfrm rot="19800000">
                <a:off x="5125520" y="2594779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685C0B8D-372F-4CBE-9696-AEAC5E16895B}"/>
                  </a:ext>
                </a:extLst>
              </p:cNvPr>
              <p:cNvSpPr/>
              <p:nvPr/>
            </p:nvSpPr>
            <p:spPr>
              <a:xfrm rot="2700000">
                <a:off x="5728218" y="2554327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F1DF8BBB-D3D2-4D3F-9957-F0E4DF7969D3}"/>
                  </a:ext>
                </a:extLst>
              </p:cNvPr>
              <p:cNvSpPr/>
              <p:nvPr/>
            </p:nvSpPr>
            <p:spPr>
              <a:xfrm rot="900000">
                <a:off x="5706544" y="2861479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077BDDC4-2E71-4EA5-879B-4B0526E7343A}"/>
                  </a:ext>
                </a:extLst>
              </p:cNvPr>
              <p:cNvSpPr/>
              <p:nvPr/>
            </p:nvSpPr>
            <p:spPr>
              <a:xfrm rot="19800000">
                <a:off x="5012418" y="2904021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FDFBF100-A280-4120-82F1-D9925991CA7D}"/>
                  </a:ext>
                </a:extLst>
              </p:cNvPr>
              <p:cNvSpPr/>
              <p:nvPr/>
            </p:nvSpPr>
            <p:spPr>
              <a:xfrm rot="900000">
                <a:off x="5402943" y="274209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34D68A4A-42BB-4CB1-BB05-51C7F987BCB7}"/>
                  </a:ext>
                </a:extLst>
              </p:cNvPr>
              <p:cNvSpPr/>
              <p:nvPr/>
            </p:nvSpPr>
            <p:spPr>
              <a:xfrm rot="17100000">
                <a:off x="5287446" y="3071028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8F9284AB-0565-4E0F-8101-19F94829B9D8}"/>
                </a:ext>
              </a:extLst>
            </p:cNvPr>
            <p:cNvGrpSpPr/>
            <p:nvPr/>
          </p:nvGrpSpPr>
          <p:grpSpPr>
            <a:xfrm rot="3600000">
              <a:off x="2329596" y="2002311"/>
              <a:ext cx="541462" cy="851854"/>
              <a:chOff x="5012418" y="1737096"/>
              <a:chExt cx="1078296" cy="1696426"/>
            </a:xfrm>
          </p:grpSpPr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1B8680E3-B76B-4A4F-BD53-573F4BE02EE9}"/>
                  </a:ext>
                </a:extLst>
              </p:cNvPr>
              <p:cNvSpPr/>
              <p:nvPr/>
            </p:nvSpPr>
            <p:spPr>
              <a:xfrm>
                <a:off x="5481030" y="1737096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58EB2073-035C-46A5-B1DE-884CCC577758}"/>
                  </a:ext>
                </a:extLst>
              </p:cNvPr>
              <p:cNvSpPr/>
              <p:nvPr/>
            </p:nvSpPr>
            <p:spPr>
              <a:xfrm rot="18900000">
                <a:off x="5261211" y="1956915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733B3E3E-1710-4DE3-A9D4-83123FD7056D}"/>
                  </a:ext>
                </a:extLst>
              </p:cNvPr>
              <p:cNvSpPr/>
              <p:nvPr/>
            </p:nvSpPr>
            <p:spPr>
              <a:xfrm rot="1800000">
                <a:off x="5648746" y="1956914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EB1B235A-B07B-4C54-9C4A-18B746226EB0}"/>
                  </a:ext>
                </a:extLst>
              </p:cNvPr>
              <p:cNvSpPr/>
              <p:nvPr/>
            </p:nvSpPr>
            <p:spPr>
              <a:xfrm rot="18900000">
                <a:off x="5223254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7A0C141F-D895-4F9F-BC0B-40615C5884C2}"/>
                  </a:ext>
                </a:extLst>
              </p:cNvPr>
              <p:cNvSpPr/>
              <p:nvPr/>
            </p:nvSpPr>
            <p:spPr>
              <a:xfrm rot="1800000">
                <a:off x="5589387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26479EBF-56B5-4839-B69A-CFC9D8320529}"/>
                  </a:ext>
                </a:extLst>
              </p:cNvPr>
              <p:cNvSpPr/>
              <p:nvPr/>
            </p:nvSpPr>
            <p:spPr>
              <a:xfrm rot="19800000">
                <a:off x="5392220" y="2394755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6D460882-DD86-48BE-9946-73729697EA8C}"/>
                  </a:ext>
                </a:extLst>
              </p:cNvPr>
              <p:cNvSpPr/>
              <p:nvPr/>
            </p:nvSpPr>
            <p:spPr>
              <a:xfrm rot="19800000">
                <a:off x="5125520" y="2594779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6C0F28E1-6BBE-47AB-BB6F-735BEB65CED6}"/>
                  </a:ext>
                </a:extLst>
              </p:cNvPr>
              <p:cNvSpPr/>
              <p:nvPr/>
            </p:nvSpPr>
            <p:spPr>
              <a:xfrm rot="2700000">
                <a:off x="5728218" y="2554327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2B24CE43-3C2F-4C86-8C01-DE8F4E608205}"/>
                  </a:ext>
                </a:extLst>
              </p:cNvPr>
              <p:cNvSpPr/>
              <p:nvPr/>
            </p:nvSpPr>
            <p:spPr>
              <a:xfrm rot="900000">
                <a:off x="5706544" y="2861479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A80B571A-6192-4C33-A257-D527C7351E06}"/>
                  </a:ext>
                </a:extLst>
              </p:cNvPr>
              <p:cNvSpPr/>
              <p:nvPr/>
            </p:nvSpPr>
            <p:spPr>
              <a:xfrm rot="19800000">
                <a:off x="5012418" y="2904021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3D55F7FA-EFF2-4C91-8521-CA031D405AEE}"/>
                  </a:ext>
                </a:extLst>
              </p:cNvPr>
              <p:cNvSpPr/>
              <p:nvPr/>
            </p:nvSpPr>
            <p:spPr>
              <a:xfrm rot="900000">
                <a:off x="5402943" y="274209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AEAE86DA-1B16-475B-91F8-F7AB03BF34FA}"/>
                  </a:ext>
                </a:extLst>
              </p:cNvPr>
              <p:cNvSpPr/>
              <p:nvPr/>
            </p:nvSpPr>
            <p:spPr>
              <a:xfrm rot="17100000">
                <a:off x="5287446" y="3071028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4E443979-C6F7-45ED-AB75-A2148F6C5152}"/>
                </a:ext>
              </a:extLst>
            </p:cNvPr>
            <p:cNvGrpSpPr/>
            <p:nvPr/>
          </p:nvGrpSpPr>
          <p:grpSpPr>
            <a:xfrm rot="3600000">
              <a:off x="2981017" y="3565245"/>
              <a:ext cx="936512" cy="1655352"/>
              <a:chOff x="5012418" y="1737096"/>
              <a:chExt cx="1265824" cy="2237435"/>
            </a:xfrm>
          </p:grpSpPr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D7FC07F5-8B4A-44CC-B618-F64FA42D400C}"/>
                  </a:ext>
                </a:extLst>
              </p:cNvPr>
              <p:cNvSpPr/>
              <p:nvPr/>
            </p:nvSpPr>
            <p:spPr>
              <a:xfrm>
                <a:off x="5481030" y="1737096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18F1D5AE-BEC4-4355-826C-5BD8EC5C8FDD}"/>
                  </a:ext>
                </a:extLst>
              </p:cNvPr>
              <p:cNvSpPr/>
              <p:nvPr/>
            </p:nvSpPr>
            <p:spPr>
              <a:xfrm rot="18900000">
                <a:off x="5261211" y="1956915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9DFB96DB-CA05-4A3F-B3B0-A37FA068CA4C}"/>
                  </a:ext>
                </a:extLst>
              </p:cNvPr>
              <p:cNvSpPr/>
              <p:nvPr/>
            </p:nvSpPr>
            <p:spPr>
              <a:xfrm rot="1800000">
                <a:off x="5648746" y="1956914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ED48D077-61B1-424C-A5CE-DAD2CBE1AB71}"/>
                  </a:ext>
                </a:extLst>
              </p:cNvPr>
              <p:cNvSpPr/>
              <p:nvPr/>
            </p:nvSpPr>
            <p:spPr>
              <a:xfrm rot="18900000">
                <a:off x="5223254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E3A7BDA1-D3DA-43A3-8B96-4CD5EF9A6CC8}"/>
                  </a:ext>
                </a:extLst>
              </p:cNvPr>
              <p:cNvSpPr/>
              <p:nvPr/>
            </p:nvSpPr>
            <p:spPr>
              <a:xfrm rot="1800000">
                <a:off x="5589387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5545A333-30DB-4ECA-8478-D29E6B06AEF9}"/>
                  </a:ext>
                </a:extLst>
              </p:cNvPr>
              <p:cNvSpPr/>
              <p:nvPr/>
            </p:nvSpPr>
            <p:spPr>
              <a:xfrm rot="19800000">
                <a:off x="5392220" y="2394755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890291E8-0EE4-4713-89F9-A5F97FF54D10}"/>
                  </a:ext>
                </a:extLst>
              </p:cNvPr>
              <p:cNvSpPr/>
              <p:nvPr/>
            </p:nvSpPr>
            <p:spPr>
              <a:xfrm rot="19800000">
                <a:off x="5125520" y="2594779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682C8509-1970-4D4D-9DF2-A5547716D89C}"/>
                  </a:ext>
                </a:extLst>
              </p:cNvPr>
              <p:cNvSpPr/>
              <p:nvPr/>
            </p:nvSpPr>
            <p:spPr>
              <a:xfrm rot="2700000">
                <a:off x="5728218" y="2554327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F30A1581-6812-4666-8E14-E6E40DDA0DF2}"/>
                  </a:ext>
                </a:extLst>
              </p:cNvPr>
              <p:cNvSpPr/>
              <p:nvPr/>
            </p:nvSpPr>
            <p:spPr>
              <a:xfrm rot="900000">
                <a:off x="5706544" y="2861479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E918603A-41AD-4A60-9D74-7845EBBFE189}"/>
                  </a:ext>
                </a:extLst>
              </p:cNvPr>
              <p:cNvSpPr/>
              <p:nvPr/>
            </p:nvSpPr>
            <p:spPr>
              <a:xfrm rot="19800000">
                <a:off x="5012418" y="2904021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E9436E8D-B6D7-488A-930B-E8F5C8444DE7}"/>
                  </a:ext>
                </a:extLst>
              </p:cNvPr>
              <p:cNvSpPr/>
              <p:nvPr/>
            </p:nvSpPr>
            <p:spPr>
              <a:xfrm rot="900000">
                <a:off x="5402943" y="274209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3E962569-C737-4CEC-97B7-F47B35A8D42D}"/>
                  </a:ext>
                </a:extLst>
              </p:cNvPr>
              <p:cNvSpPr/>
              <p:nvPr/>
            </p:nvSpPr>
            <p:spPr>
              <a:xfrm rot="900000">
                <a:off x="5917294" y="310404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0B03A555-8ED5-4772-8F5D-6CC122E0FDB1}"/>
                  </a:ext>
                </a:extLst>
              </p:cNvPr>
              <p:cNvSpPr/>
              <p:nvPr/>
            </p:nvSpPr>
            <p:spPr>
              <a:xfrm rot="17100000">
                <a:off x="5077895" y="3204378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0EE01755-4B5E-4325-8744-5BF890E1BE31}"/>
                  </a:ext>
                </a:extLst>
              </p:cNvPr>
              <p:cNvSpPr/>
              <p:nvPr/>
            </p:nvSpPr>
            <p:spPr>
              <a:xfrm rot="17100000">
                <a:off x="5287446" y="3071028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1A2F120D-7344-444A-A818-352F2F14C442}"/>
                  </a:ext>
                </a:extLst>
              </p:cNvPr>
              <p:cNvSpPr/>
              <p:nvPr/>
            </p:nvSpPr>
            <p:spPr>
              <a:xfrm rot="1800000">
                <a:off x="5574501" y="3171687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ED23E32E-407E-4F65-BE08-E82FDD5F791A}"/>
                  </a:ext>
                </a:extLst>
              </p:cNvPr>
              <p:cNvSpPr/>
              <p:nvPr/>
            </p:nvSpPr>
            <p:spPr>
              <a:xfrm rot="2700000">
                <a:off x="5860251" y="3371712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FAE4282A-5C5F-4B24-AAE7-2F89C27F1703}"/>
                  </a:ext>
                </a:extLst>
              </p:cNvPr>
              <p:cNvSpPr/>
              <p:nvPr/>
            </p:nvSpPr>
            <p:spPr>
              <a:xfrm rot="17100000">
                <a:off x="5021295" y="347677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CAFB5FAC-9EE2-4BB4-A4C1-4A3BCF372617}"/>
                  </a:ext>
                </a:extLst>
              </p:cNvPr>
              <p:cNvSpPr/>
              <p:nvPr/>
            </p:nvSpPr>
            <p:spPr>
              <a:xfrm rot="2700000">
                <a:off x="5433083" y="3400941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AB6A2567-2755-4BA7-BA83-AD21CD826139}"/>
                  </a:ext>
                </a:extLst>
              </p:cNvPr>
              <p:cNvSpPr/>
              <p:nvPr/>
            </p:nvSpPr>
            <p:spPr>
              <a:xfrm rot="2700000">
                <a:off x="5699784" y="3610491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9F2DE8FB-8E67-45B2-9119-BC8CD3B2EBC5}"/>
                  </a:ext>
                </a:extLst>
              </p:cNvPr>
              <p:cNvSpPr/>
              <p:nvPr/>
            </p:nvSpPr>
            <p:spPr>
              <a:xfrm rot="18900000">
                <a:off x="5347361" y="3610493"/>
                <a:ext cx="360946" cy="36403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89AA28F3-F746-4FF6-B001-6E1B3F74B525}"/>
                </a:ext>
              </a:extLst>
            </p:cNvPr>
            <p:cNvSpPr/>
            <p:nvPr/>
          </p:nvSpPr>
          <p:spPr>
            <a:xfrm rot="6300000">
              <a:off x="2759629" y="5910540"/>
              <a:ext cx="330303" cy="510716"/>
            </a:xfrm>
            <a:custGeom>
              <a:avLst/>
              <a:gdLst>
                <a:gd name="connsiteX0" fmla="*/ 833220 w 1650499"/>
                <a:gd name="connsiteY0" fmla="*/ 87 h 1371666"/>
                <a:gd name="connsiteX1" fmla="*/ 1650499 w 1650499"/>
                <a:gd name="connsiteY1" fmla="*/ 580798 h 1371666"/>
                <a:gd name="connsiteX2" fmla="*/ 844411 w 1650499"/>
                <a:gd name="connsiteY2" fmla="*/ 874374 h 1371666"/>
                <a:gd name="connsiteX3" fmla="*/ 836540 w 1650499"/>
                <a:gd name="connsiteY3" fmla="*/ 971696 h 1371666"/>
                <a:gd name="connsiteX4" fmla="*/ 825245 w 1650499"/>
                <a:gd name="connsiteY4" fmla="*/ 1213200 h 1371666"/>
                <a:gd name="connsiteX5" fmla="*/ 823187 w 1650499"/>
                <a:gd name="connsiteY5" fmla="*/ 1370892 h 1371666"/>
                <a:gd name="connsiteX6" fmla="*/ 808351 w 1650499"/>
                <a:gd name="connsiteY6" fmla="*/ 1371666 h 1371666"/>
                <a:gd name="connsiteX7" fmla="*/ 760032 w 1650499"/>
                <a:gd name="connsiteY7" fmla="*/ 1369144 h 1371666"/>
                <a:gd name="connsiteX8" fmla="*/ 761800 w 1650499"/>
                <a:gd name="connsiteY8" fmla="*/ 1255813 h 1371666"/>
                <a:gd name="connsiteX9" fmla="*/ 795144 w 1650499"/>
                <a:gd name="connsiteY9" fmla="*/ 898099 h 1371666"/>
                <a:gd name="connsiteX10" fmla="*/ 800339 w 1650499"/>
                <a:gd name="connsiteY10" fmla="*/ 874822 h 1371666"/>
                <a:gd name="connsiteX11" fmla="*/ 0 w 1650499"/>
                <a:gd name="connsiteY11" fmla="*/ 557685 h 1371666"/>
                <a:gd name="connsiteX12" fmla="*/ 833220 w 1650499"/>
                <a:gd name="connsiteY12" fmla="*/ 87 h 1371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50499" h="1371666">
                  <a:moveTo>
                    <a:pt x="833220" y="87"/>
                  </a:moveTo>
                  <a:cubicBezTo>
                    <a:pt x="1199785" y="5220"/>
                    <a:pt x="1525045" y="236331"/>
                    <a:pt x="1650499" y="580798"/>
                  </a:cubicBezTo>
                  <a:lnTo>
                    <a:pt x="844411" y="874374"/>
                  </a:lnTo>
                  <a:lnTo>
                    <a:pt x="836540" y="971696"/>
                  </a:lnTo>
                  <a:cubicBezTo>
                    <a:pt x="831235" y="1048725"/>
                    <a:pt x="827435" y="1129859"/>
                    <a:pt x="825245" y="1213200"/>
                  </a:cubicBezTo>
                  <a:lnTo>
                    <a:pt x="823187" y="1370892"/>
                  </a:lnTo>
                  <a:lnTo>
                    <a:pt x="808351" y="1371666"/>
                  </a:lnTo>
                  <a:lnTo>
                    <a:pt x="760032" y="1369144"/>
                  </a:lnTo>
                  <a:lnTo>
                    <a:pt x="761800" y="1255813"/>
                  </a:lnTo>
                  <a:cubicBezTo>
                    <a:pt x="766324" y="1112855"/>
                    <a:pt x="778368" y="987607"/>
                    <a:pt x="795144" y="898099"/>
                  </a:cubicBezTo>
                  <a:lnTo>
                    <a:pt x="800339" y="874822"/>
                  </a:lnTo>
                  <a:lnTo>
                    <a:pt x="0" y="557685"/>
                  </a:lnTo>
                  <a:cubicBezTo>
                    <a:pt x="135051" y="216866"/>
                    <a:pt x="466655" y="-5046"/>
                    <a:pt x="833220" y="87"/>
                  </a:cubicBezTo>
                  <a:close/>
                </a:path>
              </a:pathLst>
            </a:custGeom>
            <a:solidFill>
              <a:srgbClr val="92D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D0C9ACC6-6A9D-4C0A-8147-85D4EFF9D367}"/>
                </a:ext>
              </a:extLst>
            </p:cNvPr>
            <p:cNvSpPr/>
            <p:nvPr/>
          </p:nvSpPr>
          <p:spPr>
            <a:xfrm rot="12614083">
              <a:off x="1494376" y="6050874"/>
              <a:ext cx="324287" cy="268822"/>
            </a:xfrm>
            <a:custGeom>
              <a:avLst/>
              <a:gdLst>
                <a:gd name="connsiteX0" fmla="*/ 833220 w 1650499"/>
                <a:gd name="connsiteY0" fmla="*/ 87 h 1371666"/>
                <a:gd name="connsiteX1" fmla="*/ 1650499 w 1650499"/>
                <a:gd name="connsiteY1" fmla="*/ 580798 h 1371666"/>
                <a:gd name="connsiteX2" fmla="*/ 844411 w 1650499"/>
                <a:gd name="connsiteY2" fmla="*/ 874374 h 1371666"/>
                <a:gd name="connsiteX3" fmla="*/ 836540 w 1650499"/>
                <a:gd name="connsiteY3" fmla="*/ 971696 h 1371666"/>
                <a:gd name="connsiteX4" fmla="*/ 825245 w 1650499"/>
                <a:gd name="connsiteY4" fmla="*/ 1213200 h 1371666"/>
                <a:gd name="connsiteX5" fmla="*/ 823187 w 1650499"/>
                <a:gd name="connsiteY5" fmla="*/ 1370892 h 1371666"/>
                <a:gd name="connsiteX6" fmla="*/ 808351 w 1650499"/>
                <a:gd name="connsiteY6" fmla="*/ 1371666 h 1371666"/>
                <a:gd name="connsiteX7" fmla="*/ 760032 w 1650499"/>
                <a:gd name="connsiteY7" fmla="*/ 1369144 h 1371666"/>
                <a:gd name="connsiteX8" fmla="*/ 761800 w 1650499"/>
                <a:gd name="connsiteY8" fmla="*/ 1255813 h 1371666"/>
                <a:gd name="connsiteX9" fmla="*/ 795144 w 1650499"/>
                <a:gd name="connsiteY9" fmla="*/ 898099 h 1371666"/>
                <a:gd name="connsiteX10" fmla="*/ 800339 w 1650499"/>
                <a:gd name="connsiteY10" fmla="*/ 874822 h 1371666"/>
                <a:gd name="connsiteX11" fmla="*/ 0 w 1650499"/>
                <a:gd name="connsiteY11" fmla="*/ 557685 h 1371666"/>
                <a:gd name="connsiteX12" fmla="*/ 833220 w 1650499"/>
                <a:gd name="connsiteY12" fmla="*/ 87 h 1371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50499" h="1371666">
                  <a:moveTo>
                    <a:pt x="833220" y="87"/>
                  </a:moveTo>
                  <a:cubicBezTo>
                    <a:pt x="1199785" y="5220"/>
                    <a:pt x="1525045" y="236331"/>
                    <a:pt x="1650499" y="580798"/>
                  </a:cubicBezTo>
                  <a:lnTo>
                    <a:pt x="844411" y="874374"/>
                  </a:lnTo>
                  <a:lnTo>
                    <a:pt x="836540" y="971696"/>
                  </a:lnTo>
                  <a:cubicBezTo>
                    <a:pt x="831235" y="1048725"/>
                    <a:pt x="827435" y="1129859"/>
                    <a:pt x="825245" y="1213200"/>
                  </a:cubicBezTo>
                  <a:lnTo>
                    <a:pt x="823187" y="1370892"/>
                  </a:lnTo>
                  <a:lnTo>
                    <a:pt x="808351" y="1371666"/>
                  </a:lnTo>
                  <a:lnTo>
                    <a:pt x="760032" y="1369144"/>
                  </a:lnTo>
                  <a:lnTo>
                    <a:pt x="761800" y="1255813"/>
                  </a:lnTo>
                  <a:cubicBezTo>
                    <a:pt x="766324" y="1112855"/>
                    <a:pt x="778368" y="987607"/>
                    <a:pt x="795144" y="898099"/>
                  </a:cubicBezTo>
                  <a:lnTo>
                    <a:pt x="800339" y="874822"/>
                  </a:lnTo>
                  <a:lnTo>
                    <a:pt x="0" y="557685"/>
                  </a:lnTo>
                  <a:cubicBezTo>
                    <a:pt x="135051" y="216866"/>
                    <a:pt x="466655" y="-5046"/>
                    <a:pt x="833220" y="87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42" name="グループ化 541">
            <a:extLst>
              <a:ext uri="{FF2B5EF4-FFF2-40B4-BE49-F238E27FC236}">
                <a16:creationId xmlns:a16="http://schemas.microsoft.com/office/drawing/2014/main" id="{1186BEF1-CD1E-4855-B9C1-F30DD4704B56}"/>
              </a:ext>
            </a:extLst>
          </p:cNvPr>
          <p:cNvGrpSpPr/>
          <p:nvPr/>
        </p:nvGrpSpPr>
        <p:grpSpPr>
          <a:xfrm>
            <a:off x="803623" y="1079611"/>
            <a:ext cx="2431344" cy="2163370"/>
            <a:chOff x="1622979" y="2852191"/>
            <a:chExt cx="2728251" cy="2427554"/>
          </a:xfrm>
        </p:grpSpPr>
        <p:grpSp>
          <p:nvGrpSpPr>
            <p:cNvPr id="543" name="グループ化 542">
              <a:extLst>
                <a:ext uri="{FF2B5EF4-FFF2-40B4-BE49-F238E27FC236}">
                  <a16:creationId xmlns:a16="http://schemas.microsoft.com/office/drawing/2014/main" id="{4783C6BE-951D-48F5-8376-696F46BE653E}"/>
                </a:ext>
              </a:extLst>
            </p:cNvPr>
            <p:cNvGrpSpPr/>
            <p:nvPr/>
          </p:nvGrpSpPr>
          <p:grpSpPr>
            <a:xfrm>
              <a:off x="3075625" y="3094535"/>
              <a:ext cx="1275605" cy="1354902"/>
              <a:chOff x="1956545" y="3316245"/>
              <a:chExt cx="1275605" cy="1354902"/>
            </a:xfrm>
          </p:grpSpPr>
          <p:sp>
            <p:nvSpPr>
              <p:cNvPr id="682" name="フリーフォーム: 図形 681">
                <a:extLst>
                  <a:ext uri="{FF2B5EF4-FFF2-40B4-BE49-F238E27FC236}">
                    <a16:creationId xmlns:a16="http://schemas.microsoft.com/office/drawing/2014/main" id="{1A0D5951-79DD-4F7B-9789-4424AFD44D96}"/>
                  </a:ext>
                </a:extLst>
              </p:cNvPr>
              <p:cNvSpPr/>
              <p:nvPr/>
            </p:nvSpPr>
            <p:spPr>
              <a:xfrm rot="21311373">
                <a:off x="2553678" y="4050545"/>
                <a:ext cx="554809" cy="620602"/>
              </a:xfrm>
              <a:custGeom>
                <a:avLst/>
                <a:gdLst>
                  <a:gd name="connsiteX0" fmla="*/ 264063 w 617920"/>
                  <a:gd name="connsiteY0" fmla="*/ 396 h 620602"/>
                  <a:gd name="connsiteX1" fmla="*/ 499735 w 617920"/>
                  <a:gd name="connsiteY1" fmla="*/ 105199 h 620602"/>
                  <a:gd name="connsiteX2" fmla="*/ 602474 w 617920"/>
                  <a:gd name="connsiteY2" fmla="*/ 366791 h 620602"/>
                  <a:gd name="connsiteX3" fmla="*/ 615579 w 617920"/>
                  <a:gd name="connsiteY3" fmla="*/ 528672 h 620602"/>
                  <a:gd name="connsiteX4" fmla="*/ 606713 w 617920"/>
                  <a:gd name="connsiteY4" fmla="*/ 546564 h 620602"/>
                  <a:gd name="connsiteX5" fmla="*/ 532195 w 617920"/>
                  <a:gd name="connsiteY5" fmla="*/ 531413 h 620602"/>
                  <a:gd name="connsiteX6" fmla="*/ 543916 w 617920"/>
                  <a:gd name="connsiteY6" fmla="*/ 609946 h 620602"/>
                  <a:gd name="connsiteX7" fmla="*/ 527200 w 617920"/>
                  <a:gd name="connsiteY7" fmla="*/ 618789 h 620602"/>
                  <a:gd name="connsiteX8" fmla="*/ 369902 w 617920"/>
                  <a:gd name="connsiteY8" fmla="*/ 602321 h 620602"/>
                  <a:gd name="connsiteX9" fmla="*/ 102857 w 617920"/>
                  <a:gd name="connsiteY9" fmla="*/ 502076 h 620602"/>
                  <a:gd name="connsiteX10" fmla="*/ 85869 w 617920"/>
                  <a:gd name="connsiteY10" fmla="*/ 91245 h 620602"/>
                  <a:gd name="connsiteX11" fmla="*/ 264063 w 617920"/>
                  <a:gd name="connsiteY11" fmla="*/ 396 h 620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17920" h="620602">
                    <a:moveTo>
                      <a:pt x="264063" y="396"/>
                    </a:moveTo>
                    <a:cubicBezTo>
                      <a:pt x="360457" y="-5280"/>
                      <a:pt x="447449" y="50935"/>
                      <a:pt x="499735" y="105199"/>
                    </a:cubicBezTo>
                    <a:cubicBezTo>
                      <a:pt x="583391" y="192021"/>
                      <a:pt x="583167" y="296212"/>
                      <a:pt x="602474" y="366791"/>
                    </a:cubicBezTo>
                    <a:cubicBezTo>
                      <a:pt x="621781" y="437369"/>
                      <a:pt x="618759" y="497781"/>
                      <a:pt x="615579" y="528672"/>
                    </a:cubicBezTo>
                    <a:lnTo>
                      <a:pt x="606713" y="546564"/>
                    </a:lnTo>
                    <a:cubicBezTo>
                      <a:pt x="588676" y="565211"/>
                      <a:pt x="547695" y="526083"/>
                      <a:pt x="532195" y="531413"/>
                    </a:cubicBezTo>
                    <a:cubicBezTo>
                      <a:pt x="526763" y="547210"/>
                      <a:pt x="560684" y="593593"/>
                      <a:pt x="543916" y="609946"/>
                    </a:cubicBezTo>
                    <a:lnTo>
                      <a:pt x="527200" y="618789"/>
                    </a:lnTo>
                    <a:cubicBezTo>
                      <a:pt x="497039" y="622621"/>
                      <a:pt x="440626" y="621773"/>
                      <a:pt x="369902" y="602321"/>
                    </a:cubicBezTo>
                    <a:cubicBezTo>
                      <a:pt x="299179" y="582869"/>
                      <a:pt x="185213" y="581819"/>
                      <a:pt x="102857" y="502076"/>
                    </a:cubicBezTo>
                    <a:cubicBezTo>
                      <a:pt x="20501" y="422334"/>
                      <a:pt x="-71834" y="255932"/>
                      <a:pt x="85869" y="91245"/>
                    </a:cubicBezTo>
                    <a:cubicBezTo>
                      <a:pt x="145007" y="29488"/>
                      <a:pt x="206227" y="3801"/>
                      <a:pt x="264063" y="396"/>
                    </a:cubicBezTo>
                    <a:close/>
                  </a:path>
                </a:pathLst>
              </a:custGeom>
              <a:gradFill flip="none" rotWithShape="1">
                <a:gsLst>
                  <a:gs pos="70000">
                    <a:schemeClr val="bg1"/>
                  </a:gs>
                  <a:gs pos="0">
                    <a:srgbClr val="FF66CC"/>
                  </a:gs>
                </a:gsLst>
                <a:lin ang="27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83" name="フリーフォーム: 図形 682">
                <a:extLst>
                  <a:ext uri="{FF2B5EF4-FFF2-40B4-BE49-F238E27FC236}">
                    <a16:creationId xmlns:a16="http://schemas.microsoft.com/office/drawing/2014/main" id="{9082C0C4-6E0F-4FB8-ADFA-0A5020852E90}"/>
                  </a:ext>
                </a:extLst>
              </p:cNvPr>
              <p:cNvSpPr/>
              <p:nvPr/>
            </p:nvSpPr>
            <p:spPr>
              <a:xfrm>
                <a:off x="2674933" y="3623958"/>
                <a:ext cx="557217" cy="617920"/>
              </a:xfrm>
              <a:custGeom>
                <a:avLst/>
                <a:gdLst>
                  <a:gd name="connsiteX0" fmla="*/ 500271 w 620602"/>
                  <a:gd name="connsiteY0" fmla="*/ 332 h 617920"/>
                  <a:gd name="connsiteX1" fmla="*/ 528672 w 620602"/>
                  <a:gd name="connsiteY1" fmla="*/ 2341 h 617920"/>
                  <a:gd name="connsiteX2" fmla="*/ 546564 w 620602"/>
                  <a:gd name="connsiteY2" fmla="*/ 11207 h 617920"/>
                  <a:gd name="connsiteX3" fmla="*/ 531413 w 620602"/>
                  <a:gd name="connsiteY3" fmla="*/ 85725 h 617920"/>
                  <a:gd name="connsiteX4" fmla="*/ 609946 w 620602"/>
                  <a:gd name="connsiteY4" fmla="*/ 74004 h 617920"/>
                  <a:gd name="connsiteX5" fmla="*/ 618789 w 620602"/>
                  <a:gd name="connsiteY5" fmla="*/ 90720 h 617920"/>
                  <a:gd name="connsiteX6" fmla="*/ 602321 w 620602"/>
                  <a:gd name="connsiteY6" fmla="*/ 248018 h 617920"/>
                  <a:gd name="connsiteX7" fmla="*/ 502076 w 620602"/>
                  <a:gd name="connsiteY7" fmla="*/ 515063 h 617920"/>
                  <a:gd name="connsiteX8" fmla="*/ 91245 w 620602"/>
                  <a:gd name="connsiteY8" fmla="*/ 532051 h 617920"/>
                  <a:gd name="connsiteX9" fmla="*/ 105199 w 620602"/>
                  <a:gd name="connsiteY9" fmla="*/ 118185 h 617920"/>
                  <a:gd name="connsiteX10" fmla="*/ 366791 w 620602"/>
                  <a:gd name="connsiteY10" fmla="*/ 15446 h 617920"/>
                  <a:gd name="connsiteX11" fmla="*/ 500271 w 620602"/>
                  <a:gd name="connsiteY11" fmla="*/ 332 h 617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20602" h="617920">
                    <a:moveTo>
                      <a:pt x="500271" y="332"/>
                    </a:moveTo>
                    <a:cubicBezTo>
                      <a:pt x="511381" y="761"/>
                      <a:pt x="520949" y="1546"/>
                      <a:pt x="528672" y="2341"/>
                    </a:cubicBezTo>
                    <a:lnTo>
                      <a:pt x="546564" y="11207"/>
                    </a:lnTo>
                    <a:cubicBezTo>
                      <a:pt x="565211" y="29244"/>
                      <a:pt x="526083" y="70225"/>
                      <a:pt x="531413" y="85725"/>
                    </a:cubicBezTo>
                    <a:cubicBezTo>
                      <a:pt x="547210" y="91157"/>
                      <a:pt x="593593" y="57236"/>
                      <a:pt x="609946" y="74004"/>
                    </a:cubicBezTo>
                    <a:lnTo>
                      <a:pt x="618789" y="90720"/>
                    </a:lnTo>
                    <a:cubicBezTo>
                      <a:pt x="622621" y="120881"/>
                      <a:pt x="621773" y="177294"/>
                      <a:pt x="602321" y="248018"/>
                    </a:cubicBezTo>
                    <a:cubicBezTo>
                      <a:pt x="582869" y="318741"/>
                      <a:pt x="581819" y="432707"/>
                      <a:pt x="502076" y="515063"/>
                    </a:cubicBezTo>
                    <a:cubicBezTo>
                      <a:pt x="422334" y="597419"/>
                      <a:pt x="255932" y="689754"/>
                      <a:pt x="91245" y="532051"/>
                    </a:cubicBezTo>
                    <a:cubicBezTo>
                      <a:pt x="-73441" y="374349"/>
                      <a:pt x="18377" y="201842"/>
                      <a:pt x="105199" y="118185"/>
                    </a:cubicBezTo>
                    <a:cubicBezTo>
                      <a:pt x="192021" y="34529"/>
                      <a:pt x="296212" y="34753"/>
                      <a:pt x="366791" y="15446"/>
                    </a:cubicBezTo>
                    <a:cubicBezTo>
                      <a:pt x="419725" y="966"/>
                      <a:pt x="466939" y="-954"/>
                      <a:pt x="500271" y="332"/>
                    </a:cubicBezTo>
                    <a:close/>
                  </a:path>
                </a:pathLst>
              </a:custGeom>
              <a:gradFill flip="none" rotWithShape="1">
                <a:gsLst>
                  <a:gs pos="70000">
                    <a:schemeClr val="bg1"/>
                  </a:gs>
                  <a:gs pos="0">
                    <a:srgbClr val="FF66CC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84" name="フリーフォーム: 図形 683">
                <a:extLst>
                  <a:ext uri="{FF2B5EF4-FFF2-40B4-BE49-F238E27FC236}">
                    <a16:creationId xmlns:a16="http://schemas.microsoft.com/office/drawing/2014/main" id="{B4529F4D-679E-4F10-8A89-373FBD38236E}"/>
                  </a:ext>
                </a:extLst>
              </p:cNvPr>
              <p:cNvSpPr/>
              <p:nvPr/>
            </p:nvSpPr>
            <p:spPr>
              <a:xfrm rot="513808">
                <a:off x="2077926" y="4050545"/>
                <a:ext cx="617920" cy="620602"/>
              </a:xfrm>
              <a:custGeom>
                <a:avLst/>
                <a:gdLst>
                  <a:gd name="connsiteX0" fmla="*/ 353857 w 617920"/>
                  <a:gd name="connsiteY0" fmla="*/ 396 h 620602"/>
                  <a:gd name="connsiteX1" fmla="*/ 532051 w 617920"/>
                  <a:gd name="connsiteY1" fmla="*/ 91245 h 620602"/>
                  <a:gd name="connsiteX2" fmla="*/ 515063 w 617920"/>
                  <a:gd name="connsiteY2" fmla="*/ 502076 h 620602"/>
                  <a:gd name="connsiteX3" fmla="*/ 248018 w 617920"/>
                  <a:gd name="connsiteY3" fmla="*/ 602321 h 620602"/>
                  <a:gd name="connsiteX4" fmla="*/ 90721 w 617920"/>
                  <a:gd name="connsiteY4" fmla="*/ 618789 h 620602"/>
                  <a:gd name="connsiteX5" fmla="*/ 74004 w 617920"/>
                  <a:gd name="connsiteY5" fmla="*/ 609946 h 620602"/>
                  <a:gd name="connsiteX6" fmla="*/ 85725 w 617920"/>
                  <a:gd name="connsiteY6" fmla="*/ 531413 h 620602"/>
                  <a:gd name="connsiteX7" fmla="*/ 11207 w 617920"/>
                  <a:gd name="connsiteY7" fmla="*/ 546564 h 620602"/>
                  <a:gd name="connsiteX8" fmla="*/ 2342 w 617920"/>
                  <a:gd name="connsiteY8" fmla="*/ 528672 h 620602"/>
                  <a:gd name="connsiteX9" fmla="*/ 15446 w 617920"/>
                  <a:gd name="connsiteY9" fmla="*/ 366791 h 620602"/>
                  <a:gd name="connsiteX10" fmla="*/ 118185 w 617920"/>
                  <a:gd name="connsiteY10" fmla="*/ 105199 h 620602"/>
                  <a:gd name="connsiteX11" fmla="*/ 353857 w 617920"/>
                  <a:gd name="connsiteY11" fmla="*/ 396 h 620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17920" h="620602">
                    <a:moveTo>
                      <a:pt x="353857" y="396"/>
                    </a:moveTo>
                    <a:cubicBezTo>
                      <a:pt x="411693" y="3801"/>
                      <a:pt x="472913" y="29488"/>
                      <a:pt x="532051" y="91245"/>
                    </a:cubicBezTo>
                    <a:cubicBezTo>
                      <a:pt x="689754" y="255933"/>
                      <a:pt x="597419" y="422334"/>
                      <a:pt x="515063" y="502076"/>
                    </a:cubicBezTo>
                    <a:cubicBezTo>
                      <a:pt x="432707" y="581819"/>
                      <a:pt x="318741" y="582869"/>
                      <a:pt x="248018" y="602321"/>
                    </a:cubicBezTo>
                    <a:cubicBezTo>
                      <a:pt x="177294" y="621773"/>
                      <a:pt x="120881" y="622621"/>
                      <a:pt x="90721" y="618789"/>
                    </a:cubicBezTo>
                    <a:lnTo>
                      <a:pt x="74004" y="609946"/>
                    </a:lnTo>
                    <a:cubicBezTo>
                      <a:pt x="57236" y="593593"/>
                      <a:pt x="91157" y="547210"/>
                      <a:pt x="85725" y="531413"/>
                    </a:cubicBezTo>
                    <a:cubicBezTo>
                      <a:pt x="70225" y="526083"/>
                      <a:pt x="29245" y="565211"/>
                      <a:pt x="11207" y="546564"/>
                    </a:cubicBezTo>
                    <a:lnTo>
                      <a:pt x="2342" y="528672"/>
                    </a:lnTo>
                    <a:cubicBezTo>
                      <a:pt x="-839" y="497781"/>
                      <a:pt x="-3861" y="437369"/>
                      <a:pt x="15446" y="366791"/>
                    </a:cubicBezTo>
                    <a:cubicBezTo>
                      <a:pt x="34753" y="296212"/>
                      <a:pt x="34529" y="192021"/>
                      <a:pt x="118185" y="105199"/>
                    </a:cubicBezTo>
                    <a:cubicBezTo>
                      <a:pt x="170471" y="50935"/>
                      <a:pt x="257463" y="-5280"/>
                      <a:pt x="353857" y="396"/>
                    </a:cubicBezTo>
                    <a:close/>
                  </a:path>
                </a:pathLst>
              </a:custGeom>
              <a:gradFill flip="none" rotWithShape="1">
                <a:gsLst>
                  <a:gs pos="70000">
                    <a:schemeClr val="bg1"/>
                  </a:gs>
                  <a:gs pos="0">
                    <a:srgbClr val="FF66CC"/>
                  </a:gs>
                </a:gsLst>
                <a:lin ang="81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85" name="フリーフォーム: 図形 684">
                <a:extLst>
                  <a:ext uri="{FF2B5EF4-FFF2-40B4-BE49-F238E27FC236}">
                    <a16:creationId xmlns:a16="http://schemas.microsoft.com/office/drawing/2014/main" id="{005D3B7D-41F2-4944-9DED-B7F00C5EF24E}"/>
                  </a:ext>
                </a:extLst>
              </p:cNvPr>
              <p:cNvSpPr/>
              <p:nvPr/>
            </p:nvSpPr>
            <p:spPr>
              <a:xfrm>
                <a:off x="1956545" y="3623957"/>
                <a:ext cx="620602" cy="617920"/>
              </a:xfrm>
              <a:custGeom>
                <a:avLst/>
                <a:gdLst>
                  <a:gd name="connsiteX0" fmla="*/ 120331 w 620602"/>
                  <a:gd name="connsiteY0" fmla="*/ 332 h 617920"/>
                  <a:gd name="connsiteX1" fmla="*/ 253812 w 620602"/>
                  <a:gd name="connsiteY1" fmla="*/ 15446 h 617920"/>
                  <a:gd name="connsiteX2" fmla="*/ 515403 w 620602"/>
                  <a:gd name="connsiteY2" fmla="*/ 118185 h 617920"/>
                  <a:gd name="connsiteX3" fmla="*/ 529357 w 620602"/>
                  <a:gd name="connsiteY3" fmla="*/ 532051 h 617920"/>
                  <a:gd name="connsiteX4" fmla="*/ 118526 w 620602"/>
                  <a:gd name="connsiteY4" fmla="*/ 515063 h 617920"/>
                  <a:gd name="connsiteX5" fmla="*/ 18281 w 620602"/>
                  <a:gd name="connsiteY5" fmla="*/ 248018 h 617920"/>
                  <a:gd name="connsiteX6" fmla="*/ 1813 w 620602"/>
                  <a:gd name="connsiteY6" fmla="*/ 90720 h 617920"/>
                  <a:gd name="connsiteX7" fmla="*/ 10657 w 620602"/>
                  <a:gd name="connsiteY7" fmla="*/ 74004 h 617920"/>
                  <a:gd name="connsiteX8" fmla="*/ 89189 w 620602"/>
                  <a:gd name="connsiteY8" fmla="*/ 85725 h 617920"/>
                  <a:gd name="connsiteX9" fmla="*/ 74038 w 620602"/>
                  <a:gd name="connsiteY9" fmla="*/ 11207 h 617920"/>
                  <a:gd name="connsiteX10" fmla="*/ 91930 w 620602"/>
                  <a:gd name="connsiteY10" fmla="*/ 2341 h 617920"/>
                  <a:gd name="connsiteX11" fmla="*/ 120331 w 620602"/>
                  <a:gd name="connsiteY11" fmla="*/ 332 h 617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20602" h="617920">
                    <a:moveTo>
                      <a:pt x="120331" y="332"/>
                    </a:moveTo>
                    <a:cubicBezTo>
                      <a:pt x="153663" y="-954"/>
                      <a:pt x="200878" y="966"/>
                      <a:pt x="253812" y="15446"/>
                    </a:cubicBezTo>
                    <a:cubicBezTo>
                      <a:pt x="324390" y="34753"/>
                      <a:pt x="428581" y="34529"/>
                      <a:pt x="515403" y="118185"/>
                    </a:cubicBezTo>
                    <a:cubicBezTo>
                      <a:pt x="602225" y="201842"/>
                      <a:pt x="694043" y="374349"/>
                      <a:pt x="529357" y="532051"/>
                    </a:cubicBezTo>
                    <a:cubicBezTo>
                      <a:pt x="364670" y="689754"/>
                      <a:pt x="198268" y="597419"/>
                      <a:pt x="118526" y="515063"/>
                    </a:cubicBezTo>
                    <a:cubicBezTo>
                      <a:pt x="38783" y="432707"/>
                      <a:pt x="37733" y="318741"/>
                      <a:pt x="18281" y="248018"/>
                    </a:cubicBezTo>
                    <a:cubicBezTo>
                      <a:pt x="-1171" y="177294"/>
                      <a:pt x="-2019" y="120881"/>
                      <a:pt x="1813" y="90720"/>
                    </a:cubicBezTo>
                    <a:lnTo>
                      <a:pt x="10657" y="74004"/>
                    </a:lnTo>
                    <a:cubicBezTo>
                      <a:pt x="27009" y="57236"/>
                      <a:pt x="73392" y="91157"/>
                      <a:pt x="89189" y="85725"/>
                    </a:cubicBezTo>
                    <a:cubicBezTo>
                      <a:pt x="94519" y="70225"/>
                      <a:pt x="55391" y="29244"/>
                      <a:pt x="74038" y="11207"/>
                    </a:cubicBezTo>
                    <a:lnTo>
                      <a:pt x="91930" y="2341"/>
                    </a:lnTo>
                    <a:cubicBezTo>
                      <a:pt x="99653" y="1546"/>
                      <a:pt x="109221" y="761"/>
                      <a:pt x="120331" y="332"/>
                    </a:cubicBezTo>
                    <a:close/>
                  </a:path>
                </a:pathLst>
              </a:custGeom>
              <a:gradFill flip="none" rotWithShape="1">
                <a:gsLst>
                  <a:gs pos="70000">
                    <a:schemeClr val="bg1"/>
                  </a:gs>
                  <a:gs pos="0">
                    <a:srgbClr val="FF66CC"/>
                  </a:gs>
                </a:gsLst>
                <a:lin ang="135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86" name="フリーフォーム: 図形 685">
                <a:extLst>
                  <a:ext uri="{FF2B5EF4-FFF2-40B4-BE49-F238E27FC236}">
                    <a16:creationId xmlns:a16="http://schemas.microsoft.com/office/drawing/2014/main" id="{BDE361A1-B56C-4B93-94B1-595BD60A739E}"/>
                  </a:ext>
                </a:extLst>
              </p:cNvPr>
              <p:cNvSpPr/>
              <p:nvPr/>
            </p:nvSpPr>
            <p:spPr>
              <a:xfrm rot="21038638">
                <a:off x="2350252" y="3316245"/>
                <a:ext cx="526298" cy="690762"/>
              </a:xfrm>
              <a:custGeom>
                <a:avLst/>
                <a:gdLst>
                  <a:gd name="connsiteX0" fmla="*/ 491785 w 1171576"/>
                  <a:gd name="connsiteY0" fmla="*/ 0 h 1647591"/>
                  <a:gd name="connsiteX1" fmla="*/ 585788 w 1171576"/>
                  <a:gd name="connsiteY1" fmla="*/ 59066 h 1647591"/>
                  <a:gd name="connsiteX2" fmla="*/ 678024 w 1171576"/>
                  <a:gd name="connsiteY2" fmla="*/ 1110 h 1647591"/>
                  <a:gd name="connsiteX3" fmla="*/ 717518 w 1171576"/>
                  <a:gd name="connsiteY3" fmla="*/ 18258 h 1647591"/>
                  <a:gd name="connsiteX4" fmla="*/ 1171576 w 1171576"/>
                  <a:gd name="connsiteY4" fmla="*/ 1042753 h 1647591"/>
                  <a:gd name="connsiteX5" fmla="*/ 585788 w 1171576"/>
                  <a:gd name="connsiteY5" fmla="*/ 1647591 h 1647591"/>
                  <a:gd name="connsiteX6" fmla="*/ 0 w 1171576"/>
                  <a:gd name="connsiteY6" fmla="*/ 1042753 h 1647591"/>
                  <a:gd name="connsiteX7" fmla="*/ 454058 w 1171576"/>
                  <a:gd name="connsiteY7" fmla="*/ 14955 h 1647591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3436"/>
                  <a:gd name="connsiteY0" fmla="*/ 11 h 1855457"/>
                  <a:gd name="connsiteX1" fmla="*/ 585788 w 1173436"/>
                  <a:gd name="connsiteY1" fmla="*/ 59077 h 1855457"/>
                  <a:gd name="connsiteX2" fmla="*/ 678024 w 1173436"/>
                  <a:gd name="connsiteY2" fmla="*/ 1121 h 1855457"/>
                  <a:gd name="connsiteX3" fmla="*/ 717518 w 1173436"/>
                  <a:gd name="connsiteY3" fmla="*/ 18269 h 1855457"/>
                  <a:gd name="connsiteX4" fmla="*/ 1171576 w 1173436"/>
                  <a:gd name="connsiteY4" fmla="*/ 1042764 h 1855457"/>
                  <a:gd name="connsiteX5" fmla="*/ 581308 w 1173436"/>
                  <a:gd name="connsiteY5" fmla="*/ 1855457 h 1855457"/>
                  <a:gd name="connsiteX6" fmla="*/ 0 w 1173436"/>
                  <a:gd name="connsiteY6" fmla="*/ 1042764 h 1855457"/>
                  <a:gd name="connsiteX7" fmla="*/ 454058 w 1173436"/>
                  <a:gd name="connsiteY7" fmla="*/ 14966 h 1855457"/>
                  <a:gd name="connsiteX8" fmla="*/ 491785 w 1173436"/>
                  <a:gd name="connsiteY8" fmla="*/ 11 h 1855457"/>
                  <a:gd name="connsiteX0" fmla="*/ 491785 w 1173436"/>
                  <a:gd name="connsiteY0" fmla="*/ 11 h 1855706"/>
                  <a:gd name="connsiteX1" fmla="*/ 585788 w 1173436"/>
                  <a:gd name="connsiteY1" fmla="*/ 59077 h 1855706"/>
                  <a:gd name="connsiteX2" fmla="*/ 678024 w 1173436"/>
                  <a:gd name="connsiteY2" fmla="*/ 1121 h 1855706"/>
                  <a:gd name="connsiteX3" fmla="*/ 717518 w 1173436"/>
                  <a:gd name="connsiteY3" fmla="*/ 18269 h 1855706"/>
                  <a:gd name="connsiteX4" fmla="*/ 1171576 w 1173436"/>
                  <a:gd name="connsiteY4" fmla="*/ 1042764 h 1855706"/>
                  <a:gd name="connsiteX5" fmla="*/ 581308 w 1173436"/>
                  <a:gd name="connsiteY5" fmla="*/ 1855457 h 1855706"/>
                  <a:gd name="connsiteX6" fmla="*/ 0 w 1173436"/>
                  <a:gd name="connsiteY6" fmla="*/ 1042764 h 1855706"/>
                  <a:gd name="connsiteX7" fmla="*/ 454058 w 1173436"/>
                  <a:gd name="connsiteY7" fmla="*/ 14966 h 1855706"/>
                  <a:gd name="connsiteX8" fmla="*/ 491785 w 1173436"/>
                  <a:gd name="connsiteY8" fmla="*/ 11 h 1855706"/>
                  <a:gd name="connsiteX0" fmla="*/ 491785 w 1171681"/>
                  <a:gd name="connsiteY0" fmla="*/ 11 h 1855706"/>
                  <a:gd name="connsiteX1" fmla="*/ 585788 w 1171681"/>
                  <a:gd name="connsiteY1" fmla="*/ 59077 h 1855706"/>
                  <a:gd name="connsiteX2" fmla="*/ 678024 w 1171681"/>
                  <a:gd name="connsiteY2" fmla="*/ 1121 h 1855706"/>
                  <a:gd name="connsiteX3" fmla="*/ 717518 w 1171681"/>
                  <a:gd name="connsiteY3" fmla="*/ 18269 h 1855706"/>
                  <a:gd name="connsiteX4" fmla="*/ 1171576 w 1171681"/>
                  <a:gd name="connsiteY4" fmla="*/ 1042764 h 1855706"/>
                  <a:gd name="connsiteX5" fmla="*/ 581308 w 1171681"/>
                  <a:gd name="connsiteY5" fmla="*/ 1855457 h 1855706"/>
                  <a:gd name="connsiteX6" fmla="*/ 0 w 1171681"/>
                  <a:gd name="connsiteY6" fmla="*/ 1042764 h 1855706"/>
                  <a:gd name="connsiteX7" fmla="*/ 454058 w 1171681"/>
                  <a:gd name="connsiteY7" fmla="*/ 14966 h 1855706"/>
                  <a:gd name="connsiteX8" fmla="*/ 491785 w 1171681"/>
                  <a:gd name="connsiteY8" fmla="*/ 11 h 1855706"/>
                  <a:gd name="connsiteX0" fmla="*/ 491914 w 1171810"/>
                  <a:gd name="connsiteY0" fmla="*/ 11 h 1855706"/>
                  <a:gd name="connsiteX1" fmla="*/ 585917 w 1171810"/>
                  <a:gd name="connsiteY1" fmla="*/ 59077 h 1855706"/>
                  <a:gd name="connsiteX2" fmla="*/ 678153 w 1171810"/>
                  <a:gd name="connsiteY2" fmla="*/ 1121 h 1855706"/>
                  <a:gd name="connsiteX3" fmla="*/ 717647 w 1171810"/>
                  <a:gd name="connsiteY3" fmla="*/ 18269 h 1855706"/>
                  <a:gd name="connsiteX4" fmla="*/ 1171705 w 1171810"/>
                  <a:gd name="connsiteY4" fmla="*/ 1042764 h 1855706"/>
                  <a:gd name="connsiteX5" fmla="*/ 581437 w 1171810"/>
                  <a:gd name="connsiteY5" fmla="*/ 1855457 h 1855706"/>
                  <a:gd name="connsiteX6" fmla="*/ 129 w 1171810"/>
                  <a:gd name="connsiteY6" fmla="*/ 1042764 h 1855706"/>
                  <a:gd name="connsiteX7" fmla="*/ 454187 w 1171810"/>
                  <a:gd name="connsiteY7" fmla="*/ 14966 h 1855706"/>
                  <a:gd name="connsiteX8" fmla="*/ 491914 w 1171810"/>
                  <a:gd name="connsiteY8" fmla="*/ 11 h 1855706"/>
                  <a:gd name="connsiteX0" fmla="*/ 491914 w 1171810"/>
                  <a:gd name="connsiteY0" fmla="*/ 4 h 1855699"/>
                  <a:gd name="connsiteX1" fmla="*/ 590527 w 1171810"/>
                  <a:gd name="connsiteY1" fmla="*/ 171451 h 1855699"/>
                  <a:gd name="connsiteX2" fmla="*/ 678153 w 1171810"/>
                  <a:gd name="connsiteY2" fmla="*/ 1114 h 1855699"/>
                  <a:gd name="connsiteX3" fmla="*/ 717647 w 1171810"/>
                  <a:gd name="connsiteY3" fmla="*/ 18262 h 1855699"/>
                  <a:gd name="connsiteX4" fmla="*/ 1171705 w 1171810"/>
                  <a:gd name="connsiteY4" fmla="*/ 1042757 h 1855699"/>
                  <a:gd name="connsiteX5" fmla="*/ 581437 w 1171810"/>
                  <a:gd name="connsiteY5" fmla="*/ 1855450 h 1855699"/>
                  <a:gd name="connsiteX6" fmla="*/ 129 w 1171810"/>
                  <a:gd name="connsiteY6" fmla="*/ 1042757 h 1855699"/>
                  <a:gd name="connsiteX7" fmla="*/ 454187 w 1171810"/>
                  <a:gd name="connsiteY7" fmla="*/ 14959 h 1855699"/>
                  <a:gd name="connsiteX8" fmla="*/ 491914 w 1171810"/>
                  <a:gd name="connsiteY8" fmla="*/ 4 h 1855699"/>
                  <a:gd name="connsiteX0" fmla="*/ 500550 w 1180446"/>
                  <a:gd name="connsiteY0" fmla="*/ 4 h 1855699"/>
                  <a:gd name="connsiteX1" fmla="*/ 599163 w 1180446"/>
                  <a:gd name="connsiteY1" fmla="*/ 171451 h 1855699"/>
                  <a:gd name="connsiteX2" fmla="*/ 686789 w 1180446"/>
                  <a:gd name="connsiteY2" fmla="*/ 1114 h 1855699"/>
                  <a:gd name="connsiteX3" fmla="*/ 726283 w 1180446"/>
                  <a:gd name="connsiteY3" fmla="*/ 18262 h 1855699"/>
                  <a:gd name="connsiteX4" fmla="*/ 1180341 w 1180446"/>
                  <a:gd name="connsiteY4" fmla="*/ 1042757 h 1855699"/>
                  <a:gd name="connsiteX5" fmla="*/ 590073 w 1180446"/>
                  <a:gd name="connsiteY5" fmla="*/ 1855450 h 1855699"/>
                  <a:gd name="connsiteX6" fmla="*/ 8765 w 1180446"/>
                  <a:gd name="connsiteY6" fmla="*/ 1042757 h 1855699"/>
                  <a:gd name="connsiteX7" fmla="*/ 254961 w 1180446"/>
                  <a:gd name="connsiteY7" fmla="*/ 345047 h 1855699"/>
                  <a:gd name="connsiteX8" fmla="*/ 462823 w 1180446"/>
                  <a:gd name="connsiteY8" fmla="*/ 14959 h 1855699"/>
                  <a:gd name="connsiteX9" fmla="*/ 500550 w 1180446"/>
                  <a:gd name="connsiteY9" fmla="*/ 4 h 1855699"/>
                  <a:gd name="connsiteX0" fmla="*/ 500550 w 1190436"/>
                  <a:gd name="connsiteY0" fmla="*/ 4 h 1855675"/>
                  <a:gd name="connsiteX1" fmla="*/ 599163 w 1190436"/>
                  <a:gd name="connsiteY1" fmla="*/ 171451 h 1855675"/>
                  <a:gd name="connsiteX2" fmla="*/ 686789 w 1190436"/>
                  <a:gd name="connsiteY2" fmla="*/ 1114 h 1855675"/>
                  <a:gd name="connsiteX3" fmla="*/ 726283 w 1190436"/>
                  <a:gd name="connsiteY3" fmla="*/ 18262 h 1855675"/>
                  <a:gd name="connsiteX4" fmla="*/ 945876 w 1190436"/>
                  <a:gd name="connsiteY4" fmla="*/ 350668 h 1855675"/>
                  <a:gd name="connsiteX5" fmla="*/ 1180341 w 1190436"/>
                  <a:gd name="connsiteY5" fmla="*/ 1042757 h 1855675"/>
                  <a:gd name="connsiteX6" fmla="*/ 590073 w 1190436"/>
                  <a:gd name="connsiteY6" fmla="*/ 1855450 h 1855675"/>
                  <a:gd name="connsiteX7" fmla="*/ 8765 w 1190436"/>
                  <a:gd name="connsiteY7" fmla="*/ 1042757 h 1855675"/>
                  <a:gd name="connsiteX8" fmla="*/ 254961 w 1190436"/>
                  <a:gd name="connsiteY8" fmla="*/ 345047 h 1855675"/>
                  <a:gd name="connsiteX9" fmla="*/ 462823 w 1190436"/>
                  <a:gd name="connsiteY9" fmla="*/ 14959 h 1855675"/>
                  <a:gd name="connsiteX10" fmla="*/ 500550 w 1190436"/>
                  <a:gd name="connsiteY10" fmla="*/ 4 h 1855675"/>
                  <a:gd name="connsiteX0" fmla="*/ 491878 w 1181764"/>
                  <a:gd name="connsiteY0" fmla="*/ 4 h 1855675"/>
                  <a:gd name="connsiteX1" fmla="*/ 590491 w 1181764"/>
                  <a:gd name="connsiteY1" fmla="*/ 171451 h 1855675"/>
                  <a:gd name="connsiteX2" fmla="*/ 678117 w 1181764"/>
                  <a:gd name="connsiteY2" fmla="*/ 1114 h 1855675"/>
                  <a:gd name="connsiteX3" fmla="*/ 717611 w 1181764"/>
                  <a:gd name="connsiteY3" fmla="*/ 18262 h 1855675"/>
                  <a:gd name="connsiteX4" fmla="*/ 937204 w 1181764"/>
                  <a:gd name="connsiteY4" fmla="*/ 350668 h 1855675"/>
                  <a:gd name="connsiteX5" fmla="*/ 1171669 w 1181764"/>
                  <a:gd name="connsiteY5" fmla="*/ 1042757 h 1855675"/>
                  <a:gd name="connsiteX6" fmla="*/ 581401 w 1181764"/>
                  <a:gd name="connsiteY6" fmla="*/ 1855450 h 1855675"/>
                  <a:gd name="connsiteX7" fmla="*/ 93 w 1181764"/>
                  <a:gd name="connsiteY7" fmla="*/ 1042757 h 1855675"/>
                  <a:gd name="connsiteX8" fmla="*/ 246289 w 1181764"/>
                  <a:gd name="connsiteY8" fmla="*/ 345047 h 1855675"/>
                  <a:gd name="connsiteX9" fmla="*/ 454151 w 1181764"/>
                  <a:gd name="connsiteY9" fmla="*/ 14959 h 1855675"/>
                  <a:gd name="connsiteX10" fmla="*/ 491878 w 1181764"/>
                  <a:gd name="connsiteY10" fmla="*/ 4 h 1855675"/>
                  <a:gd name="connsiteX0" fmla="*/ 491876 w 1172306"/>
                  <a:gd name="connsiteY0" fmla="*/ 4 h 1855680"/>
                  <a:gd name="connsiteX1" fmla="*/ 590489 w 1172306"/>
                  <a:gd name="connsiteY1" fmla="*/ 171451 h 1855680"/>
                  <a:gd name="connsiteX2" fmla="*/ 678115 w 1172306"/>
                  <a:gd name="connsiteY2" fmla="*/ 1114 h 1855680"/>
                  <a:gd name="connsiteX3" fmla="*/ 717609 w 1172306"/>
                  <a:gd name="connsiteY3" fmla="*/ 18262 h 1855680"/>
                  <a:gd name="connsiteX4" fmla="*/ 937202 w 1172306"/>
                  <a:gd name="connsiteY4" fmla="*/ 350668 h 1855680"/>
                  <a:gd name="connsiteX5" fmla="*/ 1171667 w 1172306"/>
                  <a:gd name="connsiteY5" fmla="*/ 1042757 h 1855680"/>
                  <a:gd name="connsiteX6" fmla="*/ 581399 w 1172306"/>
                  <a:gd name="connsiteY6" fmla="*/ 1855450 h 1855680"/>
                  <a:gd name="connsiteX7" fmla="*/ 91 w 1172306"/>
                  <a:gd name="connsiteY7" fmla="*/ 1042757 h 1855680"/>
                  <a:gd name="connsiteX8" fmla="*/ 246287 w 1172306"/>
                  <a:gd name="connsiteY8" fmla="*/ 345047 h 1855680"/>
                  <a:gd name="connsiteX9" fmla="*/ 454149 w 1172306"/>
                  <a:gd name="connsiteY9" fmla="*/ 14959 h 1855680"/>
                  <a:gd name="connsiteX10" fmla="*/ 491876 w 1172306"/>
                  <a:gd name="connsiteY10" fmla="*/ 4 h 1855680"/>
                  <a:gd name="connsiteX0" fmla="*/ 491876 w 1171953"/>
                  <a:gd name="connsiteY0" fmla="*/ 4 h 1855701"/>
                  <a:gd name="connsiteX1" fmla="*/ 590489 w 1171953"/>
                  <a:gd name="connsiteY1" fmla="*/ 171451 h 1855701"/>
                  <a:gd name="connsiteX2" fmla="*/ 678115 w 1171953"/>
                  <a:gd name="connsiteY2" fmla="*/ 1114 h 1855701"/>
                  <a:gd name="connsiteX3" fmla="*/ 717609 w 1171953"/>
                  <a:gd name="connsiteY3" fmla="*/ 18262 h 1855701"/>
                  <a:gd name="connsiteX4" fmla="*/ 937202 w 1171953"/>
                  <a:gd name="connsiteY4" fmla="*/ 350668 h 1855701"/>
                  <a:gd name="connsiteX5" fmla="*/ 1171667 w 1171953"/>
                  <a:gd name="connsiteY5" fmla="*/ 1042757 h 1855701"/>
                  <a:gd name="connsiteX6" fmla="*/ 581399 w 1171953"/>
                  <a:gd name="connsiteY6" fmla="*/ 1855450 h 1855701"/>
                  <a:gd name="connsiteX7" fmla="*/ 91 w 1171953"/>
                  <a:gd name="connsiteY7" fmla="*/ 1042757 h 1855701"/>
                  <a:gd name="connsiteX8" fmla="*/ 246287 w 1171953"/>
                  <a:gd name="connsiteY8" fmla="*/ 345047 h 1855701"/>
                  <a:gd name="connsiteX9" fmla="*/ 454149 w 1171953"/>
                  <a:gd name="connsiteY9" fmla="*/ 14959 h 1855701"/>
                  <a:gd name="connsiteX10" fmla="*/ 491876 w 1171953"/>
                  <a:gd name="connsiteY10" fmla="*/ 4 h 1855701"/>
                  <a:gd name="connsiteX0" fmla="*/ 491876 w 1171734"/>
                  <a:gd name="connsiteY0" fmla="*/ 4 h 1855701"/>
                  <a:gd name="connsiteX1" fmla="*/ 590489 w 1171734"/>
                  <a:gd name="connsiteY1" fmla="*/ 171451 h 1855701"/>
                  <a:gd name="connsiteX2" fmla="*/ 678115 w 1171734"/>
                  <a:gd name="connsiteY2" fmla="*/ 1114 h 1855701"/>
                  <a:gd name="connsiteX3" fmla="*/ 717609 w 1171734"/>
                  <a:gd name="connsiteY3" fmla="*/ 18262 h 1855701"/>
                  <a:gd name="connsiteX4" fmla="*/ 937202 w 1171734"/>
                  <a:gd name="connsiteY4" fmla="*/ 350668 h 1855701"/>
                  <a:gd name="connsiteX5" fmla="*/ 1171667 w 1171734"/>
                  <a:gd name="connsiteY5" fmla="*/ 1042757 h 1855701"/>
                  <a:gd name="connsiteX6" fmla="*/ 581399 w 1171734"/>
                  <a:gd name="connsiteY6" fmla="*/ 1855450 h 1855701"/>
                  <a:gd name="connsiteX7" fmla="*/ 91 w 1171734"/>
                  <a:gd name="connsiteY7" fmla="*/ 1042757 h 1855701"/>
                  <a:gd name="connsiteX8" fmla="*/ 246287 w 1171734"/>
                  <a:gd name="connsiteY8" fmla="*/ 345047 h 1855701"/>
                  <a:gd name="connsiteX9" fmla="*/ 454149 w 1171734"/>
                  <a:gd name="connsiteY9" fmla="*/ 14959 h 1855701"/>
                  <a:gd name="connsiteX10" fmla="*/ 491876 w 1171734"/>
                  <a:gd name="connsiteY10" fmla="*/ 4 h 1855701"/>
                  <a:gd name="connsiteX0" fmla="*/ 491881 w 1171739"/>
                  <a:gd name="connsiteY0" fmla="*/ 4 h 1855701"/>
                  <a:gd name="connsiteX1" fmla="*/ 590494 w 1171739"/>
                  <a:gd name="connsiteY1" fmla="*/ 171451 h 1855701"/>
                  <a:gd name="connsiteX2" fmla="*/ 678120 w 1171739"/>
                  <a:gd name="connsiteY2" fmla="*/ 1114 h 1855701"/>
                  <a:gd name="connsiteX3" fmla="*/ 717614 w 1171739"/>
                  <a:gd name="connsiteY3" fmla="*/ 18262 h 1855701"/>
                  <a:gd name="connsiteX4" fmla="*/ 937207 w 1171739"/>
                  <a:gd name="connsiteY4" fmla="*/ 350668 h 1855701"/>
                  <a:gd name="connsiteX5" fmla="*/ 1171672 w 1171739"/>
                  <a:gd name="connsiteY5" fmla="*/ 1042757 h 1855701"/>
                  <a:gd name="connsiteX6" fmla="*/ 581404 w 1171739"/>
                  <a:gd name="connsiteY6" fmla="*/ 1855450 h 1855701"/>
                  <a:gd name="connsiteX7" fmla="*/ 96 w 1171739"/>
                  <a:gd name="connsiteY7" fmla="*/ 1042757 h 1855701"/>
                  <a:gd name="connsiteX8" fmla="*/ 246292 w 1171739"/>
                  <a:gd name="connsiteY8" fmla="*/ 345047 h 1855701"/>
                  <a:gd name="connsiteX9" fmla="*/ 454154 w 1171739"/>
                  <a:gd name="connsiteY9" fmla="*/ 14959 h 1855701"/>
                  <a:gd name="connsiteX10" fmla="*/ 491881 w 1171739"/>
                  <a:gd name="connsiteY10" fmla="*/ 4 h 1855701"/>
                  <a:gd name="connsiteX0" fmla="*/ 491883 w 1171803"/>
                  <a:gd name="connsiteY0" fmla="*/ 4 h 1855708"/>
                  <a:gd name="connsiteX1" fmla="*/ 590496 w 1171803"/>
                  <a:gd name="connsiteY1" fmla="*/ 171451 h 1855708"/>
                  <a:gd name="connsiteX2" fmla="*/ 678122 w 1171803"/>
                  <a:gd name="connsiteY2" fmla="*/ 1114 h 1855708"/>
                  <a:gd name="connsiteX3" fmla="*/ 717616 w 1171803"/>
                  <a:gd name="connsiteY3" fmla="*/ 18262 h 1855708"/>
                  <a:gd name="connsiteX4" fmla="*/ 937209 w 1171803"/>
                  <a:gd name="connsiteY4" fmla="*/ 350668 h 1855708"/>
                  <a:gd name="connsiteX5" fmla="*/ 1171674 w 1171803"/>
                  <a:gd name="connsiteY5" fmla="*/ 1042757 h 1855708"/>
                  <a:gd name="connsiteX6" fmla="*/ 581406 w 1171803"/>
                  <a:gd name="connsiteY6" fmla="*/ 1855450 h 1855708"/>
                  <a:gd name="connsiteX7" fmla="*/ 98 w 1171803"/>
                  <a:gd name="connsiteY7" fmla="*/ 1042757 h 1855708"/>
                  <a:gd name="connsiteX8" fmla="*/ 246294 w 1171803"/>
                  <a:gd name="connsiteY8" fmla="*/ 345047 h 1855708"/>
                  <a:gd name="connsiteX9" fmla="*/ 454156 w 1171803"/>
                  <a:gd name="connsiteY9" fmla="*/ 14959 h 1855708"/>
                  <a:gd name="connsiteX10" fmla="*/ 491883 w 1171803"/>
                  <a:gd name="connsiteY10" fmla="*/ 4 h 1855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71803" h="1855708">
                    <a:moveTo>
                      <a:pt x="491883" y="4"/>
                    </a:moveTo>
                    <a:cubicBezTo>
                      <a:pt x="540769" y="-784"/>
                      <a:pt x="559162" y="151762"/>
                      <a:pt x="590496" y="171451"/>
                    </a:cubicBezTo>
                    <a:cubicBezTo>
                      <a:pt x="621241" y="152132"/>
                      <a:pt x="623975" y="-44"/>
                      <a:pt x="678122" y="1114"/>
                    </a:cubicBezTo>
                    <a:lnTo>
                      <a:pt x="717616" y="18262"/>
                    </a:lnTo>
                    <a:cubicBezTo>
                      <a:pt x="767905" y="70902"/>
                      <a:pt x="861533" y="179919"/>
                      <a:pt x="937209" y="350668"/>
                    </a:cubicBezTo>
                    <a:cubicBezTo>
                      <a:pt x="1012885" y="521417"/>
                      <a:pt x="1167002" y="718913"/>
                      <a:pt x="1171674" y="1042757"/>
                    </a:cubicBezTo>
                    <a:cubicBezTo>
                      <a:pt x="1176346" y="1366601"/>
                      <a:pt x="1057250" y="1868718"/>
                      <a:pt x="581406" y="1855450"/>
                    </a:cubicBezTo>
                    <a:cubicBezTo>
                      <a:pt x="105562" y="1842182"/>
                      <a:pt x="-3760" y="1350682"/>
                      <a:pt x="98" y="1042757"/>
                    </a:cubicBezTo>
                    <a:cubicBezTo>
                      <a:pt x="3956" y="734832"/>
                      <a:pt x="170618" y="516347"/>
                      <a:pt x="246294" y="345047"/>
                    </a:cubicBezTo>
                    <a:cubicBezTo>
                      <a:pt x="321970" y="173747"/>
                      <a:pt x="403984" y="64974"/>
                      <a:pt x="454156" y="14959"/>
                    </a:cubicBezTo>
                    <a:lnTo>
                      <a:pt x="491883" y="4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chemeClr val="bg1"/>
                  </a:gs>
                  <a:gs pos="0">
                    <a:srgbClr val="FF66CC"/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87" name="星: 5 pt 686">
                <a:extLst>
                  <a:ext uri="{FF2B5EF4-FFF2-40B4-BE49-F238E27FC236}">
                    <a16:creationId xmlns:a16="http://schemas.microsoft.com/office/drawing/2014/main" id="{273AF809-B727-49A2-941C-19E73486BE4E}"/>
                  </a:ext>
                </a:extLst>
              </p:cNvPr>
              <p:cNvSpPr/>
              <p:nvPr/>
            </p:nvSpPr>
            <p:spPr>
              <a:xfrm>
                <a:off x="2468897" y="3899429"/>
                <a:ext cx="310022" cy="310022"/>
              </a:xfrm>
              <a:prstGeom prst="star5">
                <a:avLst>
                  <a:gd name="adj" fmla="val 29673"/>
                  <a:gd name="hf" fmla="val 105146"/>
                  <a:gd name="vf" fmla="val 110557"/>
                </a:avLst>
              </a:prstGeom>
              <a:solidFill>
                <a:srgbClr val="FF33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88" name="グループ化 687">
                <a:extLst>
                  <a:ext uri="{FF2B5EF4-FFF2-40B4-BE49-F238E27FC236}">
                    <a16:creationId xmlns:a16="http://schemas.microsoft.com/office/drawing/2014/main" id="{B44EE9D8-76E0-438D-AC9B-1FF50677EF47}"/>
                  </a:ext>
                </a:extLst>
              </p:cNvPr>
              <p:cNvGrpSpPr/>
              <p:nvPr/>
            </p:nvGrpSpPr>
            <p:grpSpPr>
              <a:xfrm>
                <a:off x="2632095" y="3874940"/>
                <a:ext cx="303941" cy="364355"/>
                <a:chOff x="2461401" y="3057236"/>
                <a:chExt cx="324488" cy="476979"/>
              </a:xfrm>
            </p:grpSpPr>
            <p:grpSp>
              <p:nvGrpSpPr>
                <p:cNvPr id="715" name="グループ化 714">
                  <a:extLst>
                    <a:ext uri="{FF2B5EF4-FFF2-40B4-BE49-F238E27FC236}">
                      <a16:creationId xmlns:a16="http://schemas.microsoft.com/office/drawing/2014/main" id="{4EAB6706-7818-42CC-95CC-4F09FD95637C}"/>
                    </a:ext>
                  </a:extLst>
                </p:cNvPr>
                <p:cNvGrpSpPr/>
                <p:nvPr/>
              </p:nvGrpSpPr>
              <p:grpSpPr>
                <a:xfrm>
                  <a:off x="2461401" y="3057236"/>
                  <a:ext cx="271825" cy="179082"/>
                  <a:chOff x="5246086" y="4560216"/>
                  <a:chExt cx="478615" cy="216397"/>
                </a:xfrm>
              </p:grpSpPr>
              <p:sp>
                <p:nvSpPr>
                  <p:cNvPr id="725" name="フリーフォーム: 図形 724">
                    <a:extLst>
                      <a:ext uri="{FF2B5EF4-FFF2-40B4-BE49-F238E27FC236}">
                        <a16:creationId xmlns:a16="http://schemas.microsoft.com/office/drawing/2014/main" id="{44F3EB08-0EE4-4F80-91EE-E836D95A7172}"/>
                      </a:ext>
                    </a:extLst>
                  </p:cNvPr>
                  <p:cNvSpPr/>
                  <p:nvPr/>
                </p:nvSpPr>
                <p:spPr>
                  <a:xfrm rot="14289582">
                    <a:off x="5435492" y="4518607"/>
                    <a:ext cx="68600" cy="447411"/>
                  </a:xfrm>
                  <a:custGeom>
                    <a:avLst/>
                    <a:gdLst>
                      <a:gd name="connsiteX0" fmla="*/ 124629 w 194203"/>
                      <a:gd name="connsiteY0" fmla="*/ 0 h 673895"/>
                      <a:gd name="connsiteX1" fmla="*/ 194203 w 194203"/>
                      <a:gd name="connsiteY1" fmla="*/ 0 h 673895"/>
                      <a:gd name="connsiteX2" fmla="*/ 138923 w 194203"/>
                      <a:gd name="connsiteY2" fmla="*/ 71667 h 673895"/>
                      <a:gd name="connsiteX3" fmla="*/ 73387 w 194203"/>
                      <a:gd name="connsiteY3" fmla="*/ 336947 h 673895"/>
                      <a:gd name="connsiteX4" fmla="*/ 138923 w 194203"/>
                      <a:gd name="connsiteY4" fmla="*/ 602227 h 673895"/>
                      <a:gd name="connsiteX5" fmla="*/ 194203 w 194203"/>
                      <a:gd name="connsiteY5" fmla="*/ 673895 h 673895"/>
                      <a:gd name="connsiteX6" fmla="*/ 124628 w 194203"/>
                      <a:gd name="connsiteY6" fmla="*/ 673895 h 673895"/>
                      <a:gd name="connsiteX7" fmla="*/ 90416 w 194203"/>
                      <a:gd name="connsiteY7" fmla="*/ 635312 h 673895"/>
                      <a:gd name="connsiteX8" fmla="*/ 0 w 194203"/>
                      <a:gd name="connsiteY8" fmla="*/ 336948 h 673895"/>
                      <a:gd name="connsiteX9" fmla="*/ 90416 w 194203"/>
                      <a:gd name="connsiteY9" fmla="*/ 38584 h 6738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94203" h="673895">
                        <a:moveTo>
                          <a:pt x="124629" y="0"/>
                        </a:moveTo>
                        <a:lnTo>
                          <a:pt x="194203" y="0"/>
                        </a:lnTo>
                        <a:lnTo>
                          <a:pt x="138923" y="71667"/>
                        </a:lnTo>
                        <a:cubicBezTo>
                          <a:pt x="97468" y="146002"/>
                          <a:pt x="73387" y="238438"/>
                          <a:pt x="73387" y="336947"/>
                        </a:cubicBezTo>
                        <a:cubicBezTo>
                          <a:pt x="73387" y="435457"/>
                          <a:pt x="97468" y="527893"/>
                          <a:pt x="138923" y="602227"/>
                        </a:cubicBezTo>
                        <a:lnTo>
                          <a:pt x="194203" y="673895"/>
                        </a:lnTo>
                        <a:lnTo>
                          <a:pt x="124628" y="673895"/>
                        </a:lnTo>
                        <a:lnTo>
                          <a:pt x="90416" y="635312"/>
                        </a:lnTo>
                        <a:cubicBezTo>
                          <a:pt x="34552" y="558954"/>
                          <a:pt x="0" y="453467"/>
                          <a:pt x="0" y="336948"/>
                        </a:cubicBezTo>
                        <a:cubicBezTo>
                          <a:pt x="0" y="220430"/>
                          <a:pt x="34552" y="114942"/>
                          <a:pt x="90416" y="38584"/>
                        </a:cubicBezTo>
                        <a:close/>
                      </a:path>
                    </a:pathLst>
                  </a:custGeom>
                  <a:solidFill>
                    <a:srgbClr val="FFFF66"/>
                  </a:solidFill>
                  <a:ln w="63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6" name="楕円 725">
                    <a:extLst>
                      <a:ext uri="{FF2B5EF4-FFF2-40B4-BE49-F238E27FC236}">
                        <a16:creationId xmlns:a16="http://schemas.microsoft.com/office/drawing/2014/main" id="{60A6AA92-3C06-417F-91A0-2AEE40708CFD}"/>
                      </a:ext>
                    </a:extLst>
                  </p:cNvPr>
                  <p:cNvSpPr/>
                  <p:nvPr/>
                </p:nvSpPr>
                <p:spPr>
                  <a:xfrm rot="15189582">
                    <a:off x="5616390" y="4565277"/>
                    <a:ext cx="113372" cy="103250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16" name="グループ化 715">
                  <a:extLst>
                    <a:ext uri="{FF2B5EF4-FFF2-40B4-BE49-F238E27FC236}">
                      <a16:creationId xmlns:a16="http://schemas.microsoft.com/office/drawing/2014/main" id="{A7F6718D-0B18-4B17-8921-C1A65F5B1DFF}"/>
                    </a:ext>
                  </a:extLst>
                </p:cNvPr>
                <p:cNvGrpSpPr/>
                <p:nvPr/>
              </p:nvGrpSpPr>
              <p:grpSpPr>
                <a:xfrm rot="1497156">
                  <a:off x="2514064" y="3148744"/>
                  <a:ext cx="271825" cy="179082"/>
                  <a:chOff x="5246086" y="4560216"/>
                  <a:chExt cx="478615" cy="216397"/>
                </a:xfrm>
              </p:grpSpPr>
              <p:sp>
                <p:nvSpPr>
                  <p:cNvPr id="723" name="フリーフォーム: 図形 722">
                    <a:extLst>
                      <a:ext uri="{FF2B5EF4-FFF2-40B4-BE49-F238E27FC236}">
                        <a16:creationId xmlns:a16="http://schemas.microsoft.com/office/drawing/2014/main" id="{1A2F3A73-A837-4163-919E-EC1354BDCB46}"/>
                      </a:ext>
                    </a:extLst>
                  </p:cNvPr>
                  <p:cNvSpPr/>
                  <p:nvPr/>
                </p:nvSpPr>
                <p:spPr>
                  <a:xfrm rot="14289582">
                    <a:off x="5435492" y="4518607"/>
                    <a:ext cx="68600" cy="447411"/>
                  </a:xfrm>
                  <a:custGeom>
                    <a:avLst/>
                    <a:gdLst>
                      <a:gd name="connsiteX0" fmla="*/ 124629 w 194203"/>
                      <a:gd name="connsiteY0" fmla="*/ 0 h 673895"/>
                      <a:gd name="connsiteX1" fmla="*/ 194203 w 194203"/>
                      <a:gd name="connsiteY1" fmla="*/ 0 h 673895"/>
                      <a:gd name="connsiteX2" fmla="*/ 138923 w 194203"/>
                      <a:gd name="connsiteY2" fmla="*/ 71667 h 673895"/>
                      <a:gd name="connsiteX3" fmla="*/ 73387 w 194203"/>
                      <a:gd name="connsiteY3" fmla="*/ 336947 h 673895"/>
                      <a:gd name="connsiteX4" fmla="*/ 138923 w 194203"/>
                      <a:gd name="connsiteY4" fmla="*/ 602227 h 673895"/>
                      <a:gd name="connsiteX5" fmla="*/ 194203 w 194203"/>
                      <a:gd name="connsiteY5" fmla="*/ 673895 h 673895"/>
                      <a:gd name="connsiteX6" fmla="*/ 124628 w 194203"/>
                      <a:gd name="connsiteY6" fmla="*/ 673895 h 673895"/>
                      <a:gd name="connsiteX7" fmla="*/ 90416 w 194203"/>
                      <a:gd name="connsiteY7" fmla="*/ 635312 h 673895"/>
                      <a:gd name="connsiteX8" fmla="*/ 0 w 194203"/>
                      <a:gd name="connsiteY8" fmla="*/ 336948 h 673895"/>
                      <a:gd name="connsiteX9" fmla="*/ 90416 w 194203"/>
                      <a:gd name="connsiteY9" fmla="*/ 38584 h 6738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94203" h="673895">
                        <a:moveTo>
                          <a:pt x="124629" y="0"/>
                        </a:moveTo>
                        <a:lnTo>
                          <a:pt x="194203" y="0"/>
                        </a:lnTo>
                        <a:lnTo>
                          <a:pt x="138923" y="71667"/>
                        </a:lnTo>
                        <a:cubicBezTo>
                          <a:pt x="97468" y="146002"/>
                          <a:pt x="73387" y="238438"/>
                          <a:pt x="73387" y="336947"/>
                        </a:cubicBezTo>
                        <a:cubicBezTo>
                          <a:pt x="73387" y="435457"/>
                          <a:pt x="97468" y="527893"/>
                          <a:pt x="138923" y="602227"/>
                        </a:cubicBezTo>
                        <a:lnTo>
                          <a:pt x="194203" y="673895"/>
                        </a:lnTo>
                        <a:lnTo>
                          <a:pt x="124628" y="673895"/>
                        </a:lnTo>
                        <a:lnTo>
                          <a:pt x="90416" y="635312"/>
                        </a:lnTo>
                        <a:cubicBezTo>
                          <a:pt x="34552" y="558954"/>
                          <a:pt x="0" y="453467"/>
                          <a:pt x="0" y="336948"/>
                        </a:cubicBezTo>
                        <a:cubicBezTo>
                          <a:pt x="0" y="220430"/>
                          <a:pt x="34552" y="114942"/>
                          <a:pt x="90416" y="38584"/>
                        </a:cubicBezTo>
                        <a:close/>
                      </a:path>
                    </a:pathLst>
                  </a:custGeom>
                  <a:solidFill>
                    <a:srgbClr val="FFFF66"/>
                  </a:solidFill>
                  <a:ln w="63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4" name="楕円 723">
                    <a:extLst>
                      <a:ext uri="{FF2B5EF4-FFF2-40B4-BE49-F238E27FC236}">
                        <a16:creationId xmlns:a16="http://schemas.microsoft.com/office/drawing/2014/main" id="{34A5FA92-36BC-4591-8F27-E2A6E5A14BB0}"/>
                      </a:ext>
                    </a:extLst>
                  </p:cNvPr>
                  <p:cNvSpPr/>
                  <p:nvPr/>
                </p:nvSpPr>
                <p:spPr>
                  <a:xfrm rot="15189582">
                    <a:off x="5616390" y="4565277"/>
                    <a:ext cx="113372" cy="103250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17" name="グループ化 716">
                  <a:extLst>
                    <a:ext uri="{FF2B5EF4-FFF2-40B4-BE49-F238E27FC236}">
                      <a16:creationId xmlns:a16="http://schemas.microsoft.com/office/drawing/2014/main" id="{24BA7312-C4FE-40F9-AD41-F5C79E38E3CD}"/>
                    </a:ext>
                  </a:extLst>
                </p:cNvPr>
                <p:cNvGrpSpPr/>
                <p:nvPr/>
              </p:nvGrpSpPr>
              <p:grpSpPr>
                <a:xfrm rot="2432069">
                  <a:off x="2508630" y="3243076"/>
                  <a:ext cx="271825" cy="179082"/>
                  <a:chOff x="5246086" y="4560216"/>
                  <a:chExt cx="478615" cy="216397"/>
                </a:xfrm>
              </p:grpSpPr>
              <p:sp>
                <p:nvSpPr>
                  <p:cNvPr id="721" name="フリーフォーム: 図形 720">
                    <a:extLst>
                      <a:ext uri="{FF2B5EF4-FFF2-40B4-BE49-F238E27FC236}">
                        <a16:creationId xmlns:a16="http://schemas.microsoft.com/office/drawing/2014/main" id="{7E9301B3-6EC1-4E25-B36D-BABBB10B82D8}"/>
                      </a:ext>
                    </a:extLst>
                  </p:cNvPr>
                  <p:cNvSpPr/>
                  <p:nvPr/>
                </p:nvSpPr>
                <p:spPr>
                  <a:xfrm rot="14289582">
                    <a:off x="5435492" y="4518607"/>
                    <a:ext cx="68600" cy="447411"/>
                  </a:xfrm>
                  <a:custGeom>
                    <a:avLst/>
                    <a:gdLst>
                      <a:gd name="connsiteX0" fmla="*/ 124629 w 194203"/>
                      <a:gd name="connsiteY0" fmla="*/ 0 h 673895"/>
                      <a:gd name="connsiteX1" fmla="*/ 194203 w 194203"/>
                      <a:gd name="connsiteY1" fmla="*/ 0 h 673895"/>
                      <a:gd name="connsiteX2" fmla="*/ 138923 w 194203"/>
                      <a:gd name="connsiteY2" fmla="*/ 71667 h 673895"/>
                      <a:gd name="connsiteX3" fmla="*/ 73387 w 194203"/>
                      <a:gd name="connsiteY3" fmla="*/ 336947 h 673895"/>
                      <a:gd name="connsiteX4" fmla="*/ 138923 w 194203"/>
                      <a:gd name="connsiteY4" fmla="*/ 602227 h 673895"/>
                      <a:gd name="connsiteX5" fmla="*/ 194203 w 194203"/>
                      <a:gd name="connsiteY5" fmla="*/ 673895 h 673895"/>
                      <a:gd name="connsiteX6" fmla="*/ 124628 w 194203"/>
                      <a:gd name="connsiteY6" fmla="*/ 673895 h 673895"/>
                      <a:gd name="connsiteX7" fmla="*/ 90416 w 194203"/>
                      <a:gd name="connsiteY7" fmla="*/ 635312 h 673895"/>
                      <a:gd name="connsiteX8" fmla="*/ 0 w 194203"/>
                      <a:gd name="connsiteY8" fmla="*/ 336948 h 673895"/>
                      <a:gd name="connsiteX9" fmla="*/ 90416 w 194203"/>
                      <a:gd name="connsiteY9" fmla="*/ 38584 h 6738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94203" h="673895">
                        <a:moveTo>
                          <a:pt x="124629" y="0"/>
                        </a:moveTo>
                        <a:lnTo>
                          <a:pt x="194203" y="0"/>
                        </a:lnTo>
                        <a:lnTo>
                          <a:pt x="138923" y="71667"/>
                        </a:lnTo>
                        <a:cubicBezTo>
                          <a:pt x="97468" y="146002"/>
                          <a:pt x="73387" y="238438"/>
                          <a:pt x="73387" y="336947"/>
                        </a:cubicBezTo>
                        <a:cubicBezTo>
                          <a:pt x="73387" y="435457"/>
                          <a:pt x="97468" y="527893"/>
                          <a:pt x="138923" y="602227"/>
                        </a:cubicBezTo>
                        <a:lnTo>
                          <a:pt x="194203" y="673895"/>
                        </a:lnTo>
                        <a:lnTo>
                          <a:pt x="124628" y="673895"/>
                        </a:lnTo>
                        <a:lnTo>
                          <a:pt x="90416" y="635312"/>
                        </a:lnTo>
                        <a:cubicBezTo>
                          <a:pt x="34552" y="558954"/>
                          <a:pt x="0" y="453467"/>
                          <a:pt x="0" y="336948"/>
                        </a:cubicBezTo>
                        <a:cubicBezTo>
                          <a:pt x="0" y="220430"/>
                          <a:pt x="34552" y="114942"/>
                          <a:pt x="90416" y="38584"/>
                        </a:cubicBezTo>
                        <a:close/>
                      </a:path>
                    </a:pathLst>
                  </a:custGeom>
                  <a:solidFill>
                    <a:srgbClr val="FFFF66"/>
                  </a:solidFill>
                  <a:ln w="63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2" name="楕円 721">
                    <a:extLst>
                      <a:ext uri="{FF2B5EF4-FFF2-40B4-BE49-F238E27FC236}">
                        <a16:creationId xmlns:a16="http://schemas.microsoft.com/office/drawing/2014/main" id="{7A506806-4B1D-485D-BE48-071BE7DE72CA}"/>
                      </a:ext>
                    </a:extLst>
                  </p:cNvPr>
                  <p:cNvSpPr/>
                  <p:nvPr/>
                </p:nvSpPr>
                <p:spPr>
                  <a:xfrm rot="15189582">
                    <a:off x="5616390" y="4565277"/>
                    <a:ext cx="113372" cy="103250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18" name="グループ化 717">
                  <a:extLst>
                    <a:ext uri="{FF2B5EF4-FFF2-40B4-BE49-F238E27FC236}">
                      <a16:creationId xmlns:a16="http://schemas.microsoft.com/office/drawing/2014/main" id="{EBC17E4C-00EE-444A-859D-C711440F28AF}"/>
                    </a:ext>
                  </a:extLst>
                </p:cNvPr>
                <p:cNvGrpSpPr/>
                <p:nvPr/>
              </p:nvGrpSpPr>
              <p:grpSpPr>
                <a:xfrm rot="3929225">
                  <a:off x="2436957" y="3308762"/>
                  <a:ext cx="271825" cy="179082"/>
                  <a:chOff x="5246086" y="4560216"/>
                  <a:chExt cx="478615" cy="216397"/>
                </a:xfrm>
              </p:grpSpPr>
              <p:sp>
                <p:nvSpPr>
                  <p:cNvPr id="719" name="フリーフォーム: 図形 718">
                    <a:extLst>
                      <a:ext uri="{FF2B5EF4-FFF2-40B4-BE49-F238E27FC236}">
                        <a16:creationId xmlns:a16="http://schemas.microsoft.com/office/drawing/2014/main" id="{FE403810-1C60-43DE-8CC2-3DFFBE555B4C}"/>
                      </a:ext>
                    </a:extLst>
                  </p:cNvPr>
                  <p:cNvSpPr/>
                  <p:nvPr/>
                </p:nvSpPr>
                <p:spPr>
                  <a:xfrm rot="14289582">
                    <a:off x="5435492" y="4518607"/>
                    <a:ext cx="68600" cy="447411"/>
                  </a:xfrm>
                  <a:custGeom>
                    <a:avLst/>
                    <a:gdLst>
                      <a:gd name="connsiteX0" fmla="*/ 124629 w 194203"/>
                      <a:gd name="connsiteY0" fmla="*/ 0 h 673895"/>
                      <a:gd name="connsiteX1" fmla="*/ 194203 w 194203"/>
                      <a:gd name="connsiteY1" fmla="*/ 0 h 673895"/>
                      <a:gd name="connsiteX2" fmla="*/ 138923 w 194203"/>
                      <a:gd name="connsiteY2" fmla="*/ 71667 h 673895"/>
                      <a:gd name="connsiteX3" fmla="*/ 73387 w 194203"/>
                      <a:gd name="connsiteY3" fmla="*/ 336947 h 673895"/>
                      <a:gd name="connsiteX4" fmla="*/ 138923 w 194203"/>
                      <a:gd name="connsiteY4" fmla="*/ 602227 h 673895"/>
                      <a:gd name="connsiteX5" fmla="*/ 194203 w 194203"/>
                      <a:gd name="connsiteY5" fmla="*/ 673895 h 673895"/>
                      <a:gd name="connsiteX6" fmla="*/ 124628 w 194203"/>
                      <a:gd name="connsiteY6" fmla="*/ 673895 h 673895"/>
                      <a:gd name="connsiteX7" fmla="*/ 90416 w 194203"/>
                      <a:gd name="connsiteY7" fmla="*/ 635312 h 673895"/>
                      <a:gd name="connsiteX8" fmla="*/ 0 w 194203"/>
                      <a:gd name="connsiteY8" fmla="*/ 336948 h 673895"/>
                      <a:gd name="connsiteX9" fmla="*/ 90416 w 194203"/>
                      <a:gd name="connsiteY9" fmla="*/ 38584 h 6738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94203" h="673895">
                        <a:moveTo>
                          <a:pt x="124629" y="0"/>
                        </a:moveTo>
                        <a:lnTo>
                          <a:pt x="194203" y="0"/>
                        </a:lnTo>
                        <a:lnTo>
                          <a:pt x="138923" y="71667"/>
                        </a:lnTo>
                        <a:cubicBezTo>
                          <a:pt x="97468" y="146002"/>
                          <a:pt x="73387" y="238438"/>
                          <a:pt x="73387" y="336947"/>
                        </a:cubicBezTo>
                        <a:cubicBezTo>
                          <a:pt x="73387" y="435457"/>
                          <a:pt x="97468" y="527893"/>
                          <a:pt x="138923" y="602227"/>
                        </a:cubicBezTo>
                        <a:lnTo>
                          <a:pt x="194203" y="673895"/>
                        </a:lnTo>
                        <a:lnTo>
                          <a:pt x="124628" y="673895"/>
                        </a:lnTo>
                        <a:lnTo>
                          <a:pt x="90416" y="635312"/>
                        </a:lnTo>
                        <a:cubicBezTo>
                          <a:pt x="34552" y="558954"/>
                          <a:pt x="0" y="453467"/>
                          <a:pt x="0" y="336948"/>
                        </a:cubicBezTo>
                        <a:cubicBezTo>
                          <a:pt x="0" y="220430"/>
                          <a:pt x="34552" y="114942"/>
                          <a:pt x="90416" y="38584"/>
                        </a:cubicBezTo>
                        <a:close/>
                      </a:path>
                    </a:pathLst>
                  </a:custGeom>
                  <a:solidFill>
                    <a:srgbClr val="FFFF66"/>
                  </a:solidFill>
                  <a:ln w="63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0" name="楕円 719">
                    <a:extLst>
                      <a:ext uri="{FF2B5EF4-FFF2-40B4-BE49-F238E27FC236}">
                        <a16:creationId xmlns:a16="http://schemas.microsoft.com/office/drawing/2014/main" id="{265298D7-D5C6-4D6C-88D1-AA47AED035A4}"/>
                      </a:ext>
                    </a:extLst>
                  </p:cNvPr>
                  <p:cNvSpPr/>
                  <p:nvPr/>
                </p:nvSpPr>
                <p:spPr>
                  <a:xfrm rot="15189582">
                    <a:off x="5616390" y="4565277"/>
                    <a:ext cx="113372" cy="103250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689" name="グループ化 688">
                <a:extLst>
                  <a:ext uri="{FF2B5EF4-FFF2-40B4-BE49-F238E27FC236}">
                    <a16:creationId xmlns:a16="http://schemas.microsoft.com/office/drawing/2014/main" id="{76FB8F55-3F27-466B-8124-FE72036CE50B}"/>
                  </a:ext>
                </a:extLst>
              </p:cNvPr>
              <p:cNvGrpSpPr/>
              <p:nvPr/>
            </p:nvGrpSpPr>
            <p:grpSpPr>
              <a:xfrm rot="19983788">
                <a:off x="2577165" y="3810970"/>
                <a:ext cx="247870" cy="364355"/>
                <a:chOff x="2461401" y="3057236"/>
                <a:chExt cx="324488" cy="476979"/>
              </a:xfrm>
            </p:grpSpPr>
            <p:grpSp>
              <p:nvGrpSpPr>
                <p:cNvPr id="703" name="グループ化 702">
                  <a:extLst>
                    <a:ext uri="{FF2B5EF4-FFF2-40B4-BE49-F238E27FC236}">
                      <a16:creationId xmlns:a16="http://schemas.microsoft.com/office/drawing/2014/main" id="{B091466A-5E03-4F11-B56B-72D1A51E0EB0}"/>
                    </a:ext>
                  </a:extLst>
                </p:cNvPr>
                <p:cNvGrpSpPr/>
                <p:nvPr/>
              </p:nvGrpSpPr>
              <p:grpSpPr>
                <a:xfrm>
                  <a:off x="2461401" y="3057236"/>
                  <a:ext cx="271825" cy="179082"/>
                  <a:chOff x="5246086" y="4560216"/>
                  <a:chExt cx="478615" cy="216397"/>
                </a:xfrm>
              </p:grpSpPr>
              <p:sp>
                <p:nvSpPr>
                  <p:cNvPr id="713" name="フリーフォーム: 図形 712">
                    <a:extLst>
                      <a:ext uri="{FF2B5EF4-FFF2-40B4-BE49-F238E27FC236}">
                        <a16:creationId xmlns:a16="http://schemas.microsoft.com/office/drawing/2014/main" id="{3D4E99DD-E9DF-48A3-953D-319E367D644B}"/>
                      </a:ext>
                    </a:extLst>
                  </p:cNvPr>
                  <p:cNvSpPr/>
                  <p:nvPr/>
                </p:nvSpPr>
                <p:spPr>
                  <a:xfrm rot="14289582">
                    <a:off x="5435492" y="4518607"/>
                    <a:ext cx="68600" cy="447411"/>
                  </a:xfrm>
                  <a:custGeom>
                    <a:avLst/>
                    <a:gdLst>
                      <a:gd name="connsiteX0" fmla="*/ 124629 w 194203"/>
                      <a:gd name="connsiteY0" fmla="*/ 0 h 673895"/>
                      <a:gd name="connsiteX1" fmla="*/ 194203 w 194203"/>
                      <a:gd name="connsiteY1" fmla="*/ 0 h 673895"/>
                      <a:gd name="connsiteX2" fmla="*/ 138923 w 194203"/>
                      <a:gd name="connsiteY2" fmla="*/ 71667 h 673895"/>
                      <a:gd name="connsiteX3" fmla="*/ 73387 w 194203"/>
                      <a:gd name="connsiteY3" fmla="*/ 336947 h 673895"/>
                      <a:gd name="connsiteX4" fmla="*/ 138923 w 194203"/>
                      <a:gd name="connsiteY4" fmla="*/ 602227 h 673895"/>
                      <a:gd name="connsiteX5" fmla="*/ 194203 w 194203"/>
                      <a:gd name="connsiteY5" fmla="*/ 673895 h 673895"/>
                      <a:gd name="connsiteX6" fmla="*/ 124628 w 194203"/>
                      <a:gd name="connsiteY6" fmla="*/ 673895 h 673895"/>
                      <a:gd name="connsiteX7" fmla="*/ 90416 w 194203"/>
                      <a:gd name="connsiteY7" fmla="*/ 635312 h 673895"/>
                      <a:gd name="connsiteX8" fmla="*/ 0 w 194203"/>
                      <a:gd name="connsiteY8" fmla="*/ 336948 h 673895"/>
                      <a:gd name="connsiteX9" fmla="*/ 90416 w 194203"/>
                      <a:gd name="connsiteY9" fmla="*/ 38584 h 6738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94203" h="673895">
                        <a:moveTo>
                          <a:pt x="124629" y="0"/>
                        </a:moveTo>
                        <a:lnTo>
                          <a:pt x="194203" y="0"/>
                        </a:lnTo>
                        <a:lnTo>
                          <a:pt x="138923" y="71667"/>
                        </a:lnTo>
                        <a:cubicBezTo>
                          <a:pt x="97468" y="146002"/>
                          <a:pt x="73387" y="238438"/>
                          <a:pt x="73387" y="336947"/>
                        </a:cubicBezTo>
                        <a:cubicBezTo>
                          <a:pt x="73387" y="435457"/>
                          <a:pt x="97468" y="527893"/>
                          <a:pt x="138923" y="602227"/>
                        </a:cubicBezTo>
                        <a:lnTo>
                          <a:pt x="194203" y="673895"/>
                        </a:lnTo>
                        <a:lnTo>
                          <a:pt x="124628" y="673895"/>
                        </a:lnTo>
                        <a:lnTo>
                          <a:pt x="90416" y="635312"/>
                        </a:lnTo>
                        <a:cubicBezTo>
                          <a:pt x="34552" y="558954"/>
                          <a:pt x="0" y="453467"/>
                          <a:pt x="0" y="336948"/>
                        </a:cubicBezTo>
                        <a:cubicBezTo>
                          <a:pt x="0" y="220430"/>
                          <a:pt x="34552" y="114942"/>
                          <a:pt x="90416" y="38584"/>
                        </a:cubicBezTo>
                        <a:close/>
                      </a:path>
                    </a:pathLst>
                  </a:custGeom>
                  <a:solidFill>
                    <a:srgbClr val="FFFF66"/>
                  </a:solidFill>
                  <a:ln w="63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4" name="楕円 713">
                    <a:extLst>
                      <a:ext uri="{FF2B5EF4-FFF2-40B4-BE49-F238E27FC236}">
                        <a16:creationId xmlns:a16="http://schemas.microsoft.com/office/drawing/2014/main" id="{D446FB58-8C32-4E3A-AC0C-11F1390E73E9}"/>
                      </a:ext>
                    </a:extLst>
                  </p:cNvPr>
                  <p:cNvSpPr/>
                  <p:nvPr/>
                </p:nvSpPr>
                <p:spPr>
                  <a:xfrm rot="15189582">
                    <a:off x="5616390" y="4565277"/>
                    <a:ext cx="113372" cy="103250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04" name="グループ化 703">
                  <a:extLst>
                    <a:ext uri="{FF2B5EF4-FFF2-40B4-BE49-F238E27FC236}">
                      <a16:creationId xmlns:a16="http://schemas.microsoft.com/office/drawing/2014/main" id="{A2D66881-DF86-42A2-BEF5-249897FD9EA3}"/>
                    </a:ext>
                  </a:extLst>
                </p:cNvPr>
                <p:cNvGrpSpPr/>
                <p:nvPr/>
              </p:nvGrpSpPr>
              <p:grpSpPr>
                <a:xfrm rot="1497156">
                  <a:off x="2514064" y="3148744"/>
                  <a:ext cx="271825" cy="179082"/>
                  <a:chOff x="5246086" y="4560216"/>
                  <a:chExt cx="478615" cy="216397"/>
                </a:xfrm>
              </p:grpSpPr>
              <p:sp>
                <p:nvSpPr>
                  <p:cNvPr id="711" name="フリーフォーム: 図形 710">
                    <a:extLst>
                      <a:ext uri="{FF2B5EF4-FFF2-40B4-BE49-F238E27FC236}">
                        <a16:creationId xmlns:a16="http://schemas.microsoft.com/office/drawing/2014/main" id="{4AE07D4D-D5AF-407F-89D0-F08EA8F33AE9}"/>
                      </a:ext>
                    </a:extLst>
                  </p:cNvPr>
                  <p:cNvSpPr/>
                  <p:nvPr/>
                </p:nvSpPr>
                <p:spPr>
                  <a:xfrm rot="14289582">
                    <a:off x="5435492" y="4518607"/>
                    <a:ext cx="68600" cy="447411"/>
                  </a:xfrm>
                  <a:custGeom>
                    <a:avLst/>
                    <a:gdLst>
                      <a:gd name="connsiteX0" fmla="*/ 124629 w 194203"/>
                      <a:gd name="connsiteY0" fmla="*/ 0 h 673895"/>
                      <a:gd name="connsiteX1" fmla="*/ 194203 w 194203"/>
                      <a:gd name="connsiteY1" fmla="*/ 0 h 673895"/>
                      <a:gd name="connsiteX2" fmla="*/ 138923 w 194203"/>
                      <a:gd name="connsiteY2" fmla="*/ 71667 h 673895"/>
                      <a:gd name="connsiteX3" fmla="*/ 73387 w 194203"/>
                      <a:gd name="connsiteY3" fmla="*/ 336947 h 673895"/>
                      <a:gd name="connsiteX4" fmla="*/ 138923 w 194203"/>
                      <a:gd name="connsiteY4" fmla="*/ 602227 h 673895"/>
                      <a:gd name="connsiteX5" fmla="*/ 194203 w 194203"/>
                      <a:gd name="connsiteY5" fmla="*/ 673895 h 673895"/>
                      <a:gd name="connsiteX6" fmla="*/ 124628 w 194203"/>
                      <a:gd name="connsiteY6" fmla="*/ 673895 h 673895"/>
                      <a:gd name="connsiteX7" fmla="*/ 90416 w 194203"/>
                      <a:gd name="connsiteY7" fmla="*/ 635312 h 673895"/>
                      <a:gd name="connsiteX8" fmla="*/ 0 w 194203"/>
                      <a:gd name="connsiteY8" fmla="*/ 336948 h 673895"/>
                      <a:gd name="connsiteX9" fmla="*/ 90416 w 194203"/>
                      <a:gd name="connsiteY9" fmla="*/ 38584 h 6738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94203" h="673895">
                        <a:moveTo>
                          <a:pt x="124629" y="0"/>
                        </a:moveTo>
                        <a:lnTo>
                          <a:pt x="194203" y="0"/>
                        </a:lnTo>
                        <a:lnTo>
                          <a:pt x="138923" y="71667"/>
                        </a:lnTo>
                        <a:cubicBezTo>
                          <a:pt x="97468" y="146002"/>
                          <a:pt x="73387" y="238438"/>
                          <a:pt x="73387" y="336947"/>
                        </a:cubicBezTo>
                        <a:cubicBezTo>
                          <a:pt x="73387" y="435457"/>
                          <a:pt x="97468" y="527893"/>
                          <a:pt x="138923" y="602227"/>
                        </a:cubicBezTo>
                        <a:lnTo>
                          <a:pt x="194203" y="673895"/>
                        </a:lnTo>
                        <a:lnTo>
                          <a:pt x="124628" y="673895"/>
                        </a:lnTo>
                        <a:lnTo>
                          <a:pt x="90416" y="635312"/>
                        </a:lnTo>
                        <a:cubicBezTo>
                          <a:pt x="34552" y="558954"/>
                          <a:pt x="0" y="453467"/>
                          <a:pt x="0" y="336948"/>
                        </a:cubicBezTo>
                        <a:cubicBezTo>
                          <a:pt x="0" y="220430"/>
                          <a:pt x="34552" y="114942"/>
                          <a:pt x="90416" y="38584"/>
                        </a:cubicBezTo>
                        <a:close/>
                      </a:path>
                    </a:pathLst>
                  </a:custGeom>
                  <a:solidFill>
                    <a:srgbClr val="FFFF66"/>
                  </a:solidFill>
                  <a:ln w="63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2" name="楕円 711">
                    <a:extLst>
                      <a:ext uri="{FF2B5EF4-FFF2-40B4-BE49-F238E27FC236}">
                        <a16:creationId xmlns:a16="http://schemas.microsoft.com/office/drawing/2014/main" id="{BAF80A05-DE40-4CBA-9472-FE744C674CCC}"/>
                      </a:ext>
                    </a:extLst>
                  </p:cNvPr>
                  <p:cNvSpPr/>
                  <p:nvPr/>
                </p:nvSpPr>
                <p:spPr>
                  <a:xfrm rot="15189582">
                    <a:off x="5616390" y="4565277"/>
                    <a:ext cx="113372" cy="103250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05" name="グループ化 704">
                  <a:extLst>
                    <a:ext uri="{FF2B5EF4-FFF2-40B4-BE49-F238E27FC236}">
                      <a16:creationId xmlns:a16="http://schemas.microsoft.com/office/drawing/2014/main" id="{41EB66D8-0A17-4299-98D8-A77227D9A6D8}"/>
                    </a:ext>
                  </a:extLst>
                </p:cNvPr>
                <p:cNvGrpSpPr/>
                <p:nvPr/>
              </p:nvGrpSpPr>
              <p:grpSpPr>
                <a:xfrm rot="2432069">
                  <a:off x="2508630" y="3243076"/>
                  <a:ext cx="271825" cy="179082"/>
                  <a:chOff x="5246086" y="4560216"/>
                  <a:chExt cx="478615" cy="216397"/>
                </a:xfrm>
              </p:grpSpPr>
              <p:sp>
                <p:nvSpPr>
                  <p:cNvPr id="709" name="フリーフォーム: 図形 708">
                    <a:extLst>
                      <a:ext uri="{FF2B5EF4-FFF2-40B4-BE49-F238E27FC236}">
                        <a16:creationId xmlns:a16="http://schemas.microsoft.com/office/drawing/2014/main" id="{EF49C54F-FB6B-4BD4-9E2D-2CF3C78E2651}"/>
                      </a:ext>
                    </a:extLst>
                  </p:cNvPr>
                  <p:cNvSpPr/>
                  <p:nvPr/>
                </p:nvSpPr>
                <p:spPr>
                  <a:xfrm rot="14289582">
                    <a:off x="5435492" y="4518607"/>
                    <a:ext cx="68600" cy="447411"/>
                  </a:xfrm>
                  <a:custGeom>
                    <a:avLst/>
                    <a:gdLst>
                      <a:gd name="connsiteX0" fmla="*/ 124629 w 194203"/>
                      <a:gd name="connsiteY0" fmla="*/ 0 h 673895"/>
                      <a:gd name="connsiteX1" fmla="*/ 194203 w 194203"/>
                      <a:gd name="connsiteY1" fmla="*/ 0 h 673895"/>
                      <a:gd name="connsiteX2" fmla="*/ 138923 w 194203"/>
                      <a:gd name="connsiteY2" fmla="*/ 71667 h 673895"/>
                      <a:gd name="connsiteX3" fmla="*/ 73387 w 194203"/>
                      <a:gd name="connsiteY3" fmla="*/ 336947 h 673895"/>
                      <a:gd name="connsiteX4" fmla="*/ 138923 w 194203"/>
                      <a:gd name="connsiteY4" fmla="*/ 602227 h 673895"/>
                      <a:gd name="connsiteX5" fmla="*/ 194203 w 194203"/>
                      <a:gd name="connsiteY5" fmla="*/ 673895 h 673895"/>
                      <a:gd name="connsiteX6" fmla="*/ 124628 w 194203"/>
                      <a:gd name="connsiteY6" fmla="*/ 673895 h 673895"/>
                      <a:gd name="connsiteX7" fmla="*/ 90416 w 194203"/>
                      <a:gd name="connsiteY7" fmla="*/ 635312 h 673895"/>
                      <a:gd name="connsiteX8" fmla="*/ 0 w 194203"/>
                      <a:gd name="connsiteY8" fmla="*/ 336948 h 673895"/>
                      <a:gd name="connsiteX9" fmla="*/ 90416 w 194203"/>
                      <a:gd name="connsiteY9" fmla="*/ 38584 h 6738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94203" h="673895">
                        <a:moveTo>
                          <a:pt x="124629" y="0"/>
                        </a:moveTo>
                        <a:lnTo>
                          <a:pt x="194203" y="0"/>
                        </a:lnTo>
                        <a:lnTo>
                          <a:pt x="138923" y="71667"/>
                        </a:lnTo>
                        <a:cubicBezTo>
                          <a:pt x="97468" y="146002"/>
                          <a:pt x="73387" y="238438"/>
                          <a:pt x="73387" y="336947"/>
                        </a:cubicBezTo>
                        <a:cubicBezTo>
                          <a:pt x="73387" y="435457"/>
                          <a:pt x="97468" y="527893"/>
                          <a:pt x="138923" y="602227"/>
                        </a:cubicBezTo>
                        <a:lnTo>
                          <a:pt x="194203" y="673895"/>
                        </a:lnTo>
                        <a:lnTo>
                          <a:pt x="124628" y="673895"/>
                        </a:lnTo>
                        <a:lnTo>
                          <a:pt x="90416" y="635312"/>
                        </a:lnTo>
                        <a:cubicBezTo>
                          <a:pt x="34552" y="558954"/>
                          <a:pt x="0" y="453467"/>
                          <a:pt x="0" y="336948"/>
                        </a:cubicBezTo>
                        <a:cubicBezTo>
                          <a:pt x="0" y="220430"/>
                          <a:pt x="34552" y="114942"/>
                          <a:pt x="90416" y="38584"/>
                        </a:cubicBezTo>
                        <a:close/>
                      </a:path>
                    </a:pathLst>
                  </a:custGeom>
                  <a:solidFill>
                    <a:srgbClr val="FFFF66"/>
                  </a:solidFill>
                  <a:ln w="63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0" name="楕円 709">
                    <a:extLst>
                      <a:ext uri="{FF2B5EF4-FFF2-40B4-BE49-F238E27FC236}">
                        <a16:creationId xmlns:a16="http://schemas.microsoft.com/office/drawing/2014/main" id="{F1712050-E96A-4877-BFB5-DB026567B79A}"/>
                      </a:ext>
                    </a:extLst>
                  </p:cNvPr>
                  <p:cNvSpPr/>
                  <p:nvPr/>
                </p:nvSpPr>
                <p:spPr>
                  <a:xfrm rot="15189582">
                    <a:off x="5616390" y="4565277"/>
                    <a:ext cx="113372" cy="103250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06" name="グループ化 705">
                  <a:extLst>
                    <a:ext uri="{FF2B5EF4-FFF2-40B4-BE49-F238E27FC236}">
                      <a16:creationId xmlns:a16="http://schemas.microsoft.com/office/drawing/2014/main" id="{EA55EB63-7BEC-414B-A392-0A45F07A9C62}"/>
                    </a:ext>
                  </a:extLst>
                </p:cNvPr>
                <p:cNvGrpSpPr/>
                <p:nvPr/>
              </p:nvGrpSpPr>
              <p:grpSpPr>
                <a:xfrm rot="3929225">
                  <a:off x="2436957" y="3308762"/>
                  <a:ext cx="271825" cy="179082"/>
                  <a:chOff x="5246086" y="4560216"/>
                  <a:chExt cx="478615" cy="216397"/>
                </a:xfrm>
              </p:grpSpPr>
              <p:sp>
                <p:nvSpPr>
                  <p:cNvPr id="707" name="フリーフォーム: 図形 706">
                    <a:extLst>
                      <a:ext uri="{FF2B5EF4-FFF2-40B4-BE49-F238E27FC236}">
                        <a16:creationId xmlns:a16="http://schemas.microsoft.com/office/drawing/2014/main" id="{7FB1E054-9012-458E-A490-B26F4CD9433C}"/>
                      </a:ext>
                    </a:extLst>
                  </p:cNvPr>
                  <p:cNvSpPr/>
                  <p:nvPr/>
                </p:nvSpPr>
                <p:spPr>
                  <a:xfrm rot="14289582">
                    <a:off x="5435492" y="4518607"/>
                    <a:ext cx="68600" cy="447411"/>
                  </a:xfrm>
                  <a:custGeom>
                    <a:avLst/>
                    <a:gdLst>
                      <a:gd name="connsiteX0" fmla="*/ 124629 w 194203"/>
                      <a:gd name="connsiteY0" fmla="*/ 0 h 673895"/>
                      <a:gd name="connsiteX1" fmla="*/ 194203 w 194203"/>
                      <a:gd name="connsiteY1" fmla="*/ 0 h 673895"/>
                      <a:gd name="connsiteX2" fmla="*/ 138923 w 194203"/>
                      <a:gd name="connsiteY2" fmla="*/ 71667 h 673895"/>
                      <a:gd name="connsiteX3" fmla="*/ 73387 w 194203"/>
                      <a:gd name="connsiteY3" fmla="*/ 336947 h 673895"/>
                      <a:gd name="connsiteX4" fmla="*/ 138923 w 194203"/>
                      <a:gd name="connsiteY4" fmla="*/ 602227 h 673895"/>
                      <a:gd name="connsiteX5" fmla="*/ 194203 w 194203"/>
                      <a:gd name="connsiteY5" fmla="*/ 673895 h 673895"/>
                      <a:gd name="connsiteX6" fmla="*/ 124628 w 194203"/>
                      <a:gd name="connsiteY6" fmla="*/ 673895 h 673895"/>
                      <a:gd name="connsiteX7" fmla="*/ 90416 w 194203"/>
                      <a:gd name="connsiteY7" fmla="*/ 635312 h 673895"/>
                      <a:gd name="connsiteX8" fmla="*/ 0 w 194203"/>
                      <a:gd name="connsiteY8" fmla="*/ 336948 h 673895"/>
                      <a:gd name="connsiteX9" fmla="*/ 90416 w 194203"/>
                      <a:gd name="connsiteY9" fmla="*/ 38584 h 6738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94203" h="673895">
                        <a:moveTo>
                          <a:pt x="124629" y="0"/>
                        </a:moveTo>
                        <a:lnTo>
                          <a:pt x="194203" y="0"/>
                        </a:lnTo>
                        <a:lnTo>
                          <a:pt x="138923" y="71667"/>
                        </a:lnTo>
                        <a:cubicBezTo>
                          <a:pt x="97468" y="146002"/>
                          <a:pt x="73387" y="238438"/>
                          <a:pt x="73387" y="336947"/>
                        </a:cubicBezTo>
                        <a:cubicBezTo>
                          <a:pt x="73387" y="435457"/>
                          <a:pt x="97468" y="527893"/>
                          <a:pt x="138923" y="602227"/>
                        </a:cubicBezTo>
                        <a:lnTo>
                          <a:pt x="194203" y="673895"/>
                        </a:lnTo>
                        <a:lnTo>
                          <a:pt x="124628" y="673895"/>
                        </a:lnTo>
                        <a:lnTo>
                          <a:pt x="90416" y="635312"/>
                        </a:lnTo>
                        <a:cubicBezTo>
                          <a:pt x="34552" y="558954"/>
                          <a:pt x="0" y="453467"/>
                          <a:pt x="0" y="336948"/>
                        </a:cubicBezTo>
                        <a:cubicBezTo>
                          <a:pt x="0" y="220430"/>
                          <a:pt x="34552" y="114942"/>
                          <a:pt x="90416" y="38584"/>
                        </a:cubicBezTo>
                        <a:close/>
                      </a:path>
                    </a:pathLst>
                  </a:custGeom>
                  <a:solidFill>
                    <a:srgbClr val="FFFF66"/>
                  </a:solidFill>
                  <a:ln w="63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8" name="楕円 707">
                    <a:extLst>
                      <a:ext uri="{FF2B5EF4-FFF2-40B4-BE49-F238E27FC236}">
                        <a16:creationId xmlns:a16="http://schemas.microsoft.com/office/drawing/2014/main" id="{44D0BA6A-91B4-4A37-A6E2-6B69F388CDA8}"/>
                      </a:ext>
                    </a:extLst>
                  </p:cNvPr>
                  <p:cNvSpPr/>
                  <p:nvPr/>
                </p:nvSpPr>
                <p:spPr>
                  <a:xfrm rot="15189582">
                    <a:off x="5616390" y="4565277"/>
                    <a:ext cx="113372" cy="103250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690" name="グループ化 689">
                <a:extLst>
                  <a:ext uri="{FF2B5EF4-FFF2-40B4-BE49-F238E27FC236}">
                    <a16:creationId xmlns:a16="http://schemas.microsoft.com/office/drawing/2014/main" id="{4C64D10C-7BC4-404E-B58B-5D4890241932}"/>
                  </a:ext>
                </a:extLst>
              </p:cNvPr>
              <p:cNvGrpSpPr/>
              <p:nvPr/>
            </p:nvGrpSpPr>
            <p:grpSpPr>
              <a:xfrm rot="21431597">
                <a:off x="2616382" y="3892975"/>
                <a:ext cx="164369" cy="319320"/>
                <a:chOff x="2461401" y="3057236"/>
                <a:chExt cx="324488" cy="476979"/>
              </a:xfrm>
            </p:grpSpPr>
            <p:grpSp>
              <p:nvGrpSpPr>
                <p:cNvPr id="691" name="グループ化 690">
                  <a:extLst>
                    <a:ext uri="{FF2B5EF4-FFF2-40B4-BE49-F238E27FC236}">
                      <a16:creationId xmlns:a16="http://schemas.microsoft.com/office/drawing/2014/main" id="{6D180DA3-67DE-41B8-8F83-B3F322DED66D}"/>
                    </a:ext>
                  </a:extLst>
                </p:cNvPr>
                <p:cNvGrpSpPr/>
                <p:nvPr/>
              </p:nvGrpSpPr>
              <p:grpSpPr>
                <a:xfrm>
                  <a:off x="2461401" y="3057236"/>
                  <a:ext cx="271825" cy="179082"/>
                  <a:chOff x="5246086" y="4560216"/>
                  <a:chExt cx="478615" cy="216397"/>
                </a:xfrm>
              </p:grpSpPr>
              <p:sp>
                <p:nvSpPr>
                  <p:cNvPr id="701" name="フリーフォーム: 図形 700">
                    <a:extLst>
                      <a:ext uri="{FF2B5EF4-FFF2-40B4-BE49-F238E27FC236}">
                        <a16:creationId xmlns:a16="http://schemas.microsoft.com/office/drawing/2014/main" id="{D5EEA71F-1748-4D82-8A98-DDDB94667761}"/>
                      </a:ext>
                    </a:extLst>
                  </p:cNvPr>
                  <p:cNvSpPr/>
                  <p:nvPr/>
                </p:nvSpPr>
                <p:spPr>
                  <a:xfrm rot="14289582">
                    <a:off x="5435492" y="4518607"/>
                    <a:ext cx="68600" cy="447411"/>
                  </a:xfrm>
                  <a:custGeom>
                    <a:avLst/>
                    <a:gdLst>
                      <a:gd name="connsiteX0" fmla="*/ 124629 w 194203"/>
                      <a:gd name="connsiteY0" fmla="*/ 0 h 673895"/>
                      <a:gd name="connsiteX1" fmla="*/ 194203 w 194203"/>
                      <a:gd name="connsiteY1" fmla="*/ 0 h 673895"/>
                      <a:gd name="connsiteX2" fmla="*/ 138923 w 194203"/>
                      <a:gd name="connsiteY2" fmla="*/ 71667 h 673895"/>
                      <a:gd name="connsiteX3" fmla="*/ 73387 w 194203"/>
                      <a:gd name="connsiteY3" fmla="*/ 336947 h 673895"/>
                      <a:gd name="connsiteX4" fmla="*/ 138923 w 194203"/>
                      <a:gd name="connsiteY4" fmla="*/ 602227 h 673895"/>
                      <a:gd name="connsiteX5" fmla="*/ 194203 w 194203"/>
                      <a:gd name="connsiteY5" fmla="*/ 673895 h 673895"/>
                      <a:gd name="connsiteX6" fmla="*/ 124628 w 194203"/>
                      <a:gd name="connsiteY6" fmla="*/ 673895 h 673895"/>
                      <a:gd name="connsiteX7" fmla="*/ 90416 w 194203"/>
                      <a:gd name="connsiteY7" fmla="*/ 635312 h 673895"/>
                      <a:gd name="connsiteX8" fmla="*/ 0 w 194203"/>
                      <a:gd name="connsiteY8" fmla="*/ 336948 h 673895"/>
                      <a:gd name="connsiteX9" fmla="*/ 90416 w 194203"/>
                      <a:gd name="connsiteY9" fmla="*/ 38584 h 6738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94203" h="673895">
                        <a:moveTo>
                          <a:pt x="124629" y="0"/>
                        </a:moveTo>
                        <a:lnTo>
                          <a:pt x="194203" y="0"/>
                        </a:lnTo>
                        <a:lnTo>
                          <a:pt x="138923" y="71667"/>
                        </a:lnTo>
                        <a:cubicBezTo>
                          <a:pt x="97468" y="146002"/>
                          <a:pt x="73387" y="238438"/>
                          <a:pt x="73387" y="336947"/>
                        </a:cubicBezTo>
                        <a:cubicBezTo>
                          <a:pt x="73387" y="435457"/>
                          <a:pt x="97468" y="527893"/>
                          <a:pt x="138923" y="602227"/>
                        </a:cubicBezTo>
                        <a:lnTo>
                          <a:pt x="194203" y="673895"/>
                        </a:lnTo>
                        <a:lnTo>
                          <a:pt x="124628" y="673895"/>
                        </a:lnTo>
                        <a:lnTo>
                          <a:pt x="90416" y="635312"/>
                        </a:lnTo>
                        <a:cubicBezTo>
                          <a:pt x="34552" y="558954"/>
                          <a:pt x="0" y="453467"/>
                          <a:pt x="0" y="336948"/>
                        </a:cubicBezTo>
                        <a:cubicBezTo>
                          <a:pt x="0" y="220430"/>
                          <a:pt x="34552" y="114942"/>
                          <a:pt x="90416" y="38584"/>
                        </a:cubicBezTo>
                        <a:close/>
                      </a:path>
                    </a:pathLst>
                  </a:custGeom>
                  <a:solidFill>
                    <a:srgbClr val="FFFF66"/>
                  </a:solidFill>
                  <a:ln w="63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2" name="楕円 701">
                    <a:extLst>
                      <a:ext uri="{FF2B5EF4-FFF2-40B4-BE49-F238E27FC236}">
                        <a16:creationId xmlns:a16="http://schemas.microsoft.com/office/drawing/2014/main" id="{DA1A8409-27FE-4581-9845-F1491D45C41F}"/>
                      </a:ext>
                    </a:extLst>
                  </p:cNvPr>
                  <p:cNvSpPr/>
                  <p:nvPr/>
                </p:nvSpPr>
                <p:spPr>
                  <a:xfrm rot="15189582">
                    <a:off x="5616390" y="4565277"/>
                    <a:ext cx="113372" cy="103250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92" name="グループ化 691">
                  <a:extLst>
                    <a:ext uri="{FF2B5EF4-FFF2-40B4-BE49-F238E27FC236}">
                      <a16:creationId xmlns:a16="http://schemas.microsoft.com/office/drawing/2014/main" id="{46CFEFBB-0C63-4373-AA3B-BF1E9E8586D1}"/>
                    </a:ext>
                  </a:extLst>
                </p:cNvPr>
                <p:cNvGrpSpPr/>
                <p:nvPr/>
              </p:nvGrpSpPr>
              <p:grpSpPr>
                <a:xfrm rot="1497156">
                  <a:off x="2514064" y="3148744"/>
                  <a:ext cx="271825" cy="179082"/>
                  <a:chOff x="5246086" y="4560216"/>
                  <a:chExt cx="478615" cy="216397"/>
                </a:xfrm>
              </p:grpSpPr>
              <p:sp>
                <p:nvSpPr>
                  <p:cNvPr id="699" name="フリーフォーム: 図形 698">
                    <a:extLst>
                      <a:ext uri="{FF2B5EF4-FFF2-40B4-BE49-F238E27FC236}">
                        <a16:creationId xmlns:a16="http://schemas.microsoft.com/office/drawing/2014/main" id="{3E8C249F-0E7D-4D27-8F68-9077F9BAF756}"/>
                      </a:ext>
                    </a:extLst>
                  </p:cNvPr>
                  <p:cNvSpPr/>
                  <p:nvPr/>
                </p:nvSpPr>
                <p:spPr>
                  <a:xfrm rot="14289582">
                    <a:off x="5435492" y="4518607"/>
                    <a:ext cx="68600" cy="447411"/>
                  </a:xfrm>
                  <a:custGeom>
                    <a:avLst/>
                    <a:gdLst>
                      <a:gd name="connsiteX0" fmla="*/ 124629 w 194203"/>
                      <a:gd name="connsiteY0" fmla="*/ 0 h 673895"/>
                      <a:gd name="connsiteX1" fmla="*/ 194203 w 194203"/>
                      <a:gd name="connsiteY1" fmla="*/ 0 h 673895"/>
                      <a:gd name="connsiteX2" fmla="*/ 138923 w 194203"/>
                      <a:gd name="connsiteY2" fmla="*/ 71667 h 673895"/>
                      <a:gd name="connsiteX3" fmla="*/ 73387 w 194203"/>
                      <a:gd name="connsiteY3" fmla="*/ 336947 h 673895"/>
                      <a:gd name="connsiteX4" fmla="*/ 138923 w 194203"/>
                      <a:gd name="connsiteY4" fmla="*/ 602227 h 673895"/>
                      <a:gd name="connsiteX5" fmla="*/ 194203 w 194203"/>
                      <a:gd name="connsiteY5" fmla="*/ 673895 h 673895"/>
                      <a:gd name="connsiteX6" fmla="*/ 124628 w 194203"/>
                      <a:gd name="connsiteY6" fmla="*/ 673895 h 673895"/>
                      <a:gd name="connsiteX7" fmla="*/ 90416 w 194203"/>
                      <a:gd name="connsiteY7" fmla="*/ 635312 h 673895"/>
                      <a:gd name="connsiteX8" fmla="*/ 0 w 194203"/>
                      <a:gd name="connsiteY8" fmla="*/ 336948 h 673895"/>
                      <a:gd name="connsiteX9" fmla="*/ 90416 w 194203"/>
                      <a:gd name="connsiteY9" fmla="*/ 38584 h 6738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94203" h="673895">
                        <a:moveTo>
                          <a:pt x="124629" y="0"/>
                        </a:moveTo>
                        <a:lnTo>
                          <a:pt x="194203" y="0"/>
                        </a:lnTo>
                        <a:lnTo>
                          <a:pt x="138923" y="71667"/>
                        </a:lnTo>
                        <a:cubicBezTo>
                          <a:pt x="97468" y="146002"/>
                          <a:pt x="73387" y="238438"/>
                          <a:pt x="73387" y="336947"/>
                        </a:cubicBezTo>
                        <a:cubicBezTo>
                          <a:pt x="73387" y="435457"/>
                          <a:pt x="97468" y="527893"/>
                          <a:pt x="138923" y="602227"/>
                        </a:cubicBezTo>
                        <a:lnTo>
                          <a:pt x="194203" y="673895"/>
                        </a:lnTo>
                        <a:lnTo>
                          <a:pt x="124628" y="673895"/>
                        </a:lnTo>
                        <a:lnTo>
                          <a:pt x="90416" y="635312"/>
                        </a:lnTo>
                        <a:cubicBezTo>
                          <a:pt x="34552" y="558954"/>
                          <a:pt x="0" y="453467"/>
                          <a:pt x="0" y="336948"/>
                        </a:cubicBezTo>
                        <a:cubicBezTo>
                          <a:pt x="0" y="220430"/>
                          <a:pt x="34552" y="114942"/>
                          <a:pt x="90416" y="38584"/>
                        </a:cubicBezTo>
                        <a:close/>
                      </a:path>
                    </a:pathLst>
                  </a:custGeom>
                  <a:solidFill>
                    <a:srgbClr val="FFFF66"/>
                  </a:solidFill>
                  <a:ln w="63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0" name="楕円 699">
                    <a:extLst>
                      <a:ext uri="{FF2B5EF4-FFF2-40B4-BE49-F238E27FC236}">
                        <a16:creationId xmlns:a16="http://schemas.microsoft.com/office/drawing/2014/main" id="{FAB835B8-E0C7-4BEA-98AB-C8F9CB4C3D12}"/>
                      </a:ext>
                    </a:extLst>
                  </p:cNvPr>
                  <p:cNvSpPr/>
                  <p:nvPr/>
                </p:nvSpPr>
                <p:spPr>
                  <a:xfrm rot="15189582">
                    <a:off x="5616390" y="4565277"/>
                    <a:ext cx="113372" cy="103250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93" name="グループ化 692">
                  <a:extLst>
                    <a:ext uri="{FF2B5EF4-FFF2-40B4-BE49-F238E27FC236}">
                      <a16:creationId xmlns:a16="http://schemas.microsoft.com/office/drawing/2014/main" id="{2A3DE715-8F20-450A-B41A-BC6ADC8CD5B7}"/>
                    </a:ext>
                  </a:extLst>
                </p:cNvPr>
                <p:cNvGrpSpPr/>
                <p:nvPr/>
              </p:nvGrpSpPr>
              <p:grpSpPr>
                <a:xfrm rot="2432069">
                  <a:off x="2508630" y="3243076"/>
                  <a:ext cx="271825" cy="179082"/>
                  <a:chOff x="5246086" y="4560216"/>
                  <a:chExt cx="478615" cy="216397"/>
                </a:xfrm>
              </p:grpSpPr>
              <p:sp>
                <p:nvSpPr>
                  <p:cNvPr id="697" name="フリーフォーム: 図形 696">
                    <a:extLst>
                      <a:ext uri="{FF2B5EF4-FFF2-40B4-BE49-F238E27FC236}">
                        <a16:creationId xmlns:a16="http://schemas.microsoft.com/office/drawing/2014/main" id="{E25C6B33-FF3C-4AE7-B6CF-78BF6439EEE7}"/>
                      </a:ext>
                    </a:extLst>
                  </p:cNvPr>
                  <p:cNvSpPr/>
                  <p:nvPr/>
                </p:nvSpPr>
                <p:spPr>
                  <a:xfrm rot="14289582">
                    <a:off x="5435492" y="4518607"/>
                    <a:ext cx="68600" cy="447411"/>
                  </a:xfrm>
                  <a:custGeom>
                    <a:avLst/>
                    <a:gdLst>
                      <a:gd name="connsiteX0" fmla="*/ 124629 w 194203"/>
                      <a:gd name="connsiteY0" fmla="*/ 0 h 673895"/>
                      <a:gd name="connsiteX1" fmla="*/ 194203 w 194203"/>
                      <a:gd name="connsiteY1" fmla="*/ 0 h 673895"/>
                      <a:gd name="connsiteX2" fmla="*/ 138923 w 194203"/>
                      <a:gd name="connsiteY2" fmla="*/ 71667 h 673895"/>
                      <a:gd name="connsiteX3" fmla="*/ 73387 w 194203"/>
                      <a:gd name="connsiteY3" fmla="*/ 336947 h 673895"/>
                      <a:gd name="connsiteX4" fmla="*/ 138923 w 194203"/>
                      <a:gd name="connsiteY4" fmla="*/ 602227 h 673895"/>
                      <a:gd name="connsiteX5" fmla="*/ 194203 w 194203"/>
                      <a:gd name="connsiteY5" fmla="*/ 673895 h 673895"/>
                      <a:gd name="connsiteX6" fmla="*/ 124628 w 194203"/>
                      <a:gd name="connsiteY6" fmla="*/ 673895 h 673895"/>
                      <a:gd name="connsiteX7" fmla="*/ 90416 w 194203"/>
                      <a:gd name="connsiteY7" fmla="*/ 635312 h 673895"/>
                      <a:gd name="connsiteX8" fmla="*/ 0 w 194203"/>
                      <a:gd name="connsiteY8" fmla="*/ 336948 h 673895"/>
                      <a:gd name="connsiteX9" fmla="*/ 90416 w 194203"/>
                      <a:gd name="connsiteY9" fmla="*/ 38584 h 6738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94203" h="673895">
                        <a:moveTo>
                          <a:pt x="124629" y="0"/>
                        </a:moveTo>
                        <a:lnTo>
                          <a:pt x="194203" y="0"/>
                        </a:lnTo>
                        <a:lnTo>
                          <a:pt x="138923" y="71667"/>
                        </a:lnTo>
                        <a:cubicBezTo>
                          <a:pt x="97468" y="146002"/>
                          <a:pt x="73387" y="238438"/>
                          <a:pt x="73387" y="336947"/>
                        </a:cubicBezTo>
                        <a:cubicBezTo>
                          <a:pt x="73387" y="435457"/>
                          <a:pt x="97468" y="527893"/>
                          <a:pt x="138923" y="602227"/>
                        </a:cubicBezTo>
                        <a:lnTo>
                          <a:pt x="194203" y="673895"/>
                        </a:lnTo>
                        <a:lnTo>
                          <a:pt x="124628" y="673895"/>
                        </a:lnTo>
                        <a:lnTo>
                          <a:pt x="90416" y="635312"/>
                        </a:lnTo>
                        <a:cubicBezTo>
                          <a:pt x="34552" y="558954"/>
                          <a:pt x="0" y="453467"/>
                          <a:pt x="0" y="336948"/>
                        </a:cubicBezTo>
                        <a:cubicBezTo>
                          <a:pt x="0" y="220430"/>
                          <a:pt x="34552" y="114942"/>
                          <a:pt x="90416" y="38584"/>
                        </a:cubicBezTo>
                        <a:close/>
                      </a:path>
                    </a:pathLst>
                  </a:custGeom>
                  <a:solidFill>
                    <a:srgbClr val="FFFF66"/>
                  </a:solidFill>
                  <a:ln w="63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8" name="楕円 697">
                    <a:extLst>
                      <a:ext uri="{FF2B5EF4-FFF2-40B4-BE49-F238E27FC236}">
                        <a16:creationId xmlns:a16="http://schemas.microsoft.com/office/drawing/2014/main" id="{64AC803D-9926-405C-8105-F9BE42EC01A0}"/>
                      </a:ext>
                    </a:extLst>
                  </p:cNvPr>
                  <p:cNvSpPr/>
                  <p:nvPr/>
                </p:nvSpPr>
                <p:spPr>
                  <a:xfrm rot="15189582">
                    <a:off x="5616390" y="4565277"/>
                    <a:ext cx="113372" cy="103250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94" name="グループ化 693">
                  <a:extLst>
                    <a:ext uri="{FF2B5EF4-FFF2-40B4-BE49-F238E27FC236}">
                      <a16:creationId xmlns:a16="http://schemas.microsoft.com/office/drawing/2014/main" id="{7EC22047-A565-4159-864F-1E68AE48A398}"/>
                    </a:ext>
                  </a:extLst>
                </p:cNvPr>
                <p:cNvGrpSpPr/>
                <p:nvPr/>
              </p:nvGrpSpPr>
              <p:grpSpPr>
                <a:xfrm rot="3929225">
                  <a:off x="2436957" y="3308762"/>
                  <a:ext cx="271825" cy="179082"/>
                  <a:chOff x="5246086" y="4560216"/>
                  <a:chExt cx="478615" cy="216397"/>
                </a:xfrm>
              </p:grpSpPr>
              <p:sp>
                <p:nvSpPr>
                  <p:cNvPr id="695" name="フリーフォーム: 図形 694">
                    <a:extLst>
                      <a:ext uri="{FF2B5EF4-FFF2-40B4-BE49-F238E27FC236}">
                        <a16:creationId xmlns:a16="http://schemas.microsoft.com/office/drawing/2014/main" id="{231EFB02-0A7A-4F5B-B7FA-8408F184121F}"/>
                      </a:ext>
                    </a:extLst>
                  </p:cNvPr>
                  <p:cNvSpPr/>
                  <p:nvPr/>
                </p:nvSpPr>
                <p:spPr>
                  <a:xfrm rot="14289582">
                    <a:off x="5435492" y="4518607"/>
                    <a:ext cx="68600" cy="447411"/>
                  </a:xfrm>
                  <a:custGeom>
                    <a:avLst/>
                    <a:gdLst>
                      <a:gd name="connsiteX0" fmla="*/ 124629 w 194203"/>
                      <a:gd name="connsiteY0" fmla="*/ 0 h 673895"/>
                      <a:gd name="connsiteX1" fmla="*/ 194203 w 194203"/>
                      <a:gd name="connsiteY1" fmla="*/ 0 h 673895"/>
                      <a:gd name="connsiteX2" fmla="*/ 138923 w 194203"/>
                      <a:gd name="connsiteY2" fmla="*/ 71667 h 673895"/>
                      <a:gd name="connsiteX3" fmla="*/ 73387 w 194203"/>
                      <a:gd name="connsiteY3" fmla="*/ 336947 h 673895"/>
                      <a:gd name="connsiteX4" fmla="*/ 138923 w 194203"/>
                      <a:gd name="connsiteY4" fmla="*/ 602227 h 673895"/>
                      <a:gd name="connsiteX5" fmla="*/ 194203 w 194203"/>
                      <a:gd name="connsiteY5" fmla="*/ 673895 h 673895"/>
                      <a:gd name="connsiteX6" fmla="*/ 124628 w 194203"/>
                      <a:gd name="connsiteY6" fmla="*/ 673895 h 673895"/>
                      <a:gd name="connsiteX7" fmla="*/ 90416 w 194203"/>
                      <a:gd name="connsiteY7" fmla="*/ 635312 h 673895"/>
                      <a:gd name="connsiteX8" fmla="*/ 0 w 194203"/>
                      <a:gd name="connsiteY8" fmla="*/ 336948 h 673895"/>
                      <a:gd name="connsiteX9" fmla="*/ 90416 w 194203"/>
                      <a:gd name="connsiteY9" fmla="*/ 38584 h 6738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94203" h="673895">
                        <a:moveTo>
                          <a:pt x="124629" y="0"/>
                        </a:moveTo>
                        <a:lnTo>
                          <a:pt x="194203" y="0"/>
                        </a:lnTo>
                        <a:lnTo>
                          <a:pt x="138923" y="71667"/>
                        </a:lnTo>
                        <a:cubicBezTo>
                          <a:pt x="97468" y="146002"/>
                          <a:pt x="73387" y="238438"/>
                          <a:pt x="73387" y="336947"/>
                        </a:cubicBezTo>
                        <a:cubicBezTo>
                          <a:pt x="73387" y="435457"/>
                          <a:pt x="97468" y="527893"/>
                          <a:pt x="138923" y="602227"/>
                        </a:cubicBezTo>
                        <a:lnTo>
                          <a:pt x="194203" y="673895"/>
                        </a:lnTo>
                        <a:lnTo>
                          <a:pt x="124628" y="673895"/>
                        </a:lnTo>
                        <a:lnTo>
                          <a:pt x="90416" y="635312"/>
                        </a:lnTo>
                        <a:cubicBezTo>
                          <a:pt x="34552" y="558954"/>
                          <a:pt x="0" y="453467"/>
                          <a:pt x="0" y="336948"/>
                        </a:cubicBezTo>
                        <a:cubicBezTo>
                          <a:pt x="0" y="220430"/>
                          <a:pt x="34552" y="114942"/>
                          <a:pt x="90416" y="38584"/>
                        </a:cubicBezTo>
                        <a:close/>
                      </a:path>
                    </a:pathLst>
                  </a:custGeom>
                  <a:solidFill>
                    <a:srgbClr val="FFFF66"/>
                  </a:solidFill>
                  <a:ln w="63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6" name="楕円 695">
                    <a:extLst>
                      <a:ext uri="{FF2B5EF4-FFF2-40B4-BE49-F238E27FC236}">
                        <a16:creationId xmlns:a16="http://schemas.microsoft.com/office/drawing/2014/main" id="{ABBD286D-43C2-4E50-8C3D-DA7256601DA5}"/>
                      </a:ext>
                    </a:extLst>
                  </p:cNvPr>
                  <p:cNvSpPr/>
                  <p:nvPr/>
                </p:nvSpPr>
                <p:spPr>
                  <a:xfrm rot="15189582">
                    <a:off x="5616390" y="4565277"/>
                    <a:ext cx="113372" cy="103250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544" name="グループ化 543">
              <a:extLst>
                <a:ext uri="{FF2B5EF4-FFF2-40B4-BE49-F238E27FC236}">
                  <a16:creationId xmlns:a16="http://schemas.microsoft.com/office/drawing/2014/main" id="{8531D37A-D587-4A0D-9DD8-58A6A24004A4}"/>
                </a:ext>
              </a:extLst>
            </p:cNvPr>
            <p:cNvGrpSpPr/>
            <p:nvPr/>
          </p:nvGrpSpPr>
          <p:grpSpPr>
            <a:xfrm rot="838861" flipH="1">
              <a:off x="1911886" y="2852191"/>
              <a:ext cx="1275605" cy="1354902"/>
              <a:chOff x="1956545" y="3316245"/>
              <a:chExt cx="1275605" cy="1354902"/>
            </a:xfrm>
          </p:grpSpPr>
          <p:sp>
            <p:nvSpPr>
              <p:cNvPr id="637" name="フリーフォーム: 図形 636">
                <a:extLst>
                  <a:ext uri="{FF2B5EF4-FFF2-40B4-BE49-F238E27FC236}">
                    <a16:creationId xmlns:a16="http://schemas.microsoft.com/office/drawing/2014/main" id="{E430D120-87FA-4658-8BEB-FA0601D059CF}"/>
                  </a:ext>
                </a:extLst>
              </p:cNvPr>
              <p:cNvSpPr/>
              <p:nvPr/>
            </p:nvSpPr>
            <p:spPr>
              <a:xfrm rot="21311373">
                <a:off x="2553678" y="4050545"/>
                <a:ext cx="554809" cy="620602"/>
              </a:xfrm>
              <a:custGeom>
                <a:avLst/>
                <a:gdLst>
                  <a:gd name="connsiteX0" fmla="*/ 264063 w 617920"/>
                  <a:gd name="connsiteY0" fmla="*/ 396 h 620602"/>
                  <a:gd name="connsiteX1" fmla="*/ 499735 w 617920"/>
                  <a:gd name="connsiteY1" fmla="*/ 105199 h 620602"/>
                  <a:gd name="connsiteX2" fmla="*/ 602474 w 617920"/>
                  <a:gd name="connsiteY2" fmla="*/ 366791 h 620602"/>
                  <a:gd name="connsiteX3" fmla="*/ 615579 w 617920"/>
                  <a:gd name="connsiteY3" fmla="*/ 528672 h 620602"/>
                  <a:gd name="connsiteX4" fmla="*/ 606713 w 617920"/>
                  <a:gd name="connsiteY4" fmla="*/ 546564 h 620602"/>
                  <a:gd name="connsiteX5" fmla="*/ 532195 w 617920"/>
                  <a:gd name="connsiteY5" fmla="*/ 531413 h 620602"/>
                  <a:gd name="connsiteX6" fmla="*/ 543916 w 617920"/>
                  <a:gd name="connsiteY6" fmla="*/ 609946 h 620602"/>
                  <a:gd name="connsiteX7" fmla="*/ 527200 w 617920"/>
                  <a:gd name="connsiteY7" fmla="*/ 618789 h 620602"/>
                  <a:gd name="connsiteX8" fmla="*/ 369902 w 617920"/>
                  <a:gd name="connsiteY8" fmla="*/ 602321 h 620602"/>
                  <a:gd name="connsiteX9" fmla="*/ 102857 w 617920"/>
                  <a:gd name="connsiteY9" fmla="*/ 502076 h 620602"/>
                  <a:gd name="connsiteX10" fmla="*/ 85869 w 617920"/>
                  <a:gd name="connsiteY10" fmla="*/ 91245 h 620602"/>
                  <a:gd name="connsiteX11" fmla="*/ 264063 w 617920"/>
                  <a:gd name="connsiteY11" fmla="*/ 396 h 620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17920" h="620602">
                    <a:moveTo>
                      <a:pt x="264063" y="396"/>
                    </a:moveTo>
                    <a:cubicBezTo>
                      <a:pt x="360457" y="-5280"/>
                      <a:pt x="447449" y="50935"/>
                      <a:pt x="499735" y="105199"/>
                    </a:cubicBezTo>
                    <a:cubicBezTo>
                      <a:pt x="583391" y="192021"/>
                      <a:pt x="583167" y="296212"/>
                      <a:pt x="602474" y="366791"/>
                    </a:cubicBezTo>
                    <a:cubicBezTo>
                      <a:pt x="621781" y="437369"/>
                      <a:pt x="618759" y="497781"/>
                      <a:pt x="615579" y="528672"/>
                    </a:cubicBezTo>
                    <a:lnTo>
                      <a:pt x="606713" y="546564"/>
                    </a:lnTo>
                    <a:cubicBezTo>
                      <a:pt x="588676" y="565211"/>
                      <a:pt x="547695" y="526083"/>
                      <a:pt x="532195" y="531413"/>
                    </a:cubicBezTo>
                    <a:cubicBezTo>
                      <a:pt x="526763" y="547210"/>
                      <a:pt x="560684" y="593593"/>
                      <a:pt x="543916" y="609946"/>
                    </a:cubicBezTo>
                    <a:lnTo>
                      <a:pt x="527200" y="618789"/>
                    </a:lnTo>
                    <a:cubicBezTo>
                      <a:pt x="497039" y="622621"/>
                      <a:pt x="440626" y="621773"/>
                      <a:pt x="369902" y="602321"/>
                    </a:cubicBezTo>
                    <a:cubicBezTo>
                      <a:pt x="299179" y="582869"/>
                      <a:pt x="185213" y="581819"/>
                      <a:pt x="102857" y="502076"/>
                    </a:cubicBezTo>
                    <a:cubicBezTo>
                      <a:pt x="20501" y="422334"/>
                      <a:pt x="-71834" y="255932"/>
                      <a:pt x="85869" y="91245"/>
                    </a:cubicBezTo>
                    <a:cubicBezTo>
                      <a:pt x="145007" y="29488"/>
                      <a:pt x="206227" y="3801"/>
                      <a:pt x="264063" y="396"/>
                    </a:cubicBezTo>
                    <a:close/>
                  </a:path>
                </a:pathLst>
              </a:custGeom>
              <a:gradFill flip="none" rotWithShape="1">
                <a:gsLst>
                  <a:gs pos="70000">
                    <a:schemeClr val="bg1"/>
                  </a:gs>
                  <a:gs pos="0">
                    <a:srgbClr val="FF66CC"/>
                  </a:gs>
                </a:gsLst>
                <a:lin ang="27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38" name="フリーフォーム: 図形 637">
                <a:extLst>
                  <a:ext uri="{FF2B5EF4-FFF2-40B4-BE49-F238E27FC236}">
                    <a16:creationId xmlns:a16="http://schemas.microsoft.com/office/drawing/2014/main" id="{B1874E5B-E2BF-4651-8EF3-70BDC75F9D3E}"/>
                  </a:ext>
                </a:extLst>
              </p:cNvPr>
              <p:cNvSpPr/>
              <p:nvPr/>
            </p:nvSpPr>
            <p:spPr>
              <a:xfrm>
                <a:off x="2674933" y="3623958"/>
                <a:ext cx="557217" cy="617920"/>
              </a:xfrm>
              <a:custGeom>
                <a:avLst/>
                <a:gdLst>
                  <a:gd name="connsiteX0" fmla="*/ 500271 w 620602"/>
                  <a:gd name="connsiteY0" fmla="*/ 332 h 617920"/>
                  <a:gd name="connsiteX1" fmla="*/ 528672 w 620602"/>
                  <a:gd name="connsiteY1" fmla="*/ 2341 h 617920"/>
                  <a:gd name="connsiteX2" fmla="*/ 546564 w 620602"/>
                  <a:gd name="connsiteY2" fmla="*/ 11207 h 617920"/>
                  <a:gd name="connsiteX3" fmla="*/ 531413 w 620602"/>
                  <a:gd name="connsiteY3" fmla="*/ 85725 h 617920"/>
                  <a:gd name="connsiteX4" fmla="*/ 609946 w 620602"/>
                  <a:gd name="connsiteY4" fmla="*/ 74004 h 617920"/>
                  <a:gd name="connsiteX5" fmla="*/ 618789 w 620602"/>
                  <a:gd name="connsiteY5" fmla="*/ 90720 h 617920"/>
                  <a:gd name="connsiteX6" fmla="*/ 602321 w 620602"/>
                  <a:gd name="connsiteY6" fmla="*/ 248018 h 617920"/>
                  <a:gd name="connsiteX7" fmla="*/ 502076 w 620602"/>
                  <a:gd name="connsiteY7" fmla="*/ 515063 h 617920"/>
                  <a:gd name="connsiteX8" fmla="*/ 91245 w 620602"/>
                  <a:gd name="connsiteY8" fmla="*/ 532051 h 617920"/>
                  <a:gd name="connsiteX9" fmla="*/ 105199 w 620602"/>
                  <a:gd name="connsiteY9" fmla="*/ 118185 h 617920"/>
                  <a:gd name="connsiteX10" fmla="*/ 366791 w 620602"/>
                  <a:gd name="connsiteY10" fmla="*/ 15446 h 617920"/>
                  <a:gd name="connsiteX11" fmla="*/ 500271 w 620602"/>
                  <a:gd name="connsiteY11" fmla="*/ 332 h 617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20602" h="617920">
                    <a:moveTo>
                      <a:pt x="500271" y="332"/>
                    </a:moveTo>
                    <a:cubicBezTo>
                      <a:pt x="511381" y="761"/>
                      <a:pt x="520949" y="1546"/>
                      <a:pt x="528672" y="2341"/>
                    </a:cubicBezTo>
                    <a:lnTo>
                      <a:pt x="546564" y="11207"/>
                    </a:lnTo>
                    <a:cubicBezTo>
                      <a:pt x="565211" y="29244"/>
                      <a:pt x="526083" y="70225"/>
                      <a:pt x="531413" y="85725"/>
                    </a:cubicBezTo>
                    <a:cubicBezTo>
                      <a:pt x="547210" y="91157"/>
                      <a:pt x="593593" y="57236"/>
                      <a:pt x="609946" y="74004"/>
                    </a:cubicBezTo>
                    <a:lnTo>
                      <a:pt x="618789" y="90720"/>
                    </a:lnTo>
                    <a:cubicBezTo>
                      <a:pt x="622621" y="120881"/>
                      <a:pt x="621773" y="177294"/>
                      <a:pt x="602321" y="248018"/>
                    </a:cubicBezTo>
                    <a:cubicBezTo>
                      <a:pt x="582869" y="318741"/>
                      <a:pt x="581819" y="432707"/>
                      <a:pt x="502076" y="515063"/>
                    </a:cubicBezTo>
                    <a:cubicBezTo>
                      <a:pt x="422334" y="597419"/>
                      <a:pt x="255932" y="689754"/>
                      <a:pt x="91245" y="532051"/>
                    </a:cubicBezTo>
                    <a:cubicBezTo>
                      <a:pt x="-73441" y="374349"/>
                      <a:pt x="18377" y="201842"/>
                      <a:pt x="105199" y="118185"/>
                    </a:cubicBezTo>
                    <a:cubicBezTo>
                      <a:pt x="192021" y="34529"/>
                      <a:pt x="296212" y="34753"/>
                      <a:pt x="366791" y="15446"/>
                    </a:cubicBezTo>
                    <a:cubicBezTo>
                      <a:pt x="419725" y="966"/>
                      <a:pt x="466939" y="-954"/>
                      <a:pt x="500271" y="332"/>
                    </a:cubicBezTo>
                    <a:close/>
                  </a:path>
                </a:pathLst>
              </a:custGeom>
              <a:gradFill flip="none" rotWithShape="1">
                <a:gsLst>
                  <a:gs pos="70000">
                    <a:schemeClr val="bg1"/>
                  </a:gs>
                  <a:gs pos="0">
                    <a:srgbClr val="FF66CC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39" name="フリーフォーム: 図形 638">
                <a:extLst>
                  <a:ext uri="{FF2B5EF4-FFF2-40B4-BE49-F238E27FC236}">
                    <a16:creationId xmlns:a16="http://schemas.microsoft.com/office/drawing/2014/main" id="{1C49EB9E-1D82-4D36-A6CE-D02AC5930AE8}"/>
                  </a:ext>
                </a:extLst>
              </p:cNvPr>
              <p:cNvSpPr/>
              <p:nvPr/>
            </p:nvSpPr>
            <p:spPr>
              <a:xfrm rot="513808">
                <a:off x="2077926" y="4050545"/>
                <a:ext cx="617920" cy="620602"/>
              </a:xfrm>
              <a:custGeom>
                <a:avLst/>
                <a:gdLst>
                  <a:gd name="connsiteX0" fmla="*/ 353857 w 617920"/>
                  <a:gd name="connsiteY0" fmla="*/ 396 h 620602"/>
                  <a:gd name="connsiteX1" fmla="*/ 532051 w 617920"/>
                  <a:gd name="connsiteY1" fmla="*/ 91245 h 620602"/>
                  <a:gd name="connsiteX2" fmla="*/ 515063 w 617920"/>
                  <a:gd name="connsiteY2" fmla="*/ 502076 h 620602"/>
                  <a:gd name="connsiteX3" fmla="*/ 248018 w 617920"/>
                  <a:gd name="connsiteY3" fmla="*/ 602321 h 620602"/>
                  <a:gd name="connsiteX4" fmla="*/ 90721 w 617920"/>
                  <a:gd name="connsiteY4" fmla="*/ 618789 h 620602"/>
                  <a:gd name="connsiteX5" fmla="*/ 74004 w 617920"/>
                  <a:gd name="connsiteY5" fmla="*/ 609946 h 620602"/>
                  <a:gd name="connsiteX6" fmla="*/ 85725 w 617920"/>
                  <a:gd name="connsiteY6" fmla="*/ 531413 h 620602"/>
                  <a:gd name="connsiteX7" fmla="*/ 11207 w 617920"/>
                  <a:gd name="connsiteY7" fmla="*/ 546564 h 620602"/>
                  <a:gd name="connsiteX8" fmla="*/ 2342 w 617920"/>
                  <a:gd name="connsiteY8" fmla="*/ 528672 h 620602"/>
                  <a:gd name="connsiteX9" fmla="*/ 15446 w 617920"/>
                  <a:gd name="connsiteY9" fmla="*/ 366791 h 620602"/>
                  <a:gd name="connsiteX10" fmla="*/ 118185 w 617920"/>
                  <a:gd name="connsiteY10" fmla="*/ 105199 h 620602"/>
                  <a:gd name="connsiteX11" fmla="*/ 353857 w 617920"/>
                  <a:gd name="connsiteY11" fmla="*/ 396 h 620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17920" h="620602">
                    <a:moveTo>
                      <a:pt x="353857" y="396"/>
                    </a:moveTo>
                    <a:cubicBezTo>
                      <a:pt x="411693" y="3801"/>
                      <a:pt x="472913" y="29488"/>
                      <a:pt x="532051" y="91245"/>
                    </a:cubicBezTo>
                    <a:cubicBezTo>
                      <a:pt x="689754" y="255933"/>
                      <a:pt x="597419" y="422334"/>
                      <a:pt x="515063" y="502076"/>
                    </a:cubicBezTo>
                    <a:cubicBezTo>
                      <a:pt x="432707" y="581819"/>
                      <a:pt x="318741" y="582869"/>
                      <a:pt x="248018" y="602321"/>
                    </a:cubicBezTo>
                    <a:cubicBezTo>
                      <a:pt x="177294" y="621773"/>
                      <a:pt x="120881" y="622621"/>
                      <a:pt x="90721" y="618789"/>
                    </a:cubicBezTo>
                    <a:lnTo>
                      <a:pt x="74004" y="609946"/>
                    </a:lnTo>
                    <a:cubicBezTo>
                      <a:pt x="57236" y="593593"/>
                      <a:pt x="91157" y="547210"/>
                      <a:pt x="85725" y="531413"/>
                    </a:cubicBezTo>
                    <a:cubicBezTo>
                      <a:pt x="70225" y="526083"/>
                      <a:pt x="29245" y="565211"/>
                      <a:pt x="11207" y="546564"/>
                    </a:cubicBezTo>
                    <a:lnTo>
                      <a:pt x="2342" y="528672"/>
                    </a:lnTo>
                    <a:cubicBezTo>
                      <a:pt x="-839" y="497781"/>
                      <a:pt x="-3861" y="437369"/>
                      <a:pt x="15446" y="366791"/>
                    </a:cubicBezTo>
                    <a:cubicBezTo>
                      <a:pt x="34753" y="296212"/>
                      <a:pt x="34529" y="192021"/>
                      <a:pt x="118185" y="105199"/>
                    </a:cubicBezTo>
                    <a:cubicBezTo>
                      <a:pt x="170471" y="50935"/>
                      <a:pt x="257463" y="-5280"/>
                      <a:pt x="353857" y="396"/>
                    </a:cubicBezTo>
                    <a:close/>
                  </a:path>
                </a:pathLst>
              </a:custGeom>
              <a:gradFill flip="none" rotWithShape="1">
                <a:gsLst>
                  <a:gs pos="70000">
                    <a:schemeClr val="bg1"/>
                  </a:gs>
                  <a:gs pos="0">
                    <a:srgbClr val="FF66CC"/>
                  </a:gs>
                </a:gsLst>
                <a:lin ang="81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40" name="フリーフォーム: 図形 639">
                <a:extLst>
                  <a:ext uri="{FF2B5EF4-FFF2-40B4-BE49-F238E27FC236}">
                    <a16:creationId xmlns:a16="http://schemas.microsoft.com/office/drawing/2014/main" id="{80D6FCFA-1924-469B-80BE-3493F73E99CB}"/>
                  </a:ext>
                </a:extLst>
              </p:cNvPr>
              <p:cNvSpPr/>
              <p:nvPr/>
            </p:nvSpPr>
            <p:spPr>
              <a:xfrm>
                <a:off x="1956545" y="3623957"/>
                <a:ext cx="620602" cy="617920"/>
              </a:xfrm>
              <a:custGeom>
                <a:avLst/>
                <a:gdLst>
                  <a:gd name="connsiteX0" fmla="*/ 120331 w 620602"/>
                  <a:gd name="connsiteY0" fmla="*/ 332 h 617920"/>
                  <a:gd name="connsiteX1" fmla="*/ 253812 w 620602"/>
                  <a:gd name="connsiteY1" fmla="*/ 15446 h 617920"/>
                  <a:gd name="connsiteX2" fmla="*/ 515403 w 620602"/>
                  <a:gd name="connsiteY2" fmla="*/ 118185 h 617920"/>
                  <a:gd name="connsiteX3" fmla="*/ 529357 w 620602"/>
                  <a:gd name="connsiteY3" fmla="*/ 532051 h 617920"/>
                  <a:gd name="connsiteX4" fmla="*/ 118526 w 620602"/>
                  <a:gd name="connsiteY4" fmla="*/ 515063 h 617920"/>
                  <a:gd name="connsiteX5" fmla="*/ 18281 w 620602"/>
                  <a:gd name="connsiteY5" fmla="*/ 248018 h 617920"/>
                  <a:gd name="connsiteX6" fmla="*/ 1813 w 620602"/>
                  <a:gd name="connsiteY6" fmla="*/ 90720 h 617920"/>
                  <a:gd name="connsiteX7" fmla="*/ 10657 w 620602"/>
                  <a:gd name="connsiteY7" fmla="*/ 74004 h 617920"/>
                  <a:gd name="connsiteX8" fmla="*/ 89189 w 620602"/>
                  <a:gd name="connsiteY8" fmla="*/ 85725 h 617920"/>
                  <a:gd name="connsiteX9" fmla="*/ 74038 w 620602"/>
                  <a:gd name="connsiteY9" fmla="*/ 11207 h 617920"/>
                  <a:gd name="connsiteX10" fmla="*/ 91930 w 620602"/>
                  <a:gd name="connsiteY10" fmla="*/ 2341 h 617920"/>
                  <a:gd name="connsiteX11" fmla="*/ 120331 w 620602"/>
                  <a:gd name="connsiteY11" fmla="*/ 332 h 617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20602" h="617920">
                    <a:moveTo>
                      <a:pt x="120331" y="332"/>
                    </a:moveTo>
                    <a:cubicBezTo>
                      <a:pt x="153663" y="-954"/>
                      <a:pt x="200878" y="966"/>
                      <a:pt x="253812" y="15446"/>
                    </a:cubicBezTo>
                    <a:cubicBezTo>
                      <a:pt x="324390" y="34753"/>
                      <a:pt x="428581" y="34529"/>
                      <a:pt x="515403" y="118185"/>
                    </a:cubicBezTo>
                    <a:cubicBezTo>
                      <a:pt x="602225" y="201842"/>
                      <a:pt x="694043" y="374349"/>
                      <a:pt x="529357" y="532051"/>
                    </a:cubicBezTo>
                    <a:cubicBezTo>
                      <a:pt x="364670" y="689754"/>
                      <a:pt x="198268" y="597419"/>
                      <a:pt x="118526" y="515063"/>
                    </a:cubicBezTo>
                    <a:cubicBezTo>
                      <a:pt x="38783" y="432707"/>
                      <a:pt x="37733" y="318741"/>
                      <a:pt x="18281" y="248018"/>
                    </a:cubicBezTo>
                    <a:cubicBezTo>
                      <a:pt x="-1171" y="177294"/>
                      <a:pt x="-2019" y="120881"/>
                      <a:pt x="1813" y="90720"/>
                    </a:cubicBezTo>
                    <a:lnTo>
                      <a:pt x="10657" y="74004"/>
                    </a:lnTo>
                    <a:cubicBezTo>
                      <a:pt x="27009" y="57236"/>
                      <a:pt x="73392" y="91157"/>
                      <a:pt x="89189" y="85725"/>
                    </a:cubicBezTo>
                    <a:cubicBezTo>
                      <a:pt x="94519" y="70225"/>
                      <a:pt x="55391" y="29244"/>
                      <a:pt x="74038" y="11207"/>
                    </a:cubicBezTo>
                    <a:lnTo>
                      <a:pt x="91930" y="2341"/>
                    </a:lnTo>
                    <a:cubicBezTo>
                      <a:pt x="99653" y="1546"/>
                      <a:pt x="109221" y="761"/>
                      <a:pt x="120331" y="332"/>
                    </a:cubicBezTo>
                    <a:close/>
                  </a:path>
                </a:pathLst>
              </a:custGeom>
              <a:gradFill flip="none" rotWithShape="1">
                <a:gsLst>
                  <a:gs pos="70000">
                    <a:schemeClr val="bg1"/>
                  </a:gs>
                  <a:gs pos="0">
                    <a:srgbClr val="FF66CC"/>
                  </a:gs>
                </a:gsLst>
                <a:lin ang="135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41" name="フリーフォーム: 図形 640">
                <a:extLst>
                  <a:ext uri="{FF2B5EF4-FFF2-40B4-BE49-F238E27FC236}">
                    <a16:creationId xmlns:a16="http://schemas.microsoft.com/office/drawing/2014/main" id="{19849691-3C1D-40C7-86D8-12D984C85D64}"/>
                  </a:ext>
                </a:extLst>
              </p:cNvPr>
              <p:cNvSpPr/>
              <p:nvPr/>
            </p:nvSpPr>
            <p:spPr>
              <a:xfrm rot="21038638">
                <a:off x="2350252" y="3316245"/>
                <a:ext cx="526298" cy="690762"/>
              </a:xfrm>
              <a:custGeom>
                <a:avLst/>
                <a:gdLst>
                  <a:gd name="connsiteX0" fmla="*/ 491785 w 1171576"/>
                  <a:gd name="connsiteY0" fmla="*/ 0 h 1647591"/>
                  <a:gd name="connsiteX1" fmla="*/ 585788 w 1171576"/>
                  <a:gd name="connsiteY1" fmla="*/ 59066 h 1647591"/>
                  <a:gd name="connsiteX2" fmla="*/ 678024 w 1171576"/>
                  <a:gd name="connsiteY2" fmla="*/ 1110 h 1647591"/>
                  <a:gd name="connsiteX3" fmla="*/ 717518 w 1171576"/>
                  <a:gd name="connsiteY3" fmla="*/ 18258 h 1647591"/>
                  <a:gd name="connsiteX4" fmla="*/ 1171576 w 1171576"/>
                  <a:gd name="connsiteY4" fmla="*/ 1042753 h 1647591"/>
                  <a:gd name="connsiteX5" fmla="*/ 585788 w 1171576"/>
                  <a:gd name="connsiteY5" fmla="*/ 1647591 h 1647591"/>
                  <a:gd name="connsiteX6" fmla="*/ 0 w 1171576"/>
                  <a:gd name="connsiteY6" fmla="*/ 1042753 h 1647591"/>
                  <a:gd name="connsiteX7" fmla="*/ 454058 w 1171576"/>
                  <a:gd name="connsiteY7" fmla="*/ 14955 h 1647591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3436"/>
                  <a:gd name="connsiteY0" fmla="*/ 11 h 1855457"/>
                  <a:gd name="connsiteX1" fmla="*/ 585788 w 1173436"/>
                  <a:gd name="connsiteY1" fmla="*/ 59077 h 1855457"/>
                  <a:gd name="connsiteX2" fmla="*/ 678024 w 1173436"/>
                  <a:gd name="connsiteY2" fmla="*/ 1121 h 1855457"/>
                  <a:gd name="connsiteX3" fmla="*/ 717518 w 1173436"/>
                  <a:gd name="connsiteY3" fmla="*/ 18269 h 1855457"/>
                  <a:gd name="connsiteX4" fmla="*/ 1171576 w 1173436"/>
                  <a:gd name="connsiteY4" fmla="*/ 1042764 h 1855457"/>
                  <a:gd name="connsiteX5" fmla="*/ 581308 w 1173436"/>
                  <a:gd name="connsiteY5" fmla="*/ 1855457 h 1855457"/>
                  <a:gd name="connsiteX6" fmla="*/ 0 w 1173436"/>
                  <a:gd name="connsiteY6" fmla="*/ 1042764 h 1855457"/>
                  <a:gd name="connsiteX7" fmla="*/ 454058 w 1173436"/>
                  <a:gd name="connsiteY7" fmla="*/ 14966 h 1855457"/>
                  <a:gd name="connsiteX8" fmla="*/ 491785 w 1173436"/>
                  <a:gd name="connsiteY8" fmla="*/ 11 h 1855457"/>
                  <a:gd name="connsiteX0" fmla="*/ 491785 w 1173436"/>
                  <a:gd name="connsiteY0" fmla="*/ 11 h 1855706"/>
                  <a:gd name="connsiteX1" fmla="*/ 585788 w 1173436"/>
                  <a:gd name="connsiteY1" fmla="*/ 59077 h 1855706"/>
                  <a:gd name="connsiteX2" fmla="*/ 678024 w 1173436"/>
                  <a:gd name="connsiteY2" fmla="*/ 1121 h 1855706"/>
                  <a:gd name="connsiteX3" fmla="*/ 717518 w 1173436"/>
                  <a:gd name="connsiteY3" fmla="*/ 18269 h 1855706"/>
                  <a:gd name="connsiteX4" fmla="*/ 1171576 w 1173436"/>
                  <a:gd name="connsiteY4" fmla="*/ 1042764 h 1855706"/>
                  <a:gd name="connsiteX5" fmla="*/ 581308 w 1173436"/>
                  <a:gd name="connsiteY5" fmla="*/ 1855457 h 1855706"/>
                  <a:gd name="connsiteX6" fmla="*/ 0 w 1173436"/>
                  <a:gd name="connsiteY6" fmla="*/ 1042764 h 1855706"/>
                  <a:gd name="connsiteX7" fmla="*/ 454058 w 1173436"/>
                  <a:gd name="connsiteY7" fmla="*/ 14966 h 1855706"/>
                  <a:gd name="connsiteX8" fmla="*/ 491785 w 1173436"/>
                  <a:gd name="connsiteY8" fmla="*/ 11 h 1855706"/>
                  <a:gd name="connsiteX0" fmla="*/ 491785 w 1171681"/>
                  <a:gd name="connsiteY0" fmla="*/ 11 h 1855706"/>
                  <a:gd name="connsiteX1" fmla="*/ 585788 w 1171681"/>
                  <a:gd name="connsiteY1" fmla="*/ 59077 h 1855706"/>
                  <a:gd name="connsiteX2" fmla="*/ 678024 w 1171681"/>
                  <a:gd name="connsiteY2" fmla="*/ 1121 h 1855706"/>
                  <a:gd name="connsiteX3" fmla="*/ 717518 w 1171681"/>
                  <a:gd name="connsiteY3" fmla="*/ 18269 h 1855706"/>
                  <a:gd name="connsiteX4" fmla="*/ 1171576 w 1171681"/>
                  <a:gd name="connsiteY4" fmla="*/ 1042764 h 1855706"/>
                  <a:gd name="connsiteX5" fmla="*/ 581308 w 1171681"/>
                  <a:gd name="connsiteY5" fmla="*/ 1855457 h 1855706"/>
                  <a:gd name="connsiteX6" fmla="*/ 0 w 1171681"/>
                  <a:gd name="connsiteY6" fmla="*/ 1042764 h 1855706"/>
                  <a:gd name="connsiteX7" fmla="*/ 454058 w 1171681"/>
                  <a:gd name="connsiteY7" fmla="*/ 14966 h 1855706"/>
                  <a:gd name="connsiteX8" fmla="*/ 491785 w 1171681"/>
                  <a:gd name="connsiteY8" fmla="*/ 11 h 1855706"/>
                  <a:gd name="connsiteX0" fmla="*/ 491914 w 1171810"/>
                  <a:gd name="connsiteY0" fmla="*/ 11 h 1855706"/>
                  <a:gd name="connsiteX1" fmla="*/ 585917 w 1171810"/>
                  <a:gd name="connsiteY1" fmla="*/ 59077 h 1855706"/>
                  <a:gd name="connsiteX2" fmla="*/ 678153 w 1171810"/>
                  <a:gd name="connsiteY2" fmla="*/ 1121 h 1855706"/>
                  <a:gd name="connsiteX3" fmla="*/ 717647 w 1171810"/>
                  <a:gd name="connsiteY3" fmla="*/ 18269 h 1855706"/>
                  <a:gd name="connsiteX4" fmla="*/ 1171705 w 1171810"/>
                  <a:gd name="connsiteY4" fmla="*/ 1042764 h 1855706"/>
                  <a:gd name="connsiteX5" fmla="*/ 581437 w 1171810"/>
                  <a:gd name="connsiteY5" fmla="*/ 1855457 h 1855706"/>
                  <a:gd name="connsiteX6" fmla="*/ 129 w 1171810"/>
                  <a:gd name="connsiteY6" fmla="*/ 1042764 h 1855706"/>
                  <a:gd name="connsiteX7" fmla="*/ 454187 w 1171810"/>
                  <a:gd name="connsiteY7" fmla="*/ 14966 h 1855706"/>
                  <a:gd name="connsiteX8" fmla="*/ 491914 w 1171810"/>
                  <a:gd name="connsiteY8" fmla="*/ 11 h 1855706"/>
                  <a:gd name="connsiteX0" fmla="*/ 491914 w 1171810"/>
                  <a:gd name="connsiteY0" fmla="*/ 4 h 1855699"/>
                  <a:gd name="connsiteX1" fmla="*/ 590527 w 1171810"/>
                  <a:gd name="connsiteY1" fmla="*/ 171451 h 1855699"/>
                  <a:gd name="connsiteX2" fmla="*/ 678153 w 1171810"/>
                  <a:gd name="connsiteY2" fmla="*/ 1114 h 1855699"/>
                  <a:gd name="connsiteX3" fmla="*/ 717647 w 1171810"/>
                  <a:gd name="connsiteY3" fmla="*/ 18262 h 1855699"/>
                  <a:gd name="connsiteX4" fmla="*/ 1171705 w 1171810"/>
                  <a:gd name="connsiteY4" fmla="*/ 1042757 h 1855699"/>
                  <a:gd name="connsiteX5" fmla="*/ 581437 w 1171810"/>
                  <a:gd name="connsiteY5" fmla="*/ 1855450 h 1855699"/>
                  <a:gd name="connsiteX6" fmla="*/ 129 w 1171810"/>
                  <a:gd name="connsiteY6" fmla="*/ 1042757 h 1855699"/>
                  <a:gd name="connsiteX7" fmla="*/ 454187 w 1171810"/>
                  <a:gd name="connsiteY7" fmla="*/ 14959 h 1855699"/>
                  <a:gd name="connsiteX8" fmla="*/ 491914 w 1171810"/>
                  <a:gd name="connsiteY8" fmla="*/ 4 h 1855699"/>
                  <a:gd name="connsiteX0" fmla="*/ 500550 w 1180446"/>
                  <a:gd name="connsiteY0" fmla="*/ 4 h 1855699"/>
                  <a:gd name="connsiteX1" fmla="*/ 599163 w 1180446"/>
                  <a:gd name="connsiteY1" fmla="*/ 171451 h 1855699"/>
                  <a:gd name="connsiteX2" fmla="*/ 686789 w 1180446"/>
                  <a:gd name="connsiteY2" fmla="*/ 1114 h 1855699"/>
                  <a:gd name="connsiteX3" fmla="*/ 726283 w 1180446"/>
                  <a:gd name="connsiteY3" fmla="*/ 18262 h 1855699"/>
                  <a:gd name="connsiteX4" fmla="*/ 1180341 w 1180446"/>
                  <a:gd name="connsiteY4" fmla="*/ 1042757 h 1855699"/>
                  <a:gd name="connsiteX5" fmla="*/ 590073 w 1180446"/>
                  <a:gd name="connsiteY5" fmla="*/ 1855450 h 1855699"/>
                  <a:gd name="connsiteX6" fmla="*/ 8765 w 1180446"/>
                  <a:gd name="connsiteY6" fmla="*/ 1042757 h 1855699"/>
                  <a:gd name="connsiteX7" fmla="*/ 254961 w 1180446"/>
                  <a:gd name="connsiteY7" fmla="*/ 345047 h 1855699"/>
                  <a:gd name="connsiteX8" fmla="*/ 462823 w 1180446"/>
                  <a:gd name="connsiteY8" fmla="*/ 14959 h 1855699"/>
                  <a:gd name="connsiteX9" fmla="*/ 500550 w 1180446"/>
                  <a:gd name="connsiteY9" fmla="*/ 4 h 1855699"/>
                  <a:gd name="connsiteX0" fmla="*/ 500550 w 1190436"/>
                  <a:gd name="connsiteY0" fmla="*/ 4 h 1855675"/>
                  <a:gd name="connsiteX1" fmla="*/ 599163 w 1190436"/>
                  <a:gd name="connsiteY1" fmla="*/ 171451 h 1855675"/>
                  <a:gd name="connsiteX2" fmla="*/ 686789 w 1190436"/>
                  <a:gd name="connsiteY2" fmla="*/ 1114 h 1855675"/>
                  <a:gd name="connsiteX3" fmla="*/ 726283 w 1190436"/>
                  <a:gd name="connsiteY3" fmla="*/ 18262 h 1855675"/>
                  <a:gd name="connsiteX4" fmla="*/ 945876 w 1190436"/>
                  <a:gd name="connsiteY4" fmla="*/ 350668 h 1855675"/>
                  <a:gd name="connsiteX5" fmla="*/ 1180341 w 1190436"/>
                  <a:gd name="connsiteY5" fmla="*/ 1042757 h 1855675"/>
                  <a:gd name="connsiteX6" fmla="*/ 590073 w 1190436"/>
                  <a:gd name="connsiteY6" fmla="*/ 1855450 h 1855675"/>
                  <a:gd name="connsiteX7" fmla="*/ 8765 w 1190436"/>
                  <a:gd name="connsiteY7" fmla="*/ 1042757 h 1855675"/>
                  <a:gd name="connsiteX8" fmla="*/ 254961 w 1190436"/>
                  <a:gd name="connsiteY8" fmla="*/ 345047 h 1855675"/>
                  <a:gd name="connsiteX9" fmla="*/ 462823 w 1190436"/>
                  <a:gd name="connsiteY9" fmla="*/ 14959 h 1855675"/>
                  <a:gd name="connsiteX10" fmla="*/ 500550 w 1190436"/>
                  <a:gd name="connsiteY10" fmla="*/ 4 h 1855675"/>
                  <a:gd name="connsiteX0" fmla="*/ 491878 w 1181764"/>
                  <a:gd name="connsiteY0" fmla="*/ 4 h 1855675"/>
                  <a:gd name="connsiteX1" fmla="*/ 590491 w 1181764"/>
                  <a:gd name="connsiteY1" fmla="*/ 171451 h 1855675"/>
                  <a:gd name="connsiteX2" fmla="*/ 678117 w 1181764"/>
                  <a:gd name="connsiteY2" fmla="*/ 1114 h 1855675"/>
                  <a:gd name="connsiteX3" fmla="*/ 717611 w 1181764"/>
                  <a:gd name="connsiteY3" fmla="*/ 18262 h 1855675"/>
                  <a:gd name="connsiteX4" fmla="*/ 937204 w 1181764"/>
                  <a:gd name="connsiteY4" fmla="*/ 350668 h 1855675"/>
                  <a:gd name="connsiteX5" fmla="*/ 1171669 w 1181764"/>
                  <a:gd name="connsiteY5" fmla="*/ 1042757 h 1855675"/>
                  <a:gd name="connsiteX6" fmla="*/ 581401 w 1181764"/>
                  <a:gd name="connsiteY6" fmla="*/ 1855450 h 1855675"/>
                  <a:gd name="connsiteX7" fmla="*/ 93 w 1181764"/>
                  <a:gd name="connsiteY7" fmla="*/ 1042757 h 1855675"/>
                  <a:gd name="connsiteX8" fmla="*/ 246289 w 1181764"/>
                  <a:gd name="connsiteY8" fmla="*/ 345047 h 1855675"/>
                  <a:gd name="connsiteX9" fmla="*/ 454151 w 1181764"/>
                  <a:gd name="connsiteY9" fmla="*/ 14959 h 1855675"/>
                  <a:gd name="connsiteX10" fmla="*/ 491878 w 1181764"/>
                  <a:gd name="connsiteY10" fmla="*/ 4 h 1855675"/>
                  <a:gd name="connsiteX0" fmla="*/ 491876 w 1172306"/>
                  <a:gd name="connsiteY0" fmla="*/ 4 h 1855680"/>
                  <a:gd name="connsiteX1" fmla="*/ 590489 w 1172306"/>
                  <a:gd name="connsiteY1" fmla="*/ 171451 h 1855680"/>
                  <a:gd name="connsiteX2" fmla="*/ 678115 w 1172306"/>
                  <a:gd name="connsiteY2" fmla="*/ 1114 h 1855680"/>
                  <a:gd name="connsiteX3" fmla="*/ 717609 w 1172306"/>
                  <a:gd name="connsiteY3" fmla="*/ 18262 h 1855680"/>
                  <a:gd name="connsiteX4" fmla="*/ 937202 w 1172306"/>
                  <a:gd name="connsiteY4" fmla="*/ 350668 h 1855680"/>
                  <a:gd name="connsiteX5" fmla="*/ 1171667 w 1172306"/>
                  <a:gd name="connsiteY5" fmla="*/ 1042757 h 1855680"/>
                  <a:gd name="connsiteX6" fmla="*/ 581399 w 1172306"/>
                  <a:gd name="connsiteY6" fmla="*/ 1855450 h 1855680"/>
                  <a:gd name="connsiteX7" fmla="*/ 91 w 1172306"/>
                  <a:gd name="connsiteY7" fmla="*/ 1042757 h 1855680"/>
                  <a:gd name="connsiteX8" fmla="*/ 246287 w 1172306"/>
                  <a:gd name="connsiteY8" fmla="*/ 345047 h 1855680"/>
                  <a:gd name="connsiteX9" fmla="*/ 454149 w 1172306"/>
                  <a:gd name="connsiteY9" fmla="*/ 14959 h 1855680"/>
                  <a:gd name="connsiteX10" fmla="*/ 491876 w 1172306"/>
                  <a:gd name="connsiteY10" fmla="*/ 4 h 1855680"/>
                  <a:gd name="connsiteX0" fmla="*/ 491876 w 1171953"/>
                  <a:gd name="connsiteY0" fmla="*/ 4 h 1855701"/>
                  <a:gd name="connsiteX1" fmla="*/ 590489 w 1171953"/>
                  <a:gd name="connsiteY1" fmla="*/ 171451 h 1855701"/>
                  <a:gd name="connsiteX2" fmla="*/ 678115 w 1171953"/>
                  <a:gd name="connsiteY2" fmla="*/ 1114 h 1855701"/>
                  <a:gd name="connsiteX3" fmla="*/ 717609 w 1171953"/>
                  <a:gd name="connsiteY3" fmla="*/ 18262 h 1855701"/>
                  <a:gd name="connsiteX4" fmla="*/ 937202 w 1171953"/>
                  <a:gd name="connsiteY4" fmla="*/ 350668 h 1855701"/>
                  <a:gd name="connsiteX5" fmla="*/ 1171667 w 1171953"/>
                  <a:gd name="connsiteY5" fmla="*/ 1042757 h 1855701"/>
                  <a:gd name="connsiteX6" fmla="*/ 581399 w 1171953"/>
                  <a:gd name="connsiteY6" fmla="*/ 1855450 h 1855701"/>
                  <a:gd name="connsiteX7" fmla="*/ 91 w 1171953"/>
                  <a:gd name="connsiteY7" fmla="*/ 1042757 h 1855701"/>
                  <a:gd name="connsiteX8" fmla="*/ 246287 w 1171953"/>
                  <a:gd name="connsiteY8" fmla="*/ 345047 h 1855701"/>
                  <a:gd name="connsiteX9" fmla="*/ 454149 w 1171953"/>
                  <a:gd name="connsiteY9" fmla="*/ 14959 h 1855701"/>
                  <a:gd name="connsiteX10" fmla="*/ 491876 w 1171953"/>
                  <a:gd name="connsiteY10" fmla="*/ 4 h 1855701"/>
                  <a:gd name="connsiteX0" fmla="*/ 491876 w 1171734"/>
                  <a:gd name="connsiteY0" fmla="*/ 4 h 1855701"/>
                  <a:gd name="connsiteX1" fmla="*/ 590489 w 1171734"/>
                  <a:gd name="connsiteY1" fmla="*/ 171451 h 1855701"/>
                  <a:gd name="connsiteX2" fmla="*/ 678115 w 1171734"/>
                  <a:gd name="connsiteY2" fmla="*/ 1114 h 1855701"/>
                  <a:gd name="connsiteX3" fmla="*/ 717609 w 1171734"/>
                  <a:gd name="connsiteY3" fmla="*/ 18262 h 1855701"/>
                  <a:gd name="connsiteX4" fmla="*/ 937202 w 1171734"/>
                  <a:gd name="connsiteY4" fmla="*/ 350668 h 1855701"/>
                  <a:gd name="connsiteX5" fmla="*/ 1171667 w 1171734"/>
                  <a:gd name="connsiteY5" fmla="*/ 1042757 h 1855701"/>
                  <a:gd name="connsiteX6" fmla="*/ 581399 w 1171734"/>
                  <a:gd name="connsiteY6" fmla="*/ 1855450 h 1855701"/>
                  <a:gd name="connsiteX7" fmla="*/ 91 w 1171734"/>
                  <a:gd name="connsiteY7" fmla="*/ 1042757 h 1855701"/>
                  <a:gd name="connsiteX8" fmla="*/ 246287 w 1171734"/>
                  <a:gd name="connsiteY8" fmla="*/ 345047 h 1855701"/>
                  <a:gd name="connsiteX9" fmla="*/ 454149 w 1171734"/>
                  <a:gd name="connsiteY9" fmla="*/ 14959 h 1855701"/>
                  <a:gd name="connsiteX10" fmla="*/ 491876 w 1171734"/>
                  <a:gd name="connsiteY10" fmla="*/ 4 h 1855701"/>
                  <a:gd name="connsiteX0" fmla="*/ 491881 w 1171739"/>
                  <a:gd name="connsiteY0" fmla="*/ 4 h 1855701"/>
                  <a:gd name="connsiteX1" fmla="*/ 590494 w 1171739"/>
                  <a:gd name="connsiteY1" fmla="*/ 171451 h 1855701"/>
                  <a:gd name="connsiteX2" fmla="*/ 678120 w 1171739"/>
                  <a:gd name="connsiteY2" fmla="*/ 1114 h 1855701"/>
                  <a:gd name="connsiteX3" fmla="*/ 717614 w 1171739"/>
                  <a:gd name="connsiteY3" fmla="*/ 18262 h 1855701"/>
                  <a:gd name="connsiteX4" fmla="*/ 937207 w 1171739"/>
                  <a:gd name="connsiteY4" fmla="*/ 350668 h 1855701"/>
                  <a:gd name="connsiteX5" fmla="*/ 1171672 w 1171739"/>
                  <a:gd name="connsiteY5" fmla="*/ 1042757 h 1855701"/>
                  <a:gd name="connsiteX6" fmla="*/ 581404 w 1171739"/>
                  <a:gd name="connsiteY6" fmla="*/ 1855450 h 1855701"/>
                  <a:gd name="connsiteX7" fmla="*/ 96 w 1171739"/>
                  <a:gd name="connsiteY7" fmla="*/ 1042757 h 1855701"/>
                  <a:gd name="connsiteX8" fmla="*/ 246292 w 1171739"/>
                  <a:gd name="connsiteY8" fmla="*/ 345047 h 1855701"/>
                  <a:gd name="connsiteX9" fmla="*/ 454154 w 1171739"/>
                  <a:gd name="connsiteY9" fmla="*/ 14959 h 1855701"/>
                  <a:gd name="connsiteX10" fmla="*/ 491881 w 1171739"/>
                  <a:gd name="connsiteY10" fmla="*/ 4 h 1855701"/>
                  <a:gd name="connsiteX0" fmla="*/ 491883 w 1171803"/>
                  <a:gd name="connsiteY0" fmla="*/ 4 h 1855708"/>
                  <a:gd name="connsiteX1" fmla="*/ 590496 w 1171803"/>
                  <a:gd name="connsiteY1" fmla="*/ 171451 h 1855708"/>
                  <a:gd name="connsiteX2" fmla="*/ 678122 w 1171803"/>
                  <a:gd name="connsiteY2" fmla="*/ 1114 h 1855708"/>
                  <a:gd name="connsiteX3" fmla="*/ 717616 w 1171803"/>
                  <a:gd name="connsiteY3" fmla="*/ 18262 h 1855708"/>
                  <a:gd name="connsiteX4" fmla="*/ 937209 w 1171803"/>
                  <a:gd name="connsiteY4" fmla="*/ 350668 h 1855708"/>
                  <a:gd name="connsiteX5" fmla="*/ 1171674 w 1171803"/>
                  <a:gd name="connsiteY5" fmla="*/ 1042757 h 1855708"/>
                  <a:gd name="connsiteX6" fmla="*/ 581406 w 1171803"/>
                  <a:gd name="connsiteY6" fmla="*/ 1855450 h 1855708"/>
                  <a:gd name="connsiteX7" fmla="*/ 98 w 1171803"/>
                  <a:gd name="connsiteY7" fmla="*/ 1042757 h 1855708"/>
                  <a:gd name="connsiteX8" fmla="*/ 246294 w 1171803"/>
                  <a:gd name="connsiteY8" fmla="*/ 345047 h 1855708"/>
                  <a:gd name="connsiteX9" fmla="*/ 454156 w 1171803"/>
                  <a:gd name="connsiteY9" fmla="*/ 14959 h 1855708"/>
                  <a:gd name="connsiteX10" fmla="*/ 491883 w 1171803"/>
                  <a:gd name="connsiteY10" fmla="*/ 4 h 1855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71803" h="1855708">
                    <a:moveTo>
                      <a:pt x="491883" y="4"/>
                    </a:moveTo>
                    <a:cubicBezTo>
                      <a:pt x="540769" y="-784"/>
                      <a:pt x="559162" y="151762"/>
                      <a:pt x="590496" y="171451"/>
                    </a:cubicBezTo>
                    <a:cubicBezTo>
                      <a:pt x="621241" y="152132"/>
                      <a:pt x="623975" y="-44"/>
                      <a:pt x="678122" y="1114"/>
                    </a:cubicBezTo>
                    <a:lnTo>
                      <a:pt x="717616" y="18262"/>
                    </a:lnTo>
                    <a:cubicBezTo>
                      <a:pt x="767905" y="70902"/>
                      <a:pt x="861533" y="179919"/>
                      <a:pt x="937209" y="350668"/>
                    </a:cubicBezTo>
                    <a:cubicBezTo>
                      <a:pt x="1012885" y="521417"/>
                      <a:pt x="1167002" y="718913"/>
                      <a:pt x="1171674" y="1042757"/>
                    </a:cubicBezTo>
                    <a:cubicBezTo>
                      <a:pt x="1176346" y="1366601"/>
                      <a:pt x="1057250" y="1868718"/>
                      <a:pt x="581406" y="1855450"/>
                    </a:cubicBezTo>
                    <a:cubicBezTo>
                      <a:pt x="105562" y="1842182"/>
                      <a:pt x="-3760" y="1350682"/>
                      <a:pt x="98" y="1042757"/>
                    </a:cubicBezTo>
                    <a:cubicBezTo>
                      <a:pt x="3956" y="734832"/>
                      <a:pt x="170618" y="516347"/>
                      <a:pt x="246294" y="345047"/>
                    </a:cubicBezTo>
                    <a:cubicBezTo>
                      <a:pt x="321970" y="173747"/>
                      <a:pt x="403984" y="64974"/>
                      <a:pt x="454156" y="14959"/>
                    </a:cubicBezTo>
                    <a:lnTo>
                      <a:pt x="491883" y="4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chemeClr val="bg1"/>
                  </a:gs>
                  <a:gs pos="0">
                    <a:srgbClr val="FF66CC"/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42" name="星: 5 pt 641">
                <a:extLst>
                  <a:ext uri="{FF2B5EF4-FFF2-40B4-BE49-F238E27FC236}">
                    <a16:creationId xmlns:a16="http://schemas.microsoft.com/office/drawing/2014/main" id="{6D5E5CF0-450A-410A-B2C5-9EE726ADB9F3}"/>
                  </a:ext>
                </a:extLst>
              </p:cNvPr>
              <p:cNvSpPr/>
              <p:nvPr/>
            </p:nvSpPr>
            <p:spPr>
              <a:xfrm>
                <a:off x="2468897" y="3899429"/>
                <a:ext cx="310022" cy="310022"/>
              </a:xfrm>
              <a:prstGeom prst="star5">
                <a:avLst>
                  <a:gd name="adj" fmla="val 29673"/>
                  <a:gd name="hf" fmla="val 105146"/>
                  <a:gd name="vf" fmla="val 110557"/>
                </a:avLst>
              </a:prstGeom>
              <a:solidFill>
                <a:srgbClr val="FF33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43" name="グループ化 642">
                <a:extLst>
                  <a:ext uri="{FF2B5EF4-FFF2-40B4-BE49-F238E27FC236}">
                    <a16:creationId xmlns:a16="http://schemas.microsoft.com/office/drawing/2014/main" id="{34B50BF8-1A21-47A7-9E60-AACF6B2C2B9B}"/>
                  </a:ext>
                </a:extLst>
              </p:cNvPr>
              <p:cNvGrpSpPr/>
              <p:nvPr/>
            </p:nvGrpSpPr>
            <p:grpSpPr>
              <a:xfrm>
                <a:off x="2632095" y="3874940"/>
                <a:ext cx="303941" cy="364355"/>
                <a:chOff x="2461401" y="3057236"/>
                <a:chExt cx="324488" cy="476979"/>
              </a:xfrm>
            </p:grpSpPr>
            <p:grpSp>
              <p:nvGrpSpPr>
                <p:cNvPr id="670" name="グループ化 669">
                  <a:extLst>
                    <a:ext uri="{FF2B5EF4-FFF2-40B4-BE49-F238E27FC236}">
                      <a16:creationId xmlns:a16="http://schemas.microsoft.com/office/drawing/2014/main" id="{3E95409A-9D1F-4489-9F42-DEFFEAB89EB0}"/>
                    </a:ext>
                  </a:extLst>
                </p:cNvPr>
                <p:cNvGrpSpPr/>
                <p:nvPr/>
              </p:nvGrpSpPr>
              <p:grpSpPr>
                <a:xfrm>
                  <a:off x="2461401" y="3057236"/>
                  <a:ext cx="271825" cy="179082"/>
                  <a:chOff x="5246086" y="4560216"/>
                  <a:chExt cx="478615" cy="216397"/>
                </a:xfrm>
              </p:grpSpPr>
              <p:sp>
                <p:nvSpPr>
                  <p:cNvPr id="680" name="フリーフォーム: 図形 679">
                    <a:extLst>
                      <a:ext uri="{FF2B5EF4-FFF2-40B4-BE49-F238E27FC236}">
                        <a16:creationId xmlns:a16="http://schemas.microsoft.com/office/drawing/2014/main" id="{80C01755-1529-4F2C-8887-D0A2539E53A2}"/>
                      </a:ext>
                    </a:extLst>
                  </p:cNvPr>
                  <p:cNvSpPr/>
                  <p:nvPr/>
                </p:nvSpPr>
                <p:spPr>
                  <a:xfrm rot="14289582">
                    <a:off x="5435492" y="4518607"/>
                    <a:ext cx="68600" cy="447411"/>
                  </a:xfrm>
                  <a:custGeom>
                    <a:avLst/>
                    <a:gdLst>
                      <a:gd name="connsiteX0" fmla="*/ 124629 w 194203"/>
                      <a:gd name="connsiteY0" fmla="*/ 0 h 673895"/>
                      <a:gd name="connsiteX1" fmla="*/ 194203 w 194203"/>
                      <a:gd name="connsiteY1" fmla="*/ 0 h 673895"/>
                      <a:gd name="connsiteX2" fmla="*/ 138923 w 194203"/>
                      <a:gd name="connsiteY2" fmla="*/ 71667 h 673895"/>
                      <a:gd name="connsiteX3" fmla="*/ 73387 w 194203"/>
                      <a:gd name="connsiteY3" fmla="*/ 336947 h 673895"/>
                      <a:gd name="connsiteX4" fmla="*/ 138923 w 194203"/>
                      <a:gd name="connsiteY4" fmla="*/ 602227 h 673895"/>
                      <a:gd name="connsiteX5" fmla="*/ 194203 w 194203"/>
                      <a:gd name="connsiteY5" fmla="*/ 673895 h 673895"/>
                      <a:gd name="connsiteX6" fmla="*/ 124628 w 194203"/>
                      <a:gd name="connsiteY6" fmla="*/ 673895 h 673895"/>
                      <a:gd name="connsiteX7" fmla="*/ 90416 w 194203"/>
                      <a:gd name="connsiteY7" fmla="*/ 635312 h 673895"/>
                      <a:gd name="connsiteX8" fmla="*/ 0 w 194203"/>
                      <a:gd name="connsiteY8" fmla="*/ 336948 h 673895"/>
                      <a:gd name="connsiteX9" fmla="*/ 90416 w 194203"/>
                      <a:gd name="connsiteY9" fmla="*/ 38584 h 6738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94203" h="673895">
                        <a:moveTo>
                          <a:pt x="124629" y="0"/>
                        </a:moveTo>
                        <a:lnTo>
                          <a:pt x="194203" y="0"/>
                        </a:lnTo>
                        <a:lnTo>
                          <a:pt x="138923" y="71667"/>
                        </a:lnTo>
                        <a:cubicBezTo>
                          <a:pt x="97468" y="146002"/>
                          <a:pt x="73387" y="238438"/>
                          <a:pt x="73387" y="336947"/>
                        </a:cubicBezTo>
                        <a:cubicBezTo>
                          <a:pt x="73387" y="435457"/>
                          <a:pt x="97468" y="527893"/>
                          <a:pt x="138923" y="602227"/>
                        </a:cubicBezTo>
                        <a:lnTo>
                          <a:pt x="194203" y="673895"/>
                        </a:lnTo>
                        <a:lnTo>
                          <a:pt x="124628" y="673895"/>
                        </a:lnTo>
                        <a:lnTo>
                          <a:pt x="90416" y="635312"/>
                        </a:lnTo>
                        <a:cubicBezTo>
                          <a:pt x="34552" y="558954"/>
                          <a:pt x="0" y="453467"/>
                          <a:pt x="0" y="336948"/>
                        </a:cubicBezTo>
                        <a:cubicBezTo>
                          <a:pt x="0" y="220430"/>
                          <a:pt x="34552" y="114942"/>
                          <a:pt x="90416" y="38584"/>
                        </a:cubicBezTo>
                        <a:close/>
                      </a:path>
                    </a:pathLst>
                  </a:custGeom>
                  <a:solidFill>
                    <a:srgbClr val="FFFF66"/>
                  </a:solidFill>
                  <a:ln w="63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1" name="楕円 680">
                    <a:extLst>
                      <a:ext uri="{FF2B5EF4-FFF2-40B4-BE49-F238E27FC236}">
                        <a16:creationId xmlns:a16="http://schemas.microsoft.com/office/drawing/2014/main" id="{1AC627AE-C517-436C-B766-36BB8661A374}"/>
                      </a:ext>
                    </a:extLst>
                  </p:cNvPr>
                  <p:cNvSpPr/>
                  <p:nvPr/>
                </p:nvSpPr>
                <p:spPr>
                  <a:xfrm rot="15189582">
                    <a:off x="5616390" y="4565277"/>
                    <a:ext cx="113372" cy="103250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71" name="グループ化 670">
                  <a:extLst>
                    <a:ext uri="{FF2B5EF4-FFF2-40B4-BE49-F238E27FC236}">
                      <a16:creationId xmlns:a16="http://schemas.microsoft.com/office/drawing/2014/main" id="{72FC7F4D-7CCF-4526-9031-AE1020F6508D}"/>
                    </a:ext>
                  </a:extLst>
                </p:cNvPr>
                <p:cNvGrpSpPr/>
                <p:nvPr/>
              </p:nvGrpSpPr>
              <p:grpSpPr>
                <a:xfrm rot="1497156">
                  <a:off x="2514064" y="3148744"/>
                  <a:ext cx="271825" cy="179082"/>
                  <a:chOff x="5246086" y="4560216"/>
                  <a:chExt cx="478615" cy="216397"/>
                </a:xfrm>
              </p:grpSpPr>
              <p:sp>
                <p:nvSpPr>
                  <p:cNvPr id="678" name="フリーフォーム: 図形 677">
                    <a:extLst>
                      <a:ext uri="{FF2B5EF4-FFF2-40B4-BE49-F238E27FC236}">
                        <a16:creationId xmlns:a16="http://schemas.microsoft.com/office/drawing/2014/main" id="{13E709F8-F9EF-4084-9E26-0CC04FC5D758}"/>
                      </a:ext>
                    </a:extLst>
                  </p:cNvPr>
                  <p:cNvSpPr/>
                  <p:nvPr/>
                </p:nvSpPr>
                <p:spPr>
                  <a:xfrm rot="14289582">
                    <a:off x="5435492" y="4518607"/>
                    <a:ext cx="68600" cy="447411"/>
                  </a:xfrm>
                  <a:custGeom>
                    <a:avLst/>
                    <a:gdLst>
                      <a:gd name="connsiteX0" fmla="*/ 124629 w 194203"/>
                      <a:gd name="connsiteY0" fmla="*/ 0 h 673895"/>
                      <a:gd name="connsiteX1" fmla="*/ 194203 w 194203"/>
                      <a:gd name="connsiteY1" fmla="*/ 0 h 673895"/>
                      <a:gd name="connsiteX2" fmla="*/ 138923 w 194203"/>
                      <a:gd name="connsiteY2" fmla="*/ 71667 h 673895"/>
                      <a:gd name="connsiteX3" fmla="*/ 73387 w 194203"/>
                      <a:gd name="connsiteY3" fmla="*/ 336947 h 673895"/>
                      <a:gd name="connsiteX4" fmla="*/ 138923 w 194203"/>
                      <a:gd name="connsiteY4" fmla="*/ 602227 h 673895"/>
                      <a:gd name="connsiteX5" fmla="*/ 194203 w 194203"/>
                      <a:gd name="connsiteY5" fmla="*/ 673895 h 673895"/>
                      <a:gd name="connsiteX6" fmla="*/ 124628 w 194203"/>
                      <a:gd name="connsiteY6" fmla="*/ 673895 h 673895"/>
                      <a:gd name="connsiteX7" fmla="*/ 90416 w 194203"/>
                      <a:gd name="connsiteY7" fmla="*/ 635312 h 673895"/>
                      <a:gd name="connsiteX8" fmla="*/ 0 w 194203"/>
                      <a:gd name="connsiteY8" fmla="*/ 336948 h 673895"/>
                      <a:gd name="connsiteX9" fmla="*/ 90416 w 194203"/>
                      <a:gd name="connsiteY9" fmla="*/ 38584 h 6738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94203" h="673895">
                        <a:moveTo>
                          <a:pt x="124629" y="0"/>
                        </a:moveTo>
                        <a:lnTo>
                          <a:pt x="194203" y="0"/>
                        </a:lnTo>
                        <a:lnTo>
                          <a:pt x="138923" y="71667"/>
                        </a:lnTo>
                        <a:cubicBezTo>
                          <a:pt x="97468" y="146002"/>
                          <a:pt x="73387" y="238438"/>
                          <a:pt x="73387" y="336947"/>
                        </a:cubicBezTo>
                        <a:cubicBezTo>
                          <a:pt x="73387" y="435457"/>
                          <a:pt x="97468" y="527893"/>
                          <a:pt x="138923" y="602227"/>
                        </a:cubicBezTo>
                        <a:lnTo>
                          <a:pt x="194203" y="673895"/>
                        </a:lnTo>
                        <a:lnTo>
                          <a:pt x="124628" y="673895"/>
                        </a:lnTo>
                        <a:lnTo>
                          <a:pt x="90416" y="635312"/>
                        </a:lnTo>
                        <a:cubicBezTo>
                          <a:pt x="34552" y="558954"/>
                          <a:pt x="0" y="453467"/>
                          <a:pt x="0" y="336948"/>
                        </a:cubicBezTo>
                        <a:cubicBezTo>
                          <a:pt x="0" y="220430"/>
                          <a:pt x="34552" y="114942"/>
                          <a:pt x="90416" y="38584"/>
                        </a:cubicBezTo>
                        <a:close/>
                      </a:path>
                    </a:pathLst>
                  </a:custGeom>
                  <a:solidFill>
                    <a:srgbClr val="FFFF66"/>
                  </a:solidFill>
                  <a:ln w="63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9" name="楕円 678">
                    <a:extLst>
                      <a:ext uri="{FF2B5EF4-FFF2-40B4-BE49-F238E27FC236}">
                        <a16:creationId xmlns:a16="http://schemas.microsoft.com/office/drawing/2014/main" id="{A9134360-98F3-444B-97DF-F5A1A0336C39}"/>
                      </a:ext>
                    </a:extLst>
                  </p:cNvPr>
                  <p:cNvSpPr/>
                  <p:nvPr/>
                </p:nvSpPr>
                <p:spPr>
                  <a:xfrm rot="15189582">
                    <a:off x="5616390" y="4565277"/>
                    <a:ext cx="113372" cy="103250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72" name="グループ化 671">
                  <a:extLst>
                    <a:ext uri="{FF2B5EF4-FFF2-40B4-BE49-F238E27FC236}">
                      <a16:creationId xmlns:a16="http://schemas.microsoft.com/office/drawing/2014/main" id="{64B09B11-3F9F-49FB-AAF9-878BDD539DC5}"/>
                    </a:ext>
                  </a:extLst>
                </p:cNvPr>
                <p:cNvGrpSpPr/>
                <p:nvPr/>
              </p:nvGrpSpPr>
              <p:grpSpPr>
                <a:xfrm rot="2432069">
                  <a:off x="2508630" y="3243076"/>
                  <a:ext cx="271825" cy="179082"/>
                  <a:chOff x="5246086" y="4560216"/>
                  <a:chExt cx="478615" cy="216397"/>
                </a:xfrm>
              </p:grpSpPr>
              <p:sp>
                <p:nvSpPr>
                  <p:cNvPr id="676" name="フリーフォーム: 図形 675">
                    <a:extLst>
                      <a:ext uri="{FF2B5EF4-FFF2-40B4-BE49-F238E27FC236}">
                        <a16:creationId xmlns:a16="http://schemas.microsoft.com/office/drawing/2014/main" id="{217437C4-E6C7-4E4E-8979-D94242CFDDB3}"/>
                      </a:ext>
                    </a:extLst>
                  </p:cNvPr>
                  <p:cNvSpPr/>
                  <p:nvPr/>
                </p:nvSpPr>
                <p:spPr>
                  <a:xfrm rot="14289582">
                    <a:off x="5435492" y="4518607"/>
                    <a:ext cx="68600" cy="447411"/>
                  </a:xfrm>
                  <a:custGeom>
                    <a:avLst/>
                    <a:gdLst>
                      <a:gd name="connsiteX0" fmla="*/ 124629 w 194203"/>
                      <a:gd name="connsiteY0" fmla="*/ 0 h 673895"/>
                      <a:gd name="connsiteX1" fmla="*/ 194203 w 194203"/>
                      <a:gd name="connsiteY1" fmla="*/ 0 h 673895"/>
                      <a:gd name="connsiteX2" fmla="*/ 138923 w 194203"/>
                      <a:gd name="connsiteY2" fmla="*/ 71667 h 673895"/>
                      <a:gd name="connsiteX3" fmla="*/ 73387 w 194203"/>
                      <a:gd name="connsiteY3" fmla="*/ 336947 h 673895"/>
                      <a:gd name="connsiteX4" fmla="*/ 138923 w 194203"/>
                      <a:gd name="connsiteY4" fmla="*/ 602227 h 673895"/>
                      <a:gd name="connsiteX5" fmla="*/ 194203 w 194203"/>
                      <a:gd name="connsiteY5" fmla="*/ 673895 h 673895"/>
                      <a:gd name="connsiteX6" fmla="*/ 124628 w 194203"/>
                      <a:gd name="connsiteY6" fmla="*/ 673895 h 673895"/>
                      <a:gd name="connsiteX7" fmla="*/ 90416 w 194203"/>
                      <a:gd name="connsiteY7" fmla="*/ 635312 h 673895"/>
                      <a:gd name="connsiteX8" fmla="*/ 0 w 194203"/>
                      <a:gd name="connsiteY8" fmla="*/ 336948 h 673895"/>
                      <a:gd name="connsiteX9" fmla="*/ 90416 w 194203"/>
                      <a:gd name="connsiteY9" fmla="*/ 38584 h 6738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94203" h="673895">
                        <a:moveTo>
                          <a:pt x="124629" y="0"/>
                        </a:moveTo>
                        <a:lnTo>
                          <a:pt x="194203" y="0"/>
                        </a:lnTo>
                        <a:lnTo>
                          <a:pt x="138923" y="71667"/>
                        </a:lnTo>
                        <a:cubicBezTo>
                          <a:pt x="97468" y="146002"/>
                          <a:pt x="73387" y="238438"/>
                          <a:pt x="73387" y="336947"/>
                        </a:cubicBezTo>
                        <a:cubicBezTo>
                          <a:pt x="73387" y="435457"/>
                          <a:pt x="97468" y="527893"/>
                          <a:pt x="138923" y="602227"/>
                        </a:cubicBezTo>
                        <a:lnTo>
                          <a:pt x="194203" y="673895"/>
                        </a:lnTo>
                        <a:lnTo>
                          <a:pt x="124628" y="673895"/>
                        </a:lnTo>
                        <a:lnTo>
                          <a:pt x="90416" y="635312"/>
                        </a:lnTo>
                        <a:cubicBezTo>
                          <a:pt x="34552" y="558954"/>
                          <a:pt x="0" y="453467"/>
                          <a:pt x="0" y="336948"/>
                        </a:cubicBezTo>
                        <a:cubicBezTo>
                          <a:pt x="0" y="220430"/>
                          <a:pt x="34552" y="114942"/>
                          <a:pt x="90416" y="38584"/>
                        </a:cubicBezTo>
                        <a:close/>
                      </a:path>
                    </a:pathLst>
                  </a:custGeom>
                  <a:solidFill>
                    <a:srgbClr val="FFFF66"/>
                  </a:solidFill>
                  <a:ln w="63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7" name="楕円 676">
                    <a:extLst>
                      <a:ext uri="{FF2B5EF4-FFF2-40B4-BE49-F238E27FC236}">
                        <a16:creationId xmlns:a16="http://schemas.microsoft.com/office/drawing/2014/main" id="{AE57B290-672D-4FB0-ACED-5062BC046398}"/>
                      </a:ext>
                    </a:extLst>
                  </p:cNvPr>
                  <p:cNvSpPr/>
                  <p:nvPr/>
                </p:nvSpPr>
                <p:spPr>
                  <a:xfrm rot="15189582">
                    <a:off x="5616390" y="4565277"/>
                    <a:ext cx="113372" cy="103250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73" name="グループ化 672">
                  <a:extLst>
                    <a:ext uri="{FF2B5EF4-FFF2-40B4-BE49-F238E27FC236}">
                      <a16:creationId xmlns:a16="http://schemas.microsoft.com/office/drawing/2014/main" id="{3064EC70-2349-4A2F-9110-E4FCFAD21F93}"/>
                    </a:ext>
                  </a:extLst>
                </p:cNvPr>
                <p:cNvGrpSpPr/>
                <p:nvPr/>
              </p:nvGrpSpPr>
              <p:grpSpPr>
                <a:xfrm rot="3929225">
                  <a:off x="2436957" y="3308762"/>
                  <a:ext cx="271825" cy="179082"/>
                  <a:chOff x="5246086" y="4560216"/>
                  <a:chExt cx="478615" cy="216397"/>
                </a:xfrm>
              </p:grpSpPr>
              <p:sp>
                <p:nvSpPr>
                  <p:cNvPr id="674" name="フリーフォーム: 図形 673">
                    <a:extLst>
                      <a:ext uri="{FF2B5EF4-FFF2-40B4-BE49-F238E27FC236}">
                        <a16:creationId xmlns:a16="http://schemas.microsoft.com/office/drawing/2014/main" id="{3EA31F8B-9AEF-4B89-AB19-DFCF60B54718}"/>
                      </a:ext>
                    </a:extLst>
                  </p:cNvPr>
                  <p:cNvSpPr/>
                  <p:nvPr/>
                </p:nvSpPr>
                <p:spPr>
                  <a:xfrm rot="14289582">
                    <a:off x="5435492" y="4518607"/>
                    <a:ext cx="68600" cy="447411"/>
                  </a:xfrm>
                  <a:custGeom>
                    <a:avLst/>
                    <a:gdLst>
                      <a:gd name="connsiteX0" fmla="*/ 124629 w 194203"/>
                      <a:gd name="connsiteY0" fmla="*/ 0 h 673895"/>
                      <a:gd name="connsiteX1" fmla="*/ 194203 w 194203"/>
                      <a:gd name="connsiteY1" fmla="*/ 0 h 673895"/>
                      <a:gd name="connsiteX2" fmla="*/ 138923 w 194203"/>
                      <a:gd name="connsiteY2" fmla="*/ 71667 h 673895"/>
                      <a:gd name="connsiteX3" fmla="*/ 73387 w 194203"/>
                      <a:gd name="connsiteY3" fmla="*/ 336947 h 673895"/>
                      <a:gd name="connsiteX4" fmla="*/ 138923 w 194203"/>
                      <a:gd name="connsiteY4" fmla="*/ 602227 h 673895"/>
                      <a:gd name="connsiteX5" fmla="*/ 194203 w 194203"/>
                      <a:gd name="connsiteY5" fmla="*/ 673895 h 673895"/>
                      <a:gd name="connsiteX6" fmla="*/ 124628 w 194203"/>
                      <a:gd name="connsiteY6" fmla="*/ 673895 h 673895"/>
                      <a:gd name="connsiteX7" fmla="*/ 90416 w 194203"/>
                      <a:gd name="connsiteY7" fmla="*/ 635312 h 673895"/>
                      <a:gd name="connsiteX8" fmla="*/ 0 w 194203"/>
                      <a:gd name="connsiteY8" fmla="*/ 336948 h 673895"/>
                      <a:gd name="connsiteX9" fmla="*/ 90416 w 194203"/>
                      <a:gd name="connsiteY9" fmla="*/ 38584 h 6738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94203" h="673895">
                        <a:moveTo>
                          <a:pt x="124629" y="0"/>
                        </a:moveTo>
                        <a:lnTo>
                          <a:pt x="194203" y="0"/>
                        </a:lnTo>
                        <a:lnTo>
                          <a:pt x="138923" y="71667"/>
                        </a:lnTo>
                        <a:cubicBezTo>
                          <a:pt x="97468" y="146002"/>
                          <a:pt x="73387" y="238438"/>
                          <a:pt x="73387" y="336947"/>
                        </a:cubicBezTo>
                        <a:cubicBezTo>
                          <a:pt x="73387" y="435457"/>
                          <a:pt x="97468" y="527893"/>
                          <a:pt x="138923" y="602227"/>
                        </a:cubicBezTo>
                        <a:lnTo>
                          <a:pt x="194203" y="673895"/>
                        </a:lnTo>
                        <a:lnTo>
                          <a:pt x="124628" y="673895"/>
                        </a:lnTo>
                        <a:lnTo>
                          <a:pt x="90416" y="635312"/>
                        </a:lnTo>
                        <a:cubicBezTo>
                          <a:pt x="34552" y="558954"/>
                          <a:pt x="0" y="453467"/>
                          <a:pt x="0" y="336948"/>
                        </a:cubicBezTo>
                        <a:cubicBezTo>
                          <a:pt x="0" y="220430"/>
                          <a:pt x="34552" y="114942"/>
                          <a:pt x="90416" y="38584"/>
                        </a:cubicBezTo>
                        <a:close/>
                      </a:path>
                    </a:pathLst>
                  </a:custGeom>
                  <a:solidFill>
                    <a:srgbClr val="FFFF66"/>
                  </a:solidFill>
                  <a:ln w="63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5" name="楕円 674">
                    <a:extLst>
                      <a:ext uri="{FF2B5EF4-FFF2-40B4-BE49-F238E27FC236}">
                        <a16:creationId xmlns:a16="http://schemas.microsoft.com/office/drawing/2014/main" id="{870A12B4-6C2F-45D3-A30F-2DFA51F207AB}"/>
                      </a:ext>
                    </a:extLst>
                  </p:cNvPr>
                  <p:cNvSpPr/>
                  <p:nvPr/>
                </p:nvSpPr>
                <p:spPr>
                  <a:xfrm rot="15189582">
                    <a:off x="5616390" y="4565277"/>
                    <a:ext cx="113372" cy="103250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644" name="グループ化 643">
                <a:extLst>
                  <a:ext uri="{FF2B5EF4-FFF2-40B4-BE49-F238E27FC236}">
                    <a16:creationId xmlns:a16="http://schemas.microsoft.com/office/drawing/2014/main" id="{008121B1-75CC-45B7-9A8D-F2597371A8CA}"/>
                  </a:ext>
                </a:extLst>
              </p:cNvPr>
              <p:cNvGrpSpPr/>
              <p:nvPr/>
            </p:nvGrpSpPr>
            <p:grpSpPr>
              <a:xfrm rot="19983788">
                <a:off x="2577165" y="3810970"/>
                <a:ext cx="247870" cy="364355"/>
                <a:chOff x="2461401" y="3057236"/>
                <a:chExt cx="324488" cy="476979"/>
              </a:xfrm>
            </p:grpSpPr>
            <p:grpSp>
              <p:nvGrpSpPr>
                <p:cNvPr id="658" name="グループ化 657">
                  <a:extLst>
                    <a:ext uri="{FF2B5EF4-FFF2-40B4-BE49-F238E27FC236}">
                      <a16:creationId xmlns:a16="http://schemas.microsoft.com/office/drawing/2014/main" id="{6F3CFB83-B1B1-4C47-9C1A-D841895009C0}"/>
                    </a:ext>
                  </a:extLst>
                </p:cNvPr>
                <p:cNvGrpSpPr/>
                <p:nvPr/>
              </p:nvGrpSpPr>
              <p:grpSpPr>
                <a:xfrm>
                  <a:off x="2461401" y="3057236"/>
                  <a:ext cx="271825" cy="179082"/>
                  <a:chOff x="5246086" y="4560216"/>
                  <a:chExt cx="478615" cy="216397"/>
                </a:xfrm>
              </p:grpSpPr>
              <p:sp>
                <p:nvSpPr>
                  <p:cNvPr id="668" name="フリーフォーム: 図形 667">
                    <a:extLst>
                      <a:ext uri="{FF2B5EF4-FFF2-40B4-BE49-F238E27FC236}">
                        <a16:creationId xmlns:a16="http://schemas.microsoft.com/office/drawing/2014/main" id="{7E4D0FD3-E7E9-4B25-8A7F-0AE19D801260}"/>
                      </a:ext>
                    </a:extLst>
                  </p:cNvPr>
                  <p:cNvSpPr/>
                  <p:nvPr/>
                </p:nvSpPr>
                <p:spPr>
                  <a:xfrm rot="14289582">
                    <a:off x="5435492" y="4518607"/>
                    <a:ext cx="68600" cy="447411"/>
                  </a:xfrm>
                  <a:custGeom>
                    <a:avLst/>
                    <a:gdLst>
                      <a:gd name="connsiteX0" fmla="*/ 124629 w 194203"/>
                      <a:gd name="connsiteY0" fmla="*/ 0 h 673895"/>
                      <a:gd name="connsiteX1" fmla="*/ 194203 w 194203"/>
                      <a:gd name="connsiteY1" fmla="*/ 0 h 673895"/>
                      <a:gd name="connsiteX2" fmla="*/ 138923 w 194203"/>
                      <a:gd name="connsiteY2" fmla="*/ 71667 h 673895"/>
                      <a:gd name="connsiteX3" fmla="*/ 73387 w 194203"/>
                      <a:gd name="connsiteY3" fmla="*/ 336947 h 673895"/>
                      <a:gd name="connsiteX4" fmla="*/ 138923 w 194203"/>
                      <a:gd name="connsiteY4" fmla="*/ 602227 h 673895"/>
                      <a:gd name="connsiteX5" fmla="*/ 194203 w 194203"/>
                      <a:gd name="connsiteY5" fmla="*/ 673895 h 673895"/>
                      <a:gd name="connsiteX6" fmla="*/ 124628 w 194203"/>
                      <a:gd name="connsiteY6" fmla="*/ 673895 h 673895"/>
                      <a:gd name="connsiteX7" fmla="*/ 90416 w 194203"/>
                      <a:gd name="connsiteY7" fmla="*/ 635312 h 673895"/>
                      <a:gd name="connsiteX8" fmla="*/ 0 w 194203"/>
                      <a:gd name="connsiteY8" fmla="*/ 336948 h 673895"/>
                      <a:gd name="connsiteX9" fmla="*/ 90416 w 194203"/>
                      <a:gd name="connsiteY9" fmla="*/ 38584 h 6738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94203" h="673895">
                        <a:moveTo>
                          <a:pt x="124629" y="0"/>
                        </a:moveTo>
                        <a:lnTo>
                          <a:pt x="194203" y="0"/>
                        </a:lnTo>
                        <a:lnTo>
                          <a:pt x="138923" y="71667"/>
                        </a:lnTo>
                        <a:cubicBezTo>
                          <a:pt x="97468" y="146002"/>
                          <a:pt x="73387" y="238438"/>
                          <a:pt x="73387" y="336947"/>
                        </a:cubicBezTo>
                        <a:cubicBezTo>
                          <a:pt x="73387" y="435457"/>
                          <a:pt x="97468" y="527893"/>
                          <a:pt x="138923" y="602227"/>
                        </a:cubicBezTo>
                        <a:lnTo>
                          <a:pt x="194203" y="673895"/>
                        </a:lnTo>
                        <a:lnTo>
                          <a:pt x="124628" y="673895"/>
                        </a:lnTo>
                        <a:lnTo>
                          <a:pt x="90416" y="635312"/>
                        </a:lnTo>
                        <a:cubicBezTo>
                          <a:pt x="34552" y="558954"/>
                          <a:pt x="0" y="453467"/>
                          <a:pt x="0" y="336948"/>
                        </a:cubicBezTo>
                        <a:cubicBezTo>
                          <a:pt x="0" y="220430"/>
                          <a:pt x="34552" y="114942"/>
                          <a:pt x="90416" y="38584"/>
                        </a:cubicBezTo>
                        <a:close/>
                      </a:path>
                    </a:pathLst>
                  </a:custGeom>
                  <a:solidFill>
                    <a:srgbClr val="FFFF66"/>
                  </a:solidFill>
                  <a:ln w="63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9" name="楕円 668">
                    <a:extLst>
                      <a:ext uri="{FF2B5EF4-FFF2-40B4-BE49-F238E27FC236}">
                        <a16:creationId xmlns:a16="http://schemas.microsoft.com/office/drawing/2014/main" id="{C903B980-50E2-4B19-8FC4-4BC708C7A8BB}"/>
                      </a:ext>
                    </a:extLst>
                  </p:cNvPr>
                  <p:cNvSpPr/>
                  <p:nvPr/>
                </p:nvSpPr>
                <p:spPr>
                  <a:xfrm rot="15189582">
                    <a:off x="5616390" y="4565277"/>
                    <a:ext cx="113372" cy="103250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59" name="グループ化 658">
                  <a:extLst>
                    <a:ext uri="{FF2B5EF4-FFF2-40B4-BE49-F238E27FC236}">
                      <a16:creationId xmlns:a16="http://schemas.microsoft.com/office/drawing/2014/main" id="{0B7443BA-9BF5-4294-BDFF-6866149A6D28}"/>
                    </a:ext>
                  </a:extLst>
                </p:cNvPr>
                <p:cNvGrpSpPr/>
                <p:nvPr/>
              </p:nvGrpSpPr>
              <p:grpSpPr>
                <a:xfrm rot="1497156">
                  <a:off x="2514064" y="3148744"/>
                  <a:ext cx="271825" cy="179082"/>
                  <a:chOff x="5246086" y="4560216"/>
                  <a:chExt cx="478615" cy="216397"/>
                </a:xfrm>
              </p:grpSpPr>
              <p:sp>
                <p:nvSpPr>
                  <p:cNvPr id="666" name="フリーフォーム: 図形 665">
                    <a:extLst>
                      <a:ext uri="{FF2B5EF4-FFF2-40B4-BE49-F238E27FC236}">
                        <a16:creationId xmlns:a16="http://schemas.microsoft.com/office/drawing/2014/main" id="{57A4C10E-09A3-4AF7-A726-4DD06A8021A2}"/>
                      </a:ext>
                    </a:extLst>
                  </p:cNvPr>
                  <p:cNvSpPr/>
                  <p:nvPr/>
                </p:nvSpPr>
                <p:spPr>
                  <a:xfrm rot="14289582">
                    <a:off x="5435492" y="4518607"/>
                    <a:ext cx="68600" cy="447411"/>
                  </a:xfrm>
                  <a:custGeom>
                    <a:avLst/>
                    <a:gdLst>
                      <a:gd name="connsiteX0" fmla="*/ 124629 w 194203"/>
                      <a:gd name="connsiteY0" fmla="*/ 0 h 673895"/>
                      <a:gd name="connsiteX1" fmla="*/ 194203 w 194203"/>
                      <a:gd name="connsiteY1" fmla="*/ 0 h 673895"/>
                      <a:gd name="connsiteX2" fmla="*/ 138923 w 194203"/>
                      <a:gd name="connsiteY2" fmla="*/ 71667 h 673895"/>
                      <a:gd name="connsiteX3" fmla="*/ 73387 w 194203"/>
                      <a:gd name="connsiteY3" fmla="*/ 336947 h 673895"/>
                      <a:gd name="connsiteX4" fmla="*/ 138923 w 194203"/>
                      <a:gd name="connsiteY4" fmla="*/ 602227 h 673895"/>
                      <a:gd name="connsiteX5" fmla="*/ 194203 w 194203"/>
                      <a:gd name="connsiteY5" fmla="*/ 673895 h 673895"/>
                      <a:gd name="connsiteX6" fmla="*/ 124628 w 194203"/>
                      <a:gd name="connsiteY6" fmla="*/ 673895 h 673895"/>
                      <a:gd name="connsiteX7" fmla="*/ 90416 w 194203"/>
                      <a:gd name="connsiteY7" fmla="*/ 635312 h 673895"/>
                      <a:gd name="connsiteX8" fmla="*/ 0 w 194203"/>
                      <a:gd name="connsiteY8" fmla="*/ 336948 h 673895"/>
                      <a:gd name="connsiteX9" fmla="*/ 90416 w 194203"/>
                      <a:gd name="connsiteY9" fmla="*/ 38584 h 6738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94203" h="673895">
                        <a:moveTo>
                          <a:pt x="124629" y="0"/>
                        </a:moveTo>
                        <a:lnTo>
                          <a:pt x="194203" y="0"/>
                        </a:lnTo>
                        <a:lnTo>
                          <a:pt x="138923" y="71667"/>
                        </a:lnTo>
                        <a:cubicBezTo>
                          <a:pt x="97468" y="146002"/>
                          <a:pt x="73387" y="238438"/>
                          <a:pt x="73387" y="336947"/>
                        </a:cubicBezTo>
                        <a:cubicBezTo>
                          <a:pt x="73387" y="435457"/>
                          <a:pt x="97468" y="527893"/>
                          <a:pt x="138923" y="602227"/>
                        </a:cubicBezTo>
                        <a:lnTo>
                          <a:pt x="194203" y="673895"/>
                        </a:lnTo>
                        <a:lnTo>
                          <a:pt x="124628" y="673895"/>
                        </a:lnTo>
                        <a:lnTo>
                          <a:pt x="90416" y="635312"/>
                        </a:lnTo>
                        <a:cubicBezTo>
                          <a:pt x="34552" y="558954"/>
                          <a:pt x="0" y="453467"/>
                          <a:pt x="0" y="336948"/>
                        </a:cubicBezTo>
                        <a:cubicBezTo>
                          <a:pt x="0" y="220430"/>
                          <a:pt x="34552" y="114942"/>
                          <a:pt x="90416" y="38584"/>
                        </a:cubicBezTo>
                        <a:close/>
                      </a:path>
                    </a:pathLst>
                  </a:custGeom>
                  <a:solidFill>
                    <a:srgbClr val="FFFF66"/>
                  </a:solidFill>
                  <a:ln w="63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7" name="楕円 666">
                    <a:extLst>
                      <a:ext uri="{FF2B5EF4-FFF2-40B4-BE49-F238E27FC236}">
                        <a16:creationId xmlns:a16="http://schemas.microsoft.com/office/drawing/2014/main" id="{FDD3BB71-02E8-409C-AE1D-3860D1608CD8}"/>
                      </a:ext>
                    </a:extLst>
                  </p:cNvPr>
                  <p:cNvSpPr/>
                  <p:nvPr/>
                </p:nvSpPr>
                <p:spPr>
                  <a:xfrm rot="15189582">
                    <a:off x="5616390" y="4565277"/>
                    <a:ext cx="113372" cy="103250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60" name="グループ化 659">
                  <a:extLst>
                    <a:ext uri="{FF2B5EF4-FFF2-40B4-BE49-F238E27FC236}">
                      <a16:creationId xmlns:a16="http://schemas.microsoft.com/office/drawing/2014/main" id="{AF88809C-D3C3-4E6F-9B64-3FC2BD6594D3}"/>
                    </a:ext>
                  </a:extLst>
                </p:cNvPr>
                <p:cNvGrpSpPr/>
                <p:nvPr/>
              </p:nvGrpSpPr>
              <p:grpSpPr>
                <a:xfrm rot="2432069">
                  <a:off x="2508630" y="3243076"/>
                  <a:ext cx="271825" cy="179082"/>
                  <a:chOff x="5246086" y="4560216"/>
                  <a:chExt cx="478615" cy="216397"/>
                </a:xfrm>
              </p:grpSpPr>
              <p:sp>
                <p:nvSpPr>
                  <p:cNvPr id="664" name="フリーフォーム: 図形 663">
                    <a:extLst>
                      <a:ext uri="{FF2B5EF4-FFF2-40B4-BE49-F238E27FC236}">
                        <a16:creationId xmlns:a16="http://schemas.microsoft.com/office/drawing/2014/main" id="{27DBF190-45AF-4027-BCA3-92DE3A297632}"/>
                      </a:ext>
                    </a:extLst>
                  </p:cNvPr>
                  <p:cNvSpPr/>
                  <p:nvPr/>
                </p:nvSpPr>
                <p:spPr>
                  <a:xfrm rot="14289582">
                    <a:off x="5435492" y="4518607"/>
                    <a:ext cx="68600" cy="447411"/>
                  </a:xfrm>
                  <a:custGeom>
                    <a:avLst/>
                    <a:gdLst>
                      <a:gd name="connsiteX0" fmla="*/ 124629 w 194203"/>
                      <a:gd name="connsiteY0" fmla="*/ 0 h 673895"/>
                      <a:gd name="connsiteX1" fmla="*/ 194203 w 194203"/>
                      <a:gd name="connsiteY1" fmla="*/ 0 h 673895"/>
                      <a:gd name="connsiteX2" fmla="*/ 138923 w 194203"/>
                      <a:gd name="connsiteY2" fmla="*/ 71667 h 673895"/>
                      <a:gd name="connsiteX3" fmla="*/ 73387 w 194203"/>
                      <a:gd name="connsiteY3" fmla="*/ 336947 h 673895"/>
                      <a:gd name="connsiteX4" fmla="*/ 138923 w 194203"/>
                      <a:gd name="connsiteY4" fmla="*/ 602227 h 673895"/>
                      <a:gd name="connsiteX5" fmla="*/ 194203 w 194203"/>
                      <a:gd name="connsiteY5" fmla="*/ 673895 h 673895"/>
                      <a:gd name="connsiteX6" fmla="*/ 124628 w 194203"/>
                      <a:gd name="connsiteY6" fmla="*/ 673895 h 673895"/>
                      <a:gd name="connsiteX7" fmla="*/ 90416 w 194203"/>
                      <a:gd name="connsiteY7" fmla="*/ 635312 h 673895"/>
                      <a:gd name="connsiteX8" fmla="*/ 0 w 194203"/>
                      <a:gd name="connsiteY8" fmla="*/ 336948 h 673895"/>
                      <a:gd name="connsiteX9" fmla="*/ 90416 w 194203"/>
                      <a:gd name="connsiteY9" fmla="*/ 38584 h 6738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94203" h="673895">
                        <a:moveTo>
                          <a:pt x="124629" y="0"/>
                        </a:moveTo>
                        <a:lnTo>
                          <a:pt x="194203" y="0"/>
                        </a:lnTo>
                        <a:lnTo>
                          <a:pt x="138923" y="71667"/>
                        </a:lnTo>
                        <a:cubicBezTo>
                          <a:pt x="97468" y="146002"/>
                          <a:pt x="73387" y="238438"/>
                          <a:pt x="73387" y="336947"/>
                        </a:cubicBezTo>
                        <a:cubicBezTo>
                          <a:pt x="73387" y="435457"/>
                          <a:pt x="97468" y="527893"/>
                          <a:pt x="138923" y="602227"/>
                        </a:cubicBezTo>
                        <a:lnTo>
                          <a:pt x="194203" y="673895"/>
                        </a:lnTo>
                        <a:lnTo>
                          <a:pt x="124628" y="673895"/>
                        </a:lnTo>
                        <a:lnTo>
                          <a:pt x="90416" y="635312"/>
                        </a:lnTo>
                        <a:cubicBezTo>
                          <a:pt x="34552" y="558954"/>
                          <a:pt x="0" y="453467"/>
                          <a:pt x="0" y="336948"/>
                        </a:cubicBezTo>
                        <a:cubicBezTo>
                          <a:pt x="0" y="220430"/>
                          <a:pt x="34552" y="114942"/>
                          <a:pt x="90416" y="38584"/>
                        </a:cubicBezTo>
                        <a:close/>
                      </a:path>
                    </a:pathLst>
                  </a:custGeom>
                  <a:solidFill>
                    <a:srgbClr val="FFFF66"/>
                  </a:solidFill>
                  <a:ln w="63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5" name="楕円 664">
                    <a:extLst>
                      <a:ext uri="{FF2B5EF4-FFF2-40B4-BE49-F238E27FC236}">
                        <a16:creationId xmlns:a16="http://schemas.microsoft.com/office/drawing/2014/main" id="{7CD8DF9F-3E5A-4386-A338-CA7B39A2F3A9}"/>
                      </a:ext>
                    </a:extLst>
                  </p:cNvPr>
                  <p:cNvSpPr/>
                  <p:nvPr/>
                </p:nvSpPr>
                <p:spPr>
                  <a:xfrm rot="15189582">
                    <a:off x="5616390" y="4565277"/>
                    <a:ext cx="113372" cy="103250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61" name="グループ化 660">
                  <a:extLst>
                    <a:ext uri="{FF2B5EF4-FFF2-40B4-BE49-F238E27FC236}">
                      <a16:creationId xmlns:a16="http://schemas.microsoft.com/office/drawing/2014/main" id="{35847816-6C42-432D-B9D9-1864C2938BC7}"/>
                    </a:ext>
                  </a:extLst>
                </p:cNvPr>
                <p:cNvGrpSpPr/>
                <p:nvPr/>
              </p:nvGrpSpPr>
              <p:grpSpPr>
                <a:xfrm rot="3929225">
                  <a:off x="2436957" y="3308762"/>
                  <a:ext cx="271825" cy="179082"/>
                  <a:chOff x="5246086" y="4560216"/>
                  <a:chExt cx="478615" cy="216397"/>
                </a:xfrm>
              </p:grpSpPr>
              <p:sp>
                <p:nvSpPr>
                  <p:cNvPr id="662" name="フリーフォーム: 図形 661">
                    <a:extLst>
                      <a:ext uri="{FF2B5EF4-FFF2-40B4-BE49-F238E27FC236}">
                        <a16:creationId xmlns:a16="http://schemas.microsoft.com/office/drawing/2014/main" id="{89EA89E2-10C2-4422-9ACD-45287369F59C}"/>
                      </a:ext>
                    </a:extLst>
                  </p:cNvPr>
                  <p:cNvSpPr/>
                  <p:nvPr/>
                </p:nvSpPr>
                <p:spPr>
                  <a:xfrm rot="14289582">
                    <a:off x="5435492" y="4518607"/>
                    <a:ext cx="68600" cy="447411"/>
                  </a:xfrm>
                  <a:custGeom>
                    <a:avLst/>
                    <a:gdLst>
                      <a:gd name="connsiteX0" fmla="*/ 124629 w 194203"/>
                      <a:gd name="connsiteY0" fmla="*/ 0 h 673895"/>
                      <a:gd name="connsiteX1" fmla="*/ 194203 w 194203"/>
                      <a:gd name="connsiteY1" fmla="*/ 0 h 673895"/>
                      <a:gd name="connsiteX2" fmla="*/ 138923 w 194203"/>
                      <a:gd name="connsiteY2" fmla="*/ 71667 h 673895"/>
                      <a:gd name="connsiteX3" fmla="*/ 73387 w 194203"/>
                      <a:gd name="connsiteY3" fmla="*/ 336947 h 673895"/>
                      <a:gd name="connsiteX4" fmla="*/ 138923 w 194203"/>
                      <a:gd name="connsiteY4" fmla="*/ 602227 h 673895"/>
                      <a:gd name="connsiteX5" fmla="*/ 194203 w 194203"/>
                      <a:gd name="connsiteY5" fmla="*/ 673895 h 673895"/>
                      <a:gd name="connsiteX6" fmla="*/ 124628 w 194203"/>
                      <a:gd name="connsiteY6" fmla="*/ 673895 h 673895"/>
                      <a:gd name="connsiteX7" fmla="*/ 90416 w 194203"/>
                      <a:gd name="connsiteY7" fmla="*/ 635312 h 673895"/>
                      <a:gd name="connsiteX8" fmla="*/ 0 w 194203"/>
                      <a:gd name="connsiteY8" fmla="*/ 336948 h 673895"/>
                      <a:gd name="connsiteX9" fmla="*/ 90416 w 194203"/>
                      <a:gd name="connsiteY9" fmla="*/ 38584 h 6738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94203" h="673895">
                        <a:moveTo>
                          <a:pt x="124629" y="0"/>
                        </a:moveTo>
                        <a:lnTo>
                          <a:pt x="194203" y="0"/>
                        </a:lnTo>
                        <a:lnTo>
                          <a:pt x="138923" y="71667"/>
                        </a:lnTo>
                        <a:cubicBezTo>
                          <a:pt x="97468" y="146002"/>
                          <a:pt x="73387" y="238438"/>
                          <a:pt x="73387" y="336947"/>
                        </a:cubicBezTo>
                        <a:cubicBezTo>
                          <a:pt x="73387" y="435457"/>
                          <a:pt x="97468" y="527893"/>
                          <a:pt x="138923" y="602227"/>
                        </a:cubicBezTo>
                        <a:lnTo>
                          <a:pt x="194203" y="673895"/>
                        </a:lnTo>
                        <a:lnTo>
                          <a:pt x="124628" y="673895"/>
                        </a:lnTo>
                        <a:lnTo>
                          <a:pt x="90416" y="635312"/>
                        </a:lnTo>
                        <a:cubicBezTo>
                          <a:pt x="34552" y="558954"/>
                          <a:pt x="0" y="453467"/>
                          <a:pt x="0" y="336948"/>
                        </a:cubicBezTo>
                        <a:cubicBezTo>
                          <a:pt x="0" y="220430"/>
                          <a:pt x="34552" y="114942"/>
                          <a:pt x="90416" y="38584"/>
                        </a:cubicBezTo>
                        <a:close/>
                      </a:path>
                    </a:pathLst>
                  </a:custGeom>
                  <a:solidFill>
                    <a:srgbClr val="FFFF66"/>
                  </a:solidFill>
                  <a:ln w="63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3" name="楕円 662">
                    <a:extLst>
                      <a:ext uri="{FF2B5EF4-FFF2-40B4-BE49-F238E27FC236}">
                        <a16:creationId xmlns:a16="http://schemas.microsoft.com/office/drawing/2014/main" id="{C424D02A-3311-4F47-9542-020F88A22C06}"/>
                      </a:ext>
                    </a:extLst>
                  </p:cNvPr>
                  <p:cNvSpPr/>
                  <p:nvPr/>
                </p:nvSpPr>
                <p:spPr>
                  <a:xfrm rot="15189582">
                    <a:off x="5616390" y="4565277"/>
                    <a:ext cx="113372" cy="103250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645" name="グループ化 644">
                <a:extLst>
                  <a:ext uri="{FF2B5EF4-FFF2-40B4-BE49-F238E27FC236}">
                    <a16:creationId xmlns:a16="http://schemas.microsoft.com/office/drawing/2014/main" id="{521EF9D4-CD1D-4234-8360-1A54562DB0AB}"/>
                  </a:ext>
                </a:extLst>
              </p:cNvPr>
              <p:cNvGrpSpPr/>
              <p:nvPr/>
            </p:nvGrpSpPr>
            <p:grpSpPr>
              <a:xfrm rot="21431597">
                <a:off x="2616382" y="3892975"/>
                <a:ext cx="164369" cy="319320"/>
                <a:chOff x="2461401" y="3057236"/>
                <a:chExt cx="324488" cy="476979"/>
              </a:xfrm>
            </p:grpSpPr>
            <p:grpSp>
              <p:nvGrpSpPr>
                <p:cNvPr id="646" name="グループ化 645">
                  <a:extLst>
                    <a:ext uri="{FF2B5EF4-FFF2-40B4-BE49-F238E27FC236}">
                      <a16:creationId xmlns:a16="http://schemas.microsoft.com/office/drawing/2014/main" id="{3203CF9C-DC41-4D7E-A7DE-1CEA4FD42518}"/>
                    </a:ext>
                  </a:extLst>
                </p:cNvPr>
                <p:cNvGrpSpPr/>
                <p:nvPr/>
              </p:nvGrpSpPr>
              <p:grpSpPr>
                <a:xfrm>
                  <a:off x="2461401" y="3057236"/>
                  <a:ext cx="271825" cy="179082"/>
                  <a:chOff x="5246086" y="4560216"/>
                  <a:chExt cx="478615" cy="216397"/>
                </a:xfrm>
              </p:grpSpPr>
              <p:sp>
                <p:nvSpPr>
                  <p:cNvPr id="656" name="フリーフォーム: 図形 655">
                    <a:extLst>
                      <a:ext uri="{FF2B5EF4-FFF2-40B4-BE49-F238E27FC236}">
                        <a16:creationId xmlns:a16="http://schemas.microsoft.com/office/drawing/2014/main" id="{CD6E8D77-E0CE-49F9-ACCB-7D0C5CE1442B}"/>
                      </a:ext>
                    </a:extLst>
                  </p:cNvPr>
                  <p:cNvSpPr/>
                  <p:nvPr/>
                </p:nvSpPr>
                <p:spPr>
                  <a:xfrm rot="14289582">
                    <a:off x="5435492" y="4518607"/>
                    <a:ext cx="68600" cy="447411"/>
                  </a:xfrm>
                  <a:custGeom>
                    <a:avLst/>
                    <a:gdLst>
                      <a:gd name="connsiteX0" fmla="*/ 124629 w 194203"/>
                      <a:gd name="connsiteY0" fmla="*/ 0 h 673895"/>
                      <a:gd name="connsiteX1" fmla="*/ 194203 w 194203"/>
                      <a:gd name="connsiteY1" fmla="*/ 0 h 673895"/>
                      <a:gd name="connsiteX2" fmla="*/ 138923 w 194203"/>
                      <a:gd name="connsiteY2" fmla="*/ 71667 h 673895"/>
                      <a:gd name="connsiteX3" fmla="*/ 73387 w 194203"/>
                      <a:gd name="connsiteY3" fmla="*/ 336947 h 673895"/>
                      <a:gd name="connsiteX4" fmla="*/ 138923 w 194203"/>
                      <a:gd name="connsiteY4" fmla="*/ 602227 h 673895"/>
                      <a:gd name="connsiteX5" fmla="*/ 194203 w 194203"/>
                      <a:gd name="connsiteY5" fmla="*/ 673895 h 673895"/>
                      <a:gd name="connsiteX6" fmla="*/ 124628 w 194203"/>
                      <a:gd name="connsiteY6" fmla="*/ 673895 h 673895"/>
                      <a:gd name="connsiteX7" fmla="*/ 90416 w 194203"/>
                      <a:gd name="connsiteY7" fmla="*/ 635312 h 673895"/>
                      <a:gd name="connsiteX8" fmla="*/ 0 w 194203"/>
                      <a:gd name="connsiteY8" fmla="*/ 336948 h 673895"/>
                      <a:gd name="connsiteX9" fmla="*/ 90416 w 194203"/>
                      <a:gd name="connsiteY9" fmla="*/ 38584 h 6738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94203" h="673895">
                        <a:moveTo>
                          <a:pt x="124629" y="0"/>
                        </a:moveTo>
                        <a:lnTo>
                          <a:pt x="194203" y="0"/>
                        </a:lnTo>
                        <a:lnTo>
                          <a:pt x="138923" y="71667"/>
                        </a:lnTo>
                        <a:cubicBezTo>
                          <a:pt x="97468" y="146002"/>
                          <a:pt x="73387" y="238438"/>
                          <a:pt x="73387" y="336947"/>
                        </a:cubicBezTo>
                        <a:cubicBezTo>
                          <a:pt x="73387" y="435457"/>
                          <a:pt x="97468" y="527893"/>
                          <a:pt x="138923" y="602227"/>
                        </a:cubicBezTo>
                        <a:lnTo>
                          <a:pt x="194203" y="673895"/>
                        </a:lnTo>
                        <a:lnTo>
                          <a:pt x="124628" y="673895"/>
                        </a:lnTo>
                        <a:lnTo>
                          <a:pt x="90416" y="635312"/>
                        </a:lnTo>
                        <a:cubicBezTo>
                          <a:pt x="34552" y="558954"/>
                          <a:pt x="0" y="453467"/>
                          <a:pt x="0" y="336948"/>
                        </a:cubicBezTo>
                        <a:cubicBezTo>
                          <a:pt x="0" y="220430"/>
                          <a:pt x="34552" y="114942"/>
                          <a:pt x="90416" y="38584"/>
                        </a:cubicBezTo>
                        <a:close/>
                      </a:path>
                    </a:pathLst>
                  </a:custGeom>
                  <a:solidFill>
                    <a:srgbClr val="FFFF66"/>
                  </a:solidFill>
                  <a:ln w="63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7" name="楕円 656">
                    <a:extLst>
                      <a:ext uri="{FF2B5EF4-FFF2-40B4-BE49-F238E27FC236}">
                        <a16:creationId xmlns:a16="http://schemas.microsoft.com/office/drawing/2014/main" id="{9F78ECB3-2CE5-4195-BBDF-6AEBF2EE1FAD}"/>
                      </a:ext>
                    </a:extLst>
                  </p:cNvPr>
                  <p:cNvSpPr/>
                  <p:nvPr/>
                </p:nvSpPr>
                <p:spPr>
                  <a:xfrm rot="15189582">
                    <a:off x="5616390" y="4565277"/>
                    <a:ext cx="113372" cy="103250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47" name="グループ化 646">
                  <a:extLst>
                    <a:ext uri="{FF2B5EF4-FFF2-40B4-BE49-F238E27FC236}">
                      <a16:creationId xmlns:a16="http://schemas.microsoft.com/office/drawing/2014/main" id="{E6A0FC39-591C-43D1-A518-F8F7D731D00E}"/>
                    </a:ext>
                  </a:extLst>
                </p:cNvPr>
                <p:cNvGrpSpPr/>
                <p:nvPr/>
              </p:nvGrpSpPr>
              <p:grpSpPr>
                <a:xfrm rot="1497156">
                  <a:off x="2514064" y="3148744"/>
                  <a:ext cx="271825" cy="179082"/>
                  <a:chOff x="5246086" y="4560216"/>
                  <a:chExt cx="478615" cy="216397"/>
                </a:xfrm>
              </p:grpSpPr>
              <p:sp>
                <p:nvSpPr>
                  <p:cNvPr id="654" name="フリーフォーム: 図形 653">
                    <a:extLst>
                      <a:ext uri="{FF2B5EF4-FFF2-40B4-BE49-F238E27FC236}">
                        <a16:creationId xmlns:a16="http://schemas.microsoft.com/office/drawing/2014/main" id="{76506275-060F-4C34-A5CE-ED5F02C4CCE4}"/>
                      </a:ext>
                    </a:extLst>
                  </p:cNvPr>
                  <p:cNvSpPr/>
                  <p:nvPr/>
                </p:nvSpPr>
                <p:spPr>
                  <a:xfrm rot="14289582">
                    <a:off x="5435492" y="4518607"/>
                    <a:ext cx="68600" cy="447411"/>
                  </a:xfrm>
                  <a:custGeom>
                    <a:avLst/>
                    <a:gdLst>
                      <a:gd name="connsiteX0" fmla="*/ 124629 w 194203"/>
                      <a:gd name="connsiteY0" fmla="*/ 0 h 673895"/>
                      <a:gd name="connsiteX1" fmla="*/ 194203 w 194203"/>
                      <a:gd name="connsiteY1" fmla="*/ 0 h 673895"/>
                      <a:gd name="connsiteX2" fmla="*/ 138923 w 194203"/>
                      <a:gd name="connsiteY2" fmla="*/ 71667 h 673895"/>
                      <a:gd name="connsiteX3" fmla="*/ 73387 w 194203"/>
                      <a:gd name="connsiteY3" fmla="*/ 336947 h 673895"/>
                      <a:gd name="connsiteX4" fmla="*/ 138923 w 194203"/>
                      <a:gd name="connsiteY4" fmla="*/ 602227 h 673895"/>
                      <a:gd name="connsiteX5" fmla="*/ 194203 w 194203"/>
                      <a:gd name="connsiteY5" fmla="*/ 673895 h 673895"/>
                      <a:gd name="connsiteX6" fmla="*/ 124628 w 194203"/>
                      <a:gd name="connsiteY6" fmla="*/ 673895 h 673895"/>
                      <a:gd name="connsiteX7" fmla="*/ 90416 w 194203"/>
                      <a:gd name="connsiteY7" fmla="*/ 635312 h 673895"/>
                      <a:gd name="connsiteX8" fmla="*/ 0 w 194203"/>
                      <a:gd name="connsiteY8" fmla="*/ 336948 h 673895"/>
                      <a:gd name="connsiteX9" fmla="*/ 90416 w 194203"/>
                      <a:gd name="connsiteY9" fmla="*/ 38584 h 6738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94203" h="673895">
                        <a:moveTo>
                          <a:pt x="124629" y="0"/>
                        </a:moveTo>
                        <a:lnTo>
                          <a:pt x="194203" y="0"/>
                        </a:lnTo>
                        <a:lnTo>
                          <a:pt x="138923" y="71667"/>
                        </a:lnTo>
                        <a:cubicBezTo>
                          <a:pt x="97468" y="146002"/>
                          <a:pt x="73387" y="238438"/>
                          <a:pt x="73387" y="336947"/>
                        </a:cubicBezTo>
                        <a:cubicBezTo>
                          <a:pt x="73387" y="435457"/>
                          <a:pt x="97468" y="527893"/>
                          <a:pt x="138923" y="602227"/>
                        </a:cubicBezTo>
                        <a:lnTo>
                          <a:pt x="194203" y="673895"/>
                        </a:lnTo>
                        <a:lnTo>
                          <a:pt x="124628" y="673895"/>
                        </a:lnTo>
                        <a:lnTo>
                          <a:pt x="90416" y="635312"/>
                        </a:lnTo>
                        <a:cubicBezTo>
                          <a:pt x="34552" y="558954"/>
                          <a:pt x="0" y="453467"/>
                          <a:pt x="0" y="336948"/>
                        </a:cubicBezTo>
                        <a:cubicBezTo>
                          <a:pt x="0" y="220430"/>
                          <a:pt x="34552" y="114942"/>
                          <a:pt x="90416" y="38584"/>
                        </a:cubicBezTo>
                        <a:close/>
                      </a:path>
                    </a:pathLst>
                  </a:custGeom>
                  <a:solidFill>
                    <a:srgbClr val="FFFF66"/>
                  </a:solidFill>
                  <a:ln w="63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5" name="楕円 654">
                    <a:extLst>
                      <a:ext uri="{FF2B5EF4-FFF2-40B4-BE49-F238E27FC236}">
                        <a16:creationId xmlns:a16="http://schemas.microsoft.com/office/drawing/2014/main" id="{6F9F065D-18DC-4E35-B613-10868576C100}"/>
                      </a:ext>
                    </a:extLst>
                  </p:cNvPr>
                  <p:cNvSpPr/>
                  <p:nvPr/>
                </p:nvSpPr>
                <p:spPr>
                  <a:xfrm rot="15189582">
                    <a:off x="5616390" y="4565277"/>
                    <a:ext cx="113372" cy="103250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48" name="グループ化 647">
                  <a:extLst>
                    <a:ext uri="{FF2B5EF4-FFF2-40B4-BE49-F238E27FC236}">
                      <a16:creationId xmlns:a16="http://schemas.microsoft.com/office/drawing/2014/main" id="{376239C3-6256-4E24-A980-EEBC7D43912F}"/>
                    </a:ext>
                  </a:extLst>
                </p:cNvPr>
                <p:cNvGrpSpPr/>
                <p:nvPr/>
              </p:nvGrpSpPr>
              <p:grpSpPr>
                <a:xfrm rot="2432069">
                  <a:off x="2508630" y="3243076"/>
                  <a:ext cx="271825" cy="179082"/>
                  <a:chOff x="5246086" y="4560216"/>
                  <a:chExt cx="478615" cy="216397"/>
                </a:xfrm>
              </p:grpSpPr>
              <p:sp>
                <p:nvSpPr>
                  <p:cNvPr id="652" name="フリーフォーム: 図形 651">
                    <a:extLst>
                      <a:ext uri="{FF2B5EF4-FFF2-40B4-BE49-F238E27FC236}">
                        <a16:creationId xmlns:a16="http://schemas.microsoft.com/office/drawing/2014/main" id="{D5645F33-19D9-437B-BB1F-23D935F706A5}"/>
                      </a:ext>
                    </a:extLst>
                  </p:cNvPr>
                  <p:cNvSpPr/>
                  <p:nvPr/>
                </p:nvSpPr>
                <p:spPr>
                  <a:xfrm rot="14289582">
                    <a:off x="5435492" y="4518607"/>
                    <a:ext cx="68600" cy="447411"/>
                  </a:xfrm>
                  <a:custGeom>
                    <a:avLst/>
                    <a:gdLst>
                      <a:gd name="connsiteX0" fmla="*/ 124629 w 194203"/>
                      <a:gd name="connsiteY0" fmla="*/ 0 h 673895"/>
                      <a:gd name="connsiteX1" fmla="*/ 194203 w 194203"/>
                      <a:gd name="connsiteY1" fmla="*/ 0 h 673895"/>
                      <a:gd name="connsiteX2" fmla="*/ 138923 w 194203"/>
                      <a:gd name="connsiteY2" fmla="*/ 71667 h 673895"/>
                      <a:gd name="connsiteX3" fmla="*/ 73387 w 194203"/>
                      <a:gd name="connsiteY3" fmla="*/ 336947 h 673895"/>
                      <a:gd name="connsiteX4" fmla="*/ 138923 w 194203"/>
                      <a:gd name="connsiteY4" fmla="*/ 602227 h 673895"/>
                      <a:gd name="connsiteX5" fmla="*/ 194203 w 194203"/>
                      <a:gd name="connsiteY5" fmla="*/ 673895 h 673895"/>
                      <a:gd name="connsiteX6" fmla="*/ 124628 w 194203"/>
                      <a:gd name="connsiteY6" fmla="*/ 673895 h 673895"/>
                      <a:gd name="connsiteX7" fmla="*/ 90416 w 194203"/>
                      <a:gd name="connsiteY7" fmla="*/ 635312 h 673895"/>
                      <a:gd name="connsiteX8" fmla="*/ 0 w 194203"/>
                      <a:gd name="connsiteY8" fmla="*/ 336948 h 673895"/>
                      <a:gd name="connsiteX9" fmla="*/ 90416 w 194203"/>
                      <a:gd name="connsiteY9" fmla="*/ 38584 h 6738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94203" h="673895">
                        <a:moveTo>
                          <a:pt x="124629" y="0"/>
                        </a:moveTo>
                        <a:lnTo>
                          <a:pt x="194203" y="0"/>
                        </a:lnTo>
                        <a:lnTo>
                          <a:pt x="138923" y="71667"/>
                        </a:lnTo>
                        <a:cubicBezTo>
                          <a:pt x="97468" y="146002"/>
                          <a:pt x="73387" y="238438"/>
                          <a:pt x="73387" y="336947"/>
                        </a:cubicBezTo>
                        <a:cubicBezTo>
                          <a:pt x="73387" y="435457"/>
                          <a:pt x="97468" y="527893"/>
                          <a:pt x="138923" y="602227"/>
                        </a:cubicBezTo>
                        <a:lnTo>
                          <a:pt x="194203" y="673895"/>
                        </a:lnTo>
                        <a:lnTo>
                          <a:pt x="124628" y="673895"/>
                        </a:lnTo>
                        <a:lnTo>
                          <a:pt x="90416" y="635312"/>
                        </a:lnTo>
                        <a:cubicBezTo>
                          <a:pt x="34552" y="558954"/>
                          <a:pt x="0" y="453467"/>
                          <a:pt x="0" y="336948"/>
                        </a:cubicBezTo>
                        <a:cubicBezTo>
                          <a:pt x="0" y="220430"/>
                          <a:pt x="34552" y="114942"/>
                          <a:pt x="90416" y="38584"/>
                        </a:cubicBezTo>
                        <a:close/>
                      </a:path>
                    </a:pathLst>
                  </a:custGeom>
                  <a:solidFill>
                    <a:srgbClr val="FFFF66"/>
                  </a:solidFill>
                  <a:ln w="63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3" name="楕円 652">
                    <a:extLst>
                      <a:ext uri="{FF2B5EF4-FFF2-40B4-BE49-F238E27FC236}">
                        <a16:creationId xmlns:a16="http://schemas.microsoft.com/office/drawing/2014/main" id="{A25B5880-5BA8-4D57-A99F-B6B0836AC9CB}"/>
                      </a:ext>
                    </a:extLst>
                  </p:cNvPr>
                  <p:cNvSpPr/>
                  <p:nvPr/>
                </p:nvSpPr>
                <p:spPr>
                  <a:xfrm rot="15189582">
                    <a:off x="5616390" y="4565277"/>
                    <a:ext cx="113372" cy="103250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49" name="グループ化 648">
                  <a:extLst>
                    <a:ext uri="{FF2B5EF4-FFF2-40B4-BE49-F238E27FC236}">
                      <a16:creationId xmlns:a16="http://schemas.microsoft.com/office/drawing/2014/main" id="{2B37798D-4B96-4871-9C18-31DD43349E73}"/>
                    </a:ext>
                  </a:extLst>
                </p:cNvPr>
                <p:cNvGrpSpPr/>
                <p:nvPr/>
              </p:nvGrpSpPr>
              <p:grpSpPr>
                <a:xfrm rot="3929225">
                  <a:off x="2436957" y="3308762"/>
                  <a:ext cx="271825" cy="179082"/>
                  <a:chOff x="5246086" y="4560216"/>
                  <a:chExt cx="478615" cy="216397"/>
                </a:xfrm>
              </p:grpSpPr>
              <p:sp>
                <p:nvSpPr>
                  <p:cNvPr id="650" name="フリーフォーム: 図形 649">
                    <a:extLst>
                      <a:ext uri="{FF2B5EF4-FFF2-40B4-BE49-F238E27FC236}">
                        <a16:creationId xmlns:a16="http://schemas.microsoft.com/office/drawing/2014/main" id="{8D451467-F405-443B-BDCE-D76DF5C8864F}"/>
                      </a:ext>
                    </a:extLst>
                  </p:cNvPr>
                  <p:cNvSpPr/>
                  <p:nvPr/>
                </p:nvSpPr>
                <p:spPr>
                  <a:xfrm rot="14289582">
                    <a:off x="5435492" y="4518607"/>
                    <a:ext cx="68600" cy="447411"/>
                  </a:xfrm>
                  <a:custGeom>
                    <a:avLst/>
                    <a:gdLst>
                      <a:gd name="connsiteX0" fmla="*/ 124629 w 194203"/>
                      <a:gd name="connsiteY0" fmla="*/ 0 h 673895"/>
                      <a:gd name="connsiteX1" fmla="*/ 194203 w 194203"/>
                      <a:gd name="connsiteY1" fmla="*/ 0 h 673895"/>
                      <a:gd name="connsiteX2" fmla="*/ 138923 w 194203"/>
                      <a:gd name="connsiteY2" fmla="*/ 71667 h 673895"/>
                      <a:gd name="connsiteX3" fmla="*/ 73387 w 194203"/>
                      <a:gd name="connsiteY3" fmla="*/ 336947 h 673895"/>
                      <a:gd name="connsiteX4" fmla="*/ 138923 w 194203"/>
                      <a:gd name="connsiteY4" fmla="*/ 602227 h 673895"/>
                      <a:gd name="connsiteX5" fmla="*/ 194203 w 194203"/>
                      <a:gd name="connsiteY5" fmla="*/ 673895 h 673895"/>
                      <a:gd name="connsiteX6" fmla="*/ 124628 w 194203"/>
                      <a:gd name="connsiteY6" fmla="*/ 673895 h 673895"/>
                      <a:gd name="connsiteX7" fmla="*/ 90416 w 194203"/>
                      <a:gd name="connsiteY7" fmla="*/ 635312 h 673895"/>
                      <a:gd name="connsiteX8" fmla="*/ 0 w 194203"/>
                      <a:gd name="connsiteY8" fmla="*/ 336948 h 673895"/>
                      <a:gd name="connsiteX9" fmla="*/ 90416 w 194203"/>
                      <a:gd name="connsiteY9" fmla="*/ 38584 h 6738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94203" h="673895">
                        <a:moveTo>
                          <a:pt x="124629" y="0"/>
                        </a:moveTo>
                        <a:lnTo>
                          <a:pt x="194203" y="0"/>
                        </a:lnTo>
                        <a:lnTo>
                          <a:pt x="138923" y="71667"/>
                        </a:lnTo>
                        <a:cubicBezTo>
                          <a:pt x="97468" y="146002"/>
                          <a:pt x="73387" y="238438"/>
                          <a:pt x="73387" y="336947"/>
                        </a:cubicBezTo>
                        <a:cubicBezTo>
                          <a:pt x="73387" y="435457"/>
                          <a:pt x="97468" y="527893"/>
                          <a:pt x="138923" y="602227"/>
                        </a:cubicBezTo>
                        <a:lnTo>
                          <a:pt x="194203" y="673895"/>
                        </a:lnTo>
                        <a:lnTo>
                          <a:pt x="124628" y="673895"/>
                        </a:lnTo>
                        <a:lnTo>
                          <a:pt x="90416" y="635312"/>
                        </a:lnTo>
                        <a:cubicBezTo>
                          <a:pt x="34552" y="558954"/>
                          <a:pt x="0" y="453467"/>
                          <a:pt x="0" y="336948"/>
                        </a:cubicBezTo>
                        <a:cubicBezTo>
                          <a:pt x="0" y="220430"/>
                          <a:pt x="34552" y="114942"/>
                          <a:pt x="90416" y="38584"/>
                        </a:cubicBezTo>
                        <a:close/>
                      </a:path>
                    </a:pathLst>
                  </a:custGeom>
                  <a:solidFill>
                    <a:srgbClr val="FFFF66"/>
                  </a:solidFill>
                  <a:ln w="63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1" name="楕円 650">
                    <a:extLst>
                      <a:ext uri="{FF2B5EF4-FFF2-40B4-BE49-F238E27FC236}">
                        <a16:creationId xmlns:a16="http://schemas.microsoft.com/office/drawing/2014/main" id="{428CC0C6-0244-477D-A7E8-8C32025A4866}"/>
                      </a:ext>
                    </a:extLst>
                  </p:cNvPr>
                  <p:cNvSpPr/>
                  <p:nvPr/>
                </p:nvSpPr>
                <p:spPr>
                  <a:xfrm rot="15189582">
                    <a:off x="5616390" y="4565277"/>
                    <a:ext cx="113372" cy="103250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545" name="グループ化 544">
              <a:extLst>
                <a:ext uri="{FF2B5EF4-FFF2-40B4-BE49-F238E27FC236}">
                  <a16:creationId xmlns:a16="http://schemas.microsoft.com/office/drawing/2014/main" id="{E0333E65-9D3D-4CBD-90EB-A16A0CE2C82D}"/>
                </a:ext>
              </a:extLst>
            </p:cNvPr>
            <p:cNvGrpSpPr/>
            <p:nvPr/>
          </p:nvGrpSpPr>
          <p:grpSpPr>
            <a:xfrm rot="20795651" flipH="1">
              <a:off x="1622979" y="3794277"/>
              <a:ext cx="1169706" cy="1242420"/>
              <a:chOff x="1956545" y="3316245"/>
              <a:chExt cx="1275605" cy="1354902"/>
            </a:xfrm>
          </p:grpSpPr>
          <p:sp>
            <p:nvSpPr>
              <p:cNvPr id="592" name="フリーフォーム: 図形 591">
                <a:extLst>
                  <a:ext uri="{FF2B5EF4-FFF2-40B4-BE49-F238E27FC236}">
                    <a16:creationId xmlns:a16="http://schemas.microsoft.com/office/drawing/2014/main" id="{D7BC68E1-880C-422F-A5F2-FC53FA6CD842}"/>
                  </a:ext>
                </a:extLst>
              </p:cNvPr>
              <p:cNvSpPr/>
              <p:nvPr/>
            </p:nvSpPr>
            <p:spPr>
              <a:xfrm rot="21311373">
                <a:off x="2553678" y="4050545"/>
                <a:ext cx="554809" cy="620602"/>
              </a:xfrm>
              <a:custGeom>
                <a:avLst/>
                <a:gdLst>
                  <a:gd name="connsiteX0" fmla="*/ 264063 w 617920"/>
                  <a:gd name="connsiteY0" fmla="*/ 396 h 620602"/>
                  <a:gd name="connsiteX1" fmla="*/ 499735 w 617920"/>
                  <a:gd name="connsiteY1" fmla="*/ 105199 h 620602"/>
                  <a:gd name="connsiteX2" fmla="*/ 602474 w 617920"/>
                  <a:gd name="connsiteY2" fmla="*/ 366791 h 620602"/>
                  <a:gd name="connsiteX3" fmla="*/ 615579 w 617920"/>
                  <a:gd name="connsiteY3" fmla="*/ 528672 h 620602"/>
                  <a:gd name="connsiteX4" fmla="*/ 606713 w 617920"/>
                  <a:gd name="connsiteY4" fmla="*/ 546564 h 620602"/>
                  <a:gd name="connsiteX5" fmla="*/ 532195 w 617920"/>
                  <a:gd name="connsiteY5" fmla="*/ 531413 h 620602"/>
                  <a:gd name="connsiteX6" fmla="*/ 543916 w 617920"/>
                  <a:gd name="connsiteY6" fmla="*/ 609946 h 620602"/>
                  <a:gd name="connsiteX7" fmla="*/ 527200 w 617920"/>
                  <a:gd name="connsiteY7" fmla="*/ 618789 h 620602"/>
                  <a:gd name="connsiteX8" fmla="*/ 369902 w 617920"/>
                  <a:gd name="connsiteY8" fmla="*/ 602321 h 620602"/>
                  <a:gd name="connsiteX9" fmla="*/ 102857 w 617920"/>
                  <a:gd name="connsiteY9" fmla="*/ 502076 h 620602"/>
                  <a:gd name="connsiteX10" fmla="*/ 85869 w 617920"/>
                  <a:gd name="connsiteY10" fmla="*/ 91245 h 620602"/>
                  <a:gd name="connsiteX11" fmla="*/ 264063 w 617920"/>
                  <a:gd name="connsiteY11" fmla="*/ 396 h 620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17920" h="620602">
                    <a:moveTo>
                      <a:pt x="264063" y="396"/>
                    </a:moveTo>
                    <a:cubicBezTo>
                      <a:pt x="360457" y="-5280"/>
                      <a:pt x="447449" y="50935"/>
                      <a:pt x="499735" y="105199"/>
                    </a:cubicBezTo>
                    <a:cubicBezTo>
                      <a:pt x="583391" y="192021"/>
                      <a:pt x="583167" y="296212"/>
                      <a:pt x="602474" y="366791"/>
                    </a:cubicBezTo>
                    <a:cubicBezTo>
                      <a:pt x="621781" y="437369"/>
                      <a:pt x="618759" y="497781"/>
                      <a:pt x="615579" y="528672"/>
                    </a:cubicBezTo>
                    <a:lnTo>
                      <a:pt x="606713" y="546564"/>
                    </a:lnTo>
                    <a:cubicBezTo>
                      <a:pt x="588676" y="565211"/>
                      <a:pt x="547695" y="526083"/>
                      <a:pt x="532195" y="531413"/>
                    </a:cubicBezTo>
                    <a:cubicBezTo>
                      <a:pt x="526763" y="547210"/>
                      <a:pt x="560684" y="593593"/>
                      <a:pt x="543916" y="609946"/>
                    </a:cubicBezTo>
                    <a:lnTo>
                      <a:pt x="527200" y="618789"/>
                    </a:lnTo>
                    <a:cubicBezTo>
                      <a:pt x="497039" y="622621"/>
                      <a:pt x="440626" y="621773"/>
                      <a:pt x="369902" y="602321"/>
                    </a:cubicBezTo>
                    <a:cubicBezTo>
                      <a:pt x="299179" y="582869"/>
                      <a:pt x="185213" y="581819"/>
                      <a:pt x="102857" y="502076"/>
                    </a:cubicBezTo>
                    <a:cubicBezTo>
                      <a:pt x="20501" y="422334"/>
                      <a:pt x="-71834" y="255932"/>
                      <a:pt x="85869" y="91245"/>
                    </a:cubicBezTo>
                    <a:cubicBezTo>
                      <a:pt x="145007" y="29488"/>
                      <a:pt x="206227" y="3801"/>
                      <a:pt x="264063" y="396"/>
                    </a:cubicBezTo>
                    <a:close/>
                  </a:path>
                </a:pathLst>
              </a:custGeom>
              <a:gradFill flip="none" rotWithShape="1">
                <a:gsLst>
                  <a:gs pos="70000">
                    <a:schemeClr val="bg1"/>
                  </a:gs>
                  <a:gs pos="0">
                    <a:srgbClr val="FF66CC"/>
                  </a:gs>
                </a:gsLst>
                <a:lin ang="27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93" name="フリーフォーム: 図形 592">
                <a:extLst>
                  <a:ext uri="{FF2B5EF4-FFF2-40B4-BE49-F238E27FC236}">
                    <a16:creationId xmlns:a16="http://schemas.microsoft.com/office/drawing/2014/main" id="{5C3A9F30-7EDD-4DF4-8DAF-B335AAF1BD11}"/>
                  </a:ext>
                </a:extLst>
              </p:cNvPr>
              <p:cNvSpPr/>
              <p:nvPr/>
            </p:nvSpPr>
            <p:spPr>
              <a:xfrm>
                <a:off x="2674933" y="3623958"/>
                <a:ext cx="557217" cy="617920"/>
              </a:xfrm>
              <a:custGeom>
                <a:avLst/>
                <a:gdLst>
                  <a:gd name="connsiteX0" fmla="*/ 500271 w 620602"/>
                  <a:gd name="connsiteY0" fmla="*/ 332 h 617920"/>
                  <a:gd name="connsiteX1" fmla="*/ 528672 w 620602"/>
                  <a:gd name="connsiteY1" fmla="*/ 2341 h 617920"/>
                  <a:gd name="connsiteX2" fmla="*/ 546564 w 620602"/>
                  <a:gd name="connsiteY2" fmla="*/ 11207 h 617920"/>
                  <a:gd name="connsiteX3" fmla="*/ 531413 w 620602"/>
                  <a:gd name="connsiteY3" fmla="*/ 85725 h 617920"/>
                  <a:gd name="connsiteX4" fmla="*/ 609946 w 620602"/>
                  <a:gd name="connsiteY4" fmla="*/ 74004 h 617920"/>
                  <a:gd name="connsiteX5" fmla="*/ 618789 w 620602"/>
                  <a:gd name="connsiteY5" fmla="*/ 90720 h 617920"/>
                  <a:gd name="connsiteX6" fmla="*/ 602321 w 620602"/>
                  <a:gd name="connsiteY6" fmla="*/ 248018 h 617920"/>
                  <a:gd name="connsiteX7" fmla="*/ 502076 w 620602"/>
                  <a:gd name="connsiteY7" fmla="*/ 515063 h 617920"/>
                  <a:gd name="connsiteX8" fmla="*/ 91245 w 620602"/>
                  <a:gd name="connsiteY8" fmla="*/ 532051 h 617920"/>
                  <a:gd name="connsiteX9" fmla="*/ 105199 w 620602"/>
                  <a:gd name="connsiteY9" fmla="*/ 118185 h 617920"/>
                  <a:gd name="connsiteX10" fmla="*/ 366791 w 620602"/>
                  <a:gd name="connsiteY10" fmla="*/ 15446 h 617920"/>
                  <a:gd name="connsiteX11" fmla="*/ 500271 w 620602"/>
                  <a:gd name="connsiteY11" fmla="*/ 332 h 617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20602" h="617920">
                    <a:moveTo>
                      <a:pt x="500271" y="332"/>
                    </a:moveTo>
                    <a:cubicBezTo>
                      <a:pt x="511381" y="761"/>
                      <a:pt x="520949" y="1546"/>
                      <a:pt x="528672" y="2341"/>
                    </a:cubicBezTo>
                    <a:lnTo>
                      <a:pt x="546564" y="11207"/>
                    </a:lnTo>
                    <a:cubicBezTo>
                      <a:pt x="565211" y="29244"/>
                      <a:pt x="526083" y="70225"/>
                      <a:pt x="531413" y="85725"/>
                    </a:cubicBezTo>
                    <a:cubicBezTo>
                      <a:pt x="547210" y="91157"/>
                      <a:pt x="593593" y="57236"/>
                      <a:pt x="609946" y="74004"/>
                    </a:cubicBezTo>
                    <a:lnTo>
                      <a:pt x="618789" y="90720"/>
                    </a:lnTo>
                    <a:cubicBezTo>
                      <a:pt x="622621" y="120881"/>
                      <a:pt x="621773" y="177294"/>
                      <a:pt x="602321" y="248018"/>
                    </a:cubicBezTo>
                    <a:cubicBezTo>
                      <a:pt x="582869" y="318741"/>
                      <a:pt x="581819" y="432707"/>
                      <a:pt x="502076" y="515063"/>
                    </a:cubicBezTo>
                    <a:cubicBezTo>
                      <a:pt x="422334" y="597419"/>
                      <a:pt x="255932" y="689754"/>
                      <a:pt x="91245" y="532051"/>
                    </a:cubicBezTo>
                    <a:cubicBezTo>
                      <a:pt x="-73441" y="374349"/>
                      <a:pt x="18377" y="201842"/>
                      <a:pt x="105199" y="118185"/>
                    </a:cubicBezTo>
                    <a:cubicBezTo>
                      <a:pt x="192021" y="34529"/>
                      <a:pt x="296212" y="34753"/>
                      <a:pt x="366791" y="15446"/>
                    </a:cubicBezTo>
                    <a:cubicBezTo>
                      <a:pt x="419725" y="966"/>
                      <a:pt x="466939" y="-954"/>
                      <a:pt x="500271" y="332"/>
                    </a:cubicBezTo>
                    <a:close/>
                  </a:path>
                </a:pathLst>
              </a:custGeom>
              <a:gradFill flip="none" rotWithShape="1">
                <a:gsLst>
                  <a:gs pos="70000">
                    <a:schemeClr val="bg1"/>
                  </a:gs>
                  <a:gs pos="0">
                    <a:srgbClr val="FF66CC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94" name="フリーフォーム: 図形 593">
                <a:extLst>
                  <a:ext uri="{FF2B5EF4-FFF2-40B4-BE49-F238E27FC236}">
                    <a16:creationId xmlns:a16="http://schemas.microsoft.com/office/drawing/2014/main" id="{38501EDF-8BC7-4BCD-A4CF-7B0F211161EC}"/>
                  </a:ext>
                </a:extLst>
              </p:cNvPr>
              <p:cNvSpPr/>
              <p:nvPr/>
            </p:nvSpPr>
            <p:spPr>
              <a:xfrm rot="513808">
                <a:off x="2077926" y="4050545"/>
                <a:ext cx="617920" cy="620602"/>
              </a:xfrm>
              <a:custGeom>
                <a:avLst/>
                <a:gdLst>
                  <a:gd name="connsiteX0" fmla="*/ 353857 w 617920"/>
                  <a:gd name="connsiteY0" fmla="*/ 396 h 620602"/>
                  <a:gd name="connsiteX1" fmla="*/ 532051 w 617920"/>
                  <a:gd name="connsiteY1" fmla="*/ 91245 h 620602"/>
                  <a:gd name="connsiteX2" fmla="*/ 515063 w 617920"/>
                  <a:gd name="connsiteY2" fmla="*/ 502076 h 620602"/>
                  <a:gd name="connsiteX3" fmla="*/ 248018 w 617920"/>
                  <a:gd name="connsiteY3" fmla="*/ 602321 h 620602"/>
                  <a:gd name="connsiteX4" fmla="*/ 90721 w 617920"/>
                  <a:gd name="connsiteY4" fmla="*/ 618789 h 620602"/>
                  <a:gd name="connsiteX5" fmla="*/ 74004 w 617920"/>
                  <a:gd name="connsiteY5" fmla="*/ 609946 h 620602"/>
                  <a:gd name="connsiteX6" fmla="*/ 85725 w 617920"/>
                  <a:gd name="connsiteY6" fmla="*/ 531413 h 620602"/>
                  <a:gd name="connsiteX7" fmla="*/ 11207 w 617920"/>
                  <a:gd name="connsiteY7" fmla="*/ 546564 h 620602"/>
                  <a:gd name="connsiteX8" fmla="*/ 2342 w 617920"/>
                  <a:gd name="connsiteY8" fmla="*/ 528672 h 620602"/>
                  <a:gd name="connsiteX9" fmla="*/ 15446 w 617920"/>
                  <a:gd name="connsiteY9" fmla="*/ 366791 h 620602"/>
                  <a:gd name="connsiteX10" fmla="*/ 118185 w 617920"/>
                  <a:gd name="connsiteY10" fmla="*/ 105199 h 620602"/>
                  <a:gd name="connsiteX11" fmla="*/ 353857 w 617920"/>
                  <a:gd name="connsiteY11" fmla="*/ 396 h 620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17920" h="620602">
                    <a:moveTo>
                      <a:pt x="353857" y="396"/>
                    </a:moveTo>
                    <a:cubicBezTo>
                      <a:pt x="411693" y="3801"/>
                      <a:pt x="472913" y="29488"/>
                      <a:pt x="532051" y="91245"/>
                    </a:cubicBezTo>
                    <a:cubicBezTo>
                      <a:pt x="689754" y="255933"/>
                      <a:pt x="597419" y="422334"/>
                      <a:pt x="515063" y="502076"/>
                    </a:cubicBezTo>
                    <a:cubicBezTo>
                      <a:pt x="432707" y="581819"/>
                      <a:pt x="318741" y="582869"/>
                      <a:pt x="248018" y="602321"/>
                    </a:cubicBezTo>
                    <a:cubicBezTo>
                      <a:pt x="177294" y="621773"/>
                      <a:pt x="120881" y="622621"/>
                      <a:pt x="90721" y="618789"/>
                    </a:cubicBezTo>
                    <a:lnTo>
                      <a:pt x="74004" y="609946"/>
                    </a:lnTo>
                    <a:cubicBezTo>
                      <a:pt x="57236" y="593593"/>
                      <a:pt x="91157" y="547210"/>
                      <a:pt x="85725" y="531413"/>
                    </a:cubicBezTo>
                    <a:cubicBezTo>
                      <a:pt x="70225" y="526083"/>
                      <a:pt x="29245" y="565211"/>
                      <a:pt x="11207" y="546564"/>
                    </a:cubicBezTo>
                    <a:lnTo>
                      <a:pt x="2342" y="528672"/>
                    </a:lnTo>
                    <a:cubicBezTo>
                      <a:pt x="-839" y="497781"/>
                      <a:pt x="-3861" y="437369"/>
                      <a:pt x="15446" y="366791"/>
                    </a:cubicBezTo>
                    <a:cubicBezTo>
                      <a:pt x="34753" y="296212"/>
                      <a:pt x="34529" y="192021"/>
                      <a:pt x="118185" y="105199"/>
                    </a:cubicBezTo>
                    <a:cubicBezTo>
                      <a:pt x="170471" y="50935"/>
                      <a:pt x="257463" y="-5280"/>
                      <a:pt x="353857" y="396"/>
                    </a:cubicBezTo>
                    <a:close/>
                  </a:path>
                </a:pathLst>
              </a:custGeom>
              <a:gradFill flip="none" rotWithShape="1">
                <a:gsLst>
                  <a:gs pos="70000">
                    <a:schemeClr val="bg1"/>
                  </a:gs>
                  <a:gs pos="0">
                    <a:srgbClr val="FF66CC"/>
                  </a:gs>
                </a:gsLst>
                <a:lin ang="81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95" name="フリーフォーム: 図形 594">
                <a:extLst>
                  <a:ext uri="{FF2B5EF4-FFF2-40B4-BE49-F238E27FC236}">
                    <a16:creationId xmlns:a16="http://schemas.microsoft.com/office/drawing/2014/main" id="{A9158C20-3139-46CF-B81C-7117D1BBA1F9}"/>
                  </a:ext>
                </a:extLst>
              </p:cNvPr>
              <p:cNvSpPr/>
              <p:nvPr/>
            </p:nvSpPr>
            <p:spPr>
              <a:xfrm>
                <a:off x="1956545" y="3623957"/>
                <a:ext cx="620602" cy="617920"/>
              </a:xfrm>
              <a:custGeom>
                <a:avLst/>
                <a:gdLst>
                  <a:gd name="connsiteX0" fmla="*/ 120331 w 620602"/>
                  <a:gd name="connsiteY0" fmla="*/ 332 h 617920"/>
                  <a:gd name="connsiteX1" fmla="*/ 253812 w 620602"/>
                  <a:gd name="connsiteY1" fmla="*/ 15446 h 617920"/>
                  <a:gd name="connsiteX2" fmla="*/ 515403 w 620602"/>
                  <a:gd name="connsiteY2" fmla="*/ 118185 h 617920"/>
                  <a:gd name="connsiteX3" fmla="*/ 529357 w 620602"/>
                  <a:gd name="connsiteY3" fmla="*/ 532051 h 617920"/>
                  <a:gd name="connsiteX4" fmla="*/ 118526 w 620602"/>
                  <a:gd name="connsiteY4" fmla="*/ 515063 h 617920"/>
                  <a:gd name="connsiteX5" fmla="*/ 18281 w 620602"/>
                  <a:gd name="connsiteY5" fmla="*/ 248018 h 617920"/>
                  <a:gd name="connsiteX6" fmla="*/ 1813 w 620602"/>
                  <a:gd name="connsiteY6" fmla="*/ 90720 h 617920"/>
                  <a:gd name="connsiteX7" fmla="*/ 10657 w 620602"/>
                  <a:gd name="connsiteY7" fmla="*/ 74004 h 617920"/>
                  <a:gd name="connsiteX8" fmla="*/ 89189 w 620602"/>
                  <a:gd name="connsiteY8" fmla="*/ 85725 h 617920"/>
                  <a:gd name="connsiteX9" fmla="*/ 74038 w 620602"/>
                  <a:gd name="connsiteY9" fmla="*/ 11207 h 617920"/>
                  <a:gd name="connsiteX10" fmla="*/ 91930 w 620602"/>
                  <a:gd name="connsiteY10" fmla="*/ 2341 h 617920"/>
                  <a:gd name="connsiteX11" fmla="*/ 120331 w 620602"/>
                  <a:gd name="connsiteY11" fmla="*/ 332 h 617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20602" h="617920">
                    <a:moveTo>
                      <a:pt x="120331" y="332"/>
                    </a:moveTo>
                    <a:cubicBezTo>
                      <a:pt x="153663" y="-954"/>
                      <a:pt x="200878" y="966"/>
                      <a:pt x="253812" y="15446"/>
                    </a:cubicBezTo>
                    <a:cubicBezTo>
                      <a:pt x="324390" y="34753"/>
                      <a:pt x="428581" y="34529"/>
                      <a:pt x="515403" y="118185"/>
                    </a:cubicBezTo>
                    <a:cubicBezTo>
                      <a:pt x="602225" y="201842"/>
                      <a:pt x="694043" y="374349"/>
                      <a:pt x="529357" y="532051"/>
                    </a:cubicBezTo>
                    <a:cubicBezTo>
                      <a:pt x="364670" y="689754"/>
                      <a:pt x="198268" y="597419"/>
                      <a:pt x="118526" y="515063"/>
                    </a:cubicBezTo>
                    <a:cubicBezTo>
                      <a:pt x="38783" y="432707"/>
                      <a:pt x="37733" y="318741"/>
                      <a:pt x="18281" y="248018"/>
                    </a:cubicBezTo>
                    <a:cubicBezTo>
                      <a:pt x="-1171" y="177294"/>
                      <a:pt x="-2019" y="120881"/>
                      <a:pt x="1813" y="90720"/>
                    </a:cubicBezTo>
                    <a:lnTo>
                      <a:pt x="10657" y="74004"/>
                    </a:lnTo>
                    <a:cubicBezTo>
                      <a:pt x="27009" y="57236"/>
                      <a:pt x="73392" y="91157"/>
                      <a:pt x="89189" y="85725"/>
                    </a:cubicBezTo>
                    <a:cubicBezTo>
                      <a:pt x="94519" y="70225"/>
                      <a:pt x="55391" y="29244"/>
                      <a:pt x="74038" y="11207"/>
                    </a:cubicBezTo>
                    <a:lnTo>
                      <a:pt x="91930" y="2341"/>
                    </a:lnTo>
                    <a:cubicBezTo>
                      <a:pt x="99653" y="1546"/>
                      <a:pt x="109221" y="761"/>
                      <a:pt x="120331" y="332"/>
                    </a:cubicBezTo>
                    <a:close/>
                  </a:path>
                </a:pathLst>
              </a:custGeom>
              <a:gradFill flip="none" rotWithShape="1">
                <a:gsLst>
                  <a:gs pos="70000">
                    <a:schemeClr val="bg1"/>
                  </a:gs>
                  <a:gs pos="0">
                    <a:srgbClr val="FF66CC"/>
                  </a:gs>
                </a:gsLst>
                <a:lin ang="135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96" name="フリーフォーム: 図形 595">
                <a:extLst>
                  <a:ext uri="{FF2B5EF4-FFF2-40B4-BE49-F238E27FC236}">
                    <a16:creationId xmlns:a16="http://schemas.microsoft.com/office/drawing/2014/main" id="{5CF2B120-2A5E-4CF0-B8FE-A1EB2E55DBA5}"/>
                  </a:ext>
                </a:extLst>
              </p:cNvPr>
              <p:cNvSpPr/>
              <p:nvPr/>
            </p:nvSpPr>
            <p:spPr>
              <a:xfrm rot="21038638">
                <a:off x="2350252" y="3316245"/>
                <a:ext cx="526298" cy="690762"/>
              </a:xfrm>
              <a:custGeom>
                <a:avLst/>
                <a:gdLst>
                  <a:gd name="connsiteX0" fmla="*/ 491785 w 1171576"/>
                  <a:gd name="connsiteY0" fmla="*/ 0 h 1647591"/>
                  <a:gd name="connsiteX1" fmla="*/ 585788 w 1171576"/>
                  <a:gd name="connsiteY1" fmla="*/ 59066 h 1647591"/>
                  <a:gd name="connsiteX2" fmla="*/ 678024 w 1171576"/>
                  <a:gd name="connsiteY2" fmla="*/ 1110 h 1647591"/>
                  <a:gd name="connsiteX3" fmla="*/ 717518 w 1171576"/>
                  <a:gd name="connsiteY3" fmla="*/ 18258 h 1647591"/>
                  <a:gd name="connsiteX4" fmla="*/ 1171576 w 1171576"/>
                  <a:gd name="connsiteY4" fmla="*/ 1042753 h 1647591"/>
                  <a:gd name="connsiteX5" fmla="*/ 585788 w 1171576"/>
                  <a:gd name="connsiteY5" fmla="*/ 1647591 h 1647591"/>
                  <a:gd name="connsiteX6" fmla="*/ 0 w 1171576"/>
                  <a:gd name="connsiteY6" fmla="*/ 1042753 h 1647591"/>
                  <a:gd name="connsiteX7" fmla="*/ 454058 w 1171576"/>
                  <a:gd name="connsiteY7" fmla="*/ 14955 h 1647591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3436"/>
                  <a:gd name="connsiteY0" fmla="*/ 11 h 1855457"/>
                  <a:gd name="connsiteX1" fmla="*/ 585788 w 1173436"/>
                  <a:gd name="connsiteY1" fmla="*/ 59077 h 1855457"/>
                  <a:gd name="connsiteX2" fmla="*/ 678024 w 1173436"/>
                  <a:gd name="connsiteY2" fmla="*/ 1121 h 1855457"/>
                  <a:gd name="connsiteX3" fmla="*/ 717518 w 1173436"/>
                  <a:gd name="connsiteY3" fmla="*/ 18269 h 1855457"/>
                  <a:gd name="connsiteX4" fmla="*/ 1171576 w 1173436"/>
                  <a:gd name="connsiteY4" fmla="*/ 1042764 h 1855457"/>
                  <a:gd name="connsiteX5" fmla="*/ 581308 w 1173436"/>
                  <a:gd name="connsiteY5" fmla="*/ 1855457 h 1855457"/>
                  <a:gd name="connsiteX6" fmla="*/ 0 w 1173436"/>
                  <a:gd name="connsiteY6" fmla="*/ 1042764 h 1855457"/>
                  <a:gd name="connsiteX7" fmla="*/ 454058 w 1173436"/>
                  <a:gd name="connsiteY7" fmla="*/ 14966 h 1855457"/>
                  <a:gd name="connsiteX8" fmla="*/ 491785 w 1173436"/>
                  <a:gd name="connsiteY8" fmla="*/ 11 h 1855457"/>
                  <a:gd name="connsiteX0" fmla="*/ 491785 w 1173436"/>
                  <a:gd name="connsiteY0" fmla="*/ 11 h 1855706"/>
                  <a:gd name="connsiteX1" fmla="*/ 585788 w 1173436"/>
                  <a:gd name="connsiteY1" fmla="*/ 59077 h 1855706"/>
                  <a:gd name="connsiteX2" fmla="*/ 678024 w 1173436"/>
                  <a:gd name="connsiteY2" fmla="*/ 1121 h 1855706"/>
                  <a:gd name="connsiteX3" fmla="*/ 717518 w 1173436"/>
                  <a:gd name="connsiteY3" fmla="*/ 18269 h 1855706"/>
                  <a:gd name="connsiteX4" fmla="*/ 1171576 w 1173436"/>
                  <a:gd name="connsiteY4" fmla="*/ 1042764 h 1855706"/>
                  <a:gd name="connsiteX5" fmla="*/ 581308 w 1173436"/>
                  <a:gd name="connsiteY5" fmla="*/ 1855457 h 1855706"/>
                  <a:gd name="connsiteX6" fmla="*/ 0 w 1173436"/>
                  <a:gd name="connsiteY6" fmla="*/ 1042764 h 1855706"/>
                  <a:gd name="connsiteX7" fmla="*/ 454058 w 1173436"/>
                  <a:gd name="connsiteY7" fmla="*/ 14966 h 1855706"/>
                  <a:gd name="connsiteX8" fmla="*/ 491785 w 1173436"/>
                  <a:gd name="connsiteY8" fmla="*/ 11 h 1855706"/>
                  <a:gd name="connsiteX0" fmla="*/ 491785 w 1171681"/>
                  <a:gd name="connsiteY0" fmla="*/ 11 h 1855706"/>
                  <a:gd name="connsiteX1" fmla="*/ 585788 w 1171681"/>
                  <a:gd name="connsiteY1" fmla="*/ 59077 h 1855706"/>
                  <a:gd name="connsiteX2" fmla="*/ 678024 w 1171681"/>
                  <a:gd name="connsiteY2" fmla="*/ 1121 h 1855706"/>
                  <a:gd name="connsiteX3" fmla="*/ 717518 w 1171681"/>
                  <a:gd name="connsiteY3" fmla="*/ 18269 h 1855706"/>
                  <a:gd name="connsiteX4" fmla="*/ 1171576 w 1171681"/>
                  <a:gd name="connsiteY4" fmla="*/ 1042764 h 1855706"/>
                  <a:gd name="connsiteX5" fmla="*/ 581308 w 1171681"/>
                  <a:gd name="connsiteY5" fmla="*/ 1855457 h 1855706"/>
                  <a:gd name="connsiteX6" fmla="*/ 0 w 1171681"/>
                  <a:gd name="connsiteY6" fmla="*/ 1042764 h 1855706"/>
                  <a:gd name="connsiteX7" fmla="*/ 454058 w 1171681"/>
                  <a:gd name="connsiteY7" fmla="*/ 14966 h 1855706"/>
                  <a:gd name="connsiteX8" fmla="*/ 491785 w 1171681"/>
                  <a:gd name="connsiteY8" fmla="*/ 11 h 1855706"/>
                  <a:gd name="connsiteX0" fmla="*/ 491914 w 1171810"/>
                  <a:gd name="connsiteY0" fmla="*/ 11 h 1855706"/>
                  <a:gd name="connsiteX1" fmla="*/ 585917 w 1171810"/>
                  <a:gd name="connsiteY1" fmla="*/ 59077 h 1855706"/>
                  <a:gd name="connsiteX2" fmla="*/ 678153 w 1171810"/>
                  <a:gd name="connsiteY2" fmla="*/ 1121 h 1855706"/>
                  <a:gd name="connsiteX3" fmla="*/ 717647 w 1171810"/>
                  <a:gd name="connsiteY3" fmla="*/ 18269 h 1855706"/>
                  <a:gd name="connsiteX4" fmla="*/ 1171705 w 1171810"/>
                  <a:gd name="connsiteY4" fmla="*/ 1042764 h 1855706"/>
                  <a:gd name="connsiteX5" fmla="*/ 581437 w 1171810"/>
                  <a:gd name="connsiteY5" fmla="*/ 1855457 h 1855706"/>
                  <a:gd name="connsiteX6" fmla="*/ 129 w 1171810"/>
                  <a:gd name="connsiteY6" fmla="*/ 1042764 h 1855706"/>
                  <a:gd name="connsiteX7" fmla="*/ 454187 w 1171810"/>
                  <a:gd name="connsiteY7" fmla="*/ 14966 h 1855706"/>
                  <a:gd name="connsiteX8" fmla="*/ 491914 w 1171810"/>
                  <a:gd name="connsiteY8" fmla="*/ 11 h 1855706"/>
                  <a:gd name="connsiteX0" fmla="*/ 491914 w 1171810"/>
                  <a:gd name="connsiteY0" fmla="*/ 4 h 1855699"/>
                  <a:gd name="connsiteX1" fmla="*/ 590527 w 1171810"/>
                  <a:gd name="connsiteY1" fmla="*/ 171451 h 1855699"/>
                  <a:gd name="connsiteX2" fmla="*/ 678153 w 1171810"/>
                  <a:gd name="connsiteY2" fmla="*/ 1114 h 1855699"/>
                  <a:gd name="connsiteX3" fmla="*/ 717647 w 1171810"/>
                  <a:gd name="connsiteY3" fmla="*/ 18262 h 1855699"/>
                  <a:gd name="connsiteX4" fmla="*/ 1171705 w 1171810"/>
                  <a:gd name="connsiteY4" fmla="*/ 1042757 h 1855699"/>
                  <a:gd name="connsiteX5" fmla="*/ 581437 w 1171810"/>
                  <a:gd name="connsiteY5" fmla="*/ 1855450 h 1855699"/>
                  <a:gd name="connsiteX6" fmla="*/ 129 w 1171810"/>
                  <a:gd name="connsiteY6" fmla="*/ 1042757 h 1855699"/>
                  <a:gd name="connsiteX7" fmla="*/ 454187 w 1171810"/>
                  <a:gd name="connsiteY7" fmla="*/ 14959 h 1855699"/>
                  <a:gd name="connsiteX8" fmla="*/ 491914 w 1171810"/>
                  <a:gd name="connsiteY8" fmla="*/ 4 h 1855699"/>
                  <a:gd name="connsiteX0" fmla="*/ 500550 w 1180446"/>
                  <a:gd name="connsiteY0" fmla="*/ 4 h 1855699"/>
                  <a:gd name="connsiteX1" fmla="*/ 599163 w 1180446"/>
                  <a:gd name="connsiteY1" fmla="*/ 171451 h 1855699"/>
                  <a:gd name="connsiteX2" fmla="*/ 686789 w 1180446"/>
                  <a:gd name="connsiteY2" fmla="*/ 1114 h 1855699"/>
                  <a:gd name="connsiteX3" fmla="*/ 726283 w 1180446"/>
                  <a:gd name="connsiteY3" fmla="*/ 18262 h 1855699"/>
                  <a:gd name="connsiteX4" fmla="*/ 1180341 w 1180446"/>
                  <a:gd name="connsiteY4" fmla="*/ 1042757 h 1855699"/>
                  <a:gd name="connsiteX5" fmla="*/ 590073 w 1180446"/>
                  <a:gd name="connsiteY5" fmla="*/ 1855450 h 1855699"/>
                  <a:gd name="connsiteX6" fmla="*/ 8765 w 1180446"/>
                  <a:gd name="connsiteY6" fmla="*/ 1042757 h 1855699"/>
                  <a:gd name="connsiteX7" fmla="*/ 254961 w 1180446"/>
                  <a:gd name="connsiteY7" fmla="*/ 345047 h 1855699"/>
                  <a:gd name="connsiteX8" fmla="*/ 462823 w 1180446"/>
                  <a:gd name="connsiteY8" fmla="*/ 14959 h 1855699"/>
                  <a:gd name="connsiteX9" fmla="*/ 500550 w 1180446"/>
                  <a:gd name="connsiteY9" fmla="*/ 4 h 1855699"/>
                  <a:gd name="connsiteX0" fmla="*/ 500550 w 1190436"/>
                  <a:gd name="connsiteY0" fmla="*/ 4 h 1855675"/>
                  <a:gd name="connsiteX1" fmla="*/ 599163 w 1190436"/>
                  <a:gd name="connsiteY1" fmla="*/ 171451 h 1855675"/>
                  <a:gd name="connsiteX2" fmla="*/ 686789 w 1190436"/>
                  <a:gd name="connsiteY2" fmla="*/ 1114 h 1855675"/>
                  <a:gd name="connsiteX3" fmla="*/ 726283 w 1190436"/>
                  <a:gd name="connsiteY3" fmla="*/ 18262 h 1855675"/>
                  <a:gd name="connsiteX4" fmla="*/ 945876 w 1190436"/>
                  <a:gd name="connsiteY4" fmla="*/ 350668 h 1855675"/>
                  <a:gd name="connsiteX5" fmla="*/ 1180341 w 1190436"/>
                  <a:gd name="connsiteY5" fmla="*/ 1042757 h 1855675"/>
                  <a:gd name="connsiteX6" fmla="*/ 590073 w 1190436"/>
                  <a:gd name="connsiteY6" fmla="*/ 1855450 h 1855675"/>
                  <a:gd name="connsiteX7" fmla="*/ 8765 w 1190436"/>
                  <a:gd name="connsiteY7" fmla="*/ 1042757 h 1855675"/>
                  <a:gd name="connsiteX8" fmla="*/ 254961 w 1190436"/>
                  <a:gd name="connsiteY8" fmla="*/ 345047 h 1855675"/>
                  <a:gd name="connsiteX9" fmla="*/ 462823 w 1190436"/>
                  <a:gd name="connsiteY9" fmla="*/ 14959 h 1855675"/>
                  <a:gd name="connsiteX10" fmla="*/ 500550 w 1190436"/>
                  <a:gd name="connsiteY10" fmla="*/ 4 h 1855675"/>
                  <a:gd name="connsiteX0" fmla="*/ 491878 w 1181764"/>
                  <a:gd name="connsiteY0" fmla="*/ 4 h 1855675"/>
                  <a:gd name="connsiteX1" fmla="*/ 590491 w 1181764"/>
                  <a:gd name="connsiteY1" fmla="*/ 171451 h 1855675"/>
                  <a:gd name="connsiteX2" fmla="*/ 678117 w 1181764"/>
                  <a:gd name="connsiteY2" fmla="*/ 1114 h 1855675"/>
                  <a:gd name="connsiteX3" fmla="*/ 717611 w 1181764"/>
                  <a:gd name="connsiteY3" fmla="*/ 18262 h 1855675"/>
                  <a:gd name="connsiteX4" fmla="*/ 937204 w 1181764"/>
                  <a:gd name="connsiteY4" fmla="*/ 350668 h 1855675"/>
                  <a:gd name="connsiteX5" fmla="*/ 1171669 w 1181764"/>
                  <a:gd name="connsiteY5" fmla="*/ 1042757 h 1855675"/>
                  <a:gd name="connsiteX6" fmla="*/ 581401 w 1181764"/>
                  <a:gd name="connsiteY6" fmla="*/ 1855450 h 1855675"/>
                  <a:gd name="connsiteX7" fmla="*/ 93 w 1181764"/>
                  <a:gd name="connsiteY7" fmla="*/ 1042757 h 1855675"/>
                  <a:gd name="connsiteX8" fmla="*/ 246289 w 1181764"/>
                  <a:gd name="connsiteY8" fmla="*/ 345047 h 1855675"/>
                  <a:gd name="connsiteX9" fmla="*/ 454151 w 1181764"/>
                  <a:gd name="connsiteY9" fmla="*/ 14959 h 1855675"/>
                  <a:gd name="connsiteX10" fmla="*/ 491878 w 1181764"/>
                  <a:gd name="connsiteY10" fmla="*/ 4 h 1855675"/>
                  <a:gd name="connsiteX0" fmla="*/ 491876 w 1172306"/>
                  <a:gd name="connsiteY0" fmla="*/ 4 h 1855680"/>
                  <a:gd name="connsiteX1" fmla="*/ 590489 w 1172306"/>
                  <a:gd name="connsiteY1" fmla="*/ 171451 h 1855680"/>
                  <a:gd name="connsiteX2" fmla="*/ 678115 w 1172306"/>
                  <a:gd name="connsiteY2" fmla="*/ 1114 h 1855680"/>
                  <a:gd name="connsiteX3" fmla="*/ 717609 w 1172306"/>
                  <a:gd name="connsiteY3" fmla="*/ 18262 h 1855680"/>
                  <a:gd name="connsiteX4" fmla="*/ 937202 w 1172306"/>
                  <a:gd name="connsiteY4" fmla="*/ 350668 h 1855680"/>
                  <a:gd name="connsiteX5" fmla="*/ 1171667 w 1172306"/>
                  <a:gd name="connsiteY5" fmla="*/ 1042757 h 1855680"/>
                  <a:gd name="connsiteX6" fmla="*/ 581399 w 1172306"/>
                  <a:gd name="connsiteY6" fmla="*/ 1855450 h 1855680"/>
                  <a:gd name="connsiteX7" fmla="*/ 91 w 1172306"/>
                  <a:gd name="connsiteY7" fmla="*/ 1042757 h 1855680"/>
                  <a:gd name="connsiteX8" fmla="*/ 246287 w 1172306"/>
                  <a:gd name="connsiteY8" fmla="*/ 345047 h 1855680"/>
                  <a:gd name="connsiteX9" fmla="*/ 454149 w 1172306"/>
                  <a:gd name="connsiteY9" fmla="*/ 14959 h 1855680"/>
                  <a:gd name="connsiteX10" fmla="*/ 491876 w 1172306"/>
                  <a:gd name="connsiteY10" fmla="*/ 4 h 1855680"/>
                  <a:gd name="connsiteX0" fmla="*/ 491876 w 1171953"/>
                  <a:gd name="connsiteY0" fmla="*/ 4 h 1855701"/>
                  <a:gd name="connsiteX1" fmla="*/ 590489 w 1171953"/>
                  <a:gd name="connsiteY1" fmla="*/ 171451 h 1855701"/>
                  <a:gd name="connsiteX2" fmla="*/ 678115 w 1171953"/>
                  <a:gd name="connsiteY2" fmla="*/ 1114 h 1855701"/>
                  <a:gd name="connsiteX3" fmla="*/ 717609 w 1171953"/>
                  <a:gd name="connsiteY3" fmla="*/ 18262 h 1855701"/>
                  <a:gd name="connsiteX4" fmla="*/ 937202 w 1171953"/>
                  <a:gd name="connsiteY4" fmla="*/ 350668 h 1855701"/>
                  <a:gd name="connsiteX5" fmla="*/ 1171667 w 1171953"/>
                  <a:gd name="connsiteY5" fmla="*/ 1042757 h 1855701"/>
                  <a:gd name="connsiteX6" fmla="*/ 581399 w 1171953"/>
                  <a:gd name="connsiteY6" fmla="*/ 1855450 h 1855701"/>
                  <a:gd name="connsiteX7" fmla="*/ 91 w 1171953"/>
                  <a:gd name="connsiteY7" fmla="*/ 1042757 h 1855701"/>
                  <a:gd name="connsiteX8" fmla="*/ 246287 w 1171953"/>
                  <a:gd name="connsiteY8" fmla="*/ 345047 h 1855701"/>
                  <a:gd name="connsiteX9" fmla="*/ 454149 w 1171953"/>
                  <a:gd name="connsiteY9" fmla="*/ 14959 h 1855701"/>
                  <a:gd name="connsiteX10" fmla="*/ 491876 w 1171953"/>
                  <a:gd name="connsiteY10" fmla="*/ 4 h 1855701"/>
                  <a:gd name="connsiteX0" fmla="*/ 491876 w 1171734"/>
                  <a:gd name="connsiteY0" fmla="*/ 4 h 1855701"/>
                  <a:gd name="connsiteX1" fmla="*/ 590489 w 1171734"/>
                  <a:gd name="connsiteY1" fmla="*/ 171451 h 1855701"/>
                  <a:gd name="connsiteX2" fmla="*/ 678115 w 1171734"/>
                  <a:gd name="connsiteY2" fmla="*/ 1114 h 1855701"/>
                  <a:gd name="connsiteX3" fmla="*/ 717609 w 1171734"/>
                  <a:gd name="connsiteY3" fmla="*/ 18262 h 1855701"/>
                  <a:gd name="connsiteX4" fmla="*/ 937202 w 1171734"/>
                  <a:gd name="connsiteY4" fmla="*/ 350668 h 1855701"/>
                  <a:gd name="connsiteX5" fmla="*/ 1171667 w 1171734"/>
                  <a:gd name="connsiteY5" fmla="*/ 1042757 h 1855701"/>
                  <a:gd name="connsiteX6" fmla="*/ 581399 w 1171734"/>
                  <a:gd name="connsiteY6" fmla="*/ 1855450 h 1855701"/>
                  <a:gd name="connsiteX7" fmla="*/ 91 w 1171734"/>
                  <a:gd name="connsiteY7" fmla="*/ 1042757 h 1855701"/>
                  <a:gd name="connsiteX8" fmla="*/ 246287 w 1171734"/>
                  <a:gd name="connsiteY8" fmla="*/ 345047 h 1855701"/>
                  <a:gd name="connsiteX9" fmla="*/ 454149 w 1171734"/>
                  <a:gd name="connsiteY9" fmla="*/ 14959 h 1855701"/>
                  <a:gd name="connsiteX10" fmla="*/ 491876 w 1171734"/>
                  <a:gd name="connsiteY10" fmla="*/ 4 h 1855701"/>
                  <a:gd name="connsiteX0" fmla="*/ 491881 w 1171739"/>
                  <a:gd name="connsiteY0" fmla="*/ 4 h 1855701"/>
                  <a:gd name="connsiteX1" fmla="*/ 590494 w 1171739"/>
                  <a:gd name="connsiteY1" fmla="*/ 171451 h 1855701"/>
                  <a:gd name="connsiteX2" fmla="*/ 678120 w 1171739"/>
                  <a:gd name="connsiteY2" fmla="*/ 1114 h 1855701"/>
                  <a:gd name="connsiteX3" fmla="*/ 717614 w 1171739"/>
                  <a:gd name="connsiteY3" fmla="*/ 18262 h 1855701"/>
                  <a:gd name="connsiteX4" fmla="*/ 937207 w 1171739"/>
                  <a:gd name="connsiteY4" fmla="*/ 350668 h 1855701"/>
                  <a:gd name="connsiteX5" fmla="*/ 1171672 w 1171739"/>
                  <a:gd name="connsiteY5" fmla="*/ 1042757 h 1855701"/>
                  <a:gd name="connsiteX6" fmla="*/ 581404 w 1171739"/>
                  <a:gd name="connsiteY6" fmla="*/ 1855450 h 1855701"/>
                  <a:gd name="connsiteX7" fmla="*/ 96 w 1171739"/>
                  <a:gd name="connsiteY7" fmla="*/ 1042757 h 1855701"/>
                  <a:gd name="connsiteX8" fmla="*/ 246292 w 1171739"/>
                  <a:gd name="connsiteY8" fmla="*/ 345047 h 1855701"/>
                  <a:gd name="connsiteX9" fmla="*/ 454154 w 1171739"/>
                  <a:gd name="connsiteY9" fmla="*/ 14959 h 1855701"/>
                  <a:gd name="connsiteX10" fmla="*/ 491881 w 1171739"/>
                  <a:gd name="connsiteY10" fmla="*/ 4 h 1855701"/>
                  <a:gd name="connsiteX0" fmla="*/ 491883 w 1171803"/>
                  <a:gd name="connsiteY0" fmla="*/ 4 h 1855708"/>
                  <a:gd name="connsiteX1" fmla="*/ 590496 w 1171803"/>
                  <a:gd name="connsiteY1" fmla="*/ 171451 h 1855708"/>
                  <a:gd name="connsiteX2" fmla="*/ 678122 w 1171803"/>
                  <a:gd name="connsiteY2" fmla="*/ 1114 h 1855708"/>
                  <a:gd name="connsiteX3" fmla="*/ 717616 w 1171803"/>
                  <a:gd name="connsiteY3" fmla="*/ 18262 h 1855708"/>
                  <a:gd name="connsiteX4" fmla="*/ 937209 w 1171803"/>
                  <a:gd name="connsiteY4" fmla="*/ 350668 h 1855708"/>
                  <a:gd name="connsiteX5" fmla="*/ 1171674 w 1171803"/>
                  <a:gd name="connsiteY5" fmla="*/ 1042757 h 1855708"/>
                  <a:gd name="connsiteX6" fmla="*/ 581406 w 1171803"/>
                  <a:gd name="connsiteY6" fmla="*/ 1855450 h 1855708"/>
                  <a:gd name="connsiteX7" fmla="*/ 98 w 1171803"/>
                  <a:gd name="connsiteY7" fmla="*/ 1042757 h 1855708"/>
                  <a:gd name="connsiteX8" fmla="*/ 246294 w 1171803"/>
                  <a:gd name="connsiteY8" fmla="*/ 345047 h 1855708"/>
                  <a:gd name="connsiteX9" fmla="*/ 454156 w 1171803"/>
                  <a:gd name="connsiteY9" fmla="*/ 14959 h 1855708"/>
                  <a:gd name="connsiteX10" fmla="*/ 491883 w 1171803"/>
                  <a:gd name="connsiteY10" fmla="*/ 4 h 1855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71803" h="1855708">
                    <a:moveTo>
                      <a:pt x="491883" y="4"/>
                    </a:moveTo>
                    <a:cubicBezTo>
                      <a:pt x="540769" y="-784"/>
                      <a:pt x="559162" y="151762"/>
                      <a:pt x="590496" y="171451"/>
                    </a:cubicBezTo>
                    <a:cubicBezTo>
                      <a:pt x="621241" y="152132"/>
                      <a:pt x="623975" y="-44"/>
                      <a:pt x="678122" y="1114"/>
                    </a:cubicBezTo>
                    <a:lnTo>
                      <a:pt x="717616" y="18262"/>
                    </a:lnTo>
                    <a:cubicBezTo>
                      <a:pt x="767905" y="70902"/>
                      <a:pt x="861533" y="179919"/>
                      <a:pt x="937209" y="350668"/>
                    </a:cubicBezTo>
                    <a:cubicBezTo>
                      <a:pt x="1012885" y="521417"/>
                      <a:pt x="1167002" y="718913"/>
                      <a:pt x="1171674" y="1042757"/>
                    </a:cubicBezTo>
                    <a:cubicBezTo>
                      <a:pt x="1176346" y="1366601"/>
                      <a:pt x="1057250" y="1868718"/>
                      <a:pt x="581406" y="1855450"/>
                    </a:cubicBezTo>
                    <a:cubicBezTo>
                      <a:pt x="105562" y="1842182"/>
                      <a:pt x="-3760" y="1350682"/>
                      <a:pt x="98" y="1042757"/>
                    </a:cubicBezTo>
                    <a:cubicBezTo>
                      <a:pt x="3956" y="734832"/>
                      <a:pt x="170618" y="516347"/>
                      <a:pt x="246294" y="345047"/>
                    </a:cubicBezTo>
                    <a:cubicBezTo>
                      <a:pt x="321970" y="173747"/>
                      <a:pt x="403984" y="64974"/>
                      <a:pt x="454156" y="14959"/>
                    </a:cubicBezTo>
                    <a:lnTo>
                      <a:pt x="491883" y="4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chemeClr val="bg1"/>
                  </a:gs>
                  <a:gs pos="0">
                    <a:srgbClr val="FF66CC"/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97" name="星: 5 pt 596">
                <a:extLst>
                  <a:ext uri="{FF2B5EF4-FFF2-40B4-BE49-F238E27FC236}">
                    <a16:creationId xmlns:a16="http://schemas.microsoft.com/office/drawing/2014/main" id="{1319B6FB-0FD7-4B45-B527-B6D0BBE7D998}"/>
                  </a:ext>
                </a:extLst>
              </p:cNvPr>
              <p:cNvSpPr/>
              <p:nvPr/>
            </p:nvSpPr>
            <p:spPr>
              <a:xfrm>
                <a:off x="2468897" y="3899429"/>
                <a:ext cx="310022" cy="310022"/>
              </a:xfrm>
              <a:prstGeom prst="star5">
                <a:avLst>
                  <a:gd name="adj" fmla="val 29673"/>
                  <a:gd name="hf" fmla="val 105146"/>
                  <a:gd name="vf" fmla="val 110557"/>
                </a:avLst>
              </a:prstGeom>
              <a:solidFill>
                <a:srgbClr val="FF33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98" name="グループ化 597">
                <a:extLst>
                  <a:ext uri="{FF2B5EF4-FFF2-40B4-BE49-F238E27FC236}">
                    <a16:creationId xmlns:a16="http://schemas.microsoft.com/office/drawing/2014/main" id="{6BE7509D-8BDA-4B83-84AB-5F0F06E395DC}"/>
                  </a:ext>
                </a:extLst>
              </p:cNvPr>
              <p:cNvGrpSpPr/>
              <p:nvPr/>
            </p:nvGrpSpPr>
            <p:grpSpPr>
              <a:xfrm>
                <a:off x="2632095" y="3874940"/>
                <a:ext cx="303941" cy="364355"/>
                <a:chOff x="2461401" y="3057236"/>
                <a:chExt cx="324488" cy="476979"/>
              </a:xfrm>
            </p:grpSpPr>
            <p:grpSp>
              <p:nvGrpSpPr>
                <p:cNvPr id="625" name="グループ化 624">
                  <a:extLst>
                    <a:ext uri="{FF2B5EF4-FFF2-40B4-BE49-F238E27FC236}">
                      <a16:creationId xmlns:a16="http://schemas.microsoft.com/office/drawing/2014/main" id="{86126D32-F477-410D-9208-C74298241736}"/>
                    </a:ext>
                  </a:extLst>
                </p:cNvPr>
                <p:cNvGrpSpPr/>
                <p:nvPr/>
              </p:nvGrpSpPr>
              <p:grpSpPr>
                <a:xfrm>
                  <a:off x="2461401" y="3057236"/>
                  <a:ext cx="271825" cy="179082"/>
                  <a:chOff x="5246086" y="4560216"/>
                  <a:chExt cx="478615" cy="216397"/>
                </a:xfrm>
              </p:grpSpPr>
              <p:sp>
                <p:nvSpPr>
                  <p:cNvPr id="635" name="フリーフォーム: 図形 634">
                    <a:extLst>
                      <a:ext uri="{FF2B5EF4-FFF2-40B4-BE49-F238E27FC236}">
                        <a16:creationId xmlns:a16="http://schemas.microsoft.com/office/drawing/2014/main" id="{8129AD87-B3C1-40C3-A90D-8E5FC5AABF06}"/>
                      </a:ext>
                    </a:extLst>
                  </p:cNvPr>
                  <p:cNvSpPr/>
                  <p:nvPr/>
                </p:nvSpPr>
                <p:spPr>
                  <a:xfrm rot="14289582">
                    <a:off x="5435492" y="4518607"/>
                    <a:ext cx="68600" cy="447411"/>
                  </a:xfrm>
                  <a:custGeom>
                    <a:avLst/>
                    <a:gdLst>
                      <a:gd name="connsiteX0" fmla="*/ 124629 w 194203"/>
                      <a:gd name="connsiteY0" fmla="*/ 0 h 673895"/>
                      <a:gd name="connsiteX1" fmla="*/ 194203 w 194203"/>
                      <a:gd name="connsiteY1" fmla="*/ 0 h 673895"/>
                      <a:gd name="connsiteX2" fmla="*/ 138923 w 194203"/>
                      <a:gd name="connsiteY2" fmla="*/ 71667 h 673895"/>
                      <a:gd name="connsiteX3" fmla="*/ 73387 w 194203"/>
                      <a:gd name="connsiteY3" fmla="*/ 336947 h 673895"/>
                      <a:gd name="connsiteX4" fmla="*/ 138923 w 194203"/>
                      <a:gd name="connsiteY4" fmla="*/ 602227 h 673895"/>
                      <a:gd name="connsiteX5" fmla="*/ 194203 w 194203"/>
                      <a:gd name="connsiteY5" fmla="*/ 673895 h 673895"/>
                      <a:gd name="connsiteX6" fmla="*/ 124628 w 194203"/>
                      <a:gd name="connsiteY6" fmla="*/ 673895 h 673895"/>
                      <a:gd name="connsiteX7" fmla="*/ 90416 w 194203"/>
                      <a:gd name="connsiteY7" fmla="*/ 635312 h 673895"/>
                      <a:gd name="connsiteX8" fmla="*/ 0 w 194203"/>
                      <a:gd name="connsiteY8" fmla="*/ 336948 h 673895"/>
                      <a:gd name="connsiteX9" fmla="*/ 90416 w 194203"/>
                      <a:gd name="connsiteY9" fmla="*/ 38584 h 6738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94203" h="673895">
                        <a:moveTo>
                          <a:pt x="124629" y="0"/>
                        </a:moveTo>
                        <a:lnTo>
                          <a:pt x="194203" y="0"/>
                        </a:lnTo>
                        <a:lnTo>
                          <a:pt x="138923" y="71667"/>
                        </a:lnTo>
                        <a:cubicBezTo>
                          <a:pt x="97468" y="146002"/>
                          <a:pt x="73387" y="238438"/>
                          <a:pt x="73387" y="336947"/>
                        </a:cubicBezTo>
                        <a:cubicBezTo>
                          <a:pt x="73387" y="435457"/>
                          <a:pt x="97468" y="527893"/>
                          <a:pt x="138923" y="602227"/>
                        </a:cubicBezTo>
                        <a:lnTo>
                          <a:pt x="194203" y="673895"/>
                        </a:lnTo>
                        <a:lnTo>
                          <a:pt x="124628" y="673895"/>
                        </a:lnTo>
                        <a:lnTo>
                          <a:pt x="90416" y="635312"/>
                        </a:lnTo>
                        <a:cubicBezTo>
                          <a:pt x="34552" y="558954"/>
                          <a:pt x="0" y="453467"/>
                          <a:pt x="0" y="336948"/>
                        </a:cubicBezTo>
                        <a:cubicBezTo>
                          <a:pt x="0" y="220430"/>
                          <a:pt x="34552" y="114942"/>
                          <a:pt x="90416" y="38584"/>
                        </a:cubicBezTo>
                        <a:close/>
                      </a:path>
                    </a:pathLst>
                  </a:custGeom>
                  <a:solidFill>
                    <a:srgbClr val="FFFF66"/>
                  </a:solidFill>
                  <a:ln w="63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6" name="楕円 635">
                    <a:extLst>
                      <a:ext uri="{FF2B5EF4-FFF2-40B4-BE49-F238E27FC236}">
                        <a16:creationId xmlns:a16="http://schemas.microsoft.com/office/drawing/2014/main" id="{76A677DF-354E-4A29-9BFE-83F48B887412}"/>
                      </a:ext>
                    </a:extLst>
                  </p:cNvPr>
                  <p:cNvSpPr/>
                  <p:nvPr/>
                </p:nvSpPr>
                <p:spPr>
                  <a:xfrm rot="15189582">
                    <a:off x="5616390" y="4565277"/>
                    <a:ext cx="113372" cy="103250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26" name="グループ化 625">
                  <a:extLst>
                    <a:ext uri="{FF2B5EF4-FFF2-40B4-BE49-F238E27FC236}">
                      <a16:creationId xmlns:a16="http://schemas.microsoft.com/office/drawing/2014/main" id="{4A26C4FD-EB65-4EC5-B63E-E902124AFED0}"/>
                    </a:ext>
                  </a:extLst>
                </p:cNvPr>
                <p:cNvGrpSpPr/>
                <p:nvPr/>
              </p:nvGrpSpPr>
              <p:grpSpPr>
                <a:xfrm rot="1497156">
                  <a:off x="2514064" y="3148744"/>
                  <a:ext cx="271825" cy="179082"/>
                  <a:chOff x="5246086" y="4560216"/>
                  <a:chExt cx="478615" cy="216397"/>
                </a:xfrm>
              </p:grpSpPr>
              <p:sp>
                <p:nvSpPr>
                  <p:cNvPr id="633" name="フリーフォーム: 図形 632">
                    <a:extLst>
                      <a:ext uri="{FF2B5EF4-FFF2-40B4-BE49-F238E27FC236}">
                        <a16:creationId xmlns:a16="http://schemas.microsoft.com/office/drawing/2014/main" id="{2D650C14-1980-421C-97EF-12B4EC003E5F}"/>
                      </a:ext>
                    </a:extLst>
                  </p:cNvPr>
                  <p:cNvSpPr/>
                  <p:nvPr/>
                </p:nvSpPr>
                <p:spPr>
                  <a:xfrm rot="14289582">
                    <a:off x="5435492" y="4518607"/>
                    <a:ext cx="68600" cy="447411"/>
                  </a:xfrm>
                  <a:custGeom>
                    <a:avLst/>
                    <a:gdLst>
                      <a:gd name="connsiteX0" fmla="*/ 124629 w 194203"/>
                      <a:gd name="connsiteY0" fmla="*/ 0 h 673895"/>
                      <a:gd name="connsiteX1" fmla="*/ 194203 w 194203"/>
                      <a:gd name="connsiteY1" fmla="*/ 0 h 673895"/>
                      <a:gd name="connsiteX2" fmla="*/ 138923 w 194203"/>
                      <a:gd name="connsiteY2" fmla="*/ 71667 h 673895"/>
                      <a:gd name="connsiteX3" fmla="*/ 73387 w 194203"/>
                      <a:gd name="connsiteY3" fmla="*/ 336947 h 673895"/>
                      <a:gd name="connsiteX4" fmla="*/ 138923 w 194203"/>
                      <a:gd name="connsiteY4" fmla="*/ 602227 h 673895"/>
                      <a:gd name="connsiteX5" fmla="*/ 194203 w 194203"/>
                      <a:gd name="connsiteY5" fmla="*/ 673895 h 673895"/>
                      <a:gd name="connsiteX6" fmla="*/ 124628 w 194203"/>
                      <a:gd name="connsiteY6" fmla="*/ 673895 h 673895"/>
                      <a:gd name="connsiteX7" fmla="*/ 90416 w 194203"/>
                      <a:gd name="connsiteY7" fmla="*/ 635312 h 673895"/>
                      <a:gd name="connsiteX8" fmla="*/ 0 w 194203"/>
                      <a:gd name="connsiteY8" fmla="*/ 336948 h 673895"/>
                      <a:gd name="connsiteX9" fmla="*/ 90416 w 194203"/>
                      <a:gd name="connsiteY9" fmla="*/ 38584 h 6738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94203" h="673895">
                        <a:moveTo>
                          <a:pt x="124629" y="0"/>
                        </a:moveTo>
                        <a:lnTo>
                          <a:pt x="194203" y="0"/>
                        </a:lnTo>
                        <a:lnTo>
                          <a:pt x="138923" y="71667"/>
                        </a:lnTo>
                        <a:cubicBezTo>
                          <a:pt x="97468" y="146002"/>
                          <a:pt x="73387" y="238438"/>
                          <a:pt x="73387" y="336947"/>
                        </a:cubicBezTo>
                        <a:cubicBezTo>
                          <a:pt x="73387" y="435457"/>
                          <a:pt x="97468" y="527893"/>
                          <a:pt x="138923" y="602227"/>
                        </a:cubicBezTo>
                        <a:lnTo>
                          <a:pt x="194203" y="673895"/>
                        </a:lnTo>
                        <a:lnTo>
                          <a:pt x="124628" y="673895"/>
                        </a:lnTo>
                        <a:lnTo>
                          <a:pt x="90416" y="635312"/>
                        </a:lnTo>
                        <a:cubicBezTo>
                          <a:pt x="34552" y="558954"/>
                          <a:pt x="0" y="453467"/>
                          <a:pt x="0" y="336948"/>
                        </a:cubicBezTo>
                        <a:cubicBezTo>
                          <a:pt x="0" y="220430"/>
                          <a:pt x="34552" y="114942"/>
                          <a:pt x="90416" y="38584"/>
                        </a:cubicBezTo>
                        <a:close/>
                      </a:path>
                    </a:pathLst>
                  </a:custGeom>
                  <a:solidFill>
                    <a:srgbClr val="FFFF66"/>
                  </a:solidFill>
                  <a:ln w="63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4" name="楕円 633">
                    <a:extLst>
                      <a:ext uri="{FF2B5EF4-FFF2-40B4-BE49-F238E27FC236}">
                        <a16:creationId xmlns:a16="http://schemas.microsoft.com/office/drawing/2014/main" id="{A4F152B0-1B2D-46CC-970A-0D3E8C6C6BCA}"/>
                      </a:ext>
                    </a:extLst>
                  </p:cNvPr>
                  <p:cNvSpPr/>
                  <p:nvPr/>
                </p:nvSpPr>
                <p:spPr>
                  <a:xfrm rot="15189582">
                    <a:off x="5616390" y="4565277"/>
                    <a:ext cx="113372" cy="103250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27" name="グループ化 626">
                  <a:extLst>
                    <a:ext uri="{FF2B5EF4-FFF2-40B4-BE49-F238E27FC236}">
                      <a16:creationId xmlns:a16="http://schemas.microsoft.com/office/drawing/2014/main" id="{6436D9E5-69A1-4A94-AA65-D625786D3A74}"/>
                    </a:ext>
                  </a:extLst>
                </p:cNvPr>
                <p:cNvGrpSpPr/>
                <p:nvPr/>
              </p:nvGrpSpPr>
              <p:grpSpPr>
                <a:xfrm rot="2432069">
                  <a:off x="2508630" y="3243076"/>
                  <a:ext cx="271825" cy="179082"/>
                  <a:chOff x="5246086" y="4560216"/>
                  <a:chExt cx="478615" cy="216397"/>
                </a:xfrm>
              </p:grpSpPr>
              <p:sp>
                <p:nvSpPr>
                  <p:cNvPr id="631" name="フリーフォーム: 図形 630">
                    <a:extLst>
                      <a:ext uri="{FF2B5EF4-FFF2-40B4-BE49-F238E27FC236}">
                        <a16:creationId xmlns:a16="http://schemas.microsoft.com/office/drawing/2014/main" id="{86EF2346-D5C9-4C6C-90D8-835341C100E5}"/>
                      </a:ext>
                    </a:extLst>
                  </p:cNvPr>
                  <p:cNvSpPr/>
                  <p:nvPr/>
                </p:nvSpPr>
                <p:spPr>
                  <a:xfrm rot="14289582">
                    <a:off x="5435492" y="4518607"/>
                    <a:ext cx="68600" cy="447411"/>
                  </a:xfrm>
                  <a:custGeom>
                    <a:avLst/>
                    <a:gdLst>
                      <a:gd name="connsiteX0" fmla="*/ 124629 w 194203"/>
                      <a:gd name="connsiteY0" fmla="*/ 0 h 673895"/>
                      <a:gd name="connsiteX1" fmla="*/ 194203 w 194203"/>
                      <a:gd name="connsiteY1" fmla="*/ 0 h 673895"/>
                      <a:gd name="connsiteX2" fmla="*/ 138923 w 194203"/>
                      <a:gd name="connsiteY2" fmla="*/ 71667 h 673895"/>
                      <a:gd name="connsiteX3" fmla="*/ 73387 w 194203"/>
                      <a:gd name="connsiteY3" fmla="*/ 336947 h 673895"/>
                      <a:gd name="connsiteX4" fmla="*/ 138923 w 194203"/>
                      <a:gd name="connsiteY4" fmla="*/ 602227 h 673895"/>
                      <a:gd name="connsiteX5" fmla="*/ 194203 w 194203"/>
                      <a:gd name="connsiteY5" fmla="*/ 673895 h 673895"/>
                      <a:gd name="connsiteX6" fmla="*/ 124628 w 194203"/>
                      <a:gd name="connsiteY6" fmla="*/ 673895 h 673895"/>
                      <a:gd name="connsiteX7" fmla="*/ 90416 w 194203"/>
                      <a:gd name="connsiteY7" fmla="*/ 635312 h 673895"/>
                      <a:gd name="connsiteX8" fmla="*/ 0 w 194203"/>
                      <a:gd name="connsiteY8" fmla="*/ 336948 h 673895"/>
                      <a:gd name="connsiteX9" fmla="*/ 90416 w 194203"/>
                      <a:gd name="connsiteY9" fmla="*/ 38584 h 6738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94203" h="673895">
                        <a:moveTo>
                          <a:pt x="124629" y="0"/>
                        </a:moveTo>
                        <a:lnTo>
                          <a:pt x="194203" y="0"/>
                        </a:lnTo>
                        <a:lnTo>
                          <a:pt x="138923" y="71667"/>
                        </a:lnTo>
                        <a:cubicBezTo>
                          <a:pt x="97468" y="146002"/>
                          <a:pt x="73387" y="238438"/>
                          <a:pt x="73387" y="336947"/>
                        </a:cubicBezTo>
                        <a:cubicBezTo>
                          <a:pt x="73387" y="435457"/>
                          <a:pt x="97468" y="527893"/>
                          <a:pt x="138923" y="602227"/>
                        </a:cubicBezTo>
                        <a:lnTo>
                          <a:pt x="194203" y="673895"/>
                        </a:lnTo>
                        <a:lnTo>
                          <a:pt x="124628" y="673895"/>
                        </a:lnTo>
                        <a:lnTo>
                          <a:pt x="90416" y="635312"/>
                        </a:lnTo>
                        <a:cubicBezTo>
                          <a:pt x="34552" y="558954"/>
                          <a:pt x="0" y="453467"/>
                          <a:pt x="0" y="336948"/>
                        </a:cubicBezTo>
                        <a:cubicBezTo>
                          <a:pt x="0" y="220430"/>
                          <a:pt x="34552" y="114942"/>
                          <a:pt x="90416" y="38584"/>
                        </a:cubicBezTo>
                        <a:close/>
                      </a:path>
                    </a:pathLst>
                  </a:custGeom>
                  <a:solidFill>
                    <a:srgbClr val="FFFF66"/>
                  </a:solidFill>
                  <a:ln w="63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2" name="楕円 631">
                    <a:extLst>
                      <a:ext uri="{FF2B5EF4-FFF2-40B4-BE49-F238E27FC236}">
                        <a16:creationId xmlns:a16="http://schemas.microsoft.com/office/drawing/2014/main" id="{A748F863-5A86-4A78-9918-9199B780A5C5}"/>
                      </a:ext>
                    </a:extLst>
                  </p:cNvPr>
                  <p:cNvSpPr/>
                  <p:nvPr/>
                </p:nvSpPr>
                <p:spPr>
                  <a:xfrm rot="15189582">
                    <a:off x="5616390" y="4565277"/>
                    <a:ext cx="113372" cy="103250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28" name="グループ化 627">
                  <a:extLst>
                    <a:ext uri="{FF2B5EF4-FFF2-40B4-BE49-F238E27FC236}">
                      <a16:creationId xmlns:a16="http://schemas.microsoft.com/office/drawing/2014/main" id="{EAE69DD7-297B-4FD4-BD34-02921DD59BAF}"/>
                    </a:ext>
                  </a:extLst>
                </p:cNvPr>
                <p:cNvGrpSpPr/>
                <p:nvPr/>
              </p:nvGrpSpPr>
              <p:grpSpPr>
                <a:xfrm rot="3929225">
                  <a:off x="2436957" y="3308762"/>
                  <a:ext cx="271825" cy="179082"/>
                  <a:chOff x="5246086" y="4560216"/>
                  <a:chExt cx="478615" cy="216397"/>
                </a:xfrm>
              </p:grpSpPr>
              <p:sp>
                <p:nvSpPr>
                  <p:cNvPr id="629" name="フリーフォーム: 図形 628">
                    <a:extLst>
                      <a:ext uri="{FF2B5EF4-FFF2-40B4-BE49-F238E27FC236}">
                        <a16:creationId xmlns:a16="http://schemas.microsoft.com/office/drawing/2014/main" id="{A3BFEAA4-EE35-42A0-B7A6-36CCBBF3EEF5}"/>
                      </a:ext>
                    </a:extLst>
                  </p:cNvPr>
                  <p:cNvSpPr/>
                  <p:nvPr/>
                </p:nvSpPr>
                <p:spPr>
                  <a:xfrm rot="14289582">
                    <a:off x="5435492" y="4518607"/>
                    <a:ext cx="68600" cy="447411"/>
                  </a:xfrm>
                  <a:custGeom>
                    <a:avLst/>
                    <a:gdLst>
                      <a:gd name="connsiteX0" fmla="*/ 124629 w 194203"/>
                      <a:gd name="connsiteY0" fmla="*/ 0 h 673895"/>
                      <a:gd name="connsiteX1" fmla="*/ 194203 w 194203"/>
                      <a:gd name="connsiteY1" fmla="*/ 0 h 673895"/>
                      <a:gd name="connsiteX2" fmla="*/ 138923 w 194203"/>
                      <a:gd name="connsiteY2" fmla="*/ 71667 h 673895"/>
                      <a:gd name="connsiteX3" fmla="*/ 73387 w 194203"/>
                      <a:gd name="connsiteY3" fmla="*/ 336947 h 673895"/>
                      <a:gd name="connsiteX4" fmla="*/ 138923 w 194203"/>
                      <a:gd name="connsiteY4" fmla="*/ 602227 h 673895"/>
                      <a:gd name="connsiteX5" fmla="*/ 194203 w 194203"/>
                      <a:gd name="connsiteY5" fmla="*/ 673895 h 673895"/>
                      <a:gd name="connsiteX6" fmla="*/ 124628 w 194203"/>
                      <a:gd name="connsiteY6" fmla="*/ 673895 h 673895"/>
                      <a:gd name="connsiteX7" fmla="*/ 90416 w 194203"/>
                      <a:gd name="connsiteY7" fmla="*/ 635312 h 673895"/>
                      <a:gd name="connsiteX8" fmla="*/ 0 w 194203"/>
                      <a:gd name="connsiteY8" fmla="*/ 336948 h 673895"/>
                      <a:gd name="connsiteX9" fmla="*/ 90416 w 194203"/>
                      <a:gd name="connsiteY9" fmla="*/ 38584 h 6738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94203" h="673895">
                        <a:moveTo>
                          <a:pt x="124629" y="0"/>
                        </a:moveTo>
                        <a:lnTo>
                          <a:pt x="194203" y="0"/>
                        </a:lnTo>
                        <a:lnTo>
                          <a:pt x="138923" y="71667"/>
                        </a:lnTo>
                        <a:cubicBezTo>
                          <a:pt x="97468" y="146002"/>
                          <a:pt x="73387" y="238438"/>
                          <a:pt x="73387" y="336947"/>
                        </a:cubicBezTo>
                        <a:cubicBezTo>
                          <a:pt x="73387" y="435457"/>
                          <a:pt x="97468" y="527893"/>
                          <a:pt x="138923" y="602227"/>
                        </a:cubicBezTo>
                        <a:lnTo>
                          <a:pt x="194203" y="673895"/>
                        </a:lnTo>
                        <a:lnTo>
                          <a:pt x="124628" y="673895"/>
                        </a:lnTo>
                        <a:lnTo>
                          <a:pt x="90416" y="635312"/>
                        </a:lnTo>
                        <a:cubicBezTo>
                          <a:pt x="34552" y="558954"/>
                          <a:pt x="0" y="453467"/>
                          <a:pt x="0" y="336948"/>
                        </a:cubicBezTo>
                        <a:cubicBezTo>
                          <a:pt x="0" y="220430"/>
                          <a:pt x="34552" y="114942"/>
                          <a:pt x="90416" y="38584"/>
                        </a:cubicBezTo>
                        <a:close/>
                      </a:path>
                    </a:pathLst>
                  </a:custGeom>
                  <a:solidFill>
                    <a:srgbClr val="FFFF66"/>
                  </a:solidFill>
                  <a:ln w="63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0" name="楕円 629">
                    <a:extLst>
                      <a:ext uri="{FF2B5EF4-FFF2-40B4-BE49-F238E27FC236}">
                        <a16:creationId xmlns:a16="http://schemas.microsoft.com/office/drawing/2014/main" id="{1FC142BB-5D3A-4C45-B4D2-734A05B33E37}"/>
                      </a:ext>
                    </a:extLst>
                  </p:cNvPr>
                  <p:cNvSpPr/>
                  <p:nvPr/>
                </p:nvSpPr>
                <p:spPr>
                  <a:xfrm rot="15189582">
                    <a:off x="5616390" y="4565277"/>
                    <a:ext cx="113372" cy="103250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599" name="グループ化 598">
                <a:extLst>
                  <a:ext uri="{FF2B5EF4-FFF2-40B4-BE49-F238E27FC236}">
                    <a16:creationId xmlns:a16="http://schemas.microsoft.com/office/drawing/2014/main" id="{3B31D856-F696-47E6-A35B-E788C9652593}"/>
                  </a:ext>
                </a:extLst>
              </p:cNvPr>
              <p:cNvGrpSpPr/>
              <p:nvPr/>
            </p:nvGrpSpPr>
            <p:grpSpPr>
              <a:xfrm rot="19983788">
                <a:off x="2577165" y="3810970"/>
                <a:ext cx="247870" cy="364355"/>
                <a:chOff x="2461401" y="3057236"/>
                <a:chExt cx="324488" cy="476979"/>
              </a:xfrm>
            </p:grpSpPr>
            <p:grpSp>
              <p:nvGrpSpPr>
                <p:cNvPr id="613" name="グループ化 612">
                  <a:extLst>
                    <a:ext uri="{FF2B5EF4-FFF2-40B4-BE49-F238E27FC236}">
                      <a16:creationId xmlns:a16="http://schemas.microsoft.com/office/drawing/2014/main" id="{5CD84645-2E7E-49A3-833B-63DB3C16FEB3}"/>
                    </a:ext>
                  </a:extLst>
                </p:cNvPr>
                <p:cNvGrpSpPr/>
                <p:nvPr/>
              </p:nvGrpSpPr>
              <p:grpSpPr>
                <a:xfrm>
                  <a:off x="2461401" y="3057236"/>
                  <a:ext cx="271825" cy="179082"/>
                  <a:chOff x="5246086" y="4560216"/>
                  <a:chExt cx="478615" cy="216397"/>
                </a:xfrm>
              </p:grpSpPr>
              <p:sp>
                <p:nvSpPr>
                  <p:cNvPr id="623" name="フリーフォーム: 図形 622">
                    <a:extLst>
                      <a:ext uri="{FF2B5EF4-FFF2-40B4-BE49-F238E27FC236}">
                        <a16:creationId xmlns:a16="http://schemas.microsoft.com/office/drawing/2014/main" id="{45ABB99B-0282-4461-9233-A14C4A0384F1}"/>
                      </a:ext>
                    </a:extLst>
                  </p:cNvPr>
                  <p:cNvSpPr/>
                  <p:nvPr/>
                </p:nvSpPr>
                <p:spPr>
                  <a:xfrm rot="14289582">
                    <a:off x="5435492" y="4518607"/>
                    <a:ext cx="68600" cy="447411"/>
                  </a:xfrm>
                  <a:custGeom>
                    <a:avLst/>
                    <a:gdLst>
                      <a:gd name="connsiteX0" fmla="*/ 124629 w 194203"/>
                      <a:gd name="connsiteY0" fmla="*/ 0 h 673895"/>
                      <a:gd name="connsiteX1" fmla="*/ 194203 w 194203"/>
                      <a:gd name="connsiteY1" fmla="*/ 0 h 673895"/>
                      <a:gd name="connsiteX2" fmla="*/ 138923 w 194203"/>
                      <a:gd name="connsiteY2" fmla="*/ 71667 h 673895"/>
                      <a:gd name="connsiteX3" fmla="*/ 73387 w 194203"/>
                      <a:gd name="connsiteY3" fmla="*/ 336947 h 673895"/>
                      <a:gd name="connsiteX4" fmla="*/ 138923 w 194203"/>
                      <a:gd name="connsiteY4" fmla="*/ 602227 h 673895"/>
                      <a:gd name="connsiteX5" fmla="*/ 194203 w 194203"/>
                      <a:gd name="connsiteY5" fmla="*/ 673895 h 673895"/>
                      <a:gd name="connsiteX6" fmla="*/ 124628 w 194203"/>
                      <a:gd name="connsiteY6" fmla="*/ 673895 h 673895"/>
                      <a:gd name="connsiteX7" fmla="*/ 90416 w 194203"/>
                      <a:gd name="connsiteY7" fmla="*/ 635312 h 673895"/>
                      <a:gd name="connsiteX8" fmla="*/ 0 w 194203"/>
                      <a:gd name="connsiteY8" fmla="*/ 336948 h 673895"/>
                      <a:gd name="connsiteX9" fmla="*/ 90416 w 194203"/>
                      <a:gd name="connsiteY9" fmla="*/ 38584 h 6738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94203" h="673895">
                        <a:moveTo>
                          <a:pt x="124629" y="0"/>
                        </a:moveTo>
                        <a:lnTo>
                          <a:pt x="194203" y="0"/>
                        </a:lnTo>
                        <a:lnTo>
                          <a:pt x="138923" y="71667"/>
                        </a:lnTo>
                        <a:cubicBezTo>
                          <a:pt x="97468" y="146002"/>
                          <a:pt x="73387" y="238438"/>
                          <a:pt x="73387" y="336947"/>
                        </a:cubicBezTo>
                        <a:cubicBezTo>
                          <a:pt x="73387" y="435457"/>
                          <a:pt x="97468" y="527893"/>
                          <a:pt x="138923" y="602227"/>
                        </a:cubicBezTo>
                        <a:lnTo>
                          <a:pt x="194203" y="673895"/>
                        </a:lnTo>
                        <a:lnTo>
                          <a:pt x="124628" y="673895"/>
                        </a:lnTo>
                        <a:lnTo>
                          <a:pt x="90416" y="635312"/>
                        </a:lnTo>
                        <a:cubicBezTo>
                          <a:pt x="34552" y="558954"/>
                          <a:pt x="0" y="453467"/>
                          <a:pt x="0" y="336948"/>
                        </a:cubicBezTo>
                        <a:cubicBezTo>
                          <a:pt x="0" y="220430"/>
                          <a:pt x="34552" y="114942"/>
                          <a:pt x="90416" y="38584"/>
                        </a:cubicBezTo>
                        <a:close/>
                      </a:path>
                    </a:pathLst>
                  </a:custGeom>
                  <a:solidFill>
                    <a:srgbClr val="FFFF66"/>
                  </a:solidFill>
                  <a:ln w="63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4" name="楕円 623">
                    <a:extLst>
                      <a:ext uri="{FF2B5EF4-FFF2-40B4-BE49-F238E27FC236}">
                        <a16:creationId xmlns:a16="http://schemas.microsoft.com/office/drawing/2014/main" id="{4CE9CF97-9DBB-498F-B067-50C811DEC4A8}"/>
                      </a:ext>
                    </a:extLst>
                  </p:cNvPr>
                  <p:cNvSpPr/>
                  <p:nvPr/>
                </p:nvSpPr>
                <p:spPr>
                  <a:xfrm rot="15189582">
                    <a:off x="5616390" y="4565277"/>
                    <a:ext cx="113372" cy="103250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14" name="グループ化 613">
                  <a:extLst>
                    <a:ext uri="{FF2B5EF4-FFF2-40B4-BE49-F238E27FC236}">
                      <a16:creationId xmlns:a16="http://schemas.microsoft.com/office/drawing/2014/main" id="{DE09716F-2025-4016-B127-41A2C1C14AFC}"/>
                    </a:ext>
                  </a:extLst>
                </p:cNvPr>
                <p:cNvGrpSpPr/>
                <p:nvPr/>
              </p:nvGrpSpPr>
              <p:grpSpPr>
                <a:xfrm rot="1497156">
                  <a:off x="2514064" y="3148744"/>
                  <a:ext cx="271825" cy="179082"/>
                  <a:chOff x="5246086" y="4560216"/>
                  <a:chExt cx="478615" cy="216397"/>
                </a:xfrm>
              </p:grpSpPr>
              <p:sp>
                <p:nvSpPr>
                  <p:cNvPr id="621" name="フリーフォーム: 図形 620">
                    <a:extLst>
                      <a:ext uri="{FF2B5EF4-FFF2-40B4-BE49-F238E27FC236}">
                        <a16:creationId xmlns:a16="http://schemas.microsoft.com/office/drawing/2014/main" id="{84ABC3CD-4482-4E7A-9606-D8643EF51D4D}"/>
                      </a:ext>
                    </a:extLst>
                  </p:cNvPr>
                  <p:cNvSpPr/>
                  <p:nvPr/>
                </p:nvSpPr>
                <p:spPr>
                  <a:xfrm rot="14289582">
                    <a:off x="5435492" y="4518607"/>
                    <a:ext cx="68600" cy="447411"/>
                  </a:xfrm>
                  <a:custGeom>
                    <a:avLst/>
                    <a:gdLst>
                      <a:gd name="connsiteX0" fmla="*/ 124629 w 194203"/>
                      <a:gd name="connsiteY0" fmla="*/ 0 h 673895"/>
                      <a:gd name="connsiteX1" fmla="*/ 194203 w 194203"/>
                      <a:gd name="connsiteY1" fmla="*/ 0 h 673895"/>
                      <a:gd name="connsiteX2" fmla="*/ 138923 w 194203"/>
                      <a:gd name="connsiteY2" fmla="*/ 71667 h 673895"/>
                      <a:gd name="connsiteX3" fmla="*/ 73387 w 194203"/>
                      <a:gd name="connsiteY3" fmla="*/ 336947 h 673895"/>
                      <a:gd name="connsiteX4" fmla="*/ 138923 w 194203"/>
                      <a:gd name="connsiteY4" fmla="*/ 602227 h 673895"/>
                      <a:gd name="connsiteX5" fmla="*/ 194203 w 194203"/>
                      <a:gd name="connsiteY5" fmla="*/ 673895 h 673895"/>
                      <a:gd name="connsiteX6" fmla="*/ 124628 w 194203"/>
                      <a:gd name="connsiteY6" fmla="*/ 673895 h 673895"/>
                      <a:gd name="connsiteX7" fmla="*/ 90416 w 194203"/>
                      <a:gd name="connsiteY7" fmla="*/ 635312 h 673895"/>
                      <a:gd name="connsiteX8" fmla="*/ 0 w 194203"/>
                      <a:gd name="connsiteY8" fmla="*/ 336948 h 673895"/>
                      <a:gd name="connsiteX9" fmla="*/ 90416 w 194203"/>
                      <a:gd name="connsiteY9" fmla="*/ 38584 h 6738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94203" h="673895">
                        <a:moveTo>
                          <a:pt x="124629" y="0"/>
                        </a:moveTo>
                        <a:lnTo>
                          <a:pt x="194203" y="0"/>
                        </a:lnTo>
                        <a:lnTo>
                          <a:pt x="138923" y="71667"/>
                        </a:lnTo>
                        <a:cubicBezTo>
                          <a:pt x="97468" y="146002"/>
                          <a:pt x="73387" y="238438"/>
                          <a:pt x="73387" y="336947"/>
                        </a:cubicBezTo>
                        <a:cubicBezTo>
                          <a:pt x="73387" y="435457"/>
                          <a:pt x="97468" y="527893"/>
                          <a:pt x="138923" y="602227"/>
                        </a:cubicBezTo>
                        <a:lnTo>
                          <a:pt x="194203" y="673895"/>
                        </a:lnTo>
                        <a:lnTo>
                          <a:pt x="124628" y="673895"/>
                        </a:lnTo>
                        <a:lnTo>
                          <a:pt x="90416" y="635312"/>
                        </a:lnTo>
                        <a:cubicBezTo>
                          <a:pt x="34552" y="558954"/>
                          <a:pt x="0" y="453467"/>
                          <a:pt x="0" y="336948"/>
                        </a:cubicBezTo>
                        <a:cubicBezTo>
                          <a:pt x="0" y="220430"/>
                          <a:pt x="34552" y="114942"/>
                          <a:pt x="90416" y="38584"/>
                        </a:cubicBezTo>
                        <a:close/>
                      </a:path>
                    </a:pathLst>
                  </a:custGeom>
                  <a:solidFill>
                    <a:srgbClr val="FFFF66"/>
                  </a:solidFill>
                  <a:ln w="63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2" name="楕円 621">
                    <a:extLst>
                      <a:ext uri="{FF2B5EF4-FFF2-40B4-BE49-F238E27FC236}">
                        <a16:creationId xmlns:a16="http://schemas.microsoft.com/office/drawing/2014/main" id="{5652A0A6-4388-435A-B9C3-F8637E1B06FB}"/>
                      </a:ext>
                    </a:extLst>
                  </p:cNvPr>
                  <p:cNvSpPr/>
                  <p:nvPr/>
                </p:nvSpPr>
                <p:spPr>
                  <a:xfrm rot="15189582">
                    <a:off x="5616390" y="4565277"/>
                    <a:ext cx="113372" cy="103250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15" name="グループ化 614">
                  <a:extLst>
                    <a:ext uri="{FF2B5EF4-FFF2-40B4-BE49-F238E27FC236}">
                      <a16:creationId xmlns:a16="http://schemas.microsoft.com/office/drawing/2014/main" id="{6AB8BC98-861B-412B-AAE5-D36C20C6F33E}"/>
                    </a:ext>
                  </a:extLst>
                </p:cNvPr>
                <p:cNvGrpSpPr/>
                <p:nvPr/>
              </p:nvGrpSpPr>
              <p:grpSpPr>
                <a:xfrm rot="2432069">
                  <a:off x="2508630" y="3243076"/>
                  <a:ext cx="271825" cy="179082"/>
                  <a:chOff x="5246086" y="4560216"/>
                  <a:chExt cx="478615" cy="216397"/>
                </a:xfrm>
              </p:grpSpPr>
              <p:sp>
                <p:nvSpPr>
                  <p:cNvPr id="619" name="フリーフォーム: 図形 618">
                    <a:extLst>
                      <a:ext uri="{FF2B5EF4-FFF2-40B4-BE49-F238E27FC236}">
                        <a16:creationId xmlns:a16="http://schemas.microsoft.com/office/drawing/2014/main" id="{8A4DF2E6-B4B1-4BA9-AF66-F7586148C347}"/>
                      </a:ext>
                    </a:extLst>
                  </p:cNvPr>
                  <p:cNvSpPr/>
                  <p:nvPr/>
                </p:nvSpPr>
                <p:spPr>
                  <a:xfrm rot="14289582">
                    <a:off x="5435492" y="4518607"/>
                    <a:ext cx="68600" cy="447411"/>
                  </a:xfrm>
                  <a:custGeom>
                    <a:avLst/>
                    <a:gdLst>
                      <a:gd name="connsiteX0" fmla="*/ 124629 w 194203"/>
                      <a:gd name="connsiteY0" fmla="*/ 0 h 673895"/>
                      <a:gd name="connsiteX1" fmla="*/ 194203 w 194203"/>
                      <a:gd name="connsiteY1" fmla="*/ 0 h 673895"/>
                      <a:gd name="connsiteX2" fmla="*/ 138923 w 194203"/>
                      <a:gd name="connsiteY2" fmla="*/ 71667 h 673895"/>
                      <a:gd name="connsiteX3" fmla="*/ 73387 w 194203"/>
                      <a:gd name="connsiteY3" fmla="*/ 336947 h 673895"/>
                      <a:gd name="connsiteX4" fmla="*/ 138923 w 194203"/>
                      <a:gd name="connsiteY4" fmla="*/ 602227 h 673895"/>
                      <a:gd name="connsiteX5" fmla="*/ 194203 w 194203"/>
                      <a:gd name="connsiteY5" fmla="*/ 673895 h 673895"/>
                      <a:gd name="connsiteX6" fmla="*/ 124628 w 194203"/>
                      <a:gd name="connsiteY6" fmla="*/ 673895 h 673895"/>
                      <a:gd name="connsiteX7" fmla="*/ 90416 w 194203"/>
                      <a:gd name="connsiteY7" fmla="*/ 635312 h 673895"/>
                      <a:gd name="connsiteX8" fmla="*/ 0 w 194203"/>
                      <a:gd name="connsiteY8" fmla="*/ 336948 h 673895"/>
                      <a:gd name="connsiteX9" fmla="*/ 90416 w 194203"/>
                      <a:gd name="connsiteY9" fmla="*/ 38584 h 6738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94203" h="673895">
                        <a:moveTo>
                          <a:pt x="124629" y="0"/>
                        </a:moveTo>
                        <a:lnTo>
                          <a:pt x="194203" y="0"/>
                        </a:lnTo>
                        <a:lnTo>
                          <a:pt x="138923" y="71667"/>
                        </a:lnTo>
                        <a:cubicBezTo>
                          <a:pt x="97468" y="146002"/>
                          <a:pt x="73387" y="238438"/>
                          <a:pt x="73387" y="336947"/>
                        </a:cubicBezTo>
                        <a:cubicBezTo>
                          <a:pt x="73387" y="435457"/>
                          <a:pt x="97468" y="527893"/>
                          <a:pt x="138923" y="602227"/>
                        </a:cubicBezTo>
                        <a:lnTo>
                          <a:pt x="194203" y="673895"/>
                        </a:lnTo>
                        <a:lnTo>
                          <a:pt x="124628" y="673895"/>
                        </a:lnTo>
                        <a:lnTo>
                          <a:pt x="90416" y="635312"/>
                        </a:lnTo>
                        <a:cubicBezTo>
                          <a:pt x="34552" y="558954"/>
                          <a:pt x="0" y="453467"/>
                          <a:pt x="0" y="336948"/>
                        </a:cubicBezTo>
                        <a:cubicBezTo>
                          <a:pt x="0" y="220430"/>
                          <a:pt x="34552" y="114942"/>
                          <a:pt x="90416" y="38584"/>
                        </a:cubicBezTo>
                        <a:close/>
                      </a:path>
                    </a:pathLst>
                  </a:custGeom>
                  <a:solidFill>
                    <a:srgbClr val="FFFF66"/>
                  </a:solidFill>
                  <a:ln w="63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0" name="楕円 619">
                    <a:extLst>
                      <a:ext uri="{FF2B5EF4-FFF2-40B4-BE49-F238E27FC236}">
                        <a16:creationId xmlns:a16="http://schemas.microsoft.com/office/drawing/2014/main" id="{4FFD24FA-930D-4D7C-98B5-6607C41F380D}"/>
                      </a:ext>
                    </a:extLst>
                  </p:cNvPr>
                  <p:cNvSpPr/>
                  <p:nvPr/>
                </p:nvSpPr>
                <p:spPr>
                  <a:xfrm rot="15189582">
                    <a:off x="5616390" y="4565277"/>
                    <a:ext cx="113372" cy="103250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16" name="グループ化 615">
                  <a:extLst>
                    <a:ext uri="{FF2B5EF4-FFF2-40B4-BE49-F238E27FC236}">
                      <a16:creationId xmlns:a16="http://schemas.microsoft.com/office/drawing/2014/main" id="{30A7576C-1000-46F5-B63C-A467ADE77A8E}"/>
                    </a:ext>
                  </a:extLst>
                </p:cNvPr>
                <p:cNvGrpSpPr/>
                <p:nvPr/>
              </p:nvGrpSpPr>
              <p:grpSpPr>
                <a:xfrm rot="3929225">
                  <a:off x="2436957" y="3308762"/>
                  <a:ext cx="271825" cy="179082"/>
                  <a:chOff x="5246086" y="4560216"/>
                  <a:chExt cx="478615" cy="216397"/>
                </a:xfrm>
              </p:grpSpPr>
              <p:sp>
                <p:nvSpPr>
                  <p:cNvPr id="617" name="フリーフォーム: 図形 616">
                    <a:extLst>
                      <a:ext uri="{FF2B5EF4-FFF2-40B4-BE49-F238E27FC236}">
                        <a16:creationId xmlns:a16="http://schemas.microsoft.com/office/drawing/2014/main" id="{7C8B20C3-BF5C-44D9-AD01-5403B40C7396}"/>
                      </a:ext>
                    </a:extLst>
                  </p:cNvPr>
                  <p:cNvSpPr/>
                  <p:nvPr/>
                </p:nvSpPr>
                <p:spPr>
                  <a:xfrm rot="14289582">
                    <a:off x="5435492" y="4518607"/>
                    <a:ext cx="68600" cy="447411"/>
                  </a:xfrm>
                  <a:custGeom>
                    <a:avLst/>
                    <a:gdLst>
                      <a:gd name="connsiteX0" fmla="*/ 124629 w 194203"/>
                      <a:gd name="connsiteY0" fmla="*/ 0 h 673895"/>
                      <a:gd name="connsiteX1" fmla="*/ 194203 w 194203"/>
                      <a:gd name="connsiteY1" fmla="*/ 0 h 673895"/>
                      <a:gd name="connsiteX2" fmla="*/ 138923 w 194203"/>
                      <a:gd name="connsiteY2" fmla="*/ 71667 h 673895"/>
                      <a:gd name="connsiteX3" fmla="*/ 73387 w 194203"/>
                      <a:gd name="connsiteY3" fmla="*/ 336947 h 673895"/>
                      <a:gd name="connsiteX4" fmla="*/ 138923 w 194203"/>
                      <a:gd name="connsiteY4" fmla="*/ 602227 h 673895"/>
                      <a:gd name="connsiteX5" fmla="*/ 194203 w 194203"/>
                      <a:gd name="connsiteY5" fmla="*/ 673895 h 673895"/>
                      <a:gd name="connsiteX6" fmla="*/ 124628 w 194203"/>
                      <a:gd name="connsiteY6" fmla="*/ 673895 h 673895"/>
                      <a:gd name="connsiteX7" fmla="*/ 90416 w 194203"/>
                      <a:gd name="connsiteY7" fmla="*/ 635312 h 673895"/>
                      <a:gd name="connsiteX8" fmla="*/ 0 w 194203"/>
                      <a:gd name="connsiteY8" fmla="*/ 336948 h 673895"/>
                      <a:gd name="connsiteX9" fmla="*/ 90416 w 194203"/>
                      <a:gd name="connsiteY9" fmla="*/ 38584 h 6738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94203" h="673895">
                        <a:moveTo>
                          <a:pt x="124629" y="0"/>
                        </a:moveTo>
                        <a:lnTo>
                          <a:pt x="194203" y="0"/>
                        </a:lnTo>
                        <a:lnTo>
                          <a:pt x="138923" y="71667"/>
                        </a:lnTo>
                        <a:cubicBezTo>
                          <a:pt x="97468" y="146002"/>
                          <a:pt x="73387" y="238438"/>
                          <a:pt x="73387" y="336947"/>
                        </a:cubicBezTo>
                        <a:cubicBezTo>
                          <a:pt x="73387" y="435457"/>
                          <a:pt x="97468" y="527893"/>
                          <a:pt x="138923" y="602227"/>
                        </a:cubicBezTo>
                        <a:lnTo>
                          <a:pt x="194203" y="673895"/>
                        </a:lnTo>
                        <a:lnTo>
                          <a:pt x="124628" y="673895"/>
                        </a:lnTo>
                        <a:lnTo>
                          <a:pt x="90416" y="635312"/>
                        </a:lnTo>
                        <a:cubicBezTo>
                          <a:pt x="34552" y="558954"/>
                          <a:pt x="0" y="453467"/>
                          <a:pt x="0" y="336948"/>
                        </a:cubicBezTo>
                        <a:cubicBezTo>
                          <a:pt x="0" y="220430"/>
                          <a:pt x="34552" y="114942"/>
                          <a:pt x="90416" y="38584"/>
                        </a:cubicBezTo>
                        <a:close/>
                      </a:path>
                    </a:pathLst>
                  </a:custGeom>
                  <a:solidFill>
                    <a:srgbClr val="FFFF66"/>
                  </a:solidFill>
                  <a:ln w="63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8" name="楕円 617">
                    <a:extLst>
                      <a:ext uri="{FF2B5EF4-FFF2-40B4-BE49-F238E27FC236}">
                        <a16:creationId xmlns:a16="http://schemas.microsoft.com/office/drawing/2014/main" id="{688C0EC5-9ACC-48A3-9265-219692F64BDD}"/>
                      </a:ext>
                    </a:extLst>
                  </p:cNvPr>
                  <p:cNvSpPr/>
                  <p:nvPr/>
                </p:nvSpPr>
                <p:spPr>
                  <a:xfrm rot="15189582">
                    <a:off x="5616390" y="4565277"/>
                    <a:ext cx="113372" cy="103250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600" name="グループ化 599">
                <a:extLst>
                  <a:ext uri="{FF2B5EF4-FFF2-40B4-BE49-F238E27FC236}">
                    <a16:creationId xmlns:a16="http://schemas.microsoft.com/office/drawing/2014/main" id="{010C5118-85CE-48F0-B995-419692B77554}"/>
                  </a:ext>
                </a:extLst>
              </p:cNvPr>
              <p:cNvGrpSpPr/>
              <p:nvPr/>
            </p:nvGrpSpPr>
            <p:grpSpPr>
              <a:xfrm rot="21431597">
                <a:off x="2616382" y="3892975"/>
                <a:ext cx="164369" cy="319320"/>
                <a:chOff x="2461401" y="3057236"/>
                <a:chExt cx="324488" cy="476979"/>
              </a:xfrm>
            </p:grpSpPr>
            <p:grpSp>
              <p:nvGrpSpPr>
                <p:cNvPr id="601" name="グループ化 600">
                  <a:extLst>
                    <a:ext uri="{FF2B5EF4-FFF2-40B4-BE49-F238E27FC236}">
                      <a16:creationId xmlns:a16="http://schemas.microsoft.com/office/drawing/2014/main" id="{6B88AC72-7F63-4DF8-86D8-EE70ED2D14CB}"/>
                    </a:ext>
                  </a:extLst>
                </p:cNvPr>
                <p:cNvGrpSpPr/>
                <p:nvPr/>
              </p:nvGrpSpPr>
              <p:grpSpPr>
                <a:xfrm>
                  <a:off x="2461401" y="3057236"/>
                  <a:ext cx="271825" cy="179082"/>
                  <a:chOff x="5246086" y="4560216"/>
                  <a:chExt cx="478615" cy="216397"/>
                </a:xfrm>
              </p:grpSpPr>
              <p:sp>
                <p:nvSpPr>
                  <p:cNvPr id="611" name="フリーフォーム: 図形 610">
                    <a:extLst>
                      <a:ext uri="{FF2B5EF4-FFF2-40B4-BE49-F238E27FC236}">
                        <a16:creationId xmlns:a16="http://schemas.microsoft.com/office/drawing/2014/main" id="{81585FD5-5C2C-433A-A0A0-D214F23A106E}"/>
                      </a:ext>
                    </a:extLst>
                  </p:cNvPr>
                  <p:cNvSpPr/>
                  <p:nvPr/>
                </p:nvSpPr>
                <p:spPr>
                  <a:xfrm rot="14289582">
                    <a:off x="5435492" y="4518607"/>
                    <a:ext cx="68600" cy="447411"/>
                  </a:xfrm>
                  <a:custGeom>
                    <a:avLst/>
                    <a:gdLst>
                      <a:gd name="connsiteX0" fmla="*/ 124629 w 194203"/>
                      <a:gd name="connsiteY0" fmla="*/ 0 h 673895"/>
                      <a:gd name="connsiteX1" fmla="*/ 194203 w 194203"/>
                      <a:gd name="connsiteY1" fmla="*/ 0 h 673895"/>
                      <a:gd name="connsiteX2" fmla="*/ 138923 w 194203"/>
                      <a:gd name="connsiteY2" fmla="*/ 71667 h 673895"/>
                      <a:gd name="connsiteX3" fmla="*/ 73387 w 194203"/>
                      <a:gd name="connsiteY3" fmla="*/ 336947 h 673895"/>
                      <a:gd name="connsiteX4" fmla="*/ 138923 w 194203"/>
                      <a:gd name="connsiteY4" fmla="*/ 602227 h 673895"/>
                      <a:gd name="connsiteX5" fmla="*/ 194203 w 194203"/>
                      <a:gd name="connsiteY5" fmla="*/ 673895 h 673895"/>
                      <a:gd name="connsiteX6" fmla="*/ 124628 w 194203"/>
                      <a:gd name="connsiteY6" fmla="*/ 673895 h 673895"/>
                      <a:gd name="connsiteX7" fmla="*/ 90416 w 194203"/>
                      <a:gd name="connsiteY7" fmla="*/ 635312 h 673895"/>
                      <a:gd name="connsiteX8" fmla="*/ 0 w 194203"/>
                      <a:gd name="connsiteY8" fmla="*/ 336948 h 673895"/>
                      <a:gd name="connsiteX9" fmla="*/ 90416 w 194203"/>
                      <a:gd name="connsiteY9" fmla="*/ 38584 h 6738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94203" h="673895">
                        <a:moveTo>
                          <a:pt x="124629" y="0"/>
                        </a:moveTo>
                        <a:lnTo>
                          <a:pt x="194203" y="0"/>
                        </a:lnTo>
                        <a:lnTo>
                          <a:pt x="138923" y="71667"/>
                        </a:lnTo>
                        <a:cubicBezTo>
                          <a:pt x="97468" y="146002"/>
                          <a:pt x="73387" y="238438"/>
                          <a:pt x="73387" y="336947"/>
                        </a:cubicBezTo>
                        <a:cubicBezTo>
                          <a:pt x="73387" y="435457"/>
                          <a:pt x="97468" y="527893"/>
                          <a:pt x="138923" y="602227"/>
                        </a:cubicBezTo>
                        <a:lnTo>
                          <a:pt x="194203" y="673895"/>
                        </a:lnTo>
                        <a:lnTo>
                          <a:pt x="124628" y="673895"/>
                        </a:lnTo>
                        <a:lnTo>
                          <a:pt x="90416" y="635312"/>
                        </a:lnTo>
                        <a:cubicBezTo>
                          <a:pt x="34552" y="558954"/>
                          <a:pt x="0" y="453467"/>
                          <a:pt x="0" y="336948"/>
                        </a:cubicBezTo>
                        <a:cubicBezTo>
                          <a:pt x="0" y="220430"/>
                          <a:pt x="34552" y="114942"/>
                          <a:pt x="90416" y="38584"/>
                        </a:cubicBezTo>
                        <a:close/>
                      </a:path>
                    </a:pathLst>
                  </a:custGeom>
                  <a:solidFill>
                    <a:srgbClr val="FFFF66"/>
                  </a:solidFill>
                  <a:ln w="63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2" name="楕円 611">
                    <a:extLst>
                      <a:ext uri="{FF2B5EF4-FFF2-40B4-BE49-F238E27FC236}">
                        <a16:creationId xmlns:a16="http://schemas.microsoft.com/office/drawing/2014/main" id="{60522150-2499-419B-B105-A4AE4B0F5850}"/>
                      </a:ext>
                    </a:extLst>
                  </p:cNvPr>
                  <p:cNvSpPr/>
                  <p:nvPr/>
                </p:nvSpPr>
                <p:spPr>
                  <a:xfrm rot="15189582">
                    <a:off x="5616390" y="4565277"/>
                    <a:ext cx="113372" cy="103250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02" name="グループ化 601">
                  <a:extLst>
                    <a:ext uri="{FF2B5EF4-FFF2-40B4-BE49-F238E27FC236}">
                      <a16:creationId xmlns:a16="http://schemas.microsoft.com/office/drawing/2014/main" id="{08232E85-D04D-41B5-AC64-CEB819B222A3}"/>
                    </a:ext>
                  </a:extLst>
                </p:cNvPr>
                <p:cNvGrpSpPr/>
                <p:nvPr/>
              </p:nvGrpSpPr>
              <p:grpSpPr>
                <a:xfrm rot="1497156">
                  <a:off x="2514064" y="3148744"/>
                  <a:ext cx="271825" cy="179082"/>
                  <a:chOff x="5246086" y="4560216"/>
                  <a:chExt cx="478615" cy="216397"/>
                </a:xfrm>
              </p:grpSpPr>
              <p:sp>
                <p:nvSpPr>
                  <p:cNvPr id="609" name="フリーフォーム: 図形 608">
                    <a:extLst>
                      <a:ext uri="{FF2B5EF4-FFF2-40B4-BE49-F238E27FC236}">
                        <a16:creationId xmlns:a16="http://schemas.microsoft.com/office/drawing/2014/main" id="{693401E9-FFB6-45AC-822B-5516F50F0350}"/>
                      </a:ext>
                    </a:extLst>
                  </p:cNvPr>
                  <p:cNvSpPr/>
                  <p:nvPr/>
                </p:nvSpPr>
                <p:spPr>
                  <a:xfrm rot="14289582">
                    <a:off x="5435492" y="4518607"/>
                    <a:ext cx="68600" cy="447411"/>
                  </a:xfrm>
                  <a:custGeom>
                    <a:avLst/>
                    <a:gdLst>
                      <a:gd name="connsiteX0" fmla="*/ 124629 w 194203"/>
                      <a:gd name="connsiteY0" fmla="*/ 0 h 673895"/>
                      <a:gd name="connsiteX1" fmla="*/ 194203 w 194203"/>
                      <a:gd name="connsiteY1" fmla="*/ 0 h 673895"/>
                      <a:gd name="connsiteX2" fmla="*/ 138923 w 194203"/>
                      <a:gd name="connsiteY2" fmla="*/ 71667 h 673895"/>
                      <a:gd name="connsiteX3" fmla="*/ 73387 w 194203"/>
                      <a:gd name="connsiteY3" fmla="*/ 336947 h 673895"/>
                      <a:gd name="connsiteX4" fmla="*/ 138923 w 194203"/>
                      <a:gd name="connsiteY4" fmla="*/ 602227 h 673895"/>
                      <a:gd name="connsiteX5" fmla="*/ 194203 w 194203"/>
                      <a:gd name="connsiteY5" fmla="*/ 673895 h 673895"/>
                      <a:gd name="connsiteX6" fmla="*/ 124628 w 194203"/>
                      <a:gd name="connsiteY6" fmla="*/ 673895 h 673895"/>
                      <a:gd name="connsiteX7" fmla="*/ 90416 w 194203"/>
                      <a:gd name="connsiteY7" fmla="*/ 635312 h 673895"/>
                      <a:gd name="connsiteX8" fmla="*/ 0 w 194203"/>
                      <a:gd name="connsiteY8" fmla="*/ 336948 h 673895"/>
                      <a:gd name="connsiteX9" fmla="*/ 90416 w 194203"/>
                      <a:gd name="connsiteY9" fmla="*/ 38584 h 6738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94203" h="673895">
                        <a:moveTo>
                          <a:pt x="124629" y="0"/>
                        </a:moveTo>
                        <a:lnTo>
                          <a:pt x="194203" y="0"/>
                        </a:lnTo>
                        <a:lnTo>
                          <a:pt x="138923" y="71667"/>
                        </a:lnTo>
                        <a:cubicBezTo>
                          <a:pt x="97468" y="146002"/>
                          <a:pt x="73387" y="238438"/>
                          <a:pt x="73387" y="336947"/>
                        </a:cubicBezTo>
                        <a:cubicBezTo>
                          <a:pt x="73387" y="435457"/>
                          <a:pt x="97468" y="527893"/>
                          <a:pt x="138923" y="602227"/>
                        </a:cubicBezTo>
                        <a:lnTo>
                          <a:pt x="194203" y="673895"/>
                        </a:lnTo>
                        <a:lnTo>
                          <a:pt x="124628" y="673895"/>
                        </a:lnTo>
                        <a:lnTo>
                          <a:pt x="90416" y="635312"/>
                        </a:lnTo>
                        <a:cubicBezTo>
                          <a:pt x="34552" y="558954"/>
                          <a:pt x="0" y="453467"/>
                          <a:pt x="0" y="336948"/>
                        </a:cubicBezTo>
                        <a:cubicBezTo>
                          <a:pt x="0" y="220430"/>
                          <a:pt x="34552" y="114942"/>
                          <a:pt x="90416" y="38584"/>
                        </a:cubicBezTo>
                        <a:close/>
                      </a:path>
                    </a:pathLst>
                  </a:custGeom>
                  <a:solidFill>
                    <a:srgbClr val="FFFF66"/>
                  </a:solidFill>
                  <a:ln w="63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0" name="楕円 609">
                    <a:extLst>
                      <a:ext uri="{FF2B5EF4-FFF2-40B4-BE49-F238E27FC236}">
                        <a16:creationId xmlns:a16="http://schemas.microsoft.com/office/drawing/2014/main" id="{6BBB39E3-9997-4900-B36B-F49EA2D8D89D}"/>
                      </a:ext>
                    </a:extLst>
                  </p:cNvPr>
                  <p:cNvSpPr/>
                  <p:nvPr/>
                </p:nvSpPr>
                <p:spPr>
                  <a:xfrm rot="15189582">
                    <a:off x="5616390" y="4565277"/>
                    <a:ext cx="113372" cy="103250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03" name="グループ化 602">
                  <a:extLst>
                    <a:ext uri="{FF2B5EF4-FFF2-40B4-BE49-F238E27FC236}">
                      <a16:creationId xmlns:a16="http://schemas.microsoft.com/office/drawing/2014/main" id="{D8720550-FBC1-4502-8F9C-9FE636CEFD91}"/>
                    </a:ext>
                  </a:extLst>
                </p:cNvPr>
                <p:cNvGrpSpPr/>
                <p:nvPr/>
              </p:nvGrpSpPr>
              <p:grpSpPr>
                <a:xfrm rot="2432069">
                  <a:off x="2508630" y="3243076"/>
                  <a:ext cx="271825" cy="179082"/>
                  <a:chOff x="5246086" y="4560216"/>
                  <a:chExt cx="478615" cy="216397"/>
                </a:xfrm>
              </p:grpSpPr>
              <p:sp>
                <p:nvSpPr>
                  <p:cNvPr id="607" name="フリーフォーム: 図形 606">
                    <a:extLst>
                      <a:ext uri="{FF2B5EF4-FFF2-40B4-BE49-F238E27FC236}">
                        <a16:creationId xmlns:a16="http://schemas.microsoft.com/office/drawing/2014/main" id="{6AD499C9-A20D-4186-AA63-C07E74AF6354}"/>
                      </a:ext>
                    </a:extLst>
                  </p:cNvPr>
                  <p:cNvSpPr/>
                  <p:nvPr/>
                </p:nvSpPr>
                <p:spPr>
                  <a:xfrm rot="14289582">
                    <a:off x="5435492" y="4518607"/>
                    <a:ext cx="68600" cy="447411"/>
                  </a:xfrm>
                  <a:custGeom>
                    <a:avLst/>
                    <a:gdLst>
                      <a:gd name="connsiteX0" fmla="*/ 124629 w 194203"/>
                      <a:gd name="connsiteY0" fmla="*/ 0 h 673895"/>
                      <a:gd name="connsiteX1" fmla="*/ 194203 w 194203"/>
                      <a:gd name="connsiteY1" fmla="*/ 0 h 673895"/>
                      <a:gd name="connsiteX2" fmla="*/ 138923 w 194203"/>
                      <a:gd name="connsiteY2" fmla="*/ 71667 h 673895"/>
                      <a:gd name="connsiteX3" fmla="*/ 73387 w 194203"/>
                      <a:gd name="connsiteY3" fmla="*/ 336947 h 673895"/>
                      <a:gd name="connsiteX4" fmla="*/ 138923 w 194203"/>
                      <a:gd name="connsiteY4" fmla="*/ 602227 h 673895"/>
                      <a:gd name="connsiteX5" fmla="*/ 194203 w 194203"/>
                      <a:gd name="connsiteY5" fmla="*/ 673895 h 673895"/>
                      <a:gd name="connsiteX6" fmla="*/ 124628 w 194203"/>
                      <a:gd name="connsiteY6" fmla="*/ 673895 h 673895"/>
                      <a:gd name="connsiteX7" fmla="*/ 90416 w 194203"/>
                      <a:gd name="connsiteY7" fmla="*/ 635312 h 673895"/>
                      <a:gd name="connsiteX8" fmla="*/ 0 w 194203"/>
                      <a:gd name="connsiteY8" fmla="*/ 336948 h 673895"/>
                      <a:gd name="connsiteX9" fmla="*/ 90416 w 194203"/>
                      <a:gd name="connsiteY9" fmla="*/ 38584 h 6738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94203" h="673895">
                        <a:moveTo>
                          <a:pt x="124629" y="0"/>
                        </a:moveTo>
                        <a:lnTo>
                          <a:pt x="194203" y="0"/>
                        </a:lnTo>
                        <a:lnTo>
                          <a:pt x="138923" y="71667"/>
                        </a:lnTo>
                        <a:cubicBezTo>
                          <a:pt x="97468" y="146002"/>
                          <a:pt x="73387" y="238438"/>
                          <a:pt x="73387" y="336947"/>
                        </a:cubicBezTo>
                        <a:cubicBezTo>
                          <a:pt x="73387" y="435457"/>
                          <a:pt x="97468" y="527893"/>
                          <a:pt x="138923" y="602227"/>
                        </a:cubicBezTo>
                        <a:lnTo>
                          <a:pt x="194203" y="673895"/>
                        </a:lnTo>
                        <a:lnTo>
                          <a:pt x="124628" y="673895"/>
                        </a:lnTo>
                        <a:lnTo>
                          <a:pt x="90416" y="635312"/>
                        </a:lnTo>
                        <a:cubicBezTo>
                          <a:pt x="34552" y="558954"/>
                          <a:pt x="0" y="453467"/>
                          <a:pt x="0" y="336948"/>
                        </a:cubicBezTo>
                        <a:cubicBezTo>
                          <a:pt x="0" y="220430"/>
                          <a:pt x="34552" y="114942"/>
                          <a:pt x="90416" y="38584"/>
                        </a:cubicBezTo>
                        <a:close/>
                      </a:path>
                    </a:pathLst>
                  </a:custGeom>
                  <a:solidFill>
                    <a:srgbClr val="FFFF66"/>
                  </a:solidFill>
                  <a:ln w="63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8" name="楕円 607">
                    <a:extLst>
                      <a:ext uri="{FF2B5EF4-FFF2-40B4-BE49-F238E27FC236}">
                        <a16:creationId xmlns:a16="http://schemas.microsoft.com/office/drawing/2014/main" id="{05D577DC-6E36-42B3-B6FD-9F62D0AC373E}"/>
                      </a:ext>
                    </a:extLst>
                  </p:cNvPr>
                  <p:cNvSpPr/>
                  <p:nvPr/>
                </p:nvSpPr>
                <p:spPr>
                  <a:xfrm rot="15189582">
                    <a:off x="5616390" y="4565277"/>
                    <a:ext cx="113372" cy="103250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04" name="グループ化 603">
                  <a:extLst>
                    <a:ext uri="{FF2B5EF4-FFF2-40B4-BE49-F238E27FC236}">
                      <a16:creationId xmlns:a16="http://schemas.microsoft.com/office/drawing/2014/main" id="{4124EA7A-ACC6-47B3-8959-AFA6F2175670}"/>
                    </a:ext>
                  </a:extLst>
                </p:cNvPr>
                <p:cNvGrpSpPr/>
                <p:nvPr/>
              </p:nvGrpSpPr>
              <p:grpSpPr>
                <a:xfrm rot="3929225">
                  <a:off x="2436957" y="3308762"/>
                  <a:ext cx="271825" cy="179082"/>
                  <a:chOff x="5246086" y="4560216"/>
                  <a:chExt cx="478615" cy="216397"/>
                </a:xfrm>
              </p:grpSpPr>
              <p:sp>
                <p:nvSpPr>
                  <p:cNvPr id="605" name="フリーフォーム: 図形 604">
                    <a:extLst>
                      <a:ext uri="{FF2B5EF4-FFF2-40B4-BE49-F238E27FC236}">
                        <a16:creationId xmlns:a16="http://schemas.microsoft.com/office/drawing/2014/main" id="{12FDE9AE-A0E2-413C-BDAE-8AE3F4C07211}"/>
                      </a:ext>
                    </a:extLst>
                  </p:cNvPr>
                  <p:cNvSpPr/>
                  <p:nvPr/>
                </p:nvSpPr>
                <p:spPr>
                  <a:xfrm rot="14289582">
                    <a:off x="5435492" y="4518607"/>
                    <a:ext cx="68600" cy="447411"/>
                  </a:xfrm>
                  <a:custGeom>
                    <a:avLst/>
                    <a:gdLst>
                      <a:gd name="connsiteX0" fmla="*/ 124629 w 194203"/>
                      <a:gd name="connsiteY0" fmla="*/ 0 h 673895"/>
                      <a:gd name="connsiteX1" fmla="*/ 194203 w 194203"/>
                      <a:gd name="connsiteY1" fmla="*/ 0 h 673895"/>
                      <a:gd name="connsiteX2" fmla="*/ 138923 w 194203"/>
                      <a:gd name="connsiteY2" fmla="*/ 71667 h 673895"/>
                      <a:gd name="connsiteX3" fmla="*/ 73387 w 194203"/>
                      <a:gd name="connsiteY3" fmla="*/ 336947 h 673895"/>
                      <a:gd name="connsiteX4" fmla="*/ 138923 w 194203"/>
                      <a:gd name="connsiteY4" fmla="*/ 602227 h 673895"/>
                      <a:gd name="connsiteX5" fmla="*/ 194203 w 194203"/>
                      <a:gd name="connsiteY5" fmla="*/ 673895 h 673895"/>
                      <a:gd name="connsiteX6" fmla="*/ 124628 w 194203"/>
                      <a:gd name="connsiteY6" fmla="*/ 673895 h 673895"/>
                      <a:gd name="connsiteX7" fmla="*/ 90416 w 194203"/>
                      <a:gd name="connsiteY7" fmla="*/ 635312 h 673895"/>
                      <a:gd name="connsiteX8" fmla="*/ 0 w 194203"/>
                      <a:gd name="connsiteY8" fmla="*/ 336948 h 673895"/>
                      <a:gd name="connsiteX9" fmla="*/ 90416 w 194203"/>
                      <a:gd name="connsiteY9" fmla="*/ 38584 h 6738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94203" h="673895">
                        <a:moveTo>
                          <a:pt x="124629" y="0"/>
                        </a:moveTo>
                        <a:lnTo>
                          <a:pt x="194203" y="0"/>
                        </a:lnTo>
                        <a:lnTo>
                          <a:pt x="138923" y="71667"/>
                        </a:lnTo>
                        <a:cubicBezTo>
                          <a:pt x="97468" y="146002"/>
                          <a:pt x="73387" y="238438"/>
                          <a:pt x="73387" y="336947"/>
                        </a:cubicBezTo>
                        <a:cubicBezTo>
                          <a:pt x="73387" y="435457"/>
                          <a:pt x="97468" y="527893"/>
                          <a:pt x="138923" y="602227"/>
                        </a:cubicBezTo>
                        <a:lnTo>
                          <a:pt x="194203" y="673895"/>
                        </a:lnTo>
                        <a:lnTo>
                          <a:pt x="124628" y="673895"/>
                        </a:lnTo>
                        <a:lnTo>
                          <a:pt x="90416" y="635312"/>
                        </a:lnTo>
                        <a:cubicBezTo>
                          <a:pt x="34552" y="558954"/>
                          <a:pt x="0" y="453467"/>
                          <a:pt x="0" y="336948"/>
                        </a:cubicBezTo>
                        <a:cubicBezTo>
                          <a:pt x="0" y="220430"/>
                          <a:pt x="34552" y="114942"/>
                          <a:pt x="90416" y="38584"/>
                        </a:cubicBezTo>
                        <a:close/>
                      </a:path>
                    </a:pathLst>
                  </a:custGeom>
                  <a:solidFill>
                    <a:srgbClr val="FFFF66"/>
                  </a:solidFill>
                  <a:ln w="63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6" name="楕円 605">
                    <a:extLst>
                      <a:ext uri="{FF2B5EF4-FFF2-40B4-BE49-F238E27FC236}">
                        <a16:creationId xmlns:a16="http://schemas.microsoft.com/office/drawing/2014/main" id="{5CD810A2-AA41-446A-8740-48206BAE207F}"/>
                      </a:ext>
                    </a:extLst>
                  </p:cNvPr>
                  <p:cNvSpPr/>
                  <p:nvPr/>
                </p:nvSpPr>
                <p:spPr>
                  <a:xfrm rot="15189582">
                    <a:off x="5616390" y="4565277"/>
                    <a:ext cx="113372" cy="103250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546" name="グループ化 545">
              <a:extLst>
                <a:ext uri="{FF2B5EF4-FFF2-40B4-BE49-F238E27FC236}">
                  <a16:creationId xmlns:a16="http://schemas.microsoft.com/office/drawing/2014/main" id="{242F968C-044E-4890-9DBC-3CF8F8E7890F}"/>
                </a:ext>
              </a:extLst>
            </p:cNvPr>
            <p:cNvGrpSpPr/>
            <p:nvPr/>
          </p:nvGrpSpPr>
          <p:grpSpPr>
            <a:xfrm rot="494273">
              <a:off x="2517736" y="3747876"/>
              <a:ext cx="1547791" cy="1531869"/>
              <a:chOff x="1873995" y="896895"/>
              <a:chExt cx="1338990" cy="1354902"/>
            </a:xfrm>
          </p:grpSpPr>
          <p:sp>
            <p:nvSpPr>
              <p:cNvPr id="547" name="フリーフォーム: 図形 546">
                <a:extLst>
                  <a:ext uri="{FF2B5EF4-FFF2-40B4-BE49-F238E27FC236}">
                    <a16:creationId xmlns:a16="http://schemas.microsoft.com/office/drawing/2014/main" id="{A37AC4BA-CC87-4273-96CA-9E838F53DAB4}"/>
                  </a:ext>
                </a:extLst>
              </p:cNvPr>
              <p:cNvSpPr/>
              <p:nvPr/>
            </p:nvSpPr>
            <p:spPr>
              <a:xfrm>
                <a:off x="2471128" y="1631195"/>
                <a:ext cx="617920" cy="620602"/>
              </a:xfrm>
              <a:custGeom>
                <a:avLst/>
                <a:gdLst>
                  <a:gd name="connsiteX0" fmla="*/ 264063 w 617920"/>
                  <a:gd name="connsiteY0" fmla="*/ 396 h 620602"/>
                  <a:gd name="connsiteX1" fmla="*/ 499735 w 617920"/>
                  <a:gd name="connsiteY1" fmla="*/ 105199 h 620602"/>
                  <a:gd name="connsiteX2" fmla="*/ 602474 w 617920"/>
                  <a:gd name="connsiteY2" fmla="*/ 366791 h 620602"/>
                  <a:gd name="connsiteX3" fmla="*/ 615579 w 617920"/>
                  <a:gd name="connsiteY3" fmla="*/ 528672 h 620602"/>
                  <a:gd name="connsiteX4" fmla="*/ 606713 w 617920"/>
                  <a:gd name="connsiteY4" fmla="*/ 546564 h 620602"/>
                  <a:gd name="connsiteX5" fmla="*/ 532195 w 617920"/>
                  <a:gd name="connsiteY5" fmla="*/ 531413 h 620602"/>
                  <a:gd name="connsiteX6" fmla="*/ 543916 w 617920"/>
                  <a:gd name="connsiteY6" fmla="*/ 609946 h 620602"/>
                  <a:gd name="connsiteX7" fmla="*/ 527200 w 617920"/>
                  <a:gd name="connsiteY7" fmla="*/ 618789 h 620602"/>
                  <a:gd name="connsiteX8" fmla="*/ 369902 w 617920"/>
                  <a:gd name="connsiteY8" fmla="*/ 602321 h 620602"/>
                  <a:gd name="connsiteX9" fmla="*/ 102857 w 617920"/>
                  <a:gd name="connsiteY9" fmla="*/ 502076 h 620602"/>
                  <a:gd name="connsiteX10" fmla="*/ 85869 w 617920"/>
                  <a:gd name="connsiteY10" fmla="*/ 91245 h 620602"/>
                  <a:gd name="connsiteX11" fmla="*/ 264063 w 617920"/>
                  <a:gd name="connsiteY11" fmla="*/ 396 h 620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17920" h="620602">
                    <a:moveTo>
                      <a:pt x="264063" y="396"/>
                    </a:moveTo>
                    <a:cubicBezTo>
                      <a:pt x="360457" y="-5280"/>
                      <a:pt x="447449" y="50935"/>
                      <a:pt x="499735" y="105199"/>
                    </a:cubicBezTo>
                    <a:cubicBezTo>
                      <a:pt x="583391" y="192021"/>
                      <a:pt x="583167" y="296212"/>
                      <a:pt x="602474" y="366791"/>
                    </a:cubicBezTo>
                    <a:cubicBezTo>
                      <a:pt x="621781" y="437369"/>
                      <a:pt x="618759" y="497781"/>
                      <a:pt x="615579" y="528672"/>
                    </a:cubicBezTo>
                    <a:lnTo>
                      <a:pt x="606713" y="546564"/>
                    </a:lnTo>
                    <a:cubicBezTo>
                      <a:pt x="588676" y="565211"/>
                      <a:pt x="547695" y="526083"/>
                      <a:pt x="532195" y="531413"/>
                    </a:cubicBezTo>
                    <a:cubicBezTo>
                      <a:pt x="526763" y="547210"/>
                      <a:pt x="560684" y="593593"/>
                      <a:pt x="543916" y="609946"/>
                    </a:cubicBezTo>
                    <a:lnTo>
                      <a:pt x="527200" y="618789"/>
                    </a:lnTo>
                    <a:cubicBezTo>
                      <a:pt x="497039" y="622621"/>
                      <a:pt x="440626" y="621773"/>
                      <a:pt x="369902" y="602321"/>
                    </a:cubicBezTo>
                    <a:cubicBezTo>
                      <a:pt x="299179" y="582869"/>
                      <a:pt x="185213" y="581819"/>
                      <a:pt x="102857" y="502076"/>
                    </a:cubicBezTo>
                    <a:cubicBezTo>
                      <a:pt x="20501" y="422334"/>
                      <a:pt x="-71834" y="255932"/>
                      <a:pt x="85869" y="91245"/>
                    </a:cubicBezTo>
                    <a:cubicBezTo>
                      <a:pt x="145007" y="29488"/>
                      <a:pt x="206227" y="3801"/>
                      <a:pt x="264063" y="396"/>
                    </a:cubicBezTo>
                    <a:close/>
                  </a:path>
                </a:pathLst>
              </a:custGeom>
              <a:gradFill flip="none" rotWithShape="1">
                <a:gsLst>
                  <a:gs pos="70000">
                    <a:schemeClr val="bg1"/>
                  </a:gs>
                  <a:gs pos="0">
                    <a:srgbClr val="FF66CC"/>
                  </a:gs>
                </a:gsLst>
                <a:lin ang="27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48" name="フリーフォーム: 図形 547">
                <a:extLst>
                  <a:ext uri="{FF2B5EF4-FFF2-40B4-BE49-F238E27FC236}">
                    <a16:creationId xmlns:a16="http://schemas.microsoft.com/office/drawing/2014/main" id="{E1F91BAB-E08D-4013-98DB-DC5739236B13}"/>
                  </a:ext>
                </a:extLst>
              </p:cNvPr>
              <p:cNvSpPr/>
              <p:nvPr/>
            </p:nvSpPr>
            <p:spPr>
              <a:xfrm>
                <a:off x="2592383" y="1204608"/>
                <a:ext cx="620602" cy="617920"/>
              </a:xfrm>
              <a:custGeom>
                <a:avLst/>
                <a:gdLst>
                  <a:gd name="connsiteX0" fmla="*/ 500271 w 620602"/>
                  <a:gd name="connsiteY0" fmla="*/ 332 h 617920"/>
                  <a:gd name="connsiteX1" fmla="*/ 528672 w 620602"/>
                  <a:gd name="connsiteY1" fmla="*/ 2341 h 617920"/>
                  <a:gd name="connsiteX2" fmla="*/ 546564 w 620602"/>
                  <a:gd name="connsiteY2" fmla="*/ 11207 h 617920"/>
                  <a:gd name="connsiteX3" fmla="*/ 531413 w 620602"/>
                  <a:gd name="connsiteY3" fmla="*/ 85725 h 617920"/>
                  <a:gd name="connsiteX4" fmla="*/ 609946 w 620602"/>
                  <a:gd name="connsiteY4" fmla="*/ 74004 h 617920"/>
                  <a:gd name="connsiteX5" fmla="*/ 618789 w 620602"/>
                  <a:gd name="connsiteY5" fmla="*/ 90720 h 617920"/>
                  <a:gd name="connsiteX6" fmla="*/ 602321 w 620602"/>
                  <a:gd name="connsiteY6" fmla="*/ 248018 h 617920"/>
                  <a:gd name="connsiteX7" fmla="*/ 502076 w 620602"/>
                  <a:gd name="connsiteY7" fmla="*/ 515063 h 617920"/>
                  <a:gd name="connsiteX8" fmla="*/ 91245 w 620602"/>
                  <a:gd name="connsiteY8" fmla="*/ 532051 h 617920"/>
                  <a:gd name="connsiteX9" fmla="*/ 105199 w 620602"/>
                  <a:gd name="connsiteY9" fmla="*/ 118185 h 617920"/>
                  <a:gd name="connsiteX10" fmla="*/ 366791 w 620602"/>
                  <a:gd name="connsiteY10" fmla="*/ 15446 h 617920"/>
                  <a:gd name="connsiteX11" fmla="*/ 500271 w 620602"/>
                  <a:gd name="connsiteY11" fmla="*/ 332 h 617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20602" h="617920">
                    <a:moveTo>
                      <a:pt x="500271" y="332"/>
                    </a:moveTo>
                    <a:cubicBezTo>
                      <a:pt x="511381" y="761"/>
                      <a:pt x="520949" y="1546"/>
                      <a:pt x="528672" y="2341"/>
                    </a:cubicBezTo>
                    <a:lnTo>
                      <a:pt x="546564" y="11207"/>
                    </a:lnTo>
                    <a:cubicBezTo>
                      <a:pt x="565211" y="29244"/>
                      <a:pt x="526083" y="70225"/>
                      <a:pt x="531413" y="85725"/>
                    </a:cubicBezTo>
                    <a:cubicBezTo>
                      <a:pt x="547210" y="91157"/>
                      <a:pt x="593593" y="57236"/>
                      <a:pt x="609946" y="74004"/>
                    </a:cubicBezTo>
                    <a:lnTo>
                      <a:pt x="618789" y="90720"/>
                    </a:lnTo>
                    <a:cubicBezTo>
                      <a:pt x="622621" y="120881"/>
                      <a:pt x="621773" y="177294"/>
                      <a:pt x="602321" y="248018"/>
                    </a:cubicBezTo>
                    <a:cubicBezTo>
                      <a:pt x="582869" y="318741"/>
                      <a:pt x="581819" y="432707"/>
                      <a:pt x="502076" y="515063"/>
                    </a:cubicBezTo>
                    <a:cubicBezTo>
                      <a:pt x="422334" y="597419"/>
                      <a:pt x="255932" y="689754"/>
                      <a:pt x="91245" y="532051"/>
                    </a:cubicBezTo>
                    <a:cubicBezTo>
                      <a:pt x="-73441" y="374349"/>
                      <a:pt x="18377" y="201842"/>
                      <a:pt x="105199" y="118185"/>
                    </a:cubicBezTo>
                    <a:cubicBezTo>
                      <a:pt x="192021" y="34529"/>
                      <a:pt x="296212" y="34753"/>
                      <a:pt x="366791" y="15446"/>
                    </a:cubicBezTo>
                    <a:cubicBezTo>
                      <a:pt x="419725" y="966"/>
                      <a:pt x="466939" y="-954"/>
                      <a:pt x="500271" y="332"/>
                    </a:cubicBezTo>
                    <a:close/>
                  </a:path>
                </a:pathLst>
              </a:custGeom>
              <a:gradFill flip="none" rotWithShape="1">
                <a:gsLst>
                  <a:gs pos="70000">
                    <a:schemeClr val="bg1"/>
                  </a:gs>
                  <a:gs pos="0">
                    <a:srgbClr val="FF66CC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49" name="フリーフォーム: 図形 548">
                <a:extLst>
                  <a:ext uri="{FF2B5EF4-FFF2-40B4-BE49-F238E27FC236}">
                    <a16:creationId xmlns:a16="http://schemas.microsoft.com/office/drawing/2014/main" id="{DEE2C5ED-166C-4935-B2E5-0DB5A9588C2D}"/>
                  </a:ext>
                </a:extLst>
              </p:cNvPr>
              <p:cNvSpPr/>
              <p:nvPr/>
            </p:nvSpPr>
            <p:spPr>
              <a:xfrm>
                <a:off x="1995376" y="1631195"/>
                <a:ext cx="617920" cy="620602"/>
              </a:xfrm>
              <a:custGeom>
                <a:avLst/>
                <a:gdLst>
                  <a:gd name="connsiteX0" fmla="*/ 353857 w 617920"/>
                  <a:gd name="connsiteY0" fmla="*/ 396 h 620602"/>
                  <a:gd name="connsiteX1" fmla="*/ 532051 w 617920"/>
                  <a:gd name="connsiteY1" fmla="*/ 91245 h 620602"/>
                  <a:gd name="connsiteX2" fmla="*/ 515063 w 617920"/>
                  <a:gd name="connsiteY2" fmla="*/ 502076 h 620602"/>
                  <a:gd name="connsiteX3" fmla="*/ 248018 w 617920"/>
                  <a:gd name="connsiteY3" fmla="*/ 602321 h 620602"/>
                  <a:gd name="connsiteX4" fmla="*/ 90721 w 617920"/>
                  <a:gd name="connsiteY4" fmla="*/ 618789 h 620602"/>
                  <a:gd name="connsiteX5" fmla="*/ 74004 w 617920"/>
                  <a:gd name="connsiteY5" fmla="*/ 609946 h 620602"/>
                  <a:gd name="connsiteX6" fmla="*/ 85725 w 617920"/>
                  <a:gd name="connsiteY6" fmla="*/ 531413 h 620602"/>
                  <a:gd name="connsiteX7" fmla="*/ 11207 w 617920"/>
                  <a:gd name="connsiteY7" fmla="*/ 546564 h 620602"/>
                  <a:gd name="connsiteX8" fmla="*/ 2342 w 617920"/>
                  <a:gd name="connsiteY8" fmla="*/ 528672 h 620602"/>
                  <a:gd name="connsiteX9" fmla="*/ 15446 w 617920"/>
                  <a:gd name="connsiteY9" fmla="*/ 366791 h 620602"/>
                  <a:gd name="connsiteX10" fmla="*/ 118185 w 617920"/>
                  <a:gd name="connsiteY10" fmla="*/ 105199 h 620602"/>
                  <a:gd name="connsiteX11" fmla="*/ 353857 w 617920"/>
                  <a:gd name="connsiteY11" fmla="*/ 396 h 620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17920" h="620602">
                    <a:moveTo>
                      <a:pt x="353857" y="396"/>
                    </a:moveTo>
                    <a:cubicBezTo>
                      <a:pt x="411693" y="3801"/>
                      <a:pt x="472913" y="29488"/>
                      <a:pt x="532051" y="91245"/>
                    </a:cubicBezTo>
                    <a:cubicBezTo>
                      <a:pt x="689754" y="255933"/>
                      <a:pt x="597419" y="422334"/>
                      <a:pt x="515063" y="502076"/>
                    </a:cubicBezTo>
                    <a:cubicBezTo>
                      <a:pt x="432707" y="581819"/>
                      <a:pt x="318741" y="582869"/>
                      <a:pt x="248018" y="602321"/>
                    </a:cubicBezTo>
                    <a:cubicBezTo>
                      <a:pt x="177294" y="621773"/>
                      <a:pt x="120881" y="622621"/>
                      <a:pt x="90721" y="618789"/>
                    </a:cubicBezTo>
                    <a:lnTo>
                      <a:pt x="74004" y="609946"/>
                    </a:lnTo>
                    <a:cubicBezTo>
                      <a:pt x="57236" y="593593"/>
                      <a:pt x="91157" y="547210"/>
                      <a:pt x="85725" y="531413"/>
                    </a:cubicBezTo>
                    <a:cubicBezTo>
                      <a:pt x="70225" y="526083"/>
                      <a:pt x="29245" y="565211"/>
                      <a:pt x="11207" y="546564"/>
                    </a:cubicBezTo>
                    <a:lnTo>
                      <a:pt x="2342" y="528672"/>
                    </a:lnTo>
                    <a:cubicBezTo>
                      <a:pt x="-839" y="497781"/>
                      <a:pt x="-3861" y="437369"/>
                      <a:pt x="15446" y="366791"/>
                    </a:cubicBezTo>
                    <a:cubicBezTo>
                      <a:pt x="34753" y="296212"/>
                      <a:pt x="34529" y="192021"/>
                      <a:pt x="118185" y="105199"/>
                    </a:cubicBezTo>
                    <a:cubicBezTo>
                      <a:pt x="170471" y="50935"/>
                      <a:pt x="257463" y="-5280"/>
                      <a:pt x="353857" y="396"/>
                    </a:cubicBezTo>
                    <a:close/>
                  </a:path>
                </a:pathLst>
              </a:custGeom>
              <a:gradFill flip="none" rotWithShape="1">
                <a:gsLst>
                  <a:gs pos="70000">
                    <a:schemeClr val="bg1"/>
                  </a:gs>
                  <a:gs pos="0">
                    <a:srgbClr val="FF66CC"/>
                  </a:gs>
                </a:gsLst>
                <a:lin ang="81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50" name="フリーフォーム: 図形 549">
                <a:extLst>
                  <a:ext uri="{FF2B5EF4-FFF2-40B4-BE49-F238E27FC236}">
                    <a16:creationId xmlns:a16="http://schemas.microsoft.com/office/drawing/2014/main" id="{B95897D5-8FC0-49C1-8DEC-8F19CBA05F19}"/>
                  </a:ext>
                </a:extLst>
              </p:cNvPr>
              <p:cNvSpPr/>
              <p:nvPr/>
            </p:nvSpPr>
            <p:spPr>
              <a:xfrm>
                <a:off x="1873995" y="1204607"/>
                <a:ext cx="620602" cy="617920"/>
              </a:xfrm>
              <a:custGeom>
                <a:avLst/>
                <a:gdLst>
                  <a:gd name="connsiteX0" fmla="*/ 120331 w 620602"/>
                  <a:gd name="connsiteY0" fmla="*/ 332 h 617920"/>
                  <a:gd name="connsiteX1" fmla="*/ 253812 w 620602"/>
                  <a:gd name="connsiteY1" fmla="*/ 15446 h 617920"/>
                  <a:gd name="connsiteX2" fmla="*/ 515403 w 620602"/>
                  <a:gd name="connsiteY2" fmla="*/ 118185 h 617920"/>
                  <a:gd name="connsiteX3" fmla="*/ 529357 w 620602"/>
                  <a:gd name="connsiteY3" fmla="*/ 532051 h 617920"/>
                  <a:gd name="connsiteX4" fmla="*/ 118526 w 620602"/>
                  <a:gd name="connsiteY4" fmla="*/ 515063 h 617920"/>
                  <a:gd name="connsiteX5" fmla="*/ 18281 w 620602"/>
                  <a:gd name="connsiteY5" fmla="*/ 248018 h 617920"/>
                  <a:gd name="connsiteX6" fmla="*/ 1813 w 620602"/>
                  <a:gd name="connsiteY6" fmla="*/ 90720 h 617920"/>
                  <a:gd name="connsiteX7" fmla="*/ 10657 w 620602"/>
                  <a:gd name="connsiteY7" fmla="*/ 74004 h 617920"/>
                  <a:gd name="connsiteX8" fmla="*/ 89189 w 620602"/>
                  <a:gd name="connsiteY8" fmla="*/ 85725 h 617920"/>
                  <a:gd name="connsiteX9" fmla="*/ 74038 w 620602"/>
                  <a:gd name="connsiteY9" fmla="*/ 11207 h 617920"/>
                  <a:gd name="connsiteX10" fmla="*/ 91930 w 620602"/>
                  <a:gd name="connsiteY10" fmla="*/ 2341 h 617920"/>
                  <a:gd name="connsiteX11" fmla="*/ 120331 w 620602"/>
                  <a:gd name="connsiteY11" fmla="*/ 332 h 617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20602" h="617920">
                    <a:moveTo>
                      <a:pt x="120331" y="332"/>
                    </a:moveTo>
                    <a:cubicBezTo>
                      <a:pt x="153663" y="-954"/>
                      <a:pt x="200878" y="966"/>
                      <a:pt x="253812" y="15446"/>
                    </a:cubicBezTo>
                    <a:cubicBezTo>
                      <a:pt x="324390" y="34753"/>
                      <a:pt x="428581" y="34529"/>
                      <a:pt x="515403" y="118185"/>
                    </a:cubicBezTo>
                    <a:cubicBezTo>
                      <a:pt x="602225" y="201842"/>
                      <a:pt x="694043" y="374349"/>
                      <a:pt x="529357" y="532051"/>
                    </a:cubicBezTo>
                    <a:cubicBezTo>
                      <a:pt x="364670" y="689754"/>
                      <a:pt x="198268" y="597419"/>
                      <a:pt x="118526" y="515063"/>
                    </a:cubicBezTo>
                    <a:cubicBezTo>
                      <a:pt x="38783" y="432707"/>
                      <a:pt x="37733" y="318741"/>
                      <a:pt x="18281" y="248018"/>
                    </a:cubicBezTo>
                    <a:cubicBezTo>
                      <a:pt x="-1171" y="177294"/>
                      <a:pt x="-2019" y="120881"/>
                      <a:pt x="1813" y="90720"/>
                    </a:cubicBezTo>
                    <a:lnTo>
                      <a:pt x="10657" y="74004"/>
                    </a:lnTo>
                    <a:cubicBezTo>
                      <a:pt x="27009" y="57236"/>
                      <a:pt x="73392" y="91157"/>
                      <a:pt x="89189" y="85725"/>
                    </a:cubicBezTo>
                    <a:cubicBezTo>
                      <a:pt x="94519" y="70225"/>
                      <a:pt x="55391" y="29244"/>
                      <a:pt x="74038" y="11207"/>
                    </a:cubicBezTo>
                    <a:lnTo>
                      <a:pt x="91930" y="2341"/>
                    </a:lnTo>
                    <a:cubicBezTo>
                      <a:pt x="99653" y="1546"/>
                      <a:pt x="109221" y="761"/>
                      <a:pt x="120331" y="332"/>
                    </a:cubicBezTo>
                    <a:close/>
                  </a:path>
                </a:pathLst>
              </a:custGeom>
              <a:gradFill flip="none" rotWithShape="1">
                <a:gsLst>
                  <a:gs pos="70000">
                    <a:schemeClr val="bg1"/>
                  </a:gs>
                  <a:gs pos="0">
                    <a:srgbClr val="FF66CC"/>
                  </a:gs>
                </a:gsLst>
                <a:lin ang="135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51" name="フリーフォーム: 図形 550">
                <a:extLst>
                  <a:ext uri="{FF2B5EF4-FFF2-40B4-BE49-F238E27FC236}">
                    <a16:creationId xmlns:a16="http://schemas.microsoft.com/office/drawing/2014/main" id="{A223D5B4-DE41-4732-BBB8-171DC944F352}"/>
                  </a:ext>
                </a:extLst>
              </p:cNvPr>
              <p:cNvSpPr/>
              <p:nvPr/>
            </p:nvSpPr>
            <p:spPr>
              <a:xfrm>
                <a:off x="2267702" y="896895"/>
                <a:ext cx="561378" cy="690762"/>
              </a:xfrm>
              <a:custGeom>
                <a:avLst/>
                <a:gdLst>
                  <a:gd name="connsiteX0" fmla="*/ 491785 w 1171576"/>
                  <a:gd name="connsiteY0" fmla="*/ 0 h 1647591"/>
                  <a:gd name="connsiteX1" fmla="*/ 585788 w 1171576"/>
                  <a:gd name="connsiteY1" fmla="*/ 59066 h 1647591"/>
                  <a:gd name="connsiteX2" fmla="*/ 678024 w 1171576"/>
                  <a:gd name="connsiteY2" fmla="*/ 1110 h 1647591"/>
                  <a:gd name="connsiteX3" fmla="*/ 717518 w 1171576"/>
                  <a:gd name="connsiteY3" fmla="*/ 18258 h 1647591"/>
                  <a:gd name="connsiteX4" fmla="*/ 1171576 w 1171576"/>
                  <a:gd name="connsiteY4" fmla="*/ 1042753 h 1647591"/>
                  <a:gd name="connsiteX5" fmla="*/ 585788 w 1171576"/>
                  <a:gd name="connsiteY5" fmla="*/ 1647591 h 1647591"/>
                  <a:gd name="connsiteX6" fmla="*/ 0 w 1171576"/>
                  <a:gd name="connsiteY6" fmla="*/ 1042753 h 1647591"/>
                  <a:gd name="connsiteX7" fmla="*/ 454058 w 1171576"/>
                  <a:gd name="connsiteY7" fmla="*/ 14955 h 1647591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3436"/>
                  <a:gd name="connsiteY0" fmla="*/ 11 h 1855457"/>
                  <a:gd name="connsiteX1" fmla="*/ 585788 w 1173436"/>
                  <a:gd name="connsiteY1" fmla="*/ 59077 h 1855457"/>
                  <a:gd name="connsiteX2" fmla="*/ 678024 w 1173436"/>
                  <a:gd name="connsiteY2" fmla="*/ 1121 h 1855457"/>
                  <a:gd name="connsiteX3" fmla="*/ 717518 w 1173436"/>
                  <a:gd name="connsiteY3" fmla="*/ 18269 h 1855457"/>
                  <a:gd name="connsiteX4" fmla="*/ 1171576 w 1173436"/>
                  <a:gd name="connsiteY4" fmla="*/ 1042764 h 1855457"/>
                  <a:gd name="connsiteX5" fmla="*/ 581308 w 1173436"/>
                  <a:gd name="connsiteY5" fmla="*/ 1855457 h 1855457"/>
                  <a:gd name="connsiteX6" fmla="*/ 0 w 1173436"/>
                  <a:gd name="connsiteY6" fmla="*/ 1042764 h 1855457"/>
                  <a:gd name="connsiteX7" fmla="*/ 454058 w 1173436"/>
                  <a:gd name="connsiteY7" fmla="*/ 14966 h 1855457"/>
                  <a:gd name="connsiteX8" fmla="*/ 491785 w 1173436"/>
                  <a:gd name="connsiteY8" fmla="*/ 11 h 1855457"/>
                  <a:gd name="connsiteX0" fmla="*/ 491785 w 1173436"/>
                  <a:gd name="connsiteY0" fmla="*/ 11 h 1855706"/>
                  <a:gd name="connsiteX1" fmla="*/ 585788 w 1173436"/>
                  <a:gd name="connsiteY1" fmla="*/ 59077 h 1855706"/>
                  <a:gd name="connsiteX2" fmla="*/ 678024 w 1173436"/>
                  <a:gd name="connsiteY2" fmla="*/ 1121 h 1855706"/>
                  <a:gd name="connsiteX3" fmla="*/ 717518 w 1173436"/>
                  <a:gd name="connsiteY3" fmla="*/ 18269 h 1855706"/>
                  <a:gd name="connsiteX4" fmla="*/ 1171576 w 1173436"/>
                  <a:gd name="connsiteY4" fmla="*/ 1042764 h 1855706"/>
                  <a:gd name="connsiteX5" fmla="*/ 581308 w 1173436"/>
                  <a:gd name="connsiteY5" fmla="*/ 1855457 h 1855706"/>
                  <a:gd name="connsiteX6" fmla="*/ 0 w 1173436"/>
                  <a:gd name="connsiteY6" fmla="*/ 1042764 h 1855706"/>
                  <a:gd name="connsiteX7" fmla="*/ 454058 w 1173436"/>
                  <a:gd name="connsiteY7" fmla="*/ 14966 h 1855706"/>
                  <a:gd name="connsiteX8" fmla="*/ 491785 w 1173436"/>
                  <a:gd name="connsiteY8" fmla="*/ 11 h 1855706"/>
                  <a:gd name="connsiteX0" fmla="*/ 491785 w 1171681"/>
                  <a:gd name="connsiteY0" fmla="*/ 11 h 1855706"/>
                  <a:gd name="connsiteX1" fmla="*/ 585788 w 1171681"/>
                  <a:gd name="connsiteY1" fmla="*/ 59077 h 1855706"/>
                  <a:gd name="connsiteX2" fmla="*/ 678024 w 1171681"/>
                  <a:gd name="connsiteY2" fmla="*/ 1121 h 1855706"/>
                  <a:gd name="connsiteX3" fmla="*/ 717518 w 1171681"/>
                  <a:gd name="connsiteY3" fmla="*/ 18269 h 1855706"/>
                  <a:gd name="connsiteX4" fmla="*/ 1171576 w 1171681"/>
                  <a:gd name="connsiteY4" fmla="*/ 1042764 h 1855706"/>
                  <a:gd name="connsiteX5" fmla="*/ 581308 w 1171681"/>
                  <a:gd name="connsiteY5" fmla="*/ 1855457 h 1855706"/>
                  <a:gd name="connsiteX6" fmla="*/ 0 w 1171681"/>
                  <a:gd name="connsiteY6" fmla="*/ 1042764 h 1855706"/>
                  <a:gd name="connsiteX7" fmla="*/ 454058 w 1171681"/>
                  <a:gd name="connsiteY7" fmla="*/ 14966 h 1855706"/>
                  <a:gd name="connsiteX8" fmla="*/ 491785 w 1171681"/>
                  <a:gd name="connsiteY8" fmla="*/ 11 h 1855706"/>
                  <a:gd name="connsiteX0" fmla="*/ 491914 w 1171810"/>
                  <a:gd name="connsiteY0" fmla="*/ 11 h 1855706"/>
                  <a:gd name="connsiteX1" fmla="*/ 585917 w 1171810"/>
                  <a:gd name="connsiteY1" fmla="*/ 59077 h 1855706"/>
                  <a:gd name="connsiteX2" fmla="*/ 678153 w 1171810"/>
                  <a:gd name="connsiteY2" fmla="*/ 1121 h 1855706"/>
                  <a:gd name="connsiteX3" fmla="*/ 717647 w 1171810"/>
                  <a:gd name="connsiteY3" fmla="*/ 18269 h 1855706"/>
                  <a:gd name="connsiteX4" fmla="*/ 1171705 w 1171810"/>
                  <a:gd name="connsiteY4" fmla="*/ 1042764 h 1855706"/>
                  <a:gd name="connsiteX5" fmla="*/ 581437 w 1171810"/>
                  <a:gd name="connsiteY5" fmla="*/ 1855457 h 1855706"/>
                  <a:gd name="connsiteX6" fmla="*/ 129 w 1171810"/>
                  <a:gd name="connsiteY6" fmla="*/ 1042764 h 1855706"/>
                  <a:gd name="connsiteX7" fmla="*/ 454187 w 1171810"/>
                  <a:gd name="connsiteY7" fmla="*/ 14966 h 1855706"/>
                  <a:gd name="connsiteX8" fmla="*/ 491914 w 1171810"/>
                  <a:gd name="connsiteY8" fmla="*/ 11 h 1855706"/>
                  <a:gd name="connsiteX0" fmla="*/ 491914 w 1171810"/>
                  <a:gd name="connsiteY0" fmla="*/ 4 h 1855699"/>
                  <a:gd name="connsiteX1" fmla="*/ 590527 w 1171810"/>
                  <a:gd name="connsiteY1" fmla="*/ 171451 h 1855699"/>
                  <a:gd name="connsiteX2" fmla="*/ 678153 w 1171810"/>
                  <a:gd name="connsiteY2" fmla="*/ 1114 h 1855699"/>
                  <a:gd name="connsiteX3" fmla="*/ 717647 w 1171810"/>
                  <a:gd name="connsiteY3" fmla="*/ 18262 h 1855699"/>
                  <a:gd name="connsiteX4" fmla="*/ 1171705 w 1171810"/>
                  <a:gd name="connsiteY4" fmla="*/ 1042757 h 1855699"/>
                  <a:gd name="connsiteX5" fmla="*/ 581437 w 1171810"/>
                  <a:gd name="connsiteY5" fmla="*/ 1855450 h 1855699"/>
                  <a:gd name="connsiteX6" fmla="*/ 129 w 1171810"/>
                  <a:gd name="connsiteY6" fmla="*/ 1042757 h 1855699"/>
                  <a:gd name="connsiteX7" fmla="*/ 454187 w 1171810"/>
                  <a:gd name="connsiteY7" fmla="*/ 14959 h 1855699"/>
                  <a:gd name="connsiteX8" fmla="*/ 491914 w 1171810"/>
                  <a:gd name="connsiteY8" fmla="*/ 4 h 1855699"/>
                  <a:gd name="connsiteX0" fmla="*/ 500550 w 1180446"/>
                  <a:gd name="connsiteY0" fmla="*/ 4 h 1855699"/>
                  <a:gd name="connsiteX1" fmla="*/ 599163 w 1180446"/>
                  <a:gd name="connsiteY1" fmla="*/ 171451 h 1855699"/>
                  <a:gd name="connsiteX2" fmla="*/ 686789 w 1180446"/>
                  <a:gd name="connsiteY2" fmla="*/ 1114 h 1855699"/>
                  <a:gd name="connsiteX3" fmla="*/ 726283 w 1180446"/>
                  <a:gd name="connsiteY3" fmla="*/ 18262 h 1855699"/>
                  <a:gd name="connsiteX4" fmla="*/ 1180341 w 1180446"/>
                  <a:gd name="connsiteY4" fmla="*/ 1042757 h 1855699"/>
                  <a:gd name="connsiteX5" fmla="*/ 590073 w 1180446"/>
                  <a:gd name="connsiteY5" fmla="*/ 1855450 h 1855699"/>
                  <a:gd name="connsiteX6" fmla="*/ 8765 w 1180446"/>
                  <a:gd name="connsiteY6" fmla="*/ 1042757 h 1855699"/>
                  <a:gd name="connsiteX7" fmla="*/ 254961 w 1180446"/>
                  <a:gd name="connsiteY7" fmla="*/ 345047 h 1855699"/>
                  <a:gd name="connsiteX8" fmla="*/ 462823 w 1180446"/>
                  <a:gd name="connsiteY8" fmla="*/ 14959 h 1855699"/>
                  <a:gd name="connsiteX9" fmla="*/ 500550 w 1180446"/>
                  <a:gd name="connsiteY9" fmla="*/ 4 h 1855699"/>
                  <a:gd name="connsiteX0" fmla="*/ 500550 w 1190436"/>
                  <a:gd name="connsiteY0" fmla="*/ 4 h 1855675"/>
                  <a:gd name="connsiteX1" fmla="*/ 599163 w 1190436"/>
                  <a:gd name="connsiteY1" fmla="*/ 171451 h 1855675"/>
                  <a:gd name="connsiteX2" fmla="*/ 686789 w 1190436"/>
                  <a:gd name="connsiteY2" fmla="*/ 1114 h 1855675"/>
                  <a:gd name="connsiteX3" fmla="*/ 726283 w 1190436"/>
                  <a:gd name="connsiteY3" fmla="*/ 18262 h 1855675"/>
                  <a:gd name="connsiteX4" fmla="*/ 945876 w 1190436"/>
                  <a:gd name="connsiteY4" fmla="*/ 350668 h 1855675"/>
                  <a:gd name="connsiteX5" fmla="*/ 1180341 w 1190436"/>
                  <a:gd name="connsiteY5" fmla="*/ 1042757 h 1855675"/>
                  <a:gd name="connsiteX6" fmla="*/ 590073 w 1190436"/>
                  <a:gd name="connsiteY6" fmla="*/ 1855450 h 1855675"/>
                  <a:gd name="connsiteX7" fmla="*/ 8765 w 1190436"/>
                  <a:gd name="connsiteY7" fmla="*/ 1042757 h 1855675"/>
                  <a:gd name="connsiteX8" fmla="*/ 254961 w 1190436"/>
                  <a:gd name="connsiteY8" fmla="*/ 345047 h 1855675"/>
                  <a:gd name="connsiteX9" fmla="*/ 462823 w 1190436"/>
                  <a:gd name="connsiteY9" fmla="*/ 14959 h 1855675"/>
                  <a:gd name="connsiteX10" fmla="*/ 500550 w 1190436"/>
                  <a:gd name="connsiteY10" fmla="*/ 4 h 1855675"/>
                  <a:gd name="connsiteX0" fmla="*/ 491878 w 1181764"/>
                  <a:gd name="connsiteY0" fmla="*/ 4 h 1855675"/>
                  <a:gd name="connsiteX1" fmla="*/ 590491 w 1181764"/>
                  <a:gd name="connsiteY1" fmla="*/ 171451 h 1855675"/>
                  <a:gd name="connsiteX2" fmla="*/ 678117 w 1181764"/>
                  <a:gd name="connsiteY2" fmla="*/ 1114 h 1855675"/>
                  <a:gd name="connsiteX3" fmla="*/ 717611 w 1181764"/>
                  <a:gd name="connsiteY3" fmla="*/ 18262 h 1855675"/>
                  <a:gd name="connsiteX4" fmla="*/ 937204 w 1181764"/>
                  <a:gd name="connsiteY4" fmla="*/ 350668 h 1855675"/>
                  <a:gd name="connsiteX5" fmla="*/ 1171669 w 1181764"/>
                  <a:gd name="connsiteY5" fmla="*/ 1042757 h 1855675"/>
                  <a:gd name="connsiteX6" fmla="*/ 581401 w 1181764"/>
                  <a:gd name="connsiteY6" fmla="*/ 1855450 h 1855675"/>
                  <a:gd name="connsiteX7" fmla="*/ 93 w 1181764"/>
                  <a:gd name="connsiteY7" fmla="*/ 1042757 h 1855675"/>
                  <a:gd name="connsiteX8" fmla="*/ 246289 w 1181764"/>
                  <a:gd name="connsiteY8" fmla="*/ 345047 h 1855675"/>
                  <a:gd name="connsiteX9" fmla="*/ 454151 w 1181764"/>
                  <a:gd name="connsiteY9" fmla="*/ 14959 h 1855675"/>
                  <a:gd name="connsiteX10" fmla="*/ 491878 w 1181764"/>
                  <a:gd name="connsiteY10" fmla="*/ 4 h 1855675"/>
                  <a:gd name="connsiteX0" fmla="*/ 491876 w 1172306"/>
                  <a:gd name="connsiteY0" fmla="*/ 4 h 1855680"/>
                  <a:gd name="connsiteX1" fmla="*/ 590489 w 1172306"/>
                  <a:gd name="connsiteY1" fmla="*/ 171451 h 1855680"/>
                  <a:gd name="connsiteX2" fmla="*/ 678115 w 1172306"/>
                  <a:gd name="connsiteY2" fmla="*/ 1114 h 1855680"/>
                  <a:gd name="connsiteX3" fmla="*/ 717609 w 1172306"/>
                  <a:gd name="connsiteY3" fmla="*/ 18262 h 1855680"/>
                  <a:gd name="connsiteX4" fmla="*/ 937202 w 1172306"/>
                  <a:gd name="connsiteY4" fmla="*/ 350668 h 1855680"/>
                  <a:gd name="connsiteX5" fmla="*/ 1171667 w 1172306"/>
                  <a:gd name="connsiteY5" fmla="*/ 1042757 h 1855680"/>
                  <a:gd name="connsiteX6" fmla="*/ 581399 w 1172306"/>
                  <a:gd name="connsiteY6" fmla="*/ 1855450 h 1855680"/>
                  <a:gd name="connsiteX7" fmla="*/ 91 w 1172306"/>
                  <a:gd name="connsiteY7" fmla="*/ 1042757 h 1855680"/>
                  <a:gd name="connsiteX8" fmla="*/ 246287 w 1172306"/>
                  <a:gd name="connsiteY8" fmla="*/ 345047 h 1855680"/>
                  <a:gd name="connsiteX9" fmla="*/ 454149 w 1172306"/>
                  <a:gd name="connsiteY9" fmla="*/ 14959 h 1855680"/>
                  <a:gd name="connsiteX10" fmla="*/ 491876 w 1172306"/>
                  <a:gd name="connsiteY10" fmla="*/ 4 h 1855680"/>
                  <a:gd name="connsiteX0" fmla="*/ 491876 w 1171953"/>
                  <a:gd name="connsiteY0" fmla="*/ 4 h 1855701"/>
                  <a:gd name="connsiteX1" fmla="*/ 590489 w 1171953"/>
                  <a:gd name="connsiteY1" fmla="*/ 171451 h 1855701"/>
                  <a:gd name="connsiteX2" fmla="*/ 678115 w 1171953"/>
                  <a:gd name="connsiteY2" fmla="*/ 1114 h 1855701"/>
                  <a:gd name="connsiteX3" fmla="*/ 717609 w 1171953"/>
                  <a:gd name="connsiteY3" fmla="*/ 18262 h 1855701"/>
                  <a:gd name="connsiteX4" fmla="*/ 937202 w 1171953"/>
                  <a:gd name="connsiteY4" fmla="*/ 350668 h 1855701"/>
                  <a:gd name="connsiteX5" fmla="*/ 1171667 w 1171953"/>
                  <a:gd name="connsiteY5" fmla="*/ 1042757 h 1855701"/>
                  <a:gd name="connsiteX6" fmla="*/ 581399 w 1171953"/>
                  <a:gd name="connsiteY6" fmla="*/ 1855450 h 1855701"/>
                  <a:gd name="connsiteX7" fmla="*/ 91 w 1171953"/>
                  <a:gd name="connsiteY7" fmla="*/ 1042757 h 1855701"/>
                  <a:gd name="connsiteX8" fmla="*/ 246287 w 1171953"/>
                  <a:gd name="connsiteY8" fmla="*/ 345047 h 1855701"/>
                  <a:gd name="connsiteX9" fmla="*/ 454149 w 1171953"/>
                  <a:gd name="connsiteY9" fmla="*/ 14959 h 1855701"/>
                  <a:gd name="connsiteX10" fmla="*/ 491876 w 1171953"/>
                  <a:gd name="connsiteY10" fmla="*/ 4 h 1855701"/>
                  <a:gd name="connsiteX0" fmla="*/ 491876 w 1171734"/>
                  <a:gd name="connsiteY0" fmla="*/ 4 h 1855701"/>
                  <a:gd name="connsiteX1" fmla="*/ 590489 w 1171734"/>
                  <a:gd name="connsiteY1" fmla="*/ 171451 h 1855701"/>
                  <a:gd name="connsiteX2" fmla="*/ 678115 w 1171734"/>
                  <a:gd name="connsiteY2" fmla="*/ 1114 h 1855701"/>
                  <a:gd name="connsiteX3" fmla="*/ 717609 w 1171734"/>
                  <a:gd name="connsiteY3" fmla="*/ 18262 h 1855701"/>
                  <a:gd name="connsiteX4" fmla="*/ 937202 w 1171734"/>
                  <a:gd name="connsiteY4" fmla="*/ 350668 h 1855701"/>
                  <a:gd name="connsiteX5" fmla="*/ 1171667 w 1171734"/>
                  <a:gd name="connsiteY5" fmla="*/ 1042757 h 1855701"/>
                  <a:gd name="connsiteX6" fmla="*/ 581399 w 1171734"/>
                  <a:gd name="connsiteY6" fmla="*/ 1855450 h 1855701"/>
                  <a:gd name="connsiteX7" fmla="*/ 91 w 1171734"/>
                  <a:gd name="connsiteY7" fmla="*/ 1042757 h 1855701"/>
                  <a:gd name="connsiteX8" fmla="*/ 246287 w 1171734"/>
                  <a:gd name="connsiteY8" fmla="*/ 345047 h 1855701"/>
                  <a:gd name="connsiteX9" fmla="*/ 454149 w 1171734"/>
                  <a:gd name="connsiteY9" fmla="*/ 14959 h 1855701"/>
                  <a:gd name="connsiteX10" fmla="*/ 491876 w 1171734"/>
                  <a:gd name="connsiteY10" fmla="*/ 4 h 1855701"/>
                  <a:gd name="connsiteX0" fmla="*/ 491881 w 1171739"/>
                  <a:gd name="connsiteY0" fmla="*/ 4 h 1855701"/>
                  <a:gd name="connsiteX1" fmla="*/ 590494 w 1171739"/>
                  <a:gd name="connsiteY1" fmla="*/ 171451 h 1855701"/>
                  <a:gd name="connsiteX2" fmla="*/ 678120 w 1171739"/>
                  <a:gd name="connsiteY2" fmla="*/ 1114 h 1855701"/>
                  <a:gd name="connsiteX3" fmla="*/ 717614 w 1171739"/>
                  <a:gd name="connsiteY3" fmla="*/ 18262 h 1855701"/>
                  <a:gd name="connsiteX4" fmla="*/ 937207 w 1171739"/>
                  <a:gd name="connsiteY4" fmla="*/ 350668 h 1855701"/>
                  <a:gd name="connsiteX5" fmla="*/ 1171672 w 1171739"/>
                  <a:gd name="connsiteY5" fmla="*/ 1042757 h 1855701"/>
                  <a:gd name="connsiteX6" fmla="*/ 581404 w 1171739"/>
                  <a:gd name="connsiteY6" fmla="*/ 1855450 h 1855701"/>
                  <a:gd name="connsiteX7" fmla="*/ 96 w 1171739"/>
                  <a:gd name="connsiteY7" fmla="*/ 1042757 h 1855701"/>
                  <a:gd name="connsiteX8" fmla="*/ 246292 w 1171739"/>
                  <a:gd name="connsiteY8" fmla="*/ 345047 h 1855701"/>
                  <a:gd name="connsiteX9" fmla="*/ 454154 w 1171739"/>
                  <a:gd name="connsiteY9" fmla="*/ 14959 h 1855701"/>
                  <a:gd name="connsiteX10" fmla="*/ 491881 w 1171739"/>
                  <a:gd name="connsiteY10" fmla="*/ 4 h 1855701"/>
                  <a:gd name="connsiteX0" fmla="*/ 491883 w 1171803"/>
                  <a:gd name="connsiteY0" fmla="*/ 4 h 1855708"/>
                  <a:gd name="connsiteX1" fmla="*/ 590496 w 1171803"/>
                  <a:gd name="connsiteY1" fmla="*/ 171451 h 1855708"/>
                  <a:gd name="connsiteX2" fmla="*/ 678122 w 1171803"/>
                  <a:gd name="connsiteY2" fmla="*/ 1114 h 1855708"/>
                  <a:gd name="connsiteX3" fmla="*/ 717616 w 1171803"/>
                  <a:gd name="connsiteY3" fmla="*/ 18262 h 1855708"/>
                  <a:gd name="connsiteX4" fmla="*/ 937209 w 1171803"/>
                  <a:gd name="connsiteY4" fmla="*/ 350668 h 1855708"/>
                  <a:gd name="connsiteX5" fmla="*/ 1171674 w 1171803"/>
                  <a:gd name="connsiteY5" fmla="*/ 1042757 h 1855708"/>
                  <a:gd name="connsiteX6" fmla="*/ 581406 w 1171803"/>
                  <a:gd name="connsiteY6" fmla="*/ 1855450 h 1855708"/>
                  <a:gd name="connsiteX7" fmla="*/ 98 w 1171803"/>
                  <a:gd name="connsiteY7" fmla="*/ 1042757 h 1855708"/>
                  <a:gd name="connsiteX8" fmla="*/ 246294 w 1171803"/>
                  <a:gd name="connsiteY8" fmla="*/ 345047 h 1855708"/>
                  <a:gd name="connsiteX9" fmla="*/ 454156 w 1171803"/>
                  <a:gd name="connsiteY9" fmla="*/ 14959 h 1855708"/>
                  <a:gd name="connsiteX10" fmla="*/ 491883 w 1171803"/>
                  <a:gd name="connsiteY10" fmla="*/ 4 h 1855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71803" h="1855708">
                    <a:moveTo>
                      <a:pt x="491883" y="4"/>
                    </a:moveTo>
                    <a:cubicBezTo>
                      <a:pt x="540769" y="-784"/>
                      <a:pt x="559162" y="151762"/>
                      <a:pt x="590496" y="171451"/>
                    </a:cubicBezTo>
                    <a:cubicBezTo>
                      <a:pt x="621241" y="152132"/>
                      <a:pt x="623975" y="-44"/>
                      <a:pt x="678122" y="1114"/>
                    </a:cubicBezTo>
                    <a:lnTo>
                      <a:pt x="717616" y="18262"/>
                    </a:lnTo>
                    <a:cubicBezTo>
                      <a:pt x="767905" y="70902"/>
                      <a:pt x="861533" y="179919"/>
                      <a:pt x="937209" y="350668"/>
                    </a:cubicBezTo>
                    <a:cubicBezTo>
                      <a:pt x="1012885" y="521417"/>
                      <a:pt x="1167002" y="718913"/>
                      <a:pt x="1171674" y="1042757"/>
                    </a:cubicBezTo>
                    <a:cubicBezTo>
                      <a:pt x="1176346" y="1366601"/>
                      <a:pt x="1057250" y="1868718"/>
                      <a:pt x="581406" y="1855450"/>
                    </a:cubicBezTo>
                    <a:cubicBezTo>
                      <a:pt x="105562" y="1842182"/>
                      <a:pt x="-3760" y="1350682"/>
                      <a:pt x="98" y="1042757"/>
                    </a:cubicBezTo>
                    <a:cubicBezTo>
                      <a:pt x="3956" y="734832"/>
                      <a:pt x="170618" y="516347"/>
                      <a:pt x="246294" y="345047"/>
                    </a:cubicBezTo>
                    <a:cubicBezTo>
                      <a:pt x="321970" y="173747"/>
                      <a:pt x="403984" y="64974"/>
                      <a:pt x="454156" y="14959"/>
                    </a:cubicBezTo>
                    <a:lnTo>
                      <a:pt x="491883" y="4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chemeClr val="bg1"/>
                  </a:gs>
                  <a:gs pos="0">
                    <a:srgbClr val="FF66CC"/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52" name="星: 5 pt 551">
                <a:extLst>
                  <a:ext uri="{FF2B5EF4-FFF2-40B4-BE49-F238E27FC236}">
                    <a16:creationId xmlns:a16="http://schemas.microsoft.com/office/drawing/2014/main" id="{62B8554F-0748-43AE-B47E-4DE209599D14}"/>
                  </a:ext>
                </a:extLst>
              </p:cNvPr>
              <p:cNvSpPr/>
              <p:nvPr/>
            </p:nvSpPr>
            <p:spPr>
              <a:xfrm>
                <a:off x="2386347" y="1480079"/>
                <a:ext cx="310022" cy="310022"/>
              </a:xfrm>
              <a:prstGeom prst="star5">
                <a:avLst>
                  <a:gd name="adj" fmla="val 29673"/>
                  <a:gd name="hf" fmla="val 105146"/>
                  <a:gd name="vf" fmla="val 110557"/>
                </a:avLst>
              </a:prstGeom>
              <a:solidFill>
                <a:srgbClr val="FF33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53" name="グループ化 552">
                <a:extLst>
                  <a:ext uri="{FF2B5EF4-FFF2-40B4-BE49-F238E27FC236}">
                    <a16:creationId xmlns:a16="http://schemas.microsoft.com/office/drawing/2014/main" id="{FC2F8901-89B9-4AF8-B448-11525CB7EC45}"/>
                  </a:ext>
                </a:extLst>
              </p:cNvPr>
              <p:cNvGrpSpPr/>
              <p:nvPr/>
            </p:nvGrpSpPr>
            <p:grpSpPr>
              <a:xfrm>
                <a:off x="2549545" y="1455590"/>
                <a:ext cx="303941" cy="364355"/>
                <a:chOff x="2461401" y="3057236"/>
                <a:chExt cx="324488" cy="476979"/>
              </a:xfrm>
            </p:grpSpPr>
            <p:grpSp>
              <p:nvGrpSpPr>
                <p:cNvPr id="580" name="グループ化 579">
                  <a:extLst>
                    <a:ext uri="{FF2B5EF4-FFF2-40B4-BE49-F238E27FC236}">
                      <a16:creationId xmlns:a16="http://schemas.microsoft.com/office/drawing/2014/main" id="{7738D3DA-EB01-4D7F-B22F-CB3E07C7EF8C}"/>
                    </a:ext>
                  </a:extLst>
                </p:cNvPr>
                <p:cNvGrpSpPr/>
                <p:nvPr/>
              </p:nvGrpSpPr>
              <p:grpSpPr>
                <a:xfrm>
                  <a:off x="2461401" y="3057236"/>
                  <a:ext cx="271825" cy="179082"/>
                  <a:chOff x="5246086" y="4560216"/>
                  <a:chExt cx="478615" cy="216397"/>
                </a:xfrm>
              </p:grpSpPr>
              <p:sp>
                <p:nvSpPr>
                  <p:cNvPr id="590" name="フリーフォーム: 図形 589">
                    <a:extLst>
                      <a:ext uri="{FF2B5EF4-FFF2-40B4-BE49-F238E27FC236}">
                        <a16:creationId xmlns:a16="http://schemas.microsoft.com/office/drawing/2014/main" id="{342E4A99-B3F4-4300-B4AC-35ED9A93E975}"/>
                      </a:ext>
                    </a:extLst>
                  </p:cNvPr>
                  <p:cNvSpPr/>
                  <p:nvPr/>
                </p:nvSpPr>
                <p:spPr>
                  <a:xfrm rot="14289582">
                    <a:off x="5435492" y="4518607"/>
                    <a:ext cx="68600" cy="447411"/>
                  </a:xfrm>
                  <a:custGeom>
                    <a:avLst/>
                    <a:gdLst>
                      <a:gd name="connsiteX0" fmla="*/ 124629 w 194203"/>
                      <a:gd name="connsiteY0" fmla="*/ 0 h 673895"/>
                      <a:gd name="connsiteX1" fmla="*/ 194203 w 194203"/>
                      <a:gd name="connsiteY1" fmla="*/ 0 h 673895"/>
                      <a:gd name="connsiteX2" fmla="*/ 138923 w 194203"/>
                      <a:gd name="connsiteY2" fmla="*/ 71667 h 673895"/>
                      <a:gd name="connsiteX3" fmla="*/ 73387 w 194203"/>
                      <a:gd name="connsiteY3" fmla="*/ 336947 h 673895"/>
                      <a:gd name="connsiteX4" fmla="*/ 138923 w 194203"/>
                      <a:gd name="connsiteY4" fmla="*/ 602227 h 673895"/>
                      <a:gd name="connsiteX5" fmla="*/ 194203 w 194203"/>
                      <a:gd name="connsiteY5" fmla="*/ 673895 h 673895"/>
                      <a:gd name="connsiteX6" fmla="*/ 124628 w 194203"/>
                      <a:gd name="connsiteY6" fmla="*/ 673895 h 673895"/>
                      <a:gd name="connsiteX7" fmla="*/ 90416 w 194203"/>
                      <a:gd name="connsiteY7" fmla="*/ 635312 h 673895"/>
                      <a:gd name="connsiteX8" fmla="*/ 0 w 194203"/>
                      <a:gd name="connsiteY8" fmla="*/ 336948 h 673895"/>
                      <a:gd name="connsiteX9" fmla="*/ 90416 w 194203"/>
                      <a:gd name="connsiteY9" fmla="*/ 38584 h 6738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94203" h="673895">
                        <a:moveTo>
                          <a:pt x="124629" y="0"/>
                        </a:moveTo>
                        <a:lnTo>
                          <a:pt x="194203" y="0"/>
                        </a:lnTo>
                        <a:lnTo>
                          <a:pt x="138923" y="71667"/>
                        </a:lnTo>
                        <a:cubicBezTo>
                          <a:pt x="97468" y="146002"/>
                          <a:pt x="73387" y="238438"/>
                          <a:pt x="73387" y="336947"/>
                        </a:cubicBezTo>
                        <a:cubicBezTo>
                          <a:pt x="73387" y="435457"/>
                          <a:pt x="97468" y="527893"/>
                          <a:pt x="138923" y="602227"/>
                        </a:cubicBezTo>
                        <a:lnTo>
                          <a:pt x="194203" y="673895"/>
                        </a:lnTo>
                        <a:lnTo>
                          <a:pt x="124628" y="673895"/>
                        </a:lnTo>
                        <a:lnTo>
                          <a:pt x="90416" y="635312"/>
                        </a:lnTo>
                        <a:cubicBezTo>
                          <a:pt x="34552" y="558954"/>
                          <a:pt x="0" y="453467"/>
                          <a:pt x="0" y="336948"/>
                        </a:cubicBezTo>
                        <a:cubicBezTo>
                          <a:pt x="0" y="220430"/>
                          <a:pt x="34552" y="114942"/>
                          <a:pt x="90416" y="38584"/>
                        </a:cubicBezTo>
                        <a:close/>
                      </a:path>
                    </a:pathLst>
                  </a:custGeom>
                  <a:solidFill>
                    <a:srgbClr val="FFFF66"/>
                  </a:solidFill>
                  <a:ln w="63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1" name="楕円 590">
                    <a:extLst>
                      <a:ext uri="{FF2B5EF4-FFF2-40B4-BE49-F238E27FC236}">
                        <a16:creationId xmlns:a16="http://schemas.microsoft.com/office/drawing/2014/main" id="{00CD8C86-E8EF-424B-A708-B88856E6269F}"/>
                      </a:ext>
                    </a:extLst>
                  </p:cNvPr>
                  <p:cNvSpPr/>
                  <p:nvPr/>
                </p:nvSpPr>
                <p:spPr>
                  <a:xfrm rot="15189582">
                    <a:off x="5616390" y="4565277"/>
                    <a:ext cx="113372" cy="103250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81" name="グループ化 580">
                  <a:extLst>
                    <a:ext uri="{FF2B5EF4-FFF2-40B4-BE49-F238E27FC236}">
                      <a16:creationId xmlns:a16="http://schemas.microsoft.com/office/drawing/2014/main" id="{A0EA76F9-533F-4E4E-82A0-5C0997D21352}"/>
                    </a:ext>
                  </a:extLst>
                </p:cNvPr>
                <p:cNvGrpSpPr/>
                <p:nvPr/>
              </p:nvGrpSpPr>
              <p:grpSpPr>
                <a:xfrm rot="1497156">
                  <a:off x="2514064" y="3148744"/>
                  <a:ext cx="271825" cy="179082"/>
                  <a:chOff x="5246086" y="4560216"/>
                  <a:chExt cx="478615" cy="216397"/>
                </a:xfrm>
              </p:grpSpPr>
              <p:sp>
                <p:nvSpPr>
                  <p:cNvPr id="588" name="フリーフォーム: 図形 587">
                    <a:extLst>
                      <a:ext uri="{FF2B5EF4-FFF2-40B4-BE49-F238E27FC236}">
                        <a16:creationId xmlns:a16="http://schemas.microsoft.com/office/drawing/2014/main" id="{84C0ACB9-E34D-4B58-90C5-7533BCC6F354}"/>
                      </a:ext>
                    </a:extLst>
                  </p:cNvPr>
                  <p:cNvSpPr/>
                  <p:nvPr/>
                </p:nvSpPr>
                <p:spPr>
                  <a:xfrm rot="14289582">
                    <a:off x="5435492" y="4518607"/>
                    <a:ext cx="68600" cy="447411"/>
                  </a:xfrm>
                  <a:custGeom>
                    <a:avLst/>
                    <a:gdLst>
                      <a:gd name="connsiteX0" fmla="*/ 124629 w 194203"/>
                      <a:gd name="connsiteY0" fmla="*/ 0 h 673895"/>
                      <a:gd name="connsiteX1" fmla="*/ 194203 w 194203"/>
                      <a:gd name="connsiteY1" fmla="*/ 0 h 673895"/>
                      <a:gd name="connsiteX2" fmla="*/ 138923 w 194203"/>
                      <a:gd name="connsiteY2" fmla="*/ 71667 h 673895"/>
                      <a:gd name="connsiteX3" fmla="*/ 73387 w 194203"/>
                      <a:gd name="connsiteY3" fmla="*/ 336947 h 673895"/>
                      <a:gd name="connsiteX4" fmla="*/ 138923 w 194203"/>
                      <a:gd name="connsiteY4" fmla="*/ 602227 h 673895"/>
                      <a:gd name="connsiteX5" fmla="*/ 194203 w 194203"/>
                      <a:gd name="connsiteY5" fmla="*/ 673895 h 673895"/>
                      <a:gd name="connsiteX6" fmla="*/ 124628 w 194203"/>
                      <a:gd name="connsiteY6" fmla="*/ 673895 h 673895"/>
                      <a:gd name="connsiteX7" fmla="*/ 90416 w 194203"/>
                      <a:gd name="connsiteY7" fmla="*/ 635312 h 673895"/>
                      <a:gd name="connsiteX8" fmla="*/ 0 w 194203"/>
                      <a:gd name="connsiteY8" fmla="*/ 336948 h 673895"/>
                      <a:gd name="connsiteX9" fmla="*/ 90416 w 194203"/>
                      <a:gd name="connsiteY9" fmla="*/ 38584 h 6738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94203" h="673895">
                        <a:moveTo>
                          <a:pt x="124629" y="0"/>
                        </a:moveTo>
                        <a:lnTo>
                          <a:pt x="194203" y="0"/>
                        </a:lnTo>
                        <a:lnTo>
                          <a:pt x="138923" y="71667"/>
                        </a:lnTo>
                        <a:cubicBezTo>
                          <a:pt x="97468" y="146002"/>
                          <a:pt x="73387" y="238438"/>
                          <a:pt x="73387" y="336947"/>
                        </a:cubicBezTo>
                        <a:cubicBezTo>
                          <a:pt x="73387" y="435457"/>
                          <a:pt x="97468" y="527893"/>
                          <a:pt x="138923" y="602227"/>
                        </a:cubicBezTo>
                        <a:lnTo>
                          <a:pt x="194203" y="673895"/>
                        </a:lnTo>
                        <a:lnTo>
                          <a:pt x="124628" y="673895"/>
                        </a:lnTo>
                        <a:lnTo>
                          <a:pt x="90416" y="635312"/>
                        </a:lnTo>
                        <a:cubicBezTo>
                          <a:pt x="34552" y="558954"/>
                          <a:pt x="0" y="453467"/>
                          <a:pt x="0" y="336948"/>
                        </a:cubicBezTo>
                        <a:cubicBezTo>
                          <a:pt x="0" y="220430"/>
                          <a:pt x="34552" y="114942"/>
                          <a:pt x="90416" y="38584"/>
                        </a:cubicBezTo>
                        <a:close/>
                      </a:path>
                    </a:pathLst>
                  </a:custGeom>
                  <a:solidFill>
                    <a:srgbClr val="FFFF66"/>
                  </a:solidFill>
                  <a:ln w="63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9" name="楕円 588">
                    <a:extLst>
                      <a:ext uri="{FF2B5EF4-FFF2-40B4-BE49-F238E27FC236}">
                        <a16:creationId xmlns:a16="http://schemas.microsoft.com/office/drawing/2014/main" id="{D8626742-FC43-4EB3-AF11-6B9011CEA925}"/>
                      </a:ext>
                    </a:extLst>
                  </p:cNvPr>
                  <p:cNvSpPr/>
                  <p:nvPr/>
                </p:nvSpPr>
                <p:spPr>
                  <a:xfrm rot="15189582">
                    <a:off x="5616390" y="4565277"/>
                    <a:ext cx="113372" cy="103250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82" name="グループ化 581">
                  <a:extLst>
                    <a:ext uri="{FF2B5EF4-FFF2-40B4-BE49-F238E27FC236}">
                      <a16:creationId xmlns:a16="http://schemas.microsoft.com/office/drawing/2014/main" id="{45487465-8E79-4CDE-9FD2-A52DF73FC12E}"/>
                    </a:ext>
                  </a:extLst>
                </p:cNvPr>
                <p:cNvGrpSpPr/>
                <p:nvPr/>
              </p:nvGrpSpPr>
              <p:grpSpPr>
                <a:xfrm rot="2432069">
                  <a:off x="2508630" y="3243076"/>
                  <a:ext cx="271825" cy="179082"/>
                  <a:chOff x="5246086" y="4560216"/>
                  <a:chExt cx="478615" cy="216397"/>
                </a:xfrm>
              </p:grpSpPr>
              <p:sp>
                <p:nvSpPr>
                  <p:cNvPr id="586" name="フリーフォーム: 図形 585">
                    <a:extLst>
                      <a:ext uri="{FF2B5EF4-FFF2-40B4-BE49-F238E27FC236}">
                        <a16:creationId xmlns:a16="http://schemas.microsoft.com/office/drawing/2014/main" id="{60CE1D99-CF78-4522-AF5C-2BEDA7C92CE1}"/>
                      </a:ext>
                    </a:extLst>
                  </p:cNvPr>
                  <p:cNvSpPr/>
                  <p:nvPr/>
                </p:nvSpPr>
                <p:spPr>
                  <a:xfrm rot="14289582">
                    <a:off x="5435492" y="4518607"/>
                    <a:ext cx="68600" cy="447411"/>
                  </a:xfrm>
                  <a:custGeom>
                    <a:avLst/>
                    <a:gdLst>
                      <a:gd name="connsiteX0" fmla="*/ 124629 w 194203"/>
                      <a:gd name="connsiteY0" fmla="*/ 0 h 673895"/>
                      <a:gd name="connsiteX1" fmla="*/ 194203 w 194203"/>
                      <a:gd name="connsiteY1" fmla="*/ 0 h 673895"/>
                      <a:gd name="connsiteX2" fmla="*/ 138923 w 194203"/>
                      <a:gd name="connsiteY2" fmla="*/ 71667 h 673895"/>
                      <a:gd name="connsiteX3" fmla="*/ 73387 w 194203"/>
                      <a:gd name="connsiteY3" fmla="*/ 336947 h 673895"/>
                      <a:gd name="connsiteX4" fmla="*/ 138923 w 194203"/>
                      <a:gd name="connsiteY4" fmla="*/ 602227 h 673895"/>
                      <a:gd name="connsiteX5" fmla="*/ 194203 w 194203"/>
                      <a:gd name="connsiteY5" fmla="*/ 673895 h 673895"/>
                      <a:gd name="connsiteX6" fmla="*/ 124628 w 194203"/>
                      <a:gd name="connsiteY6" fmla="*/ 673895 h 673895"/>
                      <a:gd name="connsiteX7" fmla="*/ 90416 w 194203"/>
                      <a:gd name="connsiteY7" fmla="*/ 635312 h 673895"/>
                      <a:gd name="connsiteX8" fmla="*/ 0 w 194203"/>
                      <a:gd name="connsiteY8" fmla="*/ 336948 h 673895"/>
                      <a:gd name="connsiteX9" fmla="*/ 90416 w 194203"/>
                      <a:gd name="connsiteY9" fmla="*/ 38584 h 6738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94203" h="673895">
                        <a:moveTo>
                          <a:pt x="124629" y="0"/>
                        </a:moveTo>
                        <a:lnTo>
                          <a:pt x="194203" y="0"/>
                        </a:lnTo>
                        <a:lnTo>
                          <a:pt x="138923" y="71667"/>
                        </a:lnTo>
                        <a:cubicBezTo>
                          <a:pt x="97468" y="146002"/>
                          <a:pt x="73387" y="238438"/>
                          <a:pt x="73387" y="336947"/>
                        </a:cubicBezTo>
                        <a:cubicBezTo>
                          <a:pt x="73387" y="435457"/>
                          <a:pt x="97468" y="527893"/>
                          <a:pt x="138923" y="602227"/>
                        </a:cubicBezTo>
                        <a:lnTo>
                          <a:pt x="194203" y="673895"/>
                        </a:lnTo>
                        <a:lnTo>
                          <a:pt x="124628" y="673895"/>
                        </a:lnTo>
                        <a:lnTo>
                          <a:pt x="90416" y="635312"/>
                        </a:lnTo>
                        <a:cubicBezTo>
                          <a:pt x="34552" y="558954"/>
                          <a:pt x="0" y="453467"/>
                          <a:pt x="0" y="336948"/>
                        </a:cubicBezTo>
                        <a:cubicBezTo>
                          <a:pt x="0" y="220430"/>
                          <a:pt x="34552" y="114942"/>
                          <a:pt x="90416" y="38584"/>
                        </a:cubicBezTo>
                        <a:close/>
                      </a:path>
                    </a:pathLst>
                  </a:custGeom>
                  <a:solidFill>
                    <a:srgbClr val="FFFF66"/>
                  </a:solidFill>
                  <a:ln w="63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7" name="楕円 586">
                    <a:extLst>
                      <a:ext uri="{FF2B5EF4-FFF2-40B4-BE49-F238E27FC236}">
                        <a16:creationId xmlns:a16="http://schemas.microsoft.com/office/drawing/2014/main" id="{DC1D771D-2D24-42D3-A456-EA820B243DF7}"/>
                      </a:ext>
                    </a:extLst>
                  </p:cNvPr>
                  <p:cNvSpPr/>
                  <p:nvPr/>
                </p:nvSpPr>
                <p:spPr>
                  <a:xfrm rot="15189582">
                    <a:off x="5616390" y="4565277"/>
                    <a:ext cx="113372" cy="103250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83" name="グループ化 582">
                  <a:extLst>
                    <a:ext uri="{FF2B5EF4-FFF2-40B4-BE49-F238E27FC236}">
                      <a16:creationId xmlns:a16="http://schemas.microsoft.com/office/drawing/2014/main" id="{6B8B7C5C-C26F-4E9E-9A1F-F0708C606D85}"/>
                    </a:ext>
                  </a:extLst>
                </p:cNvPr>
                <p:cNvGrpSpPr/>
                <p:nvPr/>
              </p:nvGrpSpPr>
              <p:grpSpPr>
                <a:xfrm rot="3929225">
                  <a:off x="2436957" y="3308762"/>
                  <a:ext cx="271825" cy="179082"/>
                  <a:chOff x="5246086" y="4560216"/>
                  <a:chExt cx="478615" cy="216397"/>
                </a:xfrm>
              </p:grpSpPr>
              <p:sp>
                <p:nvSpPr>
                  <p:cNvPr id="584" name="フリーフォーム: 図形 583">
                    <a:extLst>
                      <a:ext uri="{FF2B5EF4-FFF2-40B4-BE49-F238E27FC236}">
                        <a16:creationId xmlns:a16="http://schemas.microsoft.com/office/drawing/2014/main" id="{8D78B8AE-737E-4768-834F-3570271A72AC}"/>
                      </a:ext>
                    </a:extLst>
                  </p:cNvPr>
                  <p:cNvSpPr/>
                  <p:nvPr/>
                </p:nvSpPr>
                <p:spPr>
                  <a:xfrm rot="14289582">
                    <a:off x="5435492" y="4518607"/>
                    <a:ext cx="68600" cy="447411"/>
                  </a:xfrm>
                  <a:custGeom>
                    <a:avLst/>
                    <a:gdLst>
                      <a:gd name="connsiteX0" fmla="*/ 124629 w 194203"/>
                      <a:gd name="connsiteY0" fmla="*/ 0 h 673895"/>
                      <a:gd name="connsiteX1" fmla="*/ 194203 w 194203"/>
                      <a:gd name="connsiteY1" fmla="*/ 0 h 673895"/>
                      <a:gd name="connsiteX2" fmla="*/ 138923 w 194203"/>
                      <a:gd name="connsiteY2" fmla="*/ 71667 h 673895"/>
                      <a:gd name="connsiteX3" fmla="*/ 73387 w 194203"/>
                      <a:gd name="connsiteY3" fmla="*/ 336947 h 673895"/>
                      <a:gd name="connsiteX4" fmla="*/ 138923 w 194203"/>
                      <a:gd name="connsiteY4" fmla="*/ 602227 h 673895"/>
                      <a:gd name="connsiteX5" fmla="*/ 194203 w 194203"/>
                      <a:gd name="connsiteY5" fmla="*/ 673895 h 673895"/>
                      <a:gd name="connsiteX6" fmla="*/ 124628 w 194203"/>
                      <a:gd name="connsiteY6" fmla="*/ 673895 h 673895"/>
                      <a:gd name="connsiteX7" fmla="*/ 90416 w 194203"/>
                      <a:gd name="connsiteY7" fmla="*/ 635312 h 673895"/>
                      <a:gd name="connsiteX8" fmla="*/ 0 w 194203"/>
                      <a:gd name="connsiteY8" fmla="*/ 336948 h 673895"/>
                      <a:gd name="connsiteX9" fmla="*/ 90416 w 194203"/>
                      <a:gd name="connsiteY9" fmla="*/ 38584 h 6738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94203" h="673895">
                        <a:moveTo>
                          <a:pt x="124629" y="0"/>
                        </a:moveTo>
                        <a:lnTo>
                          <a:pt x="194203" y="0"/>
                        </a:lnTo>
                        <a:lnTo>
                          <a:pt x="138923" y="71667"/>
                        </a:lnTo>
                        <a:cubicBezTo>
                          <a:pt x="97468" y="146002"/>
                          <a:pt x="73387" y="238438"/>
                          <a:pt x="73387" y="336947"/>
                        </a:cubicBezTo>
                        <a:cubicBezTo>
                          <a:pt x="73387" y="435457"/>
                          <a:pt x="97468" y="527893"/>
                          <a:pt x="138923" y="602227"/>
                        </a:cubicBezTo>
                        <a:lnTo>
                          <a:pt x="194203" y="673895"/>
                        </a:lnTo>
                        <a:lnTo>
                          <a:pt x="124628" y="673895"/>
                        </a:lnTo>
                        <a:lnTo>
                          <a:pt x="90416" y="635312"/>
                        </a:lnTo>
                        <a:cubicBezTo>
                          <a:pt x="34552" y="558954"/>
                          <a:pt x="0" y="453467"/>
                          <a:pt x="0" y="336948"/>
                        </a:cubicBezTo>
                        <a:cubicBezTo>
                          <a:pt x="0" y="220430"/>
                          <a:pt x="34552" y="114942"/>
                          <a:pt x="90416" y="38584"/>
                        </a:cubicBezTo>
                        <a:close/>
                      </a:path>
                    </a:pathLst>
                  </a:custGeom>
                  <a:solidFill>
                    <a:srgbClr val="FFFF66"/>
                  </a:solidFill>
                  <a:ln w="63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5" name="楕円 584">
                    <a:extLst>
                      <a:ext uri="{FF2B5EF4-FFF2-40B4-BE49-F238E27FC236}">
                        <a16:creationId xmlns:a16="http://schemas.microsoft.com/office/drawing/2014/main" id="{2AC64980-49FC-48A9-B595-CE81E0429251}"/>
                      </a:ext>
                    </a:extLst>
                  </p:cNvPr>
                  <p:cNvSpPr/>
                  <p:nvPr/>
                </p:nvSpPr>
                <p:spPr>
                  <a:xfrm rot="15189582">
                    <a:off x="5616390" y="4565277"/>
                    <a:ext cx="113372" cy="103250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554" name="グループ化 553">
                <a:extLst>
                  <a:ext uri="{FF2B5EF4-FFF2-40B4-BE49-F238E27FC236}">
                    <a16:creationId xmlns:a16="http://schemas.microsoft.com/office/drawing/2014/main" id="{B1CA86B1-588B-42E5-8236-CE24CEC5456B}"/>
                  </a:ext>
                </a:extLst>
              </p:cNvPr>
              <p:cNvGrpSpPr/>
              <p:nvPr/>
            </p:nvGrpSpPr>
            <p:grpSpPr>
              <a:xfrm rot="19983788">
                <a:off x="2494615" y="1391620"/>
                <a:ext cx="247870" cy="364355"/>
                <a:chOff x="2461401" y="3057236"/>
                <a:chExt cx="324488" cy="476979"/>
              </a:xfrm>
            </p:grpSpPr>
            <p:grpSp>
              <p:nvGrpSpPr>
                <p:cNvPr id="568" name="グループ化 567">
                  <a:extLst>
                    <a:ext uri="{FF2B5EF4-FFF2-40B4-BE49-F238E27FC236}">
                      <a16:creationId xmlns:a16="http://schemas.microsoft.com/office/drawing/2014/main" id="{AB0B0F88-13E6-4EE8-B72E-8A8EC48CFAFB}"/>
                    </a:ext>
                  </a:extLst>
                </p:cNvPr>
                <p:cNvGrpSpPr/>
                <p:nvPr/>
              </p:nvGrpSpPr>
              <p:grpSpPr>
                <a:xfrm>
                  <a:off x="2461401" y="3057236"/>
                  <a:ext cx="271825" cy="179082"/>
                  <a:chOff x="5246086" y="4560216"/>
                  <a:chExt cx="478615" cy="216397"/>
                </a:xfrm>
              </p:grpSpPr>
              <p:sp>
                <p:nvSpPr>
                  <p:cNvPr id="578" name="フリーフォーム: 図形 577">
                    <a:extLst>
                      <a:ext uri="{FF2B5EF4-FFF2-40B4-BE49-F238E27FC236}">
                        <a16:creationId xmlns:a16="http://schemas.microsoft.com/office/drawing/2014/main" id="{361AA1EB-CD6A-4956-B607-F1AB65BAA7A5}"/>
                      </a:ext>
                    </a:extLst>
                  </p:cNvPr>
                  <p:cNvSpPr/>
                  <p:nvPr/>
                </p:nvSpPr>
                <p:spPr>
                  <a:xfrm rot="14289582">
                    <a:off x="5435492" y="4518607"/>
                    <a:ext cx="68600" cy="447411"/>
                  </a:xfrm>
                  <a:custGeom>
                    <a:avLst/>
                    <a:gdLst>
                      <a:gd name="connsiteX0" fmla="*/ 124629 w 194203"/>
                      <a:gd name="connsiteY0" fmla="*/ 0 h 673895"/>
                      <a:gd name="connsiteX1" fmla="*/ 194203 w 194203"/>
                      <a:gd name="connsiteY1" fmla="*/ 0 h 673895"/>
                      <a:gd name="connsiteX2" fmla="*/ 138923 w 194203"/>
                      <a:gd name="connsiteY2" fmla="*/ 71667 h 673895"/>
                      <a:gd name="connsiteX3" fmla="*/ 73387 w 194203"/>
                      <a:gd name="connsiteY3" fmla="*/ 336947 h 673895"/>
                      <a:gd name="connsiteX4" fmla="*/ 138923 w 194203"/>
                      <a:gd name="connsiteY4" fmla="*/ 602227 h 673895"/>
                      <a:gd name="connsiteX5" fmla="*/ 194203 w 194203"/>
                      <a:gd name="connsiteY5" fmla="*/ 673895 h 673895"/>
                      <a:gd name="connsiteX6" fmla="*/ 124628 w 194203"/>
                      <a:gd name="connsiteY6" fmla="*/ 673895 h 673895"/>
                      <a:gd name="connsiteX7" fmla="*/ 90416 w 194203"/>
                      <a:gd name="connsiteY7" fmla="*/ 635312 h 673895"/>
                      <a:gd name="connsiteX8" fmla="*/ 0 w 194203"/>
                      <a:gd name="connsiteY8" fmla="*/ 336948 h 673895"/>
                      <a:gd name="connsiteX9" fmla="*/ 90416 w 194203"/>
                      <a:gd name="connsiteY9" fmla="*/ 38584 h 6738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94203" h="673895">
                        <a:moveTo>
                          <a:pt x="124629" y="0"/>
                        </a:moveTo>
                        <a:lnTo>
                          <a:pt x="194203" y="0"/>
                        </a:lnTo>
                        <a:lnTo>
                          <a:pt x="138923" y="71667"/>
                        </a:lnTo>
                        <a:cubicBezTo>
                          <a:pt x="97468" y="146002"/>
                          <a:pt x="73387" y="238438"/>
                          <a:pt x="73387" y="336947"/>
                        </a:cubicBezTo>
                        <a:cubicBezTo>
                          <a:pt x="73387" y="435457"/>
                          <a:pt x="97468" y="527893"/>
                          <a:pt x="138923" y="602227"/>
                        </a:cubicBezTo>
                        <a:lnTo>
                          <a:pt x="194203" y="673895"/>
                        </a:lnTo>
                        <a:lnTo>
                          <a:pt x="124628" y="673895"/>
                        </a:lnTo>
                        <a:lnTo>
                          <a:pt x="90416" y="635312"/>
                        </a:lnTo>
                        <a:cubicBezTo>
                          <a:pt x="34552" y="558954"/>
                          <a:pt x="0" y="453467"/>
                          <a:pt x="0" y="336948"/>
                        </a:cubicBezTo>
                        <a:cubicBezTo>
                          <a:pt x="0" y="220430"/>
                          <a:pt x="34552" y="114942"/>
                          <a:pt x="90416" y="38584"/>
                        </a:cubicBezTo>
                        <a:close/>
                      </a:path>
                    </a:pathLst>
                  </a:custGeom>
                  <a:solidFill>
                    <a:srgbClr val="FFFF66"/>
                  </a:solidFill>
                  <a:ln w="63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9" name="楕円 578">
                    <a:extLst>
                      <a:ext uri="{FF2B5EF4-FFF2-40B4-BE49-F238E27FC236}">
                        <a16:creationId xmlns:a16="http://schemas.microsoft.com/office/drawing/2014/main" id="{BCEE561D-2944-4FF7-B189-5EFA4B0643DE}"/>
                      </a:ext>
                    </a:extLst>
                  </p:cNvPr>
                  <p:cNvSpPr/>
                  <p:nvPr/>
                </p:nvSpPr>
                <p:spPr>
                  <a:xfrm rot="15189582">
                    <a:off x="5616390" y="4565277"/>
                    <a:ext cx="113372" cy="103250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69" name="グループ化 568">
                  <a:extLst>
                    <a:ext uri="{FF2B5EF4-FFF2-40B4-BE49-F238E27FC236}">
                      <a16:creationId xmlns:a16="http://schemas.microsoft.com/office/drawing/2014/main" id="{5272CDAD-E2E1-4929-9E2F-BF5DE59D78BB}"/>
                    </a:ext>
                  </a:extLst>
                </p:cNvPr>
                <p:cNvGrpSpPr/>
                <p:nvPr/>
              </p:nvGrpSpPr>
              <p:grpSpPr>
                <a:xfrm rot="1497156">
                  <a:off x="2514064" y="3148744"/>
                  <a:ext cx="271825" cy="179082"/>
                  <a:chOff x="5246086" y="4560216"/>
                  <a:chExt cx="478615" cy="216397"/>
                </a:xfrm>
              </p:grpSpPr>
              <p:sp>
                <p:nvSpPr>
                  <p:cNvPr id="576" name="フリーフォーム: 図形 575">
                    <a:extLst>
                      <a:ext uri="{FF2B5EF4-FFF2-40B4-BE49-F238E27FC236}">
                        <a16:creationId xmlns:a16="http://schemas.microsoft.com/office/drawing/2014/main" id="{DEAC34F1-7A80-4618-8CCC-96DFEF0946C2}"/>
                      </a:ext>
                    </a:extLst>
                  </p:cNvPr>
                  <p:cNvSpPr/>
                  <p:nvPr/>
                </p:nvSpPr>
                <p:spPr>
                  <a:xfrm rot="14289582">
                    <a:off x="5435492" y="4518607"/>
                    <a:ext cx="68600" cy="447411"/>
                  </a:xfrm>
                  <a:custGeom>
                    <a:avLst/>
                    <a:gdLst>
                      <a:gd name="connsiteX0" fmla="*/ 124629 w 194203"/>
                      <a:gd name="connsiteY0" fmla="*/ 0 h 673895"/>
                      <a:gd name="connsiteX1" fmla="*/ 194203 w 194203"/>
                      <a:gd name="connsiteY1" fmla="*/ 0 h 673895"/>
                      <a:gd name="connsiteX2" fmla="*/ 138923 w 194203"/>
                      <a:gd name="connsiteY2" fmla="*/ 71667 h 673895"/>
                      <a:gd name="connsiteX3" fmla="*/ 73387 w 194203"/>
                      <a:gd name="connsiteY3" fmla="*/ 336947 h 673895"/>
                      <a:gd name="connsiteX4" fmla="*/ 138923 w 194203"/>
                      <a:gd name="connsiteY4" fmla="*/ 602227 h 673895"/>
                      <a:gd name="connsiteX5" fmla="*/ 194203 w 194203"/>
                      <a:gd name="connsiteY5" fmla="*/ 673895 h 673895"/>
                      <a:gd name="connsiteX6" fmla="*/ 124628 w 194203"/>
                      <a:gd name="connsiteY6" fmla="*/ 673895 h 673895"/>
                      <a:gd name="connsiteX7" fmla="*/ 90416 w 194203"/>
                      <a:gd name="connsiteY7" fmla="*/ 635312 h 673895"/>
                      <a:gd name="connsiteX8" fmla="*/ 0 w 194203"/>
                      <a:gd name="connsiteY8" fmla="*/ 336948 h 673895"/>
                      <a:gd name="connsiteX9" fmla="*/ 90416 w 194203"/>
                      <a:gd name="connsiteY9" fmla="*/ 38584 h 6738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94203" h="673895">
                        <a:moveTo>
                          <a:pt x="124629" y="0"/>
                        </a:moveTo>
                        <a:lnTo>
                          <a:pt x="194203" y="0"/>
                        </a:lnTo>
                        <a:lnTo>
                          <a:pt x="138923" y="71667"/>
                        </a:lnTo>
                        <a:cubicBezTo>
                          <a:pt x="97468" y="146002"/>
                          <a:pt x="73387" y="238438"/>
                          <a:pt x="73387" y="336947"/>
                        </a:cubicBezTo>
                        <a:cubicBezTo>
                          <a:pt x="73387" y="435457"/>
                          <a:pt x="97468" y="527893"/>
                          <a:pt x="138923" y="602227"/>
                        </a:cubicBezTo>
                        <a:lnTo>
                          <a:pt x="194203" y="673895"/>
                        </a:lnTo>
                        <a:lnTo>
                          <a:pt x="124628" y="673895"/>
                        </a:lnTo>
                        <a:lnTo>
                          <a:pt x="90416" y="635312"/>
                        </a:lnTo>
                        <a:cubicBezTo>
                          <a:pt x="34552" y="558954"/>
                          <a:pt x="0" y="453467"/>
                          <a:pt x="0" y="336948"/>
                        </a:cubicBezTo>
                        <a:cubicBezTo>
                          <a:pt x="0" y="220430"/>
                          <a:pt x="34552" y="114942"/>
                          <a:pt x="90416" y="38584"/>
                        </a:cubicBezTo>
                        <a:close/>
                      </a:path>
                    </a:pathLst>
                  </a:custGeom>
                  <a:solidFill>
                    <a:srgbClr val="FFFF66"/>
                  </a:solidFill>
                  <a:ln w="63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7" name="楕円 576">
                    <a:extLst>
                      <a:ext uri="{FF2B5EF4-FFF2-40B4-BE49-F238E27FC236}">
                        <a16:creationId xmlns:a16="http://schemas.microsoft.com/office/drawing/2014/main" id="{7C2751B3-345D-4AE3-AC07-CAD82BFDD0BF}"/>
                      </a:ext>
                    </a:extLst>
                  </p:cNvPr>
                  <p:cNvSpPr/>
                  <p:nvPr/>
                </p:nvSpPr>
                <p:spPr>
                  <a:xfrm rot="15189582">
                    <a:off x="5616390" y="4565277"/>
                    <a:ext cx="113372" cy="103250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70" name="グループ化 569">
                  <a:extLst>
                    <a:ext uri="{FF2B5EF4-FFF2-40B4-BE49-F238E27FC236}">
                      <a16:creationId xmlns:a16="http://schemas.microsoft.com/office/drawing/2014/main" id="{1486EBF8-43F9-4D76-9C2D-6A3655B6D96B}"/>
                    </a:ext>
                  </a:extLst>
                </p:cNvPr>
                <p:cNvGrpSpPr/>
                <p:nvPr/>
              </p:nvGrpSpPr>
              <p:grpSpPr>
                <a:xfrm rot="2432069">
                  <a:off x="2508630" y="3243076"/>
                  <a:ext cx="271825" cy="179082"/>
                  <a:chOff x="5246086" y="4560216"/>
                  <a:chExt cx="478615" cy="216397"/>
                </a:xfrm>
              </p:grpSpPr>
              <p:sp>
                <p:nvSpPr>
                  <p:cNvPr id="574" name="フリーフォーム: 図形 573">
                    <a:extLst>
                      <a:ext uri="{FF2B5EF4-FFF2-40B4-BE49-F238E27FC236}">
                        <a16:creationId xmlns:a16="http://schemas.microsoft.com/office/drawing/2014/main" id="{0FC73939-8385-4880-B351-00D9832ADD47}"/>
                      </a:ext>
                    </a:extLst>
                  </p:cNvPr>
                  <p:cNvSpPr/>
                  <p:nvPr/>
                </p:nvSpPr>
                <p:spPr>
                  <a:xfrm rot="14289582">
                    <a:off x="5435492" y="4518607"/>
                    <a:ext cx="68600" cy="447411"/>
                  </a:xfrm>
                  <a:custGeom>
                    <a:avLst/>
                    <a:gdLst>
                      <a:gd name="connsiteX0" fmla="*/ 124629 w 194203"/>
                      <a:gd name="connsiteY0" fmla="*/ 0 h 673895"/>
                      <a:gd name="connsiteX1" fmla="*/ 194203 w 194203"/>
                      <a:gd name="connsiteY1" fmla="*/ 0 h 673895"/>
                      <a:gd name="connsiteX2" fmla="*/ 138923 w 194203"/>
                      <a:gd name="connsiteY2" fmla="*/ 71667 h 673895"/>
                      <a:gd name="connsiteX3" fmla="*/ 73387 w 194203"/>
                      <a:gd name="connsiteY3" fmla="*/ 336947 h 673895"/>
                      <a:gd name="connsiteX4" fmla="*/ 138923 w 194203"/>
                      <a:gd name="connsiteY4" fmla="*/ 602227 h 673895"/>
                      <a:gd name="connsiteX5" fmla="*/ 194203 w 194203"/>
                      <a:gd name="connsiteY5" fmla="*/ 673895 h 673895"/>
                      <a:gd name="connsiteX6" fmla="*/ 124628 w 194203"/>
                      <a:gd name="connsiteY6" fmla="*/ 673895 h 673895"/>
                      <a:gd name="connsiteX7" fmla="*/ 90416 w 194203"/>
                      <a:gd name="connsiteY7" fmla="*/ 635312 h 673895"/>
                      <a:gd name="connsiteX8" fmla="*/ 0 w 194203"/>
                      <a:gd name="connsiteY8" fmla="*/ 336948 h 673895"/>
                      <a:gd name="connsiteX9" fmla="*/ 90416 w 194203"/>
                      <a:gd name="connsiteY9" fmla="*/ 38584 h 6738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94203" h="673895">
                        <a:moveTo>
                          <a:pt x="124629" y="0"/>
                        </a:moveTo>
                        <a:lnTo>
                          <a:pt x="194203" y="0"/>
                        </a:lnTo>
                        <a:lnTo>
                          <a:pt x="138923" y="71667"/>
                        </a:lnTo>
                        <a:cubicBezTo>
                          <a:pt x="97468" y="146002"/>
                          <a:pt x="73387" y="238438"/>
                          <a:pt x="73387" y="336947"/>
                        </a:cubicBezTo>
                        <a:cubicBezTo>
                          <a:pt x="73387" y="435457"/>
                          <a:pt x="97468" y="527893"/>
                          <a:pt x="138923" y="602227"/>
                        </a:cubicBezTo>
                        <a:lnTo>
                          <a:pt x="194203" y="673895"/>
                        </a:lnTo>
                        <a:lnTo>
                          <a:pt x="124628" y="673895"/>
                        </a:lnTo>
                        <a:lnTo>
                          <a:pt x="90416" y="635312"/>
                        </a:lnTo>
                        <a:cubicBezTo>
                          <a:pt x="34552" y="558954"/>
                          <a:pt x="0" y="453467"/>
                          <a:pt x="0" y="336948"/>
                        </a:cubicBezTo>
                        <a:cubicBezTo>
                          <a:pt x="0" y="220430"/>
                          <a:pt x="34552" y="114942"/>
                          <a:pt x="90416" y="38584"/>
                        </a:cubicBezTo>
                        <a:close/>
                      </a:path>
                    </a:pathLst>
                  </a:custGeom>
                  <a:solidFill>
                    <a:srgbClr val="FFFF66"/>
                  </a:solidFill>
                  <a:ln w="63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5" name="楕円 574">
                    <a:extLst>
                      <a:ext uri="{FF2B5EF4-FFF2-40B4-BE49-F238E27FC236}">
                        <a16:creationId xmlns:a16="http://schemas.microsoft.com/office/drawing/2014/main" id="{DC300C8E-AAFF-4EDE-90B1-160E52835B60}"/>
                      </a:ext>
                    </a:extLst>
                  </p:cNvPr>
                  <p:cNvSpPr/>
                  <p:nvPr/>
                </p:nvSpPr>
                <p:spPr>
                  <a:xfrm rot="15189582">
                    <a:off x="5616390" y="4565277"/>
                    <a:ext cx="113372" cy="103250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71" name="グループ化 570">
                  <a:extLst>
                    <a:ext uri="{FF2B5EF4-FFF2-40B4-BE49-F238E27FC236}">
                      <a16:creationId xmlns:a16="http://schemas.microsoft.com/office/drawing/2014/main" id="{D3669DD6-89CE-486D-A319-9E908D1B81FC}"/>
                    </a:ext>
                  </a:extLst>
                </p:cNvPr>
                <p:cNvGrpSpPr/>
                <p:nvPr/>
              </p:nvGrpSpPr>
              <p:grpSpPr>
                <a:xfrm rot="3929225">
                  <a:off x="2436957" y="3308762"/>
                  <a:ext cx="271825" cy="179082"/>
                  <a:chOff x="5246086" y="4560216"/>
                  <a:chExt cx="478615" cy="216397"/>
                </a:xfrm>
              </p:grpSpPr>
              <p:sp>
                <p:nvSpPr>
                  <p:cNvPr id="572" name="フリーフォーム: 図形 571">
                    <a:extLst>
                      <a:ext uri="{FF2B5EF4-FFF2-40B4-BE49-F238E27FC236}">
                        <a16:creationId xmlns:a16="http://schemas.microsoft.com/office/drawing/2014/main" id="{0F3F05A8-AB4C-4514-85CF-54079FCF7F70}"/>
                      </a:ext>
                    </a:extLst>
                  </p:cNvPr>
                  <p:cNvSpPr/>
                  <p:nvPr/>
                </p:nvSpPr>
                <p:spPr>
                  <a:xfrm rot="14289582">
                    <a:off x="5435492" y="4518607"/>
                    <a:ext cx="68600" cy="447411"/>
                  </a:xfrm>
                  <a:custGeom>
                    <a:avLst/>
                    <a:gdLst>
                      <a:gd name="connsiteX0" fmla="*/ 124629 w 194203"/>
                      <a:gd name="connsiteY0" fmla="*/ 0 h 673895"/>
                      <a:gd name="connsiteX1" fmla="*/ 194203 w 194203"/>
                      <a:gd name="connsiteY1" fmla="*/ 0 h 673895"/>
                      <a:gd name="connsiteX2" fmla="*/ 138923 w 194203"/>
                      <a:gd name="connsiteY2" fmla="*/ 71667 h 673895"/>
                      <a:gd name="connsiteX3" fmla="*/ 73387 w 194203"/>
                      <a:gd name="connsiteY3" fmla="*/ 336947 h 673895"/>
                      <a:gd name="connsiteX4" fmla="*/ 138923 w 194203"/>
                      <a:gd name="connsiteY4" fmla="*/ 602227 h 673895"/>
                      <a:gd name="connsiteX5" fmla="*/ 194203 w 194203"/>
                      <a:gd name="connsiteY5" fmla="*/ 673895 h 673895"/>
                      <a:gd name="connsiteX6" fmla="*/ 124628 w 194203"/>
                      <a:gd name="connsiteY6" fmla="*/ 673895 h 673895"/>
                      <a:gd name="connsiteX7" fmla="*/ 90416 w 194203"/>
                      <a:gd name="connsiteY7" fmla="*/ 635312 h 673895"/>
                      <a:gd name="connsiteX8" fmla="*/ 0 w 194203"/>
                      <a:gd name="connsiteY8" fmla="*/ 336948 h 673895"/>
                      <a:gd name="connsiteX9" fmla="*/ 90416 w 194203"/>
                      <a:gd name="connsiteY9" fmla="*/ 38584 h 6738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94203" h="673895">
                        <a:moveTo>
                          <a:pt x="124629" y="0"/>
                        </a:moveTo>
                        <a:lnTo>
                          <a:pt x="194203" y="0"/>
                        </a:lnTo>
                        <a:lnTo>
                          <a:pt x="138923" y="71667"/>
                        </a:lnTo>
                        <a:cubicBezTo>
                          <a:pt x="97468" y="146002"/>
                          <a:pt x="73387" y="238438"/>
                          <a:pt x="73387" y="336947"/>
                        </a:cubicBezTo>
                        <a:cubicBezTo>
                          <a:pt x="73387" y="435457"/>
                          <a:pt x="97468" y="527893"/>
                          <a:pt x="138923" y="602227"/>
                        </a:cubicBezTo>
                        <a:lnTo>
                          <a:pt x="194203" y="673895"/>
                        </a:lnTo>
                        <a:lnTo>
                          <a:pt x="124628" y="673895"/>
                        </a:lnTo>
                        <a:lnTo>
                          <a:pt x="90416" y="635312"/>
                        </a:lnTo>
                        <a:cubicBezTo>
                          <a:pt x="34552" y="558954"/>
                          <a:pt x="0" y="453467"/>
                          <a:pt x="0" y="336948"/>
                        </a:cubicBezTo>
                        <a:cubicBezTo>
                          <a:pt x="0" y="220430"/>
                          <a:pt x="34552" y="114942"/>
                          <a:pt x="90416" y="38584"/>
                        </a:cubicBezTo>
                        <a:close/>
                      </a:path>
                    </a:pathLst>
                  </a:custGeom>
                  <a:solidFill>
                    <a:srgbClr val="FFFF66"/>
                  </a:solidFill>
                  <a:ln w="63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3" name="楕円 572">
                    <a:extLst>
                      <a:ext uri="{FF2B5EF4-FFF2-40B4-BE49-F238E27FC236}">
                        <a16:creationId xmlns:a16="http://schemas.microsoft.com/office/drawing/2014/main" id="{40804FFB-8C1D-4E5F-9F1B-1C949C462C27}"/>
                      </a:ext>
                    </a:extLst>
                  </p:cNvPr>
                  <p:cNvSpPr/>
                  <p:nvPr/>
                </p:nvSpPr>
                <p:spPr>
                  <a:xfrm rot="15189582">
                    <a:off x="5616390" y="4565277"/>
                    <a:ext cx="113372" cy="103250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555" name="グループ化 554">
                <a:extLst>
                  <a:ext uri="{FF2B5EF4-FFF2-40B4-BE49-F238E27FC236}">
                    <a16:creationId xmlns:a16="http://schemas.microsoft.com/office/drawing/2014/main" id="{B954A1EA-A137-427C-8042-75DBA5A895E8}"/>
                  </a:ext>
                </a:extLst>
              </p:cNvPr>
              <p:cNvGrpSpPr/>
              <p:nvPr/>
            </p:nvGrpSpPr>
            <p:grpSpPr>
              <a:xfrm rot="21431597">
                <a:off x="2533832" y="1473625"/>
                <a:ext cx="164369" cy="319320"/>
                <a:chOff x="2461401" y="3057236"/>
                <a:chExt cx="324488" cy="476979"/>
              </a:xfrm>
            </p:grpSpPr>
            <p:grpSp>
              <p:nvGrpSpPr>
                <p:cNvPr id="556" name="グループ化 555">
                  <a:extLst>
                    <a:ext uri="{FF2B5EF4-FFF2-40B4-BE49-F238E27FC236}">
                      <a16:creationId xmlns:a16="http://schemas.microsoft.com/office/drawing/2014/main" id="{5EFA430F-5A87-4797-9BA8-EDE4BE88FB63}"/>
                    </a:ext>
                  </a:extLst>
                </p:cNvPr>
                <p:cNvGrpSpPr/>
                <p:nvPr/>
              </p:nvGrpSpPr>
              <p:grpSpPr>
                <a:xfrm>
                  <a:off x="2461401" y="3057236"/>
                  <a:ext cx="271825" cy="179082"/>
                  <a:chOff x="5246086" y="4560216"/>
                  <a:chExt cx="478615" cy="216397"/>
                </a:xfrm>
              </p:grpSpPr>
              <p:sp>
                <p:nvSpPr>
                  <p:cNvPr id="566" name="フリーフォーム: 図形 565">
                    <a:extLst>
                      <a:ext uri="{FF2B5EF4-FFF2-40B4-BE49-F238E27FC236}">
                        <a16:creationId xmlns:a16="http://schemas.microsoft.com/office/drawing/2014/main" id="{202F20A4-8F09-493A-9C67-C96ED61600F5}"/>
                      </a:ext>
                    </a:extLst>
                  </p:cNvPr>
                  <p:cNvSpPr/>
                  <p:nvPr/>
                </p:nvSpPr>
                <p:spPr>
                  <a:xfrm rot="14289582">
                    <a:off x="5435492" y="4518607"/>
                    <a:ext cx="68600" cy="447411"/>
                  </a:xfrm>
                  <a:custGeom>
                    <a:avLst/>
                    <a:gdLst>
                      <a:gd name="connsiteX0" fmla="*/ 124629 w 194203"/>
                      <a:gd name="connsiteY0" fmla="*/ 0 h 673895"/>
                      <a:gd name="connsiteX1" fmla="*/ 194203 w 194203"/>
                      <a:gd name="connsiteY1" fmla="*/ 0 h 673895"/>
                      <a:gd name="connsiteX2" fmla="*/ 138923 w 194203"/>
                      <a:gd name="connsiteY2" fmla="*/ 71667 h 673895"/>
                      <a:gd name="connsiteX3" fmla="*/ 73387 w 194203"/>
                      <a:gd name="connsiteY3" fmla="*/ 336947 h 673895"/>
                      <a:gd name="connsiteX4" fmla="*/ 138923 w 194203"/>
                      <a:gd name="connsiteY4" fmla="*/ 602227 h 673895"/>
                      <a:gd name="connsiteX5" fmla="*/ 194203 w 194203"/>
                      <a:gd name="connsiteY5" fmla="*/ 673895 h 673895"/>
                      <a:gd name="connsiteX6" fmla="*/ 124628 w 194203"/>
                      <a:gd name="connsiteY6" fmla="*/ 673895 h 673895"/>
                      <a:gd name="connsiteX7" fmla="*/ 90416 w 194203"/>
                      <a:gd name="connsiteY7" fmla="*/ 635312 h 673895"/>
                      <a:gd name="connsiteX8" fmla="*/ 0 w 194203"/>
                      <a:gd name="connsiteY8" fmla="*/ 336948 h 673895"/>
                      <a:gd name="connsiteX9" fmla="*/ 90416 w 194203"/>
                      <a:gd name="connsiteY9" fmla="*/ 38584 h 6738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94203" h="673895">
                        <a:moveTo>
                          <a:pt x="124629" y="0"/>
                        </a:moveTo>
                        <a:lnTo>
                          <a:pt x="194203" y="0"/>
                        </a:lnTo>
                        <a:lnTo>
                          <a:pt x="138923" y="71667"/>
                        </a:lnTo>
                        <a:cubicBezTo>
                          <a:pt x="97468" y="146002"/>
                          <a:pt x="73387" y="238438"/>
                          <a:pt x="73387" y="336947"/>
                        </a:cubicBezTo>
                        <a:cubicBezTo>
                          <a:pt x="73387" y="435457"/>
                          <a:pt x="97468" y="527893"/>
                          <a:pt x="138923" y="602227"/>
                        </a:cubicBezTo>
                        <a:lnTo>
                          <a:pt x="194203" y="673895"/>
                        </a:lnTo>
                        <a:lnTo>
                          <a:pt x="124628" y="673895"/>
                        </a:lnTo>
                        <a:lnTo>
                          <a:pt x="90416" y="635312"/>
                        </a:lnTo>
                        <a:cubicBezTo>
                          <a:pt x="34552" y="558954"/>
                          <a:pt x="0" y="453467"/>
                          <a:pt x="0" y="336948"/>
                        </a:cubicBezTo>
                        <a:cubicBezTo>
                          <a:pt x="0" y="220430"/>
                          <a:pt x="34552" y="114942"/>
                          <a:pt x="90416" y="38584"/>
                        </a:cubicBezTo>
                        <a:close/>
                      </a:path>
                    </a:pathLst>
                  </a:custGeom>
                  <a:solidFill>
                    <a:srgbClr val="FFFF66"/>
                  </a:solidFill>
                  <a:ln w="63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7" name="楕円 566">
                    <a:extLst>
                      <a:ext uri="{FF2B5EF4-FFF2-40B4-BE49-F238E27FC236}">
                        <a16:creationId xmlns:a16="http://schemas.microsoft.com/office/drawing/2014/main" id="{CDB4C248-2995-4D9B-85EB-802E8810BD78}"/>
                      </a:ext>
                    </a:extLst>
                  </p:cNvPr>
                  <p:cNvSpPr/>
                  <p:nvPr/>
                </p:nvSpPr>
                <p:spPr>
                  <a:xfrm rot="15189582">
                    <a:off x="5616390" y="4565277"/>
                    <a:ext cx="113372" cy="103250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57" name="グループ化 556">
                  <a:extLst>
                    <a:ext uri="{FF2B5EF4-FFF2-40B4-BE49-F238E27FC236}">
                      <a16:creationId xmlns:a16="http://schemas.microsoft.com/office/drawing/2014/main" id="{5B06B655-0AC4-4C12-946D-9DBA483C35A4}"/>
                    </a:ext>
                  </a:extLst>
                </p:cNvPr>
                <p:cNvGrpSpPr/>
                <p:nvPr/>
              </p:nvGrpSpPr>
              <p:grpSpPr>
                <a:xfrm rot="1497156">
                  <a:off x="2514064" y="3148744"/>
                  <a:ext cx="271825" cy="179082"/>
                  <a:chOff x="5246086" y="4560216"/>
                  <a:chExt cx="478615" cy="216397"/>
                </a:xfrm>
              </p:grpSpPr>
              <p:sp>
                <p:nvSpPr>
                  <p:cNvPr id="564" name="フリーフォーム: 図形 563">
                    <a:extLst>
                      <a:ext uri="{FF2B5EF4-FFF2-40B4-BE49-F238E27FC236}">
                        <a16:creationId xmlns:a16="http://schemas.microsoft.com/office/drawing/2014/main" id="{882EC2A4-EBAC-4823-8C55-92867B8272E3}"/>
                      </a:ext>
                    </a:extLst>
                  </p:cNvPr>
                  <p:cNvSpPr/>
                  <p:nvPr/>
                </p:nvSpPr>
                <p:spPr>
                  <a:xfrm rot="14289582">
                    <a:off x="5435492" y="4518607"/>
                    <a:ext cx="68600" cy="447411"/>
                  </a:xfrm>
                  <a:custGeom>
                    <a:avLst/>
                    <a:gdLst>
                      <a:gd name="connsiteX0" fmla="*/ 124629 w 194203"/>
                      <a:gd name="connsiteY0" fmla="*/ 0 h 673895"/>
                      <a:gd name="connsiteX1" fmla="*/ 194203 w 194203"/>
                      <a:gd name="connsiteY1" fmla="*/ 0 h 673895"/>
                      <a:gd name="connsiteX2" fmla="*/ 138923 w 194203"/>
                      <a:gd name="connsiteY2" fmla="*/ 71667 h 673895"/>
                      <a:gd name="connsiteX3" fmla="*/ 73387 w 194203"/>
                      <a:gd name="connsiteY3" fmla="*/ 336947 h 673895"/>
                      <a:gd name="connsiteX4" fmla="*/ 138923 w 194203"/>
                      <a:gd name="connsiteY4" fmla="*/ 602227 h 673895"/>
                      <a:gd name="connsiteX5" fmla="*/ 194203 w 194203"/>
                      <a:gd name="connsiteY5" fmla="*/ 673895 h 673895"/>
                      <a:gd name="connsiteX6" fmla="*/ 124628 w 194203"/>
                      <a:gd name="connsiteY6" fmla="*/ 673895 h 673895"/>
                      <a:gd name="connsiteX7" fmla="*/ 90416 w 194203"/>
                      <a:gd name="connsiteY7" fmla="*/ 635312 h 673895"/>
                      <a:gd name="connsiteX8" fmla="*/ 0 w 194203"/>
                      <a:gd name="connsiteY8" fmla="*/ 336948 h 673895"/>
                      <a:gd name="connsiteX9" fmla="*/ 90416 w 194203"/>
                      <a:gd name="connsiteY9" fmla="*/ 38584 h 6738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94203" h="673895">
                        <a:moveTo>
                          <a:pt x="124629" y="0"/>
                        </a:moveTo>
                        <a:lnTo>
                          <a:pt x="194203" y="0"/>
                        </a:lnTo>
                        <a:lnTo>
                          <a:pt x="138923" y="71667"/>
                        </a:lnTo>
                        <a:cubicBezTo>
                          <a:pt x="97468" y="146002"/>
                          <a:pt x="73387" y="238438"/>
                          <a:pt x="73387" y="336947"/>
                        </a:cubicBezTo>
                        <a:cubicBezTo>
                          <a:pt x="73387" y="435457"/>
                          <a:pt x="97468" y="527893"/>
                          <a:pt x="138923" y="602227"/>
                        </a:cubicBezTo>
                        <a:lnTo>
                          <a:pt x="194203" y="673895"/>
                        </a:lnTo>
                        <a:lnTo>
                          <a:pt x="124628" y="673895"/>
                        </a:lnTo>
                        <a:lnTo>
                          <a:pt x="90416" y="635312"/>
                        </a:lnTo>
                        <a:cubicBezTo>
                          <a:pt x="34552" y="558954"/>
                          <a:pt x="0" y="453467"/>
                          <a:pt x="0" y="336948"/>
                        </a:cubicBezTo>
                        <a:cubicBezTo>
                          <a:pt x="0" y="220430"/>
                          <a:pt x="34552" y="114942"/>
                          <a:pt x="90416" y="38584"/>
                        </a:cubicBezTo>
                        <a:close/>
                      </a:path>
                    </a:pathLst>
                  </a:custGeom>
                  <a:solidFill>
                    <a:srgbClr val="FFFF66"/>
                  </a:solidFill>
                  <a:ln w="63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5" name="楕円 564">
                    <a:extLst>
                      <a:ext uri="{FF2B5EF4-FFF2-40B4-BE49-F238E27FC236}">
                        <a16:creationId xmlns:a16="http://schemas.microsoft.com/office/drawing/2014/main" id="{80A1AA81-8197-4B18-AB68-42C951E3DE33}"/>
                      </a:ext>
                    </a:extLst>
                  </p:cNvPr>
                  <p:cNvSpPr/>
                  <p:nvPr/>
                </p:nvSpPr>
                <p:spPr>
                  <a:xfrm rot="15189582">
                    <a:off x="5616390" y="4565277"/>
                    <a:ext cx="113372" cy="103250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58" name="グループ化 557">
                  <a:extLst>
                    <a:ext uri="{FF2B5EF4-FFF2-40B4-BE49-F238E27FC236}">
                      <a16:creationId xmlns:a16="http://schemas.microsoft.com/office/drawing/2014/main" id="{7971E01A-1CF3-4707-B131-D3145BFB7D58}"/>
                    </a:ext>
                  </a:extLst>
                </p:cNvPr>
                <p:cNvGrpSpPr/>
                <p:nvPr/>
              </p:nvGrpSpPr>
              <p:grpSpPr>
                <a:xfrm rot="2432069">
                  <a:off x="2508630" y="3243076"/>
                  <a:ext cx="271825" cy="179082"/>
                  <a:chOff x="5246086" y="4560216"/>
                  <a:chExt cx="478615" cy="216397"/>
                </a:xfrm>
              </p:grpSpPr>
              <p:sp>
                <p:nvSpPr>
                  <p:cNvPr id="562" name="フリーフォーム: 図形 561">
                    <a:extLst>
                      <a:ext uri="{FF2B5EF4-FFF2-40B4-BE49-F238E27FC236}">
                        <a16:creationId xmlns:a16="http://schemas.microsoft.com/office/drawing/2014/main" id="{BFABA608-3079-4BFC-BB3F-B33754400C19}"/>
                      </a:ext>
                    </a:extLst>
                  </p:cNvPr>
                  <p:cNvSpPr/>
                  <p:nvPr/>
                </p:nvSpPr>
                <p:spPr>
                  <a:xfrm rot="14289582">
                    <a:off x="5435492" y="4518607"/>
                    <a:ext cx="68600" cy="447411"/>
                  </a:xfrm>
                  <a:custGeom>
                    <a:avLst/>
                    <a:gdLst>
                      <a:gd name="connsiteX0" fmla="*/ 124629 w 194203"/>
                      <a:gd name="connsiteY0" fmla="*/ 0 h 673895"/>
                      <a:gd name="connsiteX1" fmla="*/ 194203 w 194203"/>
                      <a:gd name="connsiteY1" fmla="*/ 0 h 673895"/>
                      <a:gd name="connsiteX2" fmla="*/ 138923 w 194203"/>
                      <a:gd name="connsiteY2" fmla="*/ 71667 h 673895"/>
                      <a:gd name="connsiteX3" fmla="*/ 73387 w 194203"/>
                      <a:gd name="connsiteY3" fmla="*/ 336947 h 673895"/>
                      <a:gd name="connsiteX4" fmla="*/ 138923 w 194203"/>
                      <a:gd name="connsiteY4" fmla="*/ 602227 h 673895"/>
                      <a:gd name="connsiteX5" fmla="*/ 194203 w 194203"/>
                      <a:gd name="connsiteY5" fmla="*/ 673895 h 673895"/>
                      <a:gd name="connsiteX6" fmla="*/ 124628 w 194203"/>
                      <a:gd name="connsiteY6" fmla="*/ 673895 h 673895"/>
                      <a:gd name="connsiteX7" fmla="*/ 90416 w 194203"/>
                      <a:gd name="connsiteY7" fmla="*/ 635312 h 673895"/>
                      <a:gd name="connsiteX8" fmla="*/ 0 w 194203"/>
                      <a:gd name="connsiteY8" fmla="*/ 336948 h 673895"/>
                      <a:gd name="connsiteX9" fmla="*/ 90416 w 194203"/>
                      <a:gd name="connsiteY9" fmla="*/ 38584 h 6738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94203" h="673895">
                        <a:moveTo>
                          <a:pt x="124629" y="0"/>
                        </a:moveTo>
                        <a:lnTo>
                          <a:pt x="194203" y="0"/>
                        </a:lnTo>
                        <a:lnTo>
                          <a:pt x="138923" y="71667"/>
                        </a:lnTo>
                        <a:cubicBezTo>
                          <a:pt x="97468" y="146002"/>
                          <a:pt x="73387" y="238438"/>
                          <a:pt x="73387" y="336947"/>
                        </a:cubicBezTo>
                        <a:cubicBezTo>
                          <a:pt x="73387" y="435457"/>
                          <a:pt x="97468" y="527893"/>
                          <a:pt x="138923" y="602227"/>
                        </a:cubicBezTo>
                        <a:lnTo>
                          <a:pt x="194203" y="673895"/>
                        </a:lnTo>
                        <a:lnTo>
                          <a:pt x="124628" y="673895"/>
                        </a:lnTo>
                        <a:lnTo>
                          <a:pt x="90416" y="635312"/>
                        </a:lnTo>
                        <a:cubicBezTo>
                          <a:pt x="34552" y="558954"/>
                          <a:pt x="0" y="453467"/>
                          <a:pt x="0" y="336948"/>
                        </a:cubicBezTo>
                        <a:cubicBezTo>
                          <a:pt x="0" y="220430"/>
                          <a:pt x="34552" y="114942"/>
                          <a:pt x="90416" y="38584"/>
                        </a:cubicBezTo>
                        <a:close/>
                      </a:path>
                    </a:pathLst>
                  </a:custGeom>
                  <a:solidFill>
                    <a:srgbClr val="FFFF66"/>
                  </a:solidFill>
                  <a:ln w="63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3" name="楕円 562">
                    <a:extLst>
                      <a:ext uri="{FF2B5EF4-FFF2-40B4-BE49-F238E27FC236}">
                        <a16:creationId xmlns:a16="http://schemas.microsoft.com/office/drawing/2014/main" id="{21FC8B13-E993-4F83-B269-6F9D63A724FF}"/>
                      </a:ext>
                    </a:extLst>
                  </p:cNvPr>
                  <p:cNvSpPr/>
                  <p:nvPr/>
                </p:nvSpPr>
                <p:spPr>
                  <a:xfrm rot="15189582">
                    <a:off x="5616390" y="4565277"/>
                    <a:ext cx="113372" cy="103250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59" name="グループ化 558">
                  <a:extLst>
                    <a:ext uri="{FF2B5EF4-FFF2-40B4-BE49-F238E27FC236}">
                      <a16:creationId xmlns:a16="http://schemas.microsoft.com/office/drawing/2014/main" id="{4C5B450F-1437-4236-A4EC-A48BF511085A}"/>
                    </a:ext>
                  </a:extLst>
                </p:cNvPr>
                <p:cNvGrpSpPr/>
                <p:nvPr/>
              </p:nvGrpSpPr>
              <p:grpSpPr>
                <a:xfrm rot="3929225">
                  <a:off x="2436957" y="3308762"/>
                  <a:ext cx="271825" cy="179082"/>
                  <a:chOff x="5246086" y="4560216"/>
                  <a:chExt cx="478615" cy="216397"/>
                </a:xfrm>
              </p:grpSpPr>
              <p:sp>
                <p:nvSpPr>
                  <p:cNvPr id="560" name="フリーフォーム: 図形 559">
                    <a:extLst>
                      <a:ext uri="{FF2B5EF4-FFF2-40B4-BE49-F238E27FC236}">
                        <a16:creationId xmlns:a16="http://schemas.microsoft.com/office/drawing/2014/main" id="{DF98212A-3364-41C3-8B37-E2DBE56E2024}"/>
                      </a:ext>
                    </a:extLst>
                  </p:cNvPr>
                  <p:cNvSpPr/>
                  <p:nvPr/>
                </p:nvSpPr>
                <p:spPr>
                  <a:xfrm rot="14289582">
                    <a:off x="5435492" y="4518607"/>
                    <a:ext cx="68600" cy="447411"/>
                  </a:xfrm>
                  <a:custGeom>
                    <a:avLst/>
                    <a:gdLst>
                      <a:gd name="connsiteX0" fmla="*/ 124629 w 194203"/>
                      <a:gd name="connsiteY0" fmla="*/ 0 h 673895"/>
                      <a:gd name="connsiteX1" fmla="*/ 194203 w 194203"/>
                      <a:gd name="connsiteY1" fmla="*/ 0 h 673895"/>
                      <a:gd name="connsiteX2" fmla="*/ 138923 w 194203"/>
                      <a:gd name="connsiteY2" fmla="*/ 71667 h 673895"/>
                      <a:gd name="connsiteX3" fmla="*/ 73387 w 194203"/>
                      <a:gd name="connsiteY3" fmla="*/ 336947 h 673895"/>
                      <a:gd name="connsiteX4" fmla="*/ 138923 w 194203"/>
                      <a:gd name="connsiteY4" fmla="*/ 602227 h 673895"/>
                      <a:gd name="connsiteX5" fmla="*/ 194203 w 194203"/>
                      <a:gd name="connsiteY5" fmla="*/ 673895 h 673895"/>
                      <a:gd name="connsiteX6" fmla="*/ 124628 w 194203"/>
                      <a:gd name="connsiteY6" fmla="*/ 673895 h 673895"/>
                      <a:gd name="connsiteX7" fmla="*/ 90416 w 194203"/>
                      <a:gd name="connsiteY7" fmla="*/ 635312 h 673895"/>
                      <a:gd name="connsiteX8" fmla="*/ 0 w 194203"/>
                      <a:gd name="connsiteY8" fmla="*/ 336948 h 673895"/>
                      <a:gd name="connsiteX9" fmla="*/ 90416 w 194203"/>
                      <a:gd name="connsiteY9" fmla="*/ 38584 h 6738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94203" h="673895">
                        <a:moveTo>
                          <a:pt x="124629" y="0"/>
                        </a:moveTo>
                        <a:lnTo>
                          <a:pt x="194203" y="0"/>
                        </a:lnTo>
                        <a:lnTo>
                          <a:pt x="138923" y="71667"/>
                        </a:lnTo>
                        <a:cubicBezTo>
                          <a:pt x="97468" y="146002"/>
                          <a:pt x="73387" y="238438"/>
                          <a:pt x="73387" y="336947"/>
                        </a:cubicBezTo>
                        <a:cubicBezTo>
                          <a:pt x="73387" y="435457"/>
                          <a:pt x="97468" y="527893"/>
                          <a:pt x="138923" y="602227"/>
                        </a:cubicBezTo>
                        <a:lnTo>
                          <a:pt x="194203" y="673895"/>
                        </a:lnTo>
                        <a:lnTo>
                          <a:pt x="124628" y="673895"/>
                        </a:lnTo>
                        <a:lnTo>
                          <a:pt x="90416" y="635312"/>
                        </a:lnTo>
                        <a:cubicBezTo>
                          <a:pt x="34552" y="558954"/>
                          <a:pt x="0" y="453467"/>
                          <a:pt x="0" y="336948"/>
                        </a:cubicBezTo>
                        <a:cubicBezTo>
                          <a:pt x="0" y="220430"/>
                          <a:pt x="34552" y="114942"/>
                          <a:pt x="90416" y="38584"/>
                        </a:cubicBezTo>
                        <a:close/>
                      </a:path>
                    </a:pathLst>
                  </a:custGeom>
                  <a:solidFill>
                    <a:srgbClr val="FFFF66"/>
                  </a:solidFill>
                  <a:ln w="63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1" name="楕円 560">
                    <a:extLst>
                      <a:ext uri="{FF2B5EF4-FFF2-40B4-BE49-F238E27FC236}">
                        <a16:creationId xmlns:a16="http://schemas.microsoft.com/office/drawing/2014/main" id="{6B70738A-E4E2-4CBF-8B56-10B4B05ABBC7}"/>
                      </a:ext>
                    </a:extLst>
                  </p:cNvPr>
                  <p:cNvSpPr/>
                  <p:nvPr/>
                </p:nvSpPr>
                <p:spPr>
                  <a:xfrm rot="15189582">
                    <a:off x="5616390" y="4565277"/>
                    <a:ext cx="113372" cy="103250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7ED4CB33-B1B6-4094-9B1E-E54BFE8ECAD5}"/>
              </a:ext>
            </a:extLst>
          </p:cNvPr>
          <p:cNvGrpSpPr/>
          <p:nvPr/>
        </p:nvGrpSpPr>
        <p:grpSpPr>
          <a:xfrm>
            <a:off x="3760772" y="3893369"/>
            <a:ext cx="2434398" cy="2434398"/>
            <a:chOff x="3760772" y="3893369"/>
            <a:chExt cx="2434398" cy="2434398"/>
          </a:xfrm>
        </p:grpSpPr>
        <p:sp>
          <p:nvSpPr>
            <p:cNvPr id="1141" name="楕円 1140">
              <a:extLst>
                <a:ext uri="{FF2B5EF4-FFF2-40B4-BE49-F238E27FC236}">
                  <a16:creationId xmlns:a16="http://schemas.microsoft.com/office/drawing/2014/main" id="{1044148F-9633-476A-AE7E-35DC0E83E133}"/>
                </a:ext>
              </a:extLst>
            </p:cNvPr>
            <p:cNvSpPr/>
            <p:nvPr/>
          </p:nvSpPr>
          <p:spPr>
            <a:xfrm>
              <a:off x="3760772" y="3893369"/>
              <a:ext cx="2434398" cy="2434398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27" name="グループ化 726">
              <a:extLst>
                <a:ext uri="{FF2B5EF4-FFF2-40B4-BE49-F238E27FC236}">
                  <a16:creationId xmlns:a16="http://schemas.microsoft.com/office/drawing/2014/main" id="{3D09FA19-27BB-4EE4-8ECD-5C38602B98BC}"/>
                </a:ext>
              </a:extLst>
            </p:cNvPr>
            <p:cNvGrpSpPr/>
            <p:nvPr/>
          </p:nvGrpSpPr>
          <p:grpSpPr>
            <a:xfrm>
              <a:off x="3875124" y="4390851"/>
              <a:ext cx="2259862" cy="1627930"/>
              <a:chOff x="6815140" y="4349690"/>
              <a:chExt cx="2487832" cy="1792153"/>
            </a:xfrm>
          </p:grpSpPr>
          <p:grpSp>
            <p:nvGrpSpPr>
              <p:cNvPr id="728" name="グループ化 727">
                <a:extLst>
                  <a:ext uri="{FF2B5EF4-FFF2-40B4-BE49-F238E27FC236}">
                    <a16:creationId xmlns:a16="http://schemas.microsoft.com/office/drawing/2014/main" id="{8EACE55E-397F-4146-873A-1379CEE90B86}"/>
                  </a:ext>
                </a:extLst>
              </p:cNvPr>
              <p:cNvGrpSpPr/>
              <p:nvPr/>
            </p:nvGrpSpPr>
            <p:grpSpPr>
              <a:xfrm flipH="1">
                <a:off x="6815140" y="4349690"/>
                <a:ext cx="2487832" cy="1792153"/>
                <a:chOff x="6811275" y="4349690"/>
                <a:chExt cx="2487832" cy="1792153"/>
              </a:xfrm>
            </p:grpSpPr>
            <p:grpSp>
              <p:nvGrpSpPr>
                <p:cNvPr id="732" name="グループ化 731">
                  <a:extLst>
                    <a:ext uri="{FF2B5EF4-FFF2-40B4-BE49-F238E27FC236}">
                      <a16:creationId xmlns:a16="http://schemas.microsoft.com/office/drawing/2014/main" id="{16EBFB93-5621-4EB1-81E2-CF4F3DE0E372}"/>
                    </a:ext>
                  </a:extLst>
                </p:cNvPr>
                <p:cNvGrpSpPr/>
                <p:nvPr/>
              </p:nvGrpSpPr>
              <p:grpSpPr>
                <a:xfrm>
                  <a:off x="6811275" y="4349690"/>
                  <a:ext cx="2487832" cy="1792153"/>
                  <a:chOff x="-142644" y="1772885"/>
                  <a:chExt cx="4762060" cy="3430436"/>
                </a:xfrm>
                <a:solidFill>
                  <a:schemeClr val="bg1"/>
                </a:solidFill>
              </p:grpSpPr>
              <p:sp>
                <p:nvSpPr>
                  <p:cNvPr id="736" name="フリーフォーム: 図形 735">
                    <a:extLst>
                      <a:ext uri="{FF2B5EF4-FFF2-40B4-BE49-F238E27FC236}">
                        <a16:creationId xmlns:a16="http://schemas.microsoft.com/office/drawing/2014/main" id="{F32FE0D9-476C-45BF-B9F3-B6BF81B0AA6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549037" y="4217212"/>
                    <a:ext cx="897665" cy="889000"/>
                  </a:xfrm>
                  <a:custGeom>
                    <a:avLst/>
                    <a:gdLst>
                      <a:gd name="connsiteX0" fmla="*/ 825504 w 897666"/>
                      <a:gd name="connsiteY0" fmla="*/ 889000 h 889000"/>
                      <a:gd name="connsiteX1" fmla="*/ 690216 w 897666"/>
                      <a:gd name="connsiteY1" fmla="*/ 889000 h 889000"/>
                      <a:gd name="connsiteX2" fmla="*/ 719962 w 897666"/>
                      <a:gd name="connsiteY2" fmla="*/ 241178 h 889000"/>
                      <a:gd name="connsiteX3" fmla="*/ 706924 w 897666"/>
                      <a:gd name="connsiteY3" fmla="*/ 243343 h 889000"/>
                      <a:gd name="connsiteX4" fmla="*/ 9 w 897666"/>
                      <a:gd name="connsiteY4" fmla="*/ 317999 h 889000"/>
                      <a:gd name="connsiteX5" fmla="*/ 60040 w 897666"/>
                      <a:gd name="connsiteY5" fmla="*/ 191961 h 889000"/>
                      <a:gd name="connsiteX6" fmla="*/ 9 w 897666"/>
                      <a:gd name="connsiteY6" fmla="*/ 0 h 889000"/>
                      <a:gd name="connsiteX7" fmla="*/ 834890 w 897666"/>
                      <a:gd name="connsiteY7" fmla="*/ 73502 h 889000"/>
                      <a:gd name="connsiteX8" fmla="*/ 823133 w 897666"/>
                      <a:gd name="connsiteY8" fmla="*/ 218265 h 889000"/>
                      <a:gd name="connsiteX9" fmla="*/ 795066 w 897666"/>
                      <a:gd name="connsiteY9" fmla="*/ 226111 h 889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97666" h="889000">
                        <a:moveTo>
                          <a:pt x="825504" y="889000"/>
                        </a:moveTo>
                        <a:lnTo>
                          <a:pt x="690216" y="889000"/>
                        </a:lnTo>
                        <a:lnTo>
                          <a:pt x="719962" y="241178"/>
                        </a:lnTo>
                        <a:lnTo>
                          <a:pt x="706924" y="243343"/>
                        </a:lnTo>
                        <a:cubicBezTo>
                          <a:pt x="538523" y="268756"/>
                          <a:pt x="263322" y="294812"/>
                          <a:pt x="9" y="317999"/>
                        </a:cubicBezTo>
                        <a:cubicBezTo>
                          <a:pt x="-873" y="267988"/>
                          <a:pt x="60923" y="289961"/>
                          <a:pt x="60040" y="191961"/>
                        </a:cubicBezTo>
                        <a:cubicBezTo>
                          <a:pt x="59157" y="93960"/>
                          <a:pt x="33948" y="45990"/>
                          <a:pt x="9" y="0"/>
                        </a:cubicBezTo>
                        <a:cubicBezTo>
                          <a:pt x="300938" y="26501"/>
                          <a:pt x="742753" y="52748"/>
                          <a:pt x="834890" y="73502"/>
                        </a:cubicBezTo>
                        <a:cubicBezTo>
                          <a:pt x="915510" y="91661"/>
                          <a:pt x="925588" y="177762"/>
                          <a:pt x="823133" y="218265"/>
                        </a:cubicBezTo>
                        <a:lnTo>
                          <a:pt x="795066" y="226111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7" name="フリーフォーム: 図形 736">
                    <a:extLst>
                      <a:ext uri="{FF2B5EF4-FFF2-40B4-BE49-F238E27FC236}">
                        <a16:creationId xmlns:a16="http://schemas.microsoft.com/office/drawing/2014/main" id="{75406F4E-6A61-450B-8C58-47BBFEFEDE1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366869" y="4314321"/>
                    <a:ext cx="897666" cy="889000"/>
                  </a:xfrm>
                  <a:custGeom>
                    <a:avLst/>
                    <a:gdLst>
                      <a:gd name="connsiteX0" fmla="*/ 825504 w 897666"/>
                      <a:gd name="connsiteY0" fmla="*/ 889000 h 889000"/>
                      <a:gd name="connsiteX1" fmla="*/ 690216 w 897666"/>
                      <a:gd name="connsiteY1" fmla="*/ 889000 h 889000"/>
                      <a:gd name="connsiteX2" fmla="*/ 719962 w 897666"/>
                      <a:gd name="connsiteY2" fmla="*/ 241178 h 889000"/>
                      <a:gd name="connsiteX3" fmla="*/ 706924 w 897666"/>
                      <a:gd name="connsiteY3" fmla="*/ 243343 h 889000"/>
                      <a:gd name="connsiteX4" fmla="*/ 9 w 897666"/>
                      <a:gd name="connsiteY4" fmla="*/ 317999 h 889000"/>
                      <a:gd name="connsiteX5" fmla="*/ 60040 w 897666"/>
                      <a:gd name="connsiteY5" fmla="*/ 191961 h 889000"/>
                      <a:gd name="connsiteX6" fmla="*/ 9 w 897666"/>
                      <a:gd name="connsiteY6" fmla="*/ 0 h 889000"/>
                      <a:gd name="connsiteX7" fmla="*/ 834890 w 897666"/>
                      <a:gd name="connsiteY7" fmla="*/ 73502 h 889000"/>
                      <a:gd name="connsiteX8" fmla="*/ 823133 w 897666"/>
                      <a:gd name="connsiteY8" fmla="*/ 218265 h 889000"/>
                      <a:gd name="connsiteX9" fmla="*/ 795066 w 897666"/>
                      <a:gd name="connsiteY9" fmla="*/ 226111 h 889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97666" h="889000">
                        <a:moveTo>
                          <a:pt x="825504" y="889000"/>
                        </a:moveTo>
                        <a:lnTo>
                          <a:pt x="690216" y="889000"/>
                        </a:lnTo>
                        <a:lnTo>
                          <a:pt x="719962" y="241178"/>
                        </a:lnTo>
                        <a:lnTo>
                          <a:pt x="706924" y="243343"/>
                        </a:lnTo>
                        <a:cubicBezTo>
                          <a:pt x="538523" y="268756"/>
                          <a:pt x="263322" y="294812"/>
                          <a:pt x="9" y="317999"/>
                        </a:cubicBezTo>
                        <a:cubicBezTo>
                          <a:pt x="-873" y="267988"/>
                          <a:pt x="60923" y="289961"/>
                          <a:pt x="60040" y="191961"/>
                        </a:cubicBezTo>
                        <a:cubicBezTo>
                          <a:pt x="59157" y="93960"/>
                          <a:pt x="33948" y="45990"/>
                          <a:pt x="9" y="0"/>
                        </a:cubicBezTo>
                        <a:cubicBezTo>
                          <a:pt x="300938" y="26501"/>
                          <a:pt x="742753" y="52748"/>
                          <a:pt x="834890" y="73502"/>
                        </a:cubicBezTo>
                        <a:cubicBezTo>
                          <a:pt x="915510" y="91661"/>
                          <a:pt x="925588" y="177762"/>
                          <a:pt x="823133" y="218265"/>
                        </a:cubicBezTo>
                        <a:lnTo>
                          <a:pt x="795066" y="226111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8" name="フリーフォーム: 図形 737">
                    <a:extLst>
                      <a:ext uri="{FF2B5EF4-FFF2-40B4-BE49-F238E27FC236}">
                        <a16:creationId xmlns:a16="http://schemas.microsoft.com/office/drawing/2014/main" id="{5BDF4C75-2247-48C5-BADA-898E60A25586}"/>
                      </a:ext>
                    </a:extLst>
                  </p:cNvPr>
                  <p:cNvSpPr/>
                  <p:nvPr/>
                </p:nvSpPr>
                <p:spPr>
                  <a:xfrm>
                    <a:off x="1094920" y="1772885"/>
                    <a:ext cx="3008449" cy="2731856"/>
                  </a:xfrm>
                  <a:custGeom>
                    <a:avLst/>
                    <a:gdLst>
                      <a:gd name="connsiteX0" fmla="*/ 2517911 w 3008449"/>
                      <a:gd name="connsiteY0" fmla="*/ 0 h 2731856"/>
                      <a:gd name="connsiteX1" fmla="*/ 3008449 w 3008449"/>
                      <a:gd name="connsiteY1" fmla="*/ 490538 h 2731856"/>
                      <a:gd name="connsiteX2" fmla="*/ 3008448 w 3008449"/>
                      <a:gd name="connsiteY2" fmla="*/ 1005612 h 2731856"/>
                      <a:gd name="connsiteX3" fmla="*/ 2427344 w 3008449"/>
                      <a:gd name="connsiteY3" fmla="*/ 2488519 h 2731856"/>
                      <a:gd name="connsiteX4" fmla="*/ 1778906 w 3008449"/>
                      <a:gd name="connsiteY4" fmla="*/ 2563933 h 2731856"/>
                      <a:gd name="connsiteX5" fmla="*/ 1596184 w 3008449"/>
                      <a:gd name="connsiteY5" fmla="*/ 2556351 h 2731856"/>
                      <a:gd name="connsiteX6" fmla="*/ 1596184 w 3008449"/>
                      <a:gd name="connsiteY6" fmla="*/ 2602622 h 2731856"/>
                      <a:gd name="connsiteX7" fmla="*/ 1466950 w 3008449"/>
                      <a:gd name="connsiteY7" fmla="*/ 2731856 h 2731856"/>
                      <a:gd name="connsiteX8" fmla="*/ 1389569 w 3008449"/>
                      <a:gd name="connsiteY8" fmla="*/ 2731856 h 2731856"/>
                      <a:gd name="connsiteX9" fmla="*/ 1260335 w 3008449"/>
                      <a:gd name="connsiteY9" fmla="*/ 2602622 h 2731856"/>
                      <a:gd name="connsiteX10" fmla="*/ 1260336 w 3008449"/>
                      <a:gd name="connsiteY10" fmla="*/ 2520702 h 2731856"/>
                      <a:gd name="connsiteX11" fmla="*/ 1012213 w 3008449"/>
                      <a:gd name="connsiteY11" fmla="*/ 2486003 h 2731856"/>
                      <a:gd name="connsiteX12" fmla="*/ 11012 w 3008449"/>
                      <a:gd name="connsiteY12" fmla="*/ 2151326 h 2731856"/>
                      <a:gd name="connsiteX13" fmla="*/ 1615612 w 3008449"/>
                      <a:gd name="connsiteY13" fmla="*/ 1235374 h 2731856"/>
                      <a:gd name="connsiteX14" fmla="*/ 1982569 w 3008449"/>
                      <a:gd name="connsiteY14" fmla="*/ 948429 h 2731856"/>
                      <a:gd name="connsiteX15" fmla="*/ 2027373 w 3008449"/>
                      <a:gd name="connsiteY15" fmla="*/ 910017 h 2731856"/>
                      <a:gd name="connsiteX16" fmla="*/ 2027373 w 3008449"/>
                      <a:gd name="connsiteY16" fmla="*/ 490538 h 2731856"/>
                      <a:gd name="connsiteX17" fmla="*/ 2517911 w 3008449"/>
                      <a:gd name="connsiteY17" fmla="*/ 0 h 27318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3008449" h="2731856">
                        <a:moveTo>
                          <a:pt x="2517911" y="0"/>
                        </a:moveTo>
                        <a:cubicBezTo>
                          <a:pt x="2788828" y="0"/>
                          <a:pt x="3008449" y="219621"/>
                          <a:pt x="3008449" y="490538"/>
                        </a:cubicBezTo>
                        <a:cubicBezTo>
                          <a:pt x="3008449" y="662229"/>
                          <a:pt x="3008448" y="833921"/>
                          <a:pt x="3008448" y="1005612"/>
                        </a:cubicBezTo>
                        <a:cubicBezTo>
                          <a:pt x="2992547" y="1696764"/>
                          <a:pt x="3021095" y="2286317"/>
                          <a:pt x="2427344" y="2488519"/>
                        </a:cubicBezTo>
                        <a:cubicBezTo>
                          <a:pt x="2255545" y="2547025"/>
                          <a:pt x="2027080" y="2568258"/>
                          <a:pt x="1778906" y="2563933"/>
                        </a:cubicBezTo>
                        <a:lnTo>
                          <a:pt x="1596184" y="2556351"/>
                        </a:lnTo>
                        <a:lnTo>
                          <a:pt x="1596184" y="2602622"/>
                        </a:lnTo>
                        <a:cubicBezTo>
                          <a:pt x="1596184" y="2673996"/>
                          <a:pt x="1538324" y="2731856"/>
                          <a:pt x="1466950" y="2731856"/>
                        </a:cubicBezTo>
                        <a:lnTo>
                          <a:pt x="1389569" y="2731856"/>
                        </a:lnTo>
                        <a:cubicBezTo>
                          <a:pt x="1318195" y="2731856"/>
                          <a:pt x="1260335" y="2673996"/>
                          <a:pt x="1260335" y="2602622"/>
                        </a:cubicBezTo>
                        <a:lnTo>
                          <a:pt x="1260336" y="2520702"/>
                        </a:lnTo>
                        <a:lnTo>
                          <a:pt x="1012213" y="2486003"/>
                        </a:lnTo>
                        <a:cubicBezTo>
                          <a:pt x="510941" y="2398559"/>
                          <a:pt x="78657" y="2255755"/>
                          <a:pt x="11012" y="2151326"/>
                        </a:cubicBezTo>
                        <a:cubicBezTo>
                          <a:pt x="-124277" y="1942469"/>
                          <a:pt x="1020388" y="1650962"/>
                          <a:pt x="1615612" y="1235374"/>
                        </a:cubicBezTo>
                        <a:cubicBezTo>
                          <a:pt x="1764418" y="1131477"/>
                          <a:pt x="1882315" y="1034076"/>
                          <a:pt x="1982569" y="948429"/>
                        </a:cubicBezTo>
                        <a:lnTo>
                          <a:pt x="2027373" y="910017"/>
                        </a:lnTo>
                        <a:lnTo>
                          <a:pt x="2027373" y="490538"/>
                        </a:lnTo>
                        <a:cubicBezTo>
                          <a:pt x="2027373" y="219621"/>
                          <a:pt x="2246994" y="0"/>
                          <a:pt x="2517911" y="0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9" name="フリーフォーム: 図形 738">
                    <a:extLst>
                      <a:ext uri="{FF2B5EF4-FFF2-40B4-BE49-F238E27FC236}">
                        <a16:creationId xmlns:a16="http://schemas.microsoft.com/office/drawing/2014/main" id="{A0D0408A-A339-4EEB-8683-4321010CE48B}"/>
                      </a:ext>
                    </a:extLst>
                  </p:cNvPr>
                  <p:cNvSpPr/>
                  <p:nvPr/>
                </p:nvSpPr>
                <p:spPr>
                  <a:xfrm>
                    <a:off x="-142644" y="2721161"/>
                    <a:ext cx="3664685" cy="1511971"/>
                  </a:xfrm>
                  <a:custGeom>
                    <a:avLst/>
                    <a:gdLst>
                      <a:gd name="connsiteX0" fmla="*/ 3323331 w 3664685"/>
                      <a:gd name="connsiteY0" fmla="*/ 636 h 1511971"/>
                      <a:gd name="connsiteX1" fmla="*/ 3524893 w 3664685"/>
                      <a:gd name="connsiteY1" fmla="*/ 33983 h 1511971"/>
                      <a:gd name="connsiteX2" fmla="*/ 2865750 w 3664685"/>
                      <a:gd name="connsiteY2" fmla="*/ 1376505 h 1511971"/>
                      <a:gd name="connsiteX3" fmla="*/ 940057 w 3664685"/>
                      <a:gd name="connsiteY3" fmla="*/ 1196835 h 1511971"/>
                      <a:gd name="connsiteX4" fmla="*/ 939276 w 3664685"/>
                      <a:gd name="connsiteY4" fmla="*/ 1196242 h 1511971"/>
                      <a:gd name="connsiteX5" fmla="*/ 809912 w 3664685"/>
                      <a:gd name="connsiteY5" fmla="*/ 1213753 h 1511971"/>
                      <a:gd name="connsiteX6" fmla="*/ 577677 w 3664685"/>
                      <a:gd name="connsiteY6" fmla="*/ 1235058 h 1511971"/>
                      <a:gd name="connsiteX7" fmla="*/ 118898 w 3664685"/>
                      <a:gd name="connsiteY7" fmla="*/ 1143972 h 1511971"/>
                      <a:gd name="connsiteX8" fmla="*/ 183111 w 3664685"/>
                      <a:gd name="connsiteY8" fmla="*/ 1012440 h 1511971"/>
                      <a:gd name="connsiteX9" fmla="*/ 203250 w 3664685"/>
                      <a:gd name="connsiteY9" fmla="*/ 1011411 h 1511971"/>
                      <a:gd name="connsiteX10" fmla="*/ 134743 w 3664685"/>
                      <a:gd name="connsiteY10" fmla="*/ 981291 h 1511971"/>
                      <a:gd name="connsiteX11" fmla="*/ 69588 w 3664685"/>
                      <a:gd name="connsiteY11" fmla="*/ 941736 h 1511971"/>
                      <a:gd name="connsiteX12" fmla="*/ 144687 w 3664685"/>
                      <a:gd name="connsiteY12" fmla="*/ 809037 h 1511971"/>
                      <a:gd name="connsiteX13" fmla="*/ 1067726 w 3664685"/>
                      <a:gd name="connsiteY13" fmla="*/ 885509 h 1511971"/>
                      <a:gd name="connsiteX14" fmla="*/ 1239099 w 3664685"/>
                      <a:gd name="connsiteY14" fmla="*/ 912321 h 1511971"/>
                      <a:gd name="connsiteX15" fmla="*/ 1411149 w 3664685"/>
                      <a:gd name="connsiteY15" fmla="*/ 875830 h 1511971"/>
                      <a:gd name="connsiteX16" fmla="*/ 2355568 w 3664685"/>
                      <a:gd name="connsiteY16" fmla="*/ 565202 h 1511971"/>
                      <a:gd name="connsiteX17" fmla="*/ 3323331 w 3664685"/>
                      <a:gd name="connsiteY17" fmla="*/ 636 h 15119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3664685" h="1511971">
                        <a:moveTo>
                          <a:pt x="3323331" y="636"/>
                        </a:moveTo>
                        <a:cubicBezTo>
                          <a:pt x="3386796" y="-2769"/>
                          <a:pt x="3452812" y="7356"/>
                          <a:pt x="3524893" y="33983"/>
                        </a:cubicBezTo>
                        <a:cubicBezTo>
                          <a:pt x="3909328" y="175989"/>
                          <a:pt x="3438783" y="1030647"/>
                          <a:pt x="2865750" y="1376505"/>
                        </a:cubicBezTo>
                        <a:cubicBezTo>
                          <a:pt x="2364347" y="1679130"/>
                          <a:pt x="1270959" y="1410087"/>
                          <a:pt x="940057" y="1196835"/>
                        </a:cubicBezTo>
                        <a:lnTo>
                          <a:pt x="939276" y="1196242"/>
                        </a:lnTo>
                        <a:lnTo>
                          <a:pt x="809912" y="1213753"/>
                        </a:lnTo>
                        <a:cubicBezTo>
                          <a:pt x="716578" y="1224226"/>
                          <a:pt x="633390" y="1231635"/>
                          <a:pt x="577677" y="1235058"/>
                        </a:cubicBezTo>
                        <a:cubicBezTo>
                          <a:pt x="354823" y="1248745"/>
                          <a:pt x="184659" y="1181074"/>
                          <a:pt x="118898" y="1143972"/>
                        </a:cubicBezTo>
                        <a:cubicBezTo>
                          <a:pt x="53137" y="1106870"/>
                          <a:pt x="-39742" y="1026126"/>
                          <a:pt x="183111" y="1012440"/>
                        </a:cubicBezTo>
                        <a:lnTo>
                          <a:pt x="203250" y="1011411"/>
                        </a:lnTo>
                        <a:lnTo>
                          <a:pt x="134743" y="981291"/>
                        </a:lnTo>
                        <a:cubicBezTo>
                          <a:pt x="107122" y="966788"/>
                          <a:pt x="85185" y="952965"/>
                          <a:pt x="69588" y="941736"/>
                        </a:cubicBezTo>
                        <a:cubicBezTo>
                          <a:pt x="7197" y="896817"/>
                          <a:pt x="-78525" y="803548"/>
                          <a:pt x="144687" y="809037"/>
                        </a:cubicBezTo>
                        <a:cubicBezTo>
                          <a:pt x="284196" y="812468"/>
                          <a:pt x="743138" y="842353"/>
                          <a:pt x="1067726" y="885509"/>
                        </a:cubicBezTo>
                        <a:lnTo>
                          <a:pt x="1239099" y="912321"/>
                        </a:lnTo>
                        <a:lnTo>
                          <a:pt x="1411149" y="875830"/>
                        </a:lnTo>
                        <a:cubicBezTo>
                          <a:pt x="1717664" y="810980"/>
                          <a:pt x="2086959" y="727323"/>
                          <a:pt x="2355568" y="565202"/>
                        </a:cubicBezTo>
                        <a:cubicBezTo>
                          <a:pt x="2821157" y="284192"/>
                          <a:pt x="3048313" y="15389"/>
                          <a:pt x="3323331" y="636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0" name="フリーフォーム: 図形 739">
                    <a:extLst>
                      <a:ext uri="{FF2B5EF4-FFF2-40B4-BE49-F238E27FC236}">
                        <a16:creationId xmlns:a16="http://schemas.microsoft.com/office/drawing/2014/main" id="{50B1D4DD-7F35-46E5-8370-F22AB4E21C4C}"/>
                      </a:ext>
                    </a:extLst>
                  </p:cNvPr>
                  <p:cNvSpPr/>
                  <p:nvPr/>
                </p:nvSpPr>
                <p:spPr>
                  <a:xfrm>
                    <a:off x="892720" y="2638847"/>
                    <a:ext cx="2988469" cy="1547165"/>
                  </a:xfrm>
                  <a:custGeom>
                    <a:avLst/>
                    <a:gdLst>
                      <a:gd name="connsiteX0" fmla="*/ 2390964 w 2988469"/>
                      <a:gd name="connsiteY0" fmla="*/ 1957 h 1547165"/>
                      <a:gd name="connsiteX1" fmla="*/ 2988400 w 2988469"/>
                      <a:gd name="connsiteY1" fmla="*/ 538692 h 1547165"/>
                      <a:gd name="connsiteX2" fmla="*/ 2068250 w 2988469"/>
                      <a:gd name="connsiteY2" fmla="*/ 1473117 h 1547165"/>
                      <a:gd name="connsiteX3" fmla="*/ 11885 w 2988469"/>
                      <a:gd name="connsiteY3" fmla="*/ 1114194 h 1547165"/>
                      <a:gd name="connsiteX4" fmla="*/ 1419123 w 2988469"/>
                      <a:gd name="connsiteY4" fmla="*/ 571989 h 1547165"/>
                      <a:gd name="connsiteX5" fmla="*/ 2390964 w 2988469"/>
                      <a:gd name="connsiteY5" fmla="*/ 1957 h 15471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988469" h="1547165">
                        <a:moveTo>
                          <a:pt x="2390964" y="1957"/>
                        </a:moveTo>
                        <a:cubicBezTo>
                          <a:pt x="2608060" y="28159"/>
                          <a:pt x="2982919" y="222592"/>
                          <a:pt x="2988400" y="538692"/>
                        </a:cubicBezTo>
                        <a:cubicBezTo>
                          <a:pt x="2993880" y="854792"/>
                          <a:pt x="2676519" y="1243850"/>
                          <a:pt x="2068250" y="1473117"/>
                        </a:cubicBezTo>
                        <a:cubicBezTo>
                          <a:pt x="1459981" y="1702385"/>
                          <a:pt x="145718" y="1347198"/>
                          <a:pt x="11885" y="1114194"/>
                        </a:cubicBezTo>
                        <a:cubicBezTo>
                          <a:pt x="-121948" y="881190"/>
                          <a:pt x="907902" y="928926"/>
                          <a:pt x="1419123" y="571989"/>
                        </a:cubicBezTo>
                        <a:cubicBezTo>
                          <a:pt x="1930343" y="215052"/>
                          <a:pt x="2173869" y="-24244"/>
                          <a:pt x="2390964" y="1957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1" name="フリーフォーム: 図形 740">
                    <a:extLst>
                      <a:ext uri="{FF2B5EF4-FFF2-40B4-BE49-F238E27FC236}">
                        <a16:creationId xmlns:a16="http://schemas.microsoft.com/office/drawing/2014/main" id="{1912D85C-E711-4D2C-B730-5EC13D4B0948}"/>
                      </a:ext>
                    </a:extLst>
                  </p:cNvPr>
                  <p:cNvSpPr/>
                  <p:nvPr/>
                </p:nvSpPr>
                <p:spPr>
                  <a:xfrm>
                    <a:off x="3068773" y="1772885"/>
                    <a:ext cx="1097529" cy="966505"/>
                  </a:xfrm>
                  <a:custGeom>
                    <a:avLst/>
                    <a:gdLst>
                      <a:gd name="connsiteX0" fmla="*/ 544058 w 1097529"/>
                      <a:gd name="connsiteY0" fmla="*/ 0 h 966505"/>
                      <a:gd name="connsiteX1" fmla="*/ 1034596 w 1097529"/>
                      <a:gd name="connsiteY1" fmla="*/ 490538 h 966505"/>
                      <a:gd name="connsiteX2" fmla="*/ 1034596 w 1097529"/>
                      <a:gd name="connsiteY2" fmla="*/ 702699 h 966505"/>
                      <a:gd name="connsiteX3" fmla="*/ 1084236 w 1097529"/>
                      <a:gd name="connsiteY3" fmla="*/ 798113 h 966505"/>
                      <a:gd name="connsiteX4" fmla="*/ 1047964 w 1097529"/>
                      <a:gd name="connsiteY4" fmla="*/ 948332 h 966505"/>
                      <a:gd name="connsiteX5" fmla="*/ 1034595 w 1097529"/>
                      <a:gd name="connsiteY5" fmla="*/ 954147 h 966505"/>
                      <a:gd name="connsiteX6" fmla="*/ 1020216 w 1097529"/>
                      <a:gd name="connsiteY6" fmla="*/ 960401 h 966505"/>
                      <a:gd name="connsiteX7" fmla="*/ 938627 w 1097529"/>
                      <a:gd name="connsiteY7" fmla="*/ 940830 h 966505"/>
                      <a:gd name="connsiteX8" fmla="*/ 914372 w 1097529"/>
                      <a:gd name="connsiteY8" fmla="*/ 910313 h 966505"/>
                      <a:gd name="connsiteX9" fmla="*/ 914268 w 1097529"/>
                      <a:gd name="connsiteY9" fmla="*/ 910646 h 966505"/>
                      <a:gd name="connsiteX10" fmla="*/ 854096 w 1097529"/>
                      <a:gd name="connsiteY10" fmla="*/ 961883 h 966505"/>
                      <a:gd name="connsiteX11" fmla="*/ 778899 w 1097529"/>
                      <a:gd name="connsiteY11" fmla="*/ 950897 h 966505"/>
                      <a:gd name="connsiteX12" fmla="*/ 760967 w 1097529"/>
                      <a:gd name="connsiteY12" fmla="*/ 933592 h 966505"/>
                      <a:gd name="connsiteX13" fmla="*/ 760540 w 1097529"/>
                      <a:gd name="connsiteY13" fmla="*/ 934296 h 966505"/>
                      <a:gd name="connsiteX14" fmla="*/ 690468 w 1097529"/>
                      <a:gd name="connsiteY14" fmla="*/ 966505 h 966505"/>
                      <a:gd name="connsiteX15" fmla="*/ 620396 w 1097529"/>
                      <a:gd name="connsiteY15" fmla="*/ 934296 h 966505"/>
                      <a:gd name="connsiteX16" fmla="*/ 610776 w 1097529"/>
                      <a:gd name="connsiteY16" fmla="*/ 918462 h 966505"/>
                      <a:gd name="connsiteX17" fmla="*/ 601157 w 1097529"/>
                      <a:gd name="connsiteY17" fmla="*/ 934296 h 966505"/>
                      <a:gd name="connsiteX18" fmla="*/ 531085 w 1097529"/>
                      <a:gd name="connsiteY18" fmla="*/ 966505 h 966505"/>
                      <a:gd name="connsiteX19" fmla="*/ 461014 w 1097529"/>
                      <a:gd name="connsiteY19" fmla="*/ 934296 h 966505"/>
                      <a:gd name="connsiteX20" fmla="*/ 450231 w 1097529"/>
                      <a:gd name="connsiteY20" fmla="*/ 916549 h 966505"/>
                      <a:gd name="connsiteX21" fmla="*/ 439449 w 1097529"/>
                      <a:gd name="connsiteY21" fmla="*/ 934296 h 966505"/>
                      <a:gd name="connsiteX22" fmla="*/ 369378 w 1097529"/>
                      <a:gd name="connsiteY22" fmla="*/ 966505 h 966505"/>
                      <a:gd name="connsiteX23" fmla="*/ 299306 w 1097529"/>
                      <a:gd name="connsiteY23" fmla="*/ 934296 h 966505"/>
                      <a:gd name="connsiteX24" fmla="*/ 298662 w 1097529"/>
                      <a:gd name="connsiteY24" fmla="*/ 933236 h 966505"/>
                      <a:gd name="connsiteX25" fmla="*/ 280361 w 1097529"/>
                      <a:gd name="connsiteY25" fmla="*/ 950897 h 966505"/>
                      <a:gd name="connsiteX26" fmla="*/ 205165 w 1097529"/>
                      <a:gd name="connsiteY26" fmla="*/ 961883 h 966505"/>
                      <a:gd name="connsiteX27" fmla="*/ 169923 w 1097529"/>
                      <a:gd name="connsiteY27" fmla="*/ 942457 h 966505"/>
                      <a:gd name="connsiteX28" fmla="*/ 163810 w 1097529"/>
                      <a:gd name="connsiteY28" fmla="*/ 934656 h 966505"/>
                      <a:gd name="connsiteX29" fmla="*/ 158903 w 1097529"/>
                      <a:gd name="connsiteY29" fmla="*/ 940830 h 966505"/>
                      <a:gd name="connsiteX30" fmla="*/ 49566 w 1097529"/>
                      <a:gd name="connsiteY30" fmla="*/ 948332 h 966505"/>
                      <a:gd name="connsiteX31" fmla="*/ 30546 w 1097529"/>
                      <a:gd name="connsiteY31" fmla="*/ 929715 h 966505"/>
                      <a:gd name="connsiteX32" fmla="*/ 30545 w 1097529"/>
                      <a:gd name="connsiteY32" fmla="*/ 929715 h 966505"/>
                      <a:gd name="connsiteX33" fmla="*/ 20054 w 1097529"/>
                      <a:gd name="connsiteY33" fmla="*/ 919447 h 966505"/>
                      <a:gd name="connsiteX34" fmla="*/ 13293 w 1097529"/>
                      <a:gd name="connsiteY34" fmla="*/ 798114 h 966505"/>
                      <a:gd name="connsiteX35" fmla="*/ 53520 w 1097529"/>
                      <a:gd name="connsiteY35" fmla="*/ 720794 h 966505"/>
                      <a:gd name="connsiteX36" fmla="*/ 53520 w 1097529"/>
                      <a:gd name="connsiteY36" fmla="*/ 720793 h 966505"/>
                      <a:gd name="connsiteX37" fmla="*/ 53520 w 1097529"/>
                      <a:gd name="connsiteY37" fmla="*/ 490538 h 966505"/>
                      <a:gd name="connsiteX38" fmla="*/ 544058 w 1097529"/>
                      <a:gd name="connsiteY38" fmla="*/ 0 h 9665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1097529" h="966505">
                        <a:moveTo>
                          <a:pt x="544058" y="0"/>
                        </a:moveTo>
                        <a:cubicBezTo>
                          <a:pt x="814975" y="0"/>
                          <a:pt x="1034596" y="219621"/>
                          <a:pt x="1034596" y="490538"/>
                        </a:cubicBezTo>
                        <a:lnTo>
                          <a:pt x="1034596" y="702699"/>
                        </a:lnTo>
                        <a:lnTo>
                          <a:pt x="1084236" y="798113"/>
                        </a:lnTo>
                        <a:cubicBezTo>
                          <a:pt x="1111601" y="850710"/>
                          <a:pt x="1095361" y="917965"/>
                          <a:pt x="1047964" y="948332"/>
                        </a:cubicBezTo>
                        <a:lnTo>
                          <a:pt x="1034595" y="954147"/>
                        </a:lnTo>
                        <a:lnTo>
                          <a:pt x="1020216" y="960401"/>
                        </a:lnTo>
                        <a:cubicBezTo>
                          <a:pt x="991688" y="967549"/>
                          <a:pt x="961736" y="960206"/>
                          <a:pt x="938627" y="940830"/>
                        </a:cubicBezTo>
                        <a:lnTo>
                          <a:pt x="914372" y="910313"/>
                        </a:lnTo>
                        <a:lnTo>
                          <a:pt x="914268" y="910646"/>
                        </a:lnTo>
                        <a:cubicBezTo>
                          <a:pt x="901587" y="935019"/>
                          <a:pt x="880528" y="954024"/>
                          <a:pt x="854096" y="961883"/>
                        </a:cubicBezTo>
                        <a:cubicBezTo>
                          <a:pt x="827664" y="969743"/>
                          <a:pt x="800864" y="964970"/>
                          <a:pt x="778899" y="950897"/>
                        </a:cubicBezTo>
                        <a:lnTo>
                          <a:pt x="760967" y="933592"/>
                        </a:lnTo>
                        <a:lnTo>
                          <a:pt x="760540" y="934296"/>
                        </a:lnTo>
                        <a:cubicBezTo>
                          <a:pt x="742607" y="954197"/>
                          <a:pt x="717833" y="966505"/>
                          <a:pt x="690468" y="966505"/>
                        </a:cubicBezTo>
                        <a:cubicBezTo>
                          <a:pt x="663104" y="966505"/>
                          <a:pt x="638329" y="954197"/>
                          <a:pt x="620396" y="934296"/>
                        </a:cubicBezTo>
                        <a:lnTo>
                          <a:pt x="610776" y="918462"/>
                        </a:lnTo>
                        <a:lnTo>
                          <a:pt x="601157" y="934296"/>
                        </a:lnTo>
                        <a:cubicBezTo>
                          <a:pt x="583224" y="954197"/>
                          <a:pt x="558450" y="966505"/>
                          <a:pt x="531085" y="966505"/>
                        </a:cubicBezTo>
                        <a:cubicBezTo>
                          <a:pt x="503721" y="966505"/>
                          <a:pt x="478946" y="954197"/>
                          <a:pt x="461014" y="934296"/>
                        </a:cubicBezTo>
                        <a:lnTo>
                          <a:pt x="450231" y="916549"/>
                        </a:lnTo>
                        <a:lnTo>
                          <a:pt x="439449" y="934296"/>
                        </a:lnTo>
                        <a:cubicBezTo>
                          <a:pt x="421517" y="954197"/>
                          <a:pt x="396742" y="966505"/>
                          <a:pt x="369378" y="966505"/>
                        </a:cubicBezTo>
                        <a:cubicBezTo>
                          <a:pt x="342013" y="966505"/>
                          <a:pt x="317239" y="954197"/>
                          <a:pt x="299306" y="934296"/>
                        </a:cubicBezTo>
                        <a:lnTo>
                          <a:pt x="298662" y="933236"/>
                        </a:lnTo>
                        <a:lnTo>
                          <a:pt x="280361" y="950897"/>
                        </a:lnTo>
                        <a:cubicBezTo>
                          <a:pt x="258399" y="964970"/>
                          <a:pt x="231598" y="969743"/>
                          <a:pt x="205165" y="961883"/>
                        </a:cubicBezTo>
                        <a:cubicBezTo>
                          <a:pt x="191950" y="957953"/>
                          <a:pt x="180076" y="951237"/>
                          <a:pt x="169923" y="942457"/>
                        </a:cubicBezTo>
                        <a:lnTo>
                          <a:pt x="163810" y="934656"/>
                        </a:lnTo>
                        <a:lnTo>
                          <a:pt x="158903" y="940830"/>
                        </a:lnTo>
                        <a:cubicBezTo>
                          <a:pt x="128091" y="966665"/>
                          <a:pt x="85114" y="971107"/>
                          <a:pt x="49566" y="948332"/>
                        </a:cubicBezTo>
                        <a:lnTo>
                          <a:pt x="30546" y="929715"/>
                        </a:lnTo>
                        <a:lnTo>
                          <a:pt x="30545" y="929715"/>
                        </a:lnTo>
                        <a:lnTo>
                          <a:pt x="20054" y="919447"/>
                        </a:lnTo>
                        <a:cubicBezTo>
                          <a:pt x="-3226" y="885255"/>
                          <a:pt x="-7230" y="837562"/>
                          <a:pt x="13293" y="798114"/>
                        </a:cubicBezTo>
                        <a:lnTo>
                          <a:pt x="53520" y="720794"/>
                        </a:lnTo>
                        <a:lnTo>
                          <a:pt x="53520" y="720793"/>
                        </a:lnTo>
                        <a:lnTo>
                          <a:pt x="53520" y="490538"/>
                        </a:lnTo>
                        <a:cubicBezTo>
                          <a:pt x="53520" y="219621"/>
                          <a:pt x="273141" y="0"/>
                          <a:pt x="544058" y="0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2" name="フリーフォーム: 図形 741">
                    <a:extLst>
                      <a:ext uri="{FF2B5EF4-FFF2-40B4-BE49-F238E27FC236}">
                        <a16:creationId xmlns:a16="http://schemas.microsoft.com/office/drawing/2014/main" id="{45707938-12FC-46A0-8B7B-1A468E627CD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126636" y="2006897"/>
                    <a:ext cx="310367" cy="675192"/>
                  </a:xfrm>
                  <a:custGeom>
                    <a:avLst/>
                    <a:gdLst>
                      <a:gd name="connsiteX0" fmla="*/ 0 w 371844"/>
                      <a:gd name="connsiteY0" fmla="*/ 693416 h 695326"/>
                      <a:gd name="connsiteX1" fmla="*/ 371844 w 371844"/>
                      <a:gd name="connsiteY1" fmla="*/ 0 h 695326"/>
                      <a:gd name="connsiteX2" fmla="*/ 239044 w 371844"/>
                      <a:gd name="connsiteY2" fmla="*/ 693416 h 695326"/>
                      <a:gd name="connsiteX3" fmla="*/ 239132 w 371844"/>
                      <a:gd name="connsiteY3" fmla="*/ 695326 h 695326"/>
                      <a:gd name="connsiteX4" fmla="*/ 103 w 371844"/>
                      <a:gd name="connsiteY4" fmla="*/ 695326 h 695326"/>
                      <a:gd name="connsiteX0" fmla="*/ 0 w 371844"/>
                      <a:gd name="connsiteY0" fmla="*/ 693416 h 854076"/>
                      <a:gd name="connsiteX1" fmla="*/ 371844 w 371844"/>
                      <a:gd name="connsiteY1" fmla="*/ 0 h 854076"/>
                      <a:gd name="connsiteX2" fmla="*/ 239044 w 371844"/>
                      <a:gd name="connsiteY2" fmla="*/ 693416 h 854076"/>
                      <a:gd name="connsiteX3" fmla="*/ 143882 w 371844"/>
                      <a:gd name="connsiteY3" fmla="*/ 854076 h 854076"/>
                      <a:gd name="connsiteX4" fmla="*/ 103 w 371844"/>
                      <a:gd name="connsiteY4" fmla="*/ 695326 h 854076"/>
                      <a:gd name="connsiteX5" fmla="*/ 0 w 371844"/>
                      <a:gd name="connsiteY5" fmla="*/ 693416 h 854076"/>
                      <a:gd name="connsiteX0" fmla="*/ 0 w 371844"/>
                      <a:gd name="connsiteY0" fmla="*/ 693416 h 854076"/>
                      <a:gd name="connsiteX1" fmla="*/ 371844 w 371844"/>
                      <a:gd name="connsiteY1" fmla="*/ 0 h 854076"/>
                      <a:gd name="connsiteX2" fmla="*/ 239044 w 371844"/>
                      <a:gd name="connsiteY2" fmla="*/ 693416 h 854076"/>
                      <a:gd name="connsiteX3" fmla="*/ 143882 w 371844"/>
                      <a:gd name="connsiteY3" fmla="*/ 854076 h 854076"/>
                      <a:gd name="connsiteX4" fmla="*/ 103 w 371844"/>
                      <a:gd name="connsiteY4" fmla="*/ 695326 h 854076"/>
                      <a:gd name="connsiteX5" fmla="*/ 0 w 371844"/>
                      <a:gd name="connsiteY5" fmla="*/ 693416 h 854076"/>
                      <a:gd name="connsiteX0" fmla="*/ 0 w 371844"/>
                      <a:gd name="connsiteY0" fmla="*/ 693416 h 873126"/>
                      <a:gd name="connsiteX1" fmla="*/ 371844 w 371844"/>
                      <a:gd name="connsiteY1" fmla="*/ 0 h 873126"/>
                      <a:gd name="connsiteX2" fmla="*/ 239044 w 371844"/>
                      <a:gd name="connsiteY2" fmla="*/ 693416 h 873126"/>
                      <a:gd name="connsiteX3" fmla="*/ 118482 w 371844"/>
                      <a:gd name="connsiteY3" fmla="*/ 873126 h 873126"/>
                      <a:gd name="connsiteX4" fmla="*/ 103 w 371844"/>
                      <a:gd name="connsiteY4" fmla="*/ 695326 h 873126"/>
                      <a:gd name="connsiteX5" fmla="*/ 0 w 371844"/>
                      <a:gd name="connsiteY5" fmla="*/ 693416 h 8731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71844" h="873126">
                        <a:moveTo>
                          <a:pt x="0" y="693416"/>
                        </a:moveTo>
                        <a:cubicBezTo>
                          <a:pt x="0" y="310453"/>
                          <a:pt x="166480" y="0"/>
                          <a:pt x="371844" y="0"/>
                        </a:cubicBezTo>
                        <a:cubicBezTo>
                          <a:pt x="285967" y="195607"/>
                          <a:pt x="239044" y="440615"/>
                          <a:pt x="239044" y="693416"/>
                        </a:cubicBezTo>
                        <a:lnTo>
                          <a:pt x="118482" y="873126"/>
                        </a:lnTo>
                        <a:lnTo>
                          <a:pt x="103" y="695326"/>
                        </a:lnTo>
                        <a:cubicBezTo>
                          <a:pt x="69" y="694689"/>
                          <a:pt x="34" y="694053"/>
                          <a:pt x="0" y="693416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33" name="グループ化 732">
                  <a:extLst>
                    <a:ext uri="{FF2B5EF4-FFF2-40B4-BE49-F238E27FC236}">
                      <a16:creationId xmlns:a16="http://schemas.microsoft.com/office/drawing/2014/main" id="{6122519D-65BA-44A6-82E0-BF52F2A1836F}"/>
                    </a:ext>
                  </a:extLst>
                </p:cNvPr>
                <p:cNvGrpSpPr/>
                <p:nvPr/>
              </p:nvGrpSpPr>
              <p:grpSpPr>
                <a:xfrm>
                  <a:off x="8749353" y="4496924"/>
                  <a:ext cx="99155" cy="99155"/>
                  <a:chOff x="5628404" y="4473822"/>
                  <a:chExt cx="117980" cy="117980"/>
                </a:xfrm>
              </p:grpSpPr>
              <p:sp>
                <p:nvSpPr>
                  <p:cNvPr id="734" name="楕円 733">
                    <a:extLst>
                      <a:ext uri="{FF2B5EF4-FFF2-40B4-BE49-F238E27FC236}">
                        <a16:creationId xmlns:a16="http://schemas.microsoft.com/office/drawing/2014/main" id="{DAC81070-C579-4133-ADF4-1459ACDA8561}"/>
                      </a:ext>
                    </a:extLst>
                  </p:cNvPr>
                  <p:cNvSpPr/>
                  <p:nvPr/>
                </p:nvSpPr>
                <p:spPr>
                  <a:xfrm>
                    <a:off x="5628404" y="4473822"/>
                    <a:ext cx="117980" cy="117980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5" name="楕円 734">
                    <a:extLst>
                      <a:ext uri="{FF2B5EF4-FFF2-40B4-BE49-F238E27FC236}">
                        <a16:creationId xmlns:a16="http://schemas.microsoft.com/office/drawing/2014/main" id="{5AF1AF41-5C54-43BB-B413-1669BABC65BC}"/>
                      </a:ext>
                    </a:extLst>
                  </p:cNvPr>
                  <p:cNvSpPr/>
                  <p:nvPr/>
                </p:nvSpPr>
                <p:spPr>
                  <a:xfrm>
                    <a:off x="5673369" y="4498965"/>
                    <a:ext cx="45719" cy="45719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729" name="楕円 728">
                <a:extLst>
                  <a:ext uri="{FF2B5EF4-FFF2-40B4-BE49-F238E27FC236}">
                    <a16:creationId xmlns:a16="http://schemas.microsoft.com/office/drawing/2014/main" id="{F5F29723-7AAA-469F-ACCD-A41D9F32E192}"/>
                  </a:ext>
                </a:extLst>
              </p:cNvPr>
              <p:cNvSpPr/>
              <p:nvPr/>
            </p:nvSpPr>
            <p:spPr>
              <a:xfrm rot="741230">
                <a:off x="7452340" y="4532183"/>
                <a:ext cx="105463" cy="16845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0" name="月 729">
                <a:extLst>
                  <a:ext uri="{FF2B5EF4-FFF2-40B4-BE49-F238E27FC236}">
                    <a16:creationId xmlns:a16="http://schemas.microsoft.com/office/drawing/2014/main" id="{EE3B143A-FAA6-456A-B3ED-E06BA681256A}"/>
                  </a:ext>
                </a:extLst>
              </p:cNvPr>
              <p:cNvSpPr/>
              <p:nvPr/>
            </p:nvSpPr>
            <p:spPr>
              <a:xfrm rot="5400000">
                <a:off x="7316479" y="4273721"/>
                <a:ext cx="45719" cy="218420"/>
              </a:xfrm>
              <a:prstGeom prst="moon">
                <a:avLst>
                  <a:gd name="adj" fmla="val 68463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1" name="月 730">
                <a:extLst>
                  <a:ext uri="{FF2B5EF4-FFF2-40B4-BE49-F238E27FC236}">
                    <a16:creationId xmlns:a16="http://schemas.microsoft.com/office/drawing/2014/main" id="{84439E9A-151A-4EDE-83FA-E2C63F4442DC}"/>
                  </a:ext>
                </a:extLst>
              </p:cNvPr>
              <p:cNvSpPr/>
              <p:nvPr/>
            </p:nvSpPr>
            <p:spPr>
              <a:xfrm rot="5400000">
                <a:off x="7319251" y="4353239"/>
                <a:ext cx="40176" cy="151748"/>
              </a:xfrm>
              <a:prstGeom prst="moon">
                <a:avLst>
                  <a:gd name="adj" fmla="val 68463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43" name="グループ化 742">
            <a:extLst>
              <a:ext uri="{FF2B5EF4-FFF2-40B4-BE49-F238E27FC236}">
                <a16:creationId xmlns:a16="http://schemas.microsoft.com/office/drawing/2014/main" id="{E5EEBAC8-D809-4DEA-8F07-FCE7787E3B5E}"/>
              </a:ext>
            </a:extLst>
          </p:cNvPr>
          <p:cNvGrpSpPr/>
          <p:nvPr/>
        </p:nvGrpSpPr>
        <p:grpSpPr>
          <a:xfrm>
            <a:off x="7030994" y="3797497"/>
            <a:ext cx="1959631" cy="2594366"/>
            <a:chOff x="695534" y="1773451"/>
            <a:chExt cx="3581415" cy="4741455"/>
          </a:xfrm>
        </p:grpSpPr>
        <p:grpSp>
          <p:nvGrpSpPr>
            <p:cNvPr id="744" name="グループ化 743">
              <a:extLst>
                <a:ext uri="{FF2B5EF4-FFF2-40B4-BE49-F238E27FC236}">
                  <a16:creationId xmlns:a16="http://schemas.microsoft.com/office/drawing/2014/main" id="{AE670523-EB21-4779-A5D5-122BDB72D163}"/>
                </a:ext>
              </a:extLst>
            </p:cNvPr>
            <p:cNvGrpSpPr/>
            <p:nvPr/>
          </p:nvGrpSpPr>
          <p:grpSpPr>
            <a:xfrm rot="18900000">
              <a:off x="1667573" y="2619818"/>
              <a:ext cx="805535" cy="1423841"/>
              <a:chOff x="5012418" y="1737096"/>
              <a:chExt cx="1265824" cy="2237435"/>
            </a:xfrm>
          </p:grpSpPr>
          <p:sp>
            <p:nvSpPr>
              <p:cNvPr id="935" name="フリーフォーム: 図形 934">
                <a:extLst>
                  <a:ext uri="{FF2B5EF4-FFF2-40B4-BE49-F238E27FC236}">
                    <a16:creationId xmlns:a16="http://schemas.microsoft.com/office/drawing/2014/main" id="{4A0C5AE4-2E92-4B23-92D7-B49FBFB20FE6}"/>
                  </a:ext>
                </a:extLst>
              </p:cNvPr>
              <p:cNvSpPr/>
              <p:nvPr/>
            </p:nvSpPr>
            <p:spPr>
              <a:xfrm>
                <a:off x="5481030" y="1737096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6" name="フリーフォーム: 図形 935">
                <a:extLst>
                  <a:ext uri="{FF2B5EF4-FFF2-40B4-BE49-F238E27FC236}">
                    <a16:creationId xmlns:a16="http://schemas.microsoft.com/office/drawing/2014/main" id="{0C12A2AC-DF1E-4576-85ED-ED74BA60E4DA}"/>
                  </a:ext>
                </a:extLst>
              </p:cNvPr>
              <p:cNvSpPr/>
              <p:nvPr/>
            </p:nvSpPr>
            <p:spPr>
              <a:xfrm rot="18900000">
                <a:off x="5261211" y="1956915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7" name="フリーフォーム: 図形 936">
                <a:extLst>
                  <a:ext uri="{FF2B5EF4-FFF2-40B4-BE49-F238E27FC236}">
                    <a16:creationId xmlns:a16="http://schemas.microsoft.com/office/drawing/2014/main" id="{AD593642-9594-461B-B52F-F5ED61E6F818}"/>
                  </a:ext>
                </a:extLst>
              </p:cNvPr>
              <p:cNvSpPr/>
              <p:nvPr/>
            </p:nvSpPr>
            <p:spPr>
              <a:xfrm rot="1800000">
                <a:off x="5648746" y="1956914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8" name="フリーフォーム: 図形 937">
                <a:extLst>
                  <a:ext uri="{FF2B5EF4-FFF2-40B4-BE49-F238E27FC236}">
                    <a16:creationId xmlns:a16="http://schemas.microsoft.com/office/drawing/2014/main" id="{EAAF6A8B-891D-4C4A-A5C0-D589FD6ACCFB}"/>
                  </a:ext>
                </a:extLst>
              </p:cNvPr>
              <p:cNvSpPr/>
              <p:nvPr/>
            </p:nvSpPr>
            <p:spPr>
              <a:xfrm rot="18900000">
                <a:off x="5223254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9" name="フリーフォーム: 図形 938">
                <a:extLst>
                  <a:ext uri="{FF2B5EF4-FFF2-40B4-BE49-F238E27FC236}">
                    <a16:creationId xmlns:a16="http://schemas.microsoft.com/office/drawing/2014/main" id="{72EF7F03-753A-4DE4-8297-66D7EC1D75E4}"/>
                  </a:ext>
                </a:extLst>
              </p:cNvPr>
              <p:cNvSpPr/>
              <p:nvPr/>
            </p:nvSpPr>
            <p:spPr>
              <a:xfrm rot="1800000">
                <a:off x="5589387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0" name="フリーフォーム: 図形 939">
                <a:extLst>
                  <a:ext uri="{FF2B5EF4-FFF2-40B4-BE49-F238E27FC236}">
                    <a16:creationId xmlns:a16="http://schemas.microsoft.com/office/drawing/2014/main" id="{5DE66519-02B5-4086-B8EB-795599C43776}"/>
                  </a:ext>
                </a:extLst>
              </p:cNvPr>
              <p:cNvSpPr/>
              <p:nvPr/>
            </p:nvSpPr>
            <p:spPr>
              <a:xfrm rot="19800000">
                <a:off x="5392220" y="2394755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1" name="フリーフォーム: 図形 940">
                <a:extLst>
                  <a:ext uri="{FF2B5EF4-FFF2-40B4-BE49-F238E27FC236}">
                    <a16:creationId xmlns:a16="http://schemas.microsoft.com/office/drawing/2014/main" id="{045456B4-24B0-4B0F-95B3-25F6F4B493B6}"/>
                  </a:ext>
                </a:extLst>
              </p:cNvPr>
              <p:cNvSpPr/>
              <p:nvPr/>
            </p:nvSpPr>
            <p:spPr>
              <a:xfrm rot="19800000">
                <a:off x="5125520" y="2594779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2" name="フリーフォーム: 図形 941">
                <a:extLst>
                  <a:ext uri="{FF2B5EF4-FFF2-40B4-BE49-F238E27FC236}">
                    <a16:creationId xmlns:a16="http://schemas.microsoft.com/office/drawing/2014/main" id="{9F4E34F2-A9D0-4A58-A3F6-09C87E69D3AA}"/>
                  </a:ext>
                </a:extLst>
              </p:cNvPr>
              <p:cNvSpPr/>
              <p:nvPr/>
            </p:nvSpPr>
            <p:spPr>
              <a:xfrm rot="2700000">
                <a:off x="5728218" y="2554327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3" name="フリーフォーム: 図形 942">
                <a:extLst>
                  <a:ext uri="{FF2B5EF4-FFF2-40B4-BE49-F238E27FC236}">
                    <a16:creationId xmlns:a16="http://schemas.microsoft.com/office/drawing/2014/main" id="{E91B3D53-9E6A-4D5E-9649-26442BB29EF5}"/>
                  </a:ext>
                </a:extLst>
              </p:cNvPr>
              <p:cNvSpPr/>
              <p:nvPr/>
            </p:nvSpPr>
            <p:spPr>
              <a:xfrm rot="900000">
                <a:off x="5706544" y="2861479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4" name="フリーフォーム: 図形 943">
                <a:extLst>
                  <a:ext uri="{FF2B5EF4-FFF2-40B4-BE49-F238E27FC236}">
                    <a16:creationId xmlns:a16="http://schemas.microsoft.com/office/drawing/2014/main" id="{4567D38C-D865-4C11-8184-3BE251ABC313}"/>
                  </a:ext>
                </a:extLst>
              </p:cNvPr>
              <p:cNvSpPr/>
              <p:nvPr/>
            </p:nvSpPr>
            <p:spPr>
              <a:xfrm rot="19800000">
                <a:off x="5012418" y="2904021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5" name="フリーフォーム: 図形 944">
                <a:extLst>
                  <a:ext uri="{FF2B5EF4-FFF2-40B4-BE49-F238E27FC236}">
                    <a16:creationId xmlns:a16="http://schemas.microsoft.com/office/drawing/2014/main" id="{B52D2706-866C-405B-B4F1-7414EAA3741E}"/>
                  </a:ext>
                </a:extLst>
              </p:cNvPr>
              <p:cNvSpPr/>
              <p:nvPr/>
            </p:nvSpPr>
            <p:spPr>
              <a:xfrm rot="900000">
                <a:off x="5402943" y="274209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6" name="フリーフォーム: 図形 945">
                <a:extLst>
                  <a:ext uri="{FF2B5EF4-FFF2-40B4-BE49-F238E27FC236}">
                    <a16:creationId xmlns:a16="http://schemas.microsoft.com/office/drawing/2014/main" id="{FD2DA985-22C8-463C-AED2-1F597C122451}"/>
                  </a:ext>
                </a:extLst>
              </p:cNvPr>
              <p:cNvSpPr/>
              <p:nvPr/>
            </p:nvSpPr>
            <p:spPr>
              <a:xfrm rot="900000">
                <a:off x="5917294" y="310404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7" name="フリーフォーム: 図形 946">
                <a:extLst>
                  <a:ext uri="{FF2B5EF4-FFF2-40B4-BE49-F238E27FC236}">
                    <a16:creationId xmlns:a16="http://schemas.microsoft.com/office/drawing/2014/main" id="{D830D2F5-5646-4656-B405-F4F43477B0F7}"/>
                  </a:ext>
                </a:extLst>
              </p:cNvPr>
              <p:cNvSpPr/>
              <p:nvPr/>
            </p:nvSpPr>
            <p:spPr>
              <a:xfrm rot="17100000">
                <a:off x="5077895" y="3204378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8" name="フリーフォーム: 図形 947">
                <a:extLst>
                  <a:ext uri="{FF2B5EF4-FFF2-40B4-BE49-F238E27FC236}">
                    <a16:creationId xmlns:a16="http://schemas.microsoft.com/office/drawing/2014/main" id="{7422F3CC-8EB4-4D91-8418-5A23850084AC}"/>
                  </a:ext>
                </a:extLst>
              </p:cNvPr>
              <p:cNvSpPr/>
              <p:nvPr/>
            </p:nvSpPr>
            <p:spPr>
              <a:xfrm rot="17100000">
                <a:off x="5287446" y="3071028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9" name="フリーフォーム: 図形 948">
                <a:extLst>
                  <a:ext uri="{FF2B5EF4-FFF2-40B4-BE49-F238E27FC236}">
                    <a16:creationId xmlns:a16="http://schemas.microsoft.com/office/drawing/2014/main" id="{30D3DB17-C62C-471D-B670-4C25E05A6CF6}"/>
                  </a:ext>
                </a:extLst>
              </p:cNvPr>
              <p:cNvSpPr/>
              <p:nvPr/>
            </p:nvSpPr>
            <p:spPr>
              <a:xfrm rot="1800000">
                <a:off x="5574501" y="3171687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0" name="フリーフォーム: 図形 949">
                <a:extLst>
                  <a:ext uri="{FF2B5EF4-FFF2-40B4-BE49-F238E27FC236}">
                    <a16:creationId xmlns:a16="http://schemas.microsoft.com/office/drawing/2014/main" id="{2B2F89CF-3583-41C7-9CE3-F0CE3952505D}"/>
                  </a:ext>
                </a:extLst>
              </p:cNvPr>
              <p:cNvSpPr/>
              <p:nvPr/>
            </p:nvSpPr>
            <p:spPr>
              <a:xfrm rot="2700000">
                <a:off x="5860251" y="3371712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1" name="フリーフォーム: 図形 950">
                <a:extLst>
                  <a:ext uri="{FF2B5EF4-FFF2-40B4-BE49-F238E27FC236}">
                    <a16:creationId xmlns:a16="http://schemas.microsoft.com/office/drawing/2014/main" id="{D696138C-26D5-4158-8891-008500E223C0}"/>
                  </a:ext>
                </a:extLst>
              </p:cNvPr>
              <p:cNvSpPr/>
              <p:nvPr/>
            </p:nvSpPr>
            <p:spPr>
              <a:xfrm rot="17100000">
                <a:off x="5021295" y="347677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2" name="フリーフォーム: 図形 951">
                <a:extLst>
                  <a:ext uri="{FF2B5EF4-FFF2-40B4-BE49-F238E27FC236}">
                    <a16:creationId xmlns:a16="http://schemas.microsoft.com/office/drawing/2014/main" id="{755FD1C7-B934-41BA-8F96-C2162DC70782}"/>
                  </a:ext>
                </a:extLst>
              </p:cNvPr>
              <p:cNvSpPr/>
              <p:nvPr/>
            </p:nvSpPr>
            <p:spPr>
              <a:xfrm rot="2700000">
                <a:off x="5433083" y="3400941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3" name="フリーフォーム: 図形 952">
                <a:extLst>
                  <a:ext uri="{FF2B5EF4-FFF2-40B4-BE49-F238E27FC236}">
                    <a16:creationId xmlns:a16="http://schemas.microsoft.com/office/drawing/2014/main" id="{6837795B-EC3F-46A5-8261-E0AACC55C83D}"/>
                  </a:ext>
                </a:extLst>
              </p:cNvPr>
              <p:cNvSpPr/>
              <p:nvPr/>
            </p:nvSpPr>
            <p:spPr>
              <a:xfrm rot="2700000">
                <a:off x="5699784" y="3610491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4" name="フリーフォーム: 図形 953">
                <a:extLst>
                  <a:ext uri="{FF2B5EF4-FFF2-40B4-BE49-F238E27FC236}">
                    <a16:creationId xmlns:a16="http://schemas.microsoft.com/office/drawing/2014/main" id="{AB84B33A-988C-485E-998F-B79CFA205C66}"/>
                  </a:ext>
                </a:extLst>
              </p:cNvPr>
              <p:cNvSpPr/>
              <p:nvPr/>
            </p:nvSpPr>
            <p:spPr>
              <a:xfrm rot="18900000">
                <a:off x="5347361" y="3610493"/>
                <a:ext cx="360946" cy="36403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45" name="グループ化 744">
              <a:extLst>
                <a:ext uri="{FF2B5EF4-FFF2-40B4-BE49-F238E27FC236}">
                  <a16:creationId xmlns:a16="http://schemas.microsoft.com/office/drawing/2014/main" id="{2CAE1A64-1B9F-4F96-833B-E1F3A2CB12D1}"/>
                </a:ext>
              </a:extLst>
            </p:cNvPr>
            <p:cNvGrpSpPr/>
            <p:nvPr/>
          </p:nvGrpSpPr>
          <p:grpSpPr>
            <a:xfrm rot="18000000">
              <a:off x="1292777" y="3669303"/>
              <a:ext cx="1099750" cy="1943887"/>
              <a:chOff x="5012418" y="1737096"/>
              <a:chExt cx="1265824" cy="2237435"/>
            </a:xfrm>
          </p:grpSpPr>
          <p:sp>
            <p:nvSpPr>
              <p:cNvPr id="915" name="フリーフォーム: 図形 914">
                <a:extLst>
                  <a:ext uri="{FF2B5EF4-FFF2-40B4-BE49-F238E27FC236}">
                    <a16:creationId xmlns:a16="http://schemas.microsoft.com/office/drawing/2014/main" id="{5AE72C60-A38A-4602-B966-1CF80563AB0A}"/>
                  </a:ext>
                </a:extLst>
              </p:cNvPr>
              <p:cNvSpPr/>
              <p:nvPr/>
            </p:nvSpPr>
            <p:spPr>
              <a:xfrm>
                <a:off x="5481030" y="1737096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6" name="フリーフォーム: 図形 915">
                <a:extLst>
                  <a:ext uri="{FF2B5EF4-FFF2-40B4-BE49-F238E27FC236}">
                    <a16:creationId xmlns:a16="http://schemas.microsoft.com/office/drawing/2014/main" id="{BEA2F370-AEA9-4809-9ECF-063265F411B8}"/>
                  </a:ext>
                </a:extLst>
              </p:cNvPr>
              <p:cNvSpPr/>
              <p:nvPr/>
            </p:nvSpPr>
            <p:spPr>
              <a:xfrm rot="18900000">
                <a:off x="5261211" y="1956915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7" name="フリーフォーム: 図形 916">
                <a:extLst>
                  <a:ext uri="{FF2B5EF4-FFF2-40B4-BE49-F238E27FC236}">
                    <a16:creationId xmlns:a16="http://schemas.microsoft.com/office/drawing/2014/main" id="{A0679F20-7379-4F18-ABCA-8B9265B318D2}"/>
                  </a:ext>
                </a:extLst>
              </p:cNvPr>
              <p:cNvSpPr/>
              <p:nvPr/>
            </p:nvSpPr>
            <p:spPr>
              <a:xfrm rot="1800000">
                <a:off x="5648746" y="1956914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8" name="フリーフォーム: 図形 917">
                <a:extLst>
                  <a:ext uri="{FF2B5EF4-FFF2-40B4-BE49-F238E27FC236}">
                    <a16:creationId xmlns:a16="http://schemas.microsoft.com/office/drawing/2014/main" id="{750A6882-797B-4391-90B2-8EF674966D69}"/>
                  </a:ext>
                </a:extLst>
              </p:cNvPr>
              <p:cNvSpPr/>
              <p:nvPr/>
            </p:nvSpPr>
            <p:spPr>
              <a:xfrm rot="18900000">
                <a:off x="5223254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9" name="フリーフォーム: 図形 918">
                <a:extLst>
                  <a:ext uri="{FF2B5EF4-FFF2-40B4-BE49-F238E27FC236}">
                    <a16:creationId xmlns:a16="http://schemas.microsoft.com/office/drawing/2014/main" id="{B3B7391C-58C4-46EF-BAA9-0C6AC7E0BEBE}"/>
                  </a:ext>
                </a:extLst>
              </p:cNvPr>
              <p:cNvSpPr/>
              <p:nvPr/>
            </p:nvSpPr>
            <p:spPr>
              <a:xfrm rot="1800000">
                <a:off x="5589387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0" name="フリーフォーム: 図形 919">
                <a:extLst>
                  <a:ext uri="{FF2B5EF4-FFF2-40B4-BE49-F238E27FC236}">
                    <a16:creationId xmlns:a16="http://schemas.microsoft.com/office/drawing/2014/main" id="{CE7470AC-D4E8-431B-B44B-093C4403BFF0}"/>
                  </a:ext>
                </a:extLst>
              </p:cNvPr>
              <p:cNvSpPr/>
              <p:nvPr/>
            </p:nvSpPr>
            <p:spPr>
              <a:xfrm rot="19800000">
                <a:off x="5392220" y="2394755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1" name="フリーフォーム: 図形 920">
                <a:extLst>
                  <a:ext uri="{FF2B5EF4-FFF2-40B4-BE49-F238E27FC236}">
                    <a16:creationId xmlns:a16="http://schemas.microsoft.com/office/drawing/2014/main" id="{86B00274-6CB4-47FE-98E9-E1D1BBB1A969}"/>
                  </a:ext>
                </a:extLst>
              </p:cNvPr>
              <p:cNvSpPr/>
              <p:nvPr/>
            </p:nvSpPr>
            <p:spPr>
              <a:xfrm rot="19800000">
                <a:off x="5125520" y="2594779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2" name="フリーフォーム: 図形 921">
                <a:extLst>
                  <a:ext uri="{FF2B5EF4-FFF2-40B4-BE49-F238E27FC236}">
                    <a16:creationId xmlns:a16="http://schemas.microsoft.com/office/drawing/2014/main" id="{8C7F6B3A-BFCB-46C5-A66B-C4AB470C3F1A}"/>
                  </a:ext>
                </a:extLst>
              </p:cNvPr>
              <p:cNvSpPr/>
              <p:nvPr/>
            </p:nvSpPr>
            <p:spPr>
              <a:xfrm rot="2700000">
                <a:off x="5728218" y="2554327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3" name="フリーフォーム: 図形 922">
                <a:extLst>
                  <a:ext uri="{FF2B5EF4-FFF2-40B4-BE49-F238E27FC236}">
                    <a16:creationId xmlns:a16="http://schemas.microsoft.com/office/drawing/2014/main" id="{EF9DD065-54E5-4B6C-8D8F-977157B50BF9}"/>
                  </a:ext>
                </a:extLst>
              </p:cNvPr>
              <p:cNvSpPr/>
              <p:nvPr/>
            </p:nvSpPr>
            <p:spPr>
              <a:xfrm rot="900000">
                <a:off x="5706544" y="2861479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4" name="フリーフォーム: 図形 923">
                <a:extLst>
                  <a:ext uri="{FF2B5EF4-FFF2-40B4-BE49-F238E27FC236}">
                    <a16:creationId xmlns:a16="http://schemas.microsoft.com/office/drawing/2014/main" id="{318E7FB5-4A2F-40D5-95B1-1CE589633B4C}"/>
                  </a:ext>
                </a:extLst>
              </p:cNvPr>
              <p:cNvSpPr/>
              <p:nvPr/>
            </p:nvSpPr>
            <p:spPr>
              <a:xfrm rot="19800000">
                <a:off x="5012418" y="2904021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5" name="フリーフォーム: 図形 924">
                <a:extLst>
                  <a:ext uri="{FF2B5EF4-FFF2-40B4-BE49-F238E27FC236}">
                    <a16:creationId xmlns:a16="http://schemas.microsoft.com/office/drawing/2014/main" id="{14116D5D-E8F1-4148-8C3C-21D3414A63D7}"/>
                  </a:ext>
                </a:extLst>
              </p:cNvPr>
              <p:cNvSpPr/>
              <p:nvPr/>
            </p:nvSpPr>
            <p:spPr>
              <a:xfrm rot="900000">
                <a:off x="5402943" y="274209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6" name="フリーフォーム: 図形 925">
                <a:extLst>
                  <a:ext uri="{FF2B5EF4-FFF2-40B4-BE49-F238E27FC236}">
                    <a16:creationId xmlns:a16="http://schemas.microsoft.com/office/drawing/2014/main" id="{FA85E5EF-1746-4DF2-8D5F-4548AE17D291}"/>
                  </a:ext>
                </a:extLst>
              </p:cNvPr>
              <p:cNvSpPr/>
              <p:nvPr/>
            </p:nvSpPr>
            <p:spPr>
              <a:xfrm rot="900000">
                <a:off x="5917294" y="310404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7" name="フリーフォーム: 図形 926">
                <a:extLst>
                  <a:ext uri="{FF2B5EF4-FFF2-40B4-BE49-F238E27FC236}">
                    <a16:creationId xmlns:a16="http://schemas.microsoft.com/office/drawing/2014/main" id="{81362D9D-933A-42AA-A84E-6BD544F2FA4F}"/>
                  </a:ext>
                </a:extLst>
              </p:cNvPr>
              <p:cNvSpPr/>
              <p:nvPr/>
            </p:nvSpPr>
            <p:spPr>
              <a:xfrm rot="17100000">
                <a:off x="5077895" y="3204378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8" name="フリーフォーム: 図形 927">
                <a:extLst>
                  <a:ext uri="{FF2B5EF4-FFF2-40B4-BE49-F238E27FC236}">
                    <a16:creationId xmlns:a16="http://schemas.microsoft.com/office/drawing/2014/main" id="{72F30116-A356-4D02-AB8B-DFBF41739ED3}"/>
                  </a:ext>
                </a:extLst>
              </p:cNvPr>
              <p:cNvSpPr/>
              <p:nvPr/>
            </p:nvSpPr>
            <p:spPr>
              <a:xfrm rot="17100000">
                <a:off x="5287446" y="3071028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9" name="フリーフォーム: 図形 928">
                <a:extLst>
                  <a:ext uri="{FF2B5EF4-FFF2-40B4-BE49-F238E27FC236}">
                    <a16:creationId xmlns:a16="http://schemas.microsoft.com/office/drawing/2014/main" id="{FE3C9AE5-1520-4285-BE84-C8C0D8CE3C33}"/>
                  </a:ext>
                </a:extLst>
              </p:cNvPr>
              <p:cNvSpPr/>
              <p:nvPr/>
            </p:nvSpPr>
            <p:spPr>
              <a:xfrm rot="1800000">
                <a:off x="5574501" y="3171687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0" name="フリーフォーム: 図形 929">
                <a:extLst>
                  <a:ext uri="{FF2B5EF4-FFF2-40B4-BE49-F238E27FC236}">
                    <a16:creationId xmlns:a16="http://schemas.microsoft.com/office/drawing/2014/main" id="{3E1C940B-CB8F-424B-AAC3-AE7552FBDF5E}"/>
                  </a:ext>
                </a:extLst>
              </p:cNvPr>
              <p:cNvSpPr/>
              <p:nvPr/>
            </p:nvSpPr>
            <p:spPr>
              <a:xfrm rot="2700000">
                <a:off x="5860251" y="3371712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1" name="フリーフォーム: 図形 930">
                <a:extLst>
                  <a:ext uri="{FF2B5EF4-FFF2-40B4-BE49-F238E27FC236}">
                    <a16:creationId xmlns:a16="http://schemas.microsoft.com/office/drawing/2014/main" id="{CCFEFC01-4923-41A2-9663-7B0299B3C3B7}"/>
                  </a:ext>
                </a:extLst>
              </p:cNvPr>
              <p:cNvSpPr/>
              <p:nvPr/>
            </p:nvSpPr>
            <p:spPr>
              <a:xfrm rot="17100000">
                <a:off x="5021295" y="347677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2" name="フリーフォーム: 図形 931">
                <a:extLst>
                  <a:ext uri="{FF2B5EF4-FFF2-40B4-BE49-F238E27FC236}">
                    <a16:creationId xmlns:a16="http://schemas.microsoft.com/office/drawing/2014/main" id="{491D11E2-3B1D-4449-A81A-2CCF6C1CABEB}"/>
                  </a:ext>
                </a:extLst>
              </p:cNvPr>
              <p:cNvSpPr/>
              <p:nvPr/>
            </p:nvSpPr>
            <p:spPr>
              <a:xfrm rot="2700000">
                <a:off x="5433083" y="3400941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3" name="フリーフォーム: 図形 932">
                <a:extLst>
                  <a:ext uri="{FF2B5EF4-FFF2-40B4-BE49-F238E27FC236}">
                    <a16:creationId xmlns:a16="http://schemas.microsoft.com/office/drawing/2014/main" id="{5E0968BF-48A7-49EE-B5C4-075E622F0172}"/>
                  </a:ext>
                </a:extLst>
              </p:cNvPr>
              <p:cNvSpPr/>
              <p:nvPr/>
            </p:nvSpPr>
            <p:spPr>
              <a:xfrm rot="2700000">
                <a:off x="5699784" y="3610491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4" name="フリーフォーム: 図形 933">
                <a:extLst>
                  <a:ext uri="{FF2B5EF4-FFF2-40B4-BE49-F238E27FC236}">
                    <a16:creationId xmlns:a16="http://schemas.microsoft.com/office/drawing/2014/main" id="{0CE3DBF3-C961-4EED-9B15-9E4B0F8DE9D4}"/>
                  </a:ext>
                </a:extLst>
              </p:cNvPr>
              <p:cNvSpPr/>
              <p:nvPr/>
            </p:nvSpPr>
            <p:spPr>
              <a:xfrm rot="18900000">
                <a:off x="5347361" y="3610493"/>
                <a:ext cx="360946" cy="36403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46" name="グループ化 745">
              <a:extLst>
                <a:ext uri="{FF2B5EF4-FFF2-40B4-BE49-F238E27FC236}">
                  <a16:creationId xmlns:a16="http://schemas.microsoft.com/office/drawing/2014/main" id="{A92D56DF-99CE-4F72-B9C2-CB922D8C8F7F}"/>
                </a:ext>
              </a:extLst>
            </p:cNvPr>
            <p:cNvGrpSpPr/>
            <p:nvPr/>
          </p:nvGrpSpPr>
          <p:grpSpPr>
            <a:xfrm rot="3600000">
              <a:off x="2732020" y="3600463"/>
              <a:ext cx="1099750" cy="1943887"/>
              <a:chOff x="5012418" y="1737096"/>
              <a:chExt cx="1265824" cy="2237435"/>
            </a:xfrm>
          </p:grpSpPr>
          <p:sp>
            <p:nvSpPr>
              <p:cNvPr id="895" name="フリーフォーム: 図形 894">
                <a:extLst>
                  <a:ext uri="{FF2B5EF4-FFF2-40B4-BE49-F238E27FC236}">
                    <a16:creationId xmlns:a16="http://schemas.microsoft.com/office/drawing/2014/main" id="{84844983-2D89-4D11-9E78-64451AEA342F}"/>
                  </a:ext>
                </a:extLst>
              </p:cNvPr>
              <p:cNvSpPr/>
              <p:nvPr/>
            </p:nvSpPr>
            <p:spPr>
              <a:xfrm>
                <a:off x="5481030" y="1737096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6" name="フリーフォーム: 図形 895">
                <a:extLst>
                  <a:ext uri="{FF2B5EF4-FFF2-40B4-BE49-F238E27FC236}">
                    <a16:creationId xmlns:a16="http://schemas.microsoft.com/office/drawing/2014/main" id="{7658E312-8756-4BF9-99DD-B9C17265B5C8}"/>
                  </a:ext>
                </a:extLst>
              </p:cNvPr>
              <p:cNvSpPr/>
              <p:nvPr/>
            </p:nvSpPr>
            <p:spPr>
              <a:xfrm rot="18900000">
                <a:off x="5261211" y="1956915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7" name="フリーフォーム: 図形 896">
                <a:extLst>
                  <a:ext uri="{FF2B5EF4-FFF2-40B4-BE49-F238E27FC236}">
                    <a16:creationId xmlns:a16="http://schemas.microsoft.com/office/drawing/2014/main" id="{2EE3E849-6040-440A-AA4F-EBB7C0957C33}"/>
                  </a:ext>
                </a:extLst>
              </p:cNvPr>
              <p:cNvSpPr/>
              <p:nvPr/>
            </p:nvSpPr>
            <p:spPr>
              <a:xfrm rot="1800000">
                <a:off x="5648746" y="1956914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8" name="フリーフォーム: 図形 897">
                <a:extLst>
                  <a:ext uri="{FF2B5EF4-FFF2-40B4-BE49-F238E27FC236}">
                    <a16:creationId xmlns:a16="http://schemas.microsoft.com/office/drawing/2014/main" id="{451C1E3A-10A4-4F2D-B754-4BDD5540BB57}"/>
                  </a:ext>
                </a:extLst>
              </p:cNvPr>
              <p:cNvSpPr/>
              <p:nvPr/>
            </p:nvSpPr>
            <p:spPr>
              <a:xfrm rot="18900000">
                <a:off x="5223254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9" name="フリーフォーム: 図形 898">
                <a:extLst>
                  <a:ext uri="{FF2B5EF4-FFF2-40B4-BE49-F238E27FC236}">
                    <a16:creationId xmlns:a16="http://schemas.microsoft.com/office/drawing/2014/main" id="{01F674CB-B177-4A61-A3D1-0E8053768C79}"/>
                  </a:ext>
                </a:extLst>
              </p:cNvPr>
              <p:cNvSpPr/>
              <p:nvPr/>
            </p:nvSpPr>
            <p:spPr>
              <a:xfrm rot="1800000">
                <a:off x="5589387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0" name="フリーフォーム: 図形 899">
                <a:extLst>
                  <a:ext uri="{FF2B5EF4-FFF2-40B4-BE49-F238E27FC236}">
                    <a16:creationId xmlns:a16="http://schemas.microsoft.com/office/drawing/2014/main" id="{51767F48-5C57-4549-ACEC-94BD1D8ED734}"/>
                  </a:ext>
                </a:extLst>
              </p:cNvPr>
              <p:cNvSpPr/>
              <p:nvPr/>
            </p:nvSpPr>
            <p:spPr>
              <a:xfrm rot="19800000">
                <a:off x="5392220" y="2394755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1" name="フリーフォーム: 図形 900">
                <a:extLst>
                  <a:ext uri="{FF2B5EF4-FFF2-40B4-BE49-F238E27FC236}">
                    <a16:creationId xmlns:a16="http://schemas.microsoft.com/office/drawing/2014/main" id="{A3FB51A2-6C32-421F-802D-E85ECA03D9FF}"/>
                  </a:ext>
                </a:extLst>
              </p:cNvPr>
              <p:cNvSpPr/>
              <p:nvPr/>
            </p:nvSpPr>
            <p:spPr>
              <a:xfrm rot="19800000">
                <a:off x="5125520" y="2594779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2" name="フリーフォーム: 図形 901">
                <a:extLst>
                  <a:ext uri="{FF2B5EF4-FFF2-40B4-BE49-F238E27FC236}">
                    <a16:creationId xmlns:a16="http://schemas.microsoft.com/office/drawing/2014/main" id="{DEB27C13-535B-496D-B7D1-50FCD7F263D0}"/>
                  </a:ext>
                </a:extLst>
              </p:cNvPr>
              <p:cNvSpPr/>
              <p:nvPr/>
            </p:nvSpPr>
            <p:spPr>
              <a:xfrm rot="2700000">
                <a:off x="5728218" y="2554327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3" name="フリーフォーム: 図形 902">
                <a:extLst>
                  <a:ext uri="{FF2B5EF4-FFF2-40B4-BE49-F238E27FC236}">
                    <a16:creationId xmlns:a16="http://schemas.microsoft.com/office/drawing/2014/main" id="{DFE1E4F4-3247-47E4-9118-B81E88997B0D}"/>
                  </a:ext>
                </a:extLst>
              </p:cNvPr>
              <p:cNvSpPr/>
              <p:nvPr/>
            </p:nvSpPr>
            <p:spPr>
              <a:xfrm rot="900000">
                <a:off x="5706544" y="2861479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4" name="フリーフォーム: 図形 903">
                <a:extLst>
                  <a:ext uri="{FF2B5EF4-FFF2-40B4-BE49-F238E27FC236}">
                    <a16:creationId xmlns:a16="http://schemas.microsoft.com/office/drawing/2014/main" id="{D2456AF3-33F7-4E26-BEB5-2F210B959A6B}"/>
                  </a:ext>
                </a:extLst>
              </p:cNvPr>
              <p:cNvSpPr/>
              <p:nvPr/>
            </p:nvSpPr>
            <p:spPr>
              <a:xfrm rot="19800000">
                <a:off x="5012418" y="2904021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5" name="フリーフォーム: 図形 904">
                <a:extLst>
                  <a:ext uri="{FF2B5EF4-FFF2-40B4-BE49-F238E27FC236}">
                    <a16:creationId xmlns:a16="http://schemas.microsoft.com/office/drawing/2014/main" id="{5EDC46CB-7632-421A-B0A8-BBEB2E0E7CB8}"/>
                  </a:ext>
                </a:extLst>
              </p:cNvPr>
              <p:cNvSpPr/>
              <p:nvPr/>
            </p:nvSpPr>
            <p:spPr>
              <a:xfrm rot="900000">
                <a:off x="5402943" y="274209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6" name="フリーフォーム: 図形 905">
                <a:extLst>
                  <a:ext uri="{FF2B5EF4-FFF2-40B4-BE49-F238E27FC236}">
                    <a16:creationId xmlns:a16="http://schemas.microsoft.com/office/drawing/2014/main" id="{C933F37A-430D-46F8-AD58-7BCA05B7BA1C}"/>
                  </a:ext>
                </a:extLst>
              </p:cNvPr>
              <p:cNvSpPr/>
              <p:nvPr/>
            </p:nvSpPr>
            <p:spPr>
              <a:xfrm rot="900000">
                <a:off x="5917294" y="310404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7" name="フリーフォーム: 図形 906">
                <a:extLst>
                  <a:ext uri="{FF2B5EF4-FFF2-40B4-BE49-F238E27FC236}">
                    <a16:creationId xmlns:a16="http://schemas.microsoft.com/office/drawing/2014/main" id="{8B075160-BD7F-4528-869C-88818919818B}"/>
                  </a:ext>
                </a:extLst>
              </p:cNvPr>
              <p:cNvSpPr/>
              <p:nvPr/>
            </p:nvSpPr>
            <p:spPr>
              <a:xfrm rot="17100000">
                <a:off x="5077895" y="3204378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8" name="フリーフォーム: 図形 907">
                <a:extLst>
                  <a:ext uri="{FF2B5EF4-FFF2-40B4-BE49-F238E27FC236}">
                    <a16:creationId xmlns:a16="http://schemas.microsoft.com/office/drawing/2014/main" id="{D94002AA-D8C8-467F-A518-7C4741936999}"/>
                  </a:ext>
                </a:extLst>
              </p:cNvPr>
              <p:cNvSpPr/>
              <p:nvPr/>
            </p:nvSpPr>
            <p:spPr>
              <a:xfrm rot="17100000">
                <a:off x="5287446" y="3071028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9" name="フリーフォーム: 図形 908">
                <a:extLst>
                  <a:ext uri="{FF2B5EF4-FFF2-40B4-BE49-F238E27FC236}">
                    <a16:creationId xmlns:a16="http://schemas.microsoft.com/office/drawing/2014/main" id="{F8DCF728-F39F-43D0-815C-9B1C0B20AC3D}"/>
                  </a:ext>
                </a:extLst>
              </p:cNvPr>
              <p:cNvSpPr/>
              <p:nvPr/>
            </p:nvSpPr>
            <p:spPr>
              <a:xfrm rot="1800000">
                <a:off x="5574501" y="3171687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0" name="フリーフォーム: 図形 909">
                <a:extLst>
                  <a:ext uri="{FF2B5EF4-FFF2-40B4-BE49-F238E27FC236}">
                    <a16:creationId xmlns:a16="http://schemas.microsoft.com/office/drawing/2014/main" id="{79C2D666-B4A1-4B60-91ED-194350F29A1A}"/>
                  </a:ext>
                </a:extLst>
              </p:cNvPr>
              <p:cNvSpPr/>
              <p:nvPr/>
            </p:nvSpPr>
            <p:spPr>
              <a:xfrm rot="2700000">
                <a:off x="5860251" y="3371712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1" name="フリーフォーム: 図形 910">
                <a:extLst>
                  <a:ext uri="{FF2B5EF4-FFF2-40B4-BE49-F238E27FC236}">
                    <a16:creationId xmlns:a16="http://schemas.microsoft.com/office/drawing/2014/main" id="{043F9F57-D823-4DCC-8FAE-495C8BF258C3}"/>
                  </a:ext>
                </a:extLst>
              </p:cNvPr>
              <p:cNvSpPr/>
              <p:nvPr/>
            </p:nvSpPr>
            <p:spPr>
              <a:xfrm rot="17100000">
                <a:off x="5021295" y="347677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2" name="フリーフォーム: 図形 911">
                <a:extLst>
                  <a:ext uri="{FF2B5EF4-FFF2-40B4-BE49-F238E27FC236}">
                    <a16:creationId xmlns:a16="http://schemas.microsoft.com/office/drawing/2014/main" id="{D367A525-E75C-4BA3-957D-066AA0A68D02}"/>
                  </a:ext>
                </a:extLst>
              </p:cNvPr>
              <p:cNvSpPr/>
              <p:nvPr/>
            </p:nvSpPr>
            <p:spPr>
              <a:xfrm rot="2700000">
                <a:off x="5433083" y="3400941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3" name="フリーフォーム: 図形 912">
                <a:extLst>
                  <a:ext uri="{FF2B5EF4-FFF2-40B4-BE49-F238E27FC236}">
                    <a16:creationId xmlns:a16="http://schemas.microsoft.com/office/drawing/2014/main" id="{65EE54E6-EF65-40B6-9044-E0EBAB7A115A}"/>
                  </a:ext>
                </a:extLst>
              </p:cNvPr>
              <p:cNvSpPr/>
              <p:nvPr/>
            </p:nvSpPr>
            <p:spPr>
              <a:xfrm rot="2700000">
                <a:off x="5699784" y="3610491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4" name="フリーフォーム: 図形 913">
                <a:extLst>
                  <a:ext uri="{FF2B5EF4-FFF2-40B4-BE49-F238E27FC236}">
                    <a16:creationId xmlns:a16="http://schemas.microsoft.com/office/drawing/2014/main" id="{13ED0FB5-D816-4935-9737-54ECCD178982}"/>
                  </a:ext>
                </a:extLst>
              </p:cNvPr>
              <p:cNvSpPr/>
              <p:nvPr/>
            </p:nvSpPr>
            <p:spPr>
              <a:xfrm rot="18900000">
                <a:off x="5347361" y="3610493"/>
                <a:ext cx="360946" cy="36403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47" name="楕円 746">
              <a:extLst>
                <a:ext uri="{FF2B5EF4-FFF2-40B4-BE49-F238E27FC236}">
                  <a16:creationId xmlns:a16="http://schemas.microsoft.com/office/drawing/2014/main" id="{9AC6FC58-74DA-4E37-BC7A-845FC74B7D06}"/>
                </a:ext>
              </a:extLst>
            </p:cNvPr>
            <p:cNvSpPr/>
            <p:nvPr/>
          </p:nvSpPr>
          <p:spPr>
            <a:xfrm>
              <a:off x="1184910" y="5930870"/>
              <a:ext cx="2202180" cy="584036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8" name="フリーフォーム: 図形 747">
              <a:extLst>
                <a:ext uri="{FF2B5EF4-FFF2-40B4-BE49-F238E27FC236}">
                  <a16:creationId xmlns:a16="http://schemas.microsoft.com/office/drawing/2014/main" id="{1EF0756D-B6B1-41F7-9852-C6726ADB7D6B}"/>
                </a:ext>
              </a:extLst>
            </p:cNvPr>
            <p:cNvSpPr/>
            <p:nvPr/>
          </p:nvSpPr>
          <p:spPr>
            <a:xfrm>
              <a:off x="870059" y="2190750"/>
              <a:ext cx="3192780" cy="4067175"/>
            </a:xfrm>
            <a:custGeom>
              <a:avLst/>
              <a:gdLst>
                <a:gd name="connsiteX0" fmla="*/ 1377841 w 3192780"/>
                <a:gd name="connsiteY0" fmla="*/ 0 h 4067175"/>
                <a:gd name="connsiteX1" fmla="*/ 1454043 w 3192780"/>
                <a:gd name="connsiteY1" fmla="*/ 0 h 4067175"/>
                <a:gd name="connsiteX2" fmla="*/ 1461976 w 3192780"/>
                <a:gd name="connsiteY2" fmla="*/ 338748 h 4067175"/>
                <a:gd name="connsiteX3" fmla="*/ 1869597 w 3192780"/>
                <a:gd name="connsiteY3" fmla="*/ 100521 h 4067175"/>
                <a:gd name="connsiteX4" fmla="*/ 1881333 w 3192780"/>
                <a:gd name="connsiteY4" fmla="*/ 118499 h 4067175"/>
                <a:gd name="connsiteX5" fmla="*/ 1463912 w 3192780"/>
                <a:gd name="connsiteY5" fmla="*/ 421414 h 4067175"/>
                <a:gd name="connsiteX6" fmla="*/ 1478376 w 3192780"/>
                <a:gd name="connsiteY6" fmla="*/ 1039036 h 4067175"/>
                <a:gd name="connsiteX7" fmla="*/ 2395638 w 3192780"/>
                <a:gd name="connsiteY7" fmla="*/ 494113 h 4067175"/>
                <a:gd name="connsiteX8" fmla="*/ 2417025 w 3192780"/>
                <a:gd name="connsiteY8" fmla="*/ 526876 h 4067175"/>
                <a:gd name="connsiteX9" fmla="*/ 1482034 w 3192780"/>
                <a:gd name="connsiteY9" fmla="*/ 1195220 h 4067175"/>
                <a:gd name="connsiteX10" fmla="*/ 1500268 w 3192780"/>
                <a:gd name="connsiteY10" fmla="*/ 1973818 h 4067175"/>
                <a:gd name="connsiteX11" fmla="*/ 2854300 w 3192780"/>
                <a:gd name="connsiteY11" fmla="*/ 1169421 h 4067175"/>
                <a:gd name="connsiteX12" fmla="*/ 2885219 w 3192780"/>
                <a:gd name="connsiteY12" fmla="*/ 1216787 h 4067175"/>
                <a:gd name="connsiteX13" fmla="*/ 1524157 w 3192780"/>
                <a:gd name="connsiteY13" fmla="*/ 2189691 h 4067175"/>
                <a:gd name="connsiteX14" fmla="*/ 1504623 w 3192780"/>
                <a:gd name="connsiteY14" fmla="*/ 2159765 h 4067175"/>
                <a:gd name="connsiteX15" fmla="*/ 1519076 w 3192780"/>
                <a:gd name="connsiteY15" fmla="*/ 2776943 h 4067175"/>
                <a:gd name="connsiteX16" fmla="*/ 3161024 w 3192780"/>
                <a:gd name="connsiteY16" fmla="*/ 1785448 h 4067175"/>
                <a:gd name="connsiteX17" fmla="*/ 3192780 w 3192780"/>
                <a:gd name="connsiteY17" fmla="*/ 1834096 h 4067175"/>
                <a:gd name="connsiteX18" fmla="*/ 1524500 w 3192780"/>
                <a:gd name="connsiteY18" fmla="*/ 3008557 h 4067175"/>
                <a:gd name="connsiteX19" fmla="*/ 1549292 w 3192780"/>
                <a:gd name="connsiteY19" fmla="*/ 4067175 h 4067175"/>
                <a:gd name="connsiteX20" fmla="*/ 1282592 w 3192780"/>
                <a:gd name="connsiteY20" fmla="*/ 4067175 h 4067175"/>
                <a:gd name="connsiteX21" fmla="*/ 1317974 w 3192780"/>
                <a:gd name="connsiteY21" fmla="*/ 2556338 h 4067175"/>
                <a:gd name="connsiteX22" fmla="*/ 0 w 3192780"/>
                <a:gd name="connsiteY22" fmla="*/ 1614234 h 4067175"/>
                <a:gd name="connsiteX23" fmla="*/ 30920 w 3192780"/>
                <a:gd name="connsiteY23" fmla="*/ 1566868 h 4067175"/>
                <a:gd name="connsiteX24" fmla="*/ 1323168 w 3192780"/>
                <a:gd name="connsiteY24" fmla="*/ 2334561 h 4067175"/>
                <a:gd name="connsiteX25" fmla="*/ 1339874 w 3192780"/>
                <a:gd name="connsiteY25" fmla="*/ 1621223 h 4067175"/>
                <a:gd name="connsiteX26" fmla="*/ 438596 w 3192780"/>
                <a:gd name="connsiteY26" fmla="*/ 976978 h 4067175"/>
                <a:gd name="connsiteX27" fmla="*/ 459983 w 3192780"/>
                <a:gd name="connsiteY27" fmla="*/ 944215 h 4067175"/>
                <a:gd name="connsiteX28" fmla="*/ 1343437 w 3192780"/>
                <a:gd name="connsiteY28" fmla="*/ 1469053 h 4067175"/>
                <a:gd name="connsiteX29" fmla="*/ 1359547 w 3192780"/>
                <a:gd name="connsiteY29" fmla="*/ 781159 h 4067175"/>
                <a:gd name="connsiteX30" fmla="*/ 801796 w 3192780"/>
                <a:gd name="connsiteY30" fmla="*/ 382472 h 4067175"/>
                <a:gd name="connsiteX31" fmla="*/ 815161 w 3192780"/>
                <a:gd name="connsiteY31" fmla="*/ 361998 h 4067175"/>
                <a:gd name="connsiteX32" fmla="*/ 1361759 w 3192780"/>
                <a:gd name="connsiteY32" fmla="*/ 686718 h 4067175"/>
                <a:gd name="connsiteX0" fmla="*/ 1377841 w 3192780"/>
                <a:gd name="connsiteY0" fmla="*/ 0 h 4067175"/>
                <a:gd name="connsiteX1" fmla="*/ 1454043 w 3192780"/>
                <a:gd name="connsiteY1" fmla="*/ 0 h 4067175"/>
                <a:gd name="connsiteX2" fmla="*/ 1461976 w 3192780"/>
                <a:gd name="connsiteY2" fmla="*/ 338748 h 4067175"/>
                <a:gd name="connsiteX3" fmla="*/ 1869597 w 3192780"/>
                <a:gd name="connsiteY3" fmla="*/ 100521 h 4067175"/>
                <a:gd name="connsiteX4" fmla="*/ 1881333 w 3192780"/>
                <a:gd name="connsiteY4" fmla="*/ 118499 h 4067175"/>
                <a:gd name="connsiteX5" fmla="*/ 1463912 w 3192780"/>
                <a:gd name="connsiteY5" fmla="*/ 421414 h 4067175"/>
                <a:gd name="connsiteX6" fmla="*/ 1478376 w 3192780"/>
                <a:gd name="connsiteY6" fmla="*/ 1039036 h 4067175"/>
                <a:gd name="connsiteX7" fmla="*/ 2395638 w 3192780"/>
                <a:gd name="connsiteY7" fmla="*/ 494113 h 4067175"/>
                <a:gd name="connsiteX8" fmla="*/ 2417025 w 3192780"/>
                <a:gd name="connsiteY8" fmla="*/ 526876 h 4067175"/>
                <a:gd name="connsiteX9" fmla="*/ 1482034 w 3192780"/>
                <a:gd name="connsiteY9" fmla="*/ 1195220 h 4067175"/>
                <a:gd name="connsiteX10" fmla="*/ 1500268 w 3192780"/>
                <a:gd name="connsiteY10" fmla="*/ 1973818 h 4067175"/>
                <a:gd name="connsiteX11" fmla="*/ 2854300 w 3192780"/>
                <a:gd name="connsiteY11" fmla="*/ 1169421 h 4067175"/>
                <a:gd name="connsiteX12" fmla="*/ 2885219 w 3192780"/>
                <a:gd name="connsiteY12" fmla="*/ 1216787 h 4067175"/>
                <a:gd name="connsiteX13" fmla="*/ 1504623 w 3192780"/>
                <a:gd name="connsiteY13" fmla="*/ 2159765 h 4067175"/>
                <a:gd name="connsiteX14" fmla="*/ 1519076 w 3192780"/>
                <a:gd name="connsiteY14" fmla="*/ 2776943 h 4067175"/>
                <a:gd name="connsiteX15" fmla="*/ 3161024 w 3192780"/>
                <a:gd name="connsiteY15" fmla="*/ 1785448 h 4067175"/>
                <a:gd name="connsiteX16" fmla="*/ 3192780 w 3192780"/>
                <a:gd name="connsiteY16" fmla="*/ 1834096 h 4067175"/>
                <a:gd name="connsiteX17" fmla="*/ 1524500 w 3192780"/>
                <a:gd name="connsiteY17" fmla="*/ 3008557 h 4067175"/>
                <a:gd name="connsiteX18" fmla="*/ 1549292 w 3192780"/>
                <a:gd name="connsiteY18" fmla="*/ 4067175 h 4067175"/>
                <a:gd name="connsiteX19" fmla="*/ 1282592 w 3192780"/>
                <a:gd name="connsiteY19" fmla="*/ 4067175 h 4067175"/>
                <a:gd name="connsiteX20" fmla="*/ 1317974 w 3192780"/>
                <a:gd name="connsiteY20" fmla="*/ 2556338 h 4067175"/>
                <a:gd name="connsiteX21" fmla="*/ 0 w 3192780"/>
                <a:gd name="connsiteY21" fmla="*/ 1614234 h 4067175"/>
                <a:gd name="connsiteX22" fmla="*/ 30920 w 3192780"/>
                <a:gd name="connsiteY22" fmla="*/ 1566868 h 4067175"/>
                <a:gd name="connsiteX23" fmla="*/ 1323168 w 3192780"/>
                <a:gd name="connsiteY23" fmla="*/ 2334561 h 4067175"/>
                <a:gd name="connsiteX24" fmla="*/ 1339874 w 3192780"/>
                <a:gd name="connsiteY24" fmla="*/ 1621223 h 4067175"/>
                <a:gd name="connsiteX25" fmla="*/ 438596 w 3192780"/>
                <a:gd name="connsiteY25" fmla="*/ 976978 h 4067175"/>
                <a:gd name="connsiteX26" fmla="*/ 459983 w 3192780"/>
                <a:gd name="connsiteY26" fmla="*/ 944215 h 4067175"/>
                <a:gd name="connsiteX27" fmla="*/ 1343437 w 3192780"/>
                <a:gd name="connsiteY27" fmla="*/ 1469053 h 4067175"/>
                <a:gd name="connsiteX28" fmla="*/ 1359547 w 3192780"/>
                <a:gd name="connsiteY28" fmla="*/ 781159 h 4067175"/>
                <a:gd name="connsiteX29" fmla="*/ 801796 w 3192780"/>
                <a:gd name="connsiteY29" fmla="*/ 382472 h 4067175"/>
                <a:gd name="connsiteX30" fmla="*/ 815161 w 3192780"/>
                <a:gd name="connsiteY30" fmla="*/ 361998 h 4067175"/>
                <a:gd name="connsiteX31" fmla="*/ 1361759 w 3192780"/>
                <a:gd name="connsiteY31" fmla="*/ 686718 h 4067175"/>
                <a:gd name="connsiteX32" fmla="*/ 1377841 w 3192780"/>
                <a:gd name="connsiteY32" fmla="*/ 0 h 4067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192780" h="4067175">
                  <a:moveTo>
                    <a:pt x="1377841" y="0"/>
                  </a:moveTo>
                  <a:lnTo>
                    <a:pt x="1454043" y="0"/>
                  </a:lnTo>
                  <a:lnTo>
                    <a:pt x="1461976" y="338748"/>
                  </a:lnTo>
                  <a:lnTo>
                    <a:pt x="1869597" y="100521"/>
                  </a:lnTo>
                  <a:lnTo>
                    <a:pt x="1881333" y="118499"/>
                  </a:lnTo>
                  <a:lnTo>
                    <a:pt x="1463912" y="421414"/>
                  </a:lnTo>
                  <a:lnTo>
                    <a:pt x="1478376" y="1039036"/>
                  </a:lnTo>
                  <a:lnTo>
                    <a:pt x="2395638" y="494113"/>
                  </a:lnTo>
                  <a:lnTo>
                    <a:pt x="2417025" y="526876"/>
                  </a:lnTo>
                  <a:lnTo>
                    <a:pt x="1482034" y="1195220"/>
                  </a:lnTo>
                  <a:lnTo>
                    <a:pt x="1500268" y="1973818"/>
                  </a:lnTo>
                  <a:lnTo>
                    <a:pt x="2854300" y="1169421"/>
                  </a:lnTo>
                  <a:lnTo>
                    <a:pt x="2885219" y="1216787"/>
                  </a:lnTo>
                  <a:lnTo>
                    <a:pt x="1504623" y="2159765"/>
                  </a:lnTo>
                  <a:lnTo>
                    <a:pt x="1519076" y="2776943"/>
                  </a:lnTo>
                  <a:lnTo>
                    <a:pt x="3161024" y="1785448"/>
                  </a:lnTo>
                  <a:lnTo>
                    <a:pt x="3192780" y="1834096"/>
                  </a:lnTo>
                  <a:lnTo>
                    <a:pt x="1524500" y="3008557"/>
                  </a:lnTo>
                  <a:lnTo>
                    <a:pt x="1549292" y="4067175"/>
                  </a:lnTo>
                  <a:lnTo>
                    <a:pt x="1282592" y="4067175"/>
                  </a:lnTo>
                  <a:lnTo>
                    <a:pt x="1317974" y="2556338"/>
                  </a:lnTo>
                  <a:lnTo>
                    <a:pt x="0" y="1614234"/>
                  </a:lnTo>
                  <a:lnTo>
                    <a:pt x="30920" y="1566868"/>
                  </a:lnTo>
                  <a:lnTo>
                    <a:pt x="1323168" y="2334561"/>
                  </a:lnTo>
                  <a:lnTo>
                    <a:pt x="1339874" y="1621223"/>
                  </a:lnTo>
                  <a:lnTo>
                    <a:pt x="438596" y="976978"/>
                  </a:lnTo>
                  <a:lnTo>
                    <a:pt x="459983" y="944215"/>
                  </a:lnTo>
                  <a:lnTo>
                    <a:pt x="1343437" y="1469053"/>
                  </a:lnTo>
                  <a:lnTo>
                    <a:pt x="1359547" y="781159"/>
                  </a:lnTo>
                  <a:lnTo>
                    <a:pt x="801796" y="382472"/>
                  </a:lnTo>
                  <a:lnTo>
                    <a:pt x="815161" y="361998"/>
                  </a:lnTo>
                  <a:lnTo>
                    <a:pt x="1361759" y="686718"/>
                  </a:lnTo>
                  <a:lnTo>
                    <a:pt x="1377841" y="0"/>
                  </a:lnTo>
                  <a:close/>
                </a:path>
              </a:pathLst>
            </a:custGeom>
            <a:solidFill>
              <a:srgbClr val="CC66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749" name="グループ化 748">
              <a:extLst>
                <a:ext uri="{FF2B5EF4-FFF2-40B4-BE49-F238E27FC236}">
                  <a16:creationId xmlns:a16="http://schemas.microsoft.com/office/drawing/2014/main" id="{18F3A11E-053E-4706-BF95-4CB07ABDB160}"/>
                </a:ext>
              </a:extLst>
            </p:cNvPr>
            <p:cNvGrpSpPr/>
            <p:nvPr/>
          </p:nvGrpSpPr>
          <p:grpSpPr>
            <a:xfrm rot="18000000">
              <a:off x="1117603" y="3252394"/>
              <a:ext cx="1099750" cy="1943887"/>
              <a:chOff x="5012418" y="1737096"/>
              <a:chExt cx="1265824" cy="2237435"/>
            </a:xfrm>
          </p:grpSpPr>
          <p:sp>
            <p:nvSpPr>
              <p:cNvPr id="875" name="フリーフォーム: 図形 874">
                <a:extLst>
                  <a:ext uri="{FF2B5EF4-FFF2-40B4-BE49-F238E27FC236}">
                    <a16:creationId xmlns:a16="http://schemas.microsoft.com/office/drawing/2014/main" id="{337FF51B-9EC5-41FE-8023-4AFEFBCF8EB5}"/>
                  </a:ext>
                </a:extLst>
              </p:cNvPr>
              <p:cNvSpPr/>
              <p:nvPr/>
            </p:nvSpPr>
            <p:spPr>
              <a:xfrm>
                <a:off x="5481030" y="1737096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6" name="フリーフォーム: 図形 875">
                <a:extLst>
                  <a:ext uri="{FF2B5EF4-FFF2-40B4-BE49-F238E27FC236}">
                    <a16:creationId xmlns:a16="http://schemas.microsoft.com/office/drawing/2014/main" id="{88F8F404-3396-4256-94BB-75EE7824DC35}"/>
                  </a:ext>
                </a:extLst>
              </p:cNvPr>
              <p:cNvSpPr/>
              <p:nvPr/>
            </p:nvSpPr>
            <p:spPr>
              <a:xfrm rot="18900000">
                <a:off x="5261211" y="1956915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7" name="フリーフォーム: 図形 876">
                <a:extLst>
                  <a:ext uri="{FF2B5EF4-FFF2-40B4-BE49-F238E27FC236}">
                    <a16:creationId xmlns:a16="http://schemas.microsoft.com/office/drawing/2014/main" id="{B9EF2AD6-4D2E-48D8-AB9A-59514299A2E9}"/>
                  </a:ext>
                </a:extLst>
              </p:cNvPr>
              <p:cNvSpPr/>
              <p:nvPr/>
            </p:nvSpPr>
            <p:spPr>
              <a:xfrm rot="1800000">
                <a:off x="5648746" y="1956914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8" name="フリーフォーム: 図形 877">
                <a:extLst>
                  <a:ext uri="{FF2B5EF4-FFF2-40B4-BE49-F238E27FC236}">
                    <a16:creationId xmlns:a16="http://schemas.microsoft.com/office/drawing/2014/main" id="{782F470B-A39B-4A0A-91EE-1682CED2EB0A}"/>
                  </a:ext>
                </a:extLst>
              </p:cNvPr>
              <p:cNvSpPr/>
              <p:nvPr/>
            </p:nvSpPr>
            <p:spPr>
              <a:xfrm rot="18900000">
                <a:off x="5223254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9" name="フリーフォーム: 図形 878">
                <a:extLst>
                  <a:ext uri="{FF2B5EF4-FFF2-40B4-BE49-F238E27FC236}">
                    <a16:creationId xmlns:a16="http://schemas.microsoft.com/office/drawing/2014/main" id="{8C4C9469-2CDE-496D-BAAF-9F8DA17B6970}"/>
                  </a:ext>
                </a:extLst>
              </p:cNvPr>
              <p:cNvSpPr/>
              <p:nvPr/>
            </p:nvSpPr>
            <p:spPr>
              <a:xfrm rot="1800000">
                <a:off x="5589387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0" name="フリーフォーム: 図形 879">
                <a:extLst>
                  <a:ext uri="{FF2B5EF4-FFF2-40B4-BE49-F238E27FC236}">
                    <a16:creationId xmlns:a16="http://schemas.microsoft.com/office/drawing/2014/main" id="{49E83582-93A3-499C-93BE-A598AC1CB1EF}"/>
                  </a:ext>
                </a:extLst>
              </p:cNvPr>
              <p:cNvSpPr/>
              <p:nvPr/>
            </p:nvSpPr>
            <p:spPr>
              <a:xfrm rot="19800000">
                <a:off x="5392220" y="2394755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1" name="フリーフォーム: 図形 880">
                <a:extLst>
                  <a:ext uri="{FF2B5EF4-FFF2-40B4-BE49-F238E27FC236}">
                    <a16:creationId xmlns:a16="http://schemas.microsoft.com/office/drawing/2014/main" id="{36D4ED67-E9F7-4891-A2F1-A57783AB5A73}"/>
                  </a:ext>
                </a:extLst>
              </p:cNvPr>
              <p:cNvSpPr/>
              <p:nvPr/>
            </p:nvSpPr>
            <p:spPr>
              <a:xfrm rot="19800000">
                <a:off x="5125520" y="2594779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2" name="フリーフォーム: 図形 881">
                <a:extLst>
                  <a:ext uri="{FF2B5EF4-FFF2-40B4-BE49-F238E27FC236}">
                    <a16:creationId xmlns:a16="http://schemas.microsoft.com/office/drawing/2014/main" id="{53E36699-0316-45BE-876D-569A6FAFBA53}"/>
                  </a:ext>
                </a:extLst>
              </p:cNvPr>
              <p:cNvSpPr/>
              <p:nvPr/>
            </p:nvSpPr>
            <p:spPr>
              <a:xfrm rot="2700000">
                <a:off x="5728218" y="2554327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3" name="フリーフォーム: 図形 882">
                <a:extLst>
                  <a:ext uri="{FF2B5EF4-FFF2-40B4-BE49-F238E27FC236}">
                    <a16:creationId xmlns:a16="http://schemas.microsoft.com/office/drawing/2014/main" id="{DA17EB43-7878-400A-9A12-4B1126239F26}"/>
                  </a:ext>
                </a:extLst>
              </p:cNvPr>
              <p:cNvSpPr/>
              <p:nvPr/>
            </p:nvSpPr>
            <p:spPr>
              <a:xfrm rot="900000">
                <a:off x="5706544" y="2861479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4" name="フリーフォーム: 図形 883">
                <a:extLst>
                  <a:ext uri="{FF2B5EF4-FFF2-40B4-BE49-F238E27FC236}">
                    <a16:creationId xmlns:a16="http://schemas.microsoft.com/office/drawing/2014/main" id="{055DF608-03CA-4FF0-8E68-8ECD9C59C2BF}"/>
                  </a:ext>
                </a:extLst>
              </p:cNvPr>
              <p:cNvSpPr/>
              <p:nvPr/>
            </p:nvSpPr>
            <p:spPr>
              <a:xfrm rot="19800000">
                <a:off x="5012418" y="2904021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5" name="フリーフォーム: 図形 884">
                <a:extLst>
                  <a:ext uri="{FF2B5EF4-FFF2-40B4-BE49-F238E27FC236}">
                    <a16:creationId xmlns:a16="http://schemas.microsoft.com/office/drawing/2014/main" id="{0F830637-E6DF-46E2-A0F4-20110016AA75}"/>
                  </a:ext>
                </a:extLst>
              </p:cNvPr>
              <p:cNvSpPr/>
              <p:nvPr/>
            </p:nvSpPr>
            <p:spPr>
              <a:xfrm rot="900000">
                <a:off x="5402943" y="274209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6" name="フリーフォーム: 図形 885">
                <a:extLst>
                  <a:ext uri="{FF2B5EF4-FFF2-40B4-BE49-F238E27FC236}">
                    <a16:creationId xmlns:a16="http://schemas.microsoft.com/office/drawing/2014/main" id="{6E160DD0-2AD9-4847-926F-12A73868D373}"/>
                  </a:ext>
                </a:extLst>
              </p:cNvPr>
              <p:cNvSpPr/>
              <p:nvPr/>
            </p:nvSpPr>
            <p:spPr>
              <a:xfrm rot="900000">
                <a:off x="5917294" y="310404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7" name="フリーフォーム: 図形 886">
                <a:extLst>
                  <a:ext uri="{FF2B5EF4-FFF2-40B4-BE49-F238E27FC236}">
                    <a16:creationId xmlns:a16="http://schemas.microsoft.com/office/drawing/2014/main" id="{3B74B028-A4CC-451F-A87D-5A91FD6F1318}"/>
                  </a:ext>
                </a:extLst>
              </p:cNvPr>
              <p:cNvSpPr/>
              <p:nvPr/>
            </p:nvSpPr>
            <p:spPr>
              <a:xfrm rot="17100000">
                <a:off x="5077895" y="3204378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8" name="フリーフォーム: 図形 887">
                <a:extLst>
                  <a:ext uri="{FF2B5EF4-FFF2-40B4-BE49-F238E27FC236}">
                    <a16:creationId xmlns:a16="http://schemas.microsoft.com/office/drawing/2014/main" id="{0D45E4DE-A2EC-42B8-A650-AF5E99B9424E}"/>
                  </a:ext>
                </a:extLst>
              </p:cNvPr>
              <p:cNvSpPr/>
              <p:nvPr/>
            </p:nvSpPr>
            <p:spPr>
              <a:xfrm rot="17100000">
                <a:off x="5287446" y="3071028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9" name="フリーフォーム: 図形 888">
                <a:extLst>
                  <a:ext uri="{FF2B5EF4-FFF2-40B4-BE49-F238E27FC236}">
                    <a16:creationId xmlns:a16="http://schemas.microsoft.com/office/drawing/2014/main" id="{8935EBC3-9CCF-4DE2-8F7F-3C534ABA6E17}"/>
                  </a:ext>
                </a:extLst>
              </p:cNvPr>
              <p:cNvSpPr/>
              <p:nvPr/>
            </p:nvSpPr>
            <p:spPr>
              <a:xfrm rot="1800000">
                <a:off x="5574501" y="3171687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0" name="フリーフォーム: 図形 889">
                <a:extLst>
                  <a:ext uri="{FF2B5EF4-FFF2-40B4-BE49-F238E27FC236}">
                    <a16:creationId xmlns:a16="http://schemas.microsoft.com/office/drawing/2014/main" id="{4BF3AF3C-8AFC-411C-AEBA-14F149CDE74D}"/>
                  </a:ext>
                </a:extLst>
              </p:cNvPr>
              <p:cNvSpPr/>
              <p:nvPr/>
            </p:nvSpPr>
            <p:spPr>
              <a:xfrm rot="2700000">
                <a:off x="5860251" y="3371712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1" name="フリーフォーム: 図形 890">
                <a:extLst>
                  <a:ext uri="{FF2B5EF4-FFF2-40B4-BE49-F238E27FC236}">
                    <a16:creationId xmlns:a16="http://schemas.microsoft.com/office/drawing/2014/main" id="{72784A98-607A-495A-A5B7-89F6EB4FCCCB}"/>
                  </a:ext>
                </a:extLst>
              </p:cNvPr>
              <p:cNvSpPr/>
              <p:nvPr/>
            </p:nvSpPr>
            <p:spPr>
              <a:xfrm rot="17100000">
                <a:off x="5021295" y="347677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2" name="フリーフォーム: 図形 891">
                <a:extLst>
                  <a:ext uri="{FF2B5EF4-FFF2-40B4-BE49-F238E27FC236}">
                    <a16:creationId xmlns:a16="http://schemas.microsoft.com/office/drawing/2014/main" id="{B78ECB43-B162-4940-BADA-FC063D4F373B}"/>
                  </a:ext>
                </a:extLst>
              </p:cNvPr>
              <p:cNvSpPr/>
              <p:nvPr/>
            </p:nvSpPr>
            <p:spPr>
              <a:xfrm rot="2700000">
                <a:off x="5433083" y="3400941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3" name="フリーフォーム: 図形 892">
                <a:extLst>
                  <a:ext uri="{FF2B5EF4-FFF2-40B4-BE49-F238E27FC236}">
                    <a16:creationId xmlns:a16="http://schemas.microsoft.com/office/drawing/2014/main" id="{6885BAE5-593E-450B-B91D-6B76A640F8F5}"/>
                  </a:ext>
                </a:extLst>
              </p:cNvPr>
              <p:cNvSpPr/>
              <p:nvPr/>
            </p:nvSpPr>
            <p:spPr>
              <a:xfrm rot="2700000">
                <a:off x="5699784" y="3610491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4" name="フリーフォーム: 図形 893">
                <a:extLst>
                  <a:ext uri="{FF2B5EF4-FFF2-40B4-BE49-F238E27FC236}">
                    <a16:creationId xmlns:a16="http://schemas.microsoft.com/office/drawing/2014/main" id="{7AF18B0B-71E3-4567-9B9E-1C5E510948AD}"/>
                  </a:ext>
                </a:extLst>
              </p:cNvPr>
              <p:cNvSpPr/>
              <p:nvPr/>
            </p:nvSpPr>
            <p:spPr>
              <a:xfrm rot="18900000">
                <a:off x="5347361" y="3610493"/>
                <a:ext cx="360946" cy="36403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50" name="グループ化 749">
              <a:extLst>
                <a:ext uri="{FF2B5EF4-FFF2-40B4-BE49-F238E27FC236}">
                  <a16:creationId xmlns:a16="http://schemas.microsoft.com/office/drawing/2014/main" id="{FFC4F16B-761D-4DE2-994D-38B5C345C6DF}"/>
                </a:ext>
              </a:extLst>
            </p:cNvPr>
            <p:cNvGrpSpPr/>
            <p:nvPr/>
          </p:nvGrpSpPr>
          <p:grpSpPr>
            <a:xfrm rot="3600000">
              <a:off x="2633931" y="2965620"/>
              <a:ext cx="928799" cy="1641718"/>
              <a:chOff x="5012418" y="1737096"/>
              <a:chExt cx="1265824" cy="2237435"/>
            </a:xfrm>
          </p:grpSpPr>
          <p:sp>
            <p:nvSpPr>
              <p:cNvPr id="855" name="フリーフォーム: 図形 854">
                <a:extLst>
                  <a:ext uri="{FF2B5EF4-FFF2-40B4-BE49-F238E27FC236}">
                    <a16:creationId xmlns:a16="http://schemas.microsoft.com/office/drawing/2014/main" id="{B7C3FEE8-4F76-44BD-A4A7-255851EC3B79}"/>
                  </a:ext>
                </a:extLst>
              </p:cNvPr>
              <p:cNvSpPr/>
              <p:nvPr/>
            </p:nvSpPr>
            <p:spPr>
              <a:xfrm>
                <a:off x="5481030" y="1737096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6" name="フリーフォーム: 図形 855">
                <a:extLst>
                  <a:ext uri="{FF2B5EF4-FFF2-40B4-BE49-F238E27FC236}">
                    <a16:creationId xmlns:a16="http://schemas.microsoft.com/office/drawing/2014/main" id="{6AFFC551-E964-4993-BD2E-3C6688D181A3}"/>
                  </a:ext>
                </a:extLst>
              </p:cNvPr>
              <p:cNvSpPr/>
              <p:nvPr/>
            </p:nvSpPr>
            <p:spPr>
              <a:xfrm rot="18900000">
                <a:off x="5261211" y="1956915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7" name="フリーフォーム: 図形 856">
                <a:extLst>
                  <a:ext uri="{FF2B5EF4-FFF2-40B4-BE49-F238E27FC236}">
                    <a16:creationId xmlns:a16="http://schemas.microsoft.com/office/drawing/2014/main" id="{E1AF576B-C66C-4C8B-9BB8-B380E2321A0A}"/>
                  </a:ext>
                </a:extLst>
              </p:cNvPr>
              <p:cNvSpPr/>
              <p:nvPr/>
            </p:nvSpPr>
            <p:spPr>
              <a:xfrm rot="1800000">
                <a:off x="5648746" y="1956914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8" name="フリーフォーム: 図形 857">
                <a:extLst>
                  <a:ext uri="{FF2B5EF4-FFF2-40B4-BE49-F238E27FC236}">
                    <a16:creationId xmlns:a16="http://schemas.microsoft.com/office/drawing/2014/main" id="{F8F10FCD-F43D-44A4-878F-EDB9FF6280C1}"/>
                  </a:ext>
                </a:extLst>
              </p:cNvPr>
              <p:cNvSpPr/>
              <p:nvPr/>
            </p:nvSpPr>
            <p:spPr>
              <a:xfrm rot="18900000">
                <a:off x="5223254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9" name="フリーフォーム: 図形 858">
                <a:extLst>
                  <a:ext uri="{FF2B5EF4-FFF2-40B4-BE49-F238E27FC236}">
                    <a16:creationId xmlns:a16="http://schemas.microsoft.com/office/drawing/2014/main" id="{2052600A-BC6A-4BF2-BEB1-973355885B7C}"/>
                  </a:ext>
                </a:extLst>
              </p:cNvPr>
              <p:cNvSpPr/>
              <p:nvPr/>
            </p:nvSpPr>
            <p:spPr>
              <a:xfrm rot="1800000">
                <a:off x="5589387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0" name="フリーフォーム: 図形 859">
                <a:extLst>
                  <a:ext uri="{FF2B5EF4-FFF2-40B4-BE49-F238E27FC236}">
                    <a16:creationId xmlns:a16="http://schemas.microsoft.com/office/drawing/2014/main" id="{25DA8D1B-D21F-4210-AED0-6E07DEC15DF3}"/>
                  </a:ext>
                </a:extLst>
              </p:cNvPr>
              <p:cNvSpPr/>
              <p:nvPr/>
            </p:nvSpPr>
            <p:spPr>
              <a:xfrm rot="19800000">
                <a:off x="5392220" y="2394755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1" name="フリーフォーム: 図形 860">
                <a:extLst>
                  <a:ext uri="{FF2B5EF4-FFF2-40B4-BE49-F238E27FC236}">
                    <a16:creationId xmlns:a16="http://schemas.microsoft.com/office/drawing/2014/main" id="{BA8EE281-EB12-4238-9D7D-28C7250A929F}"/>
                  </a:ext>
                </a:extLst>
              </p:cNvPr>
              <p:cNvSpPr/>
              <p:nvPr/>
            </p:nvSpPr>
            <p:spPr>
              <a:xfrm rot="19800000">
                <a:off x="5125520" y="2594779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2" name="フリーフォーム: 図形 861">
                <a:extLst>
                  <a:ext uri="{FF2B5EF4-FFF2-40B4-BE49-F238E27FC236}">
                    <a16:creationId xmlns:a16="http://schemas.microsoft.com/office/drawing/2014/main" id="{4294872C-3E24-4DC8-82E4-9F680DB0225F}"/>
                  </a:ext>
                </a:extLst>
              </p:cNvPr>
              <p:cNvSpPr/>
              <p:nvPr/>
            </p:nvSpPr>
            <p:spPr>
              <a:xfrm rot="2700000">
                <a:off x="5728218" y="2554327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3" name="フリーフォーム: 図形 862">
                <a:extLst>
                  <a:ext uri="{FF2B5EF4-FFF2-40B4-BE49-F238E27FC236}">
                    <a16:creationId xmlns:a16="http://schemas.microsoft.com/office/drawing/2014/main" id="{40096103-D545-46ED-8605-21BAC1F601A6}"/>
                  </a:ext>
                </a:extLst>
              </p:cNvPr>
              <p:cNvSpPr/>
              <p:nvPr/>
            </p:nvSpPr>
            <p:spPr>
              <a:xfrm rot="900000">
                <a:off x="5706544" y="2861479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4" name="フリーフォーム: 図形 863">
                <a:extLst>
                  <a:ext uri="{FF2B5EF4-FFF2-40B4-BE49-F238E27FC236}">
                    <a16:creationId xmlns:a16="http://schemas.microsoft.com/office/drawing/2014/main" id="{5C0A35AD-7BDC-4B42-9688-BE60A0F8D37C}"/>
                  </a:ext>
                </a:extLst>
              </p:cNvPr>
              <p:cNvSpPr/>
              <p:nvPr/>
            </p:nvSpPr>
            <p:spPr>
              <a:xfrm rot="19800000">
                <a:off x="5012418" y="2904021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5" name="フリーフォーム: 図形 864">
                <a:extLst>
                  <a:ext uri="{FF2B5EF4-FFF2-40B4-BE49-F238E27FC236}">
                    <a16:creationId xmlns:a16="http://schemas.microsoft.com/office/drawing/2014/main" id="{9DF4B0C6-3BA8-4826-83AD-2C55F4C1F936}"/>
                  </a:ext>
                </a:extLst>
              </p:cNvPr>
              <p:cNvSpPr/>
              <p:nvPr/>
            </p:nvSpPr>
            <p:spPr>
              <a:xfrm rot="900000">
                <a:off x="5402943" y="274209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6" name="フリーフォーム: 図形 865">
                <a:extLst>
                  <a:ext uri="{FF2B5EF4-FFF2-40B4-BE49-F238E27FC236}">
                    <a16:creationId xmlns:a16="http://schemas.microsoft.com/office/drawing/2014/main" id="{5604C344-4B73-419A-8F30-1C950122E6BF}"/>
                  </a:ext>
                </a:extLst>
              </p:cNvPr>
              <p:cNvSpPr/>
              <p:nvPr/>
            </p:nvSpPr>
            <p:spPr>
              <a:xfrm rot="900000">
                <a:off x="5917294" y="310404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7" name="フリーフォーム: 図形 866">
                <a:extLst>
                  <a:ext uri="{FF2B5EF4-FFF2-40B4-BE49-F238E27FC236}">
                    <a16:creationId xmlns:a16="http://schemas.microsoft.com/office/drawing/2014/main" id="{EBC305CB-BE6F-4CBF-A362-F476F3355D7B}"/>
                  </a:ext>
                </a:extLst>
              </p:cNvPr>
              <p:cNvSpPr/>
              <p:nvPr/>
            </p:nvSpPr>
            <p:spPr>
              <a:xfrm rot="17100000">
                <a:off x="5077895" y="3204378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8" name="フリーフォーム: 図形 867">
                <a:extLst>
                  <a:ext uri="{FF2B5EF4-FFF2-40B4-BE49-F238E27FC236}">
                    <a16:creationId xmlns:a16="http://schemas.microsoft.com/office/drawing/2014/main" id="{33D06B78-3108-4787-B9E3-C49C694DC8B5}"/>
                  </a:ext>
                </a:extLst>
              </p:cNvPr>
              <p:cNvSpPr/>
              <p:nvPr/>
            </p:nvSpPr>
            <p:spPr>
              <a:xfrm rot="17100000">
                <a:off x="5287446" y="3071028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9" name="フリーフォーム: 図形 868">
                <a:extLst>
                  <a:ext uri="{FF2B5EF4-FFF2-40B4-BE49-F238E27FC236}">
                    <a16:creationId xmlns:a16="http://schemas.microsoft.com/office/drawing/2014/main" id="{29B9CBB1-936F-414E-A246-0844B15BE5C4}"/>
                  </a:ext>
                </a:extLst>
              </p:cNvPr>
              <p:cNvSpPr/>
              <p:nvPr/>
            </p:nvSpPr>
            <p:spPr>
              <a:xfrm rot="1800000">
                <a:off x="5574501" y="3171687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0" name="フリーフォーム: 図形 869">
                <a:extLst>
                  <a:ext uri="{FF2B5EF4-FFF2-40B4-BE49-F238E27FC236}">
                    <a16:creationId xmlns:a16="http://schemas.microsoft.com/office/drawing/2014/main" id="{AF63EA95-0248-4AA7-9CD7-8F4D16132923}"/>
                  </a:ext>
                </a:extLst>
              </p:cNvPr>
              <p:cNvSpPr/>
              <p:nvPr/>
            </p:nvSpPr>
            <p:spPr>
              <a:xfrm rot="2700000">
                <a:off x="5860251" y="3371712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1" name="フリーフォーム: 図形 870">
                <a:extLst>
                  <a:ext uri="{FF2B5EF4-FFF2-40B4-BE49-F238E27FC236}">
                    <a16:creationId xmlns:a16="http://schemas.microsoft.com/office/drawing/2014/main" id="{5FBF2D06-12FF-4A91-A6C5-2D71909CE73D}"/>
                  </a:ext>
                </a:extLst>
              </p:cNvPr>
              <p:cNvSpPr/>
              <p:nvPr/>
            </p:nvSpPr>
            <p:spPr>
              <a:xfrm rot="17100000">
                <a:off x="5021295" y="347677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2" name="フリーフォーム: 図形 871">
                <a:extLst>
                  <a:ext uri="{FF2B5EF4-FFF2-40B4-BE49-F238E27FC236}">
                    <a16:creationId xmlns:a16="http://schemas.microsoft.com/office/drawing/2014/main" id="{DCD3B826-2899-44D3-8F27-C193A3735782}"/>
                  </a:ext>
                </a:extLst>
              </p:cNvPr>
              <p:cNvSpPr/>
              <p:nvPr/>
            </p:nvSpPr>
            <p:spPr>
              <a:xfrm rot="2700000">
                <a:off x="5433083" y="3400941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3" name="フリーフォーム: 図形 872">
                <a:extLst>
                  <a:ext uri="{FF2B5EF4-FFF2-40B4-BE49-F238E27FC236}">
                    <a16:creationId xmlns:a16="http://schemas.microsoft.com/office/drawing/2014/main" id="{33FFCAC0-8795-4007-9CBA-CDF785ECE19E}"/>
                  </a:ext>
                </a:extLst>
              </p:cNvPr>
              <p:cNvSpPr/>
              <p:nvPr/>
            </p:nvSpPr>
            <p:spPr>
              <a:xfrm rot="2700000">
                <a:off x="5699784" y="3610491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4" name="フリーフォーム: 図形 873">
                <a:extLst>
                  <a:ext uri="{FF2B5EF4-FFF2-40B4-BE49-F238E27FC236}">
                    <a16:creationId xmlns:a16="http://schemas.microsoft.com/office/drawing/2014/main" id="{ECCF09C7-33B5-4F6F-A1E2-0387E14B249E}"/>
                  </a:ext>
                </a:extLst>
              </p:cNvPr>
              <p:cNvSpPr/>
              <p:nvPr/>
            </p:nvSpPr>
            <p:spPr>
              <a:xfrm rot="18900000">
                <a:off x="5347361" y="3610493"/>
                <a:ext cx="360946" cy="36403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51" name="グループ化 750">
              <a:extLst>
                <a:ext uri="{FF2B5EF4-FFF2-40B4-BE49-F238E27FC236}">
                  <a16:creationId xmlns:a16="http://schemas.microsoft.com/office/drawing/2014/main" id="{9EE7D4C1-F72E-4CAC-B6D6-CE014B834F77}"/>
                </a:ext>
              </a:extLst>
            </p:cNvPr>
            <p:cNvGrpSpPr/>
            <p:nvPr/>
          </p:nvGrpSpPr>
          <p:grpSpPr>
            <a:xfrm rot="18900000">
              <a:off x="1400154" y="2869985"/>
              <a:ext cx="805535" cy="1423841"/>
              <a:chOff x="5012418" y="1737096"/>
              <a:chExt cx="1265824" cy="2237435"/>
            </a:xfrm>
          </p:grpSpPr>
          <p:sp>
            <p:nvSpPr>
              <p:cNvPr id="835" name="フリーフォーム: 図形 834">
                <a:extLst>
                  <a:ext uri="{FF2B5EF4-FFF2-40B4-BE49-F238E27FC236}">
                    <a16:creationId xmlns:a16="http://schemas.microsoft.com/office/drawing/2014/main" id="{E10FFB8E-983E-437C-A5A5-91846B289489}"/>
                  </a:ext>
                </a:extLst>
              </p:cNvPr>
              <p:cNvSpPr/>
              <p:nvPr/>
            </p:nvSpPr>
            <p:spPr>
              <a:xfrm>
                <a:off x="5481030" y="1737096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6" name="フリーフォーム: 図形 835">
                <a:extLst>
                  <a:ext uri="{FF2B5EF4-FFF2-40B4-BE49-F238E27FC236}">
                    <a16:creationId xmlns:a16="http://schemas.microsoft.com/office/drawing/2014/main" id="{A3549A04-99BC-4802-9155-BFC1F5C88404}"/>
                  </a:ext>
                </a:extLst>
              </p:cNvPr>
              <p:cNvSpPr/>
              <p:nvPr/>
            </p:nvSpPr>
            <p:spPr>
              <a:xfrm rot="18900000">
                <a:off x="5261211" y="1956915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7" name="フリーフォーム: 図形 836">
                <a:extLst>
                  <a:ext uri="{FF2B5EF4-FFF2-40B4-BE49-F238E27FC236}">
                    <a16:creationId xmlns:a16="http://schemas.microsoft.com/office/drawing/2014/main" id="{17010C78-5738-4DF4-811F-9AB82E8A6D11}"/>
                  </a:ext>
                </a:extLst>
              </p:cNvPr>
              <p:cNvSpPr/>
              <p:nvPr/>
            </p:nvSpPr>
            <p:spPr>
              <a:xfrm rot="1800000">
                <a:off x="5648746" y="1956914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8" name="フリーフォーム: 図形 837">
                <a:extLst>
                  <a:ext uri="{FF2B5EF4-FFF2-40B4-BE49-F238E27FC236}">
                    <a16:creationId xmlns:a16="http://schemas.microsoft.com/office/drawing/2014/main" id="{15A638B1-115A-4C5F-976A-15C49693DAA5}"/>
                  </a:ext>
                </a:extLst>
              </p:cNvPr>
              <p:cNvSpPr/>
              <p:nvPr/>
            </p:nvSpPr>
            <p:spPr>
              <a:xfrm rot="18900000">
                <a:off x="5223254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9" name="フリーフォーム: 図形 838">
                <a:extLst>
                  <a:ext uri="{FF2B5EF4-FFF2-40B4-BE49-F238E27FC236}">
                    <a16:creationId xmlns:a16="http://schemas.microsoft.com/office/drawing/2014/main" id="{188A0FED-88E8-4998-968C-586961426513}"/>
                  </a:ext>
                </a:extLst>
              </p:cNvPr>
              <p:cNvSpPr/>
              <p:nvPr/>
            </p:nvSpPr>
            <p:spPr>
              <a:xfrm rot="1800000">
                <a:off x="5589387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0" name="フリーフォーム: 図形 839">
                <a:extLst>
                  <a:ext uri="{FF2B5EF4-FFF2-40B4-BE49-F238E27FC236}">
                    <a16:creationId xmlns:a16="http://schemas.microsoft.com/office/drawing/2014/main" id="{86867CAF-98AB-44C6-A2D5-E79A26E4465B}"/>
                  </a:ext>
                </a:extLst>
              </p:cNvPr>
              <p:cNvSpPr/>
              <p:nvPr/>
            </p:nvSpPr>
            <p:spPr>
              <a:xfrm rot="19800000">
                <a:off x="5392220" y="2394755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1" name="フリーフォーム: 図形 840">
                <a:extLst>
                  <a:ext uri="{FF2B5EF4-FFF2-40B4-BE49-F238E27FC236}">
                    <a16:creationId xmlns:a16="http://schemas.microsoft.com/office/drawing/2014/main" id="{EBBD4F95-9678-44AA-B549-0E4F93B04C75}"/>
                  </a:ext>
                </a:extLst>
              </p:cNvPr>
              <p:cNvSpPr/>
              <p:nvPr/>
            </p:nvSpPr>
            <p:spPr>
              <a:xfrm rot="19800000">
                <a:off x="5125520" y="2594779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2" name="フリーフォーム: 図形 841">
                <a:extLst>
                  <a:ext uri="{FF2B5EF4-FFF2-40B4-BE49-F238E27FC236}">
                    <a16:creationId xmlns:a16="http://schemas.microsoft.com/office/drawing/2014/main" id="{A03CF56D-79B5-4DD0-9E91-8EA3408DB707}"/>
                  </a:ext>
                </a:extLst>
              </p:cNvPr>
              <p:cNvSpPr/>
              <p:nvPr/>
            </p:nvSpPr>
            <p:spPr>
              <a:xfrm rot="2700000">
                <a:off x="5728218" y="2554327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3" name="フリーフォーム: 図形 842">
                <a:extLst>
                  <a:ext uri="{FF2B5EF4-FFF2-40B4-BE49-F238E27FC236}">
                    <a16:creationId xmlns:a16="http://schemas.microsoft.com/office/drawing/2014/main" id="{847D2F0A-A9C4-4046-B880-83ABC780293A}"/>
                  </a:ext>
                </a:extLst>
              </p:cNvPr>
              <p:cNvSpPr/>
              <p:nvPr/>
            </p:nvSpPr>
            <p:spPr>
              <a:xfrm rot="900000">
                <a:off x="5706544" y="2861479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4" name="フリーフォーム: 図形 843">
                <a:extLst>
                  <a:ext uri="{FF2B5EF4-FFF2-40B4-BE49-F238E27FC236}">
                    <a16:creationId xmlns:a16="http://schemas.microsoft.com/office/drawing/2014/main" id="{BD2D9764-9820-4D56-BAC8-6D21EAE632B0}"/>
                  </a:ext>
                </a:extLst>
              </p:cNvPr>
              <p:cNvSpPr/>
              <p:nvPr/>
            </p:nvSpPr>
            <p:spPr>
              <a:xfrm rot="19800000">
                <a:off x="5012418" y="2904021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5" name="フリーフォーム: 図形 844">
                <a:extLst>
                  <a:ext uri="{FF2B5EF4-FFF2-40B4-BE49-F238E27FC236}">
                    <a16:creationId xmlns:a16="http://schemas.microsoft.com/office/drawing/2014/main" id="{227F9D6D-7EF3-41A8-9CB4-EBAB2E34578F}"/>
                  </a:ext>
                </a:extLst>
              </p:cNvPr>
              <p:cNvSpPr/>
              <p:nvPr/>
            </p:nvSpPr>
            <p:spPr>
              <a:xfrm rot="900000">
                <a:off x="5402943" y="274209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6" name="フリーフォーム: 図形 845">
                <a:extLst>
                  <a:ext uri="{FF2B5EF4-FFF2-40B4-BE49-F238E27FC236}">
                    <a16:creationId xmlns:a16="http://schemas.microsoft.com/office/drawing/2014/main" id="{48586AE0-39F1-4EA5-A8A4-24856F4518B6}"/>
                  </a:ext>
                </a:extLst>
              </p:cNvPr>
              <p:cNvSpPr/>
              <p:nvPr/>
            </p:nvSpPr>
            <p:spPr>
              <a:xfrm rot="900000">
                <a:off x="5917294" y="310404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7" name="フリーフォーム: 図形 846">
                <a:extLst>
                  <a:ext uri="{FF2B5EF4-FFF2-40B4-BE49-F238E27FC236}">
                    <a16:creationId xmlns:a16="http://schemas.microsoft.com/office/drawing/2014/main" id="{8E4F08C0-49D3-4F8C-B20F-7A3BFA90D82E}"/>
                  </a:ext>
                </a:extLst>
              </p:cNvPr>
              <p:cNvSpPr/>
              <p:nvPr/>
            </p:nvSpPr>
            <p:spPr>
              <a:xfrm rot="17100000">
                <a:off x="5077895" y="3204378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8" name="フリーフォーム: 図形 847">
                <a:extLst>
                  <a:ext uri="{FF2B5EF4-FFF2-40B4-BE49-F238E27FC236}">
                    <a16:creationId xmlns:a16="http://schemas.microsoft.com/office/drawing/2014/main" id="{9BF5F080-AC85-4F9B-8F49-F039582E4505}"/>
                  </a:ext>
                </a:extLst>
              </p:cNvPr>
              <p:cNvSpPr/>
              <p:nvPr/>
            </p:nvSpPr>
            <p:spPr>
              <a:xfrm rot="17100000">
                <a:off x="5287446" y="3071028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9" name="フリーフォーム: 図形 848">
                <a:extLst>
                  <a:ext uri="{FF2B5EF4-FFF2-40B4-BE49-F238E27FC236}">
                    <a16:creationId xmlns:a16="http://schemas.microsoft.com/office/drawing/2014/main" id="{DBB685D7-F596-4929-8C26-5DD9470A01DF}"/>
                  </a:ext>
                </a:extLst>
              </p:cNvPr>
              <p:cNvSpPr/>
              <p:nvPr/>
            </p:nvSpPr>
            <p:spPr>
              <a:xfrm rot="1800000">
                <a:off x="5574501" y="3171687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0" name="フリーフォーム: 図形 849">
                <a:extLst>
                  <a:ext uri="{FF2B5EF4-FFF2-40B4-BE49-F238E27FC236}">
                    <a16:creationId xmlns:a16="http://schemas.microsoft.com/office/drawing/2014/main" id="{B7C64A87-7C98-492C-A31B-08F10326E1C6}"/>
                  </a:ext>
                </a:extLst>
              </p:cNvPr>
              <p:cNvSpPr/>
              <p:nvPr/>
            </p:nvSpPr>
            <p:spPr>
              <a:xfrm rot="2700000">
                <a:off x="5860251" y="3371712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1" name="フリーフォーム: 図形 850">
                <a:extLst>
                  <a:ext uri="{FF2B5EF4-FFF2-40B4-BE49-F238E27FC236}">
                    <a16:creationId xmlns:a16="http://schemas.microsoft.com/office/drawing/2014/main" id="{895B0DDA-E858-432E-A1F4-3B642D15C5A2}"/>
                  </a:ext>
                </a:extLst>
              </p:cNvPr>
              <p:cNvSpPr/>
              <p:nvPr/>
            </p:nvSpPr>
            <p:spPr>
              <a:xfrm rot="17100000">
                <a:off x="5021295" y="347677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2" name="フリーフォーム: 図形 851">
                <a:extLst>
                  <a:ext uri="{FF2B5EF4-FFF2-40B4-BE49-F238E27FC236}">
                    <a16:creationId xmlns:a16="http://schemas.microsoft.com/office/drawing/2014/main" id="{85E30685-D6E9-4812-937D-0721571F97A6}"/>
                  </a:ext>
                </a:extLst>
              </p:cNvPr>
              <p:cNvSpPr/>
              <p:nvPr/>
            </p:nvSpPr>
            <p:spPr>
              <a:xfrm rot="2700000">
                <a:off x="5433083" y="3400941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3" name="フリーフォーム: 図形 852">
                <a:extLst>
                  <a:ext uri="{FF2B5EF4-FFF2-40B4-BE49-F238E27FC236}">
                    <a16:creationId xmlns:a16="http://schemas.microsoft.com/office/drawing/2014/main" id="{7D3CF3DB-D15F-4E1A-8E3F-34FC1D03041E}"/>
                  </a:ext>
                </a:extLst>
              </p:cNvPr>
              <p:cNvSpPr/>
              <p:nvPr/>
            </p:nvSpPr>
            <p:spPr>
              <a:xfrm rot="2700000">
                <a:off x="5699784" y="3610491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4" name="フリーフォーム: 図形 853">
                <a:extLst>
                  <a:ext uri="{FF2B5EF4-FFF2-40B4-BE49-F238E27FC236}">
                    <a16:creationId xmlns:a16="http://schemas.microsoft.com/office/drawing/2014/main" id="{B9853ADC-6354-4954-A4EF-5ECC75A35B60}"/>
                  </a:ext>
                </a:extLst>
              </p:cNvPr>
              <p:cNvSpPr/>
              <p:nvPr/>
            </p:nvSpPr>
            <p:spPr>
              <a:xfrm rot="18900000">
                <a:off x="5347361" y="3610493"/>
                <a:ext cx="360946" cy="36403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52" name="グループ化 751">
              <a:extLst>
                <a:ext uri="{FF2B5EF4-FFF2-40B4-BE49-F238E27FC236}">
                  <a16:creationId xmlns:a16="http://schemas.microsoft.com/office/drawing/2014/main" id="{EF247009-8307-4D21-8E8F-224D8AE4C3DE}"/>
                </a:ext>
              </a:extLst>
            </p:cNvPr>
            <p:cNvGrpSpPr/>
            <p:nvPr/>
          </p:nvGrpSpPr>
          <p:grpSpPr>
            <a:xfrm>
              <a:off x="1934599" y="1773451"/>
              <a:ext cx="805535" cy="1423841"/>
              <a:chOff x="5012418" y="1737096"/>
              <a:chExt cx="1265824" cy="2237435"/>
            </a:xfrm>
          </p:grpSpPr>
          <p:sp>
            <p:nvSpPr>
              <p:cNvPr id="815" name="フリーフォーム: 図形 814">
                <a:extLst>
                  <a:ext uri="{FF2B5EF4-FFF2-40B4-BE49-F238E27FC236}">
                    <a16:creationId xmlns:a16="http://schemas.microsoft.com/office/drawing/2014/main" id="{6996E89C-6FDD-4D2A-A03F-51C3EC64D1F8}"/>
                  </a:ext>
                </a:extLst>
              </p:cNvPr>
              <p:cNvSpPr/>
              <p:nvPr/>
            </p:nvSpPr>
            <p:spPr>
              <a:xfrm>
                <a:off x="5481030" y="1737096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6" name="フリーフォーム: 図形 815">
                <a:extLst>
                  <a:ext uri="{FF2B5EF4-FFF2-40B4-BE49-F238E27FC236}">
                    <a16:creationId xmlns:a16="http://schemas.microsoft.com/office/drawing/2014/main" id="{4AA5EC33-B9B1-4792-AB7D-68F9B6F42EBF}"/>
                  </a:ext>
                </a:extLst>
              </p:cNvPr>
              <p:cNvSpPr/>
              <p:nvPr/>
            </p:nvSpPr>
            <p:spPr>
              <a:xfrm rot="18900000">
                <a:off x="5261211" y="1956915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7" name="フリーフォーム: 図形 816">
                <a:extLst>
                  <a:ext uri="{FF2B5EF4-FFF2-40B4-BE49-F238E27FC236}">
                    <a16:creationId xmlns:a16="http://schemas.microsoft.com/office/drawing/2014/main" id="{12CF2971-AFDA-4D49-A1B4-559ACFB44CCB}"/>
                  </a:ext>
                </a:extLst>
              </p:cNvPr>
              <p:cNvSpPr/>
              <p:nvPr/>
            </p:nvSpPr>
            <p:spPr>
              <a:xfrm rot="1800000">
                <a:off x="5648746" y="1956914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8" name="フリーフォーム: 図形 817">
                <a:extLst>
                  <a:ext uri="{FF2B5EF4-FFF2-40B4-BE49-F238E27FC236}">
                    <a16:creationId xmlns:a16="http://schemas.microsoft.com/office/drawing/2014/main" id="{FA923710-27F7-4260-9598-FDFB398A0C07}"/>
                  </a:ext>
                </a:extLst>
              </p:cNvPr>
              <p:cNvSpPr/>
              <p:nvPr/>
            </p:nvSpPr>
            <p:spPr>
              <a:xfrm rot="18900000">
                <a:off x="5223254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9" name="フリーフォーム: 図形 818">
                <a:extLst>
                  <a:ext uri="{FF2B5EF4-FFF2-40B4-BE49-F238E27FC236}">
                    <a16:creationId xmlns:a16="http://schemas.microsoft.com/office/drawing/2014/main" id="{D537C544-8C55-47C6-89C2-A6D127DFBEFC}"/>
                  </a:ext>
                </a:extLst>
              </p:cNvPr>
              <p:cNvSpPr/>
              <p:nvPr/>
            </p:nvSpPr>
            <p:spPr>
              <a:xfrm rot="1800000">
                <a:off x="5589387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0" name="フリーフォーム: 図形 819">
                <a:extLst>
                  <a:ext uri="{FF2B5EF4-FFF2-40B4-BE49-F238E27FC236}">
                    <a16:creationId xmlns:a16="http://schemas.microsoft.com/office/drawing/2014/main" id="{BFA80CB5-2871-4ED8-81DE-F67C85880385}"/>
                  </a:ext>
                </a:extLst>
              </p:cNvPr>
              <p:cNvSpPr/>
              <p:nvPr/>
            </p:nvSpPr>
            <p:spPr>
              <a:xfrm rot="19800000">
                <a:off x="5392220" y="2394755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1" name="フリーフォーム: 図形 820">
                <a:extLst>
                  <a:ext uri="{FF2B5EF4-FFF2-40B4-BE49-F238E27FC236}">
                    <a16:creationId xmlns:a16="http://schemas.microsoft.com/office/drawing/2014/main" id="{D1267A5A-02CF-4779-AB9D-5BB8A91EEA45}"/>
                  </a:ext>
                </a:extLst>
              </p:cNvPr>
              <p:cNvSpPr/>
              <p:nvPr/>
            </p:nvSpPr>
            <p:spPr>
              <a:xfrm rot="19800000">
                <a:off x="5125520" y="2594779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2" name="フリーフォーム: 図形 821">
                <a:extLst>
                  <a:ext uri="{FF2B5EF4-FFF2-40B4-BE49-F238E27FC236}">
                    <a16:creationId xmlns:a16="http://schemas.microsoft.com/office/drawing/2014/main" id="{E7CCC240-F8D8-4E0D-A1AE-A3473DB06282}"/>
                  </a:ext>
                </a:extLst>
              </p:cNvPr>
              <p:cNvSpPr/>
              <p:nvPr/>
            </p:nvSpPr>
            <p:spPr>
              <a:xfrm rot="2700000">
                <a:off x="5728218" y="2554327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3" name="フリーフォーム: 図形 822">
                <a:extLst>
                  <a:ext uri="{FF2B5EF4-FFF2-40B4-BE49-F238E27FC236}">
                    <a16:creationId xmlns:a16="http://schemas.microsoft.com/office/drawing/2014/main" id="{02B2C5D9-6FC6-416D-AE21-2BE475553331}"/>
                  </a:ext>
                </a:extLst>
              </p:cNvPr>
              <p:cNvSpPr/>
              <p:nvPr/>
            </p:nvSpPr>
            <p:spPr>
              <a:xfrm rot="900000">
                <a:off x="5706544" y="2861479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4" name="フリーフォーム: 図形 823">
                <a:extLst>
                  <a:ext uri="{FF2B5EF4-FFF2-40B4-BE49-F238E27FC236}">
                    <a16:creationId xmlns:a16="http://schemas.microsoft.com/office/drawing/2014/main" id="{570186FF-53A9-4E93-B8F7-6FFD0292FA7E}"/>
                  </a:ext>
                </a:extLst>
              </p:cNvPr>
              <p:cNvSpPr/>
              <p:nvPr/>
            </p:nvSpPr>
            <p:spPr>
              <a:xfrm rot="19800000">
                <a:off x="5012418" y="2904021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5" name="フリーフォーム: 図形 824">
                <a:extLst>
                  <a:ext uri="{FF2B5EF4-FFF2-40B4-BE49-F238E27FC236}">
                    <a16:creationId xmlns:a16="http://schemas.microsoft.com/office/drawing/2014/main" id="{7CD495D5-640D-4BA2-8414-A2EAD61B6B96}"/>
                  </a:ext>
                </a:extLst>
              </p:cNvPr>
              <p:cNvSpPr/>
              <p:nvPr/>
            </p:nvSpPr>
            <p:spPr>
              <a:xfrm rot="900000">
                <a:off x="5402943" y="274209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6" name="フリーフォーム: 図形 825">
                <a:extLst>
                  <a:ext uri="{FF2B5EF4-FFF2-40B4-BE49-F238E27FC236}">
                    <a16:creationId xmlns:a16="http://schemas.microsoft.com/office/drawing/2014/main" id="{40D57739-CCC4-43A8-95C8-7BA585C9F381}"/>
                  </a:ext>
                </a:extLst>
              </p:cNvPr>
              <p:cNvSpPr/>
              <p:nvPr/>
            </p:nvSpPr>
            <p:spPr>
              <a:xfrm rot="900000">
                <a:off x="5917294" y="310404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7" name="フリーフォーム: 図形 826">
                <a:extLst>
                  <a:ext uri="{FF2B5EF4-FFF2-40B4-BE49-F238E27FC236}">
                    <a16:creationId xmlns:a16="http://schemas.microsoft.com/office/drawing/2014/main" id="{5510AE1D-B61F-47F7-B5CD-EC34F1E11351}"/>
                  </a:ext>
                </a:extLst>
              </p:cNvPr>
              <p:cNvSpPr/>
              <p:nvPr/>
            </p:nvSpPr>
            <p:spPr>
              <a:xfrm rot="17100000">
                <a:off x="5077895" y="3204378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8" name="フリーフォーム: 図形 827">
                <a:extLst>
                  <a:ext uri="{FF2B5EF4-FFF2-40B4-BE49-F238E27FC236}">
                    <a16:creationId xmlns:a16="http://schemas.microsoft.com/office/drawing/2014/main" id="{7A2674FF-5096-406F-8B78-3913E6BD3104}"/>
                  </a:ext>
                </a:extLst>
              </p:cNvPr>
              <p:cNvSpPr/>
              <p:nvPr/>
            </p:nvSpPr>
            <p:spPr>
              <a:xfrm rot="17100000">
                <a:off x="5287446" y="3071028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9" name="フリーフォーム: 図形 828">
                <a:extLst>
                  <a:ext uri="{FF2B5EF4-FFF2-40B4-BE49-F238E27FC236}">
                    <a16:creationId xmlns:a16="http://schemas.microsoft.com/office/drawing/2014/main" id="{59042849-4397-419F-AFDE-3C2AE3D43C82}"/>
                  </a:ext>
                </a:extLst>
              </p:cNvPr>
              <p:cNvSpPr/>
              <p:nvPr/>
            </p:nvSpPr>
            <p:spPr>
              <a:xfrm rot="1800000">
                <a:off x="5574501" y="3171687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0" name="フリーフォーム: 図形 829">
                <a:extLst>
                  <a:ext uri="{FF2B5EF4-FFF2-40B4-BE49-F238E27FC236}">
                    <a16:creationId xmlns:a16="http://schemas.microsoft.com/office/drawing/2014/main" id="{D7000865-843E-4E7D-8635-5F0F45A83BCD}"/>
                  </a:ext>
                </a:extLst>
              </p:cNvPr>
              <p:cNvSpPr/>
              <p:nvPr/>
            </p:nvSpPr>
            <p:spPr>
              <a:xfrm rot="2700000">
                <a:off x="5860251" y="3371712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1" name="フリーフォーム: 図形 830">
                <a:extLst>
                  <a:ext uri="{FF2B5EF4-FFF2-40B4-BE49-F238E27FC236}">
                    <a16:creationId xmlns:a16="http://schemas.microsoft.com/office/drawing/2014/main" id="{F212D376-1A47-49A6-8107-19345417A91C}"/>
                  </a:ext>
                </a:extLst>
              </p:cNvPr>
              <p:cNvSpPr/>
              <p:nvPr/>
            </p:nvSpPr>
            <p:spPr>
              <a:xfrm rot="17100000">
                <a:off x="5021295" y="347677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2" name="フリーフォーム: 図形 831">
                <a:extLst>
                  <a:ext uri="{FF2B5EF4-FFF2-40B4-BE49-F238E27FC236}">
                    <a16:creationId xmlns:a16="http://schemas.microsoft.com/office/drawing/2014/main" id="{882EE8C6-4835-4F47-A5DE-DD41A9E035EB}"/>
                  </a:ext>
                </a:extLst>
              </p:cNvPr>
              <p:cNvSpPr/>
              <p:nvPr/>
            </p:nvSpPr>
            <p:spPr>
              <a:xfrm rot="2700000">
                <a:off x="5433083" y="3400941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3" name="フリーフォーム: 図形 832">
                <a:extLst>
                  <a:ext uri="{FF2B5EF4-FFF2-40B4-BE49-F238E27FC236}">
                    <a16:creationId xmlns:a16="http://schemas.microsoft.com/office/drawing/2014/main" id="{15CE5931-CC3D-49CC-B492-BAA79497B1D6}"/>
                  </a:ext>
                </a:extLst>
              </p:cNvPr>
              <p:cNvSpPr/>
              <p:nvPr/>
            </p:nvSpPr>
            <p:spPr>
              <a:xfrm rot="2700000">
                <a:off x="5699784" y="3610491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4" name="フリーフォーム: 図形 833">
                <a:extLst>
                  <a:ext uri="{FF2B5EF4-FFF2-40B4-BE49-F238E27FC236}">
                    <a16:creationId xmlns:a16="http://schemas.microsoft.com/office/drawing/2014/main" id="{8A9CAE9E-CCA9-46E7-ACC0-375A85DCCA19}"/>
                  </a:ext>
                </a:extLst>
              </p:cNvPr>
              <p:cNvSpPr/>
              <p:nvPr/>
            </p:nvSpPr>
            <p:spPr>
              <a:xfrm rot="18900000">
                <a:off x="5347361" y="3610493"/>
                <a:ext cx="360946" cy="36403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53" name="グループ化 752">
              <a:extLst>
                <a:ext uri="{FF2B5EF4-FFF2-40B4-BE49-F238E27FC236}">
                  <a16:creationId xmlns:a16="http://schemas.microsoft.com/office/drawing/2014/main" id="{2717EB9C-B2FB-4BC2-BB1D-04A131D793BE}"/>
                </a:ext>
              </a:extLst>
            </p:cNvPr>
            <p:cNvGrpSpPr/>
            <p:nvPr/>
          </p:nvGrpSpPr>
          <p:grpSpPr>
            <a:xfrm rot="18900000">
              <a:off x="1542917" y="2363679"/>
              <a:ext cx="541462" cy="851854"/>
              <a:chOff x="5012418" y="1737096"/>
              <a:chExt cx="1078296" cy="1696426"/>
            </a:xfrm>
          </p:grpSpPr>
          <p:sp>
            <p:nvSpPr>
              <p:cNvPr id="803" name="フリーフォーム: 図形 802">
                <a:extLst>
                  <a:ext uri="{FF2B5EF4-FFF2-40B4-BE49-F238E27FC236}">
                    <a16:creationId xmlns:a16="http://schemas.microsoft.com/office/drawing/2014/main" id="{0842DC4A-2D45-428D-B345-C36AAA1B6A1C}"/>
                  </a:ext>
                </a:extLst>
              </p:cNvPr>
              <p:cNvSpPr/>
              <p:nvPr/>
            </p:nvSpPr>
            <p:spPr>
              <a:xfrm>
                <a:off x="5481030" y="1737096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4" name="フリーフォーム: 図形 803">
                <a:extLst>
                  <a:ext uri="{FF2B5EF4-FFF2-40B4-BE49-F238E27FC236}">
                    <a16:creationId xmlns:a16="http://schemas.microsoft.com/office/drawing/2014/main" id="{AEE9AB38-E627-4CD5-9FBA-1EEF3614691C}"/>
                  </a:ext>
                </a:extLst>
              </p:cNvPr>
              <p:cNvSpPr/>
              <p:nvPr/>
            </p:nvSpPr>
            <p:spPr>
              <a:xfrm rot="18900000">
                <a:off x="5261211" y="1956915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5" name="フリーフォーム: 図形 804">
                <a:extLst>
                  <a:ext uri="{FF2B5EF4-FFF2-40B4-BE49-F238E27FC236}">
                    <a16:creationId xmlns:a16="http://schemas.microsoft.com/office/drawing/2014/main" id="{FC5C986B-DC83-4103-A37A-54C0DAB9CA90}"/>
                  </a:ext>
                </a:extLst>
              </p:cNvPr>
              <p:cNvSpPr/>
              <p:nvPr/>
            </p:nvSpPr>
            <p:spPr>
              <a:xfrm rot="1800000">
                <a:off x="5648746" y="1956914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6" name="フリーフォーム: 図形 805">
                <a:extLst>
                  <a:ext uri="{FF2B5EF4-FFF2-40B4-BE49-F238E27FC236}">
                    <a16:creationId xmlns:a16="http://schemas.microsoft.com/office/drawing/2014/main" id="{EE7E1628-B5F7-492C-B5F5-37EF7BF17112}"/>
                  </a:ext>
                </a:extLst>
              </p:cNvPr>
              <p:cNvSpPr/>
              <p:nvPr/>
            </p:nvSpPr>
            <p:spPr>
              <a:xfrm rot="18900000">
                <a:off x="5223254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7" name="フリーフォーム: 図形 806">
                <a:extLst>
                  <a:ext uri="{FF2B5EF4-FFF2-40B4-BE49-F238E27FC236}">
                    <a16:creationId xmlns:a16="http://schemas.microsoft.com/office/drawing/2014/main" id="{999245B1-ACF3-47A9-A975-EC290E891E69}"/>
                  </a:ext>
                </a:extLst>
              </p:cNvPr>
              <p:cNvSpPr/>
              <p:nvPr/>
            </p:nvSpPr>
            <p:spPr>
              <a:xfrm rot="1800000">
                <a:off x="5589387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8" name="フリーフォーム: 図形 807">
                <a:extLst>
                  <a:ext uri="{FF2B5EF4-FFF2-40B4-BE49-F238E27FC236}">
                    <a16:creationId xmlns:a16="http://schemas.microsoft.com/office/drawing/2014/main" id="{430CBA2D-3CFA-4E1B-A865-D3C91183F0FE}"/>
                  </a:ext>
                </a:extLst>
              </p:cNvPr>
              <p:cNvSpPr/>
              <p:nvPr/>
            </p:nvSpPr>
            <p:spPr>
              <a:xfrm rot="19800000">
                <a:off x="5392220" y="2394755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9" name="フリーフォーム: 図形 808">
                <a:extLst>
                  <a:ext uri="{FF2B5EF4-FFF2-40B4-BE49-F238E27FC236}">
                    <a16:creationId xmlns:a16="http://schemas.microsoft.com/office/drawing/2014/main" id="{919AA40C-2787-4D26-B76B-C172068863B1}"/>
                  </a:ext>
                </a:extLst>
              </p:cNvPr>
              <p:cNvSpPr/>
              <p:nvPr/>
            </p:nvSpPr>
            <p:spPr>
              <a:xfrm rot="19800000">
                <a:off x="5125520" y="2594779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0" name="フリーフォーム: 図形 809">
                <a:extLst>
                  <a:ext uri="{FF2B5EF4-FFF2-40B4-BE49-F238E27FC236}">
                    <a16:creationId xmlns:a16="http://schemas.microsoft.com/office/drawing/2014/main" id="{CB224BB2-C1E4-49F0-8F18-4D50EEE7B75B}"/>
                  </a:ext>
                </a:extLst>
              </p:cNvPr>
              <p:cNvSpPr/>
              <p:nvPr/>
            </p:nvSpPr>
            <p:spPr>
              <a:xfrm rot="2700000">
                <a:off x="5728218" y="2554327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1" name="フリーフォーム: 図形 810">
                <a:extLst>
                  <a:ext uri="{FF2B5EF4-FFF2-40B4-BE49-F238E27FC236}">
                    <a16:creationId xmlns:a16="http://schemas.microsoft.com/office/drawing/2014/main" id="{FCB1F783-BFBD-478E-8711-FA0DA840C82D}"/>
                  </a:ext>
                </a:extLst>
              </p:cNvPr>
              <p:cNvSpPr/>
              <p:nvPr/>
            </p:nvSpPr>
            <p:spPr>
              <a:xfrm rot="900000">
                <a:off x="5706544" y="2861479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2" name="フリーフォーム: 図形 811">
                <a:extLst>
                  <a:ext uri="{FF2B5EF4-FFF2-40B4-BE49-F238E27FC236}">
                    <a16:creationId xmlns:a16="http://schemas.microsoft.com/office/drawing/2014/main" id="{18A26523-8BE0-4E85-92FF-2981DBD827F1}"/>
                  </a:ext>
                </a:extLst>
              </p:cNvPr>
              <p:cNvSpPr/>
              <p:nvPr/>
            </p:nvSpPr>
            <p:spPr>
              <a:xfrm rot="19800000">
                <a:off x="5012418" y="2904021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3" name="フリーフォーム: 図形 812">
                <a:extLst>
                  <a:ext uri="{FF2B5EF4-FFF2-40B4-BE49-F238E27FC236}">
                    <a16:creationId xmlns:a16="http://schemas.microsoft.com/office/drawing/2014/main" id="{22595150-D258-40EE-91EF-9A20044DC50C}"/>
                  </a:ext>
                </a:extLst>
              </p:cNvPr>
              <p:cNvSpPr/>
              <p:nvPr/>
            </p:nvSpPr>
            <p:spPr>
              <a:xfrm rot="900000">
                <a:off x="5402943" y="274209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4" name="フリーフォーム: 図形 813">
                <a:extLst>
                  <a:ext uri="{FF2B5EF4-FFF2-40B4-BE49-F238E27FC236}">
                    <a16:creationId xmlns:a16="http://schemas.microsoft.com/office/drawing/2014/main" id="{D71D1FEC-16F2-4777-8C66-2D596C162DCE}"/>
                  </a:ext>
                </a:extLst>
              </p:cNvPr>
              <p:cNvSpPr/>
              <p:nvPr/>
            </p:nvSpPr>
            <p:spPr>
              <a:xfrm rot="17100000">
                <a:off x="5287446" y="3071028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54" name="グループ化 753">
              <a:extLst>
                <a:ext uri="{FF2B5EF4-FFF2-40B4-BE49-F238E27FC236}">
                  <a16:creationId xmlns:a16="http://schemas.microsoft.com/office/drawing/2014/main" id="{1E68E931-B538-48A2-AF29-2AEB55B9C88D}"/>
                </a:ext>
              </a:extLst>
            </p:cNvPr>
            <p:cNvGrpSpPr/>
            <p:nvPr/>
          </p:nvGrpSpPr>
          <p:grpSpPr>
            <a:xfrm rot="3600000">
              <a:off x="2476287" y="2388304"/>
              <a:ext cx="727838" cy="1145069"/>
              <a:chOff x="5012418" y="1737096"/>
              <a:chExt cx="1078296" cy="1696426"/>
            </a:xfrm>
          </p:grpSpPr>
          <p:sp>
            <p:nvSpPr>
              <p:cNvPr id="791" name="フリーフォーム: 図形 790">
                <a:extLst>
                  <a:ext uri="{FF2B5EF4-FFF2-40B4-BE49-F238E27FC236}">
                    <a16:creationId xmlns:a16="http://schemas.microsoft.com/office/drawing/2014/main" id="{B73D34AD-27D5-4C9B-86DD-B5DBA0EA0298}"/>
                  </a:ext>
                </a:extLst>
              </p:cNvPr>
              <p:cNvSpPr/>
              <p:nvPr/>
            </p:nvSpPr>
            <p:spPr>
              <a:xfrm>
                <a:off x="5481030" y="1737096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2" name="フリーフォーム: 図形 791">
                <a:extLst>
                  <a:ext uri="{FF2B5EF4-FFF2-40B4-BE49-F238E27FC236}">
                    <a16:creationId xmlns:a16="http://schemas.microsoft.com/office/drawing/2014/main" id="{B448BEA7-FB11-4CDE-A85F-C7F723791494}"/>
                  </a:ext>
                </a:extLst>
              </p:cNvPr>
              <p:cNvSpPr/>
              <p:nvPr/>
            </p:nvSpPr>
            <p:spPr>
              <a:xfrm rot="18900000">
                <a:off x="5261211" y="1956915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3" name="フリーフォーム: 図形 792">
                <a:extLst>
                  <a:ext uri="{FF2B5EF4-FFF2-40B4-BE49-F238E27FC236}">
                    <a16:creationId xmlns:a16="http://schemas.microsoft.com/office/drawing/2014/main" id="{C64689C8-7932-422A-B813-FA2B92BCEFB3}"/>
                  </a:ext>
                </a:extLst>
              </p:cNvPr>
              <p:cNvSpPr/>
              <p:nvPr/>
            </p:nvSpPr>
            <p:spPr>
              <a:xfrm rot="1800000">
                <a:off x="5648746" y="1956914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4" name="フリーフォーム: 図形 793">
                <a:extLst>
                  <a:ext uri="{FF2B5EF4-FFF2-40B4-BE49-F238E27FC236}">
                    <a16:creationId xmlns:a16="http://schemas.microsoft.com/office/drawing/2014/main" id="{5AD47708-E4C8-4684-A1D7-206D40FD9DBD}"/>
                  </a:ext>
                </a:extLst>
              </p:cNvPr>
              <p:cNvSpPr/>
              <p:nvPr/>
            </p:nvSpPr>
            <p:spPr>
              <a:xfrm rot="18900000">
                <a:off x="5223254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5" name="フリーフォーム: 図形 794">
                <a:extLst>
                  <a:ext uri="{FF2B5EF4-FFF2-40B4-BE49-F238E27FC236}">
                    <a16:creationId xmlns:a16="http://schemas.microsoft.com/office/drawing/2014/main" id="{F3566E0B-B3FE-4440-BA46-882DB9AAF896}"/>
                  </a:ext>
                </a:extLst>
              </p:cNvPr>
              <p:cNvSpPr/>
              <p:nvPr/>
            </p:nvSpPr>
            <p:spPr>
              <a:xfrm rot="1800000">
                <a:off x="5589387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6" name="フリーフォーム: 図形 795">
                <a:extLst>
                  <a:ext uri="{FF2B5EF4-FFF2-40B4-BE49-F238E27FC236}">
                    <a16:creationId xmlns:a16="http://schemas.microsoft.com/office/drawing/2014/main" id="{1CA0E6DF-B48A-4C31-974F-5F76E18D6FE8}"/>
                  </a:ext>
                </a:extLst>
              </p:cNvPr>
              <p:cNvSpPr/>
              <p:nvPr/>
            </p:nvSpPr>
            <p:spPr>
              <a:xfrm rot="19800000">
                <a:off x="5392220" y="2394755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7" name="フリーフォーム: 図形 796">
                <a:extLst>
                  <a:ext uri="{FF2B5EF4-FFF2-40B4-BE49-F238E27FC236}">
                    <a16:creationId xmlns:a16="http://schemas.microsoft.com/office/drawing/2014/main" id="{9B00DB1A-55FD-45F3-BD31-D9AD7ECBF0CB}"/>
                  </a:ext>
                </a:extLst>
              </p:cNvPr>
              <p:cNvSpPr/>
              <p:nvPr/>
            </p:nvSpPr>
            <p:spPr>
              <a:xfrm rot="19800000">
                <a:off x="5125520" y="2594779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8" name="フリーフォーム: 図形 797">
                <a:extLst>
                  <a:ext uri="{FF2B5EF4-FFF2-40B4-BE49-F238E27FC236}">
                    <a16:creationId xmlns:a16="http://schemas.microsoft.com/office/drawing/2014/main" id="{ED38A17C-BF33-49A2-AA0B-ADB7BCBCC5B5}"/>
                  </a:ext>
                </a:extLst>
              </p:cNvPr>
              <p:cNvSpPr/>
              <p:nvPr/>
            </p:nvSpPr>
            <p:spPr>
              <a:xfrm rot="2700000">
                <a:off x="5728218" y="2554327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9" name="フリーフォーム: 図形 798">
                <a:extLst>
                  <a:ext uri="{FF2B5EF4-FFF2-40B4-BE49-F238E27FC236}">
                    <a16:creationId xmlns:a16="http://schemas.microsoft.com/office/drawing/2014/main" id="{BB3DBD7C-3902-4E3E-8638-A76C19573CF6}"/>
                  </a:ext>
                </a:extLst>
              </p:cNvPr>
              <p:cNvSpPr/>
              <p:nvPr/>
            </p:nvSpPr>
            <p:spPr>
              <a:xfrm rot="900000">
                <a:off x="5706544" y="2861479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0" name="フリーフォーム: 図形 799">
                <a:extLst>
                  <a:ext uri="{FF2B5EF4-FFF2-40B4-BE49-F238E27FC236}">
                    <a16:creationId xmlns:a16="http://schemas.microsoft.com/office/drawing/2014/main" id="{D2E46098-A876-442E-A28D-8CD201EE34C6}"/>
                  </a:ext>
                </a:extLst>
              </p:cNvPr>
              <p:cNvSpPr/>
              <p:nvPr/>
            </p:nvSpPr>
            <p:spPr>
              <a:xfrm rot="19800000">
                <a:off x="5012418" y="2904021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1" name="フリーフォーム: 図形 800">
                <a:extLst>
                  <a:ext uri="{FF2B5EF4-FFF2-40B4-BE49-F238E27FC236}">
                    <a16:creationId xmlns:a16="http://schemas.microsoft.com/office/drawing/2014/main" id="{0066E694-5EE2-454F-9469-153EB2F80002}"/>
                  </a:ext>
                </a:extLst>
              </p:cNvPr>
              <p:cNvSpPr/>
              <p:nvPr/>
            </p:nvSpPr>
            <p:spPr>
              <a:xfrm rot="900000">
                <a:off x="5402943" y="274209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2" name="フリーフォーム: 図形 801">
                <a:extLst>
                  <a:ext uri="{FF2B5EF4-FFF2-40B4-BE49-F238E27FC236}">
                    <a16:creationId xmlns:a16="http://schemas.microsoft.com/office/drawing/2014/main" id="{D57D111D-FA9C-42BB-AF76-6D236A5B9A18}"/>
                  </a:ext>
                </a:extLst>
              </p:cNvPr>
              <p:cNvSpPr/>
              <p:nvPr/>
            </p:nvSpPr>
            <p:spPr>
              <a:xfrm rot="17100000">
                <a:off x="5287446" y="3071028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55" name="グループ化 754">
              <a:extLst>
                <a:ext uri="{FF2B5EF4-FFF2-40B4-BE49-F238E27FC236}">
                  <a16:creationId xmlns:a16="http://schemas.microsoft.com/office/drawing/2014/main" id="{21A806AF-B753-4A10-855A-6B54D7C4464D}"/>
                </a:ext>
              </a:extLst>
            </p:cNvPr>
            <p:cNvGrpSpPr/>
            <p:nvPr/>
          </p:nvGrpSpPr>
          <p:grpSpPr>
            <a:xfrm rot="3600000">
              <a:off x="2329596" y="2002311"/>
              <a:ext cx="541462" cy="851854"/>
              <a:chOff x="5012418" y="1737096"/>
              <a:chExt cx="1078296" cy="1696426"/>
            </a:xfrm>
          </p:grpSpPr>
          <p:sp>
            <p:nvSpPr>
              <p:cNvPr id="779" name="フリーフォーム: 図形 778">
                <a:extLst>
                  <a:ext uri="{FF2B5EF4-FFF2-40B4-BE49-F238E27FC236}">
                    <a16:creationId xmlns:a16="http://schemas.microsoft.com/office/drawing/2014/main" id="{7D9AD73F-C1CA-41B4-9031-062994C11EA9}"/>
                  </a:ext>
                </a:extLst>
              </p:cNvPr>
              <p:cNvSpPr/>
              <p:nvPr/>
            </p:nvSpPr>
            <p:spPr>
              <a:xfrm>
                <a:off x="5481030" y="1737096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0" name="フリーフォーム: 図形 779">
                <a:extLst>
                  <a:ext uri="{FF2B5EF4-FFF2-40B4-BE49-F238E27FC236}">
                    <a16:creationId xmlns:a16="http://schemas.microsoft.com/office/drawing/2014/main" id="{98A350F9-6868-4E87-9BA8-057A1C4A9F67}"/>
                  </a:ext>
                </a:extLst>
              </p:cNvPr>
              <p:cNvSpPr/>
              <p:nvPr/>
            </p:nvSpPr>
            <p:spPr>
              <a:xfrm rot="18900000">
                <a:off x="5261211" y="1956915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1" name="フリーフォーム: 図形 780">
                <a:extLst>
                  <a:ext uri="{FF2B5EF4-FFF2-40B4-BE49-F238E27FC236}">
                    <a16:creationId xmlns:a16="http://schemas.microsoft.com/office/drawing/2014/main" id="{E7DD0B68-83BD-4AA0-ADAC-1D8AC1F3230C}"/>
                  </a:ext>
                </a:extLst>
              </p:cNvPr>
              <p:cNvSpPr/>
              <p:nvPr/>
            </p:nvSpPr>
            <p:spPr>
              <a:xfrm rot="1800000">
                <a:off x="5648746" y="1956914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2" name="フリーフォーム: 図形 781">
                <a:extLst>
                  <a:ext uri="{FF2B5EF4-FFF2-40B4-BE49-F238E27FC236}">
                    <a16:creationId xmlns:a16="http://schemas.microsoft.com/office/drawing/2014/main" id="{65849D72-5C3F-474A-BD11-53C0BA486319}"/>
                  </a:ext>
                </a:extLst>
              </p:cNvPr>
              <p:cNvSpPr/>
              <p:nvPr/>
            </p:nvSpPr>
            <p:spPr>
              <a:xfrm rot="18900000">
                <a:off x="5223254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3" name="フリーフォーム: 図形 782">
                <a:extLst>
                  <a:ext uri="{FF2B5EF4-FFF2-40B4-BE49-F238E27FC236}">
                    <a16:creationId xmlns:a16="http://schemas.microsoft.com/office/drawing/2014/main" id="{0F7237E1-45C2-40A4-8FA3-BAE110475667}"/>
                  </a:ext>
                </a:extLst>
              </p:cNvPr>
              <p:cNvSpPr/>
              <p:nvPr/>
            </p:nvSpPr>
            <p:spPr>
              <a:xfrm rot="1800000">
                <a:off x="5589387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4" name="フリーフォーム: 図形 783">
                <a:extLst>
                  <a:ext uri="{FF2B5EF4-FFF2-40B4-BE49-F238E27FC236}">
                    <a16:creationId xmlns:a16="http://schemas.microsoft.com/office/drawing/2014/main" id="{B067C186-9D55-443E-9D5E-862D56A977EF}"/>
                  </a:ext>
                </a:extLst>
              </p:cNvPr>
              <p:cNvSpPr/>
              <p:nvPr/>
            </p:nvSpPr>
            <p:spPr>
              <a:xfrm rot="19800000">
                <a:off x="5392220" y="2394755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5" name="フリーフォーム: 図形 784">
                <a:extLst>
                  <a:ext uri="{FF2B5EF4-FFF2-40B4-BE49-F238E27FC236}">
                    <a16:creationId xmlns:a16="http://schemas.microsoft.com/office/drawing/2014/main" id="{8069734E-FBC9-42C4-83B6-43B1AF3E3E80}"/>
                  </a:ext>
                </a:extLst>
              </p:cNvPr>
              <p:cNvSpPr/>
              <p:nvPr/>
            </p:nvSpPr>
            <p:spPr>
              <a:xfrm rot="19800000">
                <a:off x="5125520" y="2594779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6" name="フリーフォーム: 図形 785">
                <a:extLst>
                  <a:ext uri="{FF2B5EF4-FFF2-40B4-BE49-F238E27FC236}">
                    <a16:creationId xmlns:a16="http://schemas.microsoft.com/office/drawing/2014/main" id="{BE19C032-0054-4C83-8EE9-5977EAC19F30}"/>
                  </a:ext>
                </a:extLst>
              </p:cNvPr>
              <p:cNvSpPr/>
              <p:nvPr/>
            </p:nvSpPr>
            <p:spPr>
              <a:xfrm rot="2700000">
                <a:off x="5728218" y="2554327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7" name="フリーフォーム: 図形 786">
                <a:extLst>
                  <a:ext uri="{FF2B5EF4-FFF2-40B4-BE49-F238E27FC236}">
                    <a16:creationId xmlns:a16="http://schemas.microsoft.com/office/drawing/2014/main" id="{1F08BAE6-F57C-4A60-9DBB-0BBEDF89B01D}"/>
                  </a:ext>
                </a:extLst>
              </p:cNvPr>
              <p:cNvSpPr/>
              <p:nvPr/>
            </p:nvSpPr>
            <p:spPr>
              <a:xfrm rot="900000">
                <a:off x="5706544" y="2861479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8" name="フリーフォーム: 図形 787">
                <a:extLst>
                  <a:ext uri="{FF2B5EF4-FFF2-40B4-BE49-F238E27FC236}">
                    <a16:creationId xmlns:a16="http://schemas.microsoft.com/office/drawing/2014/main" id="{A9311B38-E9C1-4DF1-B420-2B2D1D29EB66}"/>
                  </a:ext>
                </a:extLst>
              </p:cNvPr>
              <p:cNvSpPr/>
              <p:nvPr/>
            </p:nvSpPr>
            <p:spPr>
              <a:xfrm rot="19800000">
                <a:off x="5012418" y="2904021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9" name="フリーフォーム: 図形 788">
                <a:extLst>
                  <a:ext uri="{FF2B5EF4-FFF2-40B4-BE49-F238E27FC236}">
                    <a16:creationId xmlns:a16="http://schemas.microsoft.com/office/drawing/2014/main" id="{EBFD19FF-B45D-4CC3-AF9F-AFC8BD426FD8}"/>
                  </a:ext>
                </a:extLst>
              </p:cNvPr>
              <p:cNvSpPr/>
              <p:nvPr/>
            </p:nvSpPr>
            <p:spPr>
              <a:xfrm rot="900000">
                <a:off x="5402943" y="274209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0" name="フリーフォーム: 図形 789">
                <a:extLst>
                  <a:ext uri="{FF2B5EF4-FFF2-40B4-BE49-F238E27FC236}">
                    <a16:creationId xmlns:a16="http://schemas.microsoft.com/office/drawing/2014/main" id="{DD39BF67-9589-42C0-B9E3-174BE3A3C944}"/>
                  </a:ext>
                </a:extLst>
              </p:cNvPr>
              <p:cNvSpPr/>
              <p:nvPr/>
            </p:nvSpPr>
            <p:spPr>
              <a:xfrm rot="17100000">
                <a:off x="5287446" y="3071028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56" name="グループ化 755">
              <a:extLst>
                <a:ext uri="{FF2B5EF4-FFF2-40B4-BE49-F238E27FC236}">
                  <a16:creationId xmlns:a16="http://schemas.microsoft.com/office/drawing/2014/main" id="{1A042D05-8871-45F5-9B29-1922B36FCE86}"/>
                </a:ext>
              </a:extLst>
            </p:cNvPr>
            <p:cNvGrpSpPr/>
            <p:nvPr/>
          </p:nvGrpSpPr>
          <p:grpSpPr>
            <a:xfrm rot="3600000">
              <a:off x="2981017" y="3565245"/>
              <a:ext cx="936512" cy="1655352"/>
              <a:chOff x="5012418" y="1737096"/>
              <a:chExt cx="1265824" cy="2237435"/>
            </a:xfrm>
          </p:grpSpPr>
          <p:sp>
            <p:nvSpPr>
              <p:cNvPr id="759" name="フリーフォーム: 図形 758">
                <a:extLst>
                  <a:ext uri="{FF2B5EF4-FFF2-40B4-BE49-F238E27FC236}">
                    <a16:creationId xmlns:a16="http://schemas.microsoft.com/office/drawing/2014/main" id="{42FC1DE0-5C86-48FB-BE20-B3CEED093B9A}"/>
                  </a:ext>
                </a:extLst>
              </p:cNvPr>
              <p:cNvSpPr/>
              <p:nvPr/>
            </p:nvSpPr>
            <p:spPr>
              <a:xfrm>
                <a:off x="5481030" y="1737096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0" name="フリーフォーム: 図形 759">
                <a:extLst>
                  <a:ext uri="{FF2B5EF4-FFF2-40B4-BE49-F238E27FC236}">
                    <a16:creationId xmlns:a16="http://schemas.microsoft.com/office/drawing/2014/main" id="{7FDD46D1-D1D3-4659-8BD3-67EF82D5534E}"/>
                  </a:ext>
                </a:extLst>
              </p:cNvPr>
              <p:cNvSpPr/>
              <p:nvPr/>
            </p:nvSpPr>
            <p:spPr>
              <a:xfrm rot="18900000">
                <a:off x="5261211" y="1956915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1" name="フリーフォーム: 図形 760">
                <a:extLst>
                  <a:ext uri="{FF2B5EF4-FFF2-40B4-BE49-F238E27FC236}">
                    <a16:creationId xmlns:a16="http://schemas.microsoft.com/office/drawing/2014/main" id="{8B55B726-1063-458D-979B-872FC577C57C}"/>
                  </a:ext>
                </a:extLst>
              </p:cNvPr>
              <p:cNvSpPr/>
              <p:nvPr/>
            </p:nvSpPr>
            <p:spPr>
              <a:xfrm rot="1800000">
                <a:off x="5648746" y="1956914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2" name="フリーフォーム: 図形 761">
                <a:extLst>
                  <a:ext uri="{FF2B5EF4-FFF2-40B4-BE49-F238E27FC236}">
                    <a16:creationId xmlns:a16="http://schemas.microsoft.com/office/drawing/2014/main" id="{608CB2DC-28DA-4FCF-A45E-FCC0077C98FA}"/>
                  </a:ext>
                </a:extLst>
              </p:cNvPr>
              <p:cNvSpPr/>
              <p:nvPr/>
            </p:nvSpPr>
            <p:spPr>
              <a:xfrm rot="18900000">
                <a:off x="5223254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3" name="フリーフォーム: 図形 762">
                <a:extLst>
                  <a:ext uri="{FF2B5EF4-FFF2-40B4-BE49-F238E27FC236}">
                    <a16:creationId xmlns:a16="http://schemas.microsoft.com/office/drawing/2014/main" id="{4FF9AC60-B829-4653-9784-F58A8A0A1C56}"/>
                  </a:ext>
                </a:extLst>
              </p:cNvPr>
              <p:cNvSpPr/>
              <p:nvPr/>
            </p:nvSpPr>
            <p:spPr>
              <a:xfrm rot="1800000">
                <a:off x="5589387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4" name="フリーフォーム: 図形 763">
                <a:extLst>
                  <a:ext uri="{FF2B5EF4-FFF2-40B4-BE49-F238E27FC236}">
                    <a16:creationId xmlns:a16="http://schemas.microsoft.com/office/drawing/2014/main" id="{6A126C15-403F-4FA9-9100-E42C8DC26DE7}"/>
                  </a:ext>
                </a:extLst>
              </p:cNvPr>
              <p:cNvSpPr/>
              <p:nvPr/>
            </p:nvSpPr>
            <p:spPr>
              <a:xfrm rot="19800000">
                <a:off x="5392220" y="2394755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5" name="フリーフォーム: 図形 764">
                <a:extLst>
                  <a:ext uri="{FF2B5EF4-FFF2-40B4-BE49-F238E27FC236}">
                    <a16:creationId xmlns:a16="http://schemas.microsoft.com/office/drawing/2014/main" id="{AFDEE6C4-468E-4C6C-A24E-370A89CC02B2}"/>
                  </a:ext>
                </a:extLst>
              </p:cNvPr>
              <p:cNvSpPr/>
              <p:nvPr/>
            </p:nvSpPr>
            <p:spPr>
              <a:xfrm rot="19800000">
                <a:off x="5125520" y="2594779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6" name="フリーフォーム: 図形 765">
                <a:extLst>
                  <a:ext uri="{FF2B5EF4-FFF2-40B4-BE49-F238E27FC236}">
                    <a16:creationId xmlns:a16="http://schemas.microsoft.com/office/drawing/2014/main" id="{87E1C787-710E-464A-B3FE-F7AA1F199BA0}"/>
                  </a:ext>
                </a:extLst>
              </p:cNvPr>
              <p:cNvSpPr/>
              <p:nvPr/>
            </p:nvSpPr>
            <p:spPr>
              <a:xfrm rot="2700000">
                <a:off x="5728218" y="2554327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7" name="フリーフォーム: 図形 766">
                <a:extLst>
                  <a:ext uri="{FF2B5EF4-FFF2-40B4-BE49-F238E27FC236}">
                    <a16:creationId xmlns:a16="http://schemas.microsoft.com/office/drawing/2014/main" id="{83BBF161-964F-4788-AEC7-5A3CD5F683D1}"/>
                  </a:ext>
                </a:extLst>
              </p:cNvPr>
              <p:cNvSpPr/>
              <p:nvPr/>
            </p:nvSpPr>
            <p:spPr>
              <a:xfrm rot="900000">
                <a:off x="5706544" y="2861479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8" name="フリーフォーム: 図形 767">
                <a:extLst>
                  <a:ext uri="{FF2B5EF4-FFF2-40B4-BE49-F238E27FC236}">
                    <a16:creationId xmlns:a16="http://schemas.microsoft.com/office/drawing/2014/main" id="{31FC796F-C53E-4F6F-B46E-57B0DFBBA86E}"/>
                  </a:ext>
                </a:extLst>
              </p:cNvPr>
              <p:cNvSpPr/>
              <p:nvPr/>
            </p:nvSpPr>
            <p:spPr>
              <a:xfrm rot="19800000">
                <a:off x="5012418" y="2904021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9" name="フリーフォーム: 図形 768">
                <a:extLst>
                  <a:ext uri="{FF2B5EF4-FFF2-40B4-BE49-F238E27FC236}">
                    <a16:creationId xmlns:a16="http://schemas.microsoft.com/office/drawing/2014/main" id="{0780C83D-B100-4F0E-875A-42103AB8A18B}"/>
                  </a:ext>
                </a:extLst>
              </p:cNvPr>
              <p:cNvSpPr/>
              <p:nvPr/>
            </p:nvSpPr>
            <p:spPr>
              <a:xfrm rot="900000">
                <a:off x="5402943" y="274209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0" name="フリーフォーム: 図形 769">
                <a:extLst>
                  <a:ext uri="{FF2B5EF4-FFF2-40B4-BE49-F238E27FC236}">
                    <a16:creationId xmlns:a16="http://schemas.microsoft.com/office/drawing/2014/main" id="{A01DFDB5-64FA-41E1-B2C7-21A052403620}"/>
                  </a:ext>
                </a:extLst>
              </p:cNvPr>
              <p:cNvSpPr/>
              <p:nvPr/>
            </p:nvSpPr>
            <p:spPr>
              <a:xfrm rot="900000">
                <a:off x="5917294" y="310404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1" name="フリーフォーム: 図形 770">
                <a:extLst>
                  <a:ext uri="{FF2B5EF4-FFF2-40B4-BE49-F238E27FC236}">
                    <a16:creationId xmlns:a16="http://schemas.microsoft.com/office/drawing/2014/main" id="{21ABF7B0-53A9-43DA-8DD5-36CD72CE731F}"/>
                  </a:ext>
                </a:extLst>
              </p:cNvPr>
              <p:cNvSpPr/>
              <p:nvPr/>
            </p:nvSpPr>
            <p:spPr>
              <a:xfrm rot="17100000">
                <a:off x="5077895" y="3204378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2" name="フリーフォーム: 図形 771">
                <a:extLst>
                  <a:ext uri="{FF2B5EF4-FFF2-40B4-BE49-F238E27FC236}">
                    <a16:creationId xmlns:a16="http://schemas.microsoft.com/office/drawing/2014/main" id="{D56CECF4-2374-496B-B2A5-E8853A0E4949}"/>
                  </a:ext>
                </a:extLst>
              </p:cNvPr>
              <p:cNvSpPr/>
              <p:nvPr/>
            </p:nvSpPr>
            <p:spPr>
              <a:xfrm rot="17100000">
                <a:off x="5287446" y="3071028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3" name="フリーフォーム: 図形 772">
                <a:extLst>
                  <a:ext uri="{FF2B5EF4-FFF2-40B4-BE49-F238E27FC236}">
                    <a16:creationId xmlns:a16="http://schemas.microsoft.com/office/drawing/2014/main" id="{A8D9B478-2BA5-4911-80A0-495293441539}"/>
                  </a:ext>
                </a:extLst>
              </p:cNvPr>
              <p:cNvSpPr/>
              <p:nvPr/>
            </p:nvSpPr>
            <p:spPr>
              <a:xfrm rot="1800000">
                <a:off x="5574501" y="3171687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4" name="フリーフォーム: 図形 773">
                <a:extLst>
                  <a:ext uri="{FF2B5EF4-FFF2-40B4-BE49-F238E27FC236}">
                    <a16:creationId xmlns:a16="http://schemas.microsoft.com/office/drawing/2014/main" id="{8A1854C5-EBCA-4B43-87B0-13583C77DD81}"/>
                  </a:ext>
                </a:extLst>
              </p:cNvPr>
              <p:cNvSpPr/>
              <p:nvPr/>
            </p:nvSpPr>
            <p:spPr>
              <a:xfrm rot="2700000">
                <a:off x="5860251" y="3371712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5" name="フリーフォーム: 図形 774">
                <a:extLst>
                  <a:ext uri="{FF2B5EF4-FFF2-40B4-BE49-F238E27FC236}">
                    <a16:creationId xmlns:a16="http://schemas.microsoft.com/office/drawing/2014/main" id="{66542754-B2D1-47C9-B3E5-94061D52B4A5}"/>
                  </a:ext>
                </a:extLst>
              </p:cNvPr>
              <p:cNvSpPr/>
              <p:nvPr/>
            </p:nvSpPr>
            <p:spPr>
              <a:xfrm rot="17100000">
                <a:off x="5021295" y="347677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6" name="フリーフォーム: 図形 775">
                <a:extLst>
                  <a:ext uri="{FF2B5EF4-FFF2-40B4-BE49-F238E27FC236}">
                    <a16:creationId xmlns:a16="http://schemas.microsoft.com/office/drawing/2014/main" id="{DE8E42B1-1F78-4DBC-A2E4-AD8DDF8EC140}"/>
                  </a:ext>
                </a:extLst>
              </p:cNvPr>
              <p:cNvSpPr/>
              <p:nvPr/>
            </p:nvSpPr>
            <p:spPr>
              <a:xfrm rot="2700000">
                <a:off x="5433083" y="3400941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7" name="フリーフォーム: 図形 776">
                <a:extLst>
                  <a:ext uri="{FF2B5EF4-FFF2-40B4-BE49-F238E27FC236}">
                    <a16:creationId xmlns:a16="http://schemas.microsoft.com/office/drawing/2014/main" id="{8F547182-A09E-44B1-88AC-6E2E77B3386C}"/>
                  </a:ext>
                </a:extLst>
              </p:cNvPr>
              <p:cNvSpPr/>
              <p:nvPr/>
            </p:nvSpPr>
            <p:spPr>
              <a:xfrm rot="2700000">
                <a:off x="5699784" y="3610491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8" name="フリーフォーム: 図形 777">
                <a:extLst>
                  <a:ext uri="{FF2B5EF4-FFF2-40B4-BE49-F238E27FC236}">
                    <a16:creationId xmlns:a16="http://schemas.microsoft.com/office/drawing/2014/main" id="{270A5BBA-9181-4A84-BD64-4A3DB1465D37}"/>
                  </a:ext>
                </a:extLst>
              </p:cNvPr>
              <p:cNvSpPr/>
              <p:nvPr/>
            </p:nvSpPr>
            <p:spPr>
              <a:xfrm rot="18900000">
                <a:off x="5347361" y="3610493"/>
                <a:ext cx="360946" cy="36403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57" name="フリーフォーム: 図形 756">
              <a:extLst>
                <a:ext uri="{FF2B5EF4-FFF2-40B4-BE49-F238E27FC236}">
                  <a16:creationId xmlns:a16="http://schemas.microsoft.com/office/drawing/2014/main" id="{752E36F7-6551-416A-9CF5-5E14EAC0427D}"/>
                </a:ext>
              </a:extLst>
            </p:cNvPr>
            <p:cNvSpPr/>
            <p:nvPr/>
          </p:nvSpPr>
          <p:spPr>
            <a:xfrm rot="6300000">
              <a:off x="2759629" y="5910540"/>
              <a:ext cx="330303" cy="510716"/>
            </a:xfrm>
            <a:custGeom>
              <a:avLst/>
              <a:gdLst>
                <a:gd name="connsiteX0" fmla="*/ 833220 w 1650499"/>
                <a:gd name="connsiteY0" fmla="*/ 87 h 1371666"/>
                <a:gd name="connsiteX1" fmla="*/ 1650499 w 1650499"/>
                <a:gd name="connsiteY1" fmla="*/ 580798 h 1371666"/>
                <a:gd name="connsiteX2" fmla="*/ 844411 w 1650499"/>
                <a:gd name="connsiteY2" fmla="*/ 874374 h 1371666"/>
                <a:gd name="connsiteX3" fmla="*/ 836540 w 1650499"/>
                <a:gd name="connsiteY3" fmla="*/ 971696 h 1371666"/>
                <a:gd name="connsiteX4" fmla="*/ 825245 w 1650499"/>
                <a:gd name="connsiteY4" fmla="*/ 1213200 h 1371666"/>
                <a:gd name="connsiteX5" fmla="*/ 823187 w 1650499"/>
                <a:gd name="connsiteY5" fmla="*/ 1370892 h 1371666"/>
                <a:gd name="connsiteX6" fmla="*/ 808351 w 1650499"/>
                <a:gd name="connsiteY6" fmla="*/ 1371666 h 1371666"/>
                <a:gd name="connsiteX7" fmla="*/ 760032 w 1650499"/>
                <a:gd name="connsiteY7" fmla="*/ 1369144 h 1371666"/>
                <a:gd name="connsiteX8" fmla="*/ 761800 w 1650499"/>
                <a:gd name="connsiteY8" fmla="*/ 1255813 h 1371666"/>
                <a:gd name="connsiteX9" fmla="*/ 795144 w 1650499"/>
                <a:gd name="connsiteY9" fmla="*/ 898099 h 1371666"/>
                <a:gd name="connsiteX10" fmla="*/ 800339 w 1650499"/>
                <a:gd name="connsiteY10" fmla="*/ 874822 h 1371666"/>
                <a:gd name="connsiteX11" fmla="*/ 0 w 1650499"/>
                <a:gd name="connsiteY11" fmla="*/ 557685 h 1371666"/>
                <a:gd name="connsiteX12" fmla="*/ 833220 w 1650499"/>
                <a:gd name="connsiteY12" fmla="*/ 87 h 1371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50499" h="1371666">
                  <a:moveTo>
                    <a:pt x="833220" y="87"/>
                  </a:moveTo>
                  <a:cubicBezTo>
                    <a:pt x="1199785" y="5220"/>
                    <a:pt x="1525045" y="236331"/>
                    <a:pt x="1650499" y="580798"/>
                  </a:cubicBezTo>
                  <a:lnTo>
                    <a:pt x="844411" y="874374"/>
                  </a:lnTo>
                  <a:lnTo>
                    <a:pt x="836540" y="971696"/>
                  </a:lnTo>
                  <a:cubicBezTo>
                    <a:pt x="831235" y="1048725"/>
                    <a:pt x="827435" y="1129859"/>
                    <a:pt x="825245" y="1213200"/>
                  </a:cubicBezTo>
                  <a:lnTo>
                    <a:pt x="823187" y="1370892"/>
                  </a:lnTo>
                  <a:lnTo>
                    <a:pt x="808351" y="1371666"/>
                  </a:lnTo>
                  <a:lnTo>
                    <a:pt x="760032" y="1369144"/>
                  </a:lnTo>
                  <a:lnTo>
                    <a:pt x="761800" y="1255813"/>
                  </a:lnTo>
                  <a:cubicBezTo>
                    <a:pt x="766324" y="1112855"/>
                    <a:pt x="778368" y="987607"/>
                    <a:pt x="795144" y="898099"/>
                  </a:cubicBezTo>
                  <a:lnTo>
                    <a:pt x="800339" y="874822"/>
                  </a:lnTo>
                  <a:lnTo>
                    <a:pt x="0" y="557685"/>
                  </a:lnTo>
                  <a:cubicBezTo>
                    <a:pt x="135051" y="216866"/>
                    <a:pt x="466655" y="-5046"/>
                    <a:pt x="833220" y="87"/>
                  </a:cubicBezTo>
                  <a:close/>
                </a:path>
              </a:pathLst>
            </a:custGeom>
            <a:solidFill>
              <a:srgbClr val="92D05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58" name="フリーフォーム: 図形 757">
              <a:extLst>
                <a:ext uri="{FF2B5EF4-FFF2-40B4-BE49-F238E27FC236}">
                  <a16:creationId xmlns:a16="http://schemas.microsoft.com/office/drawing/2014/main" id="{15FDCD5D-4A97-40CF-88FE-5CDED9146441}"/>
                </a:ext>
              </a:extLst>
            </p:cNvPr>
            <p:cNvSpPr/>
            <p:nvPr/>
          </p:nvSpPr>
          <p:spPr>
            <a:xfrm rot="12614083">
              <a:off x="1494376" y="6050874"/>
              <a:ext cx="324287" cy="268822"/>
            </a:xfrm>
            <a:custGeom>
              <a:avLst/>
              <a:gdLst>
                <a:gd name="connsiteX0" fmla="*/ 833220 w 1650499"/>
                <a:gd name="connsiteY0" fmla="*/ 87 h 1371666"/>
                <a:gd name="connsiteX1" fmla="*/ 1650499 w 1650499"/>
                <a:gd name="connsiteY1" fmla="*/ 580798 h 1371666"/>
                <a:gd name="connsiteX2" fmla="*/ 844411 w 1650499"/>
                <a:gd name="connsiteY2" fmla="*/ 874374 h 1371666"/>
                <a:gd name="connsiteX3" fmla="*/ 836540 w 1650499"/>
                <a:gd name="connsiteY3" fmla="*/ 971696 h 1371666"/>
                <a:gd name="connsiteX4" fmla="*/ 825245 w 1650499"/>
                <a:gd name="connsiteY4" fmla="*/ 1213200 h 1371666"/>
                <a:gd name="connsiteX5" fmla="*/ 823187 w 1650499"/>
                <a:gd name="connsiteY5" fmla="*/ 1370892 h 1371666"/>
                <a:gd name="connsiteX6" fmla="*/ 808351 w 1650499"/>
                <a:gd name="connsiteY6" fmla="*/ 1371666 h 1371666"/>
                <a:gd name="connsiteX7" fmla="*/ 760032 w 1650499"/>
                <a:gd name="connsiteY7" fmla="*/ 1369144 h 1371666"/>
                <a:gd name="connsiteX8" fmla="*/ 761800 w 1650499"/>
                <a:gd name="connsiteY8" fmla="*/ 1255813 h 1371666"/>
                <a:gd name="connsiteX9" fmla="*/ 795144 w 1650499"/>
                <a:gd name="connsiteY9" fmla="*/ 898099 h 1371666"/>
                <a:gd name="connsiteX10" fmla="*/ 800339 w 1650499"/>
                <a:gd name="connsiteY10" fmla="*/ 874822 h 1371666"/>
                <a:gd name="connsiteX11" fmla="*/ 0 w 1650499"/>
                <a:gd name="connsiteY11" fmla="*/ 557685 h 1371666"/>
                <a:gd name="connsiteX12" fmla="*/ 833220 w 1650499"/>
                <a:gd name="connsiteY12" fmla="*/ 87 h 1371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50499" h="1371666">
                  <a:moveTo>
                    <a:pt x="833220" y="87"/>
                  </a:moveTo>
                  <a:cubicBezTo>
                    <a:pt x="1199785" y="5220"/>
                    <a:pt x="1525045" y="236331"/>
                    <a:pt x="1650499" y="580798"/>
                  </a:cubicBezTo>
                  <a:lnTo>
                    <a:pt x="844411" y="874374"/>
                  </a:lnTo>
                  <a:lnTo>
                    <a:pt x="836540" y="971696"/>
                  </a:lnTo>
                  <a:cubicBezTo>
                    <a:pt x="831235" y="1048725"/>
                    <a:pt x="827435" y="1129859"/>
                    <a:pt x="825245" y="1213200"/>
                  </a:cubicBezTo>
                  <a:lnTo>
                    <a:pt x="823187" y="1370892"/>
                  </a:lnTo>
                  <a:lnTo>
                    <a:pt x="808351" y="1371666"/>
                  </a:lnTo>
                  <a:lnTo>
                    <a:pt x="760032" y="1369144"/>
                  </a:lnTo>
                  <a:lnTo>
                    <a:pt x="761800" y="1255813"/>
                  </a:lnTo>
                  <a:cubicBezTo>
                    <a:pt x="766324" y="1112855"/>
                    <a:pt x="778368" y="987607"/>
                    <a:pt x="795144" y="898099"/>
                  </a:cubicBezTo>
                  <a:lnTo>
                    <a:pt x="800339" y="874822"/>
                  </a:lnTo>
                  <a:lnTo>
                    <a:pt x="0" y="557685"/>
                  </a:lnTo>
                  <a:cubicBezTo>
                    <a:pt x="135051" y="216866"/>
                    <a:pt x="466655" y="-5046"/>
                    <a:pt x="833220" y="87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790F45E-6831-4B13-A83B-0569C3FDB3A2}"/>
              </a:ext>
            </a:extLst>
          </p:cNvPr>
          <p:cNvGrpSpPr/>
          <p:nvPr/>
        </p:nvGrpSpPr>
        <p:grpSpPr>
          <a:xfrm>
            <a:off x="783656" y="3893369"/>
            <a:ext cx="2434398" cy="2434398"/>
            <a:chOff x="783656" y="3893369"/>
            <a:chExt cx="2434398" cy="2434398"/>
          </a:xfrm>
        </p:grpSpPr>
        <p:sp>
          <p:nvSpPr>
            <p:cNvPr id="1140" name="楕円 1139">
              <a:extLst>
                <a:ext uri="{FF2B5EF4-FFF2-40B4-BE49-F238E27FC236}">
                  <a16:creationId xmlns:a16="http://schemas.microsoft.com/office/drawing/2014/main" id="{0B2A41CE-BC92-4750-B1F6-1F07483497E9}"/>
                </a:ext>
              </a:extLst>
            </p:cNvPr>
            <p:cNvSpPr/>
            <p:nvPr/>
          </p:nvSpPr>
          <p:spPr>
            <a:xfrm>
              <a:off x="783656" y="3893369"/>
              <a:ext cx="2434398" cy="2434398"/>
            </a:xfrm>
            <a:prstGeom prst="ellipse">
              <a:avLst/>
            </a:prstGeom>
            <a:solidFill>
              <a:srgbClr val="00CC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55" name="グループ化 954">
              <a:extLst>
                <a:ext uri="{FF2B5EF4-FFF2-40B4-BE49-F238E27FC236}">
                  <a16:creationId xmlns:a16="http://schemas.microsoft.com/office/drawing/2014/main" id="{F682F29E-98E2-4976-A475-6FA6214666A6}"/>
                </a:ext>
              </a:extLst>
            </p:cNvPr>
            <p:cNvGrpSpPr/>
            <p:nvPr/>
          </p:nvGrpSpPr>
          <p:grpSpPr>
            <a:xfrm>
              <a:off x="956584" y="4139667"/>
              <a:ext cx="2125422" cy="1891166"/>
              <a:chOff x="1622979" y="2852191"/>
              <a:chExt cx="2728251" cy="2427554"/>
            </a:xfrm>
          </p:grpSpPr>
          <p:grpSp>
            <p:nvGrpSpPr>
              <p:cNvPr id="956" name="グループ化 955">
                <a:extLst>
                  <a:ext uri="{FF2B5EF4-FFF2-40B4-BE49-F238E27FC236}">
                    <a16:creationId xmlns:a16="http://schemas.microsoft.com/office/drawing/2014/main" id="{5BFEC53A-B399-46E4-8D4A-340DAAFB064C}"/>
                  </a:ext>
                </a:extLst>
              </p:cNvPr>
              <p:cNvGrpSpPr/>
              <p:nvPr/>
            </p:nvGrpSpPr>
            <p:grpSpPr>
              <a:xfrm>
                <a:off x="3075625" y="3094535"/>
                <a:ext cx="1275605" cy="1354902"/>
                <a:chOff x="1956545" y="3316245"/>
                <a:chExt cx="1275605" cy="1354902"/>
              </a:xfrm>
            </p:grpSpPr>
            <p:sp>
              <p:nvSpPr>
                <p:cNvPr id="1095" name="フリーフォーム: 図形 1094">
                  <a:extLst>
                    <a:ext uri="{FF2B5EF4-FFF2-40B4-BE49-F238E27FC236}">
                      <a16:creationId xmlns:a16="http://schemas.microsoft.com/office/drawing/2014/main" id="{52FEA78F-8B35-4A4D-AE4A-9CE83452DD8C}"/>
                    </a:ext>
                  </a:extLst>
                </p:cNvPr>
                <p:cNvSpPr/>
                <p:nvPr/>
              </p:nvSpPr>
              <p:spPr>
                <a:xfrm rot="21311373">
                  <a:off x="2553678" y="4050545"/>
                  <a:ext cx="554809" cy="620602"/>
                </a:xfrm>
                <a:custGeom>
                  <a:avLst/>
                  <a:gdLst>
                    <a:gd name="connsiteX0" fmla="*/ 264063 w 617920"/>
                    <a:gd name="connsiteY0" fmla="*/ 396 h 620602"/>
                    <a:gd name="connsiteX1" fmla="*/ 499735 w 617920"/>
                    <a:gd name="connsiteY1" fmla="*/ 105199 h 620602"/>
                    <a:gd name="connsiteX2" fmla="*/ 602474 w 617920"/>
                    <a:gd name="connsiteY2" fmla="*/ 366791 h 620602"/>
                    <a:gd name="connsiteX3" fmla="*/ 615579 w 617920"/>
                    <a:gd name="connsiteY3" fmla="*/ 528672 h 620602"/>
                    <a:gd name="connsiteX4" fmla="*/ 606713 w 617920"/>
                    <a:gd name="connsiteY4" fmla="*/ 546564 h 620602"/>
                    <a:gd name="connsiteX5" fmla="*/ 532195 w 617920"/>
                    <a:gd name="connsiteY5" fmla="*/ 531413 h 620602"/>
                    <a:gd name="connsiteX6" fmla="*/ 543916 w 617920"/>
                    <a:gd name="connsiteY6" fmla="*/ 609946 h 620602"/>
                    <a:gd name="connsiteX7" fmla="*/ 527200 w 617920"/>
                    <a:gd name="connsiteY7" fmla="*/ 618789 h 620602"/>
                    <a:gd name="connsiteX8" fmla="*/ 369902 w 617920"/>
                    <a:gd name="connsiteY8" fmla="*/ 602321 h 620602"/>
                    <a:gd name="connsiteX9" fmla="*/ 102857 w 617920"/>
                    <a:gd name="connsiteY9" fmla="*/ 502076 h 620602"/>
                    <a:gd name="connsiteX10" fmla="*/ 85869 w 617920"/>
                    <a:gd name="connsiteY10" fmla="*/ 91245 h 620602"/>
                    <a:gd name="connsiteX11" fmla="*/ 264063 w 617920"/>
                    <a:gd name="connsiteY11" fmla="*/ 396 h 6206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17920" h="620602">
                      <a:moveTo>
                        <a:pt x="264063" y="396"/>
                      </a:moveTo>
                      <a:cubicBezTo>
                        <a:pt x="360457" y="-5280"/>
                        <a:pt x="447449" y="50935"/>
                        <a:pt x="499735" y="105199"/>
                      </a:cubicBezTo>
                      <a:cubicBezTo>
                        <a:pt x="583391" y="192021"/>
                        <a:pt x="583167" y="296212"/>
                        <a:pt x="602474" y="366791"/>
                      </a:cubicBezTo>
                      <a:cubicBezTo>
                        <a:pt x="621781" y="437369"/>
                        <a:pt x="618759" y="497781"/>
                        <a:pt x="615579" y="528672"/>
                      </a:cubicBezTo>
                      <a:lnTo>
                        <a:pt x="606713" y="546564"/>
                      </a:lnTo>
                      <a:cubicBezTo>
                        <a:pt x="588676" y="565211"/>
                        <a:pt x="547695" y="526083"/>
                        <a:pt x="532195" y="531413"/>
                      </a:cubicBezTo>
                      <a:cubicBezTo>
                        <a:pt x="526763" y="547210"/>
                        <a:pt x="560684" y="593593"/>
                        <a:pt x="543916" y="609946"/>
                      </a:cubicBezTo>
                      <a:lnTo>
                        <a:pt x="527200" y="618789"/>
                      </a:lnTo>
                      <a:cubicBezTo>
                        <a:pt x="497039" y="622621"/>
                        <a:pt x="440626" y="621773"/>
                        <a:pt x="369902" y="602321"/>
                      </a:cubicBezTo>
                      <a:cubicBezTo>
                        <a:pt x="299179" y="582869"/>
                        <a:pt x="185213" y="581819"/>
                        <a:pt x="102857" y="502076"/>
                      </a:cubicBezTo>
                      <a:cubicBezTo>
                        <a:pt x="20501" y="422334"/>
                        <a:pt x="-71834" y="255932"/>
                        <a:pt x="85869" y="91245"/>
                      </a:cubicBezTo>
                      <a:cubicBezTo>
                        <a:pt x="145007" y="29488"/>
                        <a:pt x="206227" y="3801"/>
                        <a:pt x="264063" y="3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0000">
                      <a:schemeClr val="bg1"/>
                    </a:gs>
                    <a:gs pos="0">
                      <a:srgbClr val="FF66CC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96" name="フリーフォーム: 図形 1095">
                  <a:extLst>
                    <a:ext uri="{FF2B5EF4-FFF2-40B4-BE49-F238E27FC236}">
                      <a16:creationId xmlns:a16="http://schemas.microsoft.com/office/drawing/2014/main" id="{C6CA08FA-EDD7-4E9F-B5FE-4C688183C998}"/>
                    </a:ext>
                  </a:extLst>
                </p:cNvPr>
                <p:cNvSpPr/>
                <p:nvPr/>
              </p:nvSpPr>
              <p:spPr>
                <a:xfrm>
                  <a:off x="2674933" y="3623958"/>
                  <a:ext cx="557217" cy="617920"/>
                </a:xfrm>
                <a:custGeom>
                  <a:avLst/>
                  <a:gdLst>
                    <a:gd name="connsiteX0" fmla="*/ 500271 w 620602"/>
                    <a:gd name="connsiteY0" fmla="*/ 332 h 617920"/>
                    <a:gd name="connsiteX1" fmla="*/ 528672 w 620602"/>
                    <a:gd name="connsiteY1" fmla="*/ 2341 h 617920"/>
                    <a:gd name="connsiteX2" fmla="*/ 546564 w 620602"/>
                    <a:gd name="connsiteY2" fmla="*/ 11207 h 617920"/>
                    <a:gd name="connsiteX3" fmla="*/ 531413 w 620602"/>
                    <a:gd name="connsiteY3" fmla="*/ 85725 h 617920"/>
                    <a:gd name="connsiteX4" fmla="*/ 609946 w 620602"/>
                    <a:gd name="connsiteY4" fmla="*/ 74004 h 617920"/>
                    <a:gd name="connsiteX5" fmla="*/ 618789 w 620602"/>
                    <a:gd name="connsiteY5" fmla="*/ 90720 h 617920"/>
                    <a:gd name="connsiteX6" fmla="*/ 602321 w 620602"/>
                    <a:gd name="connsiteY6" fmla="*/ 248018 h 617920"/>
                    <a:gd name="connsiteX7" fmla="*/ 502076 w 620602"/>
                    <a:gd name="connsiteY7" fmla="*/ 515063 h 617920"/>
                    <a:gd name="connsiteX8" fmla="*/ 91245 w 620602"/>
                    <a:gd name="connsiteY8" fmla="*/ 532051 h 617920"/>
                    <a:gd name="connsiteX9" fmla="*/ 105199 w 620602"/>
                    <a:gd name="connsiteY9" fmla="*/ 118185 h 617920"/>
                    <a:gd name="connsiteX10" fmla="*/ 366791 w 620602"/>
                    <a:gd name="connsiteY10" fmla="*/ 15446 h 617920"/>
                    <a:gd name="connsiteX11" fmla="*/ 500271 w 620602"/>
                    <a:gd name="connsiteY11" fmla="*/ 332 h 61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20602" h="617920">
                      <a:moveTo>
                        <a:pt x="500271" y="332"/>
                      </a:moveTo>
                      <a:cubicBezTo>
                        <a:pt x="511381" y="761"/>
                        <a:pt x="520949" y="1546"/>
                        <a:pt x="528672" y="2341"/>
                      </a:cubicBezTo>
                      <a:lnTo>
                        <a:pt x="546564" y="11207"/>
                      </a:lnTo>
                      <a:cubicBezTo>
                        <a:pt x="565211" y="29244"/>
                        <a:pt x="526083" y="70225"/>
                        <a:pt x="531413" y="85725"/>
                      </a:cubicBezTo>
                      <a:cubicBezTo>
                        <a:pt x="547210" y="91157"/>
                        <a:pt x="593593" y="57236"/>
                        <a:pt x="609946" y="74004"/>
                      </a:cubicBezTo>
                      <a:lnTo>
                        <a:pt x="618789" y="90720"/>
                      </a:lnTo>
                      <a:cubicBezTo>
                        <a:pt x="622621" y="120881"/>
                        <a:pt x="621773" y="177294"/>
                        <a:pt x="602321" y="248018"/>
                      </a:cubicBezTo>
                      <a:cubicBezTo>
                        <a:pt x="582869" y="318741"/>
                        <a:pt x="581819" y="432707"/>
                        <a:pt x="502076" y="515063"/>
                      </a:cubicBezTo>
                      <a:cubicBezTo>
                        <a:pt x="422334" y="597419"/>
                        <a:pt x="255932" y="689754"/>
                        <a:pt x="91245" y="532051"/>
                      </a:cubicBezTo>
                      <a:cubicBezTo>
                        <a:pt x="-73441" y="374349"/>
                        <a:pt x="18377" y="201842"/>
                        <a:pt x="105199" y="118185"/>
                      </a:cubicBezTo>
                      <a:cubicBezTo>
                        <a:pt x="192021" y="34529"/>
                        <a:pt x="296212" y="34753"/>
                        <a:pt x="366791" y="15446"/>
                      </a:cubicBezTo>
                      <a:cubicBezTo>
                        <a:pt x="419725" y="966"/>
                        <a:pt x="466939" y="-954"/>
                        <a:pt x="500271" y="3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0000">
                      <a:schemeClr val="bg1"/>
                    </a:gs>
                    <a:gs pos="0">
                      <a:srgbClr val="FF66CC"/>
                    </a:gs>
                  </a:gsLst>
                  <a:lin ang="189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97" name="フリーフォーム: 図形 1096">
                  <a:extLst>
                    <a:ext uri="{FF2B5EF4-FFF2-40B4-BE49-F238E27FC236}">
                      <a16:creationId xmlns:a16="http://schemas.microsoft.com/office/drawing/2014/main" id="{767B8F19-C87B-4432-8683-F671AA881401}"/>
                    </a:ext>
                  </a:extLst>
                </p:cNvPr>
                <p:cNvSpPr/>
                <p:nvPr/>
              </p:nvSpPr>
              <p:spPr>
                <a:xfrm rot="513808">
                  <a:off x="2077926" y="4050545"/>
                  <a:ext cx="617920" cy="620602"/>
                </a:xfrm>
                <a:custGeom>
                  <a:avLst/>
                  <a:gdLst>
                    <a:gd name="connsiteX0" fmla="*/ 353857 w 617920"/>
                    <a:gd name="connsiteY0" fmla="*/ 396 h 620602"/>
                    <a:gd name="connsiteX1" fmla="*/ 532051 w 617920"/>
                    <a:gd name="connsiteY1" fmla="*/ 91245 h 620602"/>
                    <a:gd name="connsiteX2" fmla="*/ 515063 w 617920"/>
                    <a:gd name="connsiteY2" fmla="*/ 502076 h 620602"/>
                    <a:gd name="connsiteX3" fmla="*/ 248018 w 617920"/>
                    <a:gd name="connsiteY3" fmla="*/ 602321 h 620602"/>
                    <a:gd name="connsiteX4" fmla="*/ 90721 w 617920"/>
                    <a:gd name="connsiteY4" fmla="*/ 618789 h 620602"/>
                    <a:gd name="connsiteX5" fmla="*/ 74004 w 617920"/>
                    <a:gd name="connsiteY5" fmla="*/ 609946 h 620602"/>
                    <a:gd name="connsiteX6" fmla="*/ 85725 w 617920"/>
                    <a:gd name="connsiteY6" fmla="*/ 531413 h 620602"/>
                    <a:gd name="connsiteX7" fmla="*/ 11207 w 617920"/>
                    <a:gd name="connsiteY7" fmla="*/ 546564 h 620602"/>
                    <a:gd name="connsiteX8" fmla="*/ 2342 w 617920"/>
                    <a:gd name="connsiteY8" fmla="*/ 528672 h 620602"/>
                    <a:gd name="connsiteX9" fmla="*/ 15446 w 617920"/>
                    <a:gd name="connsiteY9" fmla="*/ 366791 h 620602"/>
                    <a:gd name="connsiteX10" fmla="*/ 118185 w 617920"/>
                    <a:gd name="connsiteY10" fmla="*/ 105199 h 620602"/>
                    <a:gd name="connsiteX11" fmla="*/ 353857 w 617920"/>
                    <a:gd name="connsiteY11" fmla="*/ 396 h 6206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17920" h="620602">
                      <a:moveTo>
                        <a:pt x="353857" y="396"/>
                      </a:moveTo>
                      <a:cubicBezTo>
                        <a:pt x="411693" y="3801"/>
                        <a:pt x="472913" y="29488"/>
                        <a:pt x="532051" y="91245"/>
                      </a:cubicBezTo>
                      <a:cubicBezTo>
                        <a:pt x="689754" y="255933"/>
                        <a:pt x="597419" y="422334"/>
                        <a:pt x="515063" y="502076"/>
                      </a:cubicBezTo>
                      <a:cubicBezTo>
                        <a:pt x="432707" y="581819"/>
                        <a:pt x="318741" y="582869"/>
                        <a:pt x="248018" y="602321"/>
                      </a:cubicBezTo>
                      <a:cubicBezTo>
                        <a:pt x="177294" y="621773"/>
                        <a:pt x="120881" y="622621"/>
                        <a:pt x="90721" y="618789"/>
                      </a:cubicBezTo>
                      <a:lnTo>
                        <a:pt x="74004" y="609946"/>
                      </a:lnTo>
                      <a:cubicBezTo>
                        <a:pt x="57236" y="593593"/>
                        <a:pt x="91157" y="547210"/>
                        <a:pt x="85725" y="531413"/>
                      </a:cubicBezTo>
                      <a:cubicBezTo>
                        <a:pt x="70225" y="526083"/>
                        <a:pt x="29245" y="565211"/>
                        <a:pt x="11207" y="546564"/>
                      </a:cubicBezTo>
                      <a:lnTo>
                        <a:pt x="2342" y="528672"/>
                      </a:lnTo>
                      <a:cubicBezTo>
                        <a:pt x="-839" y="497781"/>
                        <a:pt x="-3861" y="437369"/>
                        <a:pt x="15446" y="366791"/>
                      </a:cubicBezTo>
                      <a:cubicBezTo>
                        <a:pt x="34753" y="296212"/>
                        <a:pt x="34529" y="192021"/>
                        <a:pt x="118185" y="105199"/>
                      </a:cubicBezTo>
                      <a:cubicBezTo>
                        <a:pt x="170471" y="50935"/>
                        <a:pt x="257463" y="-5280"/>
                        <a:pt x="353857" y="3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0000">
                      <a:schemeClr val="bg1"/>
                    </a:gs>
                    <a:gs pos="0">
                      <a:srgbClr val="FF66CC"/>
                    </a:gs>
                  </a:gsLst>
                  <a:lin ang="81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98" name="フリーフォーム: 図形 1097">
                  <a:extLst>
                    <a:ext uri="{FF2B5EF4-FFF2-40B4-BE49-F238E27FC236}">
                      <a16:creationId xmlns:a16="http://schemas.microsoft.com/office/drawing/2014/main" id="{C6122355-F9AE-4F48-AA0E-87450A16F51E}"/>
                    </a:ext>
                  </a:extLst>
                </p:cNvPr>
                <p:cNvSpPr/>
                <p:nvPr/>
              </p:nvSpPr>
              <p:spPr>
                <a:xfrm>
                  <a:off x="1956545" y="3623957"/>
                  <a:ext cx="620602" cy="617920"/>
                </a:xfrm>
                <a:custGeom>
                  <a:avLst/>
                  <a:gdLst>
                    <a:gd name="connsiteX0" fmla="*/ 120331 w 620602"/>
                    <a:gd name="connsiteY0" fmla="*/ 332 h 617920"/>
                    <a:gd name="connsiteX1" fmla="*/ 253812 w 620602"/>
                    <a:gd name="connsiteY1" fmla="*/ 15446 h 617920"/>
                    <a:gd name="connsiteX2" fmla="*/ 515403 w 620602"/>
                    <a:gd name="connsiteY2" fmla="*/ 118185 h 617920"/>
                    <a:gd name="connsiteX3" fmla="*/ 529357 w 620602"/>
                    <a:gd name="connsiteY3" fmla="*/ 532051 h 617920"/>
                    <a:gd name="connsiteX4" fmla="*/ 118526 w 620602"/>
                    <a:gd name="connsiteY4" fmla="*/ 515063 h 617920"/>
                    <a:gd name="connsiteX5" fmla="*/ 18281 w 620602"/>
                    <a:gd name="connsiteY5" fmla="*/ 248018 h 617920"/>
                    <a:gd name="connsiteX6" fmla="*/ 1813 w 620602"/>
                    <a:gd name="connsiteY6" fmla="*/ 90720 h 617920"/>
                    <a:gd name="connsiteX7" fmla="*/ 10657 w 620602"/>
                    <a:gd name="connsiteY7" fmla="*/ 74004 h 617920"/>
                    <a:gd name="connsiteX8" fmla="*/ 89189 w 620602"/>
                    <a:gd name="connsiteY8" fmla="*/ 85725 h 617920"/>
                    <a:gd name="connsiteX9" fmla="*/ 74038 w 620602"/>
                    <a:gd name="connsiteY9" fmla="*/ 11207 h 617920"/>
                    <a:gd name="connsiteX10" fmla="*/ 91930 w 620602"/>
                    <a:gd name="connsiteY10" fmla="*/ 2341 h 617920"/>
                    <a:gd name="connsiteX11" fmla="*/ 120331 w 620602"/>
                    <a:gd name="connsiteY11" fmla="*/ 332 h 61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20602" h="617920">
                      <a:moveTo>
                        <a:pt x="120331" y="332"/>
                      </a:moveTo>
                      <a:cubicBezTo>
                        <a:pt x="153663" y="-954"/>
                        <a:pt x="200878" y="966"/>
                        <a:pt x="253812" y="15446"/>
                      </a:cubicBezTo>
                      <a:cubicBezTo>
                        <a:pt x="324390" y="34753"/>
                        <a:pt x="428581" y="34529"/>
                        <a:pt x="515403" y="118185"/>
                      </a:cubicBezTo>
                      <a:cubicBezTo>
                        <a:pt x="602225" y="201842"/>
                        <a:pt x="694043" y="374349"/>
                        <a:pt x="529357" y="532051"/>
                      </a:cubicBezTo>
                      <a:cubicBezTo>
                        <a:pt x="364670" y="689754"/>
                        <a:pt x="198268" y="597419"/>
                        <a:pt x="118526" y="515063"/>
                      </a:cubicBezTo>
                      <a:cubicBezTo>
                        <a:pt x="38783" y="432707"/>
                        <a:pt x="37733" y="318741"/>
                        <a:pt x="18281" y="248018"/>
                      </a:cubicBezTo>
                      <a:cubicBezTo>
                        <a:pt x="-1171" y="177294"/>
                        <a:pt x="-2019" y="120881"/>
                        <a:pt x="1813" y="90720"/>
                      </a:cubicBezTo>
                      <a:lnTo>
                        <a:pt x="10657" y="74004"/>
                      </a:lnTo>
                      <a:cubicBezTo>
                        <a:pt x="27009" y="57236"/>
                        <a:pt x="73392" y="91157"/>
                        <a:pt x="89189" y="85725"/>
                      </a:cubicBezTo>
                      <a:cubicBezTo>
                        <a:pt x="94519" y="70225"/>
                        <a:pt x="55391" y="29244"/>
                        <a:pt x="74038" y="11207"/>
                      </a:cubicBezTo>
                      <a:lnTo>
                        <a:pt x="91930" y="2341"/>
                      </a:lnTo>
                      <a:cubicBezTo>
                        <a:pt x="99653" y="1546"/>
                        <a:pt x="109221" y="761"/>
                        <a:pt x="120331" y="3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0000">
                      <a:schemeClr val="bg1"/>
                    </a:gs>
                    <a:gs pos="0">
                      <a:srgbClr val="FF66CC"/>
                    </a:gs>
                  </a:gsLst>
                  <a:lin ang="135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99" name="フリーフォーム: 図形 1098">
                  <a:extLst>
                    <a:ext uri="{FF2B5EF4-FFF2-40B4-BE49-F238E27FC236}">
                      <a16:creationId xmlns:a16="http://schemas.microsoft.com/office/drawing/2014/main" id="{3AF6D0B8-C292-4A43-A3D7-4391502B6035}"/>
                    </a:ext>
                  </a:extLst>
                </p:cNvPr>
                <p:cNvSpPr/>
                <p:nvPr/>
              </p:nvSpPr>
              <p:spPr>
                <a:xfrm rot="21038638">
                  <a:off x="2350252" y="3316245"/>
                  <a:ext cx="526298" cy="690762"/>
                </a:xfrm>
                <a:custGeom>
                  <a:avLst/>
                  <a:gdLst>
                    <a:gd name="connsiteX0" fmla="*/ 491785 w 1171576"/>
                    <a:gd name="connsiteY0" fmla="*/ 0 h 1647591"/>
                    <a:gd name="connsiteX1" fmla="*/ 585788 w 1171576"/>
                    <a:gd name="connsiteY1" fmla="*/ 59066 h 1647591"/>
                    <a:gd name="connsiteX2" fmla="*/ 678024 w 1171576"/>
                    <a:gd name="connsiteY2" fmla="*/ 1110 h 1647591"/>
                    <a:gd name="connsiteX3" fmla="*/ 717518 w 1171576"/>
                    <a:gd name="connsiteY3" fmla="*/ 18258 h 1647591"/>
                    <a:gd name="connsiteX4" fmla="*/ 1171576 w 1171576"/>
                    <a:gd name="connsiteY4" fmla="*/ 1042753 h 1647591"/>
                    <a:gd name="connsiteX5" fmla="*/ 585788 w 1171576"/>
                    <a:gd name="connsiteY5" fmla="*/ 1647591 h 1647591"/>
                    <a:gd name="connsiteX6" fmla="*/ 0 w 1171576"/>
                    <a:gd name="connsiteY6" fmla="*/ 1042753 h 1647591"/>
                    <a:gd name="connsiteX7" fmla="*/ 454058 w 1171576"/>
                    <a:gd name="connsiteY7" fmla="*/ 14955 h 1647591"/>
                    <a:gd name="connsiteX0" fmla="*/ 491785 w 1171576"/>
                    <a:gd name="connsiteY0" fmla="*/ 11 h 1647602"/>
                    <a:gd name="connsiteX1" fmla="*/ 585788 w 1171576"/>
                    <a:gd name="connsiteY1" fmla="*/ 59077 h 1647602"/>
                    <a:gd name="connsiteX2" fmla="*/ 678024 w 1171576"/>
                    <a:gd name="connsiteY2" fmla="*/ 1121 h 1647602"/>
                    <a:gd name="connsiteX3" fmla="*/ 717518 w 1171576"/>
                    <a:gd name="connsiteY3" fmla="*/ 18269 h 1647602"/>
                    <a:gd name="connsiteX4" fmla="*/ 1171576 w 1171576"/>
                    <a:gd name="connsiteY4" fmla="*/ 1042764 h 1647602"/>
                    <a:gd name="connsiteX5" fmla="*/ 585788 w 1171576"/>
                    <a:gd name="connsiteY5" fmla="*/ 1647602 h 1647602"/>
                    <a:gd name="connsiteX6" fmla="*/ 0 w 1171576"/>
                    <a:gd name="connsiteY6" fmla="*/ 1042764 h 1647602"/>
                    <a:gd name="connsiteX7" fmla="*/ 454058 w 1171576"/>
                    <a:gd name="connsiteY7" fmla="*/ 14966 h 1647602"/>
                    <a:gd name="connsiteX8" fmla="*/ 491785 w 1171576"/>
                    <a:gd name="connsiteY8" fmla="*/ 11 h 1647602"/>
                    <a:gd name="connsiteX0" fmla="*/ 491785 w 1171576"/>
                    <a:gd name="connsiteY0" fmla="*/ 11 h 1647602"/>
                    <a:gd name="connsiteX1" fmla="*/ 585788 w 1171576"/>
                    <a:gd name="connsiteY1" fmla="*/ 59077 h 1647602"/>
                    <a:gd name="connsiteX2" fmla="*/ 678024 w 1171576"/>
                    <a:gd name="connsiteY2" fmla="*/ 1121 h 1647602"/>
                    <a:gd name="connsiteX3" fmla="*/ 717518 w 1171576"/>
                    <a:gd name="connsiteY3" fmla="*/ 18269 h 1647602"/>
                    <a:gd name="connsiteX4" fmla="*/ 1171576 w 1171576"/>
                    <a:gd name="connsiteY4" fmla="*/ 1042764 h 1647602"/>
                    <a:gd name="connsiteX5" fmla="*/ 585788 w 1171576"/>
                    <a:gd name="connsiteY5" fmla="*/ 1647602 h 1647602"/>
                    <a:gd name="connsiteX6" fmla="*/ 0 w 1171576"/>
                    <a:gd name="connsiteY6" fmla="*/ 1042764 h 1647602"/>
                    <a:gd name="connsiteX7" fmla="*/ 454058 w 1171576"/>
                    <a:gd name="connsiteY7" fmla="*/ 14966 h 1647602"/>
                    <a:gd name="connsiteX8" fmla="*/ 491785 w 1171576"/>
                    <a:gd name="connsiteY8" fmla="*/ 11 h 1647602"/>
                    <a:gd name="connsiteX0" fmla="*/ 491785 w 1171576"/>
                    <a:gd name="connsiteY0" fmla="*/ 11 h 1647602"/>
                    <a:gd name="connsiteX1" fmla="*/ 585788 w 1171576"/>
                    <a:gd name="connsiteY1" fmla="*/ 59077 h 1647602"/>
                    <a:gd name="connsiteX2" fmla="*/ 678024 w 1171576"/>
                    <a:gd name="connsiteY2" fmla="*/ 1121 h 1647602"/>
                    <a:gd name="connsiteX3" fmla="*/ 717518 w 1171576"/>
                    <a:gd name="connsiteY3" fmla="*/ 18269 h 1647602"/>
                    <a:gd name="connsiteX4" fmla="*/ 1171576 w 1171576"/>
                    <a:gd name="connsiteY4" fmla="*/ 1042764 h 1647602"/>
                    <a:gd name="connsiteX5" fmla="*/ 585788 w 1171576"/>
                    <a:gd name="connsiteY5" fmla="*/ 1647602 h 1647602"/>
                    <a:gd name="connsiteX6" fmla="*/ 0 w 1171576"/>
                    <a:gd name="connsiteY6" fmla="*/ 1042764 h 1647602"/>
                    <a:gd name="connsiteX7" fmla="*/ 454058 w 1171576"/>
                    <a:gd name="connsiteY7" fmla="*/ 14966 h 1647602"/>
                    <a:gd name="connsiteX8" fmla="*/ 491785 w 1171576"/>
                    <a:gd name="connsiteY8" fmla="*/ 11 h 1647602"/>
                    <a:gd name="connsiteX0" fmla="*/ 491785 w 1173436"/>
                    <a:gd name="connsiteY0" fmla="*/ 11 h 1855457"/>
                    <a:gd name="connsiteX1" fmla="*/ 585788 w 1173436"/>
                    <a:gd name="connsiteY1" fmla="*/ 59077 h 1855457"/>
                    <a:gd name="connsiteX2" fmla="*/ 678024 w 1173436"/>
                    <a:gd name="connsiteY2" fmla="*/ 1121 h 1855457"/>
                    <a:gd name="connsiteX3" fmla="*/ 717518 w 1173436"/>
                    <a:gd name="connsiteY3" fmla="*/ 18269 h 1855457"/>
                    <a:gd name="connsiteX4" fmla="*/ 1171576 w 1173436"/>
                    <a:gd name="connsiteY4" fmla="*/ 1042764 h 1855457"/>
                    <a:gd name="connsiteX5" fmla="*/ 581308 w 1173436"/>
                    <a:gd name="connsiteY5" fmla="*/ 1855457 h 1855457"/>
                    <a:gd name="connsiteX6" fmla="*/ 0 w 1173436"/>
                    <a:gd name="connsiteY6" fmla="*/ 1042764 h 1855457"/>
                    <a:gd name="connsiteX7" fmla="*/ 454058 w 1173436"/>
                    <a:gd name="connsiteY7" fmla="*/ 14966 h 1855457"/>
                    <a:gd name="connsiteX8" fmla="*/ 491785 w 1173436"/>
                    <a:gd name="connsiteY8" fmla="*/ 11 h 1855457"/>
                    <a:gd name="connsiteX0" fmla="*/ 491785 w 1173436"/>
                    <a:gd name="connsiteY0" fmla="*/ 11 h 1855706"/>
                    <a:gd name="connsiteX1" fmla="*/ 585788 w 1173436"/>
                    <a:gd name="connsiteY1" fmla="*/ 59077 h 1855706"/>
                    <a:gd name="connsiteX2" fmla="*/ 678024 w 1173436"/>
                    <a:gd name="connsiteY2" fmla="*/ 1121 h 1855706"/>
                    <a:gd name="connsiteX3" fmla="*/ 717518 w 1173436"/>
                    <a:gd name="connsiteY3" fmla="*/ 18269 h 1855706"/>
                    <a:gd name="connsiteX4" fmla="*/ 1171576 w 1173436"/>
                    <a:gd name="connsiteY4" fmla="*/ 1042764 h 1855706"/>
                    <a:gd name="connsiteX5" fmla="*/ 581308 w 1173436"/>
                    <a:gd name="connsiteY5" fmla="*/ 1855457 h 1855706"/>
                    <a:gd name="connsiteX6" fmla="*/ 0 w 1173436"/>
                    <a:gd name="connsiteY6" fmla="*/ 1042764 h 1855706"/>
                    <a:gd name="connsiteX7" fmla="*/ 454058 w 1173436"/>
                    <a:gd name="connsiteY7" fmla="*/ 14966 h 1855706"/>
                    <a:gd name="connsiteX8" fmla="*/ 491785 w 1173436"/>
                    <a:gd name="connsiteY8" fmla="*/ 11 h 1855706"/>
                    <a:gd name="connsiteX0" fmla="*/ 491785 w 1171681"/>
                    <a:gd name="connsiteY0" fmla="*/ 11 h 1855706"/>
                    <a:gd name="connsiteX1" fmla="*/ 585788 w 1171681"/>
                    <a:gd name="connsiteY1" fmla="*/ 59077 h 1855706"/>
                    <a:gd name="connsiteX2" fmla="*/ 678024 w 1171681"/>
                    <a:gd name="connsiteY2" fmla="*/ 1121 h 1855706"/>
                    <a:gd name="connsiteX3" fmla="*/ 717518 w 1171681"/>
                    <a:gd name="connsiteY3" fmla="*/ 18269 h 1855706"/>
                    <a:gd name="connsiteX4" fmla="*/ 1171576 w 1171681"/>
                    <a:gd name="connsiteY4" fmla="*/ 1042764 h 1855706"/>
                    <a:gd name="connsiteX5" fmla="*/ 581308 w 1171681"/>
                    <a:gd name="connsiteY5" fmla="*/ 1855457 h 1855706"/>
                    <a:gd name="connsiteX6" fmla="*/ 0 w 1171681"/>
                    <a:gd name="connsiteY6" fmla="*/ 1042764 h 1855706"/>
                    <a:gd name="connsiteX7" fmla="*/ 454058 w 1171681"/>
                    <a:gd name="connsiteY7" fmla="*/ 14966 h 1855706"/>
                    <a:gd name="connsiteX8" fmla="*/ 491785 w 1171681"/>
                    <a:gd name="connsiteY8" fmla="*/ 11 h 1855706"/>
                    <a:gd name="connsiteX0" fmla="*/ 491914 w 1171810"/>
                    <a:gd name="connsiteY0" fmla="*/ 11 h 1855706"/>
                    <a:gd name="connsiteX1" fmla="*/ 585917 w 1171810"/>
                    <a:gd name="connsiteY1" fmla="*/ 59077 h 1855706"/>
                    <a:gd name="connsiteX2" fmla="*/ 678153 w 1171810"/>
                    <a:gd name="connsiteY2" fmla="*/ 1121 h 1855706"/>
                    <a:gd name="connsiteX3" fmla="*/ 717647 w 1171810"/>
                    <a:gd name="connsiteY3" fmla="*/ 18269 h 1855706"/>
                    <a:gd name="connsiteX4" fmla="*/ 1171705 w 1171810"/>
                    <a:gd name="connsiteY4" fmla="*/ 1042764 h 1855706"/>
                    <a:gd name="connsiteX5" fmla="*/ 581437 w 1171810"/>
                    <a:gd name="connsiteY5" fmla="*/ 1855457 h 1855706"/>
                    <a:gd name="connsiteX6" fmla="*/ 129 w 1171810"/>
                    <a:gd name="connsiteY6" fmla="*/ 1042764 h 1855706"/>
                    <a:gd name="connsiteX7" fmla="*/ 454187 w 1171810"/>
                    <a:gd name="connsiteY7" fmla="*/ 14966 h 1855706"/>
                    <a:gd name="connsiteX8" fmla="*/ 491914 w 1171810"/>
                    <a:gd name="connsiteY8" fmla="*/ 11 h 1855706"/>
                    <a:gd name="connsiteX0" fmla="*/ 491914 w 1171810"/>
                    <a:gd name="connsiteY0" fmla="*/ 4 h 1855699"/>
                    <a:gd name="connsiteX1" fmla="*/ 590527 w 1171810"/>
                    <a:gd name="connsiteY1" fmla="*/ 171451 h 1855699"/>
                    <a:gd name="connsiteX2" fmla="*/ 678153 w 1171810"/>
                    <a:gd name="connsiteY2" fmla="*/ 1114 h 1855699"/>
                    <a:gd name="connsiteX3" fmla="*/ 717647 w 1171810"/>
                    <a:gd name="connsiteY3" fmla="*/ 18262 h 1855699"/>
                    <a:gd name="connsiteX4" fmla="*/ 1171705 w 1171810"/>
                    <a:gd name="connsiteY4" fmla="*/ 1042757 h 1855699"/>
                    <a:gd name="connsiteX5" fmla="*/ 581437 w 1171810"/>
                    <a:gd name="connsiteY5" fmla="*/ 1855450 h 1855699"/>
                    <a:gd name="connsiteX6" fmla="*/ 129 w 1171810"/>
                    <a:gd name="connsiteY6" fmla="*/ 1042757 h 1855699"/>
                    <a:gd name="connsiteX7" fmla="*/ 454187 w 1171810"/>
                    <a:gd name="connsiteY7" fmla="*/ 14959 h 1855699"/>
                    <a:gd name="connsiteX8" fmla="*/ 491914 w 1171810"/>
                    <a:gd name="connsiteY8" fmla="*/ 4 h 1855699"/>
                    <a:gd name="connsiteX0" fmla="*/ 500550 w 1180446"/>
                    <a:gd name="connsiteY0" fmla="*/ 4 h 1855699"/>
                    <a:gd name="connsiteX1" fmla="*/ 599163 w 1180446"/>
                    <a:gd name="connsiteY1" fmla="*/ 171451 h 1855699"/>
                    <a:gd name="connsiteX2" fmla="*/ 686789 w 1180446"/>
                    <a:gd name="connsiteY2" fmla="*/ 1114 h 1855699"/>
                    <a:gd name="connsiteX3" fmla="*/ 726283 w 1180446"/>
                    <a:gd name="connsiteY3" fmla="*/ 18262 h 1855699"/>
                    <a:gd name="connsiteX4" fmla="*/ 1180341 w 1180446"/>
                    <a:gd name="connsiteY4" fmla="*/ 1042757 h 1855699"/>
                    <a:gd name="connsiteX5" fmla="*/ 590073 w 1180446"/>
                    <a:gd name="connsiteY5" fmla="*/ 1855450 h 1855699"/>
                    <a:gd name="connsiteX6" fmla="*/ 8765 w 1180446"/>
                    <a:gd name="connsiteY6" fmla="*/ 1042757 h 1855699"/>
                    <a:gd name="connsiteX7" fmla="*/ 254961 w 1180446"/>
                    <a:gd name="connsiteY7" fmla="*/ 345047 h 1855699"/>
                    <a:gd name="connsiteX8" fmla="*/ 462823 w 1180446"/>
                    <a:gd name="connsiteY8" fmla="*/ 14959 h 1855699"/>
                    <a:gd name="connsiteX9" fmla="*/ 500550 w 1180446"/>
                    <a:gd name="connsiteY9" fmla="*/ 4 h 1855699"/>
                    <a:gd name="connsiteX0" fmla="*/ 500550 w 1190436"/>
                    <a:gd name="connsiteY0" fmla="*/ 4 h 1855675"/>
                    <a:gd name="connsiteX1" fmla="*/ 599163 w 1190436"/>
                    <a:gd name="connsiteY1" fmla="*/ 171451 h 1855675"/>
                    <a:gd name="connsiteX2" fmla="*/ 686789 w 1190436"/>
                    <a:gd name="connsiteY2" fmla="*/ 1114 h 1855675"/>
                    <a:gd name="connsiteX3" fmla="*/ 726283 w 1190436"/>
                    <a:gd name="connsiteY3" fmla="*/ 18262 h 1855675"/>
                    <a:gd name="connsiteX4" fmla="*/ 945876 w 1190436"/>
                    <a:gd name="connsiteY4" fmla="*/ 350668 h 1855675"/>
                    <a:gd name="connsiteX5" fmla="*/ 1180341 w 1190436"/>
                    <a:gd name="connsiteY5" fmla="*/ 1042757 h 1855675"/>
                    <a:gd name="connsiteX6" fmla="*/ 590073 w 1190436"/>
                    <a:gd name="connsiteY6" fmla="*/ 1855450 h 1855675"/>
                    <a:gd name="connsiteX7" fmla="*/ 8765 w 1190436"/>
                    <a:gd name="connsiteY7" fmla="*/ 1042757 h 1855675"/>
                    <a:gd name="connsiteX8" fmla="*/ 254961 w 1190436"/>
                    <a:gd name="connsiteY8" fmla="*/ 345047 h 1855675"/>
                    <a:gd name="connsiteX9" fmla="*/ 462823 w 1190436"/>
                    <a:gd name="connsiteY9" fmla="*/ 14959 h 1855675"/>
                    <a:gd name="connsiteX10" fmla="*/ 500550 w 1190436"/>
                    <a:gd name="connsiteY10" fmla="*/ 4 h 1855675"/>
                    <a:gd name="connsiteX0" fmla="*/ 491878 w 1181764"/>
                    <a:gd name="connsiteY0" fmla="*/ 4 h 1855675"/>
                    <a:gd name="connsiteX1" fmla="*/ 590491 w 1181764"/>
                    <a:gd name="connsiteY1" fmla="*/ 171451 h 1855675"/>
                    <a:gd name="connsiteX2" fmla="*/ 678117 w 1181764"/>
                    <a:gd name="connsiteY2" fmla="*/ 1114 h 1855675"/>
                    <a:gd name="connsiteX3" fmla="*/ 717611 w 1181764"/>
                    <a:gd name="connsiteY3" fmla="*/ 18262 h 1855675"/>
                    <a:gd name="connsiteX4" fmla="*/ 937204 w 1181764"/>
                    <a:gd name="connsiteY4" fmla="*/ 350668 h 1855675"/>
                    <a:gd name="connsiteX5" fmla="*/ 1171669 w 1181764"/>
                    <a:gd name="connsiteY5" fmla="*/ 1042757 h 1855675"/>
                    <a:gd name="connsiteX6" fmla="*/ 581401 w 1181764"/>
                    <a:gd name="connsiteY6" fmla="*/ 1855450 h 1855675"/>
                    <a:gd name="connsiteX7" fmla="*/ 93 w 1181764"/>
                    <a:gd name="connsiteY7" fmla="*/ 1042757 h 1855675"/>
                    <a:gd name="connsiteX8" fmla="*/ 246289 w 1181764"/>
                    <a:gd name="connsiteY8" fmla="*/ 345047 h 1855675"/>
                    <a:gd name="connsiteX9" fmla="*/ 454151 w 1181764"/>
                    <a:gd name="connsiteY9" fmla="*/ 14959 h 1855675"/>
                    <a:gd name="connsiteX10" fmla="*/ 491878 w 1181764"/>
                    <a:gd name="connsiteY10" fmla="*/ 4 h 1855675"/>
                    <a:gd name="connsiteX0" fmla="*/ 491876 w 1172306"/>
                    <a:gd name="connsiteY0" fmla="*/ 4 h 1855680"/>
                    <a:gd name="connsiteX1" fmla="*/ 590489 w 1172306"/>
                    <a:gd name="connsiteY1" fmla="*/ 171451 h 1855680"/>
                    <a:gd name="connsiteX2" fmla="*/ 678115 w 1172306"/>
                    <a:gd name="connsiteY2" fmla="*/ 1114 h 1855680"/>
                    <a:gd name="connsiteX3" fmla="*/ 717609 w 1172306"/>
                    <a:gd name="connsiteY3" fmla="*/ 18262 h 1855680"/>
                    <a:gd name="connsiteX4" fmla="*/ 937202 w 1172306"/>
                    <a:gd name="connsiteY4" fmla="*/ 350668 h 1855680"/>
                    <a:gd name="connsiteX5" fmla="*/ 1171667 w 1172306"/>
                    <a:gd name="connsiteY5" fmla="*/ 1042757 h 1855680"/>
                    <a:gd name="connsiteX6" fmla="*/ 581399 w 1172306"/>
                    <a:gd name="connsiteY6" fmla="*/ 1855450 h 1855680"/>
                    <a:gd name="connsiteX7" fmla="*/ 91 w 1172306"/>
                    <a:gd name="connsiteY7" fmla="*/ 1042757 h 1855680"/>
                    <a:gd name="connsiteX8" fmla="*/ 246287 w 1172306"/>
                    <a:gd name="connsiteY8" fmla="*/ 345047 h 1855680"/>
                    <a:gd name="connsiteX9" fmla="*/ 454149 w 1172306"/>
                    <a:gd name="connsiteY9" fmla="*/ 14959 h 1855680"/>
                    <a:gd name="connsiteX10" fmla="*/ 491876 w 1172306"/>
                    <a:gd name="connsiteY10" fmla="*/ 4 h 1855680"/>
                    <a:gd name="connsiteX0" fmla="*/ 491876 w 1171953"/>
                    <a:gd name="connsiteY0" fmla="*/ 4 h 1855701"/>
                    <a:gd name="connsiteX1" fmla="*/ 590489 w 1171953"/>
                    <a:gd name="connsiteY1" fmla="*/ 171451 h 1855701"/>
                    <a:gd name="connsiteX2" fmla="*/ 678115 w 1171953"/>
                    <a:gd name="connsiteY2" fmla="*/ 1114 h 1855701"/>
                    <a:gd name="connsiteX3" fmla="*/ 717609 w 1171953"/>
                    <a:gd name="connsiteY3" fmla="*/ 18262 h 1855701"/>
                    <a:gd name="connsiteX4" fmla="*/ 937202 w 1171953"/>
                    <a:gd name="connsiteY4" fmla="*/ 350668 h 1855701"/>
                    <a:gd name="connsiteX5" fmla="*/ 1171667 w 1171953"/>
                    <a:gd name="connsiteY5" fmla="*/ 1042757 h 1855701"/>
                    <a:gd name="connsiteX6" fmla="*/ 581399 w 1171953"/>
                    <a:gd name="connsiteY6" fmla="*/ 1855450 h 1855701"/>
                    <a:gd name="connsiteX7" fmla="*/ 91 w 1171953"/>
                    <a:gd name="connsiteY7" fmla="*/ 1042757 h 1855701"/>
                    <a:gd name="connsiteX8" fmla="*/ 246287 w 1171953"/>
                    <a:gd name="connsiteY8" fmla="*/ 345047 h 1855701"/>
                    <a:gd name="connsiteX9" fmla="*/ 454149 w 1171953"/>
                    <a:gd name="connsiteY9" fmla="*/ 14959 h 1855701"/>
                    <a:gd name="connsiteX10" fmla="*/ 491876 w 1171953"/>
                    <a:gd name="connsiteY10" fmla="*/ 4 h 1855701"/>
                    <a:gd name="connsiteX0" fmla="*/ 491876 w 1171734"/>
                    <a:gd name="connsiteY0" fmla="*/ 4 h 1855701"/>
                    <a:gd name="connsiteX1" fmla="*/ 590489 w 1171734"/>
                    <a:gd name="connsiteY1" fmla="*/ 171451 h 1855701"/>
                    <a:gd name="connsiteX2" fmla="*/ 678115 w 1171734"/>
                    <a:gd name="connsiteY2" fmla="*/ 1114 h 1855701"/>
                    <a:gd name="connsiteX3" fmla="*/ 717609 w 1171734"/>
                    <a:gd name="connsiteY3" fmla="*/ 18262 h 1855701"/>
                    <a:gd name="connsiteX4" fmla="*/ 937202 w 1171734"/>
                    <a:gd name="connsiteY4" fmla="*/ 350668 h 1855701"/>
                    <a:gd name="connsiteX5" fmla="*/ 1171667 w 1171734"/>
                    <a:gd name="connsiteY5" fmla="*/ 1042757 h 1855701"/>
                    <a:gd name="connsiteX6" fmla="*/ 581399 w 1171734"/>
                    <a:gd name="connsiteY6" fmla="*/ 1855450 h 1855701"/>
                    <a:gd name="connsiteX7" fmla="*/ 91 w 1171734"/>
                    <a:gd name="connsiteY7" fmla="*/ 1042757 h 1855701"/>
                    <a:gd name="connsiteX8" fmla="*/ 246287 w 1171734"/>
                    <a:gd name="connsiteY8" fmla="*/ 345047 h 1855701"/>
                    <a:gd name="connsiteX9" fmla="*/ 454149 w 1171734"/>
                    <a:gd name="connsiteY9" fmla="*/ 14959 h 1855701"/>
                    <a:gd name="connsiteX10" fmla="*/ 491876 w 1171734"/>
                    <a:gd name="connsiteY10" fmla="*/ 4 h 1855701"/>
                    <a:gd name="connsiteX0" fmla="*/ 491881 w 1171739"/>
                    <a:gd name="connsiteY0" fmla="*/ 4 h 1855701"/>
                    <a:gd name="connsiteX1" fmla="*/ 590494 w 1171739"/>
                    <a:gd name="connsiteY1" fmla="*/ 171451 h 1855701"/>
                    <a:gd name="connsiteX2" fmla="*/ 678120 w 1171739"/>
                    <a:gd name="connsiteY2" fmla="*/ 1114 h 1855701"/>
                    <a:gd name="connsiteX3" fmla="*/ 717614 w 1171739"/>
                    <a:gd name="connsiteY3" fmla="*/ 18262 h 1855701"/>
                    <a:gd name="connsiteX4" fmla="*/ 937207 w 1171739"/>
                    <a:gd name="connsiteY4" fmla="*/ 350668 h 1855701"/>
                    <a:gd name="connsiteX5" fmla="*/ 1171672 w 1171739"/>
                    <a:gd name="connsiteY5" fmla="*/ 1042757 h 1855701"/>
                    <a:gd name="connsiteX6" fmla="*/ 581404 w 1171739"/>
                    <a:gd name="connsiteY6" fmla="*/ 1855450 h 1855701"/>
                    <a:gd name="connsiteX7" fmla="*/ 96 w 1171739"/>
                    <a:gd name="connsiteY7" fmla="*/ 1042757 h 1855701"/>
                    <a:gd name="connsiteX8" fmla="*/ 246292 w 1171739"/>
                    <a:gd name="connsiteY8" fmla="*/ 345047 h 1855701"/>
                    <a:gd name="connsiteX9" fmla="*/ 454154 w 1171739"/>
                    <a:gd name="connsiteY9" fmla="*/ 14959 h 1855701"/>
                    <a:gd name="connsiteX10" fmla="*/ 491881 w 1171739"/>
                    <a:gd name="connsiteY10" fmla="*/ 4 h 1855701"/>
                    <a:gd name="connsiteX0" fmla="*/ 491883 w 1171803"/>
                    <a:gd name="connsiteY0" fmla="*/ 4 h 1855708"/>
                    <a:gd name="connsiteX1" fmla="*/ 590496 w 1171803"/>
                    <a:gd name="connsiteY1" fmla="*/ 171451 h 1855708"/>
                    <a:gd name="connsiteX2" fmla="*/ 678122 w 1171803"/>
                    <a:gd name="connsiteY2" fmla="*/ 1114 h 1855708"/>
                    <a:gd name="connsiteX3" fmla="*/ 717616 w 1171803"/>
                    <a:gd name="connsiteY3" fmla="*/ 18262 h 1855708"/>
                    <a:gd name="connsiteX4" fmla="*/ 937209 w 1171803"/>
                    <a:gd name="connsiteY4" fmla="*/ 350668 h 1855708"/>
                    <a:gd name="connsiteX5" fmla="*/ 1171674 w 1171803"/>
                    <a:gd name="connsiteY5" fmla="*/ 1042757 h 1855708"/>
                    <a:gd name="connsiteX6" fmla="*/ 581406 w 1171803"/>
                    <a:gd name="connsiteY6" fmla="*/ 1855450 h 1855708"/>
                    <a:gd name="connsiteX7" fmla="*/ 98 w 1171803"/>
                    <a:gd name="connsiteY7" fmla="*/ 1042757 h 1855708"/>
                    <a:gd name="connsiteX8" fmla="*/ 246294 w 1171803"/>
                    <a:gd name="connsiteY8" fmla="*/ 345047 h 1855708"/>
                    <a:gd name="connsiteX9" fmla="*/ 454156 w 1171803"/>
                    <a:gd name="connsiteY9" fmla="*/ 14959 h 1855708"/>
                    <a:gd name="connsiteX10" fmla="*/ 491883 w 1171803"/>
                    <a:gd name="connsiteY10" fmla="*/ 4 h 1855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171803" h="1855708">
                      <a:moveTo>
                        <a:pt x="491883" y="4"/>
                      </a:moveTo>
                      <a:cubicBezTo>
                        <a:pt x="540769" y="-784"/>
                        <a:pt x="559162" y="151762"/>
                        <a:pt x="590496" y="171451"/>
                      </a:cubicBezTo>
                      <a:cubicBezTo>
                        <a:pt x="621241" y="152132"/>
                        <a:pt x="623975" y="-44"/>
                        <a:pt x="678122" y="1114"/>
                      </a:cubicBezTo>
                      <a:lnTo>
                        <a:pt x="717616" y="18262"/>
                      </a:lnTo>
                      <a:cubicBezTo>
                        <a:pt x="767905" y="70902"/>
                        <a:pt x="861533" y="179919"/>
                        <a:pt x="937209" y="350668"/>
                      </a:cubicBezTo>
                      <a:cubicBezTo>
                        <a:pt x="1012885" y="521417"/>
                        <a:pt x="1167002" y="718913"/>
                        <a:pt x="1171674" y="1042757"/>
                      </a:cubicBezTo>
                      <a:cubicBezTo>
                        <a:pt x="1176346" y="1366601"/>
                        <a:pt x="1057250" y="1868718"/>
                        <a:pt x="581406" y="1855450"/>
                      </a:cubicBezTo>
                      <a:cubicBezTo>
                        <a:pt x="105562" y="1842182"/>
                        <a:pt x="-3760" y="1350682"/>
                        <a:pt x="98" y="1042757"/>
                      </a:cubicBezTo>
                      <a:cubicBezTo>
                        <a:pt x="3956" y="734832"/>
                        <a:pt x="170618" y="516347"/>
                        <a:pt x="246294" y="345047"/>
                      </a:cubicBezTo>
                      <a:cubicBezTo>
                        <a:pt x="321970" y="173747"/>
                        <a:pt x="403984" y="64974"/>
                        <a:pt x="454156" y="14959"/>
                      </a:cubicBezTo>
                      <a:lnTo>
                        <a:pt x="491883" y="4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chemeClr val="bg1"/>
                    </a:gs>
                    <a:gs pos="0">
                      <a:srgbClr val="FF66CC"/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00" name="星: 5 pt 1099">
                  <a:extLst>
                    <a:ext uri="{FF2B5EF4-FFF2-40B4-BE49-F238E27FC236}">
                      <a16:creationId xmlns:a16="http://schemas.microsoft.com/office/drawing/2014/main" id="{F270C994-1150-4A0A-954E-A39C1D55291D}"/>
                    </a:ext>
                  </a:extLst>
                </p:cNvPr>
                <p:cNvSpPr/>
                <p:nvPr/>
              </p:nvSpPr>
              <p:spPr>
                <a:xfrm>
                  <a:off x="2468897" y="3899429"/>
                  <a:ext cx="310022" cy="310022"/>
                </a:xfrm>
                <a:prstGeom prst="star5">
                  <a:avLst>
                    <a:gd name="adj" fmla="val 29673"/>
                    <a:gd name="hf" fmla="val 105146"/>
                    <a:gd name="vf" fmla="val 110557"/>
                  </a:avLst>
                </a:prstGeom>
                <a:solidFill>
                  <a:srgbClr val="FF33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01" name="グループ化 1100">
                  <a:extLst>
                    <a:ext uri="{FF2B5EF4-FFF2-40B4-BE49-F238E27FC236}">
                      <a16:creationId xmlns:a16="http://schemas.microsoft.com/office/drawing/2014/main" id="{17F3DFA4-BD89-4D04-9143-8D3BFD8691F3}"/>
                    </a:ext>
                  </a:extLst>
                </p:cNvPr>
                <p:cNvGrpSpPr/>
                <p:nvPr/>
              </p:nvGrpSpPr>
              <p:grpSpPr>
                <a:xfrm>
                  <a:off x="2632095" y="3874940"/>
                  <a:ext cx="303941" cy="364355"/>
                  <a:chOff x="2461401" y="3057236"/>
                  <a:chExt cx="324488" cy="476979"/>
                </a:xfrm>
              </p:grpSpPr>
              <p:grpSp>
                <p:nvGrpSpPr>
                  <p:cNvPr id="1128" name="グループ化 1127">
                    <a:extLst>
                      <a:ext uri="{FF2B5EF4-FFF2-40B4-BE49-F238E27FC236}">
                        <a16:creationId xmlns:a16="http://schemas.microsoft.com/office/drawing/2014/main" id="{227553AB-AA0F-4A3E-97A5-8FE089BB3695}"/>
                      </a:ext>
                    </a:extLst>
                  </p:cNvPr>
                  <p:cNvGrpSpPr/>
                  <p:nvPr/>
                </p:nvGrpSpPr>
                <p:grpSpPr>
                  <a:xfrm>
                    <a:off x="2461401" y="3057236"/>
                    <a:ext cx="271825" cy="179082"/>
                    <a:chOff x="5246086" y="4560216"/>
                    <a:chExt cx="478615" cy="216397"/>
                  </a:xfrm>
                </p:grpSpPr>
                <p:sp>
                  <p:nvSpPr>
                    <p:cNvPr id="1138" name="フリーフォーム: 図形 1137">
                      <a:extLst>
                        <a:ext uri="{FF2B5EF4-FFF2-40B4-BE49-F238E27FC236}">
                          <a16:creationId xmlns:a16="http://schemas.microsoft.com/office/drawing/2014/main" id="{9D52CDBA-0E33-4525-AA57-AAA7CC34DC64}"/>
                        </a:ext>
                      </a:extLst>
                    </p:cNvPr>
                    <p:cNvSpPr/>
                    <p:nvPr/>
                  </p:nvSpPr>
                  <p:spPr>
                    <a:xfrm rot="14289582">
                      <a:off x="5435492" y="4518607"/>
                      <a:ext cx="68600" cy="447411"/>
                    </a:xfrm>
                    <a:custGeom>
                      <a:avLst/>
                      <a:gdLst>
                        <a:gd name="connsiteX0" fmla="*/ 124629 w 194203"/>
                        <a:gd name="connsiteY0" fmla="*/ 0 h 673895"/>
                        <a:gd name="connsiteX1" fmla="*/ 194203 w 194203"/>
                        <a:gd name="connsiteY1" fmla="*/ 0 h 673895"/>
                        <a:gd name="connsiteX2" fmla="*/ 138923 w 194203"/>
                        <a:gd name="connsiteY2" fmla="*/ 71667 h 673895"/>
                        <a:gd name="connsiteX3" fmla="*/ 73387 w 194203"/>
                        <a:gd name="connsiteY3" fmla="*/ 336947 h 673895"/>
                        <a:gd name="connsiteX4" fmla="*/ 138923 w 194203"/>
                        <a:gd name="connsiteY4" fmla="*/ 602227 h 673895"/>
                        <a:gd name="connsiteX5" fmla="*/ 194203 w 194203"/>
                        <a:gd name="connsiteY5" fmla="*/ 673895 h 673895"/>
                        <a:gd name="connsiteX6" fmla="*/ 124628 w 194203"/>
                        <a:gd name="connsiteY6" fmla="*/ 673895 h 673895"/>
                        <a:gd name="connsiteX7" fmla="*/ 90416 w 194203"/>
                        <a:gd name="connsiteY7" fmla="*/ 635312 h 673895"/>
                        <a:gd name="connsiteX8" fmla="*/ 0 w 194203"/>
                        <a:gd name="connsiteY8" fmla="*/ 336948 h 673895"/>
                        <a:gd name="connsiteX9" fmla="*/ 90416 w 194203"/>
                        <a:gd name="connsiteY9" fmla="*/ 38584 h 6738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94203" h="673895">
                          <a:moveTo>
                            <a:pt x="124629" y="0"/>
                          </a:moveTo>
                          <a:lnTo>
                            <a:pt x="194203" y="0"/>
                          </a:lnTo>
                          <a:lnTo>
                            <a:pt x="138923" y="71667"/>
                          </a:lnTo>
                          <a:cubicBezTo>
                            <a:pt x="97468" y="146002"/>
                            <a:pt x="73387" y="238438"/>
                            <a:pt x="73387" y="336947"/>
                          </a:cubicBezTo>
                          <a:cubicBezTo>
                            <a:pt x="73387" y="435457"/>
                            <a:pt x="97468" y="527893"/>
                            <a:pt x="138923" y="602227"/>
                          </a:cubicBezTo>
                          <a:lnTo>
                            <a:pt x="194203" y="673895"/>
                          </a:lnTo>
                          <a:lnTo>
                            <a:pt x="124628" y="673895"/>
                          </a:lnTo>
                          <a:lnTo>
                            <a:pt x="90416" y="635312"/>
                          </a:lnTo>
                          <a:cubicBezTo>
                            <a:pt x="34552" y="558954"/>
                            <a:pt x="0" y="453467"/>
                            <a:pt x="0" y="336948"/>
                          </a:cubicBezTo>
                          <a:cubicBezTo>
                            <a:pt x="0" y="220430"/>
                            <a:pt x="34552" y="114942"/>
                            <a:pt x="90416" y="38584"/>
                          </a:cubicBezTo>
                          <a:close/>
                        </a:path>
                      </a:pathLst>
                    </a:custGeom>
                    <a:solidFill>
                      <a:srgbClr val="FFFF66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39" name="楕円 1138">
                      <a:extLst>
                        <a:ext uri="{FF2B5EF4-FFF2-40B4-BE49-F238E27FC236}">
                          <a16:creationId xmlns:a16="http://schemas.microsoft.com/office/drawing/2014/main" id="{EB6FF3AC-8675-43FF-A5FA-D3F0C624B585}"/>
                        </a:ext>
                      </a:extLst>
                    </p:cNvPr>
                    <p:cNvSpPr/>
                    <p:nvPr/>
                  </p:nvSpPr>
                  <p:spPr>
                    <a:xfrm rot="15189582">
                      <a:off x="5616390" y="4565277"/>
                      <a:ext cx="113372" cy="103250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129" name="グループ化 1128">
                    <a:extLst>
                      <a:ext uri="{FF2B5EF4-FFF2-40B4-BE49-F238E27FC236}">
                        <a16:creationId xmlns:a16="http://schemas.microsoft.com/office/drawing/2014/main" id="{67ABB7C4-2C3D-4406-9057-AF410A2FA5F3}"/>
                      </a:ext>
                    </a:extLst>
                  </p:cNvPr>
                  <p:cNvGrpSpPr/>
                  <p:nvPr/>
                </p:nvGrpSpPr>
                <p:grpSpPr>
                  <a:xfrm rot="1497156">
                    <a:off x="2514064" y="3148744"/>
                    <a:ext cx="271825" cy="179082"/>
                    <a:chOff x="5246086" y="4560216"/>
                    <a:chExt cx="478615" cy="216397"/>
                  </a:xfrm>
                </p:grpSpPr>
                <p:sp>
                  <p:nvSpPr>
                    <p:cNvPr id="1136" name="フリーフォーム: 図形 1135">
                      <a:extLst>
                        <a:ext uri="{FF2B5EF4-FFF2-40B4-BE49-F238E27FC236}">
                          <a16:creationId xmlns:a16="http://schemas.microsoft.com/office/drawing/2014/main" id="{B6B25D01-359A-466C-BBD1-7DD37AECE844}"/>
                        </a:ext>
                      </a:extLst>
                    </p:cNvPr>
                    <p:cNvSpPr/>
                    <p:nvPr/>
                  </p:nvSpPr>
                  <p:spPr>
                    <a:xfrm rot="14289582">
                      <a:off x="5435492" y="4518607"/>
                      <a:ext cx="68600" cy="447411"/>
                    </a:xfrm>
                    <a:custGeom>
                      <a:avLst/>
                      <a:gdLst>
                        <a:gd name="connsiteX0" fmla="*/ 124629 w 194203"/>
                        <a:gd name="connsiteY0" fmla="*/ 0 h 673895"/>
                        <a:gd name="connsiteX1" fmla="*/ 194203 w 194203"/>
                        <a:gd name="connsiteY1" fmla="*/ 0 h 673895"/>
                        <a:gd name="connsiteX2" fmla="*/ 138923 w 194203"/>
                        <a:gd name="connsiteY2" fmla="*/ 71667 h 673895"/>
                        <a:gd name="connsiteX3" fmla="*/ 73387 w 194203"/>
                        <a:gd name="connsiteY3" fmla="*/ 336947 h 673895"/>
                        <a:gd name="connsiteX4" fmla="*/ 138923 w 194203"/>
                        <a:gd name="connsiteY4" fmla="*/ 602227 h 673895"/>
                        <a:gd name="connsiteX5" fmla="*/ 194203 w 194203"/>
                        <a:gd name="connsiteY5" fmla="*/ 673895 h 673895"/>
                        <a:gd name="connsiteX6" fmla="*/ 124628 w 194203"/>
                        <a:gd name="connsiteY6" fmla="*/ 673895 h 673895"/>
                        <a:gd name="connsiteX7" fmla="*/ 90416 w 194203"/>
                        <a:gd name="connsiteY7" fmla="*/ 635312 h 673895"/>
                        <a:gd name="connsiteX8" fmla="*/ 0 w 194203"/>
                        <a:gd name="connsiteY8" fmla="*/ 336948 h 673895"/>
                        <a:gd name="connsiteX9" fmla="*/ 90416 w 194203"/>
                        <a:gd name="connsiteY9" fmla="*/ 38584 h 6738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94203" h="673895">
                          <a:moveTo>
                            <a:pt x="124629" y="0"/>
                          </a:moveTo>
                          <a:lnTo>
                            <a:pt x="194203" y="0"/>
                          </a:lnTo>
                          <a:lnTo>
                            <a:pt x="138923" y="71667"/>
                          </a:lnTo>
                          <a:cubicBezTo>
                            <a:pt x="97468" y="146002"/>
                            <a:pt x="73387" y="238438"/>
                            <a:pt x="73387" y="336947"/>
                          </a:cubicBezTo>
                          <a:cubicBezTo>
                            <a:pt x="73387" y="435457"/>
                            <a:pt x="97468" y="527893"/>
                            <a:pt x="138923" y="602227"/>
                          </a:cubicBezTo>
                          <a:lnTo>
                            <a:pt x="194203" y="673895"/>
                          </a:lnTo>
                          <a:lnTo>
                            <a:pt x="124628" y="673895"/>
                          </a:lnTo>
                          <a:lnTo>
                            <a:pt x="90416" y="635312"/>
                          </a:lnTo>
                          <a:cubicBezTo>
                            <a:pt x="34552" y="558954"/>
                            <a:pt x="0" y="453467"/>
                            <a:pt x="0" y="336948"/>
                          </a:cubicBezTo>
                          <a:cubicBezTo>
                            <a:pt x="0" y="220430"/>
                            <a:pt x="34552" y="114942"/>
                            <a:pt x="90416" y="38584"/>
                          </a:cubicBezTo>
                          <a:close/>
                        </a:path>
                      </a:pathLst>
                    </a:custGeom>
                    <a:solidFill>
                      <a:srgbClr val="FFFF66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37" name="楕円 1136">
                      <a:extLst>
                        <a:ext uri="{FF2B5EF4-FFF2-40B4-BE49-F238E27FC236}">
                          <a16:creationId xmlns:a16="http://schemas.microsoft.com/office/drawing/2014/main" id="{01F73C7A-8FEC-4C45-B19F-BBA15AE94979}"/>
                        </a:ext>
                      </a:extLst>
                    </p:cNvPr>
                    <p:cNvSpPr/>
                    <p:nvPr/>
                  </p:nvSpPr>
                  <p:spPr>
                    <a:xfrm rot="15189582">
                      <a:off x="5616390" y="4565277"/>
                      <a:ext cx="113372" cy="103250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130" name="グループ化 1129">
                    <a:extLst>
                      <a:ext uri="{FF2B5EF4-FFF2-40B4-BE49-F238E27FC236}">
                        <a16:creationId xmlns:a16="http://schemas.microsoft.com/office/drawing/2014/main" id="{661A2B5D-CCD4-4C91-B522-2F392025E613}"/>
                      </a:ext>
                    </a:extLst>
                  </p:cNvPr>
                  <p:cNvGrpSpPr/>
                  <p:nvPr/>
                </p:nvGrpSpPr>
                <p:grpSpPr>
                  <a:xfrm rot="2432069">
                    <a:off x="2508630" y="3243076"/>
                    <a:ext cx="271825" cy="179082"/>
                    <a:chOff x="5246086" y="4560216"/>
                    <a:chExt cx="478615" cy="216397"/>
                  </a:xfrm>
                </p:grpSpPr>
                <p:sp>
                  <p:nvSpPr>
                    <p:cNvPr id="1134" name="フリーフォーム: 図形 1133">
                      <a:extLst>
                        <a:ext uri="{FF2B5EF4-FFF2-40B4-BE49-F238E27FC236}">
                          <a16:creationId xmlns:a16="http://schemas.microsoft.com/office/drawing/2014/main" id="{8AFFAF21-4934-4108-BA3D-EF8397A4296C}"/>
                        </a:ext>
                      </a:extLst>
                    </p:cNvPr>
                    <p:cNvSpPr/>
                    <p:nvPr/>
                  </p:nvSpPr>
                  <p:spPr>
                    <a:xfrm rot="14289582">
                      <a:off x="5435492" y="4518607"/>
                      <a:ext cx="68600" cy="447411"/>
                    </a:xfrm>
                    <a:custGeom>
                      <a:avLst/>
                      <a:gdLst>
                        <a:gd name="connsiteX0" fmla="*/ 124629 w 194203"/>
                        <a:gd name="connsiteY0" fmla="*/ 0 h 673895"/>
                        <a:gd name="connsiteX1" fmla="*/ 194203 w 194203"/>
                        <a:gd name="connsiteY1" fmla="*/ 0 h 673895"/>
                        <a:gd name="connsiteX2" fmla="*/ 138923 w 194203"/>
                        <a:gd name="connsiteY2" fmla="*/ 71667 h 673895"/>
                        <a:gd name="connsiteX3" fmla="*/ 73387 w 194203"/>
                        <a:gd name="connsiteY3" fmla="*/ 336947 h 673895"/>
                        <a:gd name="connsiteX4" fmla="*/ 138923 w 194203"/>
                        <a:gd name="connsiteY4" fmla="*/ 602227 h 673895"/>
                        <a:gd name="connsiteX5" fmla="*/ 194203 w 194203"/>
                        <a:gd name="connsiteY5" fmla="*/ 673895 h 673895"/>
                        <a:gd name="connsiteX6" fmla="*/ 124628 w 194203"/>
                        <a:gd name="connsiteY6" fmla="*/ 673895 h 673895"/>
                        <a:gd name="connsiteX7" fmla="*/ 90416 w 194203"/>
                        <a:gd name="connsiteY7" fmla="*/ 635312 h 673895"/>
                        <a:gd name="connsiteX8" fmla="*/ 0 w 194203"/>
                        <a:gd name="connsiteY8" fmla="*/ 336948 h 673895"/>
                        <a:gd name="connsiteX9" fmla="*/ 90416 w 194203"/>
                        <a:gd name="connsiteY9" fmla="*/ 38584 h 6738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94203" h="673895">
                          <a:moveTo>
                            <a:pt x="124629" y="0"/>
                          </a:moveTo>
                          <a:lnTo>
                            <a:pt x="194203" y="0"/>
                          </a:lnTo>
                          <a:lnTo>
                            <a:pt x="138923" y="71667"/>
                          </a:lnTo>
                          <a:cubicBezTo>
                            <a:pt x="97468" y="146002"/>
                            <a:pt x="73387" y="238438"/>
                            <a:pt x="73387" y="336947"/>
                          </a:cubicBezTo>
                          <a:cubicBezTo>
                            <a:pt x="73387" y="435457"/>
                            <a:pt x="97468" y="527893"/>
                            <a:pt x="138923" y="602227"/>
                          </a:cubicBezTo>
                          <a:lnTo>
                            <a:pt x="194203" y="673895"/>
                          </a:lnTo>
                          <a:lnTo>
                            <a:pt x="124628" y="673895"/>
                          </a:lnTo>
                          <a:lnTo>
                            <a:pt x="90416" y="635312"/>
                          </a:lnTo>
                          <a:cubicBezTo>
                            <a:pt x="34552" y="558954"/>
                            <a:pt x="0" y="453467"/>
                            <a:pt x="0" y="336948"/>
                          </a:cubicBezTo>
                          <a:cubicBezTo>
                            <a:pt x="0" y="220430"/>
                            <a:pt x="34552" y="114942"/>
                            <a:pt x="90416" y="38584"/>
                          </a:cubicBezTo>
                          <a:close/>
                        </a:path>
                      </a:pathLst>
                    </a:custGeom>
                    <a:solidFill>
                      <a:srgbClr val="FFFF66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35" name="楕円 1134">
                      <a:extLst>
                        <a:ext uri="{FF2B5EF4-FFF2-40B4-BE49-F238E27FC236}">
                          <a16:creationId xmlns:a16="http://schemas.microsoft.com/office/drawing/2014/main" id="{B55DB381-0853-4E8C-8C98-5D07B4CEF015}"/>
                        </a:ext>
                      </a:extLst>
                    </p:cNvPr>
                    <p:cNvSpPr/>
                    <p:nvPr/>
                  </p:nvSpPr>
                  <p:spPr>
                    <a:xfrm rot="15189582">
                      <a:off x="5616390" y="4565277"/>
                      <a:ext cx="113372" cy="103250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131" name="グループ化 1130">
                    <a:extLst>
                      <a:ext uri="{FF2B5EF4-FFF2-40B4-BE49-F238E27FC236}">
                        <a16:creationId xmlns:a16="http://schemas.microsoft.com/office/drawing/2014/main" id="{9414A5B5-1C54-40C8-89E8-590A8E5443A4}"/>
                      </a:ext>
                    </a:extLst>
                  </p:cNvPr>
                  <p:cNvGrpSpPr/>
                  <p:nvPr/>
                </p:nvGrpSpPr>
                <p:grpSpPr>
                  <a:xfrm rot="3929225">
                    <a:off x="2436957" y="3308762"/>
                    <a:ext cx="271825" cy="179082"/>
                    <a:chOff x="5246086" y="4560216"/>
                    <a:chExt cx="478615" cy="216397"/>
                  </a:xfrm>
                </p:grpSpPr>
                <p:sp>
                  <p:nvSpPr>
                    <p:cNvPr id="1132" name="フリーフォーム: 図形 1131">
                      <a:extLst>
                        <a:ext uri="{FF2B5EF4-FFF2-40B4-BE49-F238E27FC236}">
                          <a16:creationId xmlns:a16="http://schemas.microsoft.com/office/drawing/2014/main" id="{179036ED-58CF-48B1-9B81-EFE87F50EF64}"/>
                        </a:ext>
                      </a:extLst>
                    </p:cNvPr>
                    <p:cNvSpPr/>
                    <p:nvPr/>
                  </p:nvSpPr>
                  <p:spPr>
                    <a:xfrm rot="14289582">
                      <a:off x="5435492" y="4518607"/>
                      <a:ext cx="68600" cy="447411"/>
                    </a:xfrm>
                    <a:custGeom>
                      <a:avLst/>
                      <a:gdLst>
                        <a:gd name="connsiteX0" fmla="*/ 124629 w 194203"/>
                        <a:gd name="connsiteY0" fmla="*/ 0 h 673895"/>
                        <a:gd name="connsiteX1" fmla="*/ 194203 w 194203"/>
                        <a:gd name="connsiteY1" fmla="*/ 0 h 673895"/>
                        <a:gd name="connsiteX2" fmla="*/ 138923 w 194203"/>
                        <a:gd name="connsiteY2" fmla="*/ 71667 h 673895"/>
                        <a:gd name="connsiteX3" fmla="*/ 73387 w 194203"/>
                        <a:gd name="connsiteY3" fmla="*/ 336947 h 673895"/>
                        <a:gd name="connsiteX4" fmla="*/ 138923 w 194203"/>
                        <a:gd name="connsiteY4" fmla="*/ 602227 h 673895"/>
                        <a:gd name="connsiteX5" fmla="*/ 194203 w 194203"/>
                        <a:gd name="connsiteY5" fmla="*/ 673895 h 673895"/>
                        <a:gd name="connsiteX6" fmla="*/ 124628 w 194203"/>
                        <a:gd name="connsiteY6" fmla="*/ 673895 h 673895"/>
                        <a:gd name="connsiteX7" fmla="*/ 90416 w 194203"/>
                        <a:gd name="connsiteY7" fmla="*/ 635312 h 673895"/>
                        <a:gd name="connsiteX8" fmla="*/ 0 w 194203"/>
                        <a:gd name="connsiteY8" fmla="*/ 336948 h 673895"/>
                        <a:gd name="connsiteX9" fmla="*/ 90416 w 194203"/>
                        <a:gd name="connsiteY9" fmla="*/ 38584 h 6738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94203" h="673895">
                          <a:moveTo>
                            <a:pt x="124629" y="0"/>
                          </a:moveTo>
                          <a:lnTo>
                            <a:pt x="194203" y="0"/>
                          </a:lnTo>
                          <a:lnTo>
                            <a:pt x="138923" y="71667"/>
                          </a:lnTo>
                          <a:cubicBezTo>
                            <a:pt x="97468" y="146002"/>
                            <a:pt x="73387" y="238438"/>
                            <a:pt x="73387" y="336947"/>
                          </a:cubicBezTo>
                          <a:cubicBezTo>
                            <a:pt x="73387" y="435457"/>
                            <a:pt x="97468" y="527893"/>
                            <a:pt x="138923" y="602227"/>
                          </a:cubicBezTo>
                          <a:lnTo>
                            <a:pt x="194203" y="673895"/>
                          </a:lnTo>
                          <a:lnTo>
                            <a:pt x="124628" y="673895"/>
                          </a:lnTo>
                          <a:lnTo>
                            <a:pt x="90416" y="635312"/>
                          </a:lnTo>
                          <a:cubicBezTo>
                            <a:pt x="34552" y="558954"/>
                            <a:pt x="0" y="453467"/>
                            <a:pt x="0" y="336948"/>
                          </a:cubicBezTo>
                          <a:cubicBezTo>
                            <a:pt x="0" y="220430"/>
                            <a:pt x="34552" y="114942"/>
                            <a:pt x="90416" y="38584"/>
                          </a:cubicBezTo>
                          <a:close/>
                        </a:path>
                      </a:pathLst>
                    </a:custGeom>
                    <a:solidFill>
                      <a:srgbClr val="FFFF66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33" name="楕円 1132">
                      <a:extLst>
                        <a:ext uri="{FF2B5EF4-FFF2-40B4-BE49-F238E27FC236}">
                          <a16:creationId xmlns:a16="http://schemas.microsoft.com/office/drawing/2014/main" id="{0A02306B-76BC-48FC-9E5F-758D95AB017E}"/>
                        </a:ext>
                      </a:extLst>
                    </p:cNvPr>
                    <p:cNvSpPr/>
                    <p:nvPr/>
                  </p:nvSpPr>
                  <p:spPr>
                    <a:xfrm rot="15189582">
                      <a:off x="5616390" y="4565277"/>
                      <a:ext cx="113372" cy="103250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102" name="グループ化 1101">
                  <a:extLst>
                    <a:ext uri="{FF2B5EF4-FFF2-40B4-BE49-F238E27FC236}">
                      <a16:creationId xmlns:a16="http://schemas.microsoft.com/office/drawing/2014/main" id="{A5ECDBEF-A8C5-4539-B574-6996C58FC2E7}"/>
                    </a:ext>
                  </a:extLst>
                </p:cNvPr>
                <p:cNvGrpSpPr/>
                <p:nvPr/>
              </p:nvGrpSpPr>
              <p:grpSpPr>
                <a:xfrm rot="19983788">
                  <a:off x="2577165" y="3810970"/>
                  <a:ext cx="247870" cy="364355"/>
                  <a:chOff x="2461401" y="3057236"/>
                  <a:chExt cx="324488" cy="476979"/>
                </a:xfrm>
              </p:grpSpPr>
              <p:grpSp>
                <p:nvGrpSpPr>
                  <p:cNvPr id="1116" name="グループ化 1115">
                    <a:extLst>
                      <a:ext uri="{FF2B5EF4-FFF2-40B4-BE49-F238E27FC236}">
                        <a16:creationId xmlns:a16="http://schemas.microsoft.com/office/drawing/2014/main" id="{ACC91147-2B57-4894-B534-CBF560C69CC5}"/>
                      </a:ext>
                    </a:extLst>
                  </p:cNvPr>
                  <p:cNvGrpSpPr/>
                  <p:nvPr/>
                </p:nvGrpSpPr>
                <p:grpSpPr>
                  <a:xfrm>
                    <a:off x="2461401" y="3057236"/>
                    <a:ext cx="271825" cy="179082"/>
                    <a:chOff x="5246086" y="4560216"/>
                    <a:chExt cx="478615" cy="216397"/>
                  </a:xfrm>
                </p:grpSpPr>
                <p:sp>
                  <p:nvSpPr>
                    <p:cNvPr id="1126" name="フリーフォーム: 図形 1125">
                      <a:extLst>
                        <a:ext uri="{FF2B5EF4-FFF2-40B4-BE49-F238E27FC236}">
                          <a16:creationId xmlns:a16="http://schemas.microsoft.com/office/drawing/2014/main" id="{AE54F670-CC23-49C8-A590-AD05D31451CC}"/>
                        </a:ext>
                      </a:extLst>
                    </p:cNvPr>
                    <p:cNvSpPr/>
                    <p:nvPr/>
                  </p:nvSpPr>
                  <p:spPr>
                    <a:xfrm rot="14289582">
                      <a:off x="5435492" y="4518607"/>
                      <a:ext cx="68600" cy="447411"/>
                    </a:xfrm>
                    <a:custGeom>
                      <a:avLst/>
                      <a:gdLst>
                        <a:gd name="connsiteX0" fmla="*/ 124629 w 194203"/>
                        <a:gd name="connsiteY0" fmla="*/ 0 h 673895"/>
                        <a:gd name="connsiteX1" fmla="*/ 194203 w 194203"/>
                        <a:gd name="connsiteY1" fmla="*/ 0 h 673895"/>
                        <a:gd name="connsiteX2" fmla="*/ 138923 w 194203"/>
                        <a:gd name="connsiteY2" fmla="*/ 71667 h 673895"/>
                        <a:gd name="connsiteX3" fmla="*/ 73387 w 194203"/>
                        <a:gd name="connsiteY3" fmla="*/ 336947 h 673895"/>
                        <a:gd name="connsiteX4" fmla="*/ 138923 w 194203"/>
                        <a:gd name="connsiteY4" fmla="*/ 602227 h 673895"/>
                        <a:gd name="connsiteX5" fmla="*/ 194203 w 194203"/>
                        <a:gd name="connsiteY5" fmla="*/ 673895 h 673895"/>
                        <a:gd name="connsiteX6" fmla="*/ 124628 w 194203"/>
                        <a:gd name="connsiteY6" fmla="*/ 673895 h 673895"/>
                        <a:gd name="connsiteX7" fmla="*/ 90416 w 194203"/>
                        <a:gd name="connsiteY7" fmla="*/ 635312 h 673895"/>
                        <a:gd name="connsiteX8" fmla="*/ 0 w 194203"/>
                        <a:gd name="connsiteY8" fmla="*/ 336948 h 673895"/>
                        <a:gd name="connsiteX9" fmla="*/ 90416 w 194203"/>
                        <a:gd name="connsiteY9" fmla="*/ 38584 h 6738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94203" h="673895">
                          <a:moveTo>
                            <a:pt x="124629" y="0"/>
                          </a:moveTo>
                          <a:lnTo>
                            <a:pt x="194203" y="0"/>
                          </a:lnTo>
                          <a:lnTo>
                            <a:pt x="138923" y="71667"/>
                          </a:lnTo>
                          <a:cubicBezTo>
                            <a:pt x="97468" y="146002"/>
                            <a:pt x="73387" y="238438"/>
                            <a:pt x="73387" y="336947"/>
                          </a:cubicBezTo>
                          <a:cubicBezTo>
                            <a:pt x="73387" y="435457"/>
                            <a:pt x="97468" y="527893"/>
                            <a:pt x="138923" y="602227"/>
                          </a:cubicBezTo>
                          <a:lnTo>
                            <a:pt x="194203" y="673895"/>
                          </a:lnTo>
                          <a:lnTo>
                            <a:pt x="124628" y="673895"/>
                          </a:lnTo>
                          <a:lnTo>
                            <a:pt x="90416" y="635312"/>
                          </a:lnTo>
                          <a:cubicBezTo>
                            <a:pt x="34552" y="558954"/>
                            <a:pt x="0" y="453467"/>
                            <a:pt x="0" y="336948"/>
                          </a:cubicBezTo>
                          <a:cubicBezTo>
                            <a:pt x="0" y="220430"/>
                            <a:pt x="34552" y="114942"/>
                            <a:pt x="90416" y="38584"/>
                          </a:cubicBezTo>
                          <a:close/>
                        </a:path>
                      </a:pathLst>
                    </a:custGeom>
                    <a:solidFill>
                      <a:srgbClr val="FFFF66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27" name="楕円 1126">
                      <a:extLst>
                        <a:ext uri="{FF2B5EF4-FFF2-40B4-BE49-F238E27FC236}">
                          <a16:creationId xmlns:a16="http://schemas.microsoft.com/office/drawing/2014/main" id="{940C0EA2-A66A-4407-B6A1-FFC3F7CEC30F}"/>
                        </a:ext>
                      </a:extLst>
                    </p:cNvPr>
                    <p:cNvSpPr/>
                    <p:nvPr/>
                  </p:nvSpPr>
                  <p:spPr>
                    <a:xfrm rot="15189582">
                      <a:off x="5616390" y="4565277"/>
                      <a:ext cx="113372" cy="103250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117" name="グループ化 1116">
                    <a:extLst>
                      <a:ext uri="{FF2B5EF4-FFF2-40B4-BE49-F238E27FC236}">
                        <a16:creationId xmlns:a16="http://schemas.microsoft.com/office/drawing/2014/main" id="{73651131-98ED-4AB0-9C04-6311A993C942}"/>
                      </a:ext>
                    </a:extLst>
                  </p:cNvPr>
                  <p:cNvGrpSpPr/>
                  <p:nvPr/>
                </p:nvGrpSpPr>
                <p:grpSpPr>
                  <a:xfrm rot="1497156">
                    <a:off x="2514064" y="3148744"/>
                    <a:ext cx="271825" cy="179082"/>
                    <a:chOff x="5246086" y="4560216"/>
                    <a:chExt cx="478615" cy="216397"/>
                  </a:xfrm>
                </p:grpSpPr>
                <p:sp>
                  <p:nvSpPr>
                    <p:cNvPr id="1124" name="フリーフォーム: 図形 1123">
                      <a:extLst>
                        <a:ext uri="{FF2B5EF4-FFF2-40B4-BE49-F238E27FC236}">
                          <a16:creationId xmlns:a16="http://schemas.microsoft.com/office/drawing/2014/main" id="{F79CB35E-30FD-442A-B1B2-FC63FAD6412E}"/>
                        </a:ext>
                      </a:extLst>
                    </p:cNvPr>
                    <p:cNvSpPr/>
                    <p:nvPr/>
                  </p:nvSpPr>
                  <p:spPr>
                    <a:xfrm rot="14289582">
                      <a:off x="5435492" y="4518607"/>
                      <a:ext cx="68600" cy="447411"/>
                    </a:xfrm>
                    <a:custGeom>
                      <a:avLst/>
                      <a:gdLst>
                        <a:gd name="connsiteX0" fmla="*/ 124629 w 194203"/>
                        <a:gd name="connsiteY0" fmla="*/ 0 h 673895"/>
                        <a:gd name="connsiteX1" fmla="*/ 194203 w 194203"/>
                        <a:gd name="connsiteY1" fmla="*/ 0 h 673895"/>
                        <a:gd name="connsiteX2" fmla="*/ 138923 w 194203"/>
                        <a:gd name="connsiteY2" fmla="*/ 71667 h 673895"/>
                        <a:gd name="connsiteX3" fmla="*/ 73387 w 194203"/>
                        <a:gd name="connsiteY3" fmla="*/ 336947 h 673895"/>
                        <a:gd name="connsiteX4" fmla="*/ 138923 w 194203"/>
                        <a:gd name="connsiteY4" fmla="*/ 602227 h 673895"/>
                        <a:gd name="connsiteX5" fmla="*/ 194203 w 194203"/>
                        <a:gd name="connsiteY5" fmla="*/ 673895 h 673895"/>
                        <a:gd name="connsiteX6" fmla="*/ 124628 w 194203"/>
                        <a:gd name="connsiteY6" fmla="*/ 673895 h 673895"/>
                        <a:gd name="connsiteX7" fmla="*/ 90416 w 194203"/>
                        <a:gd name="connsiteY7" fmla="*/ 635312 h 673895"/>
                        <a:gd name="connsiteX8" fmla="*/ 0 w 194203"/>
                        <a:gd name="connsiteY8" fmla="*/ 336948 h 673895"/>
                        <a:gd name="connsiteX9" fmla="*/ 90416 w 194203"/>
                        <a:gd name="connsiteY9" fmla="*/ 38584 h 6738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94203" h="673895">
                          <a:moveTo>
                            <a:pt x="124629" y="0"/>
                          </a:moveTo>
                          <a:lnTo>
                            <a:pt x="194203" y="0"/>
                          </a:lnTo>
                          <a:lnTo>
                            <a:pt x="138923" y="71667"/>
                          </a:lnTo>
                          <a:cubicBezTo>
                            <a:pt x="97468" y="146002"/>
                            <a:pt x="73387" y="238438"/>
                            <a:pt x="73387" y="336947"/>
                          </a:cubicBezTo>
                          <a:cubicBezTo>
                            <a:pt x="73387" y="435457"/>
                            <a:pt x="97468" y="527893"/>
                            <a:pt x="138923" y="602227"/>
                          </a:cubicBezTo>
                          <a:lnTo>
                            <a:pt x="194203" y="673895"/>
                          </a:lnTo>
                          <a:lnTo>
                            <a:pt x="124628" y="673895"/>
                          </a:lnTo>
                          <a:lnTo>
                            <a:pt x="90416" y="635312"/>
                          </a:lnTo>
                          <a:cubicBezTo>
                            <a:pt x="34552" y="558954"/>
                            <a:pt x="0" y="453467"/>
                            <a:pt x="0" y="336948"/>
                          </a:cubicBezTo>
                          <a:cubicBezTo>
                            <a:pt x="0" y="220430"/>
                            <a:pt x="34552" y="114942"/>
                            <a:pt x="90416" y="38584"/>
                          </a:cubicBezTo>
                          <a:close/>
                        </a:path>
                      </a:pathLst>
                    </a:custGeom>
                    <a:solidFill>
                      <a:srgbClr val="FFFF66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25" name="楕円 1124">
                      <a:extLst>
                        <a:ext uri="{FF2B5EF4-FFF2-40B4-BE49-F238E27FC236}">
                          <a16:creationId xmlns:a16="http://schemas.microsoft.com/office/drawing/2014/main" id="{30874521-B6F8-4A55-AE9A-C2415E97A514}"/>
                        </a:ext>
                      </a:extLst>
                    </p:cNvPr>
                    <p:cNvSpPr/>
                    <p:nvPr/>
                  </p:nvSpPr>
                  <p:spPr>
                    <a:xfrm rot="15189582">
                      <a:off x="5616390" y="4565277"/>
                      <a:ext cx="113372" cy="103250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118" name="グループ化 1117">
                    <a:extLst>
                      <a:ext uri="{FF2B5EF4-FFF2-40B4-BE49-F238E27FC236}">
                        <a16:creationId xmlns:a16="http://schemas.microsoft.com/office/drawing/2014/main" id="{E5B029ED-60A8-4B81-9593-090D1DBEFA21}"/>
                      </a:ext>
                    </a:extLst>
                  </p:cNvPr>
                  <p:cNvGrpSpPr/>
                  <p:nvPr/>
                </p:nvGrpSpPr>
                <p:grpSpPr>
                  <a:xfrm rot="2432069">
                    <a:off x="2508630" y="3243076"/>
                    <a:ext cx="271825" cy="179082"/>
                    <a:chOff x="5246086" y="4560216"/>
                    <a:chExt cx="478615" cy="216397"/>
                  </a:xfrm>
                </p:grpSpPr>
                <p:sp>
                  <p:nvSpPr>
                    <p:cNvPr id="1122" name="フリーフォーム: 図形 1121">
                      <a:extLst>
                        <a:ext uri="{FF2B5EF4-FFF2-40B4-BE49-F238E27FC236}">
                          <a16:creationId xmlns:a16="http://schemas.microsoft.com/office/drawing/2014/main" id="{49B726DD-C657-4284-8E21-C2E91A05DCD3}"/>
                        </a:ext>
                      </a:extLst>
                    </p:cNvPr>
                    <p:cNvSpPr/>
                    <p:nvPr/>
                  </p:nvSpPr>
                  <p:spPr>
                    <a:xfrm rot="14289582">
                      <a:off x="5435492" y="4518607"/>
                      <a:ext cx="68600" cy="447411"/>
                    </a:xfrm>
                    <a:custGeom>
                      <a:avLst/>
                      <a:gdLst>
                        <a:gd name="connsiteX0" fmla="*/ 124629 w 194203"/>
                        <a:gd name="connsiteY0" fmla="*/ 0 h 673895"/>
                        <a:gd name="connsiteX1" fmla="*/ 194203 w 194203"/>
                        <a:gd name="connsiteY1" fmla="*/ 0 h 673895"/>
                        <a:gd name="connsiteX2" fmla="*/ 138923 w 194203"/>
                        <a:gd name="connsiteY2" fmla="*/ 71667 h 673895"/>
                        <a:gd name="connsiteX3" fmla="*/ 73387 w 194203"/>
                        <a:gd name="connsiteY3" fmla="*/ 336947 h 673895"/>
                        <a:gd name="connsiteX4" fmla="*/ 138923 w 194203"/>
                        <a:gd name="connsiteY4" fmla="*/ 602227 h 673895"/>
                        <a:gd name="connsiteX5" fmla="*/ 194203 w 194203"/>
                        <a:gd name="connsiteY5" fmla="*/ 673895 h 673895"/>
                        <a:gd name="connsiteX6" fmla="*/ 124628 w 194203"/>
                        <a:gd name="connsiteY6" fmla="*/ 673895 h 673895"/>
                        <a:gd name="connsiteX7" fmla="*/ 90416 w 194203"/>
                        <a:gd name="connsiteY7" fmla="*/ 635312 h 673895"/>
                        <a:gd name="connsiteX8" fmla="*/ 0 w 194203"/>
                        <a:gd name="connsiteY8" fmla="*/ 336948 h 673895"/>
                        <a:gd name="connsiteX9" fmla="*/ 90416 w 194203"/>
                        <a:gd name="connsiteY9" fmla="*/ 38584 h 6738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94203" h="673895">
                          <a:moveTo>
                            <a:pt x="124629" y="0"/>
                          </a:moveTo>
                          <a:lnTo>
                            <a:pt x="194203" y="0"/>
                          </a:lnTo>
                          <a:lnTo>
                            <a:pt x="138923" y="71667"/>
                          </a:lnTo>
                          <a:cubicBezTo>
                            <a:pt x="97468" y="146002"/>
                            <a:pt x="73387" y="238438"/>
                            <a:pt x="73387" y="336947"/>
                          </a:cubicBezTo>
                          <a:cubicBezTo>
                            <a:pt x="73387" y="435457"/>
                            <a:pt x="97468" y="527893"/>
                            <a:pt x="138923" y="602227"/>
                          </a:cubicBezTo>
                          <a:lnTo>
                            <a:pt x="194203" y="673895"/>
                          </a:lnTo>
                          <a:lnTo>
                            <a:pt x="124628" y="673895"/>
                          </a:lnTo>
                          <a:lnTo>
                            <a:pt x="90416" y="635312"/>
                          </a:lnTo>
                          <a:cubicBezTo>
                            <a:pt x="34552" y="558954"/>
                            <a:pt x="0" y="453467"/>
                            <a:pt x="0" y="336948"/>
                          </a:cubicBezTo>
                          <a:cubicBezTo>
                            <a:pt x="0" y="220430"/>
                            <a:pt x="34552" y="114942"/>
                            <a:pt x="90416" y="38584"/>
                          </a:cubicBezTo>
                          <a:close/>
                        </a:path>
                      </a:pathLst>
                    </a:custGeom>
                    <a:solidFill>
                      <a:srgbClr val="FFFF66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23" name="楕円 1122">
                      <a:extLst>
                        <a:ext uri="{FF2B5EF4-FFF2-40B4-BE49-F238E27FC236}">
                          <a16:creationId xmlns:a16="http://schemas.microsoft.com/office/drawing/2014/main" id="{27F6AD76-CCD6-416A-AE27-3B619EDE055F}"/>
                        </a:ext>
                      </a:extLst>
                    </p:cNvPr>
                    <p:cNvSpPr/>
                    <p:nvPr/>
                  </p:nvSpPr>
                  <p:spPr>
                    <a:xfrm rot="15189582">
                      <a:off x="5616390" y="4565277"/>
                      <a:ext cx="113372" cy="103250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119" name="グループ化 1118">
                    <a:extLst>
                      <a:ext uri="{FF2B5EF4-FFF2-40B4-BE49-F238E27FC236}">
                        <a16:creationId xmlns:a16="http://schemas.microsoft.com/office/drawing/2014/main" id="{AC0E6DDB-3981-433D-AAF2-1B0FBA39E3B7}"/>
                      </a:ext>
                    </a:extLst>
                  </p:cNvPr>
                  <p:cNvGrpSpPr/>
                  <p:nvPr/>
                </p:nvGrpSpPr>
                <p:grpSpPr>
                  <a:xfrm rot="3929225">
                    <a:off x="2436957" y="3308762"/>
                    <a:ext cx="271825" cy="179082"/>
                    <a:chOff x="5246086" y="4560216"/>
                    <a:chExt cx="478615" cy="216397"/>
                  </a:xfrm>
                </p:grpSpPr>
                <p:sp>
                  <p:nvSpPr>
                    <p:cNvPr id="1120" name="フリーフォーム: 図形 1119">
                      <a:extLst>
                        <a:ext uri="{FF2B5EF4-FFF2-40B4-BE49-F238E27FC236}">
                          <a16:creationId xmlns:a16="http://schemas.microsoft.com/office/drawing/2014/main" id="{129C8D44-2F90-4EC4-A988-E96D44008A53}"/>
                        </a:ext>
                      </a:extLst>
                    </p:cNvPr>
                    <p:cNvSpPr/>
                    <p:nvPr/>
                  </p:nvSpPr>
                  <p:spPr>
                    <a:xfrm rot="14289582">
                      <a:off x="5435492" y="4518607"/>
                      <a:ext cx="68600" cy="447411"/>
                    </a:xfrm>
                    <a:custGeom>
                      <a:avLst/>
                      <a:gdLst>
                        <a:gd name="connsiteX0" fmla="*/ 124629 w 194203"/>
                        <a:gd name="connsiteY0" fmla="*/ 0 h 673895"/>
                        <a:gd name="connsiteX1" fmla="*/ 194203 w 194203"/>
                        <a:gd name="connsiteY1" fmla="*/ 0 h 673895"/>
                        <a:gd name="connsiteX2" fmla="*/ 138923 w 194203"/>
                        <a:gd name="connsiteY2" fmla="*/ 71667 h 673895"/>
                        <a:gd name="connsiteX3" fmla="*/ 73387 w 194203"/>
                        <a:gd name="connsiteY3" fmla="*/ 336947 h 673895"/>
                        <a:gd name="connsiteX4" fmla="*/ 138923 w 194203"/>
                        <a:gd name="connsiteY4" fmla="*/ 602227 h 673895"/>
                        <a:gd name="connsiteX5" fmla="*/ 194203 w 194203"/>
                        <a:gd name="connsiteY5" fmla="*/ 673895 h 673895"/>
                        <a:gd name="connsiteX6" fmla="*/ 124628 w 194203"/>
                        <a:gd name="connsiteY6" fmla="*/ 673895 h 673895"/>
                        <a:gd name="connsiteX7" fmla="*/ 90416 w 194203"/>
                        <a:gd name="connsiteY7" fmla="*/ 635312 h 673895"/>
                        <a:gd name="connsiteX8" fmla="*/ 0 w 194203"/>
                        <a:gd name="connsiteY8" fmla="*/ 336948 h 673895"/>
                        <a:gd name="connsiteX9" fmla="*/ 90416 w 194203"/>
                        <a:gd name="connsiteY9" fmla="*/ 38584 h 6738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94203" h="673895">
                          <a:moveTo>
                            <a:pt x="124629" y="0"/>
                          </a:moveTo>
                          <a:lnTo>
                            <a:pt x="194203" y="0"/>
                          </a:lnTo>
                          <a:lnTo>
                            <a:pt x="138923" y="71667"/>
                          </a:lnTo>
                          <a:cubicBezTo>
                            <a:pt x="97468" y="146002"/>
                            <a:pt x="73387" y="238438"/>
                            <a:pt x="73387" y="336947"/>
                          </a:cubicBezTo>
                          <a:cubicBezTo>
                            <a:pt x="73387" y="435457"/>
                            <a:pt x="97468" y="527893"/>
                            <a:pt x="138923" y="602227"/>
                          </a:cubicBezTo>
                          <a:lnTo>
                            <a:pt x="194203" y="673895"/>
                          </a:lnTo>
                          <a:lnTo>
                            <a:pt x="124628" y="673895"/>
                          </a:lnTo>
                          <a:lnTo>
                            <a:pt x="90416" y="635312"/>
                          </a:lnTo>
                          <a:cubicBezTo>
                            <a:pt x="34552" y="558954"/>
                            <a:pt x="0" y="453467"/>
                            <a:pt x="0" y="336948"/>
                          </a:cubicBezTo>
                          <a:cubicBezTo>
                            <a:pt x="0" y="220430"/>
                            <a:pt x="34552" y="114942"/>
                            <a:pt x="90416" y="38584"/>
                          </a:cubicBezTo>
                          <a:close/>
                        </a:path>
                      </a:pathLst>
                    </a:custGeom>
                    <a:solidFill>
                      <a:srgbClr val="FFFF66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21" name="楕円 1120">
                      <a:extLst>
                        <a:ext uri="{FF2B5EF4-FFF2-40B4-BE49-F238E27FC236}">
                          <a16:creationId xmlns:a16="http://schemas.microsoft.com/office/drawing/2014/main" id="{D3B8AD13-6BCB-47A4-969A-7ABF6C589552}"/>
                        </a:ext>
                      </a:extLst>
                    </p:cNvPr>
                    <p:cNvSpPr/>
                    <p:nvPr/>
                  </p:nvSpPr>
                  <p:spPr>
                    <a:xfrm rot="15189582">
                      <a:off x="5616390" y="4565277"/>
                      <a:ext cx="113372" cy="103250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103" name="グループ化 1102">
                  <a:extLst>
                    <a:ext uri="{FF2B5EF4-FFF2-40B4-BE49-F238E27FC236}">
                      <a16:creationId xmlns:a16="http://schemas.microsoft.com/office/drawing/2014/main" id="{1EAA8712-BFCD-4769-9435-6AC035BE92E1}"/>
                    </a:ext>
                  </a:extLst>
                </p:cNvPr>
                <p:cNvGrpSpPr/>
                <p:nvPr/>
              </p:nvGrpSpPr>
              <p:grpSpPr>
                <a:xfrm rot="21431597">
                  <a:off x="2616382" y="3892975"/>
                  <a:ext cx="164369" cy="319320"/>
                  <a:chOff x="2461401" y="3057236"/>
                  <a:chExt cx="324488" cy="476979"/>
                </a:xfrm>
              </p:grpSpPr>
              <p:grpSp>
                <p:nvGrpSpPr>
                  <p:cNvPr id="1104" name="グループ化 1103">
                    <a:extLst>
                      <a:ext uri="{FF2B5EF4-FFF2-40B4-BE49-F238E27FC236}">
                        <a16:creationId xmlns:a16="http://schemas.microsoft.com/office/drawing/2014/main" id="{BC51618A-4E2C-4DFD-A2CD-C478447429C3}"/>
                      </a:ext>
                    </a:extLst>
                  </p:cNvPr>
                  <p:cNvGrpSpPr/>
                  <p:nvPr/>
                </p:nvGrpSpPr>
                <p:grpSpPr>
                  <a:xfrm>
                    <a:off x="2461401" y="3057236"/>
                    <a:ext cx="271825" cy="179082"/>
                    <a:chOff x="5246086" y="4560216"/>
                    <a:chExt cx="478615" cy="216397"/>
                  </a:xfrm>
                </p:grpSpPr>
                <p:sp>
                  <p:nvSpPr>
                    <p:cNvPr id="1114" name="フリーフォーム: 図形 1113">
                      <a:extLst>
                        <a:ext uri="{FF2B5EF4-FFF2-40B4-BE49-F238E27FC236}">
                          <a16:creationId xmlns:a16="http://schemas.microsoft.com/office/drawing/2014/main" id="{BD7DD882-BA5F-4016-A6F4-20966F4BC49C}"/>
                        </a:ext>
                      </a:extLst>
                    </p:cNvPr>
                    <p:cNvSpPr/>
                    <p:nvPr/>
                  </p:nvSpPr>
                  <p:spPr>
                    <a:xfrm rot="14289582">
                      <a:off x="5435492" y="4518607"/>
                      <a:ext cx="68600" cy="447411"/>
                    </a:xfrm>
                    <a:custGeom>
                      <a:avLst/>
                      <a:gdLst>
                        <a:gd name="connsiteX0" fmla="*/ 124629 w 194203"/>
                        <a:gd name="connsiteY0" fmla="*/ 0 h 673895"/>
                        <a:gd name="connsiteX1" fmla="*/ 194203 w 194203"/>
                        <a:gd name="connsiteY1" fmla="*/ 0 h 673895"/>
                        <a:gd name="connsiteX2" fmla="*/ 138923 w 194203"/>
                        <a:gd name="connsiteY2" fmla="*/ 71667 h 673895"/>
                        <a:gd name="connsiteX3" fmla="*/ 73387 w 194203"/>
                        <a:gd name="connsiteY3" fmla="*/ 336947 h 673895"/>
                        <a:gd name="connsiteX4" fmla="*/ 138923 w 194203"/>
                        <a:gd name="connsiteY4" fmla="*/ 602227 h 673895"/>
                        <a:gd name="connsiteX5" fmla="*/ 194203 w 194203"/>
                        <a:gd name="connsiteY5" fmla="*/ 673895 h 673895"/>
                        <a:gd name="connsiteX6" fmla="*/ 124628 w 194203"/>
                        <a:gd name="connsiteY6" fmla="*/ 673895 h 673895"/>
                        <a:gd name="connsiteX7" fmla="*/ 90416 w 194203"/>
                        <a:gd name="connsiteY7" fmla="*/ 635312 h 673895"/>
                        <a:gd name="connsiteX8" fmla="*/ 0 w 194203"/>
                        <a:gd name="connsiteY8" fmla="*/ 336948 h 673895"/>
                        <a:gd name="connsiteX9" fmla="*/ 90416 w 194203"/>
                        <a:gd name="connsiteY9" fmla="*/ 38584 h 6738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94203" h="673895">
                          <a:moveTo>
                            <a:pt x="124629" y="0"/>
                          </a:moveTo>
                          <a:lnTo>
                            <a:pt x="194203" y="0"/>
                          </a:lnTo>
                          <a:lnTo>
                            <a:pt x="138923" y="71667"/>
                          </a:lnTo>
                          <a:cubicBezTo>
                            <a:pt x="97468" y="146002"/>
                            <a:pt x="73387" y="238438"/>
                            <a:pt x="73387" y="336947"/>
                          </a:cubicBezTo>
                          <a:cubicBezTo>
                            <a:pt x="73387" y="435457"/>
                            <a:pt x="97468" y="527893"/>
                            <a:pt x="138923" y="602227"/>
                          </a:cubicBezTo>
                          <a:lnTo>
                            <a:pt x="194203" y="673895"/>
                          </a:lnTo>
                          <a:lnTo>
                            <a:pt x="124628" y="673895"/>
                          </a:lnTo>
                          <a:lnTo>
                            <a:pt x="90416" y="635312"/>
                          </a:lnTo>
                          <a:cubicBezTo>
                            <a:pt x="34552" y="558954"/>
                            <a:pt x="0" y="453467"/>
                            <a:pt x="0" y="336948"/>
                          </a:cubicBezTo>
                          <a:cubicBezTo>
                            <a:pt x="0" y="220430"/>
                            <a:pt x="34552" y="114942"/>
                            <a:pt x="90416" y="38584"/>
                          </a:cubicBezTo>
                          <a:close/>
                        </a:path>
                      </a:pathLst>
                    </a:custGeom>
                    <a:solidFill>
                      <a:srgbClr val="FFFF66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15" name="楕円 1114">
                      <a:extLst>
                        <a:ext uri="{FF2B5EF4-FFF2-40B4-BE49-F238E27FC236}">
                          <a16:creationId xmlns:a16="http://schemas.microsoft.com/office/drawing/2014/main" id="{57CCDC0E-F652-4AB4-8340-945597219494}"/>
                        </a:ext>
                      </a:extLst>
                    </p:cNvPr>
                    <p:cNvSpPr/>
                    <p:nvPr/>
                  </p:nvSpPr>
                  <p:spPr>
                    <a:xfrm rot="15189582">
                      <a:off x="5616390" y="4565277"/>
                      <a:ext cx="113372" cy="103250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105" name="グループ化 1104">
                    <a:extLst>
                      <a:ext uri="{FF2B5EF4-FFF2-40B4-BE49-F238E27FC236}">
                        <a16:creationId xmlns:a16="http://schemas.microsoft.com/office/drawing/2014/main" id="{482326BD-7923-4D18-B341-BD61342169AC}"/>
                      </a:ext>
                    </a:extLst>
                  </p:cNvPr>
                  <p:cNvGrpSpPr/>
                  <p:nvPr/>
                </p:nvGrpSpPr>
                <p:grpSpPr>
                  <a:xfrm rot="1497156">
                    <a:off x="2514064" y="3148744"/>
                    <a:ext cx="271825" cy="179082"/>
                    <a:chOff x="5246086" y="4560216"/>
                    <a:chExt cx="478615" cy="216397"/>
                  </a:xfrm>
                </p:grpSpPr>
                <p:sp>
                  <p:nvSpPr>
                    <p:cNvPr id="1112" name="フリーフォーム: 図形 1111">
                      <a:extLst>
                        <a:ext uri="{FF2B5EF4-FFF2-40B4-BE49-F238E27FC236}">
                          <a16:creationId xmlns:a16="http://schemas.microsoft.com/office/drawing/2014/main" id="{ED82A722-9BF0-40FA-AB98-67EC27266AE5}"/>
                        </a:ext>
                      </a:extLst>
                    </p:cNvPr>
                    <p:cNvSpPr/>
                    <p:nvPr/>
                  </p:nvSpPr>
                  <p:spPr>
                    <a:xfrm rot="14289582">
                      <a:off x="5435492" y="4518607"/>
                      <a:ext cx="68600" cy="447411"/>
                    </a:xfrm>
                    <a:custGeom>
                      <a:avLst/>
                      <a:gdLst>
                        <a:gd name="connsiteX0" fmla="*/ 124629 w 194203"/>
                        <a:gd name="connsiteY0" fmla="*/ 0 h 673895"/>
                        <a:gd name="connsiteX1" fmla="*/ 194203 w 194203"/>
                        <a:gd name="connsiteY1" fmla="*/ 0 h 673895"/>
                        <a:gd name="connsiteX2" fmla="*/ 138923 w 194203"/>
                        <a:gd name="connsiteY2" fmla="*/ 71667 h 673895"/>
                        <a:gd name="connsiteX3" fmla="*/ 73387 w 194203"/>
                        <a:gd name="connsiteY3" fmla="*/ 336947 h 673895"/>
                        <a:gd name="connsiteX4" fmla="*/ 138923 w 194203"/>
                        <a:gd name="connsiteY4" fmla="*/ 602227 h 673895"/>
                        <a:gd name="connsiteX5" fmla="*/ 194203 w 194203"/>
                        <a:gd name="connsiteY5" fmla="*/ 673895 h 673895"/>
                        <a:gd name="connsiteX6" fmla="*/ 124628 w 194203"/>
                        <a:gd name="connsiteY6" fmla="*/ 673895 h 673895"/>
                        <a:gd name="connsiteX7" fmla="*/ 90416 w 194203"/>
                        <a:gd name="connsiteY7" fmla="*/ 635312 h 673895"/>
                        <a:gd name="connsiteX8" fmla="*/ 0 w 194203"/>
                        <a:gd name="connsiteY8" fmla="*/ 336948 h 673895"/>
                        <a:gd name="connsiteX9" fmla="*/ 90416 w 194203"/>
                        <a:gd name="connsiteY9" fmla="*/ 38584 h 6738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94203" h="673895">
                          <a:moveTo>
                            <a:pt x="124629" y="0"/>
                          </a:moveTo>
                          <a:lnTo>
                            <a:pt x="194203" y="0"/>
                          </a:lnTo>
                          <a:lnTo>
                            <a:pt x="138923" y="71667"/>
                          </a:lnTo>
                          <a:cubicBezTo>
                            <a:pt x="97468" y="146002"/>
                            <a:pt x="73387" y="238438"/>
                            <a:pt x="73387" y="336947"/>
                          </a:cubicBezTo>
                          <a:cubicBezTo>
                            <a:pt x="73387" y="435457"/>
                            <a:pt x="97468" y="527893"/>
                            <a:pt x="138923" y="602227"/>
                          </a:cubicBezTo>
                          <a:lnTo>
                            <a:pt x="194203" y="673895"/>
                          </a:lnTo>
                          <a:lnTo>
                            <a:pt x="124628" y="673895"/>
                          </a:lnTo>
                          <a:lnTo>
                            <a:pt x="90416" y="635312"/>
                          </a:lnTo>
                          <a:cubicBezTo>
                            <a:pt x="34552" y="558954"/>
                            <a:pt x="0" y="453467"/>
                            <a:pt x="0" y="336948"/>
                          </a:cubicBezTo>
                          <a:cubicBezTo>
                            <a:pt x="0" y="220430"/>
                            <a:pt x="34552" y="114942"/>
                            <a:pt x="90416" y="38584"/>
                          </a:cubicBezTo>
                          <a:close/>
                        </a:path>
                      </a:pathLst>
                    </a:custGeom>
                    <a:solidFill>
                      <a:srgbClr val="FFFF66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13" name="楕円 1112">
                      <a:extLst>
                        <a:ext uri="{FF2B5EF4-FFF2-40B4-BE49-F238E27FC236}">
                          <a16:creationId xmlns:a16="http://schemas.microsoft.com/office/drawing/2014/main" id="{0CDD6036-78FF-4D89-884C-2D43D560400C}"/>
                        </a:ext>
                      </a:extLst>
                    </p:cNvPr>
                    <p:cNvSpPr/>
                    <p:nvPr/>
                  </p:nvSpPr>
                  <p:spPr>
                    <a:xfrm rot="15189582">
                      <a:off x="5616390" y="4565277"/>
                      <a:ext cx="113372" cy="103250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106" name="グループ化 1105">
                    <a:extLst>
                      <a:ext uri="{FF2B5EF4-FFF2-40B4-BE49-F238E27FC236}">
                        <a16:creationId xmlns:a16="http://schemas.microsoft.com/office/drawing/2014/main" id="{BE100815-60CA-41F4-B2A1-687457023338}"/>
                      </a:ext>
                    </a:extLst>
                  </p:cNvPr>
                  <p:cNvGrpSpPr/>
                  <p:nvPr/>
                </p:nvGrpSpPr>
                <p:grpSpPr>
                  <a:xfrm rot="2432069">
                    <a:off x="2508630" y="3243076"/>
                    <a:ext cx="271825" cy="179082"/>
                    <a:chOff x="5246086" y="4560216"/>
                    <a:chExt cx="478615" cy="216397"/>
                  </a:xfrm>
                </p:grpSpPr>
                <p:sp>
                  <p:nvSpPr>
                    <p:cNvPr id="1110" name="フリーフォーム: 図形 1109">
                      <a:extLst>
                        <a:ext uri="{FF2B5EF4-FFF2-40B4-BE49-F238E27FC236}">
                          <a16:creationId xmlns:a16="http://schemas.microsoft.com/office/drawing/2014/main" id="{2F834942-21E4-480B-9407-B3F9EB5D073E}"/>
                        </a:ext>
                      </a:extLst>
                    </p:cNvPr>
                    <p:cNvSpPr/>
                    <p:nvPr/>
                  </p:nvSpPr>
                  <p:spPr>
                    <a:xfrm rot="14289582">
                      <a:off x="5435492" y="4518607"/>
                      <a:ext cx="68600" cy="447411"/>
                    </a:xfrm>
                    <a:custGeom>
                      <a:avLst/>
                      <a:gdLst>
                        <a:gd name="connsiteX0" fmla="*/ 124629 w 194203"/>
                        <a:gd name="connsiteY0" fmla="*/ 0 h 673895"/>
                        <a:gd name="connsiteX1" fmla="*/ 194203 w 194203"/>
                        <a:gd name="connsiteY1" fmla="*/ 0 h 673895"/>
                        <a:gd name="connsiteX2" fmla="*/ 138923 w 194203"/>
                        <a:gd name="connsiteY2" fmla="*/ 71667 h 673895"/>
                        <a:gd name="connsiteX3" fmla="*/ 73387 w 194203"/>
                        <a:gd name="connsiteY3" fmla="*/ 336947 h 673895"/>
                        <a:gd name="connsiteX4" fmla="*/ 138923 w 194203"/>
                        <a:gd name="connsiteY4" fmla="*/ 602227 h 673895"/>
                        <a:gd name="connsiteX5" fmla="*/ 194203 w 194203"/>
                        <a:gd name="connsiteY5" fmla="*/ 673895 h 673895"/>
                        <a:gd name="connsiteX6" fmla="*/ 124628 w 194203"/>
                        <a:gd name="connsiteY6" fmla="*/ 673895 h 673895"/>
                        <a:gd name="connsiteX7" fmla="*/ 90416 w 194203"/>
                        <a:gd name="connsiteY7" fmla="*/ 635312 h 673895"/>
                        <a:gd name="connsiteX8" fmla="*/ 0 w 194203"/>
                        <a:gd name="connsiteY8" fmla="*/ 336948 h 673895"/>
                        <a:gd name="connsiteX9" fmla="*/ 90416 w 194203"/>
                        <a:gd name="connsiteY9" fmla="*/ 38584 h 6738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94203" h="673895">
                          <a:moveTo>
                            <a:pt x="124629" y="0"/>
                          </a:moveTo>
                          <a:lnTo>
                            <a:pt x="194203" y="0"/>
                          </a:lnTo>
                          <a:lnTo>
                            <a:pt x="138923" y="71667"/>
                          </a:lnTo>
                          <a:cubicBezTo>
                            <a:pt x="97468" y="146002"/>
                            <a:pt x="73387" y="238438"/>
                            <a:pt x="73387" y="336947"/>
                          </a:cubicBezTo>
                          <a:cubicBezTo>
                            <a:pt x="73387" y="435457"/>
                            <a:pt x="97468" y="527893"/>
                            <a:pt x="138923" y="602227"/>
                          </a:cubicBezTo>
                          <a:lnTo>
                            <a:pt x="194203" y="673895"/>
                          </a:lnTo>
                          <a:lnTo>
                            <a:pt x="124628" y="673895"/>
                          </a:lnTo>
                          <a:lnTo>
                            <a:pt x="90416" y="635312"/>
                          </a:lnTo>
                          <a:cubicBezTo>
                            <a:pt x="34552" y="558954"/>
                            <a:pt x="0" y="453467"/>
                            <a:pt x="0" y="336948"/>
                          </a:cubicBezTo>
                          <a:cubicBezTo>
                            <a:pt x="0" y="220430"/>
                            <a:pt x="34552" y="114942"/>
                            <a:pt x="90416" y="38584"/>
                          </a:cubicBezTo>
                          <a:close/>
                        </a:path>
                      </a:pathLst>
                    </a:custGeom>
                    <a:solidFill>
                      <a:srgbClr val="FFFF66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11" name="楕円 1110">
                      <a:extLst>
                        <a:ext uri="{FF2B5EF4-FFF2-40B4-BE49-F238E27FC236}">
                          <a16:creationId xmlns:a16="http://schemas.microsoft.com/office/drawing/2014/main" id="{FCFDFB21-9A3E-4AEE-8CE6-F9330127CB75}"/>
                        </a:ext>
                      </a:extLst>
                    </p:cNvPr>
                    <p:cNvSpPr/>
                    <p:nvPr/>
                  </p:nvSpPr>
                  <p:spPr>
                    <a:xfrm rot="15189582">
                      <a:off x="5616390" y="4565277"/>
                      <a:ext cx="113372" cy="103250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107" name="グループ化 1106">
                    <a:extLst>
                      <a:ext uri="{FF2B5EF4-FFF2-40B4-BE49-F238E27FC236}">
                        <a16:creationId xmlns:a16="http://schemas.microsoft.com/office/drawing/2014/main" id="{FC0F03C9-81A8-4DF9-8A17-924D32F55C75}"/>
                      </a:ext>
                    </a:extLst>
                  </p:cNvPr>
                  <p:cNvGrpSpPr/>
                  <p:nvPr/>
                </p:nvGrpSpPr>
                <p:grpSpPr>
                  <a:xfrm rot="3929225">
                    <a:off x="2436957" y="3308762"/>
                    <a:ext cx="271825" cy="179082"/>
                    <a:chOff x="5246086" y="4560216"/>
                    <a:chExt cx="478615" cy="216397"/>
                  </a:xfrm>
                </p:grpSpPr>
                <p:sp>
                  <p:nvSpPr>
                    <p:cNvPr id="1108" name="フリーフォーム: 図形 1107">
                      <a:extLst>
                        <a:ext uri="{FF2B5EF4-FFF2-40B4-BE49-F238E27FC236}">
                          <a16:creationId xmlns:a16="http://schemas.microsoft.com/office/drawing/2014/main" id="{3C4504B0-3A5C-4689-A1AC-C7986667A2F5}"/>
                        </a:ext>
                      </a:extLst>
                    </p:cNvPr>
                    <p:cNvSpPr/>
                    <p:nvPr/>
                  </p:nvSpPr>
                  <p:spPr>
                    <a:xfrm rot="14289582">
                      <a:off x="5435492" y="4518607"/>
                      <a:ext cx="68600" cy="447411"/>
                    </a:xfrm>
                    <a:custGeom>
                      <a:avLst/>
                      <a:gdLst>
                        <a:gd name="connsiteX0" fmla="*/ 124629 w 194203"/>
                        <a:gd name="connsiteY0" fmla="*/ 0 h 673895"/>
                        <a:gd name="connsiteX1" fmla="*/ 194203 w 194203"/>
                        <a:gd name="connsiteY1" fmla="*/ 0 h 673895"/>
                        <a:gd name="connsiteX2" fmla="*/ 138923 w 194203"/>
                        <a:gd name="connsiteY2" fmla="*/ 71667 h 673895"/>
                        <a:gd name="connsiteX3" fmla="*/ 73387 w 194203"/>
                        <a:gd name="connsiteY3" fmla="*/ 336947 h 673895"/>
                        <a:gd name="connsiteX4" fmla="*/ 138923 w 194203"/>
                        <a:gd name="connsiteY4" fmla="*/ 602227 h 673895"/>
                        <a:gd name="connsiteX5" fmla="*/ 194203 w 194203"/>
                        <a:gd name="connsiteY5" fmla="*/ 673895 h 673895"/>
                        <a:gd name="connsiteX6" fmla="*/ 124628 w 194203"/>
                        <a:gd name="connsiteY6" fmla="*/ 673895 h 673895"/>
                        <a:gd name="connsiteX7" fmla="*/ 90416 w 194203"/>
                        <a:gd name="connsiteY7" fmla="*/ 635312 h 673895"/>
                        <a:gd name="connsiteX8" fmla="*/ 0 w 194203"/>
                        <a:gd name="connsiteY8" fmla="*/ 336948 h 673895"/>
                        <a:gd name="connsiteX9" fmla="*/ 90416 w 194203"/>
                        <a:gd name="connsiteY9" fmla="*/ 38584 h 6738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94203" h="673895">
                          <a:moveTo>
                            <a:pt x="124629" y="0"/>
                          </a:moveTo>
                          <a:lnTo>
                            <a:pt x="194203" y="0"/>
                          </a:lnTo>
                          <a:lnTo>
                            <a:pt x="138923" y="71667"/>
                          </a:lnTo>
                          <a:cubicBezTo>
                            <a:pt x="97468" y="146002"/>
                            <a:pt x="73387" y="238438"/>
                            <a:pt x="73387" y="336947"/>
                          </a:cubicBezTo>
                          <a:cubicBezTo>
                            <a:pt x="73387" y="435457"/>
                            <a:pt x="97468" y="527893"/>
                            <a:pt x="138923" y="602227"/>
                          </a:cubicBezTo>
                          <a:lnTo>
                            <a:pt x="194203" y="673895"/>
                          </a:lnTo>
                          <a:lnTo>
                            <a:pt x="124628" y="673895"/>
                          </a:lnTo>
                          <a:lnTo>
                            <a:pt x="90416" y="635312"/>
                          </a:lnTo>
                          <a:cubicBezTo>
                            <a:pt x="34552" y="558954"/>
                            <a:pt x="0" y="453467"/>
                            <a:pt x="0" y="336948"/>
                          </a:cubicBezTo>
                          <a:cubicBezTo>
                            <a:pt x="0" y="220430"/>
                            <a:pt x="34552" y="114942"/>
                            <a:pt x="90416" y="38584"/>
                          </a:cubicBezTo>
                          <a:close/>
                        </a:path>
                      </a:pathLst>
                    </a:custGeom>
                    <a:solidFill>
                      <a:srgbClr val="FFFF66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09" name="楕円 1108">
                      <a:extLst>
                        <a:ext uri="{FF2B5EF4-FFF2-40B4-BE49-F238E27FC236}">
                          <a16:creationId xmlns:a16="http://schemas.microsoft.com/office/drawing/2014/main" id="{C5534420-E484-4ABE-AE52-73A6A39FB2E4}"/>
                        </a:ext>
                      </a:extLst>
                    </p:cNvPr>
                    <p:cNvSpPr/>
                    <p:nvPr/>
                  </p:nvSpPr>
                  <p:spPr>
                    <a:xfrm rot="15189582">
                      <a:off x="5616390" y="4565277"/>
                      <a:ext cx="113372" cy="103250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grpSp>
            <p:nvGrpSpPr>
              <p:cNvPr id="957" name="グループ化 956">
                <a:extLst>
                  <a:ext uri="{FF2B5EF4-FFF2-40B4-BE49-F238E27FC236}">
                    <a16:creationId xmlns:a16="http://schemas.microsoft.com/office/drawing/2014/main" id="{D5F5528D-61C4-4B5B-A760-DE8C6714E0B5}"/>
                  </a:ext>
                </a:extLst>
              </p:cNvPr>
              <p:cNvGrpSpPr/>
              <p:nvPr/>
            </p:nvGrpSpPr>
            <p:grpSpPr>
              <a:xfrm rot="838861" flipH="1">
                <a:off x="1911886" y="2852191"/>
                <a:ext cx="1275605" cy="1354902"/>
                <a:chOff x="1956545" y="3316245"/>
                <a:chExt cx="1275605" cy="1354902"/>
              </a:xfrm>
            </p:grpSpPr>
            <p:sp>
              <p:nvSpPr>
                <p:cNvPr id="1050" name="フリーフォーム: 図形 1049">
                  <a:extLst>
                    <a:ext uri="{FF2B5EF4-FFF2-40B4-BE49-F238E27FC236}">
                      <a16:creationId xmlns:a16="http://schemas.microsoft.com/office/drawing/2014/main" id="{3C161906-D221-41D4-B332-76C2AEF08332}"/>
                    </a:ext>
                  </a:extLst>
                </p:cNvPr>
                <p:cNvSpPr/>
                <p:nvPr/>
              </p:nvSpPr>
              <p:spPr>
                <a:xfrm rot="21311373">
                  <a:off x="2553678" y="4050545"/>
                  <a:ext cx="554809" cy="620602"/>
                </a:xfrm>
                <a:custGeom>
                  <a:avLst/>
                  <a:gdLst>
                    <a:gd name="connsiteX0" fmla="*/ 264063 w 617920"/>
                    <a:gd name="connsiteY0" fmla="*/ 396 h 620602"/>
                    <a:gd name="connsiteX1" fmla="*/ 499735 w 617920"/>
                    <a:gd name="connsiteY1" fmla="*/ 105199 h 620602"/>
                    <a:gd name="connsiteX2" fmla="*/ 602474 w 617920"/>
                    <a:gd name="connsiteY2" fmla="*/ 366791 h 620602"/>
                    <a:gd name="connsiteX3" fmla="*/ 615579 w 617920"/>
                    <a:gd name="connsiteY3" fmla="*/ 528672 h 620602"/>
                    <a:gd name="connsiteX4" fmla="*/ 606713 w 617920"/>
                    <a:gd name="connsiteY4" fmla="*/ 546564 h 620602"/>
                    <a:gd name="connsiteX5" fmla="*/ 532195 w 617920"/>
                    <a:gd name="connsiteY5" fmla="*/ 531413 h 620602"/>
                    <a:gd name="connsiteX6" fmla="*/ 543916 w 617920"/>
                    <a:gd name="connsiteY6" fmla="*/ 609946 h 620602"/>
                    <a:gd name="connsiteX7" fmla="*/ 527200 w 617920"/>
                    <a:gd name="connsiteY7" fmla="*/ 618789 h 620602"/>
                    <a:gd name="connsiteX8" fmla="*/ 369902 w 617920"/>
                    <a:gd name="connsiteY8" fmla="*/ 602321 h 620602"/>
                    <a:gd name="connsiteX9" fmla="*/ 102857 w 617920"/>
                    <a:gd name="connsiteY9" fmla="*/ 502076 h 620602"/>
                    <a:gd name="connsiteX10" fmla="*/ 85869 w 617920"/>
                    <a:gd name="connsiteY10" fmla="*/ 91245 h 620602"/>
                    <a:gd name="connsiteX11" fmla="*/ 264063 w 617920"/>
                    <a:gd name="connsiteY11" fmla="*/ 396 h 6206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17920" h="620602">
                      <a:moveTo>
                        <a:pt x="264063" y="396"/>
                      </a:moveTo>
                      <a:cubicBezTo>
                        <a:pt x="360457" y="-5280"/>
                        <a:pt x="447449" y="50935"/>
                        <a:pt x="499735" y="105199"/>
                      </a:cubicBezTo>
                      <a:cubicBezTo>
                        <a:pt x="583391" y="192021"/>
                        <a:pt x="583167" y="296212"/>
                        <a:pt x="602474" y="366791"/>
                      </a:cubicBezTo>
                      <a:cubicBezTo>
                        <a:pt x="621781" y="437369"/>
                        <a:pt x="618759" y="497781"/>
                        <a:pt x="615579" y="528672"/>
                      </a:cubicBezTo>
                      <a:lnTo>
                        <a:pt x="606713" y="546564"/>
                      </a:lnTo>
                      <a:cubicBezTo>
                        <a:pt x="588676" y="565211"/>
                        <a:pt x="547695" y="526083"/>
                        <a:pt x="532195" y="531413"/>
                      </a:cubicBezTo>
                      <a:cubicBezTo>
                        <a:pt x="526763" y="547210"/>
                        <a:pt x="560684" y="593593"/>
                        <a:pt x="543916" y="609946"/>
                      </a:cubicBezTo>
                      <a:lnTo>
                        <a:pt x="527200" y="618789"/>
                      </a:lnTo>
                      <a:cubicBezTo>
                        <a:pt x="497039" y="622621"/>
                        <a:pt x="440626" y="621773"/>
                        <a:pt x="369902" y="602321"/>
                      </a:cubicBezTo>
                      <a:cubicBezTo>
                        <a:pt x="299179" y="582869"/>
                        <a:pt x="185213" y="581819"/>
                        <a:pt x="102857" y="502076"/>
                      </a:cubicBezTo>
                      <a:cubicBezTo>
                        <a:pt x="20501" y="422334"/>
                        <a:pt x="-71834" y="255932"/>
                        <a:pt x="85869" y="91245"/>
                      </a:cubicBezTo>
                      <a:cubicBezTo>
                        <a:pt x="145007" y="29488"/>
                        <a:pt x="206227" y="3801"/>
                        <a:pt x="264063" y="3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0000">
                      <a:schemeClr val="bg1"/>
                    </a:gs>
                    <a:gs pos="0">
                      <a:srgbClr val="FF66CC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51" name="フリーフォーム: 図形 1050">
                  <a:extLst>
                    <a:ext uri="{FF2B5EF4-FFF2-40B4-BE49-F238E27FC236}">
                      <a16:creationId xmlns:a16="http://schemas.microsoft.com/office/drawing/2014/main" id="{B8AEE4D7-486B-419C-8E05-61C621C52F39}"/>
                    </a:ext>
                  </a:extLst>
                </p:cNvPr>
                <p:cNvSpPr/>
                <p:nvPr/>
              </p:nvSpPr>
              <p:spPr>
                <a:xfrm>
                  <a:off x="2674933" y="3623958"/>
                  <a:ext cx="557217" cy="617920"/>
                </a:xfrm>
                <a:custGeom>
                  <a:avLst/>
                  <a:gdLst>
                    <a:gd name="connsiteX0" fmla="*/ 500271 w 620602"/>
                    <a:gd name="connsiteY0" fmla="*/ 332 h 617920"/>
                    <a:gd name="connsiteX1" fmla="*/ 528672 w 620602"/>
                    <a:gd name="connsiteY1" fmla="*/ 2341 h 617920"/>
                    <a:gd name="connsiteX2" fmla="*/ 546564 w 620602"/>
                    <a:gd name="connsiteY2" fmla="*/ 11207 h 617920"/>
                    <a:gd name="connsiteX3" fmla="*/ 531413 w 620602"/>
                    <a:gd name="connsiteY3" fmla="*/ 85725 h 617920"/>
                    <a:gd name="connsiteX4" fmla="*/ 609946 w 620602"/>
                    <a:gd name="connsiteY4" fmla="*/ 74004 h 617920"/>
                    <a:gd name="connsiteX5" fmla="*/ 618789 w 620602"/>
                    <a:gd name="connsiteY5" fmla="*/ 90720 h 617920"/>
                    <a:gd name="connsiteX6" fmla="*/ 602321 w 620602"/>
                    <a:gd name="connsiteY6" fmla="*/ 248018 h 617920"/>
                    <a:gd name="connsiteX7" fmla="*/ 502076 w 620602"/>
                    <a:gd name="connsiteY7" fmla="*/ 515063 h 617920"/>
                    <a:gd name="connsiteX8" fmla="*/ 91245 w 620602"/>
                    <a:gd name="connsiteY8" fmla="*/ 532051 h 617920"/>
                    <a:gd name="connsiteX9" fmla="*/ 105199 w 620602"/>
                    <a:gd name="connsiteY9" fmla="*/ 118185 h 617920"/>
                    <a:gd name="connsiteX10" fmla="*/ 366791 w 620602"/>
                    <a:gd name="connsiteY10" fmla="*/ 15446 h 617920"/>
                    <a:gd name="connsiteX11" fmla="*/ 500271 w 620602"/>
                    <a:gd name="connsiteY11" fmla="*/ 332 h 61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20602" h="617920">
                      <a:moveTo>
                        <a:pt x="500271" y="332"/>
                      </a:moveTo>
                      <a:cubicBezTo>
                        <a:pt x="511381" y="761"/>
                        <a:pt x="520949" y="1546"/>
                        <a:pt x="528672" y="2341"/>
                      </a:cubicBezTo>
                      <a:lnTo>
                        <a:pt x="546564" y="11207"/>
                      </a:lnTo>
                      <a:cubicBezTo>
                        <a:pt x="565211" y="29244"/>
                        <a:pt x="526083" y="70225"/>
                        <a:pt x="531413" y="85725"/>
                      </a:cubicBezTo>
                      <a:cubicBezTo>
                        <a:pt x="547210" y="91157"/>
                        <a:pt x="593593" y="57236"/>
                        <a:pt x="609946" y="74004"/>
                      </a:cubicBezTo>
                      <a:lnTo>
                        <a:pt x="618789" y="90720"/>
                      </a:lnTo>
                      <a:cubicBezTo>
                        <a:pt x="622621" y="120881"/>
                        <a:pt x="621773" y="177294"/>
                        <a:pt x="602321" y="248018"/>
                      </a:cubicBezTo>
                      <a:cubicBezTo>
                        <a:pt x="582869" y="318741"/>
                        <a:pt x="581819" y="432707"/>
                        <a:pt x="502076" y="515063"/>
                      </a:cubicBezTo>
                      <a:cubicBezTo>
                        <a:pt x="422334" y="597419"/>
                        <a:pt x="255932" y="689754"/>
                        <a:pt x="91245" y="532051"/>
                      </a:cubicBezTo>
                      <a:cubicBezTo>
                        <a:pt x="-73441" y="374349"/>
                        <a:pt x="18377" y="201842"/>
                        <a:pt x="105199" y="118185"/>
                      </a:cubicBezTo>
                      <a:cubicBezTo>
                        <a:pt x="192021" y="34529"/>
                        <a:pt x="296212" y="34753"/>
                        <a:pt x="366791" y="15446"/>
                      </a:cubicBezTo>
                      <a:cubicBezTo>
                        <a:pt x="419725" y="966"/>
                        <a:pt x="466939" y="-954"/>
                        <a:pt x="500271" y="3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0000">
                      <a:schemeClr val="bg1"/>
                    </a:gs>
                    <a:gs pos="0">
                      <a:srgbClr val="FF66CC"/>
                    </a:gs>
                  </a:gsLst>
                  <a:lin ang="189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52" name="フリーフォーム: 図形 1051">
                  <a:extLst>
                    <a:ext uri="{FF2B5EF4-FFF2-40B4-BE49-F238E27FC236}">
                      <a16:creationId xmlns:a16="http://schemas.microsoft.com/office/drawing/2014/main" id="{BA7E0FC9-4356-47C5-9CBD-405F86321830}"/>
                    </a:ext>
                  </a:extLst>
                </p:cNvPr>
                <p:cNvSpPr/>
                <p:nvPr/>
              </p:nvSpPr>
              <p:spPr>
                <a:xfrm rot="513808">
                  <a:off x="2077926" y="4050545"/>
                  <a:ext cx="617920" cy="620602"/>
                </a:xfrm>
                <a:custGeom>
                  <a:avLst/>
                  <a:gdLst>
                    <a:gd name="connsiteX0" fmla="*/ 353857 w 617920"/>
                    <a:gd name="connsiteY0" fmla="*/ 396 h 620602"/>
                    <a:gd name="connsiteX1" fmla="*/ 532051 w 617920"/>
                    <a:gd name="connsiteY1" fmla="*/ 91245 h 620602"/>
                    <a:gd name="connsiteX2" fmla="*/ 515063 w 617920"/>
                    <a:gd name="connsiteY2" fmla="*/ 502076 h 620602"/>
                    <a:gd name="connsiteX3" fmla="*/ 248018 w 617920"/>
                    <a:gd name="connsiteY3" fmla="*/ 602321 h 620602"/>
                    <a:gd name="connsiteX4" fmla="*/ 90721 w 617920"/>
                    <a:gd name="connsiteY4" fmla="*/ 618789 h 620602"/>
                    <a:gd name="connsiteX5" fmla="*/ 74004 w 617920"/>
                    <a:gd name="connsiteY5" fmla="*/ 609946 h 620602"/>
                    <a:gd name="connsiteX6" fmla="*/ 85725 w 617920"/>
                    <a:gd name="connsiteY6" fmla="*/ 531413 h 620602"/>
                    <a:gd name="connsiteX7" fmla="*/ 11207 w 617920"/>
                    <a:gd name="connsiteY7" fmla="*/ 546564 h 620602"/>
                    <a:gd name="connsiteX8" fmla="*/ 2342 w 617920"/>
                    <a:gd name="connsiteY8" fmla="*/ 528672 h 620602"/>
                    <a:gd name="connsiteX9" fmla="*/ 15446 w 617920"/>
                    <a:gd name="connsiteY9" fmla="*/ 366791 h 620602"/>
                    <a:gd name="connsiteX10" fmla="*/ 118185 w 617920"/>
                    <a:gd name="connsiteY10" fmla="*/ 105199 h 620602"/>
                    <a:gd name="connsiteX11" fmla="*/ 353857 w 617920"/>
                    <a:gd name="connsiteY11" fmla="*/ 396 h 6206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17920" h="620602">
                      <a:moveTo>
                        <a:pt x="353857" y="396"/>
                      </a:moveTo>
                      <a:cubicBezTo>
                        <a:pt x="411693" y="3801"/>
                        <a:pt x="472913" y="29488"/>
                        <a:pt x="532051" y="91245"/>
                      </a:cubicBezTo>
                      <a:cubicBezTo>
                        <a:pt x="689754" y="255933"/>
                        <a:pt x="597419" y="422334"/>
                        <a:pt x="515063" y="502076"/>
                      </a:cubicBezTo>
                      <a:cubicBezTo>
                        <a:pt x="432707" y="581819"/>
                        <a:pt x="318741" y="582869"/>
                        <a:pt x="248018" y="602321"/>
                      </a:cubicBezTo>
                      <a:cubicBezTo>
                        <a:pt x="177294" y="621773"/>
                        <a:pt x="120881" y="622621"/>
                        <a:pt x="90721" y="618789"/>
                      </a:cubicBezTo>
                      <a:lnTo>
                        <a:pt x="74004" y="609946"/>
                      </a:lnTo>
                      <a:cubicBezTo>
                        <a:pt x="57236" y="593593"/>
                        <a:pt x="91157" y="547210"/>
                        <a:pt x="85725" y="531413"/>
                      </a:cubicBezTo>
                      <a:cubicBezTo>
                        <a:pt x="70225" y="526083"/>
                        <a:pt x="29245" y="565211"/>
                        <a:pt x="11207" y="546564"/>
                      </a:cubicBezTo>
                      <a:lnTo>
                        <a:pt x="2342" y="528672"/>
                      </a:lnTo>
                      <a:cubicBezTo>
                        <a:pt x="-839" y="497781"/>
                        <a:pt x="-3861" y="437369"/>
                        <a:pt x="15446" y="366791"/>
                      </a:cubicBezTo>
                      <a:cubicBezTo>
                        <a:pt x="34753" y="296212"/>
                        <a:pt x="34529" y="192021"/>
                        <a:pt x="118185" y="105199"/>
                      </a:cubicBezTo>
                      <a:cubicBezTo>
                        <a:pt x="170471" y="50935"/>
                        <a:pt x="257463" y="-5280"/>
                        <a:pt x="353857" y="3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0000">
                      <a:schemeClr val="bg1"/>
                    </a:gs>
                    <a:gs pos="0">
                      <a:srgbClr val="FF66CC"/>
                    </a:gs>
                  </a:gsLst>
                  <a:lin ang="81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53" name="フリーフォーム: 図形 1052">
                  <a:extLst>
                    <a:ext uri="{FF2B5EF4-FFF2-40B4-BE49-F238E27FC236}">
                      <a16:creationId xmlns:a16="http://schemas.microsoft.com/office/drawing/2014/main" id="{FBE1323B-D531-43F8-9213-DCDFCF9D02D6}"/>
                    </a:ext>
                  </a:extLst>
                </p:cNvPr>
                <p:cNvSpPr/>
                <p:nvPr/>
              </p:nvSpPr>
              <p:spPr>
                <a:xfrm>
                  <a:off x="1956545" y="3623957"/>
                  <a:ext cx="620602" cy="617920"/>
                </a:xfrm>
                <a:custGeom>
                  <a:avLst/>
                  <a:gdLst>
                    <a:gd name="connsiteX0" fmla="*/ 120331 w 620602"/>
                    <a:gd name="connsiteY0" fmla="*/ 332 h 617920"/>
                    <a:gd name="connsiteX1" fmla="*/ 253812 w 620602"/>
                    <a:gd name="connsiteY1" fmla="*/ 15446 h 617920"/>
                    <a:gd name="connsiteX2" fmla="*/ 515403 w 620602"/>
                    <a:gd name="connsiteY2" fmla="*/ 118185 h 617920"/>
                    <a:gd name="connsiteX3" fmla="*/ 529357 w 620602"/>
                    <a:gd name="connsiteY3" fmla="*/ 532051 h 617920"/>
                    <a:gd name="connsiteX4" fmla="*/ 118526 w 620602"/>
                    <a:gd name="connsiteY4" fmla="*/ 515063 h 617920"/>
                    <a:gd name="connsiteX5" fmla="*/ 18281 w 620602"/>
                    <a:gd name="connsiteY5" fmla="*/ 248018 h 617920"/>
                    <a:gd name="connsiteX6" fmla="*/ 1813 w 620602"/>
                    <a:gd name="connsiteY6" fmla="*/ 90720 h 617920"/>
                    <a:gd name="connsiteX7" fmla="*/ 10657 w 620602"/>
                    <a:gd name="connsiteY7" fmla="*/ 74004 h 617920"/>
                    <a:gd name="connsiteX8" fmla="*/ 89189 w 620602"/>
                    <a:gd name="connsiteY8" fmla="*/ 85725 h 617920"/>
                    <a:gd name="connsiteX9" fmla="*/ 74038 w 620602"/>
                    <a:gd name="connsiteY9" fmla="*/ 11207 h 617920"/>
                    <a:gd name="connsiteX10" fmla="*/ 91930 w 620602"/>
                    <a:gd name="connsiteY10" fmla="*/ 2341 h 617920"/>
                    <a:gd name="connsiteX11" fmla="*/ 120331 w 620602"/>
                    <a:gd name="connsiteY11" fmla="*/ 332 h 61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20602" h="617920">
                      <a:moveTo>
                        <a:pt x="120331" y="332"/>
                      </a:moveTo>
                      <a:cubicBezTo>
                        <a:pt x="153663" y="-954"/>
                        <a:pt x="200878" y="966"/>
                        <a:pt x="253812" y="15446"/>
                      </a:cubicBezTo>
                      <a:cubicBezTo>
                        <a:pt x="324390" y="34753"/>
                        <a:pt x="428581" y="34529"/>
                        <a:pt x="515403" y="118185"/>
                      </a:cubicBezTo>
                      <a:cubicBezTo>
                        <a:pt x="602225" y="201842"/>
                        <a:pt x="694043" y="374349"/>
                        <a:pt x="529357" y="532051"/>
                      </a:cubicBezTo>
                      <a:cubicBezTo>
                        <a:pt x="364670" y="689754"/>
                        <a:pt x="198268" y="597419"/>
                        <a:pt x="118526" y="515063"/>
                      </a:cubicBezTo>
                      <a:cubicBezTo>
                        <a:pt x="38783" y="432707"/>
                        <a:pt x="37733" y="318741"/>
                        <a:pt x="18281" y="248018"/>
                      </a:cubicBezTo>
                      <a:cubicBezTo>
                        <a:pt x="-1171" y="177294"/>
                        <a:pt x="-2019" y="120881"/>
                        <a:pt x="1813" y="90720"/>
                      </a:cubicBezTo>
                      <a:lnTo>
                        <a:pt x="10657" y="74004"/>
                      </a:lnTo>
                      <a:cubicBezTo>
                        <a:pt x="27009" y="57236"/>
                        <a:pt x="73392" y="91157"/>
                        <a:pt x="89189" y="85725"/>
                      </a:cubicBezTo>
                      <a:cubicBezTo>
                        <a:pt x="94519" y="70225"/>
                        <a:pt x="55391" y="29244"/>
                        <a:pt x="74038" y="11207"/>
                      </a:cubicBezTo>
                      <a:lnTo>
                        <a:pt x="91930" y="2341"/>
                      </a:lnTo>
                      <a:cubicBezTo>
                        <a:pt x="99653" y="1546"/>
                        <a:pt x="109221" y="761"/>
                        <a:pt x="120331" y="3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0000">
                      <a:schemeClr val="bg1"/>
                    </a:gs>
                    <a:gs pos="0">
                      <a:srgbClr val="FF66CC"/>
                    </a:gs>
                  </a:gsLst>
                  <a:lin ang="135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54" name="フリーフォーム: 図形 1053">
                  <a:extLst>
                    <a:ext uri="{FF2B5EF4-FFF2-40B4-BE49-F238E27FC236}">
                      <a16:creationId xmlns:a16="http://schemas.microsoft.com/office/drawing/2014/main" id="{E7A21CD2-DAF2-4251-915C-679F8ECC320C}"/>
                    </a:ext>
                  </a:extLst>
                </p:cNvPr>
                <p:cNvSpPr/>
                <p:nvPr/>
              </p:nvSpPr>
              <p:spPr>
                <a:xfrm rot="21038638">
                  <a:off x="2350252" y="3316245"/>
                  <a:ext cx="526298" cy="690762"/>
                </a:xfrm>
                <a:custGeom>
                  <a:avLst/>
                  <a:gdLst>
                    <a:gd name="connsiteX0" fmla="*/ 491785 w 1171576"/>
                    <a:gd name="connsiteY0" fmla="*/ 0 h 1647591"/>
                    <a:gd name="connsiteX1" fmla="*/ 585788 w 1171576"/>
                    <a:gd name="connsiteY1" fmla="*/ 59066 h 1647591"/>
                    <a:gd name="connsiteX2" fmla="*/ 678024 w 1171576"/>
                    <a:gd name="connsiteY2" fmla="*/ 1110 h 1647591"/>
                    <a:gd name="connsiteX3" fmla="*/ 717518 w 1171576"/>
                    <a:gd name="connsiteY3" fmla="*/ 18258 h 1647591"/>
                    <a:gd name="connsiteX4" fmla="*/ 1171576 w 1171576"/>
                    <a:gd name="connsiteY4" fmla="*/ 1042753 h 1647591"/>
                    <a:gd name="connsiteX5" fmla="*/ 585788 w 1171576"/>
                    <a:gd name="connsiteY5" fmla="*/ 1647591 h 1647591"/>
                    <a:gd name="connsiteX6" fmla="*/ 0 w 1171576"/>
                    <a:gd name="connsiteY6" fmla="*/ 1042753 h 1647591"/>
                    <a:gd name="connsiteX7" fmla="*/ 454058 w 1171576"/>
                    <a:gd name="connsiteY7" fmla="*/ 14955 h 1647591"/>
                    <a:gd name="connsiteX0" fmla="*/ 491785 w 1171576"/>
                    <a:gd name="connsiteY0" fmla="*/ 11 h 1647602"/>
                    <a:gd name="connsiteX1" fmla="*/ 585788 w 1171576"/>
                    <a:gd name="connsiteY1" fmla="*/ 59077 h 1647602"/>
                    <a:gd name="connsiteX2" fmla="*/ 678024 w 1171576"/>
                    <a:gd name="connsiteY2" fmla="*/ 1121 h 1647602"/>
                    <a:gd name="connsiteX3" fmla="*/ 717518 w 1171576"/>
                    <a:gd name="connsiteY3" fmla="*/ 18269 h 1647602"/>
                    <a:gd name="connsiteX4" fmla="*/ 1171576 w 1171576"/>
                    <a:gd name="connsiteY4" fmla="*/ 1042764 h 1647602"/>
                    <a:gd name="connsiteX5" fmla="*/ 585788 w 1171576"/>
                    <a:gd name="connsiteY5" fmla="*/ 1647602 h 1647602"/>
                    <a:gd name="connsiteX6" fmla="*/ 0 w 1171576"/>
                    <a:gd name="connsiteY6" fmla="*/ 1042764 h 1647602"/>
                    <a:gd name="connsiteX7" fmla="*/ 454058 w 1171576"/>
                    <a:gd name="connsiteY7" fmla="*/ 14966 h 1647602"/>
                    <a:gd name="connsiteX8" fmla="*/ 491785 w 1171576"/>
                    <a:gd name="connsiteY8" fmla="*/ 11 h 1647602"/>
                    <a:gd name="connsiteX0" fmla="*/ 491785 w 1171576"/>
                    <a:gd name="connsiteY0" fmla="*/ 11 h 1647602"/>
                    <a:gd name="connsiteX1" fmla="*/ 585788 w 1171576"/>
                    <a:gd name="connsiteY1" fmla="*/ 59077 h 1647602"/>
                    <a:gd name="connsiteX2" fmla="*/ 678024 w 1171576"/>
                    <a:gd name="connsiteY2" fmla="*/ 1121 h 1647602"/>
                    <a:gd name="connsiteX3" fmla="*/ 717518 w 1171576"/>
                    <a:gd name="connsiteY3" fmla="*/ 18269 h 1647602"/>
                    <a:gd name="connsiteX4" fmla="*/ 1171576 w 1171576"/>
                    <a:gd name="connsiteY4" fmla="*/ 1042764 h 1647602"/>
                    <a:gd name="connsiteX5" fmla="*/ 585788 w 1171576"/>
                    <a:gd name="connsiteY5" fmla="*/ 1647602 h 1647602"/>
                    <a:gd name="connsiteX6" fmla="*/ 0 w 1171576"/>
                    <a:gd name="connsiteY6" fmla="*/ 1042764 h 1647602"/>
                    <a:gd name="connsiteX7" fmla="*/ 454058 w 1171576"/>
                    <a:gd name="connsiteY7" fmla="*/ 14966 h 1647602"/>
                    <a:gd name="connsiteX8" fmla="*/ 491785 w 1171576"/>
                    <a:gd name="connsiteY8" fmla="*/ 11 h 1647602"/>
                    <a:gd name="connsiteX0" fmla="*/ 491785 w 1171576"/>
                    <a:gd name="connsiteY0" fmla="*/ 11 h 1647602"/>
                    <a:gd name="connsiteX1" fmla="*/ 585788 w 1171576"/>
                    <a:gd name="connsiteY1" fmla="*/ 59077 h 1647602"/>
                    <a:gd name="connsiteX2" fmla="*/ 678024 w 1171576"/>
                    <a:gd name="connsiteY2" fmla="*/ 1121 h 1647602"/>
                    <a:gd name="connsiteX3" fmla="*/ 717518 w 1171576"/>
                    <a:gd name="connsiteY3" fmla="*/ 18269 h 1647602"/>
                    <a:gd name="connsiteX4" fmla="*/ 1171576 w 1171576"/>
                    <a:gd name="connsiteY4" fmla="*/ 1042764 h 1647602"/>
                    <a:gd name="connsiteX5" fmla="*/ 585788 w 1171576"/>
                    <a:gd name="connsiteY5" fmla="*/ 1647602 h 1647602"/>
                    <a:gd name="connsiteX6" fmla="*/ 0 w 1171576"/>
                    <a:gd name="connsiteY6" fmla="*/ 1042764 h 1647602"/>
                    <a:gd name="connsiteX7" fmla="*/ 454058 w 1171576"/>
                    <a:gd name="connsiteY7" fmla="*/ 14966 h 1647602"/>
                    <a:gd name="connsiteX8" fmla="*/ 491785 w 1171576"/>
                    <a:gd name="connsiteY8" fmla="*/ 11 h 1647602"/>
                    <a:gd name="connsiteX0" fmla="*/ 491785 w 1173436"/>
                    <a:gd name="connsiteY0" fmla="*/ 11 h 1855457"/>
                    <a:gd name="connsiteX1" fmla="*/ 585788 w 1173436"/>
                    <a:gd name="connsiteY1" fmla="*/ 59077 h 1855457"/>
                    <a:gd name="connsiteX2" fmla="*/ 678024 w 1173436"/>
                    <a:gd name="connsiteY2" fmla="*/ 1121 h 1855457"/>
                    <a:gd name="connsiteX3" fmla="*/ 717518 w 1173436"/>
                    <a:gd name="connsiteY3" fmla="*/ 18269 h 1855457"/>
                    <a:gd name="connsiteX4" fmla="*/ 1171576 w 1173436"/>
                    <a:gd name="connsiteY4" fmla="*/ 1042764 h 1855457"/>
                    <a:gd name="connsiteX5" fmla="*/ 581308 w 1173436"/>
                    <a:gd name="connsiteY5" fmla="*/ 1855457 h 1855457"/>
                    <a:gd name="connsiteX6" fmla="*/ 0 w 1173436"/>
                    <a:gd name="connsiteY6" fmla="*/ 1042764 h 1855457"/>
                    <a:gd name="connsiteX7" fmla="*/ 454058 w 1173436"/>
                    <a:gd name="connsiteY7" fmla="*/ 14966 h 1855457"/>
                    <a:gd name="connsiteX8" fmla="*/ 491785 w 1173436"/>
                    <a:gd name="connsiteY8" fmla="*/ 11 h 1855457"/>
                    <a:gd name="connsiteX0" fmla="*/ 491785 w 1173436"/>
                    <a:gd name="connsiteY0" fmla="*/ 11 h 1855706"/>
                    <a:gd name="connsiteX1" fmla="*/ 585788 w 1173436"/>
                    <a:gd name="connsiteY1" fmla="*/ 59077 h 1855706"/>
                    <a:gd name="connsiteX2" fmla="*/ 678024 w 1173436"/>
                    <a:gd name="connsiteY2" fmla="*/ 1121 h 1855706"/>
                    <a:gd name="connsiteX3" fmla="*/ 717518 w 1173436"/>
                    <a:gd name="connsiteY3" fmla="*/ 18269 h 1855706"/>
                    <a:gd name="connsiteX4" fmla="*/ 1171576 w 1173436"/>
                    <a:gd name="connsiteY4" fmla="*/ 1042764 h 1855706"/>
                    <a:gd name="connsiteX5" fmla="*/ 581308 w 1173436"/>
                    <a:gd name="connsiteY5" fmla="*/ 1855457 h 1855706"/>
                    <a:gd name="connsiteX6" fmla="*/ 0 w 1173436"/>
                    <a:gd name="connsiteY6" fmla="*/ 1042764 h 1855706"/>
                    <a:gd name="connsiteX7" fmla="*/ 454058 w 1173436"/>
                    <a:gd name="connsiteY7" fmla="*/ 14966 h 1855706"/>
                    <a:gd name="connsiteX8" fmla="*/ 491785 w 1173436"/>
                    <a:gd name="connsiteY8" fmla="*/ 11 h 1855706"/>
                    <a:gd name="connsiteX0" fmla="*/ 491785 w 1171681"/>
                    <a:gd name="connsiteY0" fmla="*/ 11 h 1855706"/>
                    <a:gd name="connsiteX1" fmla="*/ 585788 w 1171681"/>
                    <a:gd name="connsiteY1" fmla="*/ 59077 h 1855706"/>
                    <a:gd name="connsiteX2" fmla="*/ 678024 w 1171681"/>
                    <a:gd name="connsiteY2" fmla="*/ 1121 h 1855706"/>
                    <a:gd name="connsiteX3" fmla="*/ 717518 w 1171681"/>
                    <a:gd name="connsiteY3" fmla="*/ 18269 h 1855706"/>
                    <a:gd name="connsiteX4" fmla="*/ 1171576 w 1171681"/>
                    <a:gd name="connsiteY4" fmla="*/ 1042764 h 1855706"/>
                    <a:gd name="connsiteX5" fmla="*/ 581308 w 1171681"/>
                    <a:gd name="connsiteY5" fmla="*/ 1855457 h 1855706"/>
                    <a:gd name="connsiteX6" fmla="*/ 0 w 1171681"/>
                    <a:gd name="connsiteY6" fmla="*/ 1042764 h 1855706"/>
                    <a:gd name="connsiteX7" fmla="*/ 454058 w 1171681"/>
                    <a:gd name="connsiteY7" fmla="*/ 14966 h 1855706"/>
                    <a:gd name="connsiteX8" fmla="*/ 491785 w 1171681"/>
                    <a:gd name="connsiteY8" fmla="*/ 11 h 1855706"/>
                    <a:gd name="connsiteX0" fmla="*/ 491914 w 1171810"/>
                    <a:gd name="connsiteY0" fmla="*/ 11 h 1855706"/>
                    <a:gd name="connsiteX1" fmla="*/ 585917 w 1171810"/>
                    <a:gd name="connsiteY1" fmla="*/ 59077 h 1855706"/>
                    <a:gd name="connsiteX2" fmla="*/ 678153 w 1171810"/>
                    <a:gd name="connsiteY2" fmla="*/ 1121 h 1855706"/>
                    <a:gd name="connsiteX3" fmla="*/ 717647 w 1171810"/>
                    <a:gd name="connsiteY3" fmla="*/ 18269 h 1855706"/>
                    <a:gd name="connsiteX4" fmla="*/ 1171705 w 1171810"/>
                    <a:gd name="connsiteY4" fmla="*/ 1042764 h 1855706"/>
                    <a:gd name="connsiteX5" fmla="*/ 581437 w 1171810"/>
                    <a:gd name="connsiteY5" fmla="*/ 1855457 h 1855706"/>
                    <a:gd name="connsiteX6" fmla="*/ 129 w 1171810"/>
                    <a:gd name="connsiteY6" fmla="*/ 1042764 h 1855706"/>
                    <a:gd name="connsiteX7" fmla="*/ 454187 w 1171810"/>
                    <a:gd name="connsiteY7" fmla="*/ 14966 h 1855706"/>
                    <a:gd name="connsiteX8" fmla="*/ 491914 w 1171810"/>
                    <a:gd name="connsiteY8" fmla="*/ 11 h 1855706"/>
                    <a:gd name="connsiteX0" fmla="*/ 491914 w 1171810"/>
                    <a:gd name="connsiteY0" fmla="*/ 4 h 1855699"/>
                    <a:gd name="connsiteX1" fmla="*/ 590527 w 1171810"/>
                    <a:gd name="connsiteY1" fmla="*/ 171451 h 1855699"/>
                    <a:gd name="connsiteX2" fmla="*/ 678153 w 1171810"/>
                    <a:gd name="connsiteY2" fmla="*/ 1114 h 1855699"/>
                    <a:gd name="connsiteX3" fmla="*/ 717647 w 1171810"/>
                    <a:gd name="connsiteY3" fmla="*/ 18262 h 1855699"/>
                    <a:gd name="connsiteX4" fmla="*/ 1171705 w 1171810"/>
                    <a:gd name="connsiteY4" fmla="*/ 1042757 h 1855699"/>
                    <a:gd name="connsiteX5" fmla="*/ 581437 w 1171810"/>
                    <a:gd name="connsiteY5" fmla="*/ 1855450 h 1855699"/>
                    <a:gd name="connsiteX6" fmla="*/ 129 w 1171810"/>
                    <a:gd name="connsiteY6" fmla="*/ 1042757 h 1855699"/>
                    <a:gd name="connsiteX7" fmla="*/ 454187 w 1171810"/>
                    <a:gd name="connsiteY7" fmla="*/ 14959 h 1855699"/>
                    <a:gd name="connsiteX8" fmla="*/ 491914 w 1171810"/>
                    <a:gd name="connsiteY8" fmla="*/ 4 h 1855699"/>
                    <a:gd name="connsiteX0" fmla="*/ 500550 w 1180446"/>
                    <a:gd name="connsiteY0" fmla="*/ 4 h 1855699"/>
                    <a:gd name="connsiteX1" fmla="*/ 599163 w 1180446"/>
                    <a:gd name="connsiteY1" fmla="*/ 171451 h 1855699"/>
                    <a:gd name="connsiteX2" fmla="*/ 686789 w 1180446"/>
                    <a:gd name="connsiteY2" fmla="*/ 1114 h 1855699"/>
                    <a:gd name="connsiteX3" fmla="*/ 726283 w 1180446"/>
                    <a:gd name="connsiteY3" fmla="*/ 18262 h 1855699"/>
                    <a:gd name="connsiteX4" fmla="*/ 1180341 w 1180446"/>
                    <a:gd name="connsiteY4" fmla="*/ 1042757 h 1855699"/>
                    <a:gd name="connsiteX5" fmla="*/ 590073 w 1180446"/>
                    <a:gd name="connsiteY5" fmla="*/ 1855450 h 1855699"/>
                    <a:gd name="connsiteX6" fmla="*/ 8765 w 1180446"/>
                    <a:gd name="connsiteY6" fmla="*/ 1042757 h 1855699"/>
                    <a:gd name="connsiteX7" fmla="*/ 254961 w 1180446"/>
                    <a:gd name="connsiteY7" fmla="*/ 345047 h 1855699"/>
                    <a:gd name="connsiteX8" fmla="*/ 462823 w 1180446"/>
                    <a:gd name="connsiteY8" fmla="*/ 14959 h 1855699"/>
                    <a:gd name="connsiteX9" fmla="*/ 500550 w 1180446"/>
                    <a:gd name="connsiteY9" fmla="*/ 4 h 1855699"/>
                    <a:gd name="connsiteX0" fmla="*/ 500550 w 1190436"/>
                    <a:gd name="connsiteY0" fmla="*/ 4 h 1855675"/>
                    <a:gd name="connsiteX1" fmla="*/ 599163 w 1190436"/>
                    <a:gd name="connsiteY1" fmla="*/ 171451 h 1855675"/>
                    <a:gd name="connsiteX2" fmla="*/ 686789 w 1190436"/>
                    <a:gd name="connsiteY2" fmla="*/ 1114 h 1855675"/>
                    <a:gd name="connsiteX3" fmla="*/ 726283 w 1190436"/>
                    <a:gd name="connsiteY3" fmla="*/ 18262 h 1855675"/>
                    <a:gd name="connsiteX4" fmla="*/ 945876 w 1190436"/>
                    <a:gd name="connsiteY4" fmla="*/ 350668 h 1855675"/>
                    <a:gd name="connsiteX5" fmla="*/ 1180341 w 1190436"/>
                    <a:gd name="connsiteY5" fmla="*/ 1042757 h 1855675"/>
                    <a:gd name="connsiteX6" fmla="*/ 590073 w 1190436"/>
                    <a:gd name="connsiteY6" fmla="*/ 1855450 h 1855675"/>
                    <a:gd name="connsiteX7" fmla="*/ 8765 w 1190436"/>
                    <a:gd name="connsiteY7" fmla="*/ 1042757 h 1855675"/>
                    <a:gd name="connsiteX8" fmla="*/ 254961 w 1190436"/>
                    <a:gd name="connsiteY8" fmla="*/ 345047 h 1855675"/>
                    <a:gd name="connsiteX9" fmla="*/ 462823 w 1190436"/>
                    <a:gd name="connsiteY9" fmla="*/ 14959 h 1855675"/>
                    <a:gd name="connsiteX10" fmla="*/ 500550 w 1190436"/>
                    <a:gd name="connsiteY10" fmla="*/ 4 h 1855675"/>
                    <a:gd name="connsiteX0" fmla="*/ 491878 w 1181764"/>
                    <a:gd name="connsiteY0" fmla="*/ 4 h 1855675"/>
                    <a:gd name="connsiteX1" fmla="*/ 590491 w 1181764"/>
                    <a:gd name="connsiteY1" fmla="*/ 171451 h 1855675"/>
                    <a:gd name="connsiteX2" fmla="*/ 678117 w 1181764"/>
                    <a:gd name="connsiteY2" fmla="*/ 1114 h 1855675"/>
                    <a:gd name="connsiteX3" fmla="*/ 717611 w 1181764"/>
                    <a:gd name="connsiteY3" fmla="*/ 18262 h 1855675"/>
                    <a:gd name="connsiteX4" fmla="*/ 937204 w 1181764"/>
                    <a:gd name="connsiteY4" fmla="*/ 350668 h 1855675"/>
                    <a:gd name="connsiteX5" fmla="*/ 1171669 w 1181764"/>
                    <a:gd name="connsiteY5" fmla="*/ 1042757 h 1855675"/>
                    <a:gd name="connsiteX6" fmla="*/ 581401 w 1181764"/>
                    <a:gd name="connsiteY6" fmla="*/ 1855450 h 1855675"/>
                    <a:gd name="connsiteX7" fmla="*/ 93 w 1181764"/>
                    <a:gd name="connsiteY7" fmla="*/ 1042757 h 1855675"/>
                    <a:gd name="connsiteX8" fmla="*/ 246289 w 1181764"/>
                    <a:gd name="connsiteY8" fmla="*/ 345047 h 1855675"/>
                    <a:gd name="connsiteX9" fmla="*/ 454151 w 1181764"/>
                    <a:gd name="connsiteY9" fmla="*/ 14959 h 1855675"/>
                    <a:gd name="connsiteX10" fmla="*/ 491878 w 1181764"/>
                    <a:gd name="connsiteY10" fmla="*/ 4 h 1855675"/>
                    <a:gd name="connsiteX0" fmla="*/ 491876 w 1172306"/>
                    <a:gd name="connsiteY0" fmla="*/ 4 h 1855680"/>
                    <a:gd name="connsiteX1" fmla="*/ 590489 w 1172306"/>
                    <a:gd name="connsiteY1" fmla="*/ 171451 h 1855680"/>
                    <a:gd name="connsiteX2" fmla="*/ 678115 w 1172306"/>
                    <a:gd name="connsiteY2" fmla="*/ 1114 h 1855680"/>
                    <a:gd name="connsiteX3" fmla="*/ 717609 w 1172306"/>
                    <a:gd name="connsiteY3" fmla="*/ 18262 h 1855680"/>
                    <a:gd name="connsiteX4" fmla="*/ 937202 w 1172306"/>
                    <a:gd name="connsiteY4" fmla="*/ 350668 h 1855680"/>
                    <a:gd name="connsiteX5" fmla="*/ 1171667 w 1172306"/>
                    <a:gd name="connsiteY5" fmla="*/ 1042757 h 1855680"/>
                    <a:gd name="connsiteX6" fmla="*/ 581399 w 1172306"/>
                    <a:gd name="connsiteY6" fmla="*/ 1855450 h 1855680"/>
                    <a:gd name="connsiteX7" fmla="*/ 91 w 1172306"/>
                    <a:gd name="connsiteY7" fmla="*/ 1042757 h 1855680"/>
                    <a:gd name="connsiteX8" fmla="*/ 246287 w 1172306"/>
                    <a:gd name="connsiteY8" fmla="*/ 345047 h 1855680"/>
                    <a:gd name="connsiteX9" fmla="*/ 454149 w 1172306"/>
                    <a:gd name="connsiteY9" fmla="*/ 14959 h 1855680"/>
                    <a:gd name="connsiteX10" fmla="*/ 491876 w 1172306"/>
                    <a:gd name="connsiteY10" fmla="*/ 4 h 1855680"/>
                    <a:gd name="connsiteX0" fmla="*/ 491876 w 1171953"/>
                    <a:gd name="connsiteY0" fmla="*/ 4 h 1855701"/>
                    <a:gd name="connsiteX1" fmla="*/ 590489 w 1171953"/>
                    <a:gd name="connsiteY1" fmla="*/ 171451 h 1855701"/>
                    <a:gd name="connsiteX2" fmla="*/ 678115 w 1171953"/>
                    <a:gd name="connsiteY2" fmla="*/ 1114 h 1855701"/>
                    <a:gd name="connsiteX3" fmla="*/ 717609 w 1171953"/>
                    <a:gd name="connsiteY3" fmla="*/ 18262 h 1855701"/>
                    <a:gd name="connsiteX4" fmla="*/ 937202 w 1171953"/>
                    <a:gd name="connsiteY4" fmla="*/ 350668 h 1855701"/>
                    <a:gd name="connsiteX5" fmla="*/ 1171667 w 1171953"/>
                    <a:gd name="connsiteY5" fmla="*/ 1042757 h 1855701"/>
                    <a:gd name="connsiteX6" fmla="*/ 581399 w 1171953"/>
                    <a:gd name="connsiteY6" fmla="*/ 1855450 h 1855701"/>
                    <a:gd name="connsiteX7" fmla="*/ 91 w 1171953"/>
                    <a:gd name="connsiteY7" fmla="*/ 1042757 h 1855701"/>
                    <a:gd name="connsiteX8" fmla="*/ 246287 w 1171953"/>
                    <a:gd name="connsiteY8" fmla="*/ 345047 h 1855701"/>
                    <a:gd name="connsiteX9" fmla="*/ 454149 w 1171953"/>
                    <a:gd name="connsiteY9" fmla="*/ 14959 h 1855701"/>
                    <a:gd name="connsiteX10" fmla="*/ 491876 w 1171953"/>
                    <a:gd name="connsiteY10" fmla="*/ 4 h 1855701"/>
                    <a:gd name="connsiteX0" fmla="*/ 491876 w 1171734"/>
                    <a:gd name="connsiteY0" fmla="*/ 4 h 1855701"/>
                    <a:gd name="connsiteX1" fmla="*/ 590489 w 1171734"/>
                    <a:gd name="connsiteY1" fmla="*/ 171451 h 1855701"/>
                    <a:gd name="connsiteX2" fmla="*/ 678115 w 1171734"/>
                    <a:gd name="connsiteY2" fmla="*/ 1114 h 1855701"/>
                    <a:gd name="connsiteX3" fmla="*/ 717609 w 1171734"/>
                    <a:gd name="connsiteY3" fmla="*/ 18262 h 1855701"/>
                    <a:gd name="connsiteX4" fmla="*/ 937202 w 1171734"/>
                    <a:gd name="connsiteY4" fmla="*/ 350668 h 1855701"/>
                    <a:gd name="connsiteX5" fmla="*/ 1171667 w 1171734"/>
                    <a:gd name="connsiteY5" fmla="*/ 1042757 h 1855701"/>
                    <a:gd name="connsiteX6" fmla="*/ 581399 w 1171734"/>
                    <a:gd name="connsiteY6" fmla="*/ 1855450 h 1855701"/>
                    <a:gd name="connsiteX7" fmla="*/ 91 w 1171734"/>
                    <a:gd name="connsiteY7" fmla="*/ 1042757 h 1855701"/>
                    <a:gd name="connsiteX8" fmla="*/ 246287 w 1171734"/>
                    <a:gd name="connsiteY8" fmla="*/ 345047 h 1855701"/>
                    <a:gd name="connsiteX9" fmla="*/ 454149 w 1171734"/>
                    <a:gd name="connsiteY9" fmla="*/ 14959 h 1855701"/>
                    <a:gd name="connsiteX10" fmla="*/ 491876 w 1171734"/>
                    <a:gd name="connsiteY10" fmla="*/ 4 h 1855701"/>
                    <a:gd name="connsiteX0" fmla="*/ 491881 w 1171739"/>
                    <a:gd name="connsiteY0" fmla="*/ 4 h 1855701"/>
                    <a:gd name="connsiteX1" fmla="*/ 590494 w 1171739"/>
                    <a:gd name="connsiteY1" fmla="*/ 171451 h 1855701"/>
                    <a:gd name="connsiteX2" fmla="*/ 678120 w 1171739"/>
                    <a:gd name="connsiteY2" fmla="*/ 1114 h 1855701"/>
                    <a:gd name="connsiteX3" fmla="*/ 717614 w 1171739"/>
                    <a:gd name="connsiteY3" fmla="*/ 18262 h 1855701"/>
                    <a:gd name="connsiteX4" fmla="*/ 937207 w 1171739"/>
                    <a:gd name="connsiteY4" fmla="*/ 350668 h 1855701"/>
                    <a:gd name="connsiteX5" fmla="*/ 1171672 w 1171739"/>
                    <a:gd name="connsiteY5" fmla="*/ 1042757 h 1855701"/>
                    <a:gd name="connsiteX6" fmla="*/ 581404 w 1171739"/>
                    <a:gd name="connsiteY6" fmla="*/ 1855450 h 1855701"/>
                    <a:gd name="connsiteX7" fmla="*/ 96 w 1171739"/>
                    <a:gd name="connsiteY7" fmla="*/ 1042757 h 1855701"/>
                    <a:gd name="connsiteX8" fmla="*/ 246292 w 1171739"/>
                    <a:gd name="connsiteY8" fmla="*/ 345047 h 1855701"/>
                    <a:gd name="connsiteX9" fmla="*/ 454154 w 1171739"/>
                    <a:gd name="connsiteY9" fmla="*/ 14959 h 1855701"/>
                    <a:gd name="connsiteX10" fmla="*/ 491881 w 1171739"/>
                    <a:gd name="connsiteY10" fmla="*/ 4 h 1855701"/>
                    <a:gd name="connsiteX0" fmla="*/ 491883 w 1171803"/>
                    <a:gd name="connsiteY0" fmla="*/ 4 h 1855708"/>
                    <a:gd name="connsiteX1" fmla="*/ 590496 w 1171803"/>
                    <a:gd name="connsiteY1" fmla="*/ 171451 h 1855708"/>
                    <a:gd name="connsiteX2" fmla="*/ 678122 w 1171803"/>
                    <a:gd name="connsiteY2" fmla="*/ 1114 h 1855708"/>
                    <a:gd name="connsiteX3" fmla="*/ 717616 w 1171803"/>
                    <a:gd name="connsiteY3" fmla="*/ 18262 h 1855708"/>
                    <a:gd name="connsiteX4" fmla="*/ 937209 w 1171803"/>
                    <a:gd name="connsiteY4" fmla="*/ 350668 h 1855708"/>
                    <a:gd name="connsiteX5" fmla="*/ 1171674 w 1171803"/>
                    <a:gd name="connsiteY5" fmla="*/ 1042757 h 1855708"/>
                    <a:gd name="connsiteX6" fmla="*/ 581406 w 1171803"/>
                    <a:gd name="connsiteY6" fmla="*/ 1855450 h 1855708"/>
                    <a:gd name="connsiteX7" fmla="*/ 98 w 1171803"/>
                    <a:gd name="connsiteY7" fmla="*/ 1042757 h 1855708"/>
                    <a:gd name="connsiteX8" fmla="*/ 246294 w 1171803"/>
                    <a:gd name="connsiteY8" fmla="*/ 345047 h 1855708"/>
                    <a:gd name="connsiteX9" fmla="*/ 454156 w 1171803"/>
                    <a:gd name="connsiteY9" fmla="*/ 14959 h 1855708"/>
                    <a:gd name="connsiteX10" fmla="*/ 491883 w 1171803"/>
                    <a:gd name="connsiteY10" fmla="*/ 4 h 1855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171803" h="1855708">
                      <a:moveTo>
                        <a:pt x="491883" y="4"/>
                      </a:moveTo>
                      <a:cubicBezTo>
                        <a:pt x="540769" y="-784"/>
                        <a:pt x="559162" y="151762"/>
                        <a:pt x="590496" y="171451"/>
                      </a:cubicBezTo>
                      <a:cubicBezTo>
                        <a:pt x="621241" y="152132"/>
                        <a:pt x="623975" y="-44"/>
                        <a:pt x="678122" y="1114"/>
                      </a:cubicBezTo>
                      <a:lnTo>
                        <a:pt x="717616" y="18262"/>
                      </a:lnTo>
                      <a:cubicBezTo>
                        <a:pt x="767905" y="70902"/>
                        <a:pt x="861533" y="179919"/>
                        <a:pt x="937209" y="350668"/>
                      </a:cubicBezTo>
                      <a:cubicBezTo>
                        <a:pt x="1012885" y="521417"/>
                        <a:pt x="1167002" y="718913"/>
                        <a:pt x="1171674" y="1042757"/>
                      </a:cubicBezTo>
                      <a:cubicBezTo>
                        <a:pt x="1176346" y="1366601"/>
                        <a:pt x="1057250" y="1868718"/>
                        <a:pt x="581406" y="1855450"/>
                      </a:cubicBezTo>
                      <a:cubicBezTo>
                        <a:pt x="105562" y="1842182"/>
                        <a:pt x="-3760" y="1350682"/>
                        <a:pt x="98" y="1042757"/>
                      </a:cubicBezTo>
                      <a:cubicBezTo>
                        <a:pt x="3956" y="734832"/>
                        <a:pt x="170618" y="516347"/>
                        <a:pt x="246294" y="345047"/>
                      </a:cubicBezTo>
                      <a:cubicBezTo>
                        <a:pt x="321970" y="173747"/>
                        <a:pt x="403984" y="64974"/>
                        <a:pt x="454156" y="14959"/>
                      </a:cubicBezTo>
                      <a:lnTo>
                        <a:pt x="491883" y="4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chemeClr val="bg1"/>
                    </a:gs>
                    <a:gs pos="0">
                      <a:srgbClr val="FF66CC"/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55" name="星: 5 pt 1054">
                  <a:extLst>
                    <a:ext uri="{FF2B5EF4-FFF2-40B4-BE49-F238E27FC236}">
                      <a16:creationId xmlns:a16="http://schemas.microsoft.com/office/drawing/2014/main" id="{94785102-80FF-4B34-9868-86EA029696D9}"/>
                    </a:ext>
                  </a:extLst>
                </p:cNvPr>
                <p:cNvSpPr/>
                <p:nvPr/>
              </p:nvSpPr>
              <p:spPr>
                <a:xfrm>
                  <a:off x="2468897" y="3899429"/>
                  <a:ext cx="310022" cy="310022"/>
                </a:xfrm>
                <a:prstGeom prst="star5">
                  <a:avLst>
                    <a:gd name="adj" fmla="val 29673"/>
                    <a:gd name="hf" fmla="val 105146"/>
                    <a:gd name="vf" fmla="val 110557"/>
                  </a:avLst>
                </a:prstGeom>
                <a:solidFill>
                  <a:srgbClr val="FF33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56" name="グループ化 1055">
                  <a:extLst>
                    <a:ext uri="{FF2B5EF4-FFF2-40B4-BE49-F238E27FC236}">
                      <a16:creationId xmlns:a16="http://schemas.microsoft.com/office/drawing/2014/main" id="{D08B2553-A2D5-40F8-8A81-76FE6F1B9650}"/>
                    </a:ext>
                  </a:extLst>
                </p:cNvPr>
                <p:cNvGrpSpPr/>
                <p:nvPr/>
              </p:nvGrpSpPr>
              <p:grpSpPr>
                <a:xfrm>
                  <a:off x="2632095" y="3874940"/>
                  <a:ext cx="303941" cy="364355"/>
                  <a:chOff x="2461401" y="3057236"/>
                  <a:chExt cx="324488" cy="476979"/>
                </a:xfrm>
              </p:grpSpPr>
              <p:grpSp>
                <p:nvGrpSpPr>
                  <p:cNvPr id="1083" name="グループ化 1082">
                    <a:extLst>
                      <a:ext uri="{FF2B5EF4-FFF2-40B4-BE49-F238E27FC236}">
                        <a16:creationId xmlns:a16="http://schemas.microsoft.com/office/drawing/2014/main" id="{2CC55EA1-CEC5-48DC-915A-8C8FC7DC2C90}"/>
                      </a:ext>
                    </a:extLst>
                  </p:cNvPr>
                  <p:cNvGrpSpPr/>
                  <p:nvPr/>
                </p:nvGrpSpPr>
                <p:grpSpPr>
                  <a:xfrm>
                    <a:off x="2461401" y="3057236"/>
                    <a:ext cx="271825" cy="179082"/>
                    <a:chOff x="5246086" y="4560216"/>
                    <a:chExt cx="478615" cy="216397"/>
                  </a:xfrm>
                </p:grpSpPr>
                <p:sp>
                  <p:nvSpPr>
                    <p:cNvPr id="1093" name="フリーフォーム: 図形 1092">
                      <a:extLst>
                        <a:ext uri="{FF2B5EF4-FFF2-40B4-BE49-F238E27FC236}">
                          <a16:creationId xmlns:a16="http://schemas.microsoft.com/office/drawing/2014/main" id="{264100F4-8820-495F-B87D-EB48B09EE775}"/>
                        </a:ext>
                      </a:extLst>
                    </p:cNvPr>
                    <p:cNvSpPr/>
                    <p:nvPr/>
                  </p:nvSpPr>
                  <p:spPr>
                    <a:xfrm rot="14289582">
                      <a:off x="5435492" y="4518607"/>
                      <a:ext cx="68600" cy="447411"/>
                    </a:xfrm>
                    <a:custGeom>
                      <a:avLst/>
                      <a:gdLst>
                        <a:gd name="connsiteX0" fmla="*/ 124629 w 194203"/>
                        <a:gd name="connsiteY0" fmla="*/ 0 h 673895"/>
                        <a:gd name="connsiteX1" fmla="*/ 194203 w 194203"/>
                        <a:gd name="connsiteY1" fmla="*/ 0 h 673895"/>
                        <a:gd name="connsiteX2" fmla="*/ 138923 w 194203"/>
                        <a:gd name="connsiteY2" fmla="*/ 71667 h 673895"/>
                        <a:gd name="connsiteX3" fmla="*/ 73387 w 194203"/>
                        <a:gd name="connsiteY3" fmla="*/ 336947 h 673895"/>
                        <a:gd name="connsiteX4" fmla="*/ 138923 w 194203"/>
                        <a:gd name="connsiteY4" fmla="*/ 602227 h 673895"/>
                        <a:gd name="connsiteX5" fmla="*/ 194203 w 194203"/>
                        <a:gd name="connsiteY5" fmla="*/ 673895 h 673895"/>
                        <a:gd name="connsiteX6" fmla="*/ 124628 w 194203"/>
                        <a:gd name="connsiteY6" fmla="*/ 673895 h 673895"/>
                        <a:gd name="connsiteX7" fmla="*/ 90416 w 194203"/>
                        <a:gd name="connsiteY7" fmla="*/ 635312 h 673895"/>
                        <a:gd name="connsiteX8" fmla="*/ 0 w 194203"/>
                        <a:gd name="connsiteY8" fmla="*/ 336948 h 673895"/>
                        <a:gd name="connsiteX9" fmla="*/ 90416 w 194203"/>
                        <a:gd name="connsiteY9" fmla="*/ 38584 h 6738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94203" h="673895">
                          <a:moveTo>
                            <a:pt x="124629" y="0"/>
                          </a:moveTo>
                          <a:lnTo>
                            <a:pt x="194203" y="0"/>
                          </a:lnTo>
                          <a:lnTo>
                            <a:pt x="138923" y="71667"/>
                          </a:lnTo>
                          <a:cubicBezTo>
                            <a:pt x="97468" y="146002"/>
                            <a:pt x="73387" y="238438"/>
                            <a:pt x="73387" y="336947"/>
                          </a:cubicBezTo>
                          <a:cubicBezTo>
                            <a:pt x="73387" y="435457"/>
                            <a:pt x="97468" y="527893"/>
                            <a:pt x="138923" y="602227"/>
                          </a:cubicBezTo>
                          <a:lnTo>
                            <a:pt x="194203" y="673895"/>
                          </a:lnTo>
                          <a:lnTo>
                            <a:pt x="124628" y="673895"/>
                          </a:lnTo>
                          <a:lnTo>
                            <a:pt x="90416" y="635312"/>
                          </a:lnTo>
                          <a:cubicBezTo>
                            <a:pt x="34552" y="558954"/>
                            <a:pt x="0" y="453467"/>
                            <a:pt x="0" y="336948"/>
                          </a:cubicBezTo>
                          <a:cubicBezTo>
                            <a:pt x="0" y="220430"/>
                            <a:pt x="34552" y="114942"/>
                            <a:pt x="90416" y="38584"/>
                          </a:cubicBezTo>
                          <a:close/>
                        </a:path>
                      </a:pathLst>
                    </a:custGeom>
                    <a:solidFill>
                      <a:srgbClr val="FFFF66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94" name="楕円 1093">
                      <a:extLst>
                        <a:ext uri="{FF2B5EF4-FFF2-40B4-BE49-F238E27FC236}">
                          <a16:creationId xmlns:a16="http://schemas.microsoft.com/office/drawing/2014/main" id="{FBED047D-A2BE-4F72-A49C-A7886ACAF333}"/>
                        </a:ext>
                      </a:extLst>
                    </p:cNvPr>
                    <p:cNvSpPr/>
                    <p:nvPr/>
                  </p:nvSpPr>
                  <p:spPr>
                    <a:xfrm rot="15189582">
                      <a:off x="5616390" y="4565277"/>
                      <a:ext cx="113372" cy="103250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084" name="グループ化 1083">
                    <a:extLst>
                      <a:ext uri="{FF2B5EF4-FFF2-40B4-BE49-F238E27FC236}">
                        <a16:creationId xmlns:a16="http://schemas.microsoft.com/office/drawing/2014/main" id="{01FDF47A-7C65-451E-8BE2-ADB67E7ED821}"/>
                      </a:ext>
                    </a:extLst>
                  </p:cNvPr>
                  <p:cNvGrpSpPr/>
                  <p:nvPr/>
                </p:nvGrpSpPr>
                <p:grpSpPr>
                  <a:xfrm rot="1497156">
                    <a:off x="2514064" y="3148744"/>
                    <a:ext cx="271825" cy="179082"/>
                    <a:chOff x="5246086" y="4560216"/>
                    <a:chExt cx="478615" cy="216397"/>
                  </a:xfrm>
                </p:grpSpPr>
                <p:sp>
                  <p:nvSpPr>
                    <p:cNvPr id="1091" name="フリーフォーム: 図形 1090">
                      <a:extLst>
                        <a:ext uri="{FF2B5EF4-FFF2-40B4-BE49-F238E27FC236}">
                          <a16:creationId xmlns:a16="http://schemas.microsoft.com/office/drawing/2014/main" id="{00703009-5F8C-42AA-A26A-11DF81D3D4C4}"/>
                        </a:ext>
                      </a:extLst>
                    </p:cNvPr>
                    <p:cNvSpPr/>
                    <p:nvPr/>
                  </p:nvSpPr>
                  <p:spPr>
                    <a:xfrm rot="14289582">
                      <a:off x="5435492" y="4518607"/>
                      <a:ext cx="68600" cy="447411"/>
                    </a:xfrm>
                    <a:custGeom>
                      <a:avLst/>
                      <a:gdLst>
                        <a:gd name="connsiteX0" fmla="*/ 124629 w 194203"/>
                        <a:gd name="connsiteY0" fmla="*/ 0 h 673895"/>
                        <a:gd name="connsiteX1" fmla="*/ 194203 w 194203"/>
                        <a:gd name="connsiteY1" fmla="*/ 0 h 673895"/>
                        <a:gd name="connsiteX2" fmla="*/ 138923 w 194203"/>
                        <a:gd name="connsiteY2" fmla="*/ 71667 h 673895"/>
                        <a:gd name="connsiteX3" fmla="*/ 73387 w 194203"/>
                        <a:gd name="connsiteY3" fmla="*/ 336947 h 673895"/>
                        <a:gd name="connsiteX4" fmla="*/ 138923 w 194203"/>
                        <a:gd name="connsiteY4" fmla="*/ 602227 h 673895"/>
                        <a:gd name="connsiteX5" fmla="*/ 194203 w 194203"/>
                        <a:gd name="connsiteY5" fmla="*/ 673895 h 673895"/>
                        <a:gd name="connsiteX6" fmla="*/ 124628 w 194203"/>
                        <a:gd name="connsiteY6" fmla="*/ 673895 h 673895"/>
                        <a:gd name="connsiteX7" fmla="*/ 90416 w 194203"/>
                        <a:gd name="connsiteY7" fmla="*/ 635312 h 673895"/>
                        <a:gd name="connsiteX8" fmla="*/ 0 w 194203"/>
                        <a:gd name="connsiteY8" fmla="*/ 336948 h 673895"/>
                        <a:gd name="connsiteX9" fmla="*/ 90416 w 194203"/>
                        <a:gd name="connsiteY9" fmla="*/ 38584 h 6738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94203" h="673895">
                          <a:moveTo>
                            <a:pt x="124629" y="0"/>
                          </a:moveTo>
                          <a:lnTo>
                            <a:pt x="194203" y="0"/>
                          </a:lnTo>
                          <a:lnTo>
                            <a:pt x="138923" y="71667"/>
                          </a:lnTo>
                          <a:cubicBezTo>
                            <a:pt x="97468" y="146002"/>
                            <a:pt x="73387" y="238438"/>
                            <a:pt x="73387" y="336947"/>
                          </a:cubicBezTo>
                          <a:cubicBezTo>
                            <a:pt x="73387" y="435457"/>
                            <a:pt x="97468" y="527893"/>
                            <a:pt x="138923" y="602227"/>
                          </a:cubicBezTo>
                          <a:lnTo>
                            <a:pt x="194203" y="673895"/>
                          </a:lnTo>
                          <a:lnTo>
                            <a:pt x="124628" y="673895"/>
                          </a:lnTo>
                          <a:lnTo>
                            <a:pt x="90416" y="635312"/>
                          </a:lnTo>
                          <a:cubicBezTo>
                            <a:pt x="34552" y="558954"/>
                            <a:pt x="0" y="453467"/>
                            <a:pt x="0" y="336948"/>
                          </a:cubicBezTo>
                          <a:cubicBezTo>
                            <a:pt x="0" y="220430"/>
                            <a:pt x="34552" y="114942"/>
                            <a:pt x="90416" y="38584"/>
                          </a:cubicBezTo>
                          <a:close/>
                        </a:path>
                      </a:pathLst>
                    </a:custGeom>
                    <a:solidFill>
                      <a:srgbClr val="FFFF66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92" name="楕円 1091">
                      <a:extLst>
                        <a:ext uri="{FF2B5EF4-FFF2-40B4-BE49-F238E27FC236}">
                          <a16:creationId xmlns:a16="http://schemas.microsoft.com/office/drawing/2014/main" id="{C79CAF31-8652-4EC0-B431-782FC1D3DD53}"/>
                        </a:ext>
                      </a:extLst>
                    </p:cNvPr>
                    <p:cNvSpPr/>
                    <p:nvPr/>
                  </p:nvSpPr>
                  <p:spPr>
                    <a:xfrm rot="15189582">
                      <a:off x="5616390" y="4565277"/>
                      <a:ext cx="113372" cy="103250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085" name="グループ化 1084">
                    <a:extLst>
                      <a:ext uri="{FF2B5EF4-FFF2-40B4-BE49-F238E27FC236}">
                        <a16:creationId xmlns:a16="http://schemas.microsoft.com/office/drawing/2014/main" id="{52A8FEEF-0351-4714-B696-6E7B53A80FEE}"/>
                      </a:ext>
                    </a:extLst>
                  </p:cNvPr>
                  <p:cNvGrpSpPr/>
                  <p:nvPr/>
                </p:nvGrpSpPr>
                <p:grpSpPr>
                  <a:xfrm rot="2432069">
                    <a:off x="2508630" y="3243076"/>
                    <a:ext cx="271825" cy="179082"/>
                    <a:chOff x="5246086" y="4560216"/>
                    <a:chExt cx="478615" cy="216397"/>
                  </a:xfrm>
                </p:grpSpPr>
                <p:sp>
                  <p:nvSpPr>
                    <p:cNvPr id="1089" name="フリーフォーム: 図形 1088">
                      <a:extLst>
                        <a:ext uri="{FF2B5EF4-FFF2-40B4-BE49-F238E27FC236}">
                          <a16:creationId xmlns:a16="http://schemas.microsoft.com/office/drawing/2014/main" id="{2E0B298D-3ED5-4946-995C-60ECDFA33656}"/>
                        </a:ext>
                      </a:extLst>
                    </p:cNvPr>
                    <p:cNvSpPr/>
                    <p:nvPr/>
                  </p:nvSpPr>
                  <p:spPr>
                    <a:xfrm rot="14289582">
                      <a:off x="5435492" y="4518607"/>
                      <a:ext cx="68600" cy="447411"/>
                    </a:xfrm>
                    <a:custGeom>
                      <a:avLst/>
                      <a:gdLst>
                        <a:gd name="connsiteX0" fmla="*/ 124629 w 194203"/>
                        <a:gd name="connsiteY0" fmla="*/ 0 h 673895"/>
                        <a:gd name="connsiteX1" fmla="*/ 194203 w 194203"/>
                        <a:gd name="connsiteY1" fmla="*/ 0 h 673895"/>
                        <a:gd name="connsiteX2" fmla="*/ 138923 w 194203"/>
                        <a:gd name="connsiteY2" fmla="*/ 71667 h 673895"/>
                        <a:gd name="connsiteX3" fmla="*/ 73387 w 194203"/>
                        <a:gd name="connsiteY3" fmla="*/ 336947 h 673895"/>
                        <a:gd name="connsiteX4" fmla="*/ 138923 w 194203"/>
                        <a:gd name="connsiteY4" fmla="*/ 602227 h 673895"/>
                        <a:gd name="connsiteX5" fmla="*/ 194203 w 194203"/>
                        <a:gd name="connsiteY5" fmla="*/ 673895 h 673895"/>
                        <a:gd name="connsiteX6" fmla="*/ 124628 w 194203"/>
                        <a:gd name="connsiteY6" fmla="*/ 673895 h 673895"/>
                        <a:gd name="connsiteX7" fmla="*/ 90416 w 194203"/>
                        <a:gd name="connsiteY7" fmla="*/ 635312 h 673895"/>
                        <a:gd name="connsiteX8" fmla="*/ 0 w 194203"/>
                        <a:gd name="connsiteY8" fmla="*/ 336948 h 673895"/>
                        <a:gd name="connsiteX9" fmla="*/ 90416 w 194203"/>
                        <a:gd name="connsiteY9" fmla="*/ 38584 h 6738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94203" h="673895">
                          <a:moveTo>
                            <a:pt x="124629" y="0"/>
                          </a:moveTo>
                          <a:lnTo>
                            <a:pt x="194203" y="0"/>
                          </a:lnTo>
                          <a:lnTo>
                            <a:pt x="138923" y="71667"/>
                          </a:lnTo>
                          <a:cubicBezTo>
                            <a:pt x="97468" y="146002"/>
                            <a:pt x="73387" y="238438"/>
                            <a:pt x="73387" y="336947"/>
                          </a:cubicBezTo>
                          <a:cubicBezTo>
                            <a:pt x="73387" y="435457"/>
                            <a:pt x="97468" y="527893"/>
                            <a:pt x="138923" y="602227"/>
                          </a:cubicBezTo>
                          <a:lnTo>
                            <a:pt x="194203" y="673895"/>
                          </a:lnTo>
                          <a:lnTo>
                            <a:pt x="124628" y="673895"/>
                          </a:lnTo>
                          <a:lnTo>
                            <a:pt x="90416" y="635312"/>
                          </a:lnTo>
                          <a:cubicBezTo>
                            <a:pt x="34552" y="558954"/>
                            <a:pt x="0" y="453467"/>
                            <a:pt x="0" y="336948"/>
                          </a:cubicBezTo>
                          <a:cubicBezTo>
                            <a:pt x="0" y="220430"/>
                            <a:pt x="34552" y="114942"/>
                            <a:pt x="90416" y="38584"/>
                          </a:cubicBezTo>
                          <a:close/>
                        </a:path>
                      </a:pathLst>
                    </a:custGeom>
                    <a:solidFill>
                      <a:srgbClr val="FFFF66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90" name="楕円 1089">
                      <a:extLst>
                        <a:ext uri="{FF2B5EF4-FFF2-40B4-BE49-F238E27FC236}">
                          <a16:creationId xmlns:a16="http://schemas.microsoft.com/office/drawing/2014/main" id="{71A3131F-FDF7-4310-BA6E-FCCB028C7709}"/>
                        </a:ext>
                      </a:extLst>
                    </p:cNvPr>
                    <p:cNvSpPr/>
                    <p:nvPr/>
                  </p:nvSpPr>
                  <p:spPr>
                    <a:xfrm rot="15189582">
                      <a:off x="5616390" y="4565277"/>
                      <a:ext cx="113372" cy="103250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086" name="グループ化 1085">
                    <a:extLst>
                      <a:ext uri="{FF2B5EF4-FFF2-40B4-BE49-F238E27FC236}">
                        <a16:creationId xmlns:a16="http://schemas.microsoft.com/office/drawing/2014/main" id="{5684C255-9527-4191-B6C0-177B5F4A4593}"/>
                      </a:ext>
                    </a:extLst>
                  </p:cNvPr>
                  <p:cNvGrpSpPr/>
                  <p:nvPr/>
                </p:nvGrpSpPr>
                <p:grpSpPr>
                  <a:xfrm rot="3929225">
                    <a:off x="2436957" y="3308762"/>
                    <a:ext cx="271825" cy="179082"/>
                    <a:chOff x="5246086" y="4560216"/>
                    <a:chExt cx="478615" cy="216397"/>
                  </a:xfrm>
                </p:grpSpPr>
                <p:sp>
                  <p:nvSpPr>
                    <p:cNvPr id="1087" name="フリーフォーム: 図形 1086">
                      <a:extLst>
                        <a:ext uri="{FF2B5EF4-FFF2-40B4-BE49-F238E27FC236}">
                          <a16:creationId xmlns:a16="http://schemas.microsoft.com/office/drawing/2014/main" id="{62E4C5C1-A5A9-4193-A5DC-972C8B017F0F}"/>
                        </a:ext>
                      </a:extLst>
                    </p:cNvPr>
                    <p:cNvSpPr/>
                    <p:nvPr/>
                  </p:nvSpPr>
                  <p:spPr>
                    <a:xfrm rot="14289582">
                      <a:off x="5435492" y="4518607"/>
                      <a:ext cx="68600" cy="447411"/>
                    </a:xfrm>
                    <a:custGeom>
                      <a:avLst/>
                      <a:gdLst>
                        <a:gd name="connsiteX0" fmla="*/ 124629 w 194203"/>
                        <a:gd name="connsiteY0" fmla="*/ 0 h 673895"/>
                        <a:gd name="connsiteX1" fmla="*/ 194203 w 194203"/>
                        <a:gd name="connsiteY1" fmla="*/ 0 h 673895"/>
                        <a:gd name="connsiteX2" fmla="*/ 138923 w 194203"/>
                        <a:gd name="connsiteY2" fmla="*/ 71667 h 673895"/>
                        <a:gd name="connsiteX3" fmla="*/ 73387 w 194203"/>
                        <a:gd name="connsiteY3" fmla="*/ 336947 h 673895"/>
                        <a:gd name="connsiteX4" fmla="*/ 138923 w 194203"/>
                        <a:gd name="connsiteY4" fmla="*/ 602227 h 673895"/>
                        <a:gd name="connsiteX5" fmla="*/ 194203 w 194203"/>
                        <a:gd name="connsiteY5" fmla="*/ 673895 h 673895"/>
                        <a:gd name="connsiteX6" fmla="*/ 124628 w 194203"/>
                        <a:gd name="connsiteY6" fmla="*/ 673895 h 673895"/>
                        <a:gd name="connsiteX7" fmla="*/ 90416 w 194203"/>
                        <a:gd name="connsiteY7" fmla="*/ 635312 h 673895"/>
                        <a:gd name="connsiteX8" fmla="*/ 0 w 194203"/>
                        <a:gd name="connsiteY8" fmla="*/ 336948 h 673895"/>
                        <a:gd name="connsiteX9" fmla="*/ 90416 w 194203"/>
                        <a:gd name="connsiteY9" fmla="*/ 38584 h 6738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94203" h="673895">
                          <a:moveTo>
                            <a:pt x="124629" y="0"/>
                          </a:moveTo>
                          <a:lnTo>
                            <a:pt x="194203" y="0"/>
                          </a:lnTo>
                          <a:lnTo>
                            <a:pt x="138923" y="71667"/>
                          </a:lnTo>
                          <a:cubicBezTo>
                            <a:pt x="97468" y="146002"/>
                            <a:pt x="73387" y="238438"/>
                            <a:pt x="73387" y="336947"/>
                          </a:cubicBezTo>
                          <a:cubicBezTo>
                            <a:pt x="73387" y="435457"/>
                            <a:pt x="97468" y="527893"/>
                            <a:pt x="138923" y="602227"/>
                          </a:cubicBezTo>
                          <a:lnTo>
                            <a:pt x="194203" y="673895"/>
                          </a:lnTo>
                          <a:lnTo>
                            <a:pt x="124628" y="673895"/>
                          </a:lnTo>
                          <a:lnTo>
                            <a:pt x="90416" y="635312"/>
                          </a:lnTo>
                          <a:cubicBezTo>
                            <a:pt x="34552" y="558954"/>
                            <a:pt x="0" y="453467"/>
                            <a:pt x="0" y="336948"/>
                          </a:cubicBezTo>
                          <a:cubicBezTo>
                            <a:pt x="0" y="220430"/>
                            <a:pt x="34552" y="114942"/>
                            <a:pt x="90416" y="38584"/>
                          </a:cubicBezTo>
                          <a:close/>
                        </a:path>
                      </a:pathLst>
                    </a:custGeom>
                    <a:solidFill>
                      <a:srgbClr val="FFFF66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88" name="楕円 1087">
                      <a:extLst>
                        <a:ext uri="{FF2B5EF4-FFF2-40B4-BE49-F238E27FC236}">
                          <a16:creationId xmlns:a16="http://schemas.microsoft.com/office/drawing/2014/main" id="{0A8267FF-C87A-4DA0-9F7C-3922A5590532}"/>
                        </a:ext>
                      </a:extLst>
                    </p:cNvPr>
                    <p:cNvSpPr/>
                    <p:nvPr/>
                  </p:nvSpPr>
                  <p:spPr>
                    <a:xfrm rot="15189582">
                      <a:off x="5616390" y="4565277"/>
                      <a:ext cx="113372" cy="103250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057" name="グループ化 1056">
                  <a:extLst>
                    <a:ext uri="{FF2B5EF4-FFF2-40B4-BE49-F238E27FC236}">
                      <a16:creationId xmlns:a16="http://schemas.microsoft.com/office/drawing/2014/main" id="{B13327C1-1061-4F90-BDD2-8C3E6D6F7DCA}"/>
                    </a:ext>
                  </a:extLst>
                </p:cNvPr>
                <p:cNvGrpSpPr/>
                <p:nvPr/>
              </p:nvGrpSpPr>
              <p:grpSpPr>
                <a:xfrm rot="19983788">
                  <a:off x="2577165" y="3810970"/>
                  <a:ext cx="247870" cy="364355"/>
                  <a:chOff x="2461401" y="3057236"/>
                  <a:chExt cx="324488" cy="476979"/>
                </a:xfrm>
              </p:grpSpPr>
              <p:grpSp>
                <p:nvGrpSpPr>
                  <p:cNvPr id="1071" name="グループ化 1070">
                    <a:extLst>
                      <a:ext uri="{FF2B5EF4-FFF2-40B4-BE49-F238E27FC236}">
                        <a16:creationId xmlns:a16="http://schemas.microsoft.com/office/drawing/2014/main" id="{3A6FB64E-6C23-4DC5-B98C-BB32F7EAB7F4}"/>
                      </a:ext>
                    </a:extLst>
                  </p:cNvPr>
                  <p:cNvGrpSpPr/>
                  <p:nvPr/>
                </p:nvGrpSpPr>
                <p:grpSpPr>
                  <a:xfrm>
                    <a:off x="2461401" y="3057236"/>
                    <a:ext cx="271825" cy="179082"/>
                    <a:chOff x="5246086" y="4560216"/>
                    <a:chExt cx="478615" cy="216397"/>
                  </a:xfrm>
                </p:grpSpPr>
                <p:sp>
                  <p:nvSpPr>
                    <p:cNvPr id="1081" name="フリーフォーム: 図形 1080">
                      <a:extLst>
                        <a:ext uri="{FF2B5EF4-FFF2-40B4-BE49-F238E27FC236}">
                          <a16:creationId xmlns:a16="http://schemas.microsoft.com/office/drawing/2014/main" id="{39DB927C-C9B7-4EA0-8A5D-E68E36CCE875}"/>
                        </a:ext>
                      </a:extLst>
                    </p:cNvPr>
                    <p:cNvSpPr/>
                    <p:nvPr/>
                  </p:nvSpPr>
                  <p:spPr>
                    <a:xfrm rot="14289582">
                      <a:off x="5435492" y="4518607"/>
                      <a:ext cx="68600" cy="447411"/>
                    </a:xfrm>
                    <a:custGeom>
                      <a:avLst/>
                      <a:gdLst>
                        <a:gd name="connsiteX0" fmla="*/ 124629 w 194203"/>
                        <a:gd name="connsiteY0" fmla="*/ 0 h 673895"/>
                        <a:gd name="connsiteX1" fmla="*/ 194203 w 194203"/>
                        <a:gd name="connsiteY1" fmla="*/ 0 h 673895"/>
                        <a:gd name="connsiteX2" fmla="*/ 138923 w 194203"/>
                        <a:gd name="connsiteY2" fmla="*/ 71667 h 673895"/>
                        <a:gd name="connsiteX3" fmla="*/ 73387 w 194203"/>
                        <a:gd name="connsiteY3" fmla="*/ 336947 h 673895"/>
                        <a:gd name="connsiteX4" fmla="*/ 138923 w 194203"/>
                        <a:gd name="connsiteY4" fmla="*/ 602227 h 673895"/>
                        <a:gd name="connsiteX5" fmla="*/ 194203 w 194203"/>
                        <a:gd name="connsiteY5" fmla="*/ 673895 h 673895"/>
                        <a:gd name="connsiteX6" fmla="*/ 124628 w 194203"/>
                        <a:gd name="connsiteY6" fmla="*/ 673895 h 673895"/>
                        <a:gd name="connsiteX7" fmla="*/ 90416 w 194203"/>
                        <a:gd name="connsiteY7" fmla="*/ 635312 h 673895"/>
                        <a:gd name="connsiteX8" fmla="*/ 0 w 194203"/>
                        <a:gd name="connsiteY8" fmla="*/ 336948 h 673895"/>
                        <a:gd name="connsiteX9" fmla="*/ 90416 w 194203"/>
                        <a:gd name="connsiteY9" fmla="*/ 38584 h 6738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94203" h="673895">
                          <a:moveTo>
                            <a:pt x="124629" y="0"/>
                          </a:moveTo>
                          <a:lnTo>
                            <a:pt x="194203" y="0"/>
                          </a:lnTo>
                          <a:lnTo>
                            <a:pt x="138923" y="71667"/>
                          </a:lnTo>
                          <a:cubicBezTo>
                            <a:pt x="97468" y="146002"/>
                            <a:pt x="73387" y="238438"/>
                            <a:pt x="73387" y="336947"/>
                          </a:cubicBezTo>
                          <a:cubicBezTo>
                            <a:pt x="73387" y="435457"/>
                            <a:pt x="97468" y="527893"/>
                            <a:pt x="138923" y="602227"/>
                          </a:cubicBezTo>
                          <a:lnTo>
                            <a:pt x="194203" y="673895"/>
                          </a:lnTo>
                          <a:lnTo>
                            <a:pt x="124628" y="673895"/>
                          </a:lnTo>
                          <a:lnTo>
                            <a:pt x="90416" y="635312"/>
                          </a:lnTo>
                          <a:cubicBezTo>
                            <a:pt x="34552" y="558954"/>
                            <a:pt x="0" y="453467"/>
                            <a:pt x="0" y="336948"/>
                          </a:cubicBezTo>
                          <a:cubicBezTo>
                            <a:pt x="0" y="220430"/>
                            <a:pt x="34552" y="114942"/>
                            <a:pt x="90416" y="38584"/>
                          </a:cubicBezTo>
                          <a:close/>
                        </a:path>
                      </a:pathLst>
                    </a:custGeom>
                    <a:solidFill>
                      <a:srgbClr val="FFFF66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82" name="楕円 1081">
                      <a:extLst>
                        <a:ext uri="{FF2B5EF4-FFF2-40B4-BE49-F238E27FC236}">
                          <a16:creationId xmlns:a16="http://schemas.microsoft.com/office/drawing/2014/main" id="{C98C54A1-29A6-4067-946E-A3BA79CC9B7D}"/>
                        </a:ext>
                      </a:extLst>
                    </p:cNvPr>
                    <p:cNvSpPr/>
                    <p:nvPr/>
                  </p:nvSpPr>
                  <p:spPr>
                    <a:xfrm rot="15189582">
                      <a:off x="5616390" y="4565277"/>
                      <a:ext cx="113372" cy="103250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072" name="グループ化 1071">
                    <a:extLst>
                      <a:ext uri="{FF2B5EF4-FFF2-40B4-BE49-F238E27FC236}">
                        <a16:creationId xmlns:a16="http://schemas.microsoft.com/office/drawing/2014/main" id="{5136A97C-5F95-4AE9-B6AE-3BAACCE25D7D}"/>
                      </a:ext>
                    </a:extLst>
                  </p:cNvPr>
                  <p:cNvGrpSpPr/>
                  <p:nvPr/>
                </p:nvGrpSpPr>
                <p:grpSpPr>
                  <a:xfrm rot="1497156">
                    <a:off x="2514064" y="3148744"/>
                    <a:ext cx="271825" cy="179082"/>
                    <a:chOff x="5246086" y="4560216"/>
                    <a:chExt cx="478615" cy="216397"/>
                  </a:xfrm>
                </p:grpSpPr>
                <p:sp>
                  <p:nvSpPr>
                    <p:cNvPr id="1079" name="フリーフォーム: 図形 1078">
                      <a:extLst>
                        <a:ext uri="{FF2B5EF4-FFF2-40B4-BE49-F238E27FC236}">
                          <a16:creationId xmlns:a16="http://schemas.microsoft.com/office/drawing/2014/main" id="{DF6FF16B-86B1-4630-89F7-5B55A5775277}"/>
                        </a:ext>
                      </a:extLst>
                    </p:cNvPr>
                    <p:cNvSpPr/>
                    <p:nvPr/>
                  </p:nvSpPr>
                  <p:spPr>
                    <a:xfrm rot="14289582">
                      <a:off x="5435492" y="4518607"/>
                      <a:ext cx="68600" cy="447411"/>
                    </a:xfrm>
                    <a:custGeom>
                      <a:avLst/>
                      <a:gdLst>
                        <a:gd name="connsiteX0" fmla="*/ 124629 w 194203"/>
                        <a:gd name="connsiteY0" fmla="*/ 0 h 673895"/>
                        <a:gd name="connsiteX1" fmla="*/ 194203 w 194203"/>
                        <a:gd name="connsiteY1" fmla="*/ 0 h 673895"/>
                        <a:gd name="connsiteX2" fmla="*/ 138923 w 194203"/>
                        <a:gd name="connsiteY2" fmla="*/ 71667 h 673895"/>
                        <a:gd name="connsiteX3" fmla="*/ 73387 w 194203"/>
                        <a:gd name="connsiteY3" fmla="*/ 336947 h 673895"/>
                        <a:gd name="connsiteX4" fmla="*/ 138923 w 194203"/>
                        <a:gd name="connsiteY4" fmla="*/ 602227 h 673895"/>
                        <a:gd name="connsiteX5" fmla="*/ 194203 w 194203"/>
                        <a:gd name="connsiteY5" fmla="*/ 673895 h 673895"/>
                        <a:gd name="connsiteX6" fmla="*/ 124628 w 194203"/>
                        <a:gd name="connsiteY6" fmla="*/ 673895 h 673895"/>
                        <a:gd name="connsiteX7" fmla="*/ 90416 w 194203"/>
                        <a:gd name="connsiteY7" fmla="*/ 635312 h 673895"/>
                        <a:gd name="connsiteX8" fmla="*/ 0 w 194203"/>
                        <a:gd name="connsiteY8" fmla="*/ 336948 h 673895"/>
                        <a:gd name="connsiteX9" fmla="*/ 90416 w 194203"/>
                        <a:gd name="connsiteY9" fmla="*/ 38584 h 6738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94203" h="673895">
                          <a:moveTo>
                            <a:pt x="124629" y="0"/>
                          </a:moveTo>
                          <a:lnTo>
                            <a:pt x="194203" y="0"/>
                          </a:lnTo>
                          <a:lnTo>
                            <a:pt x="138923" y="71667"/>
                          </a:lnTo>
                          <a:cubicBezTo>
                            <a:pt x="97468" y="146002"/>
                            <a:pt x="73387" y="238438"/>
                            <a:pt x="73387" y="336947"/>
                          </a:cubicBezTo>
                          <a:cubicBezTo>
                            <a:pt x="73387" y="435457"/>
                            <a:pt x="97468" y="527893"/>
                            <a:pt x="138923" y="602227"/>
                          </a:cubicBezTo>
                          <a:lnTo>
                            <a:pt x="194203" y="673895"/>
                          </a:lnTo>
                          <a:lnTo>
                            <a:pt x="124628" y="673895"/>
                          </a:lnTo>
                          <a:lnTo>
                            <a:pt x="90416" y="635312"/>
                          </a:lnTo>
                          <a:cubicBezTo>
                            <a:pt x="34552" y="558954"/>
                            <a:pt x="0" y="453467"/>
                            <a:pt x="0" y="336948"/>
                          </a:cubicBezTo>
                          <a:cubicBezTo>
                            <a:pt x="0" y="220430"/>
                            <a:pt x="34552" y="114942"/>
                            <a:pt x="90416" y="38584"/>
                          </a:cubicBezTo>
                          <a:close/>
                        </a:path>
                      </a:pathLst>
                    </a:custGeom>
                    <a:solidFill>
                      <a:srgbClr val="FFFF66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80" name="楕円 1079">
                      <a:extLst>
                        <a:ext uri="{FF2B5EF4-FFF2-40B4-BE49-F238E27FC236}">
                          <a16:creationId xmlns:a16="http://schemas.microsoft.com/office/drawing/2014/main" id="{EA5AB4FF-6147-4579-A49D-F74F799A7E53}"/>
                        </a:ext>
                      </a:extLst>
                    </p:cNvPr>
                    <p:cNvSpPr/>
                    <p:nvPr/>
                  </p:nvSpPr>
                  <p:spPr>
                    <a:xfrm rot="15189582">
                      <a:off x="5616390" y="4565277"/>
                      <a:ext cx="113372" cy="103250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073" name="グループ化 1072">
                    <a:extLst>
                      <a:ext uri="{FF2B5EF4-FFF2-40B4-BE49-F238E27FC236}">
                        <a16:creationId xmlns:a16="http://schemas.microsoft.com/office/drawing/2014/main" id="{8ACF5BE9-A7A8-4A62-A485-C369A76C9942}"/>
                      </a:ext>
                    </a:extLst>
                  </p:cNvPr>
                  <p:cNvGrpSpPr/>
                  <p:nvPr/>
                </p:nvGrpSpPr>
                <p:grpSpPr>
                  <a:xfrm rot="2432069">
                    <a:off x="2508630" y="3243076"/>
                    <a:ext cx="271825" cy="179082"/>
                    <a:chOff x="5246086" y="4560216"/>
                    <a:chExt cx="478615" cy="216397"/>
                  </a:xfrm>
                </p:grpSpPr>
                <p:sp>
                  <p:nvSpPr>
                    <p:cNvPr id="1077" name="フリーフォーム: 図形 1076">
                      <a:extLst>
                        <a:ext uri="{FF2B5EF4-FFF2-40B4-BE49-F238E27FC236}">
                          <a16:creationId xmlns:a16="http://schemas.microsoft.com/office/drawing/2014/main" id="{CDE53569-E1DF-4128-9FCE-F7CF7A220989}"/>
                        </a:ext>
                      </a:extLst>
                    </p:cNvPr>
                    <p:cNvSpPr/>
                    <p:nvPr/>
                  </p:nvSpPr>
                  <p:spPr>
                    <a:xfrm rot="14289582">
                      <a:off x="5435492" y="4518607"/>
                      <a:ext cx="68600" cy="447411"/>
                    </a:xfrm>
                    <a:custGeom>
                      <a:avLst/>
                      <a:gdLst>
                        <a:gd name="connsiteX0" fmla="*/ 124629 w 194203"/>
                        <a:gd name="connsiteY0" fmla="*/ 0 h 673895"/>
                        <a:gd name="connsiteX1" fmla="*/ 194203 w 194203"/>
                        <a:gd name="connsiteY1" fmla="*/ 0 h 673895"/>
                        <a:gd name="connsiteX2" fmla="*/ 138923 w 194203"/>
                        <a:gd name="connsiteY2" fmla="*/ 71667 h 673895"/>
                        <a:gd name="connsiteX3" fmla="*/ 73387 w 194203"/>
                        <a:gd name="connsiteY3" fmla="*/ 336947 h 673895"/>
                        <a:gd name="connsiteX4" fmla="*/ 138923 w 194203"/>
                        <a:gd name="connsiteY4" fmla="*/ 602227 h 673895"/>
                        <a:gd name="connsiteX5" fmla="*/ 194203 w 194203"/>
                        <a:gd name="connsiteY5" fmla="*/ 673895 h 673895"/>
                        <a:gd name="connsiteX6" fmla="*/ 124628 w 194203"/>
                        <a:gd name="connsiteY6" fmla="*/ 673895 h 673895"/>
                        <a:gd name="connsiteX7" fmla="*/ 90416 w 194203"/>
                        <a:gd name="connsiteY7" fmla="*/ 635312 h 673895"/>
                        <a:gd name="connsiteX8" fmla="*/ 0 w 194203"/>
                        <a:gd name="connsiteY8" fmla="*/ 336948 h 673895"/>
                        <a:gd name="connsiteX9" fmla="*/ 90416 w 194203"/>
                        <a:gd name="connsiteY9" fmla="*/ 38584 h 6738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94203" h="673895">
                          <a:moveTo>
                            <a:pt x="124629" y="0"/>
                          </a:moveTo>
                          <a:lnTo>
                            <a:pt x="194203" y="0"/>
                          </a:lnTo>
                          <a:lnTo>
                            <a:pt x="138923" y="71667"/>
                          </a:lnTo>
                          <a:cubicBezTo>
                            <a:pt x="97468" y="146002"/>
                            <a:pt x="73387" y="238438"/>
                            <a:pt x="73387" y="336947"/>
                          </a:cubicBezTo>
                          <a:cubicBezTo>
                            <a:pt x="73387" y="435457"/>
                            <a:pt x="97468" y="527893"/>
                            <a:pt x="138923" y="602227"/>
                          </a:cubicBezTo>
                          <a:lnTo>
                            <a:pt x="194203" y="673895"/>
                          </a:lnTo>
                          <a:lnTo>
                            <a:pt x="124628" y="673895"/>
                          </a:lnTo>
                          <a:lnTo>
                            <a:pt x="90416" y="635312"/>
                          </a:lnTo>
                          <a:cubicBezTo>
                            <a:pt x="34552" y="558954"/>
                            <a:pt x="0" y="453467"/>
                            <a:pt x="0" y="336948"/>
                          </a:cubicBezTo>
                          <a:cubicBezTo>
                            <a:pt x="0" y="220430"/>
                            <a:pt x="34552" y="114942"/>
                            <a:pt x="90416" y="38584"/>
                          </a:cubicBezTo>
                          <a:close/>
                        </a:path>
                      </a:pathLst>
                    </a:custGeom>
                    <a:solidFill>
                      <a:srgbClr val="FFFF66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78" name="楕円 1077">
                      <a:extLst>
                        <a:ext uri="{FF2B5EF4-FFF2-40B4-BE49-F238E27FC236}">
                          <a16:creationId xmlns:a16="http://schemas.microsoft.com/office/drawing/2014/main" id="{F2BACF2E-3E95-46E7-A5A1-7E00EEB575D2}"/>
                        </a:ext>
                      </a:extLst>
                    </p:cNvPr>
                    <p:cNvSpPr/>
                    <p:nvPr/>
                  </p:nvSpPr>
                  <p:spPr>
                    <a:xfrm rot="15189582">
                      <a:off x="5616390" y="4565277"/>
                      <a:ext cx="113372" cy="103250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074" name="グループ化 1073">
                    <a:extLst>
                      <a:ext uri="{FF2B5EF4-FFF2-40B4-BE49-F238E27FC236}">
                        <a16:creationId xmlns:a16="http://schemas.microsoft.com/office/drawing/2014/main" id="{A437B87A-D39B-41AB-AA0C-7C2E2ED49153}"/>
                      </a:ext>
                    </a:extLst>
                  </p:cNvPr>
                  <p:cNvGrpSpPr/>
                  <p:nvPr/>
                </p:nvGrpSpPr>
                <p:grpSpPr>
                  <a:xfrm rot="3929225">
                    <a:off x="2436957" y="3308762"/>
                    <a:ext cx="271825" cy="179082"/>
                    <a:chOff x="5246086" y="4560216"/>
                    <a:chExt cx="478615" cy="216397"/>
                  </a:xfrm>
                </p:grpSpPr>
                <p:sp>
                  <p:nvSpPr>
                    <p:cNvPr id="1075" name="フリーフォーム: 図形 1074">
                      <a:extLst>
                        <a:ext uri="{FF2B5EF4-FFF2-40B4-BE49-F238E27FC236}">
                          <a16:creationId xmlns:a16="http://schemas.microsoft.com/office/drawing/2014/main" id="{E4B63409-0461-4EC9-9AEB-C24224E3E05F}"/>
                        </a:ext>
                      </a:extLst>
                    </p:cNvPr>
                    <p:cNvSpPr/>
                    <p:nvPr/>
                  </p:nvSpPr>
                  <p:spPr>
                    <a:xfrm rot="14289582">
                      <a:off x="5435492" y="4518607"/>
                      <a:ext cx="68600" cy="447411"/>
                    </a:xfrm>
                    <a:custGeom>
                      <a:avLst/>
                      <a:gdLst>
                        <a:gd name="connsiteX0" fmla="*/ 124629 w 194203"/>
                        <a:gd name="connsiteY0" fmla="*/ 0 h 673895"/>
                        <a:gd name="connsiteX1" fmla="*/ 194203 w 194203"/>
                        <a:gd name="connsiteY1" fmla="*/ 0 h 673895"/>
                        <a:gd name="connsiteX2" fmla="*/ 138923 w 194203"/>
                        <a:gd name="connsiteY2" fmla="*/ 71667 h 673895"/>
                        <a:gd name="connsiteX3" fmla="*/ 73387 w 194203"/>
                        <a:gd name="connsiteY3" fmla="*/ 336947 h 673895"/>
                        <a:gd name="connsiteX4" fmla="*/ 138923 w 194203"/>
                        <a:gd name="connsiteY4" fmla="*/ 602227 h 673895"/>
                        <a:gd name="connsiteX5" fmla="*/ 194203 w 194203"/>
                        <a:gd name="connsiteY5" fmla="*/ 673895 h 673895"/>
                        <a:gd name="connsiteX6" fmla="*/ 124628 w 194203"/>
                        <a:gd name="connsiteY6" fmla="*/ 673895 h 673895"/>
                        <a:gd name="connsiteX7" fmla="*/ 90416 w 194203"/>
                        <a:gd name="connsiteY7" fmla="*/ 635312 h 673895"/>
                        <a:gd name="connsiteX8" fmla="*/ 0 w 194203"/>
                        <a:gd name="connsiteY8" fmla="*/ 336948 h 673895"/>
                        <a:gd name="connsiteX9" fmla="*/ 90416 w 194203"/>
                        <a:gd name="connsiteY9" fmla="*/ 38584 h 6738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94203" h="673895">
                          <a:moveTo>
                            <a:pt x="124629" y="0"/>
                          </a:moveTo>
                          <a:lnTo>
                            <a:pt x="194203" y="0"/>
                          </a:lnTo>
                          <a:lnTo>
                            <a:pt x="138923" y="71667"/>
                          </a:lnTo>
                          <a:cubicBezTo>
                            <a:pt x="97468" y="146002"/>
                            <a:pt x="73387" y="238438"/>
                            <a:pt x="73387" y="336947"/>
                          </a:cubicBezTo>
                          <a:cubicBezTo>
                            <a:pt x="73387" y="435457"/>
                            <a:pt x="97468" y="527893"/>
                            <a:pt x="138923" y="602227"/>
                          </a:cubicBezTo>
                          <a:lnTo>
                            <a:pt x="194203" y="673895"/>
                          </a:lnTo>
                          <a:lnTo>
                            <a:pt x="124628" y="673895"/>
                          </a:lnTo>
                          <a:lnTo>
                            <a:pt x="90416" y="635312"/>
                          </a:lnTo>
                          <a:cubicBezTo>
                            <a:pt x="34552" y="558954"/>
                            <a:pt x="0" y="453467"/>
                            <a:pt x="0" y="336948"/>
                          </a:cubicBezTo>
                          <a:cubicBezTo>
                            <a:pt x="0" y="220430"/>
                            <a:pt x="34552" y="114942"/>
                            <a:pt x="90416" y="38584"/>
                          </a:cubicBezTo>
                          <a:close/>
                        </a:path>
                      </a:pathLst>
                    </a:custGeom>
                    <a:solidFill>
                      <a:srgbClr val="FFFF66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76" name="楕円 1075">
                      <a:extLst>
                        <a:ext uri="{FF2B5EF4-FFF2-40B4-BE49-F238E27FC236}">
                          <a16:creationId xmlns:a16="http://schemas.microsoft.com/office/drawing/2014/main" id="{B2836EB1-F37F-4B29-90D1-197E87978A42}"/>
                        </a:ext>
                      </a:extLst>
                    </p:cNvPr>
                    <p:cNvSpPr/>
                    <p:nvPr/>
                  </p:nvSpPr>
                  <p:spPr>
                    <a:xfrm rot="15189582">
                      <a:off x="5616390" y="4565277"/>
                      <a:ext cx="113372" cy="103250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058" name="グループ化 1057">
                  <a:extLst>
                    <a:ext uri="{FF2B5EF4-FFF2-40B4-BE49-F238E27FC236}">
                      <a16:creationId xmlns:a16="http://schemas.microsoft.com/office/drawing/2014/main" id="{D9612556-8E41-4E62-AB6A-980D178A3225}"/>
                    </a:ext>
                  </a:extLst>
                </p:cNvPr>
                <p:cNvGrpSpPr/>
                <p:nvPr/>
              </p:nvGrpSpPr>
              <p:grpSpPr>
                <a:xfrm rot="21431597">
                  <a:off x="2616382" y="3892975"/>
                  <a:ext cx="164369" cy="319320"/>
                  <a:chOff x="2461401" y="3057236"/>
                  <a:chExt cx="324488" cy="476979"/>
                </a:xfrm>
              </p:grpSpPr>
              <p:grpSp>
                <p:nvGrpSpPr>
                  <p:cNvPr id="1059" name="グループ化 1058">
                    <a:extLst>
                      <a:ext uri="{FF2B5EF4-FFF2-40B4-BE49-F238E27FC236}">
                        <a16:creationId xmlns:a16="http://schemas.microsoft.com/office/drawing/2014/main" id="{D1B9FDED-12E9-4D24-A03B-D735BE86AB8A}"/>
                      </a:ext>
                    </a:extLst>
                  </p:cNvPr>
                  <p:cNvGrpSpPr/>
                  <p:nvPr/>
                </p:nvGrpSpPr>
                <p:grpSpPr>
                  <a:xfrm>
                    <a:off x="2461401" y="3057236"/>
                    <a:ext cx="271825" cy="179082"/>
                    <a:chOff x="5246086" y="4560216"/>
                    <a:chExt cx="478615" cy="216397"/>
                  </a:xfrm>
                </p:grpSpPr>
                <p:sp>
                  <p:nvSpPr>
                    <p:cNvPr id="1069" name="フリーフォーム: 図形 1068">
                      <a:extLst>
                        <a:ext uri="{FF2B5EF4-FFF2-40B4-BE49-F238E27FC236}">
                          <a16:creationId xmlns:a16="http://schemas.microsoft.com/office/drawing/2014/main" id="{C9B6A056-BA85-43E2-9178-E351C13630E5}"/>
                        </a:ext>
                      </a:extLst>
                    </p:cNvPr>
                    <p:cNvSpPr/>
                    <p:nvPr/>
                  </p:nvSpPr>
                  <p:spPr>
                    <a:xfrm rot="14289582">
                      <a:off x="5435492" y="4518607"/>
                      <a:ext cx="68600" cy="447411"/>
                    </a:xfrm>
                    <a:custGeom>
                      <a:avLst/>
                      <a:gdLst>
                        <a:gd name="connsiteX0" fmla="*/ 124629 w 194203"/>
                        <a:gd name="connsiteY0" fmla="*/ 0 h 673895"/>
                        <a:gd name="connsiteX1" fmla="*/ 194203 w 194203"/>
                        <a:gd name="connsiteY1" fmla="*/ 0 h 673895"/>
                        <a:gd name="connsiteX2" fmla="*/ 138923 w 194203"/>
                        <a:gd name="connsiteY2" fmla="*/ 71667 h 673895"/>
                        <a:gd name="connsiteX3" fmla="*/ 73387 w 194203"/>
                        <a:gd name="connsiteY3" fmla="*/ 336947 h 673895"/>
                        <a:gd name="connsiteX4" fmla="*/ 138923 w 194203"/>
                        <a:gd name="connsiteY4" fmla="*/ 602227 h 673895"/>
                        <a:gd name="connsiteX5" fmla="*/ 194203 w 194203"/>
                        <a:gd name="connsiteY5" fmla="*/ 673895 h 673895"/>
                        <a:gd name="connsiteX6" fmla="*/ 124628 w 194203"/>
                        <a:gd name="connsiteY6" fmla="*/ 673895 h 673895"/>
                        <a:gd name="connsiteX7" fmla="*/ 90416 w 194203"/>
                        <a:gd name="connsiteY7" fmla="*/ 635312 h 673895"/>
                        <a:gd name="connsiteX8" fmla="*/ 0 w 194203"/>
                        <a:gd name="connsiteY8" fmla="*/ 336948 h 673895"/>
                        <a:gd name="connsiteX9" fmla="*/ 90416 w 194203"/>
                        <a:gd name="connsiteY9" fmla="*/ 38584 h 6738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94203" h="673895">
                          <a:moveTo>
                            <a:pt x="124629" y="0"/>
                          </a:moveTo>
                          <a:lnTo>
                            <a:pt x="194203" y="0"/>
                          </a:lnTo>
                          <a:lnTo>
                            <a:pt x="138923" y="71667"/>
                          </a:lnTo>
                          <a:cubicBezTo>
                            <a:pt x="97468" y="146002"/>
                            <a:pt x="73387" y="238438"/>
                            <a:pt x="73387" y="336947"/>
                          </a:cubicBezTo>
                          <a:cubicBezTo>
                            <a:pt x="73387" y="435457"/>
                            <a:pt x="97468" y="527893"/>
                            <a:pt x="138923" y="602227"/>
                          </a:cubicBezTo>
                          <a:lnTo>
                            <a:pt x="194203" y="673895"/>
                          </a:lnTo>
                          <a:lnTo>
                            <a:pt x="124628" y="673895"/>
                          </a:lnTo>
                          <a:lnTo>
                            <a:pt x="90416" y="635312"/>
                          </a:lnTo>
                          <a:cubicBezTo>
                            <a:pt x="34552" y="558954"/>
                            <a:pt x="0" y="453467"/>
                            <a:pt x="0" y="336948"/>
                          </a:cubicBezTo>
                          <a:cubicBezTo>
                            <a:pt x="0" y="220430"/>
                            <a:pt x="34552" y="114942"/>
                            <a:pt x="90416" y="38584"/>
                          </a:cubicBezTo>
                          <a:close/>
                        </a:path>
                      </a:pathLst>
                    </a:custGeom>
                    <a:solidFill>
                      <a:srgbClr val="FFFF66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70" name="楕円 1069">
                      <a:extLst>
                        <a:ext uri="{FF2B5EF4-FFF2-40B4-BE49-F238E27FC236}">
                          <a16:creationId xmlns:a16="http://schemas.microsoft.com/office/drawing/2014/main" id="{2817058A-25B7-4C70-9BF6-1587ED101E59}"/>
                        </a:ext>
                      </a:extLst>
                    </p:cNvPr>
                    <p:cNvSpPr/>
                    <p:nvPr/>
                  </p:nvSpPr>
                  <p:spPr>
                    <a:xfrm rot="15189582">
                      <a:off x="5616390" y="4565277"/>
                      <a:ext cx="113372" cy="103250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060" name="グループ化 1059">
                    <a:extLst>
                      <a:ext uri="{FF2B5EF4-FFF2-40B4-BE49-F238E27FC236}">
                        <a16:creationId xmlns:a16="http://schemas.microsoft.com/office/drawing/2014/main" id="{F8C9270B-792B-4C4B-B93B-91CD28A47E94}"/>
                      </a:ext>
                    </a:extLst>
                  </p:cNvPr>
                  <p:cNvGrpSpPr/>
                  <p:nvPr/>
                </p:nvGrpSpPr>
                <p:grpSpPr>
                  <a:xfrm rot="1497156">
                    <a:off x="2514064" y="3148744"/>
                    <a:ext cx="271825" cy="179082"/>
                    <a:chOff x="5246086" y="4560216"/>
                    <a:chExt cx="478615" cy="216397"/>
                  </a:xfrm>
                </p:grpSpPr>
                <p:sp>
                  <p:nvSpPr>
                    <p:cNvPr id="1067" name="フリーフォーム: 図形 1066">
                      <a:extLst>
                        <a:ext uri="{FF2B5EF4-FFF2-40B4-BE49-F238E27FC236}">
                          <a16:creationId xmlns:a16="http://schemas.microsoft.com/office/drawing/2014/main" id="{E1EDBD93-5ECD-408C-B08D-19F99CE7AE7C}"/>
                        </a:ext>
                      </a:extLst>
                    </p:cNvPr>
                    <p:cNvSpPr/>
                    <p:nvPr/>
                  </p:nvSpPr>
                  <p:spPr>
                    <a:xfrm rot="14289582">
                      <a:off x="5435492" y="4518607"/>
                      <a:ext cx="68600" cy="447411"/>
                    </a:xfrm>
                    <a:custGeom>
                      <a:avLst/>
                      <a:gdLst>
                        <a:gd name="connsiteX0" fmla="*/ 124629 w 194203"/>
                        <a:gd name="connsiteY0" fmla="*/ 0 h 673895"/>
                        <a:gd name="connsiteX1" fmla="*/ 194203 w 194203"/>
                        <a:gd name="connsiteY1" fmla="*/ 0 h 673895"/>
                        <a:gd name="connsiteX2" fmla="*/ 138923 w 194203"/>
                        <a:gd name="connsiteY2" fmla="*/ 71667 h 673895"/>
                        <a:gd name="connsiteX3" fmla="*/ 73387 w 194203"/>
                        <a:gd name="connsiteY3" fmla="*/ 336947 h 673895"/>
                        <a:gd name="connsiteX4" fmla="*/ 138923 w 194203"/>
                        <a:gd name="connsiteY4" fmla="*/ 602227 h 673895"/>
                        <a:gd name="connsiteX5" fmla="*/ 194203 w 194203"/>
                        <a:gd name="connsiteY5" fmla="*/ 673895 h 673895"/>
                        <a:gd name="connsiteX6" fmla="*/ 124628 w 194203"/>
                        <a:gd name="connsiteY6" fmla="*/ 673895 h 673895"/>
                        <a:gd name="connsiteX7" fmla="*/ 90416 w 194203"/>
                        <a:gd name="connsiteY7" fmla="*/ 635312 h 673895"/>
                        <a:gd name="connsiteX8" fmla="*/ 0 w 194203"/>
                        <a:gd name="connsiteY8" fmla="*/ 336948 h 673895"/>
                        <a:gd name="connsiteX9" fmla="*/ 90416 w 194203"/>
                        <a:gd name="connsiteY9" fmla="*/ 38584 h 6738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94203" h="673895">
                          <a:moveTo>
                            <a:pt x="124629" y="0"/>
                          </a:moveTo>
                          <a:lnTo>
                            <a:pt x="194203" y="0"/>
                          </a:lnTo>
                          <a:lnTo>
                            <a:pt x="138923" y="71667"/>
                          </a:lnTo>
                          <a:cubicBezTo>
                            <a:pt x="97468" y="146002"/>
                            <a:pt x="73387" y="238438"/>
                            <a:pt x="73387" y="336947"/>
                          </a:cubicBezTo>
                          <a:cubicBezTo>
                            <a:pt x="73387" y="435457"/>
                            <a:pt x="97468" y="527893"/>
                            <a:pt x="138923" y="602227"/>
                          </a:cubicBezTo>
                          <a:lnTo>
                            <a:pt x="194203" y="673895"/>
                          </a:lnTo>
                          <a:lnTo>
                            <a:pt x="124628" y="673895"/>
                          </a:lnTo>
                          <a:lnTo>
                            <a:pt x="90416" y="635312"/>
                          </a:lnTo>
                          <a:cubicBezTo>
                            <a:pt x="34552" y="558954"/>
                            <a:pt x="0" y="453467"/>
                            <a:pt x="0" y="336948"/>
                          </a:cubicBezTo>
                          <a:cubicBezTo>
                            <a:pt x="0" y="220430"/>
                            <a:pt x="34552" y="114942"/>
                            <a:pt x="90416" y="38584"/>
                          </a:cubicBezTo>
                          <a:close/>
                        </a:path>
                      </a:pathLst>
                    </a:custGeom>
                    <a:solidFill>
                      <a:srgbClr val="FFFF66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68" name="楕円 1067">
                      <a:extLst>
                        <a:ext uri="{FF2B5EF4-FFF2-40B4-BE49-F238E27FC236}">
                          <a16:creationId xmlns:a16="http://schemas.microsoft.com/office/drawing/2014/main" id="{F3662EDE-E70D-4C0A-BBE0-02F1BF3CEDEE}"/>
                        </a:ext>
                      </a:extLst>
                    </p:cNvPr>
                    <p:cNvSpPr/>
                    <p:nvPr/>
                  </p:nvSpPr>
                  <p:spPr>
                    <a:xfrm rot="15189582">
                      <a:off x="5616390" y="4565277"/>
                      <a:ext cx="113372" cy="103250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061" name="グループ化 1060">
                    <a:extLst>
                      <a:ext uri="{FF2B5EF4-FFF2-40B4-BE49-F238E27FC236}">
                        <a16:creationId xmlns:a16="http://schemas.microsoft.com/office/drawing/2014/main" id="{9CA6F571-B91E-4B4A-81D4-9B5E4508E9B0}"/>
                      </a:ext>
                    </a:extLst>
                  </p:cNvPr>
                  <p:cNvGrpSpPr/>
                  <p:nvPr/>
                </p:nvGrpSpPr>
                <p:grpSpPr>
                  <a:xfrm rot="2432069">
                    <a:off x="2508630" y="3243076"/>
                    <a:ext cx="271825" cy="179082"/>
                    <a:chOff x="5246086" y="4560216"/>
                    <a:chExt cx="478615" cy="216397"/>
                  </a:xfrm>
                </p:grpSpPr>
                <p:sp>
                  <p:nvSpPr>
                    <p:cNvPr id="1065" name="フリーフォーム: 図形 1064">
                      <a:extLst>
                        <a:ext uri="{FF2B5EF4-FFF2-40B4-BE49-F238E27FC236}">
                          <a16:creationId xmlns:a16="http://schemas.microsoft.com/office/drawing/2014/main" id="{7E4DD3D6-B5FF-4B9A-A87D-B42EA6A7DD89}"/>
                        </a:ext>
                      </a:extLst>
                    </p:cNvPr>
                    <p:cNvSpPr/>
                    <p:nvPr/>
                  </p:nvSpPr>
                  <p:spPr>
                    <a:xfrm rot="14289582">
                      <a:off x="5435492" y="4518607"/>
                      <a:ext cx="68600" cy="447411"/>
                    </a:xfrm>
                    <a:custGeom>
                      <a:avLst/>
                      <a:gdLst>
                        <a:gd name="connsiteX0" fmla="*/ 124629 w 194203"/>
                        <a:gd name="connsiteY0" fmla="*/ 0 h 673895"/>
                        <a:gd name="connsiteX1" fmla="*/ 194203 w 194203"/>
                        <a:gd name="connsiteY1" fmla="*/ 0 h 673895"/>
                        <a:gd name="connsiteX2" fmla="*/ 138923 w 194203"/>
                        <a:gd name="connsiteY2" fmla="*/ 71667 h 673895"/>
                        <a:gd name="connsiteX3" fmla="*/ 73387 w 194203"/>
                        <a:gd name="connsiteY3" fmla="*/ 336947 h 673895"/>
                        <a:gd name="connsiteX4" fmla="*/ 138923 w 194203"/>
                        <a:gd name="connsiteY4" fmla="*/ 602227 h 673895"/>
                        <a:gd name="connsiteX5" fmla="*/ 194203 w 194203"/>
                        <a:gd name="connsiteY5" fmla="*/ 673895 h 673895"/>
                        <a:gd name="connsiteX6" fmla="*/ 124628 w 194203"/>
                        <a:gd name="connsiteY6" fmla="*/ 673895 h 673895"/>
                        <a:gd name="connsiteX7" fmla="*/ 90416 w 194203"/>
                        <a:gd name="connsiteY7" fmla="*/ 635312 h 673895"/>
                        <a:gd name="connsiteX8" fmla="*/ 0 w 194203"/>
                        <a:gd name="connsiteY8" fmla="*/ 336948 h 673895"/>
                        <a:gd name="connsiteX9" fmla="*/ 90416 w 194203"/>
                        <a:gd name="connsiteY9" fmla="*/ 38584 h 6738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94203" h="673895">
                          <a:moveTo>
                            <a:pt x="124629" y="0"/>
                          </a:moveTo>
                          <a:lnTo>
                            <a:pt x="194203" y="0"/>
                          </a:lnTo>
                          <a:lnTo>
                            <a:pt x="138923" y="71667"/>
                          </a:lnTo>
                          <a:cubicBezTo>
                            <a:pt x="97468" y="146002"/>
                            <a:pt x="73387" y="238438"/>
                            <a:pt x="73387" y="336947"/>
                          </a:cubicBezTo>
                          <a:cubicBezTo>
                            <a:pt x="73387" y="435457"/>
                            <a:pt x="97468" y="527893"/>
                            <a:pt x="138923" y="602227"/>
                          </a:cubicBezTo>
                          <a:lnTo>
                            <a:pt x="194203" y="673895"/>
                          </a:lnTo>
                          <a:lnTo>
                            <a:pt x="124628" y="673895"/>
                          </a:lnTo>
                          <a:lnTo>
                            <a:pt x="90416" y="635312"/>
                          </a:lnTo>
                          <a:cubicBezTo>
                            <a:pt x="34552" y="558954"/>
                            <a:pt x="0" y="453467"/>
                            <a:pt x="0" y="336948"/>
                          </a:cubicBezTo>
                          <a:cubicBezTo>
                            <a:pt x="0" y="220430"/>
                            <a:pt x="34552" y="114942"/>
                            <a:pt x="90416" y="38584"/>
                          </a:cubicBezTo>
                          <a:close/>
                        </a:path>
                      </a:pathLst>
                    </a:custGeom>
                    <a:solidFill>
                      <a:srgbClr val="FFFF66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66" name="楕円 1065">
                      <a:extLst>
                        <a:ext uri="{FF2B5EF4-FFF2-40B4-BE49-F238E27FC236}">
                          <a16:creationId xmlns:a16="http://schemas.microsoft.com/office/drawing/2014/main" id="{BF2E2397-5CD6-4AF6-9225-E61A4857A287}"/>
                        </a:ext>
                      </a:extLst>
                    </p:cNvPr>
                    <p:cNvSpPr/>
                    <p:nvPr/>
                  </p:nvSpPr>
                  <p:spPr>
                    <a:xfrm rot="15189582">
                      <a:off x="5616390" y="4565277"/>
                      <a:ext cx="113372" cy="103250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062" name="グループ化 1061">
                    <a:extLst>
                      <a:ext uri="{FF2B5EF4-FFF2-40B4-BE49-F238E27FC236}">
                        <a16:creationId xmlns:a16="http://schemas.microsoft.com/office/drawing/2014/main" id="{7E4C1187-322A-4DA2-85CF-3A60A09AA0AA}"/>
                      </a:ext>
                    </a:extLst>
                  </p:cNvPr>
                  <p:cNvGrpSpPr/>
                  <p:nvPr/>
                </p:nvGrpSpPr>
                <p:grpSpPr>
                  <a:xfrm rot="3929225">
                    <a:off x="2436957" y="3308762"/>
                    <a:ext cx="271825" cy="179082"/>
                    <a:chOff x="5246086" y="4560216"/>
                    <a:chExt cx="478615" cy="216397"/>
                  </a:xfrm>
                </p:grpSpPr>
                <p:sp>
                  <p:nvSpPr>
                    <p:cNvPr id="1063" name="フリーフォーム: 図形 1062">
                      <a:extLst>
                        <a:ext uri="{FF2B5EF4-FFF2-40B4-BE49-F238E27FC236}">
                          <a16:creationId xmlns:a16="http://schemas.microsoft.com/office/drawing/2014/main" id="{93CF9AD1-360D-4475-A24B-CABD9E4D03DD}"/>
                        </a:ext>
                      </a:extLst>
                    </p:cNvPr>
                    <p:cNvSpPr/>
                    <p:nvPr/>
                  </p:nvSpPr>
                  <p:spPr>
                    <a:xfrm rot="14289582">
                      <a:off x="5435492" y="4518607"/>
                      <a:ext cx="68600" cy="447411"/>
                    </a:xfrm>
                    <a:custGeom>
                      <a:avLst/>
                      <a:gdLst>
                        <a:gd name="connsiteX0" fmla="*/ 124629 w 194203"/>
                        <a:gd name="connsiteY0" fmla="*/ 0 h 673895"/>
                        <a:gd name="connsiteX1" fmla="*/ 194203 w 194203"/>
                        <a:gd name="connsiteY1" fmla="*/ 0 h 673895"/>
                        <a:gd name="connsiteX2" fmla="*/ 138923 w 194203"/>
                        <a:gd name="connsiteY2" fmla="*/ 71667 h 673895"/>
                        <a:gd name="connsiteX3" fmla="*/ 73387 w 194203"/>
                        <a:gd name="connsiteY3" fmla="*/ 336947 h 673895"/>
                        <a:gd name="connsiteX4" fmla="*/ 138923 w 194203"/>
                        <a:gd name="connsiteY4" fmla="*/ 602227 h 673895"/>
                        <a:gd name="connsiteX5" fmla="*/ 194203 w 194203"/>
                        <a:gd name="connsiteY5" fmla="*/ 673895 h 673895"/>
                        <a:gd name="connsiteX6" fmla="*/ 124628 w 194203"/>
                        <a:gd name="connsiteY6" fmla="*/ 673895 h 673895"/>
                        <a:gd name="connsiteX7" fmla="*/ 90416 w 194203"/>
                        <a:gd name="connsiteY7" fmla="*/ 635312 h 673895"/>
                        <a:gd name="connsiteX8" fmla="*/ 0 w 194203"/>
                        <a:gd name="connsiteY8" fmla="*/ 336948 h 673895"/>
                        <a:gd name="connsiteX9" fmla="*/ 90416 w 194203"/>
                        <a:gd name="connsiteY9" fmla="*/ 38584 h 6738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94203" h="673895">
                          <a:moveTo>
                            <a:pt x="124629" y="0"/>
                          </a:moveTo>
                          <a:lnTo>
                            <a:pt x="194203" y="0"/>
                          </a:lnTo>
                          <a:lnTo>
                            <a:pt x="138923" y="71667"/>
                          </a:lnTo>
                          <a:cubicBezTo>
                            <a:pt x="97468" y="146002"/>
                            <a:pt x="73387" y="238438"/>
                            <a:pt x="73387" y="336947"/>
                          </a:cubicBezTo>
                          <a:cubicBezTo>
                            <a:pt x="73387" y="435457"/>
                            <a:pt x="97468" y="527893"/>
                            <a:pt x="138923" y="602227"/>
                          </a:cubicBezTo>
                          <a:lnTo>
                            <a:pt x="194203" y="673895"/>
                          </a:lnTo>
                          <a:lnTo>
                            <a:pt x="124628" y="673895"/>
                          </a:lnTo>
                          <a:lnTo>
                            <a:pt x="90416" y="635312"/>
                          </a:lnTo>
                          <a:cubicBezTo>
                            <a:pt x="34552" y="558954"/>
                            <a:pt x="0" y="453467"/>
                            <a:pt x="0" y="336948"/>
                          </a:cubicBezTo>
                          <a:cubicBezTo>
                            <a:pt x="0" y="220430"/>
                            <a:pt x="34552" y="114942"/>
                            <a:pt x="90416" y="38584"/>
                          </a:cubicBezTo>
                          <a:close/>
                        </a:path>
                      </a:pathLst>
                    </a:custGeom>
                    <a:solidFill>
                      <a:srgbClr val="FFFF66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64" name="楕円 1063">
                      <a:extLst>
                        <a:ext uri="{FF2B5EF4-FFF2-40B4-BE49-F238E27FC236}">
                          <a16:creationId xmlns:a16="http://schemas.microsoft.com/office/drawing/2014/main" id="{8ED694D9-B6A9-41CD-A321-81B04BE01287}"/>
                        </a:ext>
                      </a:extLst>
                    </p:cNvPr>
                    <p:cNvSpPr/>
                    <p:nvPr/>
                  </p:nvSpPr>
                  <p:spPr>
                    <a:xfrm rot="15189582">
                      <a:off x="5616390" y="4565277"/>
                      <a:ext cx="113372" cy="103250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grpSp>
            <p:nvGrpSpPr>
              <p:cNvPr id="958" name="グループ化 957">
                <a:extLst>
                  <a:ext uri="{FF2B5EF4-FFF2-40B4-BE49-F238E27FC236}">
                    <a16:creationId xmlns:a16="http://schemas.microsoft.com/office/drawing/2014/main" id="{19FD2DF1-1716-4AFF-8C48-6CB8528B0473}"/>
                  </a:ext>
                </a:extLst>
              </p:cNvPr>
              <p:cNvGrpSpPr/>
              <p:nvPr/>
            </p:nvGrpSpPr>
            <p:grpSpPr>
              <a:xfrm rot="20795651" flipH="1">
                <a:off x="1622979" y="3794277"/>
                <a:ext cx="1169706" cy="1242420"/>
                <a:chOff x="1956545" y="3316245"/>
                <a:chExt cx="1275605" cy="1354902"/>
              </a:xfrm>
            </p:grpSpPr>
            <p:sp>
              <p:nvSpPr>
                <p:cNvPr id="1005" name="フリーフォーム: 図形 1004">
                  <a:extLst>
                    <a:ext uri="{FF2B5EF4-FFF2-40B4-BE49-F238E27FC236}">
                      <a16:creationId xmlns:a16="http://schemas.microsoft.com/office/drawing/2014/main" id="{C89441A7-CCCD-487A-9045-894D1A420A6F}"/>
                    </a:ext>
                  </a:extLst>
                </p:cNvPr>
                <p:cNvSpPr/>
                <p:nvPr/>
              </p:nvSpPr>
              <p:spPr>
                <a:xfrm rot="21311373">
                  <a:off x="2553678" y="4050545"/>
                  <a:ext cx="554809" cy="620602"/>
                </a:xfrm>
                <a:custGeom>
                  <a:avLst/>
                  <a:gdLst>
                    <a:gd name="connsiteX0" fmla="*/ 264063 w 617920"/>
                    <a:gd name="connsiteY0" fmla="*/ 396 h 620602"/>
                    <a:gd name="connsiteX1" fmla="*/ 499735 w 617920"/>
                    <a:gd name="connsiteY1" fmla="*/ 105199 h 620602"/>
                    <a:gd name="connsiteX2" fmla="*/ 602474 w 617920"/>
                    <a:gd name="connsiteY2" fmla="*/ 366791 h 620602"/>
                    <a:gd name="connsiteX3" fmla="*/ 615579 w 617920"/>
                    <a:gd name="connsiteY3" fmla="*/ 528672 h 620602"/>
                    <a:gd name="connsiteX4" fmla="*/ 606713 w 617920"/>
                    <a:gd name="connsiteY4" fmla="*/ 546564 h 620602"/>
                    <a:gd name="connsiteX5" fmla="*/ 532195 w 617920"/>
                    <a:gd name="connsiteY5" fmla="*/ 531413 h 620602"/>
                    <a:gd name="connsiteX6" fmla="*/ 543916 w 617920"/>
                    <a:gd name="connsiteY6" fmla="*/ 609946 h 620602"/>
                    <a:gd name="connsiteX7" fmla="*/ 527200 w 617920"/>
                    <a:gd name="connsiteY7" fmla="*/ 618789 h 620602"/>
                    <a:gd name="connsiteX8" fmla="*/ 369902 w 617920"/>
                    <a:gd name="connsiteY8" fmla="*/ 602321 h 620602"/>
                    <a:gd name="connsiteX9" fmla="*/ 102857 w 617920"/>
                    <a:gd name="connsiteY9" fmla="*/ 502076 h 620602"/>
                    <a:gd name="connsiteX10" fmla="*/ 85869 w 617920"/>
                    <a:gd name="connsiteY10" fmla="*/ 91245 h 620602"/>
                    <a:gd name="connsiteX11" fmla="*/ 264063 w 617920"/>
                    <a:gd name="connsiteY11" fmla="*/ 396 h 6206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17920" h="620602">
                      <a:moveTo>
                        <a:pt x="264063" y="396"/>
                      </a:moveTo>
                      <a:cubicBezTo>
                        <a:pt x="360457" y="-5280"/>
                        <a:pt x="447449" y="50935"/>
                        <a:pt x="499735" y="105199"/>
                      </a:cubicBezTo>
                      <a:cubicBezTo>
                        <a:pt x="583391" y="192021"/>
                        <a:pt x="583167" y="296212"/>
                        <a:pt x="602474" y="366791"/>
                      </a:cubicBezTo>
                      <a:cubicBezTo>
                        <a:pt x="621781" y="437369"/>
                        <a:pt x="618759" y="497781"/>
                        <a:pt x="615579" y="528672"/>
                      </a:cubicBezTo>
                      <a:lnTo>
                        <a:pt x="606713" y="546564"/>
                      </a:lnTo>
                      <a:cubicBezTo>
                        <a:pt x="588676" y="565211"/>
                        <a:pt x="547695" y="526083"/>
                        <a:pt x="532195" y="531413"/>
                      </a:cubicBezTo>
                      <a:cubicBezTo>
                        <a:pt x="526763" y="547210"/>
                        <a:pt x="560684" y="593593"/>
                        <a:pt x="543916" y="609946"/>
                      </a:cubicBezTo>
                      <a:lnTo>
                        <a:pt x="527200" y="618789"/>
                      </a:lnTo>
                      <a:cubicBezTo>
                        <a:pt x="497039" y="622621"/>
                        <a:pt x="440626" y="621773"/>
                        <a:pt x="369902" y="602321"/>
                      </a:cubicBezTo>
                      <a:cubicBezTo>
                        <a:pt x="299179" y="582869"/>
                        <a:pt x="185213" y="581819"/>
                        <a:pt x="102857" y="502076"/>
                      </a:cubicBezTo>
                      <a:cubicBezTo>
                        <a:pt x="20501" y="422334"/>
                        <a:pt x="-71834" y="255932"/>
                        <a:pt x="85869" y="91245"/>
                      </a:cubicBezTo>
                      <a:cubicBezTo>
                        <a:pt x="145007" y="29488"/>
                        <a:pt x="206227" y="3801"/>
                        <a:pt x="264063" y="3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0000">
                      <a:schemeClr val="bg1"/>
                    </a:gs>
                    <a:gs pos="0">
                      <a:srgbClr val="FF66CC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06" name="フリーフォーム: 図形 1005">
                  <a:extLst>
                    <a:ext uri="{FF2B5EF4-FFF2-40B4-BE49-F238E27FC236}">
                      <a16:creationId xmlns:a16="http://schemas.microsoft.com/office/drawing/2014/main" id="{3FCDD5DD-66EE-402B-81ED-AD1D28F60A9F}"/>
                    </a:ext>
                  </a:extLst>
                </p:cNvPr>
                <p:cNvSpPr/>
                <p:nvPr/>
              </p:nvSpPr>
              <p:spPr>
                <a:xfrm>
                  <a:off x="2674933" y="3623958"/>
                  <a:ext cx="557217" cy="617920"/>
                </a:xfrm>
                <a:custGeom>
                  <a:avLst/>
                  <a:gdLst>
                    <a:gd name="connsiteX0" fmla="*/ 500271 w 620602"/>
                    <a:gd name="connsiteY0" fmla="*/ 332 h 617920"/>
                    <a:gd name="connsiteX1" fmla="*/ 528672 w 620602"/>
                    <a:gd name="connsiteY1" fmla="*/ 2341 h 617920"/>
                    <a:gd name="connsiteX2" fmla="*/ 546564 w 620602"/>
                    <a:gd name="connsiteY2" fmla="*/ 11207 h 617920"/>
                    <a:gd name="connsiteX3" fmla="*/ 531413 w 620602"/>
                    <a:gd name="connsiteY3" fmla="*/ 85725 h 617920"/>
                    <a:gd name="connsiteX4" fmla="*/ 609946 w 620602"/>
                    <a:gd name="connsiteY4" fmla="*/ 74004 h 617920"/>
                    <a:gd name="connsiteX5" fmla="*/ 618789 w 620602"/>
                    <a:gd name="connsiteY5" fmla="*/ 90720 h 617920"/>
                    <a:gd name="connsiteX6" fmla="*/ 602321 w 620602"/>
                    <a:gd name="connsiteY6" fmla="*/ 248018 h 617920"/>
                    <a:gd name="connsiteX7" fmla="*/ 502076 w 620602"/>
                    <a:gd name="connsiteY7" fmla="*/ 515063 h 617920"/>
                    <a:gd name="connsiteX8" fmla="*/ 91245 w 620602"/>
                    <a:gd name="connsiteY8" fmla="*/ 532051 h 617920"/>
                    <a:gd name="connsiteX9" fmla="*/ 105199 w 620602"/>
                    <a:gd name="connsiteY9" fmla="*/ 118185 h 617920"/>
                    <a:gd name="connsiteX10" fmla="*/ 366791 w 620602"/>
                    <a:gd name="connsiteY10" fmla="*/ 15446 h 617920"/>
                    <a:gd name="connsiteX11" fmla="*/ 500271 w 620602"/>
                    <a:gd name="connsiteY11" fmla="*/ 332 h 61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20602" h="617920">
                      <a:moveTo>
                        <a:pt x="500271" y="332"/>
                      </a:moveTo>
                      <a:cubicBezTo>
                        <a:pt x="511381" y="761"/>
                        <a:pt x="520949" y="1546"/>
                        <a:pt x="528672" y="2341"/>
                      </a:cubicBezTo>
                      <a:lnTo>
                        <a:pt x="546564" y="11207"/>
                      </a:lnTo>
                      <a:cubicBezTo>
                        <a:pt x="565211" y="29244"/>
                        <a:pt x="526083" y="70225"/>
                        <a:pt x="531413" y="85725"/>
                      </a:cubicBezTo>
                      <a:cubicBezTo>
                        <a:pt x="547210" y="91157"/>
                        <a:pt x="593593" y="57236"/>
                        <a:pt x="609946" y="74004"/>
                      </a:cubicBezTo>
                      <a:lnTo>
                        <a:pt x="618789" y="90720"/>
                      </a:lnTo>
                      <a:cubicBezTo>
                        <a:pt x="622621" y="120881"/>
                        <a:pt x="621773" y="177294"/>
                        <a:pt x="602321" y="248018"/>
                      </a:cubicBezTo>
                      <a:cubicBezTo>
                        <a:pt x="582869" y="318741"/>
                        <a:pt x="581819" y="432707"/>
                        <a:pt x="502076" y="515063"/>
                      </a:cubicBezTo>
                      <a:cubicBezTo>
                        <a:pt x="422334" y="597419"/>
                        <a:pt x="255932" y="689754"/>
                        <a:pt x="91245" y="532051"/>
                      </a:cubicBezTo>
                      <a:cubicBezTo>
                        <a:pt x="-73441" y="374349"/>
                        <a:pt x="18377" y="201842"/>
                        <a:pt x="105199" y="118185"/>
                      </a:cubicBezTo>
                      <a:cubicBezTo>
                        <a:pt x="192021" y="34529"/>
                        <a:pt x="296212" y="34753"/>
                        <a:pt x="366791" y="15446"/>
                      </a:cubicBezTo>
                      <a:cubicBezTo>
                        <a:pt x="419725" y="966"/>
                        <a:pt x="466939" y="-954"/>
                        <a:pt x="500271" y="3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0000">
                      <a:schemeClr val="bg1"/>
                    </a:gs>
                    <a:gs pos="0">
                      <a:srgbClr val="FF66CC"/>
                    </a:gs>
                  </a:gsLst>
                  <a:lin ang="189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07" name="フリーフォーム: 図形 1006">
                  <a:extLst>
                    <a:ext uri="{FF2B5EF4-FFF2-40B4-BE49-F238E27FC236}">
                      <a16:creationId xmlns:a16="http://schemas.microsoft.com/office/drawing/2014/main" id="{2A29BEEE-8003-4CBD-95BB-1BD1DB359211}"/>
                    </a:ext>
                  </a:extLst>
                </p:cNvPr>
                <p:cNvSpPr/>
                <p:nvPr/>
              </p:nvSpPr>
              <p:spPr>
                <a:xfrm rot="513808">
                  <a:off x="2077926" y="4050545"/>
                  <a:ext cx="617920" cy="620602"/>
                </a:xfrm>
                <a:custGeom>
                  <a:avLst/>
                  <a:gdLst>
                    <a:gd name="connsiteX0" fmla="*/ 353857 w 617920"/>
                    <a:gd name="connsiteY0" fmla="*/ 396 h 620602"/>
                    <a:gd name="connsiteX1" fmla="*/ 532051 w 617920"/>
                    <a:gd name="connsiteY1" fmla="*/ 91245 h 620602"/>
                    <a:gd name="connsiteX2" fmla="*/ 515063 w 617920"/>
                    <a:gd name="connsiteY2" fmla="*/ 502076 h 620602"/>
                    <a:gd name="connsiteX3" fmla="*/ 248018 w 617920"/>
                    <a:gd name="connsiteY3" fmla="*/ 602321 h 620602"/>
                    <a:gd name="connsiteX4" fmla="*/ 90721 w 617920"/>
                    <a:gd name="connsiteY4" fmla="*/ 618789 h 620602"/>
                    <a:gd name="connsiteX5" fmla="*/ 74004 w 617920"/>
                    <a:gd name="connsiteY5" fmla="*/ 609946 h 620602"/>
                    <a:gd name="connsiteX6" fmla="*/ 85725 w 617920"/>
                    <a:gd name="connsiteY6" fmla="*/ 531413 h 620602"/>
                    <a:gd name="connsiteX7" fmla="*/ 11207 w 617920"/>
                    <a:gd name="connsiteY7" fmla="*/ 546564 h 620602"/>
                    <a:gd name="connsiteX8" fmla="*/ 2342 w 617920"/>
                    <a:gd name="connsiteY8" fmla="*/ 528672 h 620602"/>
                    <a:gd name="connsiteX9" fmla="*/ 15446 w 617920"/>
                    <a:gd name="connsiteY9" fmla="*/ 366791 h 620602"/>
                    <a:gd name="connsiteX10" fmla="*/ 118185 w 617920"/>
                    <a:gd name="connsiteY10" fmla="*/ 105199 h 620602"/>
                    <a:gd name="connsiteX11" fmla="*/ 353857 w 617920"/>
                    <a:gd name="connsiteY11" fmla="*/ 396 h 6206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17920" h="620602">
                      <a:moveTo>
                        <a:pt x="353857" y="396"/>
                      </a:moveTo>
                      <a:cubicBezTo>
                        <a:pt x="411693" y="3801"/>
                        <a:pt x="472913" y="29488"/>
                        <a:pt x="532051" y="91245"/>
                      </a:cubicBezTo>
                      <a:cubicBezTo>
                        <a:pt x="689754" y="255933"/>
                        <a:pt x="597419" y="422334"/>
                        <a:pt x="515063" y="502076"/>
                      </a:cubicBezTo>
                      <a:cubicBezTo>
                        <a:pt x="432707" y="581819"/>
                        <a:pt x="318741" y="582869"/>
                        <a:pt x="248018" y="602321"/>
                      </a:cubicBezTo>
                      <a:cubicBezTo>
                        <a:pt x="177294" y="621773"/>
                        <a:pt x="120881" y="622621"/>
                        <a:pt x="90721" y="618789"/>
                      </a:cubicBezTo>
                      <a:lnTo>
                        <a:pt x="74004" y="609946"/>
                      </a:lnTo>
                      <a:cubicBezTo>
                        <a:pt x="57236" y="593593"/>
                        <a:pt x="91157" y="547210"/>
                        <a:pt x="85725" y="531413"/>
                      </a:cubicBezTo>
                      <a:cubicBezTo>
                        <a:pt x="70225" y="526083"/>
                        <a:pt x="29245" y="565211"/>
                        <a:pt x="11207" y="546564"/>
                      </a:cubicBezTo>
                      <a:lnTo>
                        <a:pt x="2342" y="528672"/>
                      </a:lnTo>
                      <a:cubicBezTo>
                        <a:pt x="-839" y="497781"/>
                        <a:pt x="-3861" y="437369"/>
                        <a:pt x="15446" y="366791"/>
                      </a:cubicBezTo>
                      <a:cubicBezTo>
                        <a:pt x="34753" y="296212"/>
                        <a:pt x="34529" y="192021"/>
                        <a:pt x="118185" y="105199"/>
                      </a:cubicBezTo>
                      <a:cubicBezTo>
                        <a:pt x="170471" y="50935"/>
                        <a:pt x="257463" y="-5280"/>
                        <a:pt x="353857" y="3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0000">
                      <a:schemeClr val="bg1"/>
                    </a:gs>
                    <a:gs pos="0">
                      <a:srgbClr val="FF66CC"/>
                    </a:gs>
                  </a:gsLst>
                  <a:lin ang="81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08" name="フリーフォーム: 図形 1007">
                  <a:extLst>
                    <a:ext uri="{FF2B5EF4-FFF2-40B4-BE49-F238E27FC236}">
                      <a16:creationId xmlns:a16="http://schemas.microsoft.com/office/drawing/2014/main" id="{D7614541-AE83-4980-B924-623FE7E40DF0}"/>
                    </a:ext>
                  </a:extLst>
                </p:cNvPr>
                <p:cNvSpPr/>
                <p:nvPr/>
              </p:nvSpPr>
              <p:spPr>
                <a:xfrm>
                  <a:off x="1956545" y="3623957"/>
                  <a:ext cx="620602" cy="617920"/>
                </a:xfrm>
                <a:custGeom>
                  <a:avLst/>
                  <a:gdLst>
                    <a:gd name="connsiteX0" fmla="*/ 120331 w 620602"/>
                    <a:gd name="connsiteY0" fmla="*/ 332 h 617920"/>
                    <a:gd name="connsiteX1" fmla="*/ 253812 w 620602"/>
                    <a:gd name="connsiteY1" fmla="*/ 15446 h 617920"/>
                    <a:gd name="connsiteX2" fmla="*/ 515403 w 620602"/>
                    <a:gd name="connsiteY2" fmla="*/ 118185 h 617920"/>
                    <a:gd name="connsiteX3" fmla="*/ 529357 w 620602"/>
                    <a:gd name="connsiteY3" fmla="*/ 532051 h 617920"/>
                    <a:gd name="connsiteX4" fmla="*/ 118526 w 620602"/>
                    <a:gd name="connsiteY4" fmla="*/ 515063 h 617920"/>
                    <a:gd name="connsiteX5" fmla="*/ 18281 w 620602"/>
                    <a:gd name="connsiteY5" fmla="*/ 248018 h 617920"/>
                    <a:gd name="connsiteX6" fmla="*/ 1813 w 620602"/>
                    <a:gd name="connsiteY6" fmla="*/ 90720 h 617920"/>
                    <a:gd name="connsiteX7" fmla="*/ 10657 w 620602"/>
                    <a:gd name="connsiteY7" fmla="*/ 74004 h 617920"/>
                    <a:gd name="connsiteX8" fmla="*/ 89189 w 620602"/>
                    <a:gd name="connsiteY8" fmla="*/ 85725 h 617920"/>
                    <a:gd name="connsiteX9" fmla="*/ 74038 w 620602"/>
                    <a:gd name="connsiteY9" fmla="*/ 11207 h 617920"/>
                    <a:gd name="connsiteX10" fmla="*/ 91930 w 620602"/>
                    <a:gd name="connsiteY10" fmla="*/ 2341 h 617920"/>
                    <a:gd name="connsiteX11" fmla="*/ 120331 w 620602"/>
                    <a:gd name="connsiteY11" fmla="*/ 332 h 61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20602" h="617920">
                      <a:moveTo>
                        <a:pt x="120331" y="332"/>
                      </a:moveTo>
                      <a:cubicBezTo>
                        <a:pt x="153663" y="-954"/>
                        <a:pt x="200878" y="966"/>
                        <a:pt x="253812" y="15446"/>
                      </a:cubicBezTo>
                      <a:cubicBezTo>
                        <a:pt x="324390" y="34753"/>
                        <a:pt x="428581" y="34529"/>
                        <a:pt x="515403" y="118185"/>
                      </a:cubicBezTo>
                      <a:cubicBezTo>
                        <a:pt x="602225" y="201842"/>
                        <a:pt x="694043" y="374349"/>
                        <a:pt x="529357" y="532051"/>
                      </a:cubicBezTo>
                      <a:cubicBezTo>
                        <a:pt x="364670" y="689754"/>
                        <a:pt x="198268" y="597419"/>
                        <a:pt x="118526" y="515063"/>
                      </a:cubicBezTo>
                      <a:cubicBezTo>
                        <a:pt x="38783" y="432707"/>
                        <a:pt x="37733" y="318741"/>
                        <a:pt x="18281" y="248018"/>
                      </a:cubicBezTo>
                      <a:cubicBezTo>
                        <a:pt x="-1171" y="177294"/>
                        <a:pt x="-2019" y="120881"/>
                        <a:pt x="1813" y="90720"/>
                      </a:cubicBezTo>
                      <a:lnTo>
                        <a:pt x="10657" y="74004"/>
                      </a:lnTo>
                      <a:cubicBezTo>
                        <a:pt x="27009" y="57236"/>
                        <a:pt x="73392" y="91157"/>
                        <a:pt x="89189" y="85725"/>
                      </a:cubicBezTo>
                      <a:cubicBezTo>
                        <a:pt x="94519" y="70225"/>
                        <a:pt x="55391" y="29244"/>
                        <a:pt x="74038" y="11207"/>
                      </a:cubicBezTo>
                      <a:lnTo>
                        <a:pt x="91930" y="2341"/>
                      </a:lnTo>
                      <a:cubicBezTo>
                        <a:pt x="99653" y="1546"/>
                        <a:pt x="109221" y="761"/>
                        <a:pt x="120331" y="3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0000">
                      <a:schemeClr val="bg1"/>
                    </a:gs>
                    <a:gs pos="0">
                      <a:srgbClr val="FF66CC"/>
                    </a:gs>
                  </a:gsLst>
                  <a:lin ang="135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09" name="フリーフォーム: 図形 1008">
                  <a:extLst>
                    <a:ext uri="{FF2B5EF4-FFF2-40B4-BE49-F238E27FC236}">
                      <a16:creationId xmlns:a16="http://schemas.microsoft.com/office/drawing/2014/main" id="{16D6D61A-F4A5-42B1-B9E9-C1637A84018A}"/>
                    </a:ext>
                  </a:extLst>
                </p:cNvPr>
                <p:cNvSpPr/>
                <p:nvPr/>
              </p:nvSpPr>
              <p:spPr>
                <a:xfrm rot="21038638">
                  <a:off x="2350252" y="3316245"/>
                  <a:ext cx="526298" cy="690762"/>
                </a:xfrm>
                <a:custGeom>
                  <a:avLst/>
                  <a:gdLst>
                    <a:gd name="connsiteX0" fmla="*/ 491785 w 1171576"/>
                    <a:gd name="connsiteY0" fmla="*/ 0 h 1647591"/>
                    <a:gd name="connsiteX1" fmla="*/ 585788 w 1171576"/>
                    <a:gd name="connsiteY1" fmla="*/ 59066 h 1647591"/>
                    <a:gd name="connsiteX2" fmla="*/ 678024 w 1171576"/>
                    <a:gd name="connsiteY2" fmla="*/ 1110 h 1647591"/>
                    <a:gd name="connsiteX3" fmla="*/ 717518 w 1171576"/>
                    <a:gd name="connsiteY3" fmla="*/ 18258 h 1647591"/>
                    <a:gd name="connsiteX4" fmla="*/ 1171576 w 1171576"/>
                    <a:gd name="connsiteY4" fmla="*/ 1042753 h 1647591"/>
                    <a:gd name="connsiteX5" fmla="*/ 585788 w 1171576"/>
                    <a:gd name="connsiteY5" fmla="*/ 1647591 h 1647591"/>
                    <a:gd name="connsiteX6" fmla="*/ 0 w 1171576"/>
                    <a:gd name="connsiteY6" fmla="*/ 1042753 h 1647591"/>
                    <a:gd name="connsiteX7" fmla="*/ 454058 w 1171576"/>
                    <a:gd name="connsiteY7" fmla="*/ 14955 h 1647591"/>
                    <a:gd name="connsiteX0" fmla="*/ 491785 w 1171576"/>
                    <a:gd name="connsiteY0" fmla="*/ 11 h 1647602"/>
                    <a:gd name="connsiteX1" fmla="*/ 585788 w 1171576"/>
                    <a:gd name="connsiteY1" fmla="*/ 59077 h 1647602"/>
                    <a:gd name="connsiteX2" fmla="*/ 678024 w 1171576"/>
                    <a:gd name="connsiteY2" fmla="*/ 1121 h 1647602"/>
                    <a:gd name="connsiteX3" fmla="*/ 717518 w 1171576"/>
                    <a:gd name="connsiteY3" fmla="*/ 18269 h 1647602"/>
                    <a:gd name="connsiteX4" fmla="*/ 1171576 w 1171576"/>
                    <a:gd name="connsiteY4" fmla="*/ 1042764 h 1647602"/>
                    <a:gd name="connsiteX5" fmla="*/ 585788 w 1171576"/>
                    <a:gd name="connsiteY5" fmla="*/ 1647602 h 1647602"/>
                    <a:gd name="connsiteX6" fmla="*/ 0 w 1171576"/>
                    <a:gd name="connsiteY6" fmla="*/ 1042764 h 1647602"/>
                    <a:gd name="connsiteX7" fmla="*/ 454058 w 1171576"/>
                    <a:gd name="connsiteY7" fmla="*/ 14966 h 1647602"/>
                    <a:gd name="connsiteX8" fmla="*/ 491785 w 1171576"/>
                    <a:gd name="connsiteY8" fmla="*/ 11 h 1647602"/>
                    <a:gd name="connsiteX0" fmla="*/ 491785 w 1171576"/>
                    <a:gd name="connsiteY0" fmla="*/ 11 h 1647602"/>
                    <a:gd name="connsiteX1" fmla="*/ 585788 w 1171576"/>
                    <a:gd name="connsiteY1" fmla="*/ 59077 h 1647602"/>
                    <a:gd name="connsiteX2" fmla="*/ 678024 w 1171576"/>
                    <a:gd name="connsiteY2" fmla="*/ 1121 h 1647602"/>
                    <a:gd name="connsiteX3" fmla="*/ 717518 w 1171576"/>
                    <a:gd name="connsiteY3" fmla="*/ 18269 h 1647602"/>
                    <a:gd name="connsiteX4" fmla="*/ 1171576 w 1171576"/>
                    <a:gd name="connsiteY4" fmla="*/ 1042764 h 1647602"/>
                    <a:gd name="connsiteX5" fmla="*/ 585788 w 1171576"/>
                    <a:gd name="connsiteY5" fmla="*/ 1647602 h 1647602"/>
                    <a:gd name="connsiteX6" fmla="*/ 0 w 1171576"/>
                    <a:gd name="connsiteY6" fmla="*/ 1042764 h 1647602"/>
                    <a:gd name="connsiteX7" fmla="*/ 454058 w 1171576"/>
                    <a:gd name="connsiteY7" fmla="*/ 14966 h 1647602"/>
                    <a:gd name="connsiteX8" fmla="*/ 491785 w 1171576"/>
                    <a:gd name="connsiteY8" fmla="*/ 11 h 1647602"/>
                    <a:gd name="connsiteX0" fmla="*/ 491785 w 1171576"/>
                    <a:gd name="connsiteY0" fmla="*/ 11 h 1647602"/>
                    <a:gd name="connsiteX1" fmla="*/ 585788 w 1171576"/>
                    <a:gd name="connsiteY1" fmla="*/ 59077 h 1647602"/>
                    <a:gd name="connsiteX2" fmla="*/ 678024 w 1171576"/>
                    <a:gd name="connsiteY2" fmla="*/ 1121 h 1647602"/>
                    <a:gd name="connsiteX3" fmla="*/ 717518 w 1171576"/>
                    <a:gd name="connsiteY3" fmla="*/ 18269 h 1647602"/>
                    <a:gd name="connsiteX4" fmla="*/ 1171576 w 1171576"/>
                    <a:gd name="connsiteY4" fmla="*/ 1042764 h 1647602"/>
                    <a:gd name="connsiteX5" fmla="*/ 585788 w 1171576"/>
                    <a:gd name="connsiteY5" fmla="*/ 1647602 h 1647602"/>
                    <a:gd name="connsiteX6" fmla="*/ 0 w 1171576"/>
                    <a:gd name="connsiteY6" fmla="*/ 1042764 h 1647602"/>
                    <a:gd name="connsiteX7" fmla="*/ 454058 w 1171576"/>
                    <a:gd name="connsiteY7" fmla="*/ 14966 h 1647602"/>
                    <a:gd name="connsiteX8" fmla="*/ 491785 w 1171576"/>
                    <a:gd name="connsiteY8" fmla="*/ 11 h 1647602"/>
                    <a:gd name="connsiteX0" fmla="*/ 491785 w 1173436"/>
                    <a:gd name="connsiteY0" fmla="*/ 11 h 1855457"/>
                    <a:gd name="connsiteX1" fmla="*/ 585788 w 1173436"/>
                    <a:gd name="connsiteY1" fmla="*/ 59077 h 1855457"/>
                    <a:gd name="connsiteX2" fmla="*/ 678024 w 1173436"/>
                    <a:gd name="connsiteY2" fmla="*/ 1121 h 1855457"/>
                    <a:gd name="connsiteX3" fmla="*/ 717518 w 1173436"/>
                    <a:gd name="connsiteY3" fmla="*/ 18269 h 1855457"/>
                    <a:gd name="connsiteX4" fmla="*/ 1171576 w 1173436"/>
                    <a:gd name="connsiteY4" fmla="*/ 1042764 h 1855457"/>
                    <a:gd name="connsiteX5" fmla="*/ 581308 w 1173436"/>
                    <a:gd name="connsiteY5" fmla="*/ 1855457 h 1855457"/>
                    <a:gd name="connsiteX6" fmla="*/ 0 w 1173436"/>
                    <a:gd name="connsiteY6" fmla="*/ 1042764 h 1855457"/>
                    <a:gd name="connsiteX7" fmla="*/ 454058 w 1173436"/>
                    <a:gd name="connsiteY7" fmla="*/ 14966 h 1855457"/>
                    <a:gd name="connsiteX8" fmla="*/ 491785 w 1173436"/>
                    <a:gd name="connsiteY8" fmla="*/ 11 h 1855457"/>
                    <a:gd name="connsiteX0" fmla="*/ 491785 w 1173436"/>
                    <a:gd name="connsiteY0" fmla="*/ 11 h 1855706"/>
                    <a:gd name="connsiteX1" fmla="*/ 585788 w 1173436"/>
                    <a:gd name="connsiteY1" fmla="*/ 59077 h 1855706"/>
                    <a:gd name="connsiteX2" fmla="*/ 678024 w 1173436"/>
                    <a:gd name="connsiteY2" fmla="*/ 1121 h 1855706"/>
                    <a:gd name="connsiteX3" fmla="*/ 717518 w 1173436"/>
                    <a:gd name="connsiteY3" fmla="*/ 18269 h 1855706"/>
                    <a:gd name="connsiteX4" fmla="*/ 1171576 w 1173436"/>
                    <a:gd name="connsiteY4" fmla="*/ 1042764 h 1855706"/>
                    <a:gd name="connsiteX5" fmla="*/ 581308 w 1173436"/>
                    <a:gd name="connsiteY5" fmla="*/ 1855457 h 1855706"/>
                    <a:gd name="connsiteX6" fmla="*/ 0 w 1173436"/>
                    <a:gd name="connsiteY6" fmla="*/ 1042764 h 1855706"/>
                    <a:gd name="connsiteX7" fmla="*/ 454058 w 1173436"/>
                    <a:gd name="connsiteY7" fmla="*/ 14966 h 1855706"/>
                    <a:gd name="connsiteX8" fmla="*/ 491785 w 1173436"/>
                    <a:gd name="connsiteY8" fmla="*/ 11 h 1855706"/>
                    <a:gd name="connsiteX0" fmla="*/ 491785 w 1171681"/>
                    <a:gd name="connsiteY0" fmla="*/ 11 h 1855706"/>
                    <a:gd name="connsiteX1" fmla="*/ 585788 w 1171681"/>
                    <a:gd name="connsiteY1" fmla="*/ 59077 h 1855706"/>
                    <a:gd name="connsiteX2" fmla="*/ 678024 w 1171681"/>
                    <a:gd name="connsiteY2" fmla="*/ 1121 h 1855706"/>
                    <a:gd name="connsiteX3" fmla="*/ 717518 w 1171681"/>
                    <a:gd name="connsiteY3" fmla="*/ 18269 h 1855706"/>
                    <a:gd name="connsiteX4" fmla="*/ 1171576 w 1171681"/>
                    <a:gd name="connsiteY4" fmla="*/ 1042764 h 1855706"/>
                    <a:gd name="connsiteX5" fmla="*/ 581308 w 1171681"/>
                    <a:gd name="connsiteY5" fmla="*/ 1855457 h 1855706"/>
                    <a:gd name="connsiteX6" fmla="*/ 0 w 1171681"/>
                    <a:gd name="connsiteY6" fmla="*/ 1042764 h 1855706"/>
                    <a:gd name="connsiteX7" fmla="*/ 454058 w 1171681"/>
                    <a:gd name="connsiteY7" fmla="*/ 14966 h 1855706"/>
                    <a:gd name="connsiteX8" fmla="*/ 491785 w 1171681"/>
                    <a:gd name="connsiteY8" fmla="*/ 11 h 1855706"/>
                    <a:gd name="connsiteX0" fmla="*/ 491914 w 1171810"/>
                    <a:gd name="connsiteY0" fmla="*/ 11 h 1855706"/>
                    <a:gd name="connsiteX1" fmla="*/ 585917 w 1171810"/>
                    <a:gd name="connsiteY1" fmla="*/ 59077 h 1855706"/>
                    <a:gd name="connsiteX2" fmla="*/ 678153 w 1171810"/>
                    <a:gd name="connsiteY2" fmla="*/ 1121 h 1855706"/>
                    <a:gd name="connsiteX3" fmla="*/ 717647 w 1171810"/>
                    <a:gd name="connsiteY3" fmla="*/ 18269 h 1855706"/>
                    <a:gd name="connsiteX4" fmla="*/ 1171705 w 1171810"/>
                    <a:gd name="connsiteY4" fmla="*/ 1042764 h 1855706"/>
                    <a:gd name="connsiteX5" fmla="*/ 581437 w 1171810"/>
                    <a:gd name="connsiteY5" fmla="*/ 1855457 h 1855706"/>
                    <a:gd name="connsiteX6" fmla="*/ 129 w 1171810"/>
                    <a:gd name="connsiteY6" fmla="*/ 1042764 h 1855706"/>
                    <a:gd name="connsiteX7" fmla="*/ 454187 w 1171810"/>
                    <a:gd name="connsiteY7" fmla="*/ 14966 h 1855706"/>
                    <a:gd name="connsiteX8" fmla="*/ 491914 w 1171810"/>
                    <a:gd name="connsiteY8" fmla="*/ 11 h 1855706"/>
                    <a:gd name="connsiteX0" fmla="*/ 491914 w 1171810"/>
                    <a:gd name="connsiteY0" fmla="*/ 4 h 1855699"/>
                    <a:gd name="connsiteX1" fmla="*/ 590527 w 1171810"/>
                    <a:gd name="connsiteY1" fmla="*/ 171451 h 1855699"/>
                    <a:gd name="connsiteX2" fmla="*/ 678153 w 1171810"/>
                    <a:gd name="connsiteY2" fmla="*/ 1114 h 1855699"/>
                    <a:gd name="connsiteX3" fmla="*/ 717647 w 1171810"/>
                    <a:gd name="connsiteY3" fmla="*/ 18262 h 1855699"/>
                    <a:gd name="connsiteX4" fmla="*/ 1171705 w 1171810"/>
                    <a:gd name="connsiteY4" fmla="*/ 1042757 h 1855699"/>
                    <a:gd name="connsiteX5" fmla="*/ 581437 w 1171810"/>
                    <a:gd name="connsiteY5" fmla="*/ 1855450 h 1855699"/>
                    <a:gd name="connsiteX6" fmla="*/ 129 w 1171810"/>
                    <a:gd name="connsiteY6" fmla="*/ 1042757 h 1855699"/>
                    <a:gd name="connsiteX7" fmla="*/ 454187 w 1171810"/>
                    <a:gd name="connsiteY7" fmla="*/ 14959 h 1855699"/>
                    <a:gd name="connsiteX8" fmla="*/ 491914 w 1171810"/>
                    <a:gd name="connsiteY8" fmla="*/ 4 h 1855699"/>
                    <a:gd name="connsiteX0" fmla="*/ 500550 w 1180446"/>
                    <a:gd name="connsiteY0" fmla="*/ 4 h 1855699"/>
                    <a:gd name="connsiteX1" fmla="*/ 599163 w 1180446"/>
                    <a:gd name="connsiteY1" fmla="*/ 171451 h 1855699"/>
                    <a:gd name="connsiteX2" fmla="*/ 686789 w 1180446"/>
                    <a:gd name="connsiteY2" fmla="*/ 1114 h 1855699"/>
                    <a:gd name="connsiteX3" fmla="*/ 726283 w 1180446"/>
                    <a:gd name="connsiteY3" fmla="*/ 18262 h 1855699"/>
                    <a:gd name="connsiteX4" fmla="*/ 1180341 w 1180446"/>
                    <a:gd name="connsiteY4" fmla="*/ 1042757 h 1855699"/>
                    <a:gd name="connsiteX5" fmla="*/ 590073 w 1180446"/>
                    <a:gd name="connsiteY5" fmla="*/ 1855450 h 1855699"/>
                    <a:gd name="connsiteX6" fmla="*/ 8765 w 1180446"/>
                    <a:gd name="connsiteY6" fmla="*/ 1042757 h 1855699"/>
                    <a:gd name="connsiteX7" fmla="*/ 254961 w 1180446"/>
                    <a:gd name="connsiteY7" fmla="*/ 345047 h 1855699"/>
                    <a:gd name="connsiteX8" fmla="*/ 462823 w 1180446"/>
                    <a:gd name="connsiteY8" fmla="*/ 14959 h 1855699"/>
                    <a:gd name="connsiteX9" fmla="*/ 500550 w 1180446"/>
                    <a:gd name="connsiteY9" fmla="*/ 4 h 1855699"/>
                    <a:gd name="connsiteX0" fmla="*/ 500550 w 1190436"/>
                    <a:gd name="connsiteY0" fmla="*/ 4 h 1855675"/>
                    <a:gd name="connsiteX1" fmla="*/ 599163 w 1190436"/>
                    <a:gd name="connsiteY1" fmla="*/ 171451 h 1855675"/>
                    <a:gd name="connsiteX2" fmla="*/ 686789 w 1190436"/>
                    <a:gd name="connsiteY2" fmla="*/ 1114 h 1855675"/>
                    <a:gd name="connsiteX3" fmla="*/ 726283 w 1190436"/>
                    <a:gd name="connsiteY3" fmla="*/ 18262 h 1855675"/>
                    <a:gd name="connsiteX4" fmla="*/ 945876 w 1190436"/>
                    <a:gd name="connsiteY4" fmla="*/ 350668 h 1855675"/>
                    <a:gd name="connsiteX5" fmla="*/ 1180341 w 1190436"/>
                    <a:gd name="connsiteY5" fmla="*/ 1042757 h 1855675"/>
                    <a:gd name="connsiteX6" fmla="*/ 590073 w 1190436"/>
                    <a:gd name="connsiteY6" fmla="*/ 1855450 h 1855675"/>
                    <a:gd name="connsiteX7" fmla="*/ 8765 w 1190436"/>
                    <a:gd name="connsiteY7" fmla="*/ 1042757 h 1855675"/>
                    <a:gd name="connsiteX8" fmla="*/ 254961 w 1190436"/>
                    <a:gd name="connsiteY8" fmla="*/ 345047 h 1855675"/>
                    <a:gd name="connsiteX9" fmla="*/ 462823 w 1190436"/>
                    <a:gd name="connsiteY9" fmla="*/ 14959 h 1855675"/>
                    <a:gd name="connsiteX10" fmla="*/ 500550 w 1190436"/>
                    <a:gd name="connsiteY10" fmla="*/ 4 h 1855675"/>
                    <a:gd name="connsiteX0" fmla="*/ 491878 w 1181764"/>
                    <a:gd name="connsiteY0" fmla="*/ 4 h 1855675"/>
                    <a:gd name="connsiteX1" fmla="*/ 590491 w 1181764"/>
                    <a:gd name="connsiteY1" fmla="*/ 171451 h 1855675"/>
                    <a:gd name="connsiteX2" fmla="*/ 678117 w 1181764"/>
                    <a:gd name="connsiteY2" fmla="*/ 1114 h 1855675"/>
                    <a:gd name="connsiteX3" fmla="*/ 717611 w 1181764"/>
                    <a:gd name="connsiteY3" fmla="*/ 18262 h 1855675"/>
                    <a:gd name="connsiteX4" fmla="*/ 937204 w 1181764"/>
                    <a:gd name="connsiteY4" fmla="*/ 350668 h 1855675"/>
                    <a:gd name="connsiteX5" fmla="*/ 1171669 w 1181764"/>
                    <a:gd name="connsiteY5" fmla="*/ 1042757 h 1855675"/>
                    <a:gd name="connsiteX6" fmla="*/ 581401 w 1181764"/>
                    <a:gd name="connsiteY6" fmla="*/ 1855450 h 1855675"/>
                    <a:gd name="connsiteX7" fmla="*/ 93 w 1181764"/>
                    <a:gd name="connsiteY7" fmla="*/ 1042757 h 1855675"/>
                    <a:gd name="connsiteX8" fmla="*/ 246289 w 1181764"/>
                    <a:gd name="connsiteY8" fmla="*/ 345047 h 1855675"/>
                    <a:gd name="connsiteX9" fmla="*/ 454151 w 1181764"/>
                    <a:gd name="connsiteY9" fmla="*/ 14959 h 1855675"/>
                    <a:gd name="connsiteX10" fmla="*/ 491878 w 1181764"/>
                    <a:gd name="connsiteY10" fmla="*/ 4 h 1855675"/>
                    <a:gd name="connsiteX0" fmla="*/ 491876 w 1172306"/>
                    <a:gd name="connsiteY0" fmla="*/ 4 h 1855680"/>
                    <a:gd name="connsiteX1" fmla="*/ 590489 w 1172306"/>
                    <a:gd name="connsiteY1" fmla="*/ 171451 h 1855680"/>
                    <a:gd name="connsiteX2" fmla="*/ 678115 w 1172306"/>
                    <a:gd name="connsiteY2" fmla="*/ 1114 h 1855680"/>
                    <a:gd name="connsiteX3" fmla="*/ 717609 w 1172306"/>
                    <a:gd name="connsiteY3" fmla="*/ 18262 h 1855680"/>
                    <a:gd name="connsiteX4" fmla="*/ 937202 w 1172306"/>
                    <a:gd name="connsiteY4" fmla="*/ 350668 h 1855680"/>
                    <a:gd name="connsiteX5" fmla="*/ 1171667 w 1172306"/>
                    <a:gd name="connsiteY5" fmla="*/ 1042757 h 1855680"/>
                    <a:gd name="connsiteX6" fmla="*/ 581399 w 1172306"/>
                    <a:gd name="connsiteY6" fmla="*/ 1855450 h 1855680"/>
                    <a:gd name="connsiteX7" fmla="*/ 91 w 1172306"/>
                    <a:gd name="connsiteY7" fmla="*/ 1042757 h 1855680"/>
                    <a:gd name="connsiteX8" fmla="*/ 246287 w 1172306"/>
                    <a:gd name="connsiteY8" fmla="*/ 345047 h 1855680"/>
                    <a:gd name="connsiteX9" fmla="*/ 454149 w 1172306"/>
                    <a:gd name="connsiteY9" fmla="*/ 14959 h 1855680"/>
                    <a:gd name="connsiteX10" fmla="*/ 491876 w 1172306"/>
                    <a:gd name="connsiteY10" fmla="*/ 4 h 1855680"/>
                    <a:gd name="connsiteX0" fmla="*/ 491876 w 1171953"/>
                    <a:gd name="connsiteY0" fmla="*/ 4 h 1855701"/>
                    <a:gd name="connsiteX1" fmla="*/ 590489 w 1171953"/>
                    <a:gd name="connsiteY1" fmla="*/ 171451 h 1855701"/>
                    <a:gd name="connsiteX2" fmla="*/ 678115 w 1171953"/>
                    <a:gd name="connsiteY2" fmla="*/ 1114 h 1855701"/>
                    <a:gd name="connsiteX3" fmla="*/ 717609 w 1171953"/>
                    <a:gd name="connsiteY3" fmla="*/ 18262 h 1855701"/>
                    <a:gd name="connsiteX4" fmla="*/ 937202 w 1171953"/>
                    <a:gd name="connsiteY4" fmla="*/ 350668 h 1855701"/>
                    <a:gd name="connsiteX5" fmla="*/ 1171667 w 1171953"/>
                    <a:gd name="connsiteY5" fmla="*/ 1042757 h 1855701"/>
                    <a:gd name="connsiteX6" fmla="*/ 581399 w 1171953"/>
                    <a:gd name="connsiteY6" fmla="*/ 1855450 h 1855701"/>
                    <a:gd name="connsiteX7" fmla="*/ 91 w 1171953"/>
                    <a:gd name="connsiteY7" fmla="*/ 1042757 h 1855701"/>
                    <a:gd name="connsiteX8" fmla="*/ 246287 w 1171953"/>
                    <a:gd name="connsiteY8" fmla="*/ 345047 h 1855701"/>
                    <a:gd name="connsiteX9" fmla="*/ 454149 w 1171953"/>
                    <a:gd name="connsiteY9" fmla="*/ 14959 h 1855701"/>
                    <a:gd name="connsiteX10" fmla="*/ 491876 w 1171953"/>
                    <a:gd name="connsiteY10" fmla="*/ 4 h 1855701"/>
                    <a:gd name="connsiteX0" fmla="*/ 491876 w 1171734"/>
                    <a:gd name="connsiteY0" fmla="*/ 4 h 1855701"/>
                    <a:gd name="connsiteX1" fmla="*/ 590489 w 1171734"/>
                    <a:gd name="connsiteY1" fmla="*/ 171451 h 1855701"/>
                    <a:gd name="connsiteX2" fmla="*/ 678115 w 1171734"/>
                    <a:gd name="connsiteY2" fmla="*/ 1114 h 1855701"/>
                    <a:gd name="connsiteX3" fmla="*/ 717609 w 1171734"/>
                    <a:gd name="connsiteY3" fmla="*/ 18262 h 1855701"/>
                    <a:gd name="connsiteX4" fmla="*/ 937202 w 1171734"/>
                    <a:gd name="connsiteY4" fmla="*/ 350668 h 1855701"/>
                    <a:gd name="connsiteX5" fmla="*/ 1171667 w 1171734"/>
                    <a:gd name="connsiteY5" fmla="*/ 1042757 h 1855701"/>
                    <a:gd name="connsiteX6" fmla="*/ 581399 w 1171734"/>
                    <a:gd name="connsiteY6" fmla="*/ 1855450 h 1855701"/>
                    <a:gd name="connsiteX7" fmla="*/ 91 w 1171734"/>
                    <a:gd name="connsiteY7" fmla="*/ 1042757 h 1855701"/>
                    <a:gd name="connsiteX8" fmla="*/ 246287 w 1171734"/>
                    <a:gd name="connsiteY8" fmla="*/ 345047 h 1855701"/>
                    <a:gd name="connsiteX9" fmla="*/ 454149 w 1171734"/>
                    <a:gd name="connsiteY9" fmla="*/ 14959 h 1855701"/>
                    <a:gd name="connsiteX10" fmla="*/ 491876 w 1171734"/>
                    <a:gd name="connsiteY10" fmla="*/ 4 h 1855701"/>
                    <a:gd name="connsiteX0" fmla="*/ 491881 w 1171739"/>
                    <a:gd name="connsiteY0" fmla="*/ 4 h 1855701"/>
                    <a:gd name="connsiteX1" fmla="*/ 590494 w 1171739"/>
                    <a:gd name="connsiteY1" fmla="*/ 171451 h 1855701"/>
                    <a:gd name="connsiteX2" fmla="*/ 678120 w 1171739"/>
                    <a:gd name="connsiteY2" fmla="*/ 1114 h 1855701"/>
                    <a:gd name="connsiteX3" fmla="*/ 717614 w 1171739"/>
                    <a:gd name="connsiteY3" fmla="*/ 18262 h 1855701"/>
                    <a:gd name="connsiteX4" fmla="*/ 937207 w 1171739"/>
                    <a:gd name="connsiteY4" fmla="*/ 350668 h 1855701"/>
                    <a:gd name="connsiteX5" fmla="*/ 1171672 w 1171739"/>
                    <a:gd name="connsiteY5" fmla="*/ 1042757 h 1855701"/>
                    <a:gd name="connsiteX6" fmla="*/ 581404 w 1171739"/>
                    <a:gd name="connsiteY6" fmla="*/ 1855450 h 1855701"/>
                    <a:gd name="connsiteX7" fmla="*/ 96 w 1171739"/>
                    <a:gd name="connsiteY7" fmla="*/ 1042757 h 1855701"/>
                    <a:gd name="connsiteX8" fmla="*/ 246292 w 1171739"/>
                    <a:gd name="connsiteY8" fmla="*/ 345047 h 1855701"/>
                    <a:gd name="connsiteX9" fmla="*/ 454154 w 1171739"/>
                    <a:gd name="connsiteY9" fmla="*/ 14959 h 1855701"/>
                    <a:gd name="connsiteX10" fmla="*/ 491881 w 1171739"/>
                    <a:gd name="connsiteY10" fmla="*/ 4 h 1855701"/>
                    <a:gd name="connsiteX0" fmla="*/ 491883 w 1171803"/>
                    <a:gd name="connsiteY0" fmla="*/ 4 h 1855708"/>
                    <a:gd name="connsiteX1" fmla="*/ 590496 w 1171803"/>
                    <a:gd name="connsiteY1" fmla="*/ 171451 h 1855708"/>
                    <a:gd name="connsiteX2" fmla="*/ 678122 w 1171803"/>
                    <a:gd name="connsiteY2" fmla="*/ 1114 h 1855708"/>
                    <a:gd name="connsiteX3" fmla="*/ 717616 w 1171803"/>
                    <a:gd name="connsiteY3" fmla="*/ 18262 h 1855708"/>
                    <a:gd name="connsiteX4" fmla="*/ 937209 w 1171803"/>
                    <a:gd name="connsiteY4" fmla="*/ 350668 h 1855708"/>
                    <a:gd name="connsiteX5" fmla="*/ 1171674 w 1171803"/>
                    <a:gd name="connsiteY5" fmla="*/ 1042757 h 1855708"/>
                    <a:gd name="connsiteX6" fmla="*/ 581406 w 1171803"/>
                    <a:gd name="connsiteY6" fmla="*/ 1855450 h 1855708"/>
                    <a:gd name="connsiteX7" fmla="*/ 98 w 1171803"/>
                    <a:gd name="connsiteY7" fmla="*/ 1042757 h 1855708"/>
                    <a:gd name="connsiteX8" fmla="*/ 246294 w 1171803"/>
                    <a:gd name="connsiteY8" fmla="*/ 345047 h 1855708"/>
                    <a:gd name="connsiteX9" fmla="*/ 454156 w 1171803"/>
                    <a:gd name="connsiteY9" fmla="*/ 14959 h 1855708"/>
                    <a:gd name="connsiteX10" fmla="*/ 491883 w 1171803"/>
                    <a:gd name="connsiteY10" fmla="*/ 4 h 1855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171803" h="1855708">
                      <a:moveTo>
                        <a:pt x="491883" y="4"/>
                      </a:moveTo>
                      <a:cubicBezTo>
                        <a:pt x="540769" y="-784"/>
                        <a:pt x="559162" y="151762"/>
                        <a:pt x="590496" y="171451"/>
                      </a:cubicBezTo>
                      <a:cubicBezTo>
                        <a:pt x="621241" y="152132"/>
                        <a:pt x="623975" y="-44"/>
                        <a:pt x="678122" y="1114"/>
                      </a:cubicBezTo>
                      <a:lnTo>
                        <a:pt x="717616" y="18262"/>
                      </a:lnTo>
                      <a:cubicBezTo>
                        <a:pt x="767905" y="70902"/>
                        <a:pt x="861533" y="179919"/>
                        <a:pt x="937209" y="350668"/>
                      </a:cubicBezTo>
                      <a:cubicBezTo>
                        <a:pt x="1012885" y="521417"/>
                        <a:pt x="1167002" y="718913"/>
                        <a:pt x="1171674" y="1042757"/>
                      </a:cubicBezTo>
                      <a:cubicBezTo>
                        <a:pt x="1176346" y="1366601"/>
                        <a:pt x="1057250" y="1868718"/>
                        <a:pt x="581406" y="1855450"/>
                      </a:cubicBezTo>
                      <a:cubicBezTo>
                        <a:pt x="105562" y="1842182"/>
                        <a:pt x="-3760" y="1350682"/>
                        <a:pt x="98" y="1042757"/>
                      </a:cubicBezTo>
                      <a:cubicBezTo>
                        <a:pt x="3956" y="734832"/>
                        <a:pt x="170618" y="516347"/>
                        <a:pt x="246294" y="345047"/>
                      </a:cubicBezTo>
                      <a:cubicBezTo>
                        <a:pt x="321970" y="173747"/>
                        <a:pt x="403984" y="64974"/>
                        <a:pt x="454156" y="14959"/>
                      </a:cubicBezTo>
                      <a:lnTo>
                        <a:pt x="491883" y="4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chemeClr val="bg1"/>
                    </a:gs>
                    <a:gs pos="0">
                      <a:srgbClr val="FF66CC"/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10" name="星: 5 pt 1009">
                  <a:extLst>
                    <a:ext uri="{FF2B5EF4-FFF2-40B4-BE49-F238E27FC236}">
                      <a16:creationId xmlns:a16="http://schemas.microsoft.com/office/drawing/2014/main" id="{B595C93E-8BB8-41F4-B111-6C44F85171D9}"/>
                    </a:ext>
                  </a:extLst>
                </p:cNvPr>
                <p:cNvSpPr/>
                <p:nvPr/>
              </p:nvSpPr>
              <p:spPr>
                <a:xfrm>
                  <a:off x="2468897" y="3899429"/>
                  <a:ext cx="310022" cy="310022"/>
                </a:xfrm>
                <a:prstGeom prst="star5">
                  <a:avLst>
                    <a:gd name="adj" fmla="val 29673"/>
                    <a:gd name="hf" fmla="val 105146"/>
                    <a:gd name="vf" fmla="val 110557"/>
                  </a:avLst>
                </a:prstGeom>
                <a:solidFill>
                  <a:srgbClr val="FF33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11" name="グループ化 1010">
                  <a:extLst>
                    <a:ext uri="{FF2B5EF4-FFF2-40B4-BE49-F238E27FC236}">
                      <a16:creationId xmlns:a16="http://schemas.microsoft.com/office/drawing/2014/main" id="{96E95D9F-63FC-4BCC-9DEA-21A251FD6A28}"/>
                    </a:ext>
                  </a:extLst>
                </p:cNvPr>
                <p:cNvGrpSpPr/>
                <p:nvPr/>
              </p:nvGrpSpPr>
              <p:grpSpPr>
                <a:xfrm>
                  <a:off x="2632095" y="3874940"/>
                  <a:ext cx="303941" cy="364355"/>
                  <a:chOff x="2461401" y="3057236"/>
                  <a:chExt cx="324488" cy="476979"/>
                </a:xfrm>
              </p:grpSpPr>
              <p:grpSp>
                <p:nvGrpSpPr>
                  <p:cNvPr id="1038" name="グループ化 1037">
                    <a:extLst>
                      <a:ext uri="{FF2B5EF4-FFF2-40B4-BE49-F238E27FC236}">
                        <a16:creationId xmlns:a16="http://schemas.microsoft.com/office/drawing/2014/main" id="{24B9CBD0-12F2-4BE1-9B23-7B1CD3B295CF}"/>
                      </a:ext>
                    </a:extLst>
                  </p:cNvPr>
                  <p:cNvGrpSpPr/>
                  <p:nvPr/>
                </p:nvGrpSpPr>
                <p:grpSpPr>
                  <a:xfrm>
                    <a:off x="2461401" y="3057236"/>
                    <a:ext cx="271825" cy="179082"/>
                    <a:chOff x="5246086" y="4560216"/>
                    <a:chExt cx="478615" cy="216397"/>
                  </a:xfrm>
                </p:grpSpPr>
                <p:sp>
                  <p:nvSpPr>
                    <p:cNvPr id="1048" name="フリーフォーム: 図形 1047">
                      <a:extLst>
                        <a:ext uri="{FF2B5EF4-FFF2-40B4-BE49-F238E27FC236}">
                          <a16:creationId xmlns:a16="http://schemas.microsoft.com/office/drawing/2014/main" id="{8DF09FCC-6E72-4E4E-BA59-B26B0207A841}"/>
                        </a:ext>
                      </a:extLst>
                    </p:cNvPr>
                    <p:cNvSpPr/>
                    <p:nvPr/>
                  </p:nvSpPr>
                  <p:spPr>
                    <a:xfrm rot="14289582">
                      <a:off x="5435492" y="4518607"/>
                      <a:ext cx="68600" cy="447411"/>
                    </a:xfrm>
                    <a:custGeom>
                      <a:avLst/>
                      <a:gdLst>
                        <a:gd name="connsiteX0" fmla="*/ 124629 w 194203"/>
                        <a:gd name="connsiteY0" fmla="*/ 0 h 673895"/>
                        <a:gd name="connsiteX1" fmla="*/ 194203 w 194203"/>
                        <a:gd name="connsiteY1" fmla="*/ 0 h 673895"/>
                        <a:gd name="connsiteX2" fmla="*/ 138923 w 194203"/>
                        <a:gd name="connsiteY2" fmla="*/ 71667 h 673895"/>
                        <a:gd name="connsiteX3" fmla="*/ 73387 w 194203"/>
                        <a:gd name="connsiteY3" fmla="*/ 336947 h 673895"/>
                        <a:gd name="connsiteX4" fmla="*/ 138923 w 194203"/>
                        <a:gd name="connsiteY4" fmla="*/ 602227 h 673895"/>
                        <a:gd name="connsiteX5" fmla="*/ 194203 w 194203"/>
                        <a:gd name="connsiteY5" fmla="*/ 673895 h 673895"/>
                        <a:gd name="connsiteX6" fmla="*/ 124628 w 194203"/>
                        <a:gd name="connsiteY6" fmla="*/ 673895 h 673895"/>
                        <a:gd name="connsiteX7" fmla="*/ 90416 w 194203"/>
                        <a:gd name="connsiteY7" fmla="*/ 635312 h 673895"/>
                        <a:gd name="connsiteX8" fmla="*/ 0 w 194203"/>
                        <a:gd name="connsiteY8" fmla="*/ 336948 h 673895"/>
                        <a:gd name="connsiteX9" fmla="*/ 90416 w 194203"/>
                        <a:gd name="connsiteY9" fmla="*/ 38584 h 6738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94203" h="673895">
                          <a:moveTo>
                            <a:pt x="124629" y="0"/>
                          </a:moveTo>
                          <a:lnTo>
                            <a:pt x="194203" y="0"/>
                          </a:lnTo>
                          <a:lnTo>
                            <a:pt x="138923" y="71667"/>
                          </a:lnTo>
                          <a:cubicBezTo>
                            <a:pt x="97468" y="146002"/>
                            <a:pt x="73387" y="238438"/>
                            <a:pt x="73387" y="336947"/>
                          </a:cubicBezTo>
                          <a:cubicBezTo>
                            <a:pt x="73387" y="435457"/>
                            <a:pt x="97468" y="527893"/>
                            <a:pt x="138923" y="602227"/>
                          </a:cubicBezTo>
                          <a:lnTo>
                            <a:pt x="194203" y="673895"/>
                          </a:lnTo>
                          <a:lnTo>
                            <a:pt x="124628" y="673895"/>
                          </a:lnTo>
                          <a:lnTo>
                            <a:pt x="90416" y="635312"/>
                          </a:lnTo>
                          <a:cubicBezTo>
                            <a:pt x="34552" y="558954"/>
                            <a:pt x="0" y="453467"/>
                            <a:pt x="0" y="336948"/>
                          </a:cubicBezTo>
                          <a:cubicBezTo>
                            <a:pt x="0" y="220430"/>
                            <a:pt x="34552" y="114942"/>
                            <a:pt x="90416" y="38584"/>
                          </a:cubicBezTo>
                          <a:close/>
                        </a:path>
                      </a:pathLst>
                    </a:custGeom>
                    <a:solidFill>
                      <a:srgbClr val="FFFF66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49" name="楕円 1048">
                      <a:extLst>
                        <a:ext uri="{FF2B5EF4-FFF2-40B4-BE49-F238E27FC236}">
                          <a16:creationId xmlns:a16="http://schemas.microsoft.com/office/drawing/2014/main" id="{DBB8B9A7-09C8-40C2-9122-A7B95D2B60C6}"/>
                        </a:ext>
                      </a:extLst>
                    </p:cNvPr>
                    <p:cNvSpPr/>
                    <p:nvPr/>
                  </p:nvSpPr>
                  <p:spPr>
                    <a:xfrm rot="15189582">
                      <a:off x="5616390" y="4565277"/>
                      <a:ext cx="113372" cy="103250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039" name="グループ化 1038">
                    <a:extLst>
                      <a:ext uri="{FF2B5EF4-FFF2-40B4-BE49-F238E27FC236}">
                        <a16:creationId xmlns:a16="http://schemas.microsoft.com/office/drawing/2014/main" id="{071ECC83-CD3E-4085-83CD-93EFA43FB90B}"/>
                      </a:ext>
                    </a:extLst>
                  </p:cNvPr>
                  <p:cNvGrpSpPr/>
                  <p:nvPr/>
                </p:nvGrpSpPr>
                <p:grpSpPr>
                  <a:xfrm rot="1497156">
                    <a:off x="2514064" y="3148744"/>
                    <a:ext cx="271825" cy="179082"/>
                    <a:chOff x="5246086" y="4560216"/>
                    <a:chExt cx="478615" cy="216397"/>
                  </a:xfrm>
                </p:grpSpPr>
                <p:sp>
                  <p:nvSpPr>
                    <p:cNvPr id="1046" name="フリーフォーム: 図形 1045">
                      <a:extLst>
                        <a:ext uri="{FF2B5EF4-FFF2-40B4-BE49-F238E27FC236}">
                          <a16:creationId xmlns:a16="http://schemas.microsoft.com/office/drawing/2014/main" id="{F8FC4381-4F00-4C8E-8A86-2CB59CCA7971}"/>
                        </a:ext>
                      </a:extLst>
                    </p:cNvPr>
                    <p:cNvSpPr/>
                    <p:nvPr/>
                  </p:nvSpPr>
                  <p:spPr>
                    <a:xfrm rot="14289582">
                      <a:off x="5435492" y="4518607"/>
                      <a:ext cx="68600" cy="447411"/>
                    </a:xfrm>
                    <a:custGeom>
                      <a:avLst/>
                      <a:gdLst>
                        <a:gd name="connsiteX0" fmla="*/ 124629 w 194203"/>
                        <a:gd name="connsiteY0" fmla="*/ 0 h 673895"/>
                        <a:gd name="connsiteX1" fmla="*/ 194203 w 194203"/>
                        <a:gd name="connsiteY1" fmla="*/ 0 h 673895"/>
                        <a:gd name="connsiteX2" fmla="*/ 138923 w 194203"/>
                        <a:gd name="connsiteY2" fmla="*/ 71667 h 673895"/>
                        <a:gd name="connsiteX3" fmla="*/ 73387 w 194203"/>
                        <a:gd name="connsiteY3" fmla="*/ 336947 h 673895"/>
                        <a:gd name="connsiteX4" fmla="*/ 138923 w 194203"/>
                        <a:gd name="connsiteY4" fmla="*/ 602227 h 673895"/>
                        <a:gd name="connsiteX5" fmla="*/ 194203 w 194203"/>
                        <a:gd name="connsiteY5" fmla="*/ 673895 h 673895"/>
                        <a:gd name="connsiteX6" fmla="*/ 124628 w 194203"/>
                        <a:gd name="connsiteY6" fmla="*/ 673895 h 673895"/>
                        <a:gd name="connsiteX7" fmla="*/ 90416 w 194203"/>
                        <a:gd name="connsiteY7" fmla="*/ 635312 h 673895"/>
                        <a:gd name="connsiteX8" fmla="*/ 0 w 194203"/>
                        <a:gd name="connsiteY8" fmla="*/ 336948 h 673895"/>
                        <a:gd name="connsiteX9" fmla="*/ 90416 w 194203"/>
                        <a:gd name="connsiteY9" fmla="*/ 38584 h 6738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94203" h="673895">
                          <a:moveTo>
                            <a:pt x="124629" y="0"/>
                          </a:moveTo>
                          <a:lnTo>
                            <a:pt x="194203" y="0"/>
                          </a:lnTo>
                          <a:lnTo>
                            <a:pt x="138923" y="71667"/>
                          </a:lnTo>
                          <a:cubicBezTo>
                            <a:pt x="97468" y="146002"/>
                            <a:pt x="73387" y="238438"/>
                            <a:pt x="73387" y="336947"/>
                          </a:cubicBezTo>
                          <a:cubicBezTo>
                            <a:pt x="73387" y="435457"/>
                            <a:pt x="97468" y="527893"/>
                            <a:pt x="138923" y="602227"/>
                          </a:cubicBezTo>
                          <a:lnTo>
                            <a:pt x="194203" y="673895"/>
                          </a:lnTo>
                          <a:lnTo>
                            <a:pt x="124628" y="673895"/>
                          </a:lnTo>
                          <a:lnTo>
                            <a:pt x="90416" y="635312"/>
                          </a:lnTo>
                          <a:cubicBezTo>
                            <a:pt x="34552" y="558954"/>
                            <a:pt x="0" y="453467"/>
                            <a:pt x="0" y="336948"/>
                          </a:cubicBezTo>
                          <a:cubicBezTo>
                            <a:pt x="0" y="220430"/>
                            <a:pt x="34552" y="114942"/>
                            <a:pt x="90416" y="38584"/>
                          </a:cubicBezTo>
                          <a:close/>
                        </a:path>
                      </a:pathLst>
                    </a:custGeom>
                    <a:solidFill>
                      <a:srgbClr val="FFFF66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47" name="楕円 1046">
                      <a:extLst>
                        <a:ext uri="{FF2B5EF4-FFF2-40B4-BE49-F238E27FC236}">
                          <a16:creationId xmlns:a16="http://schemas.microsoft.com/office/drawing/2014/main" id="{FBE9F8A2-8527-4449-BD3A-D9F04F6669DA}"/>
                        </a:ext>
                      </a:extLst>
                    </p:cNvPr>
                    <p:cNvSpPr/>
                    <p:nvPr/>
                  </p:nvSpPr>
                  <p:spPr>
                    <a:xfrm rot="15189582">
                      <a:off x="5616390" y="4565277"/>
                      <a:ext cx="113372" cy="103250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040" name="グループ化 1039">
                    <a:extLst>
                      <a:ext uri="{FF2B5EF4-FFF2-40B4-BE49-F238E27FC236}">
                        <a16:creationId xmlns:a16="http://schemas.microsoft.com/office/drawing/2014/main" id="{E1330091-0505-4ED3-A1EB-40EC5DB0AC0A}"/>
                      </a:ext>
                    </a:extLst>
                  </p:cNvPr>
                  <p:cNvGrpSpPr/>
                  <p:nvPr/>
                </p:nvGrpSpPr>
                <p:grpSpPr>
                  <a:xfrm rot="2432069">
                    <a:off x="2508630" y="3243076"/>
                    <a:ext cx="271825" cy="179082"/>
                    <a:chOff x="5246086" y="4560216"/>
                    <a:chExt cx="478615" cy="216397"/>
                  </a:xfrm>
                </p:grpSpPr>
                <p:sp>
                  <p:nvSpPr>
                    <p:cNvPr id="1044" name="フリーフォーム: 図形 1043">
                      <a:extLst>
                        <a:ext uri="{FF2B5EF4-FFF2-40B4-BE49-F238E27FC236}">
                          <a16:creationId xmlns:a16="http://schemas.microsoft.com/office/drawing/2014/main" id="{FAABC82B-347E-486D-AB4E-A97DD3251D7A}"/>
                        </a:ext>
                      </a:extLst>
                    </p:cNvPr>
                    <p:cNvSpPr/>
                    <p:nvPr/>
                  </p:nvSpPr>
                  <p:spPr>
                    <a:xfrm rot="14289582">
                      <a:off x="5435492" y="4518607"/>
                      <a:ext cx="68600" cy="447411"/>
                    </a:xfrm>
                    <a:custGeom>
                      <a:avLst/>
                      <a:gdLst>
                        <a:gd name="connsiteX0" fmla="*/ 124629 w 194203"/>
                        <a:gd name="connsiteY0" fmla="*/ 0 h 673895"/>
                        <a:gd name="connsiteX1" fmla="*/ 194203 w 194203"/>
                        <a:gd name="connsiteY1" fmla="*/ 0 h 673895"/>
                        <a:gd name="connsiteX2" fmla="*/ 138923 w 194203"/>
                        <a:gd name="connsiteY2" fmla="*/ 71667 h 673895"/>
                        <a:gd name="connsiteX3" fmla="*/ 73387 w 194203"/>
                        <a:gd name="connsiteY3" fmla="*/ 336947 h 673895"/>
                        <a:gd name="connsiteX4" fmla="*/ 138923 w 194203"/>
                        <a:gd name="connsiteY4" fmla="*/ 602227 h 673895"/>
                        <a:gd name="connsiteX5" fmla="*/ 194203 w 194203"/>
                        <a:gd name="connsiteY5" fmla="*/ 673895 h 673895"/>
                        <a:gd name="connsiteX6" fmla="*/ 124628 w 194203"/>
                        <a:gd name="connsiteY6" fmla="*/ 673895 h 673895"/>
                        <a:gd name="connsiteX7" fmla="*/ 90416 w 194203"/>
                        <a:gd name="connsiteY7" fmla="*/ 635312 h 673895"/>
                        <a:gd name="connsiteX8" fmla="*/ 0 w 194203"/>
                        <a:gd name="connsiteY8" fmla="*/ 336948 h 673895"/>
                        <a:gd name="connsiteX9" fmla="*/ 90416 w 194203"/>
                        <a:gd name="connsiteY9" fmla="*/ 38584 h 6738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94203" h="673895">
                          <a:moveTo>
                            <a:pt x="124629" y="0"/>
                          </a:moveTo>
                          <a:lnTo>
                            <a:pt x="194203" y="0"/>
                          </a:lnTo>
                          <a:lnTo>
                            <a:pt x="138923" y="71667"/>
                          </a:lnTo>
                          <a:cubicBezTo>
                            <a:pt x="97468" y="146002"/>
                            <a:pt x="73387" y="238438"/>
                            <a:pt x="73387" y="336947"/>
                          </a:cubicBezTo>
                          <a:cubicBezTo>
                            <a:pt x="73387" y="435457"/>
                            <a:pt x="97468" y="527893"/>
                            <a:pt x="138923" y="602227"/>
                          </a:cubicBezTo>
                          <a:lnTo>
                            <a:pt x="194203" y="673895"/>
                          </a:lnTo>
                          <a:lnTo>
                            <a:pt x="124628" y="673895"/>
                          </a:lnTo>
                          <a:lnTo>
                            <a:pt x="90416" y="635312"/>
                          </a:lnTo>
                          <a:cubicBezTo>
                            <a:pt x="34552" y="558954"/>
                            <a:pt x="0" y="453467"/>
                            <a:pt x="0" y="336948"/>
                          </a:cubicBezTo>
                          <a:cubicBezTo>
                            <a:pt x="0" y="220430"/>
                            <a:pt x="34552" y="114942"/>
                            <a:pt x="90416" y="38584"/>
                          </a:cubicBezTo>
                          <a:close/>
                        </a:path>
                      </a:pathLst>
                    </a:custGeom>
                    <a:solidFill>
                      <a:srgbClr val="FFFF66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45" name="楕円 1044">
                      <a:extLst>
                        <a:ext uri="{FF2B5EF4-FFF2-40B4-BE49-F238E27FC236}">
                          <a16:creationId xmlns:a16="http://schemas.microsoft.com/office/drawing/2014/main" id="{7C0B03A7-47A4-4374-8903-163BF9C72E1A}"/>
                        </a:ext>
                      </a:extLst>
                    </p:cNvPr>
                    <p:cNvSpPr/>
                    <p:nvPr/>
                  </p:nvSpPr>
                  <p:spPr>
                    <a:xfrm rot="15189582">
                      <a:off x="5616390" y="4565277"/>
                      <a:ext cx="113372" cy="103250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041" name="グループ化 1040">
                    <a:extLst>
                      <a:ext uri="{FF2B5EF4-FFF2-40B4-BE49-F238E27FC236}">
                        <a16:creationId xmlns:a16="http://schemas.microsoft.com/office/drawing/2014/main" id="{C8D3B9C9-9A12-4BAD-B661-11A8E806A6DE}"/>
                      </a:ext>
                    </a:extLst>
                  </p:cNvPr>
                  <p:cNvGrpSpPr/>
                  <p:nvPr/>
                </p:nvGrpSpPr>
                <p:grpSpPr>
                  <a:xfrm rot="3929225">
                    <a:off x="2436957" y="3308762"/>
                    <a:ext cx="271825" cy="179082"/>
                    <a:chOff x="5246086" y="4560216"/>
                    <a:chExt cx="478615" cy="216397"/>
                  </a:xfrm>
                </p:grpSpPr>
                <p:sp>
                  <p:nvSpPr>
                    <p:cNvPr id="1042" name="フリーフォーム: 図形 1041">
                      <a:extLst>
                        <a:ext uri="{FF2B5EF4-FFF2-40B4-BE49-F238E27FC236}">
                          <a16:creationId xmlns:a16="http://schemas.microsoft.com/office/drawing/2014/main" id="{C46BF0B9-FA04-4622-907F-5B51D654A74A}"/>
                        </a:ext>
                      </a:extLst>
                    </p:cNvPr>
                    <p:cNvSpPr/>
                    <p:nvPr/>
                  </p:nvSpPr>
                  <p:spPr>
                    <a:xfrm rot="14289582">
                      <a:off x="5435492" y="4518607"/>
                      <a:ext cx="68600" cy="447411"/>
                    </a:xfrm>
                    <a:custGeom>
                      <a:avLst/>
                      <a:gdLst>
                        <a:gd name="connsiteX0" fmla="*/ 124629 w 194203"/>
                        <a:gd name="connsiteY0" fmla="*/ 0 h 673895"/>
                        <a:gd name="connsiteX1" fmla="*/ 194203 w 194203"/>
                        <a:gd name="connsiteY1" fmla="*/ 0 h 673895"/>
                        <a:gd name="connsiteX2" fmla="*/ 138923 w 194203"/>
                        <a:gd name="connsiteY2" fmla="*/ 71667 h 673895"/>
                        <a:gd name="connsiteX3" fmla="*/ 73387 w 194203"/>
                        <a:gd name="connsiteY3" fmla="*/ 336947 h 673895"/>
                        <a:gd name="connsiteX4" fmla="*/ 138923 w 194203"/>
                        <a:gd name="connsiteY4" fmla="*/ 602227 h 673895"/>
                        <a:gd name="connsiteX5" fmla="*/ 194203 w 194203"/>
                        <a:gd name="connsiteY5" fmla="*/ 673895 h 673895"/>
                        <a:gd name="connsiteX6" fmla="*/ 124628 w 194203"/>
                        <a:gd name="connsiteY6" fmla="*/ 673895 h 673895"/>
                        <a:gd name="connsiteX7" fmla="*/ 90416 w 194203"/>
                        <a:gd name="connsiteY7" fmla="*/ 635312 h 673895"/>
                        <a:gd name="connsiteX8" fmla="*/ 0 w 194203"/>
                        <a:gd name="connsiteY8" fmla="*/ 336948 h 673895"/>
                        <a:gd name="connsiteX9" fmla="*/ 90416 w 194203"/>
                        <a:gd name="connsiteY9" fmla="*/ 38584 h 6738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94203" h="673895">
                          <a:moveTo>
                            <a:pt x="124629" y="0"/>
                          </a:moveTo>
                          <a:lnTo>
                            <a:pt x="194203" y="0"/>
                          </a:lnTo>
                          <a:lnTo>
                            <a:pt x="138923" y="71667"/>
                          </a:lnTo>
                          <a:cubicBezTo>
                            <a:pt x="97468" y="146002"/>
                            <a:pt x="73387" y="238438"/>
                            <a:pt x="73387" y="336947"/>
                          </a:cubicBezTo>
                          <a:cubicBezTo>
                            <a:pt x="73387" y="435457"/>
                            <a:pt x="97468" y="527893"/>
                            <a:pt x="138923" y="602227"/>
                          </a:cubicBezTo>
                          <a:lnTo>
                            <a:pt x="194203" y="673895"/>
                          </a:lnTo>
                          <a:lnTo>
                            <a:pt x="124628" y="673895"/>
                          </a:lnTo>
                          <a:lnTo>
                            <a:pt x="90416" y="635312"/>
                          </a:lnTo>
                          <a:cubicBezTo>
                            <a:pt x="34552" y="558954"/>
                            <a:pt x="0" y="453467"/>
                            <a:pt x="0" y="336948"/>
                          </a:cubicBezTo>
                          <a:cubicBezTo>
                            <a:pt x="0" y="220430"/>
                            <a:pt x="34552" y="114942"/>
                            <a:pt x="90416" y="38584"/>
                          </a:cubicBezTo>
                          <a:close/>
                        </a:path>
                      </a:pathLst>
                    </a:custGeom>
                    <a:solidFill>
                      <a:srgbClr val="FFFF66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43" name="楕円 1042">
                      <a:extLst>
                        <a:ext uri="{FF2B5EF4-FFF2-40B4-BE49-F238E27FC236}">
                          <a16:creationId xmlns:a16="http://schemas.microsoft.com/office/drawing/2014/main" id="{913B5A9E-A53E-430C-B362-48968363382E}"/>
                        </a:ext>
                      </a:extLst>
                    </p:cNvPr>
                    <p:cNvSpPr/>
                    <p:nvPr/>
                  </p:nvSpPr>
                  <p:spPr>
                    <a:xfrm rot="15189582">
                      <a:off x="5616390" y="4565277"/>
                      <a:ext cx="113372" cy="103250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012" name="グループ化 1011">
                  <a:extLst>
                    <a:ext uri="{FF2B5EF4-FFF2-40B4-BE49-F238E27FC236}">
                      <a16:creationId xmlns:a16="http://schemas.microsoft.com/office/drawing/2014/main" id="{DF1047E4-7BB4-4447-9267-02A3A91CDA5D}"/>
                    </a:ext>
                  </a:extLst>
                </p:cNvPr>
                <p:cNvGrpSpPr/>
                <p:nvPr/>
              </p:nvGrpSpPr>
              <p:grpSpPr>
                <a:xfrm rot="19983788">
                  <a:off x="2577165" y="3810970"/>
                  <a:ext cx="247870" cy="364355"/>
                  <a:chOff x="2461401" y="3057236"/>
                  <a:chExt cx="324488" cy="476979"/>
                </a:xfrm>
              </p:grpSpPr>
              <p:grpSp>
                <p:nvGrpSpPr>
                  <p:cNvPr id="1026" name="グループ化 1025">
                    <a:extLst>
                      <a:ext uri="{FF2B5EF4-FFF2-40B4-BE49-F238E27FC236}">
                        <a16:creationId xmlns:a16="http://schemas.microsoft.com/office/drawing/2014/main" id="{0D10C739-C7DF-4451-8478-F1079AA62FC8}"/>
                      </a:ext>
                    </a:extLst>
                  </p:cNvPr>
                  <p:cNvGrpSpPr/>
                  <p:nvPr/>
                </p:nvGrpSpPr>
                <p:grpSpPr>
                  <a:xfrm>
                    <a:off x="2461401" y="3057236"/>
                    <a:ext cx="271825" cy="179082"/>
                    <a:chOff x="5246086" y="4560216"/>
                    <a:chExt cx="478615" cy="216397"/>
                  </a:xfrm>
                </p:grpSpPr>
                <p:sp>
                  <p:nvSpPr>
                    <p:cNvPr id="1036" name="フリーフォーム: 図形 1035">
                      <a:extLst>
                        <a:ext uri="{FF2B5EF4-FFF2-40B4-BE49-F238E27FC236}">
                          <a16:creationId xmlns:a16="http://schemas.microsoft.com/office/drawing/2014/main" id="{88A0ABE7-6926-4AF9-8A96-83421CDE5A15}"/>
                        </a:ext>
                      </a:extLst>
                    </p:cNvPr>
                    <p:cNvSpPr/>
                    <p:nvPr/>
                  </p:nvSpPr>
                  <p:spPr>
                    <a:xfrm rot="14289582">
                      <a:off x="5435492" y="4518607"/>
                      <a:ext cx="68600" cy="447411"/>
                    </a:xfrm>
                    <a:custGeom>
                      <a:avLst/>
                      <a:gdLst>
                        <a:gd name="connsiteX0" fmla="*/ 124629 w 194203"/>
                        <a:gd name="connsiteY0" fmla="*/ 0 h 673895"/>
                        <a:gd name="connsiteX1" fmla="*/ 194203 w 194203"/>
                        <a:gd name="connsiteY1" fmla="*/ 0 h 673895"/>
                        <a:gd name="connsiteX2" fmla="*/ 138923 w 194203"/>
                        <a:gd name="connsiteY2" fmla="*/ 71667 h 673895"/>
                        <a:gd name="connsiteX3" fmla="*/ 73387 w 194203"/>
                        <a:gd name="connsiteY3" fmla="*/ 336947 h 673895"/>
                        <a:gd name="connsiteX4" fmla="*/ 138923 w 194203"/>
                        <a:gd name="connsiteY4" fmla="*/ 602227 h 673895"/>
                        <a:gd name="connsiteX5" fmla="*/ 194203 w 194203"/>
                        <a:gd name="connsiteY5" fmla="*/ 673895 h 673895"/>
                        <a:gd name="connsiteX6" fmla="*/ 124628 w 194203"/>
                        <a:gd name="connsiteY6" fmla="*/ 673895 h 673895"/>
                        <a:gd name="connsiteX7" fmla="*/ 90416 w 194203"/>
                        <a:gd name="connsiteY7" fmla="*/ 635312 h 673895"/>
                        <a:gd name="connsiteX8" fmla="*/ 0 w 194203"/>
                        <a:gd name="connsiteY8" fmla="*/ 336948 h 673895"/>
                        <a:gd name="connsiteX9" fmla="*/ 90416 w 194203"/>
                        <a:gd name="connsiteY9" fmla="*/ 38584 h 6738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94203" h="673895">
                          <a:moveTo>
                            <a:pt x="124629" y="0"/>
                          </a:moveTo>
                          <a:lnTo>
                            <a:pt x="194203" y="0"/>
                          </a:lnTo>
                          <a:lnTo>
                            <a:pt x="138923" y="71667"/>
                          </a:lnTo>
                          <a:cubicBezTo>
                            <a:pt x="97468" y="146002"/>
                            <a:pt x="73387" y="238438"/>
                            <a:pt x="73387" y="336947"/>
                          </a:cubicBezTo>
                          <a:cubicBezTo>
                            <a:pt x="73387" y="435457"/>
                            <a:pt x="97468" y="527893"/>
                            <a:pt x="138923" y="602227"/>
                          </a:cubicBezTo>
                          <a:lnTo>
                            <a:pt x="194203" y="673895"/>
                          </a:lnTo>
                          <a:lnTo>
                            <a:pt x="124628" y="673895"/>
                          </a:lnTo>
                          <a:lnTo>
                            <a:pt x="90416" y="635312"/>
                          </a:lnTo>
                          <a:cubicBezTo>
                            <a:pt x="34552" y="558954"/>
                            <a:pt x="0" y="453467"/>
                            <a:pt x="0" y="336948"/>
                          </a:cubicBezTo>
                          <a:cubicBezTo>
                            <a:pt x="0" y="220430"/>
                            <a:pt x="34552" y="114942"/>
                            <a:pt x="90416" y="38584"/>
                          </a:cubicBezTo>
                          <a:close/>
                        </a:path>
                      </a:pathLst>
                    </a:custGeom>
                    <a:solidFill>
                      <a:srgbClr val="FFFF66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37" name="楕円 1036">
                      <a:extLst>
                        <a:ext uri="{FF2B5EF4-FFF2-40B4-BE49-F238E27FC236}">
                          <a16:creationId xmlns:a16="http://schemas.microsoft.com/office/drawing/2014/main" id="{78330367-FF62-44F4-82B9-0DDC2DE9D453}"/>
                        </a:ext>
                      </a:extLst>
                    </p:cNvPr>
                    <p:cNvSpPr/>
                    <p:nvPr/>
                  </p:nvSpPr>
                  <p:spPr>
                    <a:xfrm rot="15189582">
                      <a:off x="5616390" y="4565277"/>
                      <a:ext cx="113372" cy="103250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027" name="グループ化 1026">
                    <a:extLst>
                      <a:ext uri="{FF2B5EF4-FFF2-40B4-BE49-F238E27FC236}">
                        <a16:creationId xmlns:a16="http://schemas.microsoft.com/office/drawing/2014/main" id="{7BD8ECEA-2C53-4932-9377-4DAA5AA69D23}"/>
                      </a:ext>
                    </a:extLst>
                  </p:cNvPr>
                  <p:cNvGrpSpPr/>
                  <p:nvPr/>
                </p:nvGrpSpPr>
                <p:grpSpPr>
                  <a:xfrm rot="1497156">
                    <a:off x="2514064" y="3148744"/>
                    <a:ext cx="271825" cy="179082"/>
                    <a:chOff x="5246086" y="4560216"/>
                    <a:chExt cx="478615" cy="216397"/>
                  </a:xfrm>
                </p:grpSpPr>
                <p:sp>
                  <p:nvSpPr>
                    <p:cNvPr id="1034" name="フリーフォーム: 図形 1033">
                      <a:extLst>
                        <a:ext uri="{FF2B5EF4-FFF2-40B4-BE49-F238E27FC236}">
                          <a16:creationId xmlns:a16="http://schemas.microsoft.com/office/drawing/2014/main" id="{48203833-F135-48E4-8B29-E4FDC2456A36}"/>
                        </a:ext>
                      </a:extLst>
                    </p:cNvPr>
                    <p:cNvSpPr/>
                    <p:nvPr/>
                  </p:nvSpPr>
                  <p:spPr>
                    <a:xfrm rot="14289582">
                      <a:off x="5435492" y="4518607"/>
                      <a:ext cx="68600" cy="447411"/>
                    </a:xfrm>
                    <a:custGeom>
                      <a:avLst/>
                      <a:gdLst>
                        <a:gd name="connsiteX0" fmla="*/ 124629 w 194203"/>
                        <a:gd name="connsiteY0" fmla="*/ 0 h 673895"/>
                        <a:gd name="connsiteX1" fmla="*/ 194203 w 194203"/>
                        <a:gd name="connsiteY1" fmla="*/ 0 h 673895"/>
                        <a:gd name="connsiteX2" fmla="*/ 138923 w 194203"/>
                        <a:gd name="connsiteY2" fmla="*/ 71667 h 673895"/>
                        <a:gd name="connsiteX3" fmla="*/ 73387 w 194203"/>
                        <a:gd name="connsiteY3" fmla="*/ 336947 h 673895"/>
                        <a:gd name="connsiteX4" fmla="*/ 138923 w 194203"/>
                        <a:gd name="connsiteY4" fmla="*/ 602227 h 673895"/>
                        <a:gd name="connsiteX5" fmla="*/ 194203 w 194203"/>
                        <a:gd name="connsiteY5" fmla="*/ 673895 h 673895"/>
                        <a:gd name="connsiteX6" fmla="*/ 124628 w 194203"/>
                        <a:gd name="connsiteY6" fmla="*/ 673895 h 673895"/>
                        <a:gd name="connsiteX7" fmla="*/ 90416 w 194203"/>
                        <a:gd name="connsiteY7" fmla="*/ 635312 h 673895"/>
                        <a:gd name="connsiteX8" fmla="*/ 0 w 194203"/>
                        <a:gd name="connsiteY8" fmla="*/ 336948 h 673895"/>
                        <a:gd name="connsiteX9" fmla="*/ 90416 w 194203"/>
                        <a:gd name="connsiteY9" fmla="*/ 38584 h 6738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94203" h="673895">
                          <a:moveTo>
                            <a:pt x="124629" y="0"/>
                          </a:moveTo>
                          <a:lnTo>
                            <a:pt x="194203" y="0"/>
                          </a:lnTo>
                          <a:lnTo>
                            <a:pt x="138923" y="71667"/>
                          </a:lnTo>
                          <a:cubicBezTo>
                            <a:pt x="97468" y="146002"/>
                            <a:pt x="73387" y="238438"/>
                            <a:pt x="73387" y="336947"/>
                          </a:cubicBezTo>
                          <a:cubicBezTo>
                            <a:pt x="73387" y="435457"/>
                            <a:pt x="97468" y="527893"/>
                            <a:pt x="138923" y="602227"/>
                          </a:cubicBezTo>
                          <a:lnTo>
                            <a:pt x="194203" y="673895"/>
                          </a:lnTo>
                          <a:lnTo>
                            <a:pt x="124628" y="673895"/>
                          </a:lnTo>
                          <a:lnTo>
                            <a:pt x="90416" y="635312"/>
                          </a:lnTo>
                          <a:cubicBezTo>
                            <a:pt x="34552" y="558954"/>
                            <a:pt x="0" y="453467"/>
                            <a:pt x="0" y="336948"/>
                          </a:cubicBezTo>
                          <a:cubicBezTo>
                            <a:pt x="0" y="220430"/>
                            <a:pt x="34552" y="114942"/>
                            <a:pt x="90416" y="38584"/>
                          </a:cubicBezTo>
                          <a:close/>
                        </a:path>
                      </a:pathLst>
                    </a:custGeom>
                    <a:solidFill>
                      <a:srgbClr val="FFFF66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35" name="楕円 1034">
                      <a:extLst>
                        <a:ext uri="{FF2B5EF4-FFF2-40B4-BE49-F238E27FC236}">
                          <a16:creationId xmlns:a16="http://schemas.microsoft.com/office/drawing/2014/main" id="{CA00296B-872B-4B86-9D1B-5DA254A55EAB}"/>
                        </a:ext>
                      </a:extLst>
                    </p:cNvPr>
                    <p:cNvSpPr/>
                    <p:nvPr/>
                  </p:nvSpPr>
                  <p:spPr>
                    <a:xfrm rot="15189582">
                      <a:off x="5616390" y="4565277"/>
                      <a:ext cx="113372" cy="103250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028" name="グループ化 1027">
                    <a:extLst>
                      <a:ext uri="{FF2B5EF4-FFF2-40B4-BE49-F238E27FC236}">
                        <a16:creationId xmlns:a16="http://schemas.microsoft.com/office/drawing/2014/main" id="{A8909D12-4D5D-423B-A550-3F77D6C2E5EF}"/>
                      </a:ext>
                    </a:extLst>
                  </p:cNvPr>
                  <p:cNvGrpSpPr/>
                  <p:nvPr/>
                </p:nvGrpSpPr>
                <p:grpSpPr>
                  <a:xfrm rot="2432069">
                    <a:off x="2508630" y="3243076"/>
                    <a:ext cx="271825" cy="179082"/>
                    <a:chOff x="5246086" y="4560216"/>
                    <a:chExt cx="478615" cy="216397"/>
                  </a:xfrm>
                </p:grpSpPr>
                <p:sp>
                  <p:nvSpPr>
                    <p:cNvPr id="1032" name="フリーフォーム: 図形 1031">
                      <a:extLst>
                        <a:ext uri="{FF2B5EF4-FFF2-40B4-BE49-F238E27FC236}">
                          <a16:creationId xmlns:a16="http://schemas.microsoft.com/office/drawing/2014/main" id="{8826BD92-F078-4B66-88D0-817FCC27B198}"/>
                        </a:ext>
                      </a:extLst>
                    </p:cNvPr>
                    <p:cNvSpPr/>
                    <p:nvPr/>
                  </p:nvSpPr>
                  <p:spPr>
                    <a:xfrm rot="14289582">
                      <a:off x="5435492" y="4518607"/>
                      <a:ext cx="68600" cy="447411"/>
                    </a:xfrm>
                    <a:custGeom>
                      <a:avLst/>
                      <a:gdLst>
                        <a:gd name="connsiteX0" fmla="*/ 124629 w 194203"/>
                        <a:gd name="connsiteY0" fmla="*/ 0 h 673895"/>
                        <a:gd name="connsiteX1" fmla="*/ 194203 w 194203"/>
                        <a:gd name="connsiteY1" fmla="*/ 0 h 673895"/>
                        <a:gd name="connsiteX2" fmla="*/ 138923 w 194203"/>
                        <a:gd name="connsiteY2" fmla="*/ 71667 h 673895"/>
                        <a:gd name="connsiteX3" fmla="*/ 73387 w 194203"/>
                        <a:gd name="connsiteY3" fmla="*/ 336947 h 673895"/>
                        <a:gd name="connsiteX4" fmla="*/ 138923 w 194203"/>
                        <a:gd name="connsiteY4" fmla="*/ 602227 h 673895"/>
                        <a:gd name="connsiteX5" fmla="*/ 194203 w 194203"/>
                        <a:gd name="connsiteY5" fmla="*/ 673895 h 673895"/>
                        <a:gd name="connsiteX6" fmla="*/ 124628 w 194203"/>
                        <a:gd name="connsiteY6" fmla="*/ 673895 h 673895"/>
                        <a:gd name="connsiteX7" fmla="*/ 90416 w 194203"/>
                        <a:gd name="connsiteY7" fmla="*/ 635312 h 673895"/>
                        <a:gd name="connsiteX8" fmla="*/ 0 w 194203"/>
                        <a:gd name="connsiteY8" fmla="*/ 336948 h 673895"/>
                        <a:gd name="connsiteX9" fmla="*/ 90416 w 194203"/>
                        <a:gd name="connsiteY9" fmla="*/ 38584 h 6738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94203" h="673895">
                          <a:moveTo>
                            <a:pt x="124629" y="0"/>
                          </a:moveTo>
                          <a:lnTo>
                            <a:pt x="194203" y="0"/>
                          </a:lnTo>
                          <a:lnTo>
                            <a:pt x="138923" y="71667"/>
                          </a:lnTo>
                          <a:cubicBezTo>
                            <a:pt x="97468" y="146002"/>
                            <a:pt x="73387" y="238438"/>
                            <a:pt x="73387" y="336947"/>
                          </a:cubicBezTo>
                          <a:cubicBezTo>
                            <a:pt x="73387" y="435457"/>
                            <a:pt x="97468" y="527893"/>
                            <a:pt x="138923" y="602227"/>
                          </a:cubicBezTo>
                          <a:lnTo>
                            <a:pt x="194203" y="673895"/>
                          </a:lnTo>
                          <a:lnTo>
                            <a:pt x="124628" y="673895"/>
                          </a:lnTo>
                          <a:lnTo>
                            <a:pt x="90416" y="635312"/>
                          </a:lnTo>
                          <a:cubicBezTo>
                            <a:pt x="34552" y="558954"/>
                            <a:pt x="0" y="453467"/>
                            <a:pt x="0" y="336948"/>
                          </a:cubicBezTo>
                          <a:cubicBezTo>
                            <a:pt x="0" y="220430"/>
                            <a:pt x="34552" y="114942"/>
                            <a:pt x="90416" y="38584"/>
                          </a:cubicBezTo>
                          <a:close/>
                        </a:path>
                      </a:pathLst>
                    </a:custGeom>
                    <a:solidFill>
                      <a:srgbClr val="FFFF66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33" name="楕円 1032">
                      <a:extLst>
                        <a:ext uri="{FF2B5EF4-FFF2-40B4-BE49-F238E27FC236}">
                          <a16:creationId xmlns:a16="http://schemas.microsoft.com/office/drawing/2014/main" id="{38E09829-1520-4EB2-9EDF-DBEB95F19F79}"/>
                        </a:ext>
                      </a:extLst>
                    </p:cNvPr>
                    <p:cNvSpPr/>
                    <p:nvPr/>
                  </p:nvSpPr>
                  <p:spPr>
                    <a:xfrm rot="15189582">
                      <a:off x="5616390" y="4565277"/>
                      <a:ext cx="113372" cy="103250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029" name="グループ化 1028">
                    <a:extLst>
                      <a:ext uri="{FF2B5EF4-FFF2-40B4-BE49-F238E27FC236}">
                        <a16:creationId xmlns:a16="http://schemas.microsoft.com/office/drawing/2014/main" id="{888EA87E-52FC-4CDC-B852-6E4B5A7BC7C8}"/>
                      </a:ext>
                    </a:extLst>
                  </p:cNvPr>
                  <p:cNvGrpSpPr/>
                  <p:nvPr/>
                </p:nvGrpSpPr>
                <p:grpSpPr>
                  <a:xfrm rot="3929225">
                    <a:off x="2436957" y="3308762"/>
                    <a:ext cx="271825" cy="179082"/>
                    <a:chOff x="5246086" y="4560216"/>
                    <a:chExt cx="478615" cy="216397"/>
                  </a:xfrm>
                </p:grpSpPr>
                <p:sp>
                  <p:nvSpPr>
                    <p:cNvPr id="1030" name="フリーフォーム: 図形 1029">
                      <a:extLst>
                        <a:ext uri="{FF2B5EF4-FFF2-40B4-BE49-F238E27FC236}">
                          <a16:creationId xmlns:a16="http://schemas.microsoft.com/office/drawing/2014/main" id="{C7D6ACB2-B0DB-4CA2-BA54-CA72699360AC}"/>
                        </a:ext>
                      </a:extLst>
                    </p:cNvPr>
                    <p:cNvSpPr/>
                    <p:nvPr/>
                  </p:nvSpPr>
                  <p:spPr>
                    <a:xfrm rot="14289582">
                      <a:off x="5435492" y="4518607"/>
                      <a:ext cx="68600" cy="447411"/>
                    </a:xfrm>
                    <a:custGeom>
                      <a:avLst/>
                      <a:gdLst>
                        <a:gd name="connsiteX0" fmla="*/ 124629 w 194203"/>
                        <a:gd name="connsiteY0" fmla="*/ 0 h 673895"/>
                        <a:gd name="connsiteX1" fmla="*/ 194203 w 194203"/>
                        <a:gd name="connsiteY1" fmla="*/ 0 h 673895"/>
                        <a:gd name="connsiteX2" fmla="*/ 138923 w 194203"/>
                        <a:gd name="connsiteY2" fmla="*/ 71667 h 673895"/>
                        <a:gd name="connsiteX3" fmla="*/ 73387 w 194203"/>
                        <a:gd name="connsiteY3" fmla="*/ 336947 h 673895"/>
                        <a:gd name="connsiteX4" fmla="*/ 138923 w 194203"/>
                        <a:gd name="connsiteY4" fmla="*/ 602227 h 673895"/>
                        <a:gd name="connsiteX5" fmla="*/ 194203 w 194203"/>
                        <a:gd name="connsiteY5" fmla="*/ 673895 h 673895"/>
                        <a:gd name="connsiteX6" fmla="*/ 124628 w 194203"/>
                        <a:gd name="connsiteY6" fmla="*/ 673895 h 673895"/>
                        <a:gd name="connsiteX7" fmla="*/ 90416 w 194203"/>
                        <a:gd name="connsiteY7" fmla="*/ 635312 h 673895"/>
                        <a:gd name="connsiteX8" fmla="*/ 0 w 194203"/>
                        <a:gd name="connsiteY8" fmla="*/ 336948 h 673895"/>
                        <a:gd name="connsiteX9" fmla="*/ 90416 w 194203"/>
                        <a:gd name="connsiteY9" fmla="*/ 38584 h 6738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94203" h="673895">
                          <a:moveTo>
                            <a:pt x="124629" y="0"/>
                          </a:moveTo>
                          <a:lnTo>
                            <a:pt x="194203" y="0"/>
                          </a:lnTo>
                          <a:lnTo>
                            <a:pt x="138923" y="71667"/>
                          </a:lnTo>
                          <a:cubicBezTo>
                            <a:pt x="97468" y="146002"/>
                            <a:pt x="73387" y="238438"/>
                            <a:pt x="73387" y="336947"/>
                          </a:cubicBezTo>
                          <a:cubicBezTo>
                            <a:pt x="73387" y="435457"/>
                            <a:pt x="97468" y="527893"/>
                            <a:pt x="138923" y="602227"/>
                          </a:cubicBezTo>
                          <a:lnTo>
                            <a:pt x="194203" y="673895"/>
                          </a:lnTo>
                          <a:lnTo>
                            <a:pt x="124628" y="673895"/>
                          </a:lnTo>
                          <a:lnTo>
                            <a:pt x="90416" y="635312"/>
                          </a:lnTo>
                          <a:cubicBezTo>
                            <a:pt x="34552" y="558954"/>
                            <a:pt x="0" y="453467"/>
                            <a:pt x="0" y="336948"/>
                          </a:cubicBezTo>
                          <a:cubicBezTo>
                            <a:pt x="0" y="220430"/>
                            <a:pt x="34552" y="114942"/>
                            <a:pt x="90416" y="38584"/>
                          </a:cubicBezTo>
                          <a:close/>
                        </a:path>
                      </a:pathLst>
                    </a:custGeom>
                    <a:solidFill>
                      <a:srgbClr val="FFFF66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31" name="楕円 1030">
                      <a:extLst>
                        <a:ext uri="{FF2B5EF4-FFF2-40B4-BE49-F238E27FC236}">
                          <a16:creationId xmlns:a16="http://schemas.microsoft.com/office/drawing/2014/main" id="{3A9E9201-703E-43BE-A774-53DCE9EFF845}"/>
                        </a:ext>
                      </a:extLst>
                    </p:cNvPr>
                    <p:cNvSpPr/>
                    <p:nvPr/>
                  </p:nvSpPr>
                  <p:spPr>
                    <a:xfrm rot="15189582">
                      <a:off x="5616390" y="4565277"/>
                      <a:ext cx="113372" cy="103250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013" name="グループ化 1012">
                  <a:extLst>
                    <a:ext uri="{FF2B5EF4-FFF2-40B4-BE49-F238E27FC236}">
                      <a16:creationId xmlns:a16="http://schemas.microsoft.com/office/drawing/2014/main" id="{787EFCB1-0445-4149-A7C7-FE113CD3065D}"/>
                    </a:ext>
                  </a:extLst>
                </p:cNvPr>
                <p:cNvGrpSpPr/>
                <p:nvPr/>
              </p:nvGrpSpPr>
              <p:grpSpPr>
                <a:xfrm rot="21431597">
                  <a:off x="2616382" y="3892975"/>
                  <a:ext cx="164369" cy="319320"/>
                  <a:chOff x="2461401" y="3057236"/>
                  <a:chExt cx="324488" cy="476979"/>
                </a:xfrm>
              </p:grpSpPr>
              <p:grpSp>
                <p:nvGrpSpPr>
                  <p:cNvPr id="1014" name="グループ化 1013">
                    <a:extLst>
                      <a:ext uri="{FF2B5EF4-FFF2-40B4-BE49-F238E27FC236}">
                        <a16:creationId xmlns:a16="http://schemas.microsoft.com/office/drawing/2014/main" id="{91EB63C4-10F8-4E2E-ADBE-5A3110BECDD6}"/>
                      </a:ext>
                    </a:extLst>
                  </p:cNvPr>
                  <p:cNvGrpSpPr/>
                  <p:nvPr/>
                </p:nvGrpSpPr>
                <p:grpSpPr>
                  <a:xfrm>
                    <a:off x="2461401" y="3057236"/>
                    <a:ext cx="271825" cy="179082"/>
                    <a:chOff x="5246086" y="4560216"/>
                    <a:chExt cx="478615" cy="216397"/>
                  </a:xfrm>
                </p:grpSpPr>
                <p:sp>
                  <p:nvSpPr>
                    <p:cNvPr id="1024" name="フリーフォーム: 図形 1023">
                      <a:extLst>
                        <a:ext uri="{FF2B5EF4-FFF2-40B4-BE49-F238E27FC236}">
                          <a16:creationId xmlns:a16="http://schemas.microsoft.com/office/drawing/2014/main" id="{8078AE6E-3956-4EB4-901B-317012A1DA5A}"/>
                        </a:ext>
                      </a:extLst>
                    </p:cNvPr>
                    <p:cNvSpPr/>
                    <p:nvPr/>
                  </p:nvSpPr>
                  <p:spPr>
                    <a:xfrm rot="14289582">
                      <a:off x="5435492" y="4518607"/>
                      <a:ext cx="68600" cy="447411"/>
                    </a:xfrm>
                    <a:custGeom>
                      <a:avLst/>
                      <a:gdLst>
                        <a:gd name="connsiteX0" fmla="*/ 124629 w 194203"/>
                        <a:gd name="connsiteY0" fmla="*/ 0 h 673895"/>
                        <a:gd name="connsiteX1" fmla="*/ 194203 w 194203"/>
                        <a:gd name="connsiteY1" fmla="*/ 0 h 673895"/>
                        <a:gd name="connsiteX2" fmla="*/ 138923 w 194203"/>
                        <a:gd name="connsiteY2" fmla="*/ 71667 h 673895"/>
                        <a:gd name="connsiteX3" fmla="*/ 73387 w 194203"/>
                        <a:gd name="connsiteY3" fmla="*/ 336947 h 673895"/>
                        <a:gd name="connsiteX4" fmla="*/ 138923 w 194203"/>
                        <a:gd name="connsiteY4" fmla="*/ 602227 h 673895"/>
                        <a:gd name="connsiteX5" fmla="*/ 194203 w 194203"/>
                        <a:gd name="connsiteY5" fmla="*/ 673895 h 673895"/>
                        <a:gd name="connsiteX6" fmla="*/ 124628 w 194203"/>
                        <a:gd name="connsiteY6" fmla="*/ 673895 h 673895"/>
                        <a:gd name="connsiteX7" fmla="*/ 90416 w 194203"/>
                        <a:gd name="connsiteY7" fmla="*/ 635312 h 673895"/>
                        <a:gd name="connsiteX8" fmla="*/ 0 w 194203"/>
                        <a:gd name="connsiteY8" fmla="*/ 336948 h 673895"/>
                        <a:gd name="connsiteX9" fmla="*/ 90416 w 194203"/>
                        <a:gd name="connsiteY9" fmla="*/ 38584 h 6738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94203" h="673895">
                          <a:moveTo>
                            <a:pt x="124629" y="0"/>
                          </a:moveTo>
                          <a:lnTo>
                            <a:pt x="194203" y="0"/>
                          </a:lnTo>
                          <a:lnTo>
                            <a:pt x="138923" y="71667"/>
                          </a:lnTo>
                          <a:cubicBezTo>
                            <a:pt x="97468" y="146002"/>
                            <a:pt x="73387" y="238438"/>
                            <a:pt x="73387" y="336947"/>
                          </a:cubicBezTo>
                          <a:cubicBezTo>
                            <a:pt x="73387" y="435457"/>
                            <a:pt x="97468" y="527893"/>
                            <a:pt x="138923" y="602227"/>
                          </a:cubicBezTo>
                          <a:lnTo>
                            <a:pt x="194203" y="673895"/>
                          </a:lnTo>
                          <a:lnTo>
                            <a:pt x="124628" y="673895"/>
                          </a:lnTo>
                          <a:lnTo>
                            <a:pt x="90416" y="635312"/>
                          </a:lnTo>
                          <a:cubicBezTo>
                            <a:pt x="34552" y="558954"/>
                            <a:pt x="0" y="453467"/>
                            <a:pt x="0" y="336948"/>
                          </a:cubicBezTo>
                          <a:cubicBezTo>
                            <a:pt x="0" y="220430"/>
                            <a:pt x="34552" y="114942"/>
                            <a:pt x="90416" y="38584"/>
                          </a:cubicBezTo>
                          <a:close/>
                        </a:path>
                      </a:pathLst>
                    </a:custGeom>
                    <a:solidFill>
                      <a:srgbClr val="FFFF66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25" name="楕円 1024">
                      <a:extLst>
                        <a:ext uri="{FF2B5EF4-FFF2-40B4-BE49-F238E27FC236}">
                          <a16:creationId xmlns:a16="http://schemas.microsoft.com/office/drawing/2014/main" id="{C7D2CECC-A024-4167-901C-B3B10D2EF610}"/>
                        </a:ext>
                      </a:extLst>
                    </p:cNvPr>
                    <p:cNvSpPr/>
                    <p:nvPr/>
                  </p:nvSpPr>
                  <p:spPr>
                    <a:xfrm rot="15189582">
                      <a:off x="5616390" y="4565277"/>
                      <a:ext cx="113372" cy="103250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015" name="グループ化 1014">
                    <a:extLst>
                      <a:ext uri="{FF2B5EF4-FFF2-40B4-BE49-F238E27FC236}">
                        <a16:creationId xmlns:a16="http://schemas.microsoft.com/office/drawing/2014/main" id="{7CD71CDA-15B0-42CC-9836-FECA306E22B1}"/>
                      </a:ext>
                    </a:extLst>
                  </p:cNvPr>
                  <p:cNvGrpSpPr/>
                  <p:nvPr/>
                </p:nvGrpSpPr>
                <p:grpSpPr>
                  <a:xfrm rot="1497156">
                    <a:off x="2514064" y="3148744"/>
                    <a:ext cx="271825" cy="179082"/>
                    <a:chOff x="5246086" y="4560216"/>
                    <a:chExt cx="478615" cy="216397"/>
                  </a:xfrm>
                </p:grpSpPr>
                <p:sp>
                  <p:nvSpPr>
                    <p:cNvPr id="1022" name="フリーフォーム: 図形 1021">
                      <a:extLst>
                        <a:ext uri="{FF2B5EF4-FFF2-40B4-BE49-F238E27FC236}">
                          <a16:creationId xmlns:a16="http://schemas.microsoft.com/office/drawing/2014/main" id="{95E5B0A0-CDC4-4520-9353-CBCFB992450C}"/>
                        </a:ext>
                      </a:extLst>
                    </p:cNvPr>
                    <p:cNvSpPr/>
                    <p:nvPr/>
                  </p:nvSpPr>
                  <p:spPr>
                    <a:xfrm rot="14289582">
                      <a:off x="5435492" y="4518607"/>
                      <a:ext cx="68600" cy="447411"/>
                    </a:xfrm>
                    <a:custGeom>
                      <a:avLst/>
                      <a:gdLst>
                        <a:gd name="connsiteX0" fmla="*/ 124629 w 194203"/>
                        <a:gd name="connsiteY0" fmla="*/ 0 h 673895"/>
                        <a:gd name="connsiteX1" fmla="*/ 194203 w 194203"/>
                        <a:gd name="connsiteY1" fmla="*/ 0 h 673895"/>
                        <a:gd name="connsiteX2" fmla="*/ 138923 w 194203"/>
                        <a:gd name="connsiteY2" fmla="*/ 71667 h 673895"/>
                        <a:gd name="connsiteX3" fmla="*/ 73387 w 194203"/>
                        <a:gd name="connsiteY3" fmla="*/ 336947 h 673895"/>
                        <a:gd name="connsiteX4" fmla="*/ 138923 w 194203"/>
                        <a:gd name="connsiteY4" fmla="*/ 602227 h 673895"/>
                        <a:gd name="connsiteX5" fmla="*/ 194203 w 194203"/>
                        <a:gd name="connsiteY5" fmla="*/ 673895 h 673895"/>
                        <a:gd name="connsiteX6" fmla="*/ 124628 w 194203"/>
                        <a:gd name="connsiteY6" fmla="*/ 673895 h 673895"/>
                        <a:gd name="connsiteX7" fmla="*/ 90416 w 194203"/>
                        <a:gd name="connsiteY7" fmla="*/ 635312 h 673895"/>
                        <a:gd name="connsiteX8" fmla="*/ 0 w 194203"/>
                        <a:gd name="connsiteY8" fmla="*/ 336948 h 673895"/>
                        <a:gd name="connsiteX9" fmla="*/ 90416 w 194203"/>
                        <a:gd name="connsiteY9" fmla="*/ 38584 h 6738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94203" h="673895">
                          <a:moveTo>
                            <a:pt x="124629" y="0"/>
                          </a:moveTo>
                          <a:lnTo>
                            <a:pt x="194203" y="0"/>
                          </a:lnTo>
                          <a:lnTo>
                            <a:pt x="138923" y="71667"/>
                          </a:lnTo>
                          <a:cubicBezTo>
                            <a:pt x="97468" y="146002"/>
                            <a:pt x="73387" y="238438"/>
                            <a:pt x="73387" y="336947"/>
                          </a:cubicBezTo>
                          <a:cubicBezTo>
                            <a:pt x="73387" y="435457"/>
                            <a:pt x="97468" y="527893"/>
                            <a:pt x="138923" y="602227"/>
                          </a:cubicBezTo>
                          <a:lnTo>
                            <a:pt x="194203" y="673895"/>
                          </a:lnTo>
                          <a:lnTo>
                            <a:pt x="124628" y="673895"/>
                          </a:lnTo>
                          <a:lnTo>
                            <a:pt x="90416" y="635312"/>
                          </a:lnTo>
                          <a:cubicBezTo>
                            <a:pt x="34552" y="558954"/>
                            <a:pt x="0" y="453467"/>
                            <a:pt x="0" y="336948"/>
                          </a:cubicBezTo>
                          <a:cubicBezTo>
                            <a:pt x="0" y="220430"/>
                            <a:pt x="34552" y="114942"/>
                            <a:pt x="90416" y="38584"/>
                          </a:cubicBezTo>
                          <a:close/>
                        </a:path>
                      </a:pathLst>
                    </a:custGeom>
                    <a:solidFill>
                      <a:srgbClr val="FFFF66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23" name="楕円 1022">
                      <a:extLst>
                        <a:ext uri="{FF2B5EF4-FFF2-40B4-BE49-F238E27FC236}">
                          <a16:creationId xmlns:a16="http://schemas.microsoft.com/office/drawing/2014/main" id="{2BD02BEC-23EA-47B3-8002-89E1E0AE0FFC}"/>
                        </a:ext>
                      </a:extLst>
                    </p:cNvPr>
                    <p:cNvSpPr/>
                    <p:nvPr/>
                  </p:nvSpPr>
                  <p:spPr>
                    <a:xfrm rot="15189582">
                      <a:off x="5616390" y="4565277"/>
                      <a:ext cx="113372" cy="103250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016" name="グループ化 1015">
                    <a:extLst>
                      <a:ext uri="{FF2B5EF4-FFF2-40B4-BE49-F238E27FC236}">
                        <a16:creationId xmlns:a16="http://schemas.microsoft.com/office/drawing/2014/main" id="{C9221BA8-0219-469E-AD53-8F22B0A49469}"/>
                      </a:ext>
                    </a:extLst>
                  </p:cNvPr>
                  <p:cNvGrpSpPr/>
                  <p:nvPr/>
                </p:nvGrpSpPr>
                <p:grpSpPr>
                  <a:xfrm rot="2432069">
                    <a:off x="2508630" y="3243076"/>
                    <a:ext cx="271825" cy="179082"/>
                    <a:chOff x="5246086" y="4560216"/>
                    <a:chExt cx="478615" cy="216397"/>
                  </a:xfrm>
                </p:grpSpPr>
                <p:sp>
                  <p:nvSpPr>
                    <p:cNvPr id="1020" name="フリーフォーム: 図形 1019">
                      <a:extLst>
                        <a:ext uri="{FF2B5EF4-FFF2-40B4-BE49-F238E27FC236}">
                          <a16:creationId xmlns:a16="http://schemas.microsoft.com/office/drawing/2014/main" id="{7F1B8DF4-0A7F-4456-8842-D510599BB36F}"/>
                        </a:ext>
                      </a:extLst>
                    </p:cNvPr>
                    <p:cNvSpPr/>
                    <p:nvPr/>
                  </p:nvSpPr>
                  <p:spPr>
                    <a:xfrm rot="14289582">
                      <a:off x="5435492" y="4518607"/>
                      <a:ext cx="68600" cy="447411"/>
                    </a:xfrm>
                    <a:custGeom>
                      <a:avLst/>
                      <a:gdLst>
                        <a:gd name="connsiteX0" fmla="*/ 124629 w 194203"/>
                        <a:gd name="connsiteY0" fmla="*/ 0 h 673895"/>
                        <a:gd name="connsiteX1" fmla="*/ 194203 w 194203"/>
                        <a:gd name="connsiteY1" fmla="*/ 0 h 673895"/>
                        <a:gd name="connsiteX2" fmla="*/ 138923 w 194203"/>
                        <a:gd name="connsiteY2" fmla="*/ 71667 h 673895"/>
                        <a:gd name="connsiteX3" fmla="*/ 73387 w 194203"/>
                        <a:gd name="connsiteY3" fmla="*/ 336947 h 673895"/>
                        <a:gd name="connsiteX4" fmla="*/ 138923 w 194203"/>
                        <a:gd name="connsiteY4" fmla="*/ 602227 h 673895"/>
                        <a:gd name="connsiteX5" fmla="*/ 194203 w 194203"/>
                        <a:gd name="connsiteY5" fmla="*/ 673895 h 673895"/>
                        <a:gd name="connsiteX6" fmla="*/ 124628 w 194203"/>
                        <a:gd name="connsiteY6" fmla="*/ 673895 h 673895"/>
                        <a:gd name="connsiteX7" fmla="*/ 90416 w 194203"/>
                        <a:gd name="connsiteY7" fmla="*/ 635312 h 673895"/>
                        <a:gd name="connsiteX8" fmla="*/ 0 w 194203"/>
                        <a:gd name="connsiteY8" fmla="*/ 336948 h 673895"/>
                        <a:gd name="connsiteX9" fmla="*/ 90416 w 194203"/>
                        <a:gd name="connsiteY9" fmla="*/ 38584 h 6738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94203" h="673895">
                          <a:moveTo>
                            <a:pt x="124629" y="0"/>
                          </a:moveTo>
                          <a:lnTo>
                            <a:pt x="194203" y="0"/>
                          </a:lnTo>
                          <a:lnTo>
                            <a:pt x="138923" y="71667"/>
                          </a:lnTo>
                          <a:cubicBezTo>
                            <a:pt x="97468" y="146002"/>
                            <a:pt x="73387" y="238438"/>
                            <a:pt x="73387" y="336947"/>
                          </a:cubicBezTo>
                          <a:cubicBezTo>
                            <a:pt x="73387" y="435457"/>
                            <a:pt x="97468" y="527893"/>
                            <a:pt x="138923" y="602227"/>
                          </a:cubicBezTo>
                          <a:lnTo>
                            <a:pt x="194203" y="673895"/>
                          </a:lnTo>
                          <a:lnTo>
                            <a:pt x="124628" y="673895"/>
                          </a:lnTo>
                          <a:lnTo>
                            <a:pt x="90416" y="635312"/>
                          </a:lnTo>
                          <a:cubicBezTo>
                            <a:pt x="34552" y="558954"/>
                            <a:pt x="0" y="453467"/>
                            <a:pt x="0" y="336948"/>
                          </a:cubicBezTo>
                          <a:cubicBezTo>
                            <a:pt x="0" y="220430"/>
                            <a:pt x="34552" y="114942"/>
                            <a:pt x="90416" y="38584"/>
                          </a:cubicBezTo>
                          <a:close/>
                        </a:path>
                      </a:pathLst>
                    </a:custGeom>
                    <a:solidFill>
                      <a:srgbClr val="FFFF66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21" name="楕円 1020">
                      <a:extLst>
                        <a:ext uri="{FF2B5EF4-FFF2-40B4-BE49-F238E27FC236}">
                          <a16:creationId xmlns:a16="http://schemas.microsoft.com/office/drawing/2014/main" id="{640E6AC5-DCA4-439B-B218-292EF0F5D7BE}"/>
                        </a:ext>
                      </a:extLst>
                    </p:cNvPr>
                    <p:cNvSpPr/>
                    <p:nvPr/>
                  </p:nvSpPr>
                  <p:spPr>
                    <a:xfrm rot="15189582">
                      <a:off x="5616390" y="4565277"/>
                      <a:ext cx="113372" cy="103250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017" name="グループ化 1016">
                    <a:extLst>
                      <a:ext uri="{FF2B5EF4-FFF2-40B4-BE49-F238E27FC236}">
                        <a16:creationId xmlns:a16="http://schemas.microsoft.com/office/drawing/2014/main" id="{8D45921E-EE17-4395-A188-AB76245254AA}"/>
                      </a:ext>
                    </a:extLst>
                  </p:cNvPr>
                  <p:cNvGrpSpPr/>
                  <p:nvPr/>
                </p:nvGrpSpPr>
                <p:grpSpPr>
                  <a:xfrm rot="3929225">
                    <a:off x="2436957" y="3308762"/>
                    <a:ext cx="271825" cy="179082"/>
                    <a:chOff x="5246086" y="4560216"/>
                    <a:chExt cx="478615" cy="216397"/>
                  </a:xfrm>
                </p:grpSpPr>
                <p:sp>
                  <p:nvSpPr>
                    <p:cNvPr id="1018" name="フリーフォーム: 図形 1017">
                      <a:extLst>
                        <a:ext uri="{FF2B5EF4-FFF2-40B4-BE49-F238E27FC236}">
                          <a16:creationId xmlns:a16="http://schemas.microsoft.com/office/drawing/2014/main" id="{43D0FC6C-4BA9-4575-862E-B14CFD215050}"/>
                        </a:ext>
                      </a:extLst>
                    </p:cNvPr>
                    <p:cNvSpPr/>
                    <p:nvPr/>
                  </p:nvSpPr>
                  <p:spPr>
                    <a:xfrm rot="14289582">
                      <a:off x="5435492" y="4518607"/>
                      <a:ext cx="68600" cy="447411"/>
                    </a:xfrm>
                    <a:custGeom>
                      <a:avLst/>
                      <a:gdLst>
                        <a:gd name="connsiteX0" fmla="*/ 124629 w 194203"/>
                        <a:gd name="connsiteY0" fmla="*/ 0 h 673895"/>
                        <a:gd name="connsiteX1" fmla="*/ 194203 w 194203"/>
                        <a:gd name="connsiteY1" fmla="*/ 0 h 673895"/>
                        <a:gd name="connsiteX2" fmla="*/ 138923 w 194203"/>
                        <a:gd name="connsiteY2" fmla="*/ 71667 h 673895"/>
                        <a:gd name="connsiteX3" fmla="*/ 73387 w 194203"/>
                        <a:gd name="connsiteY3" fmla="*/ 336947 h 673895"/>
                        <a:gd name="connsiteX4" fmla="*/ 138923 w 194203"/>
                        <a:gd name="connsiteY4" fmla="*/ 602227 h 673895"/>
                        <a:gd name="connsiteX5" fmla="*/ 194203 w 194203"/>
                        <a:gd name="connsiteY5" fmla="*/ 673895 h 673895"/>
                        <a:gd name="connsiteX6" fmla="*/ 124628 w 194203"/>
                        <a:gd name="connsiteY6" fmla="*/ 673895 h 673895"/>
                        <a:gd name="connsiteX7" fmla="*/ 90416 w 194203"/>
                        <a:gd name="connsiteY7" fmla="*/ 635312 h 673895"/>
                        <a:gd name="connsiteX8" fmla="*/ 0 w 194203"/>
                        <a:gd name="connsiteY8" fmla="*/ 336948 h 673895"/>
                        <a:gd name="connsiteX9" fmla="*/ 90416 w 194203"/>
                        <a:gd name="connsiteY9" fmla="*/ 38584 h 6738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94203" h="673895">
                          <a:moveTo>
                            <a:pt x="124629" y="0"/>
                          </a:moveTo>
                          <a:lnTo>
                            <a:pt x="194203" y="0"/>
                          </a:lnTo>
                          <a:lnTo>
                            <a:pt x="138923" y="71667"/>
                          </a:lnTo>
                          <a:cubicBezTo>
                            <a:pt x="97468" y="146002"/>
                            <a:pt x="73387" y="238438"/>
                            <a:pt x="73387" y="336947"/>
                          </a:cubicBezTo>
                          <a:cubicBezTo>
                            <a:pt x="73387" y="435457"/>
                            <a:pt x="97468" y="527893"/>
                            <a:pt x="138923" y="602227"/>
                          </a:cubicBezTo>
                          <a:lnTo>
                            <a:pt x="194203" y="673895"/>
                          </a:lnTo>
                          <a:lnTo>
                            <a:pt x="124628" y="673895"/>
                          </a:lnTo>
                          <a:lnTo>
                            <a:pt x="90416" y="635312"/>
                          </a:lnTo>
                          <a:cubicBezTo>
                            <a:pt x="34552" y="558954"/>
                            <a:pt x="0" y="453467"/>
                            <a:pt x="0" y="336948"/>
                          </a:cubicBezTo>
                          <a:cubicBezTo>
                            <a:pt x="0" y="220430"/>
                            <a:pt x="34552" y="114942"/>
                            <a:pt x="90416" y="38584"/>
                          </a:cubicBezTo>
                          <a:close/>
                        </a:path>
                      </a:pathLst>
                    </a:custGeom>
                    <a:solidFill>
                      <a:srgbClr val="FFFF66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19" name="楕円 1018">
                      <a:extLst>
                        <a:ext uri="{FF2B5EF4-FFF2-40B4-BE49-F238E27FC236}">
                          <a16:creationId xmlns:a16="http://schemas.microsoft.com/office/drawing/2014/main" id="{89821046-7954-4DCD-816A-7D18A9C2649B}"/>
                        </a:ext>
                      </a:extLst>
                    </p:cNvPr>
                    <p:cNvSpPr/>
                    <p:nvPr/>
                  </p:nvSpPr>
                  <p:spPr>
                    <a:xfrm rot="15189582">
                      <a:off x="5616390" y="4565277"/>
                      <a:ext cx="113372" cy="103250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grpSp>
            <p:nvGrpSpPr>
              <p:cNvPr id="959" name="グループ化 958">
                <a:extLst>
                  <a:ext uri="{FF2B5EF4-FFF2-40B4-BE49-F238E27FC236}">
                    <a16:creationId xmlns:a16="http://schemas.microsoft.com/office/drawing/2014/main" id="{717D0626-7E83-4BA7-9532-AB9DBE571DDF}"/>
                  </a:ext>
                </a:extLst>
              </p:cNvPr>
              <p:cNvGrpSpPr/>
              <p:nvPr/>
            </p:nvGrpSpPr>
            <p:grpSpPr>
              <a:xfrm rot="494273">
                <a:off x="2517736" y="3747876"/>
                <a:ext cx="1547791" cy="1531869"/>
                <a:chOff x="1873995" y="896895"/>
                <a:chExt cx="1338990" cy="1354902"/>
              </a:xfrm>
            </p:grpSpPr>
            <p:sp>
              <p:nvSpPr>
                <p:cNvPr id="960" name="フリーフォーム: 図形 959">
                  <a:extLst>
                    <a:ext uri="{FF2B5EF4-FFF2-40B4-BE49-F238E27FC236}">
                      <a16:creationId xmlns:a16="http://schemas.microsoft.com/office/drawing/2014/main" id="{90C1AB85-5DAF-4225-BD4E-618CA053F73A}"/>
                    </a:ext>
                  </a:extLst>
                </p:cNvPr>
                <p:cNvSpPr/>
                <p:nvPr/>
              </p:nvSpPr>
              <p:spPr>
                <a:xfrm>
                  <a:off x="2471128" y="1631195"/>
                  <a:ext cx="617920" cy="620602"/>
                </a:xfrm>
                <a:custGeom>
                  <a:avLst/>
                  <a:gdLst>
                    <a:gd name="connsiteX0" fmla="*/ 264063 w 617920"/>
                    <a:gd name="connsiteY0" fmla="*/ 396 h 620602"/>
                    <a:gd name="connsiteX1" fmla="*/ 499735 w 617920"/>
                    <a:gd name="connsiteY1" fmla="*/ 105199 h 620602"/>
                    <a:gd name="connsiteX2" fmla="*/ 602474 w 617920"/>
                    <a:gd name="connsiteY2" fmla="*/ 366791 h 620602"/>
                    <a:gd name="connsiteX3" fmla="*/ 615579 w 617920"/>
                    <a:gd name="connsiteY3" fmla="*/ 528672 h 620602"/>
                    <a:gd name="connsiteX4" fmla="*/ 606713 w 617920"/>
                    <a:gd name="connsiteY4" fmla="*/ 546564 h 620602"/>
                    <a:gd name="connsiteX5" fmla="*/ 532195 w 617920"/>
                    <a:gd name="connsiteY5" fmla="*/ 531413 h 620602"/>
                    <a:gd name="connsiteX6" fmla="*/ 543916 w 617920"/>
                    <a:gd name="connsiteY6" fmla="*/ 609946 h 620602"/>
                    <a:gd name="connsiteX7" fmla="*/ 527200 w 617920"/>
                    <a:gd name="connsiteY7" fmla="*/ 618789 h 620602"/>
                    <a:gd name="connsiteX8" fmla="*/ 369902 w 617920"/>
                    <a:gd name="connsiteY8" fmla="*/ 602321 h 620602"/>
                    <a:gd name="connsiteX9" fmla="*/ 102857 w 617920"/>
                    <a:gd name="connsiteY9" fmla="*/ 502076 h 620602"/>
                    <a:gd name="connsiteX10" fmla="*/ 85869 w 617920"/>
                    <a:gd name="connsiteY10" fmla="*/ 91245 h 620602"/>
                    <a:gd name="connsiteX11" fmla="*/ 264063 w 617920"/>
                    <a:gd name="connsiteY11" fmla="*/ 396 h 6206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17920" h="620602">
                      <a:moveTo>
                        <a:pt x="264063" y="396"/>
                      </a:moveTo>
                      <a:cubicBezTo>
                        <a:pt x="360457" y="-5280"/>
                        <a:pt x="447449" y="50935"/>
                        <a:pt x="499735" y="105199"/>
                      </a:cubicBezTo>
                      <a:cubicBezTo>
                        <a:pt x="583391" y="192021"/>
                        <a:pt x="583167" y="296212"/>
                        <a:pt x="602474" y="366791"/>
                      </a:cubicBezTo>
                      <a:cubicBezTo>
                        <a:pt x="621781" y="437369"/>
                        <a:pt x="618759" y="497781"/>
                        <a:pt x="615579" y="528672"/>
                      </a:cubicBezTo>
                      <a:lnTo>
                        <a:pt x="606713" y="546564"/>
                      </a:lnTo>
                      <a:cubicBezTo>
                        <a:pt x="588676" y="565211"/>
                        <a:pt x="547695" y="526083"/>
                        <a:pt x="532195" y="531413"/>
                      </a:cubicBezTo>
                      <a:cubicBezTo>
                        <a:pt x="526763" y="547210"/>
                        <a:pt x="560684" y="593593"/>
                        <a:pt x="543916" y="609946"/>
                      </a:cubicBezTo>
                      <a:lnTo>
                        <a:pt x="527200" y="618789"/>
                      </a:lnTo>
                      <a:cubicBezTo>
                        <a:pt x="497039" y="622621"/>
                        <a:pt x="440626" y="621773"/>
                        <a:pt x="369902" y="602321"/>
                      </a:cubicBezTo>
                      <a:cubicBezTo>
                        <a:pt x="299179" y="582869"/>
                        <a:pt x="185213" y="581819"/>
                        <a:pt x="102857" y="502076"/>
                      </a:cubicBezTo>
                      <a:cubicBezTo>
                        <a:pt x="20501" y="422334"/>
                        <a:pt x="-71834" y="255932"/>
                        <a:pt x="85869" y="91245"/>
                      </a:cubicBezTo>
                      <a:cubicBezTo>
                        <a:pt x="145007" y="29488"/>
                        <a:pt x="206227" y="3801"/>
                        <a:pt x="264063" y="3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0000">
                      <a:schemeClr val="bg1"/>
                    </a:gs>
                    <a:gs pos="0">
                      <a:srgbClr val="FF66CC"/>
                    </a:gs>
                  </a:gsLst>
                  <a:lin ang="27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61" name="フリーフォーム: 図形 960">
                  <a:extLst>
                    <a:ext uri="{FF2B5EF4-FFF2-40B4-BE49-F238E27FC236}">
                      <a16:creationId xmlns:a16="http://schemas.microsoft.com/office/drawing/2014/main" id="{0F1EB7EB-2D67-4768-9422-1F4509AC94AB}"/>
                    </a:ext>
                  </a:extLst>
                </p:cNvPr>
                <p:cNvSpPr/>
                <p:nvPr/>
              </p:nvSpPr>
              <p:spPr>
                <a:xfrm>
                  <a:off x="2592383" y="1204608"/>
                  <a:ext cx="620602" cy="617920"/>
                </a:xfrm>
                <a:custGeom>
                  <a:avLst/>
                  <a:gdLst>
                    <a:gd name="connsiteX0" fmla="*/ 500271 w 620602"/>
                    <a:gd name="connsiteY0" fmla="*/ 332 h 617920"/>
                    <a:gd name="connsiteX1" fmla="*/ 528672 w 620602"/>
                    <a:gd name="connsiteY1" fmla="*/ 2341 h 617920"/>
                    <a:gd name="connsiteX2" fmla="*/ 546564 w 620602"/>
                    <a:gd name="connsiteY2" fmla="*/ 11207 h 617920"/>
                    <a:gd name="connsiteX3" fmla="*/ 531413 w 620602"/>
                    <a:gd name="connsiteY3" fmla="*/ 85725 h 617920"/>
                    <a:gd name="connsiteX4" fmla="*/ 609946 w 620602"/>
                    <a:gd name="connsiteY4" fmla="*/ 74004 h 617920"/>
                    <a:gd name="connsiteX5" fmla="*/ 618789 w 620602"/>
                    <a:gd name="connsiteY5" fmla="*/ 90720 h 617920"/>
                    <a:gd name="connsiteX6" fmla="*/ 602321 w 620602"/>
                    <a:gd name="connsiteY6" fmla="*/ 248018 h 617920"/>
                    <a:gd name="connsiteX7" fmla="*/ 502076 w 620602"/>
                    <a:gd name="connsiteY7" fmla="*/ 515063 h 617920"/>
                    <a:gd name="connsiteX8" fmla="*/ 91245 w 620602"/>
                    <a:gd name="connsiteY8" fmla="*/ 532051 h 617920"/>
                    <a:gd name="connsiteX9" fmla="*/ 105199 w 620602"/>
                    <a:gd name="connsiteY9" fmla="*/ 118185 h 617920"/>
                    <a:gd name="connsiteX10" fmla="*/ 366791 w 620602"/>
                    <a:gd name="connsiteY10" fmla="*/ 15446 h 617920"/>
                    <a:gd name="connsiteX11" fmla="*/ 500271 w 620602"/>
                    <a:gd name="connsiteY11" fmla="*/ 332 h 61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20602" h="617920">
                      <a:moveTo>
                        <a:pt x="500271" y="332"/>
                      </a:moveTo>
                      <a:cubicBezTo>
                        <a:pt x="511381" y="761"/>
                        <a:pt x="520949" y="1546"/>
                        <a:pt x="528672" y="2341"/>
                      </a:cubicBezTo>
                      <a:lnTo>
                        <a:pt x="546564" y="11207"/>
                      </a:lnTo>
                      <a:cubicBezTo>
                        <a:pt x="565211" y="29244"/>
                        <a:pt x="526083" y="70225"/>
                        <a:pt x="531413" y="85725"/>
                      </a:cubicBezTo>
                      <a:cubicBezTo>
                        <a:pt x="547210" y="91157"/>
                        <a:pt x="593593" y="57236"/>
                        <a:pt x="609946" y="74004"/>
                      </a:cubicBezTo>
                      <a:lnTo>
                        <a:pt x="618789" y="90720"/>
                      </a:lnTo>
                      <a:cubicBezTo>
                        <a:pt x="622621" y="120881"/>
                        <a:pt x="621773" y="177294"/>
                        <a:pt x="602321" y="248018"/>
                      </a:cubicBezTo>
                      <a:cubicBezTo>
                        <a:pt x="582869" y="318741"/>
                        <a:pt x="581819" y="432707"/>
                        <a:pt x="502076" y="515063"/>
                      </a:cubicBezTo>
                      <a:cubicBezTo>
                        <a:pt x="422334" y="597419"/>
                        <a:pt x="255932" y="689754"/>
                        <a:pt x="91245" y="532051"/>
                      </a:cubicBezTo>
                      <a:cubicBezTo>
                        <a:pt x="-73441" y="374349"/>
                        <a:pt x="18377" y="201842"/>
                        <a:pt x="105199" y="118185"/>
                      </a:cubicBezTo>
                      <a:cubicBezTo>
                        <a:pt x="192021" y="34529"/>
                        <a:pt x="296212" y="34753"/>
                        <a:pt x="366791" y="15446"/>
                      </a:cubicBezTo>
                      <a:cubicBezTo>
                        <a:pt x="419725" y="966"/>
                        <a:pt x="466939" y="-954"/>
                        <a:pt x="500271" y="3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0000">
                      <a:schemeClr val="bg1"/>
                    </a:gs>
                    <a:gs pos="0">
                      <a:srgbClr val="FF66CC"/>
                    </a:gs>
                  </a:gsLst>
                  <a:lin ang="189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62" name="フリーフォーム: 図形 961">
                  <a:extLst>
                    <a:ext uri="{FF2B5EF4-FFF2-40B4-BE49-F238E27FC236}">
                      <a16:creationId xmlns:a16="http://schemas.microsoft.com/office/drawing/2014/main" id="{D477E546-9261-491F-9CCC-63FEF4A6527B}"/>
                    </a:ext>
                  </a:extLst>
                </p:cNvPr>
                <p:cNvSpPr/>
                <p:nvPr/>
              </p:nvSpPr>
              <p:spPr>
                <a:xfrm>
                  <a:off x="1995376" y="1631195"/>
                  <a:ext cx="617920" cy="620602"/>
                </a:xfrm>
                <a:custGeom>
                  <a:avLst/>
                  <a:gdLst>
                    <a:gd name="connsiteX0" fmla="*/ 353857 w 617920"/>
                    <a:gd name="connsiteY0" fmla="*/ 396 h 620602"/>
                    <a:gd name="connsiteX1" fmla="*/ 532051 w 617920"/>
                    <a:gd name="connsiteY1" fmla="*/ 91245 h 620602"/>
                    <a:gd name="connsiteX2" fmla="*/ 515063 w 617920"/>
                    <a:gd name="connsiteY2" fmla="*/ 502076 h 620602"/>
                    <a:gd name="connsiteX3" fmla="*/ 248018 w 617920"/>
                    <a:gd name="connsiteY3" fmla="*/ 602321 h 620602"/>
                    <a:gd name="connsiteX4" fmla="*/ 90721 w 617920"/>
                    <a:gd name="connsiteY4" fmla="*/ 618789 h 620602"/>
                    <a:gd name="connsiteX5" fmla="*/ 74004 w 617920"/>
                    <a:gd name="connsiteY5" fmla="*/ 609946 h 620602"/>
                    <a:gd name="connsiteX6" fmla="*/ 85725 w 617920"/>
                    <a:gd name="connsiteY6" fmla="*/ 531413 h 620602"/>
                    <a:gd name="connsiteX7" fmla="*/ 11207 w 617920"/>
                    <a:gd name="connsiteY7" fmla="*/ 546564 h 620602"/>
                    <a:gd name="connsiteX8" fmla="*/ 2342 w 617920"/>
                    <a:gd name="connsiteY8" fmla="*/ 528672 h 620602"/>
                    <a:gd name="connsiteX9" fmla="*/ 15446 w 617920"/>
                    <a:gd name="connsiteY9" fmla="*/ 366791 h 620602"/>
                    <a:gd name="connsiteX10" fmla="*/ 118185 w 617920"/>
                    <a:gd name="connsiteY10" fmla="*/ 105199 h 620602"/>
                    <a:gd name="connsiteX11" fmla="*/ 353857 w 617920"/>
                    <a:gd name="connsiteY11" fmla="*/ 396 h 6206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17920" h="620602">
                      <a:moveTo>
                        <a:pt x="353857" y="396"/>
                      </a:moveTo>
                      <a:cubicBezTo>
                        <a:pt x="411693" y="3801"/>
                        <a:pt x="472913" y="29488"/>
                        <a:pt x="532051" y="91245"/>
                      </a:cubicBezTo>
                      <a:cubicBezTo>
                        <a:pt x="689754" y="255933"/>
                        <a:pt x="597419" y="422334"/>
                        <a:pt x="515063" y="502076"/>
                      </a:cubicBezTo>
                      <a:cubicBezTo>
                        <a:pt x="432707" y="581819"/>
                        <a:pt x="318741" y="582869"/>
                        <a:pt x="248018" y="602321"/>
                      </a:cubicBezTo>
                      <a:cubicBezTo>
                        <a:pt x="177294" y="621773"/>
                        <a:pt x="120881" y="622621"/>
                        <a:pt x="90721" y="618789"/>
                      </a:cubicBezTo>
                      <a:lnTo>
                        <a:pt x="74004" y="609946"/>
                      </a:lnTo>
                      <a:cubicBezTo>
                        <a:pt x="57236" y="593593"/>
                        <a:pt x="91157" y="547210"/>
                        <a:pt x="85725" y="531413"/>
                      </a:cubicBezTo>
                      <a:cubicBezTo>
                        <a:pt x="70225" y="526083"/>
                        <a:pt x="29245" y="565211"/>
                        <a:pt x="11207" y="546564"/>
                      </a:cubicBezTo>
                      <a:lnTo>
                        <a:pt x="2342" y="528672"/>
                      </a:lnTo>
                      <a:cubicBezTo>
                        <a:pt x="-839" y="497781"/>
                        <a:pt x="-3861" y="437369"/>
                        <a:pt x="15446" y="366791"/>
                      </a:cubicBezTo>
                      <a:cubicBezTo>
                        <a:pt x="34753" y="296212"/>
                        <a:pt x="34529" y="192021"/>
                        <a:pt x="118185" y="105199"/>
                      </a:cubicBezTo>
                      <a:cubicBezTo>
                        <a:pt x="170471" y="50935"/>
                        <a:pt x="257463" y="-5280"/>
                        <a:pt x="353857" y="39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0000">
                      <a:schemeClr val="bg1"/>
                    </a:gs>
                    <a:gs pos="0">
                      <a:srgbClr val="FF66CC"/>
                    </a:gs>
                  </a:gsLst>
                  <a:lin ang="81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63" name="フリーフォーム: 図形 962">
                  <a:extLst>
                    <a:ext uri="{FF2B5EF4-FFF2-40B4-BE49-F238E27FC236}">
                      <a16:creationId xmlns:a16="http://schemas.microsoft.com/office/drawing/2014/main" id="{FBF0CDF9-E919-4248-A86A-BC51AAE6D212}"/>
                    </a:ext>
                  </a:extLst>
                </p:cNvPr>
                <p:cNvSpPr/>
                <p:nvPr/>
              </p:nvSpPr>
              <p:spPr>
                <a:xfrm>
                  <a:off x="1873995" y="1204607"/>
                  <a:ext cx="620602" cy="617920"/>
                </a:xfrm>
                <a:custGeom>
                  <a:avLst/>
                  <a:gdLst>
                    <a:gd name="connsiteX0" fmla="*/ 120331 w 620602"/>
                    <a:gd name="connsiteY0" fmla="*/ 332 h 617920"/>
                    <a:gd name="connsiteX1" fmla="*/ 253812 w 620602"/>
                    <a:gd name="connsiteY1" fmla="*/ 15446 h 617920"/>
                    <a:gd name="connsiteX2" fmla="*/ 515403 w 620602"/>
                    <a:gd name="connsiteY2" fmla="*/ 118185 h 617920"/>
                    <a:gd name="connsiteX3" fmla="*/ 529357 w 620602"/>
                    <a:gd name="connsiteY3" fmla="*/ 532051 h 617920"/>
                    <a:gd name="connsiteX4" fmla="*/ 118526 w 620602"/>
                    <a:gd name="connsiteY4" fmla="*/ 515063 h 617920"/>
                    <a:gd name="connsiteX5" fmla="*/ 18281 w 620602"/>
                    <a:gd name="connsiteY5" fmla="*/ 248018 h 617920"/>
                    <a:gd name="connsiteX6" fmla="*/ 1813 w 620602"/>
                    <a:gd name="connsiteY6" fmla="*/ 90720 h 617920"/>
                    <a:gd name="connsiteX7" fmla="*/ 10657 w 620602"/>
                    <a:gd name="connsiteY7" fmla="*/ 74004 h 617920"/>
                    <a:gd name="connsiteX8" fmla="*/ 89189 w 620602"/>
                    <a:gd name="connsiteY8" fmla="*/ 85725 h 617920"/>
                    <a:gd name="connsiteX9" fmla="*/ 74038 w 620602"/>
                    <a:gd name="connsiteY9" fmla="*/ 11207 h 617920"/>
                    <a:gd name="connsiteX10" fmla="*/ 91930 w 620602"/>
                    <a:gd name="connsiteY10" fmla="*/ 2341 h 617920"/>
                    <a:gd name="connsiteX11" fmla="*/ 120331 w 620602"/>
                    <a:gd name="connsiteY11" fmla="*/ 332 h 61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20602" h="617920">
                      <a:moveTo>
                        <a:pt x="120331" y="332"/>
                      </a:moveTo>
                      <a:cubicBezTo>
                        <a:pt x="153663" y="-954"/>
                        <a:pt x="200878" y="966"/>
                        <a:pt x="253812" y="15446"/>
                      </a:cubicBezTo>
                      <a:cubicBezTo>
                        <a:pt x="324390" y="34753"/>
                        <a:pt x="428581" y="34529"/>
                        <a:pt x="515403" y="118185"/>
                      </a:cubicBezTo>
                      <a:cubicBezTo>
                        <a:pt x="602225" y="201842"/>
                        <a:pt x="694043" y="374349"/>
                        <a:pt x="529357" y="532051"/>
                      </a:cubicBezTo>
                      <a:cubicBezTo>
                        <a:pt x="364670" y="689754"/>
                        <a:pt x="198268" y="597419"/>
                        <a:pt x="118526" y="515063"/>
                      </a:cubicBezTo>
                      <a:cubicBezTo>
                        <a:pt x="38783" y="432707"/>
                        <a:pt x="37733" y="318741"/>
                        <a:pt x="18281" y="248018"/>
                      </a:cubicBezTo>
                      <a:cubicBezTo>
                        <a:pt x="-1171" y="177294"/>
                        <a:pt x="-2019" y="120881"/>
                        <a:pt x="1813" y="90720"/>
                      </a:cubicBezTo>
                      <a:lnTo>
                        <a:pt x="10657" y="74004"/>
                      </a:lnTo>
                      <a:cubicBezTo>
                        <a:pt x="27009" y="57236"/>
                        <a:pt x="73392" y="91157"/>
                        <a:pt x="89189" y="85725"/>
                      </a:cubicBezTo>
                      <a:cubicBezTo>
                        <a:pt x="94519" y="70225"/>
                        <a:pt x="55391" y="29244"/>
                        <a:pt x="74038" y="11207"/>
                      </a:cubicBezTo>
                      <a:lnTo>
                        <a:pt x="91930" y="2341"/>
                      </a:lnTo>
                      <a:cubicBezTo>
                        <a:pt x="99653" y="1546"/>
                        <a:pt x="109221" y="761"/>
                        <a:pt x="120331" y="3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0000">
                      <a:schemeClr val="bg1"/>
                    </a:gs>
                    <a:gs pos="0">
                      <a:srgbClr val="FF66CC"/>
                    </a:gs>
                  </a:gsLst>
                  <a:lin ang="135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64" name="フリーフォーム: 図形 963">
                  <a:extLst>
                    <a:ext uri="{FF2B5EF4-FFF2-40B4-BE49-F238E27FC236}">
                      <a16:creationId xmlns:a16="http://schemas.microsoft.com/office/drawing/2014/main" id="{14264E16-E27B-4D58-8E36-C28D5D980B5C}"/>
                    </a:ext>
                  </a:extLst>
                </p:cNvPr>
                <p:cNvSpPr/>
                <p:nvPr/>
              </p:nvSpPr>
              <p:spPr>
                <a:xfrm>
                  <a:off x="2267702" y="896895"/>
                  <a:ext cx="561378" cy="690762"/>
                </a:xfrm>
                <a:custGeom>
                  <a:avLst/>
                  <a:gdLst>
                    <a:gd name="connsiteX0" fmla="*/ 491785 w 1171576"/>
                    <a:gd name="connsiteY0" fmla="*/ 0 h 1647591"/>
                    <a:gd name="connsiteX1" fmla="*/ 585788 w 1171576"/>
                    <a:gd name="connsiteY1" fmla="*/ 59066 h 1647591"/>
                    <a:gd name="connsiteX2" fmla="*/ 678024 w 1171576"/>
                    <a:gd name="connsiteY2" fmla="*/ 1110 h 1647591"/>
                    <a:gd name="connsiteX3" fmla="*/ 717518 w 1171576"/>
                    <a:gd name="connsiteY3" fmla="*/ 18258 h 1647591"/>
                    <a:gd name="connsiteX4" fmla="*/ 1171576 w 1171576"/>
                    <a:gd name="connsiteY4" fmla="*/ 1042753 h 1647591"/>
                    <a:gd name="connsiteX5" fmla="*/ 585788 w 1171576"/>
                    <a:gd name="connsiteY5" fmla="*/ 1647591 h 1647591"/>
                    <a:gd name="connsiteX6" fmla="*/ 0 w 1171576"/>
                    <a:gd name="connsiteY6" fmla="*/ 1042753 h 1647591"/>
                    <a:gd name="connsiteX7" fmla="*/ 454058 w 1171576"/>
                    <a:gd name="connsiteY7" fmla="*/ 14955 h 1647591"/>
                    <a:gd name="connsiteX0" fmla="*/ 491785 w 1171576"/>
                    <a:gd name="connsiteY0" fmla="*/ 11 h 1647602"/>
                    <a:gd name="connsiteX1" fmla="*/ 585788 w 1171576"/>
                    <a:gd name="connsiteY1" fmla="*/ 59077 h 1647602"/>
                    <a:gd name="connsiteX2" fmla="*/ 678024 w 1171576"/>
                    <a:gd name="connsiteY2" fmla="*/ 1121 h 1647602"/>
                    <a:gd name="connsiteX3" fmla="*/ 717518 w 1171576"/>
                    <a:gd name="connsiteY3" fmla="*/ 18269 h 1647602"/>
                    <a:gd name="connsiteX4" fmla="*/ 1171576 w 1171576"/>
                    <a:gd name="connsiteY4" fmla="*/ 1042764 h 1647602"/>
                    <a:gd name="connsiteX5" fmla="*/ 585788 w 1171576"/>
                    <a:gd name="connsiteY5" fmla="*/ 1647602 h 1647602"/>
                    <a:gd name="connsiteX6" fmla="*/ 0 w 1171576"/>
                    <a:gd name="connsiteY6" fmla="*/ 1042764 h 1647602"/>
                    <a:gd name="connsiteX7" fmla="*/ 454058 w 1171576"/>
                    <a:gd name="connsiteY7" fmla="*/ 14966 h 1647602"/>
                    <a:gd name="connsiteX8" fmla="*/ 491785 w 1171576"/>
                    <a:gd name="connsiteY8" fmla="*/ 11 h 1647602"/>
                    <a:gd name="connsiteX0" fmla="*/ 491785 w 1171576"/>
                    <a:gd name="connsiteY0" fmla="*/ 11 h 1647602"/>
                    <a:gd name="connsiteX1" fmla="*/ 585788 w 1171576"/>
                    <a:gd name="connsiteY1" fmla="*/ 59077 h 1647602"/>
                    <a:gd name="connsiteX2" fmla="*/ 678024 w 1171576"/>
                    <a:gd name="connsiteY2" fmla="*/ 1121 h 1647602"/>
                    <a:gd name="connsiteX3" fmla="*/ 717518 w 1171576"/>
                    <a:gd name="connsiteY3" fmla="*/ 18269 h 1647602"/>
                    <a:gd name="connsiteX4" fmla="*/ 1171576 w 1171576"/>
                    <a:gd name="connsiteY4" fmla="*/ 1042764 h 1647602"/>
                    <a:gd name="connsiteX5" fmla="*/ 585788 w 1171576"/>
                    <a:gd name="connsiteY5" fmla="*/ 1647602 h 1647602"/>
                    <a:gd name="connsiteX6" fmla="*/ 0 w 1171576"/>
                    <a:gd name="connsiteY6" fmla="*/ 1042764 h 1647602"/>
                    <a:gd name="connsiteX7" fmla="*/ 454058 w 1171576"/>
                    <a:gd name="connsiteY7" fmla="*/ 14966 h 1647602"/>
                    <a:gd name="connsiteX8" fmla="*/ 491785 w 1171576"/>
                    <a:gd name="connsiteY8" fmla="*/ 11 h 1647602"/>
                    <a:gd name="connsiteX0" fmla="*/ 491785 w 1171576"/>
                    <a:gd name="connsiteY0" fmla="*/ 11 h 1647602"/>
                    <a:gd name="connsiteX1" fmla="*/ 585788 w 1171576"/>
                    <a:gd name="connsiteY1" fmla="*/ 59077 h 1647602"/>
                    <a:gd name="connsiteX2" fmla="*/ 678024 w 1171576"/>
                    <a:gd name="connsiteY2" fmla="*/ 1121 h 1647602"/>
                    <a:gd name="connsiteX3" fmla="*/ 717518 w 1171576"/>
                    <a:gd name="connsiteY3" fmla="*/ 18269 h 1647602"/>
                    <a:gd name="connsiteX4" fmla="*/ 1171576 w 1171576"/>
                    <a:gd name="connsiteY4" fmla="*/ 1042764 h 1647602"/>
                    <a:gd name="connsiteX5" fmla="*/ 585788 w 1171576"/>
                    <a:gd name="connsiteY5" fmla="*/ 1647602 h 1647602"/>
                    <a:gd name="connsiteX6" fmla="*/ 0 w 1171576"/>
                    <a:gd name="connsiteY6" fmla="*/ 1042764 h 1647602"/>
                    <a:gd name="connsiteX7" fmla="*/ 454058 w 1171576"/>
                    <a:gd name="connsiteY7" fmla="*/ 14966 h 1647602"/>
                    <a:gd name="connsiteX8" fmla="*/ 491785 w 1171576"/>
                    <a:gd name="connsiteY8" fmla="*/ 11 h 1647602"/>
                    <a:gd name="connsiteX0" fmla="*/ 491785 w 1173436"/>
                    <a:gd name="connsiteY0" fmla="*/ 11 h 1855457"/>
                    <a:gd name="connsiteX1" fmla="*/ 585788 w 1173436"/>
                    <a:gd name="connsiteY1" fmla="*/ 59077 h 1855457"/>
                    <a:gd name="connsiteX2" fmla="*/ 678024 w 1173436"/>
                    <a:gd name="connsiteY2" fmla="*/ 1121 h 1855457"/>
                    <a:gd name="connsiteX3" fmla="*/ 717518 w 1173436"/>
                    <a:gd name="connsiteY3" fmla="*/ 18269 h 1855457"/>
                    <a:gd name="connsiteX4" fmla="*/ 1171576 w 1173436"/>
                    <a:gd name="connsiteY4" fmla="*/ 1042764 h 1855457"/>
                    <a:gd name="connsiteX5" fmla="*/ 581308 w 1173436"/>
                    <a:gd name="connsiteY5" fmla="*/ 1855457 h 1855457"/>
                    <a:gd name="connsiteX6" fmla="*/ 0 w 1173436"/>
                    <a:gd name="connsiteY6" fmla="*/ 1042764 h 1855457"/>
                    <a:gd name="connsiteX7" fmla="*/ 454058 w 1173436"/>
                    <a:gd name="connsiteY7" fmla="*/ 14966 h 1855457"/>
                    <a:gd name="connsiteX8" fmla="*/ 491785 w 1173436"/>
                    <a:gd name="connsiteY8" fmla="*/ 11 h 1855457"/>
                    <a:gd name="connsiteX0" fmla="*/ 491785 w 1173436"/>
                    <a:gd name="connsiteY0" fmla="*/ 11 h 1855706"/>
                    <a:gd name="connsiteX1" fmla="*/ 585788 w 1173436"/>
                    <a:gd name="connsiteY1" fmla="*/ 59077 h 1855706"/>
                    <a:gd name="connsiteX2" fmla="*/ 678024 w 1173436"/>
                    <a:gd name="connsiteY2" fmla="*/ 1121 h 1855706"/>
                    <a:gd name="connsiteX3" fmla="*/ 717518 w 1173436"/>
                    <a:gd name="connsiteY3" fmla="*/ 18269 h 1855706"/>
                    <a:gd name="connsiteX4" fmla="*/ 1171576 w 1173436"/>
                    <a:gd name="connsiteY4" fmla="*/ 1042764 h 1855706"/>
                    <a:gd name="connsiteX5" fmla="*/ 581308 w 1173436"/>
                    <a:gd name="connsiteY5" fmla="*/ 1855457 h 1855706"/>
                    <a:gd name="connsiteX6" fmla="*/ 0 w 1173436"/>
                    <a:gd name="connsiteY6" fmla="*/ 1042764 h 1855706"/>
                    <a:gd name="connsiteX7" fmla="*/ 454058 w 1173436"/>
                    <a:gd name="connsiteY7" fmla="*/ 14966 h 1855706"/>
                    <a:gd name="connsiteX8" fmla="*/ 491785 w 1173436"/>
                    <a:gd name="connsiteY8" fmla="*/ 11 h 1855706"/>
                    <a:gd name="connsiteX0" fmla="*/ 491785 w 1171681"/>
                    <a:gd name="connsiteY0" fmla="*/ 11 h 1855706"/>
                    <a:gd name="connsiteX1" fmla="*/ 585788 w 1171681"/>
                    <a:gd name="connsiteY1" fmla="*/ 59077 h 1855706"/>
                    <a:gd name="connsiteX2" fmla="*/ 678024 w 1171681"/>
                    <a:gd name="connsiteY2" fmla="*/ 1121 h 1855706"/>
                    <a:gd name="connsiteX3" fmla="*/ 717518 w 1171681"/>
                    <a:gd name="connsiteY3" fmla="*/ 18269 h 1855706"/>
                    <a:gd name="connsiteX4" fmla="*/ 1171576 w 1171681"/>
                    <a:gd name="connsiteY4" fmla="*/ 1042764 h 1855706"/>
                    <a:gd name="connsiteX5" fmla="*/ 581308 w 1171681"/>
                    <a:gd name="connsiteY5" fmla="*/ 1855457 h 1855706"/>
                    <a:gd name="connsiteX6" fmla="*/ 0 w 1171681"/>
                    <a:gd name="connsiteY6" fmla="*/ 1042764 h 1855706"/>
                    <a:gd name="connsiteX7" fmla="*/ 454058 w 1171681"/>
                    <a:gd name="connsiteY7" fmla="*/ 14966 h 1855706"/>
                    <a:gd name="connsiteX8" fmla="*/ 491785 w 1171681"/>
                    <a:gd name="connsiteY8" fmla="*/ 11 h 1855706"/>
                    <a:gd name="connsiteX0" fmla="*/ 491914 w 1171810"/>
                    <a:gd name="connsiteY0" fmla="*/ 11 h 1855706"/>
                    <a:gd name="connsiteX1" fmla="*/ 585917 w 1171810"/>
                    <a:gd name="connsiteY1" fmla="*/ 59077 h 1855706"/>
                    <a:gd name="connsiteX2" fmla="*/ 678153 w 1171810"/>
                    <a:gd name="connsiteY2" fmla="*/ 1121 h 1855706"/>
                    <a:gd name="connsiteX3" fmla="*/ 717647 w 1171810"/>
                    <a:gd name="connsiteY3" fmla="*/ 18269 h 1855706"/>
                    <a:gd name="connsiteX4" fmla="*/ 1171705 w 1171810"/>
                    <a:gd name="connsiteY4" fmla="*/ 1042764 h 1855706"/>
                    <a:gd name="connsiteX5" fmla="*/ 581437 w 1171810"/>
                    <a:gd name="connsiteY5" fmla="*/ 1855457 h 1855706"/>
                    <a:gd name="connsiteX6" fmla="*/ 129 w 1171810"/>
                    <a:gd name="connsiteY6" fmla="*/ 1042764 h 1855706"/>
                    <a:gd name="connsiteX7" fmla="*/ 454187 w 1171810"/>
                    <a:gd name="connsiteY7" fmla="*/ 14966 h 1855706"/>
                    <a:gd name="connsiteX8" fmla="*/ 491914 w 1171810"/>
                    <a:gd name="connsiteY8" fmla="*/ 11 h 1855706"/>
                    <a:gd name="connsiteX0" fmla="*/ 491914 w 1171810"/>
                    <a:gd name="connsiteY0" fmla="*/ 4 h 1855699"/>
                    <a:gd name="connsiteX1" fmla="*/ 590527 w 1171810"/>
                    <a:gd name="connsiteY1" fmla="*/ 171451 h 1855699"/>
                    <a:gd name="connsiteX2" fmla="*/ 678153 w 1171810"/>
                    <a:gd name="connsiteY2" fmla="*/ 1114 h 1855699"/>
                    <a:gd name="connsiteX3" fmla="*/ 717647 w 1171810"/>
                    <a:gd name="connsiteY3" fmla="*/ 18262 h 1855699"/>
                    <a:gd name="connsiteX4" fmla="*/ 1171705 w 1171810"/>
                    <a:gd name="connsiteY4" fmla="*/ 1042757 h 1855699"/>
                    <a:gd name="connsiteX5" fmla="*/ 581437 w 1171810"/>
                    <a:gd name="connsiteY5" fmla="*/ 1855450 h 1855699"/>
                    <a:gd name="connsiteX6" fmla="*/ 129 w 1171810"/>
                    <a:gd name="connsiteY6" fmla="*/ 1042757 h 1855699"/>
                    <a:gd name="connsiteX7" fmla="*/ 454187 w 1171810"/>
                    <a:gd name="connsiteY7" fmla="*/ 14959 h 1855699"/>
                    <a:gd name="connsiteX8" fmla="*/ 491914 w 1171810"/>
                    <a:gd name="connsiteY8" fmla="*/ 4 h 1855699"/>
                    <a:gd name="connsiteX0" fmla="*/ 500550 w 1180446"/>
                    <a:gd name="connsiteY0" fmla="*/ 4 h 1855699"/>
                    <a:gd name="connsiteX1" fmla="*/ 599163 w 1180446"/>
                    <a:gd name="connsiteY1" fmla="*/ 171451 h 1855699"/>
                    <a:gd name="connsiteX2" fmla="*/ 686789 w 1180446"/>
                    <a:gd name="connsiteY2" fmla="*/ 1114 h 1855699"/>
                    <a:gd name="connsiteX3" fmla="*/ 726283 w 1180446"/>
                    <a:gd name="connsiteY3" fmla="*/ 18262 h 1855699"/>
                    <a:gd name="connsiteX4" fmla="*/ 1180341 w 1180446"/>
                    <a:gd name="connsiteY4" fmla="*/ 1042757 h 1855699"/>
                    <a:gd name="connsiteX5" fmla="*/ 590073 w 1180446"/>
                    <a:gd name="connsiteY5" fmla="*/ 1855450 h 1855699"/>
                    <a:gd name="connsiteX6" fmla="*/ 8765 w 1180446"/>
                    <a:gd name="connsiteY6" fmla="*/ 1042757 h 1855699"/>
                    <a:gd name="connsiteX7" fmla="*/ 254961 w 1180446"/>
                    <a:gd name="connsiteY7" fmla="*/ 345047 h 1855699"/>
                    <a:gd name="connsiteX8" fmla="*/ 462823 w 1180446"/>
                    <a:gd name="connsiteY8" fmla="*/ 14959 h 1855699"/>
                    <a:gd name="connsiteX9" fmla="*/ 500550 w 1180446"/>
                    <a:gd name="connsiteY9" fmla="*/ 4 h 1855699"/>
                    <a:gd name="connsiteX0" fmla="*/ 500550 w 1190436"/>
                    <a:gd name="connsiteY0" fmla="*/ 4 h 1855675"/>
                    <a:gd name="connsiteX1" fmla="*/ 599163 w 1190436"/>
                    <a:gd name="connsiteY1" fmla="*/ 171451 h 1855675"/>
                    <a:gd name="connsiteX2" fmla="*/ 686789 w 1190436"/>
                    <a:gd name="connsiteY2" fmla="*/ 1114 h 1855675"/>
                    <a:gd name="connsiteX3" fmla="*/ 726283 w 1190436"/>
                    <a:gd name="connsiteY3" fmla="*/ 18262 h 1855675"/>
                    <a:gd name="connsiteX4" fmla="*/ 945876 w 1190436"/>
                    <a:gd name="connsiteY4" fmla="*/ 350668 h 1855675"/>
                    <a:gd name="connsiteX5" fmla="*/ 1180341 w 1190436"/>
                    <a:gd name="connsiteY5" fmla="*/ 1042757 h 1855675"/>
                    <a:gd name="connsiteX6" fmla="*/ 590073 w 1190436"/>
                    <a:gd name="connsiteY6" fmla="*/ 1855450 h 1855675"/>
                    <a:gd name="connsiteX7" fmla="*/ 8765 w 1190436"/>
                    <a:gd name="connsiteY7" fmla="*/ 1042757 h 1855675"/>
                    <a:gd name="connsiteX8" fmla="*/ 254961 w 1190436"/>
                    <a:gd name="connsiteY8" fmla="*/ 345047 h 1855675"/>
                    <a:gd name="connsiteX9" fmla="*/ 462823 w 1190436"/>
                    <a:gd name="connsiteY9" fmla="*/ 14959 h 1855675"/>
                    <a:gd name="connsiteX10" fmla="*/ 500550 w 1190436"/>
                    <a:gd name="connsiteY10" fmla="*/ 4 h 1855675"/>
                    <a:gd name="connsiteX0" fmla="*/ 491878 w 1181764"/>
                    <a:gd name="connsiteY0" fmla="*/ 4 h 1855675"/>
                    <a:gd name="connsiteX1" fmla="*/ 590491 w 1181764"/>
                    <a:gd name="connsiteY1" fmla="*/ 171451 h 1855675"/>
                    <a:gd name="connsiteX2" fmla="*/ 678117 w 1181764"/>
                    <a:gd name="connsiteY2" fmla="*/ 1114 h 1855675"/>
                    <a:gd name="connsiteX3" fmla="*/ 717611 w 1181764"/>
                    <a:gd name="connsiteY3" fmla="*/ 18262 h 1855675"/>
                    <a:gd name="connsiteX4" fmla="*/ 937204 w 1181764"/>
                    <a:gd name="connsiteY4" fmla="*/ 350668 h 1855675"/>
                    <a:gd name="connsiteX5" fmla="*/ 1171669 w 1181764"/>
                    <a:gd name="connsiteY5" fmla="*/ 1042757 h 1855675"/>
                    <a:gd name="connsiteX6" fmla="*/ 581401 w 1181764"/>
                    <a:gd name="connsiteY6" fmla="*/ 1855450 h 1855675"/>
                    <a:gd name="connsiteX7" fmla="*/ 93 w 1181764"/>
                    <a:gd name="connsiteY7" fmla="*/ 1042757 h 1855675"/>
                    <a:gd name="connsiteX8" fmla="*/ 246289 w 1181764"/>
                    <a:gd name="connsiteY8" fmla="*/ 345047 h 1855675"/>
                    <a:gd name="connsiteX9" fmla="*/ 454151 w 1181764"/>
                    <a:gd name="connsiteY9" fmla="*/ 14959 h 1855675"/>
                    <a:gd name="connsiteX10" fmla="*/ 491878 w 1181764"/>
                    <a:gd name="connsiteY10" fmla="*/ 4 h 1855675"/>
                    <a:gd name="connsiteX0" fmla="*/ 491876 w 1172306"/>
                    <a:gd name="connsiteY0" fmla="*/ 4 h 1855680"/>
                    <a:gd name="connsiteX1" fmla="*/ 590489 w 1172306"/>
                    <a:gd name="connsiteY1" fmla="*/ 171451 h 1855680"/>
                    <a:gd name="connsiteX2" fmla="*/ 678115 w 1172306"/>
                    <a:gd name="connsiteY2" fmla="*/ 1114 h 1855680"/>
                    <a:gd name="connsiteX3" fmla="*/ 717609 w 1172306"/>
                    <a:gd name="connsiteY3" fmla="*/ 18262 h 1855680"/>
                    <a:gd name="connsiteX4" fmla="*/ 937202 w 1172306"/>
                    <a:gd name="connsiteY4" fmla="*/ 350668 h 1855680"/>
                    <a:gd name="connsiteX5" fmla="*/ 1171667 w 1172306"/>
                    <a:gd name="connsiteY5" fmla="*/ 1042757 h 1855680"/>
                    <a:gd name="connsiteX6" fmla="*/ 581399 w 1172306"/>
                    <a:gd name="connsiteY6" fmla="*/ 1855450 h 1855680"/>
                    <a:gd name="connsiteX7" fmla="*/ 91 w 1172306"/>
                    <a:gd name="connsiteY7" fmla="*/ 1042757 h 1855680"/>
                    <a:gd name="connsiteX8" fmla="*/ 246287 w 1172306"/>
                    <a:gd name="connsiteY8" fmla="*/ 345047 h 1855680"/>
                    <a:gd name="connsiteX9" fmla="*/ 454149 w 1172306"/>
                    <a:gd name="connsiteY9" fmla="*/ 14959 h 1855680"/>
                    <a:gd name="connsiteX10" fmla="*/ 491876 w 1172306"/>
                    <a:gd name="connsiteY10" fmla="*/ 4 h 1855680"/>
                    <a:gd name="connsiteX0" fmla="*/ 491876 w 1171953"/>
                    <a:gd name="connsiteY0" fmla="*/ 4 h 1855701"/>
                    <a:gd name="connsiteX1" fmla="*/ 590489 w 1171953"/>
                    <a:gd name="connsiteY1" fmla="*/ 171451 h 1855701"/>
                    <a:gd name="connsiteX2" fmla="*/ 678115 w 1171953"/>
                    <a:gd name="connsiteY2" fmla="*/ 1114 h 1855701"/>
                    <a:gd name="connsiteX3" fmla="*/ 717609 w 1171953"/>
                    <a:gd name="connsiteY3" fmla="*/ 18262 h 1855701"/>
                    <a:gd name="connsiteX4" fmla="*/ 937202 w 1171953"/>
                    <a:gd name="connsiteY4" fmla="*/ 350668 h 1855701"/>
                    <a:gd name="connsiteX5" fmla="*/ 1171667 w 1171953"/>
                    <a:gd name="connsiteY5" fmla="*/ 1042757 h 1855701"/>
                    <a:gd name="connsiteX6" fmla="*/ 581399 w 1171953"/>
                    <a:gd name="connsiteY6" fmla="*/ 1855450 h 1855701"/>
                    <a:gd name="connsiteX7" fmla="*/ 91 w 1171953"/>
                    <a:gd name="connsiteY7" fmla="*/ 1042757 h 1855701"/>
                    <a:gd name="connsiteX8" fmla="*/ 246287 w 1171953"/>
                    <a:gd name="connsiteY8" fmla="*/ 345047 h 1855701"/>
                    <a:gd name="connsiteX9" fmla="*/ 454149 w 1171953"/>
                    <a:gd name="connsiteY9" fmla="*/ 14959 h 1855701"/>
                    <a:gd name="connsiteX10" fmla="*/ 491876 w 1171953"/>
                    <a:gd name="connsiteY10" fmla="*/ 4 h 1855701"/>
                    <a:gd name="connsiteX0" fmla="*/ 491876 w 1171734"/>
                    <a:gd name="connsiteY0" fmla="*/ 4 h 1855701"/>
                    <a:gd name="connsiteX1" fmla="*/ 590489 w 1171734"/>
                    <a:gd name="connsiteY1" fmla="*/ 171451 h 1855701"/>
                    <a:gd name="connsiteX2" fmla="*/ 678115 w 1171734"/>
                    <a:gd name="connsiteY2" fmla="*/ 1114 h 1855701"/>
                    <a:gd name="connsiteX3" fmla="*/ 717609 w 1171734"/>
                    <a:gd name="connsiteY3" fmla="*/ 18262 h 1855701"/>
                    <a:gd name="connsiteX4" fmla="*/ 937202 w 1171734"/>
                    <a:gd name="connsiteY4" fmla="*/ 350668 h 1855701"/>
                    <a:gd name="connsiteX5" fmla="*/ 1171667 w 1171734"/>
                    <a:gd name="connsiteY5" fmla="*/ 1042757 h 1855701"/>
                    <a:gd name="connsiteX6" fmla="*/ 581399 w 1171734"/>
                    <a:gd name="connsiteY6" fmla="*/ 1855450 h 1855701"/>
                    <a:gd name="connsiteX7" fmla="*/ 91 w 1171734"/>
                    <a:gd name="connsiteY7" fmla="*/ 1042757 h 1855701"/>
                    <a:gd name="connsiteX8" fmla="*/ 246287 w 1171734"/>
                    <a:gd name="connsiteY8" fmla="*/ 345047 h 1855701"/>
                    <a:gd name="connsiteX9" fmla="*/ 454149 w 1171734"/>
                    <a:gd name="connsiteY9" fmla="*/ 14959 h 1855701"/>
                    <a:gd name="connsiteX10" fmla="*/ 491876 w 1171734"/>
                    <a:gd name="connsiteY10" fmla="*/ 4 h 1855701"/>
                    <a:gd name="connsiteX0" fmla="*/ 491881 w 1171739"/>
                    <a:gd name="connsiteY0" fmla="*/ 4 h 1855701"/>
                    <a:gd name="connsiteX1" fmla="*/ 590494 w 1171739"/>
                    <a:gd name="connsiteY1" fmla="*/ 171451 h 1855701"/>
                    <a:gd name="connsiteX2" fmla="*/ 678120 w 1171739"/>
                    <a:gd name="connsiteY2" fmla="*/ 1114 h 1855701"/>
                    <a:gd name="connsiteX3" fmla="*/ 717614 w 1171739"/>
                    <a:gd name="connsiteY3" fmla="*/ 18262 h 1855701"/>
                    <a:gd name="connsiteX4" fmla="*/ 937207 w 1171739"/>
                    <a:gd name="connsiteY4" fmla="*/ 350668 h 1855701"/>
                    <a:gd name="connsiteX5" fmla="*/ 1171672 w 1171739"/>
                    <a:gd name="connsiteY5" fmla="*/ 1042757 h 1855701"/>
                    <a:gd name="connsiteX6" fmla="*/ 581404 w 1171739"/>
                    <a:gd name="connsiteY6" fmla="*/ 1855450 h 1855701"/>
                    <a:gd name="connsiteX7" fmla="*/ 96 w 1171739"/>
                    <a:gd name="connsiteY7" fmla="*/ 1042757 h 1855701"/>
                    <a:gd name="connsiteX8" fmla="*/ 246292 w 1171739"/>
                    <a:gd name="connsiteY8" fmla="*/ 345047 h 1855701"/>
                    <a:gd name="connsiteX9" fmla="*/ 454154 w 1171739"/>
                    <a:gd name="connsiteY9" fmla="*/ 14959 h 1855701"/>
                    <a:gd name="connsiteX10" fmla="*/ 491881 w 1171739"/>
                    <a:gd name="connsiteY10" fmla="*/ 4 h 1855701"/>
                    <a:gd name="connsiteX0" fmla="*/ 491883 w 1171803"/>
                    <a:gd name="connsiteY0" fmla="*/ 4 h 1855708"/>
                    <a:gd name="connsiteX1" fmla="*/ 590496 w 1171803"/>
                    <a:gd name="connsiteY1" fmla="*/ 171451 h 1855708"/>
                    <a:gd name="connsiteX2" fmla="*/ 678122 w 1171803"/>
                    <a:gd name="connsiteY2" fmla="*/ 1114 h 1855708"/>
                    <a:gd name="connsiteX3" fmla="*/ 717616 w 1171803"/>
                    <a:gd name="connsiteY3" fmla="*/ 18262 h 1855708"/>
                    <a:gd name="connsiteX4" fmla="*/ 937209 w 1171803"/>
                    <a:gd name="connsiteY4" fmla="*/ 350668 h 1855708"/>
                    <a:gd name="connsiteX5" fmla="*/ 1171674 w 1171803"/>
                    <a:gd name="connsiteY5" fmla="*/ 1042757 h 1855708"/>
                    <a:gd name="connsiteX6" fmla="*/ 581406 w 1171803"/>
                    <a:gd name="connsiteY6" fmla="*/ 1855450 h 1855708"/>
                    <a:gd name="connsiteX7" fmla="*/ 98 w 1171803"/>
                    <a:gd name="connsiteY7" fmla="*/ 1042757 h 1855708"/>
                    <a:gd name="connsiteX8" fmla="*/ 246294 w 1171803"/>
                    <a:gd name="connsiteY8" fmla="*/ 345047 h 1855708"/>
                    <a:gd name="connsiteX9" fmla="*/ 454156 w 1171803"/>
                    <a:gd name="connsiteY9" fmla="*/ 14959 h 1855708"/>
                    <a:gd name="connsiteX10" fmla="*/ 491883 w 1171803"/>
                    <a:gd name="connsiteY10" fmla="*/ 4 h 1855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171803" h="1855708">
                      <a:moveTo>
                        <a:pt x="491883" y="4"/>
                      </a:moveTo>
                      <a:cubicBezTo>
                        <a:pt x="540769" y="-784"/>
                        <a:pt x="559162" y="151762"/>
                        <a:pt x="590496" y="171451"/>
                      </a:cubicBezTo>
                      <a:cubicBezTo>
                        <a:pt x="621241" y="152132"/>
                        <a:pt x="623975" y="-44"/>
                        <a:pt x="678122" y="1114"/>
                      </a:cubicBezTo>
                      <a:lnTo>
                        <a:pt x="717616" y="18262"/>
                      </a:lnTo>
                      <a:cubicBezTo>
                        <a:pt x="767905" y="70902"/>
                        <a:pt x="861533" y="179919"/>
                        <a:pt x="937209" y="350668"/>
                      </a:cubicBezTo>
                      <a:cubicBezTo>
                        <a:pt x="1012885" y="521417"/>
                        <a:pt x="1167002" y="718913"/>
                        <a:pt x="1171674" y="1042757"/>
                      </a:cubicBezTo>
                      <a:cubicBezTo>
                        <a:pt x="1176346" y="1366601"/>
                        <a:pt x="1057250" y="1868718"/>
                        <a:pt x="581406" y="1855450"/>
                      </a:cubicBezTo>
                      <a:cubicBezTo>
                        <a:pt x="105562" y="1842182"/>
                        <a:pt x="-3760" y="1350682"/>
                        <a:pt x="98" y="1042757"/>
                      </a:cubicBezTo>
                      <a:cubicBezTo>
                        <a:pt x="3956" y="734832"/>
                        <a:pt x="170618" y="516347"/>
                        <a:pt x="246294" y="345047"/>
                      </a:cubicBezTo>
                      <a:cubicBezTo>
                        <a:pt x="321970" y="173747"/>
                        <a:pt x="403984" y="64974"/>
                        <a:pt x="454156" y="14959"/>
                      </a:cubicBezTo>
                      <a:lnTo>
                        <a:pt x="491883" y="4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chemeClr val="bg1"/>
                    </a:gs>
                    <a:gs pos="0">
                      <a:srgbClr val="FF66CC"/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65" name="星: 5 pt 964">
                  <a:extLst>
                    <a:ext uri="{FF2B5EF4-FFF2-40B4-BE49-F238E27FC236}">
                      <a16:creationId xmlns:a16="http://schemas.microsoft.com/office/drawing/2014/main" id="{2EC0E48A-3378-4E09-A26A-174864F432DE}"/>
                    </a:ext>
                  </a:extLst>
                </p:cNvPr>
                <p:cNvSpPr/>
                <p:nvPr/>
              </p:nvSpPr>
              <p:spPr>
                <a:xfrm>
                  <a:off x="2386347" y="1480079"/>
                  <a:ext cx="310022" cy="310022"/>
                </a:xfrm>
                <a:prstGeom prst="star5">
                  <a:avLst>
                    <a:gd name="adj" fmla="val 29673"/>
                    <a:gd name="hf" fmla="val 105146"/>
                    <a:gd name="vf" fmla="val 110557"/>
                  </a:avLst>
                </a:prstGeom>
                <a:solidFill>
                  <a:srgbClr val="FF33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66" name="グループ化 965">
                  <a:extLst>
                    <a:ext uri="{FF2B5EF4-FFF2-40B4-BE49-F238E27FC236}">
                      <a16:creationId xmlns:a16="http://schemas.microsoft.com/office/drawing/2014/main" id="{058160D6-267B-449C-914E-11564FB076B6}"/>
                    </a:ext>
                  </a:extLst>
                </p:cNvPr>
                <p:cNvGrpSpPr/>
                <p:nvPr/>
              </p:nvGrpSpPr>
              <p:grpSpPr>
                <a:xfrm>
                  <a:off x="2549545" y="1455590"/>
                  <a:ext cx="303941" cy="364355"/>
                  <a:chOff x="2461401" y="3057236"/>
                  <a:chExt cx="324488" cy="476979"/>
                </a:xfrm>
              </p:grpSpPr>
              <p:grpSp>
                <p:nvGrpSpPr>
                  <p:cNvPr id="993" name="グループ化 992">
                    <a:extLst>
                      <a:ext uri="{FF2B5EF4-FFF2-40B4-BE49-F238E27FC236}">
                        <a16:creationId xmlns:a16="http://schemas.microsoft.com/office/drawing/2014/main" id="{16FA36E3-3A9E-4EF6-BF70-F3775F096666}"/>
                      </a:ext>
                    </a:extLst>
                  </p:cNvPr>
                  <p:cNvGrpSpPr/>
                  <p:nvPr/>
                </p:nvGrpSpPr>
                <p:grpSpPr>
                  <a:xfrm>
                    <a:off x="2461401" y="3057236"/>
                    <a:ext cx="271825" cy="179082"/>
                    <a:chOff x="5246086" y="4560216"/>
                    <a:chExt cx="478615" cy="216397"/>
                  </a:xfrm>
                </p:grpSpPr>
                <p:sp>
                  <p:nvSpPr>
                    <p:cNvPr id="1003" name="フリーフォーム: 図形 1002">
                      <a:extLst>
                        <a:ext uri="{FF2B5EF4-FFF2-40B4-BE49-F238E27FC236}">
                          <a16:creationId xmlns:a16="http://schemas.microsoft.com/office/drawing/2014/main" id="{5E3A2E33-855D-497F-9634-B84FD9A5B4CD}"/>
                        </a:ext>
                      </a:extLst>
                    </p:cNvPr>
                    <p:cNvSpPr/>
                    <p:nvPr/>
                  </p:nvSpPr>
                  <p:spPr>
                    <a:xfrm rot="14289582">
                      <a:off x="5435492" y="4518607"/>
                      <a:ext cx="68600" cy="447411"/>
                    </a:xfrm>
                    <a:custGeom>
                      <a:avLst/>
                      <a:gdLst>
                        <a:gd name="connsiteX0" fmla="*/ 124629 w 194203"/>
                        <a:gd name="connsiteY0" fmla="*/ 0 h 673895"/>
                        <a:gd name="connsiteX1" fmla="*/ 194203 w 194203"/>
                        <a:gd name="connsiteY1" fmla="*/ 0 h 673895"/>
                        <a:gd name="connsiteX2" fmla="*/ 138923 w 194203"/>
                        <a:gd name="connsiteY2" fmla="*/ 71667 h 673895"/>
                        <a:gd name="connsiteX3" fmla="*/ 73387 w 194203"/>
                        <a:gd name="connsiteY3" fmla="*/ 336947 h 673895"/>
                        <a:gd name="connsiteX4" fmla="*/ 138923 w 194203"/>
                        <a:gd name="connsiteY4" fmla="*/ 602227 h 673895"/>
                        <a:gd name="connsiteX5" fmla="*/ 194203 w 194203"/>
                        <a:gd name="connsiteY5" fmla="*/ 673895 h 673895"/>
                        <a:gd name="connsiteX6" fmla="*/ 124628 w 194203"/>
                        <a:gd name="connsiteY6" fmla="*/ 673895 h 673895"/>
                        <a:gd name="connsiteX7" fmla="*/ 90416 w 194203"/>
                        <a:gd name="connsiteY7" fmla="*/ 635312 h 673895"/>
                        <a:gd name="connsiteX8" fmla="*/ 0 w 194203"/>
                        <a:gd name="connsiteY8" fmla="*/ 336948 h 673895"/>
                        <a:gd name="connsiteX9" fmla="*/ 90416 w 194203"/>
                        <a:gd name="connsiteY9" fmla="*/ 38584 h 6738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94203" h="673895">
                          <a:moveTo>
                            <a:pt x="124629" y="0"/>
                          </a:moveTo>
                          <a:lnTo>
                            <a:pt x="194203" y="0"/>
                          </a:lnTo>
                          <a:lnTo>
                            <a:pt x="138923" y="71667"/>
                          </a:lnTo>
                          <a:cubicBezTo>
                            <a:pt x="97468" y="146002"/>
                            <a:pt x="73387" y="238438"/>
                            <a:pt x="73387" y="336947"/>
                          </a:cubicBezTo>
                          <a:cubicBezTo>
                            <a:pt x="73387" y="435457"/>
                            <a:pt x="97468" y="527893"/>
                            <a:pt x="138923" y="602227"/>
                          </a:cubicBezTo>
                          <a:lnTo>
                            <a:pt x="194203" y="673895"/>
                          </a:lnTo>
                          <a:lnTo>
                            <a:pt x="124628" y="673895"/>
                          </a:lnTo>
                          <a:lnTo>
                            <a:pt x="90416" y="635312"/>
                          </a:lnTo>
                          <a:cubicBezTo>
                            <a:pt x="34552" y="558954"/>
                            <a:pt x="0" y="453467"/>
                            <a:pt x="0" y="336948"/>
                          </a:cubicBezTo>
                          <a:cubicBezTo>
                            <a:pt x="0" y="220430"/>
                            <a:pt x="34552" y="114942"/>
                            <a:pt x="90416" y="38584"/>
                          </a:cubicBezTo>
                          <a:close/>
                        </a:path>
                      </a:pathLst>
                    </a:custGeom>
                    <a:solidFill>
                      <a:srgbClr val="FFFF66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04" name="楕円 1003">
                      <a:extLst>
                        <a:ext uri="{FF2B5EF4-FFF2-40B4-BE49-F238E27FC236}">
                          <a16:creationId xmlns:a16="http://schemas.microsoft.com/office/drawing/2014/main" id="{5A84F36E-CBB0-461F-9D8F-F9D70F723AFF}"/>
                        </a:ext>
                      </a:extLst>
                    </p:cNvPr>
                    <p:cNvSpPr/>
                    <p:nvPr/>
                  </p:nvSpPr>
                  <p:spPr>
                    <a:xfrm rot="15189582">
                      <a:off x="5616390" y="4565277"/>
                      <a:ext cx="113372" cy="103250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994" name="グループ化 993">
                    <a:extLst>
                      <a:ext uri="{FF2B5EF4-FFF2-40B4-BE49-F238E27FC236}">
                        <a16:creationId xmlns:a16="http://schemas.microsoft.com/office/drawing/2014/main" id="{7891DA8F-CFAB-4469-98EF-550BC8B5CF27}"/>
                      </a:ext>
                    </a:extLst>
                  </p:cNvPr>
                  <p:cNvGrpSpPr/>
                  <p:nvPr/>
                </p:nvGrpSpPr>
                <p:grpSpPr>
                  <a:xfrm rot="1497156">
                    <a:off x="2514064" y="3148744"/>
                    <a:ext cx="271825" cy="179082"/>
                    <a:chOff x="5246086" y="4560216"/>
                    <a:chExt cx="478615" cy="216397"/>
                  </a:xfrm>
                </p:grpSpPr>
                <p:sp>
                  <p:nvSpPr>
                    <p:cNvPr id="1001" name="フリーフォーム: 図形 1000">
                      <a:extLst>
                        <a:ext uri="{FF2B5EF4-FFF2-40B4-BE49-F238E27FC236}">
                          <a16:creationId xmlns:a16="http://schemas.microsoft.com/office/drawing/2014/main" id="{4AA0F7D2-CF64-4293-92CE-5778065228DA}"/>
                        </a:ext>
                      </a:extLst>
                    </p:cNvPr>
                    <p:cNvSpPr/>
                    <p:nvPr/>
                  </p:nvSpPr>
                  <p:spPr>
                    <a:xfrm rot="14289582">
                      <a:off x="5435492" y="4518607"/>
                      <a:ext cx="68600" cy="447411"/>
                    </a:xfrm>
                    <a:custGeom>
                      <a:avLst/>
                      <a:gdLst>
                        <a:gd name="connsiteX0" fmla="*/ 124629 w 194203"/>
                        <a:gd name="connsiteY0" fmla="*/ 0 h 673895"/>
                        <a:gd name="connsiteX1" fmla="*/ 194203 w 194203"/>
                        <a:gd name="connsiteY1" fmla="*/ 0 h 673895"/>
                        <a:gd name="connsiteX2" fmla="*/ 138923 w 194203"/>
                        <a:gd name="connsiteY2" fmla="*/ 71667 h 673895"/>
                        <a:gd name="connsiteX3" fmla="*/ 73387 w 194203"/>
                        <a:gd name="connsiteY3" fmla="*/ 336947 h 673895"/>
                        <a:gd name="connsiteX4" fmla="*/ 138923 w 194203"/>
                        <a:gd name="connsiteY4" fmla="*/ 602227 h 673895"/>
                        <a:gd name="connsiteX5" fmla="*/ 194203 w 194203"/>
                        <a:gd name="connsiteY5" fmla="*/ 673895 h 673895"/>
                        <a:gd name="connsiteX6" fmla="*/ 124628 w 194203"/>
                        <a:gd name="connsiteY6" fmla="*/ 673895 h 673895"/>
                        <a:gd name="connsiteX7" fmla="*/ 90416 w 194203"/>
                        <a:gd name="connsiteY7" fmla="*/ 635312 h 673895"/>
                        <a:gd name="connsiteX8" fmla="*/ 0 w 194203"/>
                        <a:gd name="connsiteY8" fmla="*/ 336948 h 673895"/>
                        <a:gd name="connsiteX9" fmla="*/ 90416 w 194203"/>
                        <a:gd name="connsiteY9" fmla="*/ 38584 h 6738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94203" h="673895">
                          <a:moveTo>
                            <a:pt x="124629" y="0"/>
                          </a:moveTo>
                          <a:lnTo>
                            <a:pt x="194203" y="0"/>
                          </a:lnTo>
                          <a:lnTo>
                            <a:pt x="138923" y="71667"/>
                          </a:lnTo>
                          <a:cubicBezTo>
                            <a:pt x="97468" y="146002"/>
                            <a:pt x="73387" y="238438"/>
                            <a:pt x="73387" y="336947"/>
                          </a:cubicBezTo>
                          <a:cubicBezTo>
                            <a:pt x="73387" y="435457"/>
                            <a:pt x="97468" y="527893"/>
                            <a:pt x="138923" y="602227"/>
                          </a:cubicBezTo>
                          <a:lnTo>
                            <a:pt x="194203" y="673895"/>
                          </a:lnTo>
                          <a:lnTo>
                            <a:pt x="124628" y="673895"/>
                          </a:lnTo>
                          <a:lnTo>
                            <a:pt x="90416" y="635312"/>
                          </a:lnTo>
                          <a:cubicBezTo>
                            <a:pt x="34552" y="558954"/>
                            <a:pt x="0" y="453467"/>
                            <a:pt x="0" y="336948"/>
                          </a:cubicBezTo>
                          <a:cubicBezTo>
                            <a:pt x="0" y="220430"/>
                            <a:pt x="34552" y="114942"/>
                            <a:pt x="90416" y="38584"/>
                          </a:cubicBezTo>
                          <a:close/>
                        </a:path>
                      </a:pathLst>
                    </a:custGeom>
                    <a:solidFill>
                      <a:srgbClr val="FFFF66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02" name="楕円 1001">
                      <a:extLst>
                        <a:ext uri="{FF2B5EF4-FFF2-40B4-BE49-F238E27FC236}">
                          <a16:creationId xmlns:a16="http://schemas.microsoft.com/office/drawing/2014/main" id="{605304FF-B0E6-40F9-9B2C-823A95DED72F}"/>
                        </a:ext>
                      </a:extLst>
                    </p:cNvPr>
                    <p:cNvSpPr/>
                    <p:nvPr/>
                  </p:nvSpPr>
                  <p:spPr>
                    <a:xfrm rot="15189582">
                      <a:off x="5616390" y="4565277"/>
                      <a:ext cx="113372" cy="103250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995" name="グループ化 994">
                    <a:extLst>
                      <a:ext uri="{FF2B5EF4-FFF2-40B4-BE49-F238E27FC236}">
                        <a16:creationId xmlns:a16="http://schemas.microsoft.com/office/drawing/2014/main" id="{C7169F65-3476-4649-BB45-8907F5B3427E}"/>
                      </a:ext>
                    </a:extLst>
                  </p:cNvPr>
                  <p:cNvGrpSpPr/>
                  <p:nvPr/>
                </p:nvGrpSpPr>
                <p:grpSpPr>
                  <a:xfrm rot="2432069">
                    <a:off x="2508630" y="3243076"/>
                    <a:ext cx="271825" cy="179082"/>
                    <a:chOff x="5246086" y="4560216"/>
                    <a:chExt cx="478615" cy="216397"/>
                  </a:xfrm>
                </p:grpSpPr>
                <p:sp>
                  <p:nvSpPr>
                    <p:cNvPr id="999" name="フリーフォーム: 図形 998">
                      <a:extLst>
                        <a:ext uri="{FF2B5EF4-FFF2-40B4-BE49-F238E27FC236}">
                          <a16:creationId xmlns:a16="http://schemas.microsoft.com/office/drawing/2014/main" id="{C720954D-4F1E-4CF7-A25E-6EC0F471A8F4}"/>
                        </a:ext>
                      </a:extLst>
                    </p:cNvPr>
                    <p:cNvSpPr/>
                    <p:nvPr/>
                  </p:nvSpPr>
                  <p:spPr>
                    <a:xfrm rot="14289582">
                      <a:off x="5435492" y="4518607"/>
                      <a:ext cx="68600" cy="447411"/>
                    </a:xfrm>
                    <a:custGeom>
                      <a:avLst/>
                      <a:gdLst>
                        <a:gd name="connsiteX0" fmla="*/ 124629 w 194203"/>
                        <a:gd name="connsiteY0" fmla="*/ 0 h 673895"/>
                        <a:gd name="connsiteX1" fmla="*/ 194203 w 194203"/>
                        <a:gd name="connsiteY1" fmla="*/ 0 h 673895"/>
                        <a:gd name="connsiteX2" fmla="*/ 138923 w 194203"/>
                        <a:gd name="connsiteY2" fmla="*/ 71667 h 673895"/>
                        <a:gd name="connsiteX3" fmla="*/ 73387 w 194203"/>
                        <a:gd name="connsiteY3" fmla="*/ 336947 h 673895"/>
                        <a:gd name="connsiteX4" fmla="*/ 138923 w 194203"/>
                        <a:gd name="connsiteY4" fmla="*/ 602227 h 673895"/>
                        <a:gd name="connsiteX5" fmla="*/ 194203 w 194203"/>
                        <a:gd name="connsiteY5" fmla="*/ 673895 h 673895"/>
                        <a:gd name="connsiteX6" fmla="*/ 124628 w 194203"/>
                        <a:gd name="connsiteY6" fmla="*/ 673895 h 673895"/>
                        <a:gd name="connsiteX7" fmla="*/ 90416 w 194203"/>
                        <a:gd name="connsiteY7" fmla="*/ 635312 h 673895"/>
                        <a:gd name="connsiteX8" fmla="*/ 0 w 194203"/>
                        <a:gd name="connsiteY8" fmla="*/ 336948 h 673895"/>
                        <a:gd name="connsiteX9" fmla="*/ 90416 w 194203"/>
                        <a:gd name="connsiteY9" fmla="*/ 38584 h 6738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94203" h="673895">
                          <a:moveTo>
                            <a:pt x="124629" y="0"/>
                          </a:moveTo>
                          <a:lnTo>
                            <a:pt x="194203" y="0"/>
                          </a:lnTo>
                          <a:lnTo>
                            <a:pt x="138923" y="71667"/>
                          </a:lnTo>
                          <a:cubicBezTo>
                            <a:pt x="97468" y="146002"/>
                            <a:pt x="73387" y="238438"/>
                            <a:pt x="73387" y="336947"/>
                          </a:cubicBezTo>
                          <a:cubicBezTo>
                            <a:pt x="73387" y="435457"/>
                            <a:pt x="97468" y="527893"/>
                            <a:pt x="138923" y="602227"/>
                          </a:cubicBezTo>
                          <a:lnTo>
                            <a:pt x="194203" y="673895"/>
                          </a:lnTo>
                          <a:lnTo>
                            <a:pt x="124628" y="673895"/>
                          </a:lnTo>
                          <a:lnTo>
                            <a:pt x="90416" y="635312"/>
                          </a:lnTo>
                          <a:cubicBezTo>
                            <a:pt x="34552" y="558954"/>
                            <a:pt x="0" y="453467"/>
                            <a:pt x="0" y="336948"/>
                          </a:cubicBezTo>
                          <a:cubicBezTo>
                            <a:pt x="0" y="220430"/>
                            <a:pt x="34552" y="114942"/>
                            <a:pt x="90416" y="38584"/>
                          </a:cubicBezTo>
                          <a:close/>
                        </a:path>
                      </a:pathLst>
                    </a:custGeom>
                    <a:solidFill>
                      <a:srgbClr val="FFFF66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00" name="楕円 999">
                      <a:extLst>
                        <a:ext uri="{FF2B5EF4-FFF2-40B4-BE49-F238E27FC236}">
                          <a16:creationId xmlns:a16="http://schemas.microsoft.com/office/drawing/2014/main" id="{FADEE43D-BF0D-4BA3-BF67-A30A78C31D10}"/>
                        </a:ext>
                      </a:extLst>
                    </p:cNvPr>
                    <p:cNvSpPr/>
                    <p:nvPr/>
                  </p:nvSpPr>
                  <p:spPr>
                    <a:xfrm rot="15189582">
                      <a:off x="5616390" y="4565277"/>
                      <a:ext cx="113372" cy="103250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996" name="グループ化 995">
                    <a:extLst>
                      <a:ext uri="{FF2B5EF4-FFF2-40B4-BE49-F238E27FC236}">
                        <a16:creationId xmlns:a16="http://schemas.microsoft.com/office/drawing/2014/main" id="{13B0A43E-D833-4D22-BFDB-3B25BB085173}"/>
                      </a:ext>
                    </a:extLst>
                  </p:cNvPr>
                  <p:cNvGrpSpPr/>
                  <p:nvPr/>
                </p:nvGrpSpPr>
                <p:grpSpPr>
                  <a:xfrm rot="3929225">
                    <a:off x="2436957" y="3308762"/>
                    <a:ext cx="271825" cy="179082"/>
                    <a:chOff x="5246086" y="4560216"/>
                    <a:chExt cx="478615" cy="216397"/>
                  </a:xfrm>
                </p:grpSpPr>
                <p:sp>
                  <p:nvSpPr>
                    <p:cNvPr id="997" name="フリーフォーム: 図形 996">
                      <a:extLst>
                        <a:ext uri="{FF2B5EF4-FFF2-40B4-BE49-F238E27FC236}">
                          <a16:creationId xmlns:a16="http://schemas.microsoft.com/office/drawing/2014/main" id="{22D5A8F1-C801-4164-9A70-BD3823041F32}"/>
                        </a:ext>
                      </a:extLst>
                    </p:cNvPr>
                    <p:cNvSpPr/>
                    <p:nvPr/>
                  </p:nvSpPr>
                  <p:spPr>
                    <a:xfrm rot="14289582">
                      <a:off x="5435492" y="4518607"/>
                      <a:ext cx="68600" cy="447411"/>
                    </a:xfrm>
                    <a:custGeom>
                      <a:avLst/>
                      <a:gdLst>
                        <a:gd name="connsiteX0" fmla="*/ 124629 w 194203"/>
                        <a:gd name="connsiteY0" fmla="*/ 0 h 673895"/>
                        <a:gd name="connsiteX1" fmla="*/ 194203 w 194203"/>
                        <a:gd name="connsiteY1" fmla="*/ 0 h 673895"/>
                        <a:gd name="connsiteX2" fmla="*/ 138923 w 194203"/>
                        <a:gd name="connsiteY2" fmla="*/ 71667 h 673895"/>
                        <a:gd name="connsiteX3" fmla="*/ 73387 w 194203"/>
                        <a:gd name="connsiteY3" fmla="*/ 336947 h 673895"/>
                        <a:gd name="connsiteX4" fmla="*/ 138923 w 194203"/>
                        <a:gd name="connsiteY4" fmla="*/ 602227 h 673895"/>
                        <a:gd name="connsiteX5" fmla="*/ 194203 w 194203"/>
                        <a:gd name="connsiteY5" fmla="*/ 673895 h 673895"/>
                        <a:gd name="connsiteX6" fmla="*/ 124628 w 194203"/>
                        <a:gd name="connsiteY6" fmla="*/ 673895 h 673895"/>
                        <a:gd name="connsiteX7" fmla="*/ 90416 w 194203"/>
                        <a:gd name="connsiteY7" fmla="*/ 635312 h 673895"/>
                        <a:gd name="connsiteX8" fmla="*/ 0 w 194203"/>
                        <a:gd name="connsiteY8" fmla="*/ 336948 h 673895"/>
                        <a:gd name="connsiteX9" fmla="*/ 90416 w 194203"/>
                        <a:gd name="connsiteY9" fmla="*/ 38584 h 6738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94203" h="673895">
                          <a:moveTo>
                            <a:pt x="124629" y="0"/>
                          </a:moveTo>
                          <a:lnTo>
                            <a:pt x="194203" y="0"/>
                          </a:lnTo>
                          <a:lnTo>
                            <a:pt x="138923" y="71667"/>
                          </a:lnTo>
                          <a:cubicBezTo>
                            <a:pt x="97468" y="146002"/>
                            <a:pt x="73387" y="238438"/>
                            <a:pt x="73387" y="336947"/>
                          </a:cubicBezTo>
                          <a:cubicBezTo>
                            <a:pt x="73387" y="435457"/>
                            <a:pt x="97468" y="527893"/>
                            <a:pt x="138923" y="602227"/>
                          </a:cubicBezTo>
                          <a:lnTo>
                            <a:pt x="194203" y="673895"/>
                          </a:lnTo>
                          <a:lnTo>
                            <a:pt x="124628" y="673895"/>
                          </a:lnTo>
                          <a:lnTo>
                            <a:pt x="90416" y="635312"/>
                          </a:lnTo>
                          <a:cubicBezTo>
                            <a:pt x="34552" y="558954"/>
                            <a:pt x="0" y="453467"/>
                            <a:pt x="0" y="336948"/>
                          </a:cubicBezTo>
                          <a:cubicBezTo>
                            <a:pt x="0" y="220430"/>
                            <a:pt x="34552" y="114942"/>
                            <a:pt x="90416" y="38584"/>
                          </a:cubicBezTo>
                          <a:close/>
                        </a:path>
                      </a:pathLst>
                    </a:custGeom>
                    <a:solidFill>
                      <a:srgbClr val="FFFF66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98" name="楕円 997">
                      <a:extLst>
                        <a:ext uri="{FF2B5EF4-FFF2-40B4-BE49-F238E27FC236}">
                          <a16:creationId xmlns:a16="http://schemas.microsoft.com/office/drawing/2014/main" id="{F1DDD390-EF13-4B7E-B814-D7971EE8EDCF}"/>
                        </a:ext>
                      </a:extLst>
                    </p:cNvPr>
                    <p:cNvSpPr/>
                    <p:nvPr/>
                  </p:nvSpPr>
                  <p:spPr>
                    <a:xfrm rot="15189582">
                      <a:off x="5616390" y="4565277"/>
                      <a:ext cx="113372" cy="103250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967" name="グループ化 966">
                  <a:extLst>
                    <a:ext uri="{FF2B5EF4-FFF2-40B4-BE49-F238E27FC236}">
                      <a16:creationId xmlns:a16="http://schemas.microsoft.com/office/drawing/2014/main" id="{0ED036EB-BB2E-49DF-B9D9-F4379E9E4968}"/>
                    </a:ext>
                  </a:extLst>
                </p:cNvPr>
                <p:cNvGrpSpPr/>
                <p:nvPr/>
              </p:nvGrpSpPr>
              <p:grpSpPr>
                <a:xfrm rot="19983788">
                  <a:off x="2494615" y="1391620"/>
                  <a:ext cx="247870" cy="364355"/>
                  <a:chOff x="2461401" y="3057236"/>
                  <a:chExt cx="324488" cy="476979"/>
                </a:xfrm>
              </p:grpSpPr>
              <p:grpSp>
                <p:nvGrpSpPr>
                  <p:cNvPr id="981" name="グループ化 980">
                    <a:extLst>
                      <a:ext uri="{FF2B5EF4-FFF2-40B4-BE49-F238E27FC236}">
                        <a16:creationId xmlns:a16="http://schemas.microsoft.com/office/drawing/2014/main" id="{72A5EB5F-9262-4D5D-A465-2A7FA9EC45A8}"/>
                      </a:ext>
                    </a:extLst>
                  </p:cNvPr>
                  <p:cNvGrpSpPr/>
                  <p:nvPr/>
                </p:nvGrpSpPr>
                <p:grpSpPr>
                  <a:xfrm>
                    <a:off x="2461401" y="3057236"/>
                    <a:ext cx="271825" cy="179082"/>
                    <a:chOff x="5246086" y="4560216"/>
                    <a:chExt cx="478615" cy="216397"/>
                  </a:xfrm>
                </p:grpSpPr>
                <p:sp>
                  <p:nvSpPr>
                    <p:cNvPr id="991" name="フリーフォーム: 図形 990">
                      <a:extLst>
                        <a:ext uri="{FF2B5EF4-FFF2-40B4-BE49-F238E27FC236}">
                          <a16:creationId xmlns:a16="http://schemas.microsoft.com/office/drawing/2014/main" id="{0A969D20-154D-403B-8EFE-1DC823259FF2}"/>
                        </a:ext>
                      </a:extLst>
                    </p:cNvPr>
                    <p:cNvSpPr/>
                    <p:nvPr/>
                  </p:nvSpPr>
                  <p:spPr>
                    <a:xfrm rot="14289582">
                      <a:off x="5435492" y="4518607"/>
                      <a:ext cx="68600" cy="447411"/>
                    </a:xfrm>
                    <a:custGeom>
                      <a:avLst/>
                      <a:gdLst>
                        <a:gd name="connsiteX0" fmla="*/ 124629 w 194203"/>
                        <a:gd name="connsiteY0" fmla="*/ 0 h 673895"/>
                        <a:gd name="connsiteX1" fmla="*/ 194203 w 194203"/>
                        <a:gd name="connsiteY1" fmla="*/ 0 h 673895"/>
                        <a:gd name="connsiteX2" fmla="*/ 138923 w 194203"/>
                        <a:gd name="connsiteY2" fmla="*/ 71667 h 673895"/>
                        <a:gd name="connsiteX3" fmla="*/ 73387 w 194203"/>
                        <a:gd name="connsiteY3" fmla="*/ 336947 h 673895"/>
                        <a:gd name="connsiteX4" fmla="*/ 138923 w 194203"/>
                        <a:gd name="connsiteY4" fmla="*/ 602227 h 673895"/>
                        <a:gd name="connsiteX5" fmla="*/ 194203 w 194203"/>
                        <a:gd name="connsiteY5" fmla="*/ 673895 h 673895"/>
                        <a:gd name="connsiteX6" fmla="*/ 124628 w 194203"/>
                        <a:gd name="connsiteY6" fmla="*/ 673895 h 673895"/>
                        <a:gd name="connsiteX7" fmla="*/ 90416 w 194203"/>
                        <a:gd name="connsiteY7" fmla="*/ 635312 h 673895"/>
                        <a:gd name="connsiteX8" fmla="*/ 0 w 194203"/>
                        <a:gd name="connsiteY8" fmla="*/ 336948 h 673895"/>
                        <a:gd name="connsiteX9" fmla="*/ 90416 w 194203"/>
                        <a:gd name="connsiteY9" fmla="*/ 38584 h 6738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94203" h="673895">
                          <a:moveTo>
                            <a:pt x="124629" y="0"/>
                          </a:moveTo>
                          <a:lnTo>
                            <a:pt x="194203" y="0"/>
                          </a:lnTo>
                          <a:lnTo>
                            <a:pt x="138923" y="71667"/>
                          </a:lnTo>
                          <a:cubicBezTo>
                            <a:pt x="97468" y="146002"/>
                            <a:pt x="73387" y="238438"/>
                            <a:pt x="73387" y="336947"/>
                          </a:cubicBezTo>
                          <a:cubicBezTo>
                            <a:pt x="73387" y="435457"/>
                            <a:pt x="97468" y="527893"/>
                            <a:pt x="138923" y="602227"/>
                          </a:cubicBezTo>
                          <a:lnTo>
                            <a:pt x="194203" y="673895"/>
                          </a:lnTo>
                          <a:lnTo>
                            <a:pt x="124628" y="673895"/>
                          </a:lnTo>
                          <a:lnTo>
                            <a:pt x="90416" y="635312"/>
                          </a:lnTo>
                          <a:cubicBezTo>
                            <a:pt x="34552" y="558954"/>
                            <a:pt x="0" y="453467"/>
                            <a:pt x="0" y="336948"/>
                          </a:cubicBezTo>
                          <a:cubicBezTo>
                            <a:pt x="0" y="220430"/>
                            <a:pt x="34552" y="114942"/>
                            <a:pt x="90416" y="38584"/>
                          </a:cubicBezTo>
                          <a:close/>
                        </a:path>
                      </a:pathLst>
                    </a:custGeom>
                    <a:solidFill>
                      <a:srgbClr val="FFFF66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92" name="楕円 991">
                      <a:extLst>
                        <a:ext uri="{FF2B5EF4-FFF2-40B4-BE49-F238E27FC236}">
                          <a16:creationId xmlns:a16="http://schemas.microsoft.com/office/drawing/2014/main" id="{DF0EA77C-D4FB-41A6-95C8-E81ECD9FABC1}"/>
                        </a:ext>
                      </a:extLst>
                    </p:cNvPr>
                    <p:cNvSpPr/>
                    <p:nvPr/>
                  </p:nvSpPr>
                  <p:spPr>
                    <a:xfrm rot="15189582">
                      <a:off x="5616390" y="4565277"/>
                      <a:ext cx="113372" cy="103250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982" name="グループ化 981">
                    <a:extLst>
                      <a:ext uri="{FF2B5EF4-FFF2-40B4-BE49-F238E27FC236}">
                        <a16:creationId xmlns:a16="http://schemas.microsoft.com/office/drawing/2014/main" id="{710279BB-A009-4B44-A8A2-46461DB366EF}"/>
                      </a:ext>
                    </a:extLst>
                  </p:cNvPr>
                  <p:cNvGrpSpPr/>
                  <p:nvPr/>
                </p:nvGrpSpPr>
                <p:grpSpPr>
                  <a:xfrm rot="1497156">
                    <a:off x="2514064" y="3148744"/>
                    <a:ext cx="271825" cy="179082"/>
                    <a:chOff x="5246086" y="4560216"/>
                    <a:chExt cx="478615" cy="216397"/>
                  </a:xfrm>
                </p:grpSpPr>
                <p:sp>
                  <p:nvSpPr>
                    <p:cNvPr id="989" name="フリーフォーム: 図形 988">
                      <a:extLst>
                        <a:ext uri="{FF2B5EF4-FFF2-40B4-BE49-F238E27FC236}">
                          <a16:creationId xmlns:a16="http://schemas.microsoft.com/office/drawing/2014/main" id="{357371D8-EB65-43BB-99FD-8AD52658E634}"/>
                        </a:ext>
                      </a:extLst>
                    </p:cNvPr>
                    <p:cNvSpPr/>
                    <p:nvPr/>
                  </p:nvSpPr>
                  <p:spPr>
                    <a:xfrm rot="14289582">
                      <a:off x="5435492" y="4518607"/>
                      <a:ext cx="68600" cy="447411"/>
                    </a:xfrm>
                    <a:custGeom>
                      <a:avLst/>
                      <a:gdLst>
                        <a:gd name="connsiteX0" fmla="*/ 124629 w 194203"/>
                        <a:gd name="connsiteY0" fmla="*/ 0 h 673895"/>
                        <a:gd name="connsiteX1" fmla="*/ 194203 w 194203"/>
                        <a:gd name="connsiteY1" fmla="*/ 0 h 673895"/>
                        <a:gd name="connsiteX2" fmla="*/ 138923 w 194203"/>
                        <a:gd name="connsiteY2" fmla="*/ 71667 h 673895"/>
                        <a:gd name="connsiteX3" fmla="*/ 73387 w 194203"/>
                        <a:gd name="connsiteY3" fmla="*/ 336947 h 673895"/>
                        <a:gd name="connsiteX4" fmla="*/ 138923 w 194203"/>
                        <a:gd name="connsiteY4" fmla="*/ 602227 h 673895"/>
                        <a:gd name="connsiteX5" fmla="*/ 194203 w 194203"/>
                        <a:gd name="connsiteY5" fmla="*/ 673895 h 673895"/>
                        <a:gd name="connsiteX6" fmla="*/ 124628 w 194203"/>
                        <a:gd name="connsiteY6" fmla="*/ 673895 h 673895"/>
                        <a:gd name="connsiteX7" fmla="*/ 90416 w 194203"/>
                        <a:gd name="connsiteY7" fmla="*/ 635312 h 673895"/>
                        <a:gd name="connsiteX8" fmla="*/ 0 w 194203"/>
                        <a:gd name="connsiteY8" fmla="*/ 336948 h 673895"/>
                        <a:gd name="connsiteX9" fmla="*/ 90416 w 194203"/>
                        <a:gd name="connsiteY9" fmla="*/ 38584 h 6738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94203" h="673895">
                          <a:moveTo>
                            <a:pt x="124629" y="0"/>
                          </a:moveTo>
                          <a:lnTo>
                            <a:pt x="194203" y="0"/>
                          </a:lnTo>
                          <a:lnTo>
                            <a:pt x="138923" y="71667"/>
                          </a:lnTo>
                          <a:cubicBezTo>
                            <a:pt x="97468" y="146002"/>
                            <a:pt x="73387" y="238438"/>
                            <a:pt x="73387" y="336947"/>
                          </a:cubicBezTo>
                          <a:cubicBezTo>
                            <a:pt x="73387" y="435457"/>
                            <a:pt x="97468" y="527893"/>
                            <a:pt x="138923" y="602227"/>
                          </a:cubicBezTo>
                          <a:lnTo>
                            <a:pt x="194203" y="673895"/>
                          </a:lnTo>
                          <a:lnTo>
                            <a:pt x="124628" y="673895"/>
                          </a:lnTo>
                          <a:lnTo>
                            <a:pt x="90416" y="635312"/>
                          </a:lnTo>
                          <a:cubicBezTo>
                            <a:pt x="34552" y="558954"/>
                            <a:pt x="0" y="453467"/>
                            <a:pt x="0" y="336948"/>
                          </a:cubicBezTo>
                          <a:cubicBezTo>
                            <a:pt x="0" y="220430"/>
                            <a:pt x="34552" y="114942"/>
                            <a:pt x="90416" y="38584"/>
                          </a:cubicBezTo>
                          <a:close/>
                        </a:path>
                      </a:pathLst>
                    </a:custGeom>
                    <a:solidFill>
                      <a:srgbClr val="FFFF66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90" name="楕円 989">
                      <a:extLst>
                        <a:ext uri="{FF2B5EF4-FFF2-40B4-BE49-F238E27FC236}">
                          <a16:creationId xmlns:a16="http://schemas.microsoft.com/office/drawing/2014/main" id="{B41DFF74-9BF0-4C37-A205-9EFEF3E4E59B}"/>
                        </a:ext>
                      </a:extLst>
                    </p:cNvPr>
                    <p:cNvSpPr/>
                    <p:nvPr/>
                  </p:nvSpPr>
                  <p:spPr>
                    <a:xfrm rot="15189582">
                      <a:off x="5616390" y="4565277"/>
                      <a:ext cx="113372" cy="103250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983" name="グループ化 982">
                    <a:extLst>
                      <a:ext uri="{FF2B5EF4-FFF2-40B4-BE49-F238E27FC236}">
                        <a16:creationId xmlns:a16="http://schemas.microsoft.com/office/drawing/2014/main" id="{E8186290-0DD3-4069-9A66-7EE0B183CE00}"/>
                      </a:ext>
                    </a:extLst>
                  </p:cNvPr>
                  <p:cNvGrpSpPr/>
                  <p:nvPr/>
                </p:nvGrpSpPr>
                <p:grpSpPr>
                  <a:xfrm rot="2432069">
                    <a:off x="2508630" y="3243076"/>
                    <a:ext cx="271825" cy="179082"/>
                    <a:chOff x="5246086" y="4560216"/>
                    <a:chExt cx="478615" cy="216397"/>
                  </a:xfrm>
                </p:grpSpPr>
                <p:sp>
                  <p:nvSpPr>
                    <p:cNvPr id="987" name="フリーフォーム: 図形 986">
                      <a:extLst>
                        <a:ext uri="{FF2B5EF4-FFF2-40B4-BE49-F238E27FC236}">
                          <a16:creationId xmlns:a16="http://schemas.microsoft.com/office/drawing/2014/main" id="{7AAD5A82-C241-4005-A4B3-863CEC8CD238}"/>
                        </a:ext>
                      </a:extLst>
                    </p:cNvPr>
                    <p:cNvSpPr/>
                    <p:nvPr/>
                  </p:nvSpPr>
                  <p:spPr>
                    <a:xfrm rot="14289582">
                      <a:off x="5435492" y="4518607"/>
                      <a:ext cx="68600" cy="447411"/>
                    </a:xfrm>
                    <a:custGeom>
                      <a:avLst/>
                      <a:gdLst>
                        <a:gd name="connsiteX0" fmla="*/ 124629 w 194203"/>
                        <a:gd name="connsiteY0" fmla="*/ 0 h 673895"/>
                        <a:gd name="connsiteX1" fmla="*/ 194203 w 194203"/>
                        <a:gd name="connsiteY1" fmla="*/ 0 h 673895"/>
                        <a:gd name="connsiteX2" fmla="*/ 138923 w 194203"/>
                        <a:gd name="connsiteY2" fmla="*/ 71667 h 673895"/>
                        <a:gd name="connsiteX3" fmla="*/ 73387 w 194203"/>
                        <a:gd name="connsiteY3" fmla="*/ 336947 h 673895"/>
                        <a:gd name="connsiteX4" fmla="*/ 138923 w 194203"/>
                        <a:gd name="connsiteY4" fmla="*/ 602227 h 673895"/>
                        <a:gd name="connsiteX5" fmla="*/ 194203 w 194203"/>
                        <a:gd name="connsiteY5" fmla="*/ 673895 h 673895"/>
                        <a:gd name="connsiteX6" fmla="*/ 124628 w 194203"/>
                        <a:gd name="connsiteY6" fmla="*/ 673895 h 673895"/>
                        <a:gd name="connsiteX7" fmla="*/ 90416 w 194203"/>
                        <a:gd name="connsiteY7" fmla="*/ 635312 h 673895"/>
                        <a:gd name="connsiteX8" fmla="*/ 0 w 194203"/>
                        <a:gd name="connsiteY8" fmla="*/ 336948 h 673895"/>
                        <a:gd name="connsiteX9" fmla="*/ 90416 w 194203"/>
                        <a:gd name="connsiteY9" fmla="*/ 38584 h 6738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94203" h="673895">
                          <a:moveTo>
                            <a:pt x="124629" y="0"/>
                          </a:moveTo>
                          <a:lnTo>
                            <a:pt x="194203" y="0"/>
                          </a:lnTo>
                          <a:lnTo>
                            <a:pt x="138923" y="71667"/>
                          </a:lnTo>
                          <a:cubicBezTo>
                            <a:pt x="97468" y="146002"/>
                            <a:pt x="73387" y="238438"/>
                            <a:pt x="73387" y="336947"/>
                          </a:cubicBezTo>
                          <a:cubicBezTo>
                            <a:pt x="73387" y="435457"/>
                            <a:pt x="97468" y="527893"/>
                            <a:pt x="138923" y="602227"/>
                          </a:cubicBezTo>
                          <a:lnTo>
                            <a:pt x="194203" y="673895"/>
                          </a:lnTo>
                          <a:lnTo>
                            <a:pt x="124628" y="673895"/>
                          </a:lnTo>
                          <a:lnTo>
                            <a:pt x="90416" y="635312"/>
                          </a:lnTo>
                          <a:cubicBezTo>
                            <a:pt x="34552" y="558954"/>
                            <a:pt x="0" y="453467"/>
                            <a:pt x="0" y="336948"/>
                          </a:cubicBezTo>
                          <a:cubicBezTo>
                            <a:pt x="0" y="220430"/>
                            <a:pt x="34552" y="114942"/>
                            <a:pt x="90416" y="38584"/>
                          </a:cubicBezTo>
                          <a:close/>
                        </a:path>
                      </a:pathLst>
                    </a:custGeom>
                    <a:solidFill>
                      <a:srgbClr val="FFFF66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88" name="楕円 987">
                      <a:extLst>
                        <a:ext uri="{FF2B5EF4-FFF2-40B4-BE49-F238E27FC236}">
                          <a16:creationId xmlns:a16="http://schemas.microsoft.com/office/drawing/2014/main" id="{F30FD948-2F77-4A87-8000-ECDF6A90501E}"/>
                        </a:ext>
                      </a:extLst>
                    </p:cNvPr>
                    <p:cNvSpPr/>
                    <p:nvPr/>
                  </p:nvSpPr>
                  <p:spPr>
                    <a:xfrm rot="15189582">
                      <a:off x="5616390" y="4565277"/>
                      <a:ext cx="113372" cy="103250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984" name="グループ化 983">
                    <a:extLst>
                      <a:ext uri="{FF2B5EF4-FFF2-40B4-BE49-F238E27FC236}">
                        <a16:creationId xmlns:a16="http://schemas.microsoft.com/office/drawing/2014/main" id="{59384E82-A94C-4C42-89A1-A7C7A029579A}"/>
                      </a:ext>
                    </a:extLst>
                  </p:cNvPr>
                  <p:cNvGrpSpPr/>
                  <p:nvPr/>
                </p:nvGrpSpPr>
                <p:grpSpPr>
                  <a:xfrm rot="3929225">
                    <a:off x="2436957" y="3308762"/>
                    <a:ext cx="271825" cy="179082"/>
                    <a:chOff x="5246086" y="4560216"/>
                    <a:chExt cx="478615" cy="216397"/>
                  </a:xfrm>
                </p:grpSpPr>
                <p:sp>
                  <p:nvSpPr>
                    <p:cNvPr id="985" name="フリーフォーム: 図形 984">
                      <a:extLst>
                        <a:ext uri="{FF2B5EF4-FFF2-40B4-BE49-F238E27FC236}">
                          <a16:creationId xmlns:a16="http://schemas.microsoft.com/office/drawing/2014/main" id="{EE1FDCFB-AE8E-4D73-8CB5-99F8C6E69715}"/>
                        </a:ext>
                      </a:extLst>
                    </p:cNvPr>
                    <p:cNvSpPr/>
                    <p:nvPr/>
                  </p:nvSpPr>
                  <p:spPr>
                    <a:xfrm rot="14289582">
                      <a:off x="5435492" y="4518607"/>
                      <a:ext cx="68600" cy="447411"/>
                    </a:xfrm>
                    <a:custGeom>
                      <a:avLst/>
                      <a:gdLst>
                        <a:gd name="connsiteX0" fmla="*/ 124629 w 194203"/>
                        <a:gd name="connsiteY0" fmla="*/ 0 h 673895"/>
                        <a:gd name="connsiteX1" fmla="*/ 194203 w 194203"/>
                        <a:gd name="connsiteY1" fmla="*/ 0 h 673895"/>
                        <a:gd name="connsiteX2" fmla="*/ 138923 w 194203"/>
                        <a:gd name="connsiteY2" fmla="*/ 71667 h 673895"/>
                        <a:gd name="connsiteX3" fmla="*/ 73387 w 194203"/>
                        <a:gd name="connsiteY3" fmla="*/ 336947 h 673895"/>
                        <a:gd name="connsiteX4" fmla="*/ 138923 w 194203"/>
                        <a:gd name="connsiteY4" fmla="*/ 602227 h 673895"/>
                        <a:gd name="connsiteX5" fmla="*/ 194203 w 194203"/>
                        <a:gd name="connsiteY5" fmla="*/ 673895 h 673895"/>
                        <a:gd name="connsiteX6" fmla="*/ 124628 w 194203"/>
                        <a:gd name="connsiteY6" fmla="*/ 673895 h 673895"/>
                        <a:gd name="connsiteX7" fmla="*/ 90416 w 194203"/>
                        <a:gd name="connsiteY7" fmla="*/ 635312 h 673895"/>
                        <a:gd name="connsiteX8" fmla="*/ 0 w 194203"/>
                        <a:gd name="connsiteY8" fmla="*/ 336948 h 673895"/>
                        <a:gd name="connsiteX9" fmla="*/ 90416 w 194203"/>
                        <a:gd name="connsiteY9" fmla="*/ 38584 h 6738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94203" h="673895">
                          <a:moveTo>
                            <a:pt x="124629" y="0"/>
                          </a:moveTo>
                          <a:lnTo>
                            <a:pt x="194203" y="0"/>
                          </a:lnTo>
                          <a:lnTo>
                            <a:pt x="138923" y="71667"/>
                          </a:lnTo>
                          <a:cubicBezTo>
                            <a:pt x="97468" y="146002"/>
                            <a:pt x="73387" y="238438"/>
                            <a:pt x="73387" y="336947"/>
                          </a:cubicBezTo>
                          <a:cubicBezTo>
                            <a:pt x="73387" y="435457"/>
                            <a:pt x="97468" y="527893"/>
                            <a:pt x="138923" y="602227"/>
                          </a:cubicBezTo>
                          <a:lnTo>
                            <a:pt x="194203" y="673895"/>
                          </a:lnTo>
                          <a:lnTo>
                            <a:pt x="124628" y="673895"/>
                          </a:lnTo>
                          <a:lnTo>
                            <a:pt x="90416" y="635312"/>
                          </a:lnTo>
                          <a:cubicBezTo>
                            <a:pt x="34552" y="558954"/>
                            <a:pt x="0" y="453467"/>
                            <a:pt x="0" y="336948"/>
                          </a:cubicBezTo>
                          <a:cubicBezTo>
                            <a:pt x="0" y="220430"/>
                            <a:pt x="34552" y="114942"/>
                            <a:pt x="90416" y="38584"/>
                          </a:cubicBezTo>
                          <a:close/>
                        </a:path>
                      </a:pathLst>
                    </a:custGeom>
                    <a:solidFill>
                      <a:srgbClr val="FFFF66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86" name="楕円 985">
                      <a:extLst>
                        <a:ext uri="{FF2B5EF4-FFF2-40B4-BE49-F238E27FC236}">
                          <a16:creationId xmlns:a16="http://schemas.microsoft.com/office/drawing/2014/main" id="{98989F35-A24F-4CDE-BBDE-ECD195778120}"/>
                        </a:ext>
                      </a:extLst>
                    </p:cNvPr>
                    <p:cNvSpPr/>
                    <p:nvPr/>
                  </p:nvSpPr>
                  <p:spPr>
                    <a:xfrm rot="15189582">
                      <a:off x="5616390" y="4565277"/>
                      <a:ext cx="113372" cy="103250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968" name="グループ化 967">
                  <a:extLst>
                    <a:ext uri="{FF2B5EF4-FFF2-40B4-BE49-F238E27FC236}">
                      <a16:creationId xmlns:a16="http://schemas.microsoft.com/office/drawing/2014/main" id="{DBBDC97C-E994-4307-B714-9E37AE7188A0}"/>
                    </a:ext>
                  </a:extLst>
                </p:cNvPr>
                <p:cNvGrpSpPr/>
                <p:nvPr/>
              </p:nvGrpSpPr>
              <p:grpSpPr>
                <a:xfrm rot="21431597">
                  <a:off x="2533832" y="1473625"/>
                  <a:ext cx="164369" cy="319320"/>
                  <a:chOff x="2461401" y="3057236"/>
                  <a:chExt cx="324488" cy="476979"/>
                </a:xfrm>
              </p:grpSpPr>
              <p:grpSp>
                <p:nvGrpSpPr>
                  <p:cNvPr id="969" name="グループ化 968">
                    <a:extLst>
                      <a:ext uri="{FF2B5EF4-FFF2-40B4-BE49-F238E27FC236}">
                        <a16:creationId xmlns:a16="http://schemas.microsoft.com/office/drawing/2014/main" id="{EB92AE03-1C1E-4496-A35F-E2F5A35E8735}"/>
                      </a:ext>
                    </a:extLst>
                  </p:cNvPr>
                  <p:cNvGrpSpPr/>
                  <p:nvPr/>
                </p:nvGrpSpPr>
                <p:grpSpPr>
                  <a:xfrm>
                    <a:off x="2461401" y="3057236"/>
                    <a:ext cx="271825" cy="179082"/>
                    <a:chOff x="5246086" y="4560216"/>
                    <a:chExt cx="478615" cy="216397"/>
                  </a:xfrm>
                </p:grpSpPr>
                <p:sp>
                  <p:nvSpPr>
                    <p:cNvPr id="979" name="フリーフォーム: 図形 978">
                      <a:extLst>
                        <a:ext uri="{FF2B5EF4-FFF2-40B4-BE49-F238E27FC236}">
                          <a16:creationId xmlns:a16="http://schemas.microsoft.com/office/drawing/2014/main" id="{7EAC1E21-F529-4257-A4B8-7F31AD8E445C}"/>
                        </a:ext>
                      </a:extLst>
                    </p:cNvPr>
                    <p:cNvSpPr/>
                    <p:nvPr/>
                  </p:nvSpPr>
                  <p:spPr>
                    <a:xfrm rot="14289582">
                      <a:off x="5435492" y="4518607"/>
                      <a:ext cx="68600" cy="447411"/>
                    </a:xfrm>
                    <a:custGeom>
                      <a:avLst/>
                      <a:gdLst>
                        <a:gd name="connsiteX0" fmla="*/ 124629 w 194203"/>
                        <a:gd name="connsiteY0" fmla="*/ 0 h 673895"/>
                        <a:gd name="connsiteX1" fmla="*/ 194203 w 194203"/>
                        <a:gd name="connsiteY1" fmla="*/ 0 h 673895"/>
                        <a:gd name="connsiteX2" fmla="*/ 138923 w 194203"/>
                        <a:gd name="connsiteY2" fmla="*/ 71667 h 673895"/>
                        <a:gd name="connsiteX3" fmla="*/ 73387 w 194203"/>
                        <a:gd name="connsiteY3" fmla="*/ 336947 h 673895"/>
                        <a:gd name="connsiteX4" fmla="*/ 138923 w 194203"/>
                        <a:gd name="connsiteY4" fmla="*/ 602227 h 673895"/>
                        <a:gd name="connsiteX5" fmla="*/ 194203 w 194203"/>
                        <a:gd name="connsiteY5" fmla="*/ 673895 h 673895"/>
                        <a:gd name="connsiteX6" fmla="*/ 124628 w 194203"/>
                        <a:gd name="connsiteY6" fmla="*/ 673895 h 673895"/>
                        <a:gd name="connsiteX7" fmla="*/ 90416 w 194203"/>
                        <a:gd name="connsiteY7" fmla="*/ 635312 h 673895"/>
                        <a:gd name="connsiteX8" fmla="*/ 0 w 194203"/>
                        <a:gd name="connsiteY8" fmla="*/ 336948 h 673895"/>
                        <a:gd name="connsiteX9" fmla="*/ 90416 w 194203"/>
                        <a:gd name="connsiteY9" fmla="*/ 38584 h 6738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94203" h="673895">
                          <a:moveTo>
                            <a:pt x="124629" y="0"/>
                          </a:moveTo>
                          <a:lnTo>
                            <a:pt x="194203" y="0"/>
                          </a:lnTo>
                          <a:lnTo>
                            <a:pt x="138923" y="71667"/>
                          </a:lnTo>
                          <a:cubicBezTo>
                            <a:pt x="97468" y="146002"/>
                            <a:pt x="73387" y="238438"/>
                            <a:pt x="73387" y="336947"/>
                          </a:cubicBezTo>
                          <a:cubicBezTo>
                            <a:pt x="73387" y="435457"/>
                            <a:pt x="97468" y="527893"/>
                            <a:pt x="138923" y="602227"/>
                          </a:cubicBezTo>
                          <a:lnTo>
                            <a:pt x="194203" y="673895"/>
                          </a:lnTo>
                          <a:lnTo>
                            <a:pt x="124628" y="673895"/>
                          </a:lnTo>
                          <a:lnTo>
                            <a:pt x="90416" y="635312"/>
                          </a:lnTo>
                          <a:cubicBezTo>
                            <a:pt x="34552" y="558954"/>
                            <a:pt x="0" y="453467"/>
                            <a:pt x="0" y="336948"/>
                          </a:cubicBezTo>
                          <a:cubicBezTo>
                            <a:pt x="0" y="220430"/>
                            <a:pt x="34552" y="114942"/>
                            <a:pt x="90416" y="38584"/>
                          </a:cubicBezTo>
                          <a:close/>
                        </a:path>
                      </a:pathLst>
                    </a:custGeom>
                    <a:solidFill>
                      <a:srgbClr val="FFFF66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80" name="楕円 979">
                      <a:extLst>
                        <a:ext uri="{FF2B5EF4-FFF2-40B4-BE49-F238E27FC236}">
                          <a16:creationId xmlns:a16="http://schemas.microsoft.com/office/drawing/2014/main" id="{0134D4A0-0B69-4585-A39B-CF6CDDC56124}"/>
                        </a:ext>
                      </a:extLst>
                    </p:cNvPr>
                    <p:cNvSpPr/>
                    <p:nvPr/>
                  </p:nvSpPr>
                  <p:spPr>
                    <a:xfrm rot="15189582">
                      <a:off x="5616390" y="4565277"/>
                      <a:ext cx="113372" cy="103250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970" name="グループ化 969">
                    <a:extLst>
                      <a:ext uri="{FF2B5EF4-FFF2-40B4-BE49-F238E27FC236}">
                        <a16:creationId xmlns:a16="http://schemas.microsoft.com/office/drawing/2014/main" id="{5D3CAF07-9F8C-4ED7-9F9A-8770992A62D1}"/>
                      </a:ext>
                    </a:extLst>
                  </p:cNvPr>
                  <p:cNvGrpSpPr/>
                  <p:nvPr/>
                </p:nvGrpSpPr>
                <p:grpSpPr>
                  <a:xfrm rot="1497156">
                    <a:off x="2514064" y="3148744"/>
                    <a:ext cx="271825" cy="179082"/>
                    <a:chOff x="5246086" y="4560216"/>
                    <a:chExt cx="478615" cy="216397"/>
                  </a:xfrm>
                </p:grpSpPr>
                <p:sp>
                  <p:nvSpPr>
                    <p:cNvPr id="977" name="フリーフォーム: 図形 976">
                      <a:extLst>
                        <a:ext uri="{FF2B5EF4-FFF2-40B4-BE49-F238E27FC236}">
                          <a16:creationId xmlns:a16="http://schemas.microsoft.com/office/drawing/2014/main" id="{EC2D7E57-ABF9-4CFB-A4A1-4C065547BA34}"/>
                        </a:ext>
                      </a:extLst>
                    </p:cNvPr>
                    <p:cNvSpPr/>
                    <p:nvPr/>
                  </p:nvSpPr>
                  <p:spPr>
                    <a:xfrm rot="14289582">
                      <a:off x="5435492" y="4518607"/>
                      <a:ext cx="68600" cy="447411"/>
                    </a:xfrm>
                    <a:custGeom>
                      <a:avLst/>
                      <a:gdLst>
                        <a:gd name="connsiteX0" fmla="*/ 124629 w 194203"/>
                        <a:gd name="connsiteY0" fmla="*/ 0 h 673895"/>
                        <a:gd name="connsiteX1" fmla="*/ 194203 w 194203"/>
                        <a:gd name="connsiteY1" fmla="*/ 0 h 673895"/>
                        <a:gd name="connsiteX2" fmla="*/ 138923 w 194203"/>
                        <a:gd name="connsiteY2" fmla="*/ 71667 h 673895"/>
                        <a:gd name="connsiteX3" fmla="*/ 73387 w 194203"/>
                        <a:gd name="connsiteY3" fmla="*/ 336947 h 673895"/>
                        <a:gd name="connsiteX4" fmla="*/ 138923 w 194203"/>
                        <a:gd name="connsiteY4" fmla="*/ 602227 h 673895"/>
                        <a:gd name="connsiteX5" fmla="*/ 194203 w 194203"/>
                        <a:gd name="connsiteY5" fmla="*/ 673895 h 673895"/>
                        <a:gd name="connsiteX6" fmla="*/ 124628 w 194203"/>
                        <a:gd name="connsiteY6" fmla="*/ 673895 h 673895"/>
                        <a:gd name="connsiteX7" fmla="*/ 90416 w 194203"/>
                        <a:gd name="connsiteY7" fmla="*/ 635312 h 673895"/>
                        <a:gd name="connsiteX8" fmla="*/ 0 w 194203"/>
                        <a:gd name="connsiteY8" fmla="*/ 336948 h 673895"/>
                        <a:gd name="connsiteX9" fmla="*/ 90416 w 194203"/>
                        <a:gd name="connsiteY9" fmla="*/ 38584 h 6738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94203" h="673895">
                          <a:moveTo>
                            <a:pt x="124629" y="0"/>
                          </a:moveTo>
                          <a:lnTo>
                            <a:pt x="194203" y="0"/>
                          </a:lnTo>
                          <a:lnTo>
                            <a:pt x="138923" y="71667"/>
                          </a:lnTo>
                          <a:cubicBezTo>
                            <a:pt x="97468" y="146002"/>
                            <a:pt x="73387" y="238438"/>
                            <a:pt x="73387" y="336947"/>
                          </a:cubicBezTo>
                          <a:cubicBezTo>
                            <a:pt x="73387" y="435457"/>
                            <a:pt x="97468" y="527893"/>
                            <a:pt x="138923" y="602227"/>
                          </a:cubicBezTo>
                          <a:lnTo>
                            <a:pt x="194203" y="673895"/>
                          </a:lnTo>
                          <a:lnTo>
                            <a:pt x="124628" y="673895"/>
                          </a:lnTo>
                          <a:lnTo>
                            <a:pt x="90416" y="635312"/>
                          </a:lnTo>
                          <a:cubicBezTo>
                            <a:pt x="34552" y="558954"/>
                            <a:pt x="0" y="453467"/>
                            <a:pt x="0" y="336948"/>
                          </a:cubicBezTo>
                          <a:cubicBezTo>
                            <a:pt x="0" y="220430"/>
                            <a:pt x="34552" y="114942"/>
                            <a:pt x="90416" y="38584"/>
                          </a:cubicBezTo>
                          <a:close/>
                        </a:path>
                      </a:pathLst>
                    </a:custGeom>
                    <a:solidFill>
                      <a:srgbClr val="FFFF66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78" name="楕円 977">
                      <a:extLst>
                        <a:ext uri="{FF2B5EF4-FFF2-40B4-BE49-F238E27FC236}">
                          <a16:creationId xmlns:a16="http://schemas.microsoft.com/office/drawing/2014/main" id="{738F42F9-CFD8-4560-9085-C09BE196EC0E}"/>
                        </a:ext>
                      </a:extLst>
                    </p:cNvPr>
                    <p:cNvSpPr/>
                    <p:nvPr/>
                  </p:nvSpPr>
                  <p:spPr>
                    <a:xfrm rot="15189582">
                      <a:off x="5616390" y="4565277"/>
                      <a:ext cx="113372" cy="103250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971" name="グループ化 970">
                    <a:extLst>
                      <a:ext uri="{FF2B5EF4-FFF2-40B4-BE49-F238E27FC236}">
                        <a16:creationId xmlns:a16="http://schemas.microsoft.com/office/drawing/2014/main" id="{A6F83C5D-6DC4-4B49-8B80-42FEBA74D429}"/>
                      </a:ext>
                    </a:extLst>
                  </p:cNvPr>
                  <p:cNvGrpSpPr/>
                  <p:nvPr/>
                </p:nvGrpSpPr>
                <p:grpSpPr>
                  <a:xfrm rot="2432069">
                    <a:off x="2508630" y="3243076"/>
                    <a:ext cx="271825" cy="179082"/>
                    <a:chOff x="5246086" y="4560216"/>
                    <a:chExt cx="478615" cy="216397"/>
                  </a:xfrm>
                </p:grpSpPr>
                <p:sp>
                  <p:nvSpPr>
                    <p:cNvPr id="975" name="フリーフォーム: 図形 974">
                      <a:extLst>
                        <a:ext uri="{FF2B5EF4-FFF2-40B4-BE49-F238E27FC236}">
                          <a16:creationId xmlns:a16="http://schemas.microsoft.com/office/drawing/2014/main" id="{2712E1F3-F71F-4AE7-BF4A-55842925E84F}"/>
                        </a:ext>
                      </a:extLst>
                    </p:cNvPr>
                    <p:cNvSpPr/>
                    <p:nvPr/>
                  </p:nvSpPr>
                  <p:spPr>
                    <a:xfrm rot="14289582">
                      <a:off x="5435492" y="4518607"/>
                      <a:ext cx="68600" cy="447411"/>
                    </a:xfrm>
                    <a:custGeom>
                      <a:avLst/>
                      <a:gdLst>
                        <a:gd name="connsiteX0" fmla="*/ 124629 w 194203"/>
                        <a:gd name="connsiteY0" fmla="*/ 0 h 673895"/>
                        <a:gd name="connsiteX1" fmla="*/ 194203 w 194203"/>
                        <a:gd name="connsiteY1" fmla="*/ 0 h 673895"/>
                        <a:gd name="connsiteX2" fmla="*/ 138923 w 194203"/>
                        <a:gd name="connsiteY2" fmla="*/ 71667 h 673895"/>
                        <a:gd name="connsiteX3" fmla="*/ 73387 w 194203"/>
                        <a:gd name="connsiteY3" fmla="*/ 336947 h 673895"/>
                        <a:gd name="connsiteX4" fmla="*/ 138923 w 194203"/>
                        <a:gd name="connsiteY4" fmla="*/ 602227 h 673895"/>
                        <a:gd name="connsiteX5" fmla="*/ 194203 w 194203"/>
                        <a:gd name="connsiteY5" fmla="*/ 673895 h 673895"/>
                        <a:gd name="connsiteX6" fmla="*/ 124628 w 194203"/>
                        <a:gd name="connsiteY6" fmla="*/ 673895 h 673895"/>
                        <a:gd name="connsiteX7" fmla="*/ 90416 w 194203"/>
                        <a:gd name="connsiteY7" fmla="*/ 635312 h 673895"/>
                        <a:gd name="connsiteX8" fmla="*/ 0 w 194203"/>
                        <a:gd name="connsiteY8" fmla="*/ 336948 h 673895"/>
                        <a:gd name="connsiteX9" fmla="*/ 90416 w 194203"/>
                        <a:gd name="connsiteY9" fmla="*/ 38584 h 6738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94203" h="673895">
                          <a:moveTo>
                            <a:pt x="124629" y="0"/>
                          </a:moveTo>
                          <a:lnTo>
                            <a:pt x="194203" y="0"/>
                          </a:lnTo>
                          <a:lnTo>
                            <a:pt x="138923" y="71667"/>
                          </a:lnTo>
                          <a:cubicBezTo>
                            <a:pt x="97468" y="146002"/>
                            <a:pt x="73387" y="238438"/>
                            <a:pt x="73387" y="336947"/>
                          </a:cubicBezTo>
                          <a:cubicBezTo>
                            <a:pt x="73387" y="435457"/>
                            <a:pt x="97468" y="527893"/>
                            <a:pt x="138923" y="602227"/>
                          </a:cubicBezTo>
                          <a:lnTo>
                            <a:pt x="194203" y="673895"/>
                          </a:lnTo>
                          <a:lnTo>
                            <a:pt x="124628" y="673895"/>
                          </a:lnTo>
                          <a:lnTo>
                            <a:pt x="90416" y="635312"/>
                          </a:lnTo>
                          <a:cubicBezTo>
                            <a:pt x="34552" y="558954"/>
                            <a:pt x="0" y="453467"/>
                            <a:pt x="0" y="336948"/>
                          </a:cubicBezTo>
                          <a:cubicBezTo>
                            <a:pt x="0" y="220430"/>
                            <a:pt x="34552" y="114942"/>
                            <a:pt x="90416" y="38584"/>
                          </a:cubicBezTo>
                          <a:close/>
                        </a:path>
                      </a:pathLst>
                    </a:custGeom>
                    <a:solidFill>
                      <a:srgbClr val="FFFF66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76" name="楕円 975">
                      <a:extLst>
                        <a:ext uri="{FF2B5EF4-FFF2-40B4-BE49-F238E27FC236}">
                          <a16:creationId xmlns:a16="http://schemas.microsoft.com/office/drawing/2014/main" id="{E66DE89A-F368-4807-BBC5-C5B548A261D7}"/>
                        </a:ext>
                      </a:extLst>
                    </p:cNvPr>
                    <p:cNvSpPr/>
                    <p:nvPr/>
                  </p:nvSpPr>
                  <p:spPr>
                    <a:xfrm rot="15189582">
                      <a:off x="5616390" y="4565277"/>
                      <a:ext cx="113372" cy="103250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972" name="グループ化 971">
                    <a:extLst>
                      <a:ext uri="{FF2B5EF4-FFF2-40B4-BE49-F238E27FC236}">
                        <a16:creationId xmlns:a16="http://schemas.microsoft.com/office/drawing/2014/main" id="{2E538553-F5CA-4662-A046-ABB7F8E13002}"/>
                      </a:ext>
                    </a:extLst>
                  </p:cNvPr>
                  <p:cNvGrpSpPr/>
                  <p:nvPr/>
                </p:nvGrpSpPr>
                <p:grpSpPr>
                  <a:xfrm rot="3929225">
                    <a:off x="2436957" y="3308762"/>
                    <a:ext cx="271825" cy="179082"/>
                    <a:chOff x="5246086" y="4560216"/>
                    <a:chExt cx="478615" cy="216397"/>
                  </a:xfrm>
                </p:grpSpPr>
                <p:sp>
                  <p:nvSpPr>
                    <p:cNvPr id="973" name="フリーフォーム: 図形 972">
                      <a:extLst>
                        <a:ext uri="{FF2B5EF4-FFF2-40B4-BE49-F238E27FC236}">
                          <a16:creationId xmlns:a16="http://schemas.microsoft.com/office/drawing/2014/main" id="{AAD33B53-EAC9-4F86-A1FD-C4656A1C52EB}"/>
                        </a:ext>
                      </a:extLst>
                    </p:cNvPr>
                    <p:cNvSpPr/>
                    <p:nvPr/>
                  </p:nvSpPr>
                  <p:spPr>
                    <a:xfrm rot="14289582">
                      <a:off x="5435492" y="4518607"/>
                      <a:ext cx="68600" cy="447411"/>
                    </a:xfrm>
                    <a:custGeom>
                      <a:avLst/>
                      <a:gdLst>
                        <a:gd name="connsiteX0" fmla="*/ 124629 w 194203"/>
                        <a:gd name="connsiteY0" fmla="*/ 0 h 673895"/>
                        <a:gd name="connsiteX1" fmla="*/ 194203 w 194203"/>
                        <a:gd name="connsiteY1" fmla="*/ 0 h 673895"/>
                        <a:gd name="connsiteX2" fmla="*/ 138923 w 194203"/>
                        <a:gd name="connsiteY2" fmla="*/ 71667 h 673895"/>
                        <a:gd name="connsiteX3" fmla="*/ 73387 w 194203"/>
                        <a:gd name="connsiteY3" fmla="*/ 336947 h 673895"/>
                        <a:gd name="connsiteX4" fmla="*/ 138923 w 194203"/>
                        <a:gd name="connsiteY4" fmla="*/ 602227 h 673895"/>
                        <a:gd name="connsiteX5" fmla="*/ 194203 w 194203"/>
                        <a:gd name="connsiteY5" fmla="*/ 673895 h 673895"/>
                        <a:gd name="connsiteX6" fmla="*/ 124628 w 194203"/>
                        <a:gd name="connsiteY6" fmla="*/ 673895 h 673895"/>
                        <a:gd name="connsiteX7" fmla="*/ 90416 w 194203"/>
                        <a:gd name="connsiteY7" fmla="*/ 635312 h 673895"/>
                        <a:gd name="connsiteX8" fmla="*/ 0 w 194203"/>
                        <a:gd name="connsiteY8" fmla="*/ 336948 h 673895"/>
                        <a:gd name="connsiteX9" fmla="*/ 90416 w 194203"/>
                        <a:gd name="connsiteY9" fmla="*/ 38584 h 6738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94203" h="673895">
                          <a:moveTo>
                            <a:pt x="124629" y="0"/>
                          </a:moveTo>
                          <a:lnTo>
                            <a:pt x="194203" y="0"/>
                          </a:lnTo>
                          <a:lnTo>
                            <a:pt x="138923" y="71667"/>
                          </a:lnTo>
                          <a:cubicBezTo>
                            <a:pt x="97468" y="146002"/>
                            <a:pt x="73387" y="238438"/>
                            <a:pt x="73387" y="336947"/>
                          </a:cubicBezTo>
                          <a:cubicBezTo>
                            <a:pt x="73387" y="435457"/>
                            <a:pt x="97468" y="527893"/>
                            <a:pt x="138923" y="602227"/>
                          </a:cubicBezTo>
                          <a:lnTo>
                            <a:pt x="194203" y="673895"/>
                          </a:lnTo>
                          <a:lnTo>
                            <a:pt x="124628" y="673895"/>
                          </a:lnTo>
                          <a:lnTo>
                            <a:pt x="90416" y="635312"/>
                          </a:lnTo>
                          <a:cubicBezTo>
                            <a:pt x="34552" y="558954"/>
                            <a:pt x="0" y="453467"/>
                            <a:pt x="0" y="336948"/>
                          </a:cubicBezTo>
                          <a:cubicBezTo>
                            <a:pt x="0" y="220430"/>
                            <a:pt x="34552" y="114942"/>
                            <a:pt x="90416" y="38584"/>
                          </a:cubicBezTo>
                          <a:close/>
                        </a:path>
                      </a:pathLst>
                    </a:custGeom>
                    <a:solidFill>
                      <a:srgbClr val="FFFF66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74" name="楕円 973">
                      <a:extLst>
                        <a:ext uri="{FF2B5EF4-FFF2-40B4-BE49-F238E27FC236}">
                          <a16:creationId xmlns:a16="http://schemas.microsoft.com/office/drawing/2014/main" id="{783674CA-B2E4-4AF9-B0D8-A6691260C7C7}"/>
                        </a:ext>
                      </a:extLst>
                    </p:cNvPr>
                    <p:cNvSpPr/>
                    <p:nvPr/>
                  </p:nvSpPr>
                  <p:spPr>
                    <a:xfrm rot="15189582">
                      <a:off x="5616390" y="4565277"/>
                      <a:ext cx="113372" cy="103250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</p:grpSp>
    </p:spTree>
    <p:extLst>
      <p:ext uri="{BB962C8B-B14F-4D97-AF65-F5344CB8AC3E}">
        <p14:creationId xmlns:p14="http://schemas.microsoft.com/office/powerpoint/2010/main" val="41598999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25</Words>
  <Application>Microsoft Office PowerPoint</Application>
  <PresentationFormat>A4 210 x 297 mm</PresentationFormat>
  <Paragraphs>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pptxh00_東京都の花、鳥、木のイラスト</dc:title>
  <dc:subject>pptxh00_東京都の花、鳥、木のイラスト</dc:subject>
  <dc:creator>でじけろお</dc:creator>
  <cp:revision>1</cp:revision>
  <dcterms:created xsi:type="dcterms:W3CDTF">2018-05-20T00:31:01Z</dcterms:created>
  <dcterms:modified xsi:type="dcterms:W3CDTF">2021-04-14T07:24:24Z</dcterms:modified>
  <cp:version>1</cp:version>
</cp:coreProperties>
</file>